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5"/>
  </p:notesMasterIdLst>
  <p:handoutMasterIdLst>
    <p:handoutMasterId r:id="rId66"/>
  </p:handoutMasterIdLst>
  <p:sldIdLst>
    <p:sldId id="272" r:id="rId2"/>
    <p:sldId id="347" r:id="rId3"/>
    <p:sldId id="404" r:id="rId4"/>
    <p:sldId id="435" r:id="rId5"/>
    <p:sldId id="346" r:id="rId6"/>
    <p:sldId id="405" r:id="rId7"/>
    <p:sldId id="382" r:id="rId8"/>
    <p:sldId id="406" r:id="rId9"/>
    <p:sldId id="386" r:id="rId10"/>
    <p:sldId id="408" r:id="rId11"/>
    <p:sldId id="388" r:id="rId12"/>
    <p:sldId id="409" r:id="rId13"/>
    <p:sldId id="381" r:id="rId14"/>
    <p:sldId id="410" r:id="rId15"/>
    <p:sldId id="383" r:id="rId16"/>
    <p:sldId id="411" r:id="rId17"/>
    <p:sldId id="384" r:id="rId18"/>
    <p:sldId id="412" r:id="rId19"/>
    <p:sldId id="385" r:id="rId20"/>
    <p:sldId id="352" r:id="rId21"/>
    <p:sldId id="355" r:id="rId22"/>
    <p:sldId id="423" r:id="rId23"/>
    <p:sldId id="425" r:id="rId24"/>
    <p:sldId id="424" r:id="rId25"/>
    <p:sldId id="426" r:id="rId26"/>
    <p:sldId id="433" r:id="rId27"/>
    <p:sldId id="414" r:id="rId28"/>
    <p:sldId id="390" r:id="rId29"/>
    <p:sldId id="371" r:id="rId30"/>
    <p:sldId id="413" r:id="rId31"/>
    <p:sldId id="389" r:id="rId32"/>
    <p:sldId id="353" r:id="rId33"/>
    <p:sldId id="441" r:id="rId34"/>
    <p:sldId id="442" r:id="rId35"/>
    <p:sldId id="431" r:id="rId36"/>
    <p:sldId id="432" r:id="rId37"/>
    <p:sldId id="443" r:id="rId38"/>
    <p:sldId id="419" r:id="rId39"/>
    <p:sldId id="420" r:id="rId40"/>
    <p:sldId id="429" r:id="rId41"/>
    <p:sldId id="434" r:id="rId42"/>
    <p:sldId id="430" r:id="rId43"/>
    <p:sldId id="445" r:id="rId44"/>
    <p:sldId id="421" r:id="rId45"/>
    <p:sldId id="422" r:id="rId46"/>
    <p:sldId id="428" r:id="rId47"/>
    <p:sldId id="399" r:id="rId48"/>
    <p:sldId id="372" r:id="rId49"/>
    <p:sldId id="376" r:id="rId50"/>
    <p:sldId id="377" r:id="rId51"/>
    <p:sldId id="378" r:id="rId52"/>
    <p:sldId id="379" r:id="rId53"/>
    <p:sldId id="417" r:id="rId54"/>
    <p:sldId id="396" r:id="rId55"/>
    <p:sldId id="350" r:id="rId56"/>
    <p:sldId id="362" r:id="rId57"/>
    <p:sldId id="365" r:id="rId58"/>
    <p:sldId id="366" r:id="rId59"/>
    <p:sldId id="360" r:id="rId60"/>
    <p:sldId id="427" r:id="rId61"/>
    <p:sldId id="440" r:id="rId62"/>
    <p:sldId id="438" r:id="rId63"/>
    <p:sldId id="439" r:id="rId64"/>
  </p:sldIdLst>
  <p:sldSz cx="9144000" cy="6858000" type="screen4x3"/>
  <p:notesSz cx="6889750" cy="100203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612" autoAdjust="0"/>
    <p:restoredTop sz="76056" autoAdjust="0"/>
  </p:normalViewPr>
  <p:slideViewPr>
    <p:cSldViewPr snapToGrid="0" snapToObjects="1">
      <p:cViewPr>
        <p:scale>
          <a:sx n="71" d="100"/>
          <a:sy n="71" d="100"/>
        </p:scale>
        <p:origin x="711"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Regan" userId="ed3e5808-4809-4962-a447-56185cf7f7e1" providerId="ADAL" clId="{5BBEF8E3-1780-4719-85FA-994F16DA20AC}"/>
    <pc:docChg chg="undo redo custSel addSld delSld modSld sldOrd">
      <pc:chgData name="Lisa Regan" userId="ed3e5808-4809-4962-a447-56185cf7f7e1" providerId="ADAL" clId="{5BBEF8E3-1780-4719-85FA-994F16DA20AC}" dt="2022-03-01T14:32:09.302" v="7258" actId="20577"/>
      <pc:docMkLst>
        <pc:docMk/>
      </pc:docMkLst>
      <pc:sldChg chg="ord modNotesTx">
        <pc:chgData name="Lisa Regan" userId="ed3e5808-4809-4962-a447-56185cf7f7e1" providerId="ADAL" clId="{5BBEF8E3-1780-4719-85FA-994F16DA20AC}" dt="2022-03-01T14:28:05.707" v="7154" actId="20577"/>
        <pc:sldMkLst>
          <pc:docMk/>
          <pc:sldMk cId="1868327564" sldId="346"/>
        </pc:sldMkLst>
      </pc:sldChg>
      <pc:sldChg chg="modSp mod">
        <pc:chgData name="Lisa Regan" userId="ed3e5808-4809-4962-a447-56185cf7f7e1" providerId="ADAL" clId="{5BBEF8E3-1780-4719-85FA-994F16DA20AC}" dt="2022-02-28T20:15:28.164" v="1240" actId="5793"/>
        <pc:sldMkLst>
          <pc:docMk/>
          <pc:sldMk cId="778839526" sldId="347"/>
        </pc:sldMkLst>
        <pc:spChg chg="mod">
          <ac:chgData name="Lisa Regan" userId="ed3e5808-4809-4962-a447-56185cf7f7e1" providerId="ADAL" clId="{5BBEF8E3-1780-4719-85FA-994F16DA20AC}" dt="2022-02-28T20:15:28.164" v="1240" actId="5793"/>
          <ac:spMkLst>
            <pc:docMk/>
            <pc:sldMk cId="778839526" sldId="347"/>
            <ac:spMk id="7" creationId="{00000000-0000-0000-0000-000000000000}"/>
          </ac:spMkLst>
        </pc:spChg>
      </pc:sldChg>
      <pc:sldChg chg="modSp mod ord">
        <pc:chgData name="Lisa Regan" userId="ed3e5808-4809-4962-a447-56185cf7f7e1" providerId="ADAL" clId="{5BBEF8E3-1780-4719-85FA-994F16DA20AC}" dt="2022-03-01T07:06:58.322" v="3255" actId="255"/>
        <pc:sldMkLst>
          <pc:docMk/>
          <pc:sldMk cId="1667667885" sldId="352"/>
        </pc:sldMkLst>
        <pc:spChg chg="mod">
          <ac:chgData name="Lisa Regan" userId="ed3e5808-4809-4962-a447-56185cf7f7e1" providerId="ADAL" clId="{5BBEF8E3-1780-4719-85FA-994F16DA20AC}" dt="2022-03-01T07:05:33.735" v="3212" actId="20577"/>
          <ac:spMkLst>
            <pc:docMk/>
            <pc:sldMk cId="1667667885" sldId="352"/>
            <ac:spMk id="2" creationId="{00000000-0000-0000-0000-000000000000}"/>
          </ac:spMkLst>
        </pc:spChg>
        <pc:spChg chg="mod">
          <ac:chgData name="Lisa Regan" userId="ed3e5808-4809-4962-a447-56185cf7f7e1" providerId="ADAL" clId="{5BBEF8E3-1780-4719-85FA-994F16DA20AC}" dt="2022-03-01T07:06:43.838" v="3254" actId="255"/>
          <ac:spMkLst>
            <pc:docMk/>
            <pc:sldMk cId="1667667885" sldId="352"/>
            <ac:spMk id="3" creationId="{00000000-0000-0000-0000-000000000000}"/>
          </ac:spMkLst>
        </pc:spChg>
        <pc:spChg chg="mod">
          <ac:chgData name="Lisa Regan" userId="ed3e5808-4809-4962-a447-56185cf7f7e1" providerId="ADAL" clId="{5BBEF8E3-1780-4719-85FA-994F16DA20AC}" dt="2022-03-01T07:06:58.322" v="3255" actId="255"/>
          <ac:spMkLst>
            <pc:docMk/>
            <pc:sldMk cId="1667667885" sldId="352"/>
            <ac:spMk id="4" creationId="{00000000-0000-0000-0000-000000000000}"/>
          </ac:spMkLst>
        </pc:spChg>
      </pc:sldChg>
      <pc:sldChg chg="modSp mod ord modNotesTx">
        <pc:chgData name="Lisa Regan" userId="ed3e5808-4809-4962-a447-56185cf7f7e1" providerId="ADAL" clId="{5BBEF8E3-1780-4719-85FA-994F16DA20AC}" dt="2022-03-01T14:29:53.838" v="7161" actId="20577"/>
        <pc:sldMkLst>
          <pc:docMk/>
          <pc:sldMk cId="1406132623" sldId="353"/>
        </pc:sldMkLst>
        <pc:spChg chg="mod">
          <ac:chgData name="Lisa Regan" userId="ed3e5808-4809-4962-a447-56185cf7f7e1" providerId="ADAL" clId="{5BBEF8E3-1780-4719-85FA-994F16DA20AC}" dt="2022-03-01T11:38:01.768" v="6931" actId="20577"/>
          <ac:spMkLst>
            <pc:docMk/>
            <pc:sldMk cId="1406132623" sldId="353"/>
            <ac:spMk id="4" creationId="{00000000-0000-0000-0000-000000000000}"/>
          </ac:spMkLst>
        </pc:spChg>
      </pc:sldChg>
      <pc:sldChg chg="modSp mod ord">
        <pc:chgData name="Lisa Regan" userId="ed3e5808-4809-4962-a447-56185cf7f7e1" providerId="ADAL" clId="{5BBEF8E3-1780-4719-85FA-994F16DA20AC}" dt="2022-03-01T07:08:52.003" v="3282" actId="20577"/>
        <pc:sldMkLst>
          <pc:docMk/>
          <pc:sldMk cId="3568981579" sldId="355"/>
        </pc:sldMkLst>
        <pc:spChg chg="mod">
          <ac:chgData name="Lisa Regan" userId="ed3e5808-4809-4962-a447-56185cf7f7e1" providerId="ADAL" clId="{5BBEF8E3-1780-4719-85FA-994F16DA20AC}" dt="2022-03-01T07:08:52.003" v="3282" actId="20577"/>
          <ac:spMkLst>
            <pc:docMk/>
            <pc:sldMk cId="3568981579" sldId="355"/>
            <ac:spMk id="2" creationId="{00000000-0000-0000-0000-000000000000}"/>
          </ac:spMkLst>
        </pc:spChg>
      </pc:sldChg>
      <pc:sldChg chg="del">
        <pc:chgData name="Lisa Regan" userId="ed3e5808-4809-4962-a447-56185cf7f7e1" providerId="ADAL" clId="{5BBEF8E3-1780-4719-85FA-994F16DA20AC}" dt="2022-02-28T22:52:44.643" v="2912" actId="47"/>
        <pc:sldMkLst>
          <pc:docMk/>
          <pc:sldMk cId="2592501162" sldId="363"/>
        </pc:sldMkLst>
      </pc:sldChg>
      <pc:sldChg chg="del">
        <pc:chgData name="Lisa Regan" userId="ed3e5808-4809-4962-a447-56185cf7f7e1" providerId="ADAL" clId="{5BBEF8E3-1780-4719-85FA-994F16DA20AC}" dt="2022-02-28T22:52:40.793" v="2911" actId="47"/>
        <pc:sldMkLst>
          <pc:docMk/>
          <pc:sldMk cId="3158411950" sldId="364"/>
        </pc:sldMkLst>
      </pc:sldChg>
      <pc:sldChg chg="ord">
        <pc:chgData name="Lisa Regan" userId="ed3e5808-4809-4962-a447-56185cf7f7e1" providerId="ADAL" clId="{5BBEF8E3-1780-4719-85FA-994F16DA20AC}" dt="2022-03-01T08:01:08.068" v="5191"/>
        <pc:sldMkLst>
          <pc:docMk/>
          <pc:sldMk cId="1545903720" sldId="371"/>
        </pc:sldMkLst>
      </pc:sldChg>
      <pc:sldChg chg="del">
        <pc:chgData name="Lisa Regan" userId="ed3e5808-4809-4962-a447-56185cf7f7e1" providerId="ADAL" clId="{5BBEF8E3-1780-4719-85FA-994F16DA20AC}" dt="2022-02-28T21:38:33.592" v="1920" actId="47"/>
        <pc:sldMkLst>
          <pc:docMk/>
          <pc:sldMk cId="3166474855" sldId="380"/>
        </pc:sldMkLst>
      </pc:sldChg>
      <pc:sldChg chg="modSp ord">
        <pc:chgData name="Lisa Regan" userId="ed3e5808-4809-4962-a447-56185cf7f7e1" providerId="ADAL" clId="{5BBEF8E3-1780-4719-85FA-994F16DA20AC}" dt="2022-02-28T22:48:04.101" v="2816" actId="20577"/>
        <pc:sldMkLst>
          <pc:docMk/>
          <pc:sldMk cId="375673455" sldId="381"/>
        </pc:sldMkLst>
        <pc:spChg chg="mod">
          <ac:chgData name="Lisa Regan" userId="ed3e5808-4809-4962-a447-56185cf7f7e1" providerId="ADAL" clId="{5BBEF8E3-1780-4719-85FA-994F16DA20AC}" dt="2022-02-28T22:48:04.101" v="2816" actId="20577"/>
          <ac:spMkLst>
            <pc:docMk/>
            <pc:sldMk cId="375673455" sldId="381"/>
            <ac:spMk id="3" creationId="{B0D9243F-D6CE-49E8-A070-86DE76D65AD1}"/>
          </ac:spMkLst>
        </pc:spChg>
      </pc:sldChg>
      <pc:sldChg chg="modSp mod ord">
        <pc:chgData name="Lisa Regan" userId="ed3e5808-4809-4962-a447-56185cf7f7e1" providerId="ADAL" clId="{5BBEF8E3-1780-4719-85FA-994F16DA20AC}" dt="2022-03-01T07:03:15.447" v="3131" actId="20577"/>
        <pc:sldMkLst>
          <pc:docMk/>
          <pc:sldMk cId="781784879" sldId="382"/>
        </pc:sldMkLst>
        <pc:spChg chg="mod">
          <ac:chgData name="Lisa Regan" userId="ed3e5808-4809-4962-a447-56185cf7f7e1" providerId="ADAL" clId="{5BBEF8E3-1780-4719-85FA-994F16DA20AC}" dt="2022-03-01T07:03:15.447" v="3131" actId="20577"/>
          <ac:spMkLst>
            <pc:docMk/>
            <pc:sldMk cId="781784879" sldId="382"/>
            <ac:spMk id="7" creationId="{354DFA6C-5C72-43D7-98EC-D4C630118E1B}"/>
          </ac:spMkLst>
        </pc:spChg>
      </pc:sldChg>
      <pc:sldChg chg="ord">
        <pc:chgData name="Lisa Regan" userId="ed3e5808-4809-4962-a447-56185cf7f7e1" providerId="ADAL" clId="{5BBEF8E3-1780-4719-85FA-994F16DA20AC}" dt="2022-02-28T22:00:55.701" v="2204"/>
        <pc:sldMkLst>
          <pc:docMk/>
          <pc:sldMk cId="3459222849" sldId="383"/>
        </pc:sldMkLst>
      </pc:sldChg>
      <pc:sldChg chg="delSp modSp mod ord">
        <pc:chgData name="Lisa Regan" userId="ed3e5808-4809-4962-a447-56185cf7f7e1" providerId="ADAL" clId="{5BBEF8E3-1780-4719-85FA-994F16DA20AC}" dt="2022-02-28T22:47:45.010" v="2815" actId="20577"/>
        <pc:sldMkLst>
          <pc:docMk/>
          <pc:sldMk cId="854158081" sldId="384"/>
        </pc:sldMkLst>
        <pc:spChg chg="mod">
          <ac:chgData name="Lisa Regan" userId="ed3e5808-4809-4962-a447-56185cf7f7e1" providerId="ADAL" clId="{5BBEF8E3-1780-4719-85FA-994F16DA20AC}" dt="2022-02-28T22:47:45.010" v="2815" actId="20577"/>
          <ac:spMkLst>
            <pc:docMk/>
            <pc:sldMk cId="854158081" sldId="384"/>
            <ac:spMk id="3" creationId="{03436905-A845-4366-AC0C-BF15984301AB}"/>
          </ac:spMkLst>
        </pc:spChg>
        <pc:spChg chg="del mod">
          <ac:chgData name="Lisa Regan" userId="ed3e5808-4809-4962-a447-56185cf7f7e1" providerId="ADAL" clId="{5BBEF8E3-1780-4719-85FA-994F16DA20AC}" dt="2022-02-28T22:47:38.397" v="2813"/>
          <ac:spMkLst>
            <pc:docMk/>
            <pc:sldMk cId="854158081" sldId="384"/>
            <ac:spMk id="5" creationId="{2828D7F1-A17B-44EF-BBC4-EABA0A48CF71}"/>
          </ac:spMkLst>
        </pc:spChg>
      </pc:sldChg>
      <pc:sldChg chg="modSp ord">
        <pc:chgData name="Lisa Regan" userId="ed3e5808-4809-4962-a447-56185cf7f7e1" providerId="ADAL" clId="{5BBEF8E3-1780-4719-85FA-994F16DA20AC}" dt="2022-02-28T22:48:27.970" v="2818" actId="20577"/>
        <pc:sldMkLst>
          <pc:docMk/>
          <pc:sldMk cId="2303761945" sldId="385"/>
        </pc:sldMkLst>
        <pc:spChg chg="mod">
          <ac:chgData name="Lisa Regan" userId="ed3e5808-4809-4962-a447-56185cf7f7e1" providerId="ADAL" clId="{5BBEF8E3-1780-4719-85FA-994F16DA20AC}" dt="2022-02-28T22:48:27.970" v="2818" actId="20577"/>
          <ac:spMkLst>
            <pc:docMk/>
            <pc:sldMk cId="2303761945" sldId="385"/>
            <ac:spMk id="3" creationId="{612CFCD1-90C0-4E16-911D-4991B76364FF}"/>
          </ac:spMkLst>
        </pc:spChg>
      </pc:sldChg>
      <pc:sldChg chg="ord">
        <pc:chgData name="Lisa Regan" userId="ed3e5808-4809-4962-a447-56185cf7f7e1" providerId="ADAL" clId="{5BBEF8E3-1780-4719-85FA-994F16DA20AC}" dt="2022-02-28T21:42:14.113" v="1946"/>
        <pc:sldMkLst>
          <pc:docMk/>
          <pc:sldMk cId="4167990914" sldId="386"/>
        </pc:sldMkLst>
      </pc:sldChg>
      <pc:sldChg chg="ord">
        <pc:chgData name="Lisa Regan" userId="ed3e5808-4809-4962-a447-56185cf7f7e1" providerId="ADAL" clId="{5BBEF8E3-1780-4719-85FA-994F16DA20AC}" dt="2022-02-28T21:44:22.013" v="1950"/>
        <pc:sldMkLst>
          <pc:docMk/>
          <pc:sldMk cId="3380274214" sldId="388"/>
        </pc:sldMkLst>
      </pc:sldChg>
      <pc:sldChg chg="ord modNotesTx">
        <pc:chgData name="Lisa Regan" userId="ed3e5808-4809-4962-a447-56185cf7f7e1" providerId="ADAL" clId="{5BBEF8E3-1780-4719-85FA-994F16DA20AC}" dt="2022-03-01T14:29:38.397" v="7159" actId="20577"/>
        <pc:sldMkLst>
          <pc:docMk/>
          <pc:sldMk cId="1493069594" sldId="389"/>
        </pc:sldMkLst>
      </pc:sldChg>
      <pc:sldChg chg="addSp delSp modSp mod ord modNotesTx">
        <pc:chgData name="Lisa Regan" userId="ed3e5808-4809-4962-a447-56185cf7f7e1" providerId="ADAL" clId="{5BBEF8E3-1780-4719-85FA-994F16DA20AC}" dt="2022-03-01T07:39:39.743" v="4535" actId="20577"/>
        <pc:sldMkLst>
          <pc:docMk/>
          <pc:sldMk cId="3942914038" sldId="390"/>
        </pc:sldMkLst>
        <pc:spChg chg="add del mod">
          <ac:chgData name="Lisa Regan" userId="ed3e5808-4809-4962-a447-56185cf7f7e1" providerId="ADAL" clId="{5BBEF8E3-1780-4719-85FA-994F16DA20AC}" dt="2022-02-28T18:46:45.345" v="738"/>
          <ac:spMkLst>
            <pc:docMk/>
            <pc:sldMk cId="3942914038" sldId="390"/>
            <ac:spMk id="2" creationId="{D1CD8306-3742-4D5F-9A23-85D1EFE743C9}"/>
          </ac:spMkLst>
        </pc:spChg>
        <pc:spChg chg="add mod">
          <ac:chgData name="Lisa Regan" userId="ed3e5808-4809-4962-a447-56185cf7f7e1" providerId="ADAL" clId="{5BBEF8E3-1780-4719-85FA-994F16DA20AC}" dt="2022-02-28T18:46:44.773" v="736" actId="113"/>
          <ac:spMkLst>
            <pc:docMk/>
            <pc:sldMk cId="3942914038" sldId="390"/>
            <ac:spMk id="3" creationId="{47BCF52A-9E0C-40BC-8E1F-1C3F3C1E4DDD}"/>
          </ac:spMkLst>
        </pc:spChg>
        <pc:picChg chg="mod">
          <ac:chgData name="Lisa Regan" userId="ed3e5808-4809-4962-a447-56185cf7f7e1" providerId="ADAL" clId="{5BBEF8E3-1780-4719-85FA-994F16DA20AC}" dt="2022-02-28T18:46:13.967" v="683" actId="1076"/>
          <ac:picMkLst>
            <pc:docMk/>
            <pc:sldMk cId="3942914038" sldId="390"/>
            <ac:picMk id="6" creationId="{2C2F3B33-6DBA-457D-B259-4BB5FD21B3DE}"/>
          </ac:picMkLst>
        </pc:picChg>
      </pc:sldChg>
      <pc:sldChg chg="del">
        <pc:chgData name="Lisa Regan" userId="ed3e5808-4809-4962-a447-56185cf7f7e1" providerId="ADAL" clId="{5BBEF8E3-1780-4719-85FA-994F16DA20AC}" dt="2022-03-01T08:00:05.600" v="5189" actId="47"/>
        <pc:sldMkLst>
          <pc:docMk/>
          <pc:sldMk cId="3948893174" sldId="393"/>
        </pc:sldMkLst>
      </pc:sldChg>
      <pc:sldChg chg="del">
        <pc:chgData name="Lisa Regan" userId="ed3e5808-4809-4962-a447-56185cf7f7e1" providerId="ADAL" clId="{5BBEF8E3-1780-4719-85FA-994F16DA20AC}" dt="2022-03-01T07:58:55.562" v="5186" actId="47"/>
        <pc:sldMkLst>
          <pc:docMk/>
          <pc:sldMk cId="3855637019" sldId="395"/>
        </pc:sldMkLst>
      </pc:sldChg>
      <pc:sldChg chg="ord">
        <pc:chgData name="Lisa Regan" userId="ed3e5808-4809-4962-a447-56185cf7f7e1" providerId="ADAL" clId="{5BBEF8E3-1780-4719-85FA-994F16DA20AC}" dt="2022-03-01T08:05:02.833" v="5223"/>
        <pc:sldMkLst>
          <pc:docMk/>
          <pc:sldMk cId="651771126" sldId="399"/>
        </pc:sldMkLst>
      </pc:sldChg>
      <pc:sldChg chg="del">
        <pc:chgData name="Lisa Regan" userId="ed3e5808-4809-4962-a447-56185cf7f7e1" providerId="ADAL" clId="{5BBEF8E3-1780-4719-85FA-994F16DA20AC}" dt="2022-02-28T22:08:02.506" v="2292" actId="47"/>
        <pc:sldMkLst>
          <pc:docMk/>
          <pc:sldMk cId="1355612587" sldId="401"/>
        </pc:sldMkLst>
      </pc:sldChg>
      <pc:sldChg chg="del">
        <pc:chgData name="Lisa Regan" userId="ed3e5808-4809-4962-a447-56185cf7f7e1" providerId="ADAL" clId="{5BBEF8E3-1780-4719-85FA-994F16DA20AC}" dt="2022-03-01T07:59:01.007" v="5187" actId="47"/>
        <pc:sldMkLst>
          <pc:docMk/>
          <pc:sldMk cId="970905718" sldId="402"/>
        </pc:sldMkLst>
      </pc:sldChg>
      <pc:sldChg chg="del">
        <pc:chgData name="Lisa Regan" userId="ed3e5808-4809-4962-a447-56185cf7f7e1" providerId="ADAL" clId="{5BBEF8E3-1780-4719-85FA-994F16DA20AC}" dt="2022-03-01T07:59:05.241" v="5188" actId="47"/>
        <pc:sldMkLst>
          <pc:docMk/>
          <pc:sldMk cId="565075530" sldId="403"/>
        </pc:sldMkLst>
      </pc:sldChg>
      <pc:sldChg chg="modSp mod modAnim">
        <pc:chgData name="Lisa Regan" userId="ed3e5808-4809-4962-a447-56185cf7f7e1" providerId="ADAL" clId="{5BBEF8E3-1780-4719-85FA-994F16DA20AC}" dt="2022-03-01T07:01:35.357" v="3113" actId="20577"/>
        <pc:sldMkLst>
          <pc:docMk/>
          <pc:sldMk cId="4176387063" sldId="404"/>
        </pc:sldMkLst>
        <pc:spChg chg="mod">
          <ac:chgData name="Lisa Regan" userId="ed3e5808-4809-4962-a447-56185cf7f7e1" providerId="ADAL" clId="{5BBEF8E3-1780-4719-85FA-994F16DA20AC}" dt="2022-02-28T20:21:30.299" v="1436" actId="113"/>
          <ac:spMkLst>
            <pc:docMk/>
            <pc:sldMk cId="4176387063" sldId="404"/>
            <ac:spMk id="2" creationId="{6A33EE87-6477-4615-907F-B7B4193CA57F}"/>
          </ac:spMkLst>
        </pc:spChg>
        <pc:spChg chg="mod">
          <ac:chgData name="Lisa Regan" userId="ed3e5808-4809-4962-a447-56185cf7f7e1" providerId="ADAL" clId="{5BBEF8E3-1780-4719-85FA-994F16DA20AC}" dt="2022-03-01T07:01:35.357" v="3113" actId="20577"/>
          <ac:spMkLst>
            <pc:docMk/>
            <pc:sldMk cId="4176387063" sldId="404"/>
            <ac:spMk id="3" creationId="{194E43E4-12AB-4ED9-AD51-32610C811632}"/>
          </ac:spMkLst>
        </pc:spChg>
      </pc:sldChg>
      <pc:sldChg chg="ord">
        <pc:chgData name="Lisa Regan" userId="ed3e5808-4809-4962-a447-56185cf7f7e1" providerId="ADAL" clId="{5BBEF8E3-1780-4719-85FA-994F16DA20AC}" dt="2022-02-28T21:40:17.697" v="1930"/>
        <pc:sldMkLst>
          <pc:docMk/>
          <pc:sldMk cId="927478918" sldId="405"/>
        </pc:sldMkLst>
      </pc:sldChg>
      <pc:sldChg chg="ord">
        <pc:chgData name="Lisa Regan" userId="ed3e5808-4809-4962-a447-56185cf7f7e1" providerId="ADAL" clId="{5BBEF8E3-1780-4719-85FA-994F16DA20AC}" dt="2022-02-28T21:41:13.067" v="1938"/>
        <pc:sldMkLst>
          <pc:docMk/>
          <pc:sldMk cId="93812891" sldId="406"/>
        </pc:sldMkLst>
      </pc:sldChg>
      <pc:sldChg chg="ord">
        <pc:chgData name="Lisa Regan" userId="ed3e5808-4809-4962-a447-56185cf7f7e1" providerId="ADAL" clId="{5BBEF8E3-1780-4719-85FA-994F16DA20AC}" dt="2022-02-28T21:43:52.386" v="1948"/>
        <pc:sldMkLst>
          <pc:docMk/>
          <pc:sldMk cId="1161710966" sldId="408"/>
        </pc:sldMkLst>
      </pc:sldChg>
      <pc:sldChg chg="ord modNotesTx">
        <pc:chgData name="Lisa Regan" userId="ed3e5808-4809-4962-a447-56185cf7f7e1" providerId="ADAL" clId="{5BBEF8E3-1780-4719-85FA-994F16DA20AC}" dt="2022-02-28T22:49:25.655" v="2908" actId="20577"/>
        <pc:sldMkLst>
          <pc:docMk/>
          <pc:sldMk cId="4208666667" sldId="409"/>
        </pc:sldMkLst>
      </pc:sldChg>
      <pc:sldChg chg="ord">
        <pc:chgData name="Lisa Regan" userId="ed3e5808-4809-4962-a447-56185cf7f7e1" providerId="ADAL" clId="{5BBEF8E3-1780-4719-85FA-994F16DA20AC}" dt="2022-02-28T22:00:29.382" v="2202"/>
        <pc:sldMkLst>
          <pc:docMk/>
          <pc:sldMk cId="2108819845" sldId="410"/>
        </pc:sldMkLst>
      </pc:sldChg>
      <pc:sldChg chg="ord">
        <pc:chgData name="Lisa Regan" userId="ed3e5808-4809-4962-a447-56185cf7f7e1" providerId="ADAL" clId="{5BBEF8E3-1780-4719-85FA-994F16DA20AC}" dt="2022-02-28T22:01:42.714" v="2212"/>
        <pc:sldMkLst>
          <pc:docMk/>
          <pc:sldMk cId="3853069124" sldId="411"/>
        </pc:sldMkLst>
      </pc:sldChg>
      <pc:sldChg chg="ord">
        <pc:chgData name="Lisa Regan" userId="ed3e5808-4809-4962-a447-56185cf7f7e1" providerId="ADAL" clId="{5BBEF8E3-1780-4719-85FA-994F16DA20AC}" dt="2022-02-28T22:03:42.219" v="2248"/>
        <pc:sldMkLst>
          <pc:docMk/>
          <pc:sldMk cId="88591746" sldId="412"/>
        </pc:sldMkLst>
      </pc:sldChg>
      <pc:sldChg chg="modSp mod ord">
        <pc:chgData name="Lisa Regan" userId="ed3e5808-4809-4962-a447-56185cf7f7e1" providerId="ADAL" clId="{5BBEF8E3-1780-4719-85FA-994F16DA20AC}" dt="2022-03-01T08:02:15.582" v="5197"/>
        <pc:sldMkLst>
          <pc:docMk/>
          <pc:sldMk cId="1685081355" sldId="413"/>
        </pc:sldMkLst>
        <pc:spChg chg="mod">
          <ac:chgData name="Lisa Regan" userId="ed3e5808-4809-4962-a447-56185cf7f7e1" providerId="ADAL" clId="{5BBEF8E3-1780-4719-85FA-994F16DA20AC}" dt="2022-02-28T22:07:05.161" v="2290" actId="122"/>
          <ac:spMkLst>
            <pc:docMk/>
            <pc:sldMk cId="1685081355" sldId="413"/>
            <ac:spMk id="2" creationId="{06A1D0C5-E86E-402D-A7E5-81449188BE95}"/>
          </ac:spMkLst>
        </pc:spChg>
      </pc:sldChg>
      <pc:sldChg chg="ord modNotesTx">
        <pc:chgData name="Lisa Regan" userId="ed3e5808-4809-4962-a447-56185cf7f7e1" providerId="ADAL" clId="{5BBEF8E3-1780-4719-85FA-994F16DA20AC}" dt="2022-03-01T07:40:02.202" v="4613" actId="20577"/>
        <pc:sldMkLst>
          <pc:docMk/>
          <pc:sldMk cId="1544846873" sldId="414"/>
        </pc:sldMkLst>
      </pc:sldChg>
      <pc:sldChg chg="del">
        <pc:chgData name="Lisa Regan" userId="ed3e5808-4809-4962-a447-56185cf7f7e1" providerId="ADAL" clId="{5BBEF8E3-1780-4719-85FA-994F16DA20AC}" dt="2022-02-28T22:08:01.138" v="2291" actId="47"/>
        <pc:sldMkLst>
          <pc:docMk/>
          <pc:sldMk cId="4006383381" sldId="416"/>
        </pc:sldMkLst>
      </pc:sldChg>
      <pc:sldChg chg="modSp new del mod">
        <pc:chgData name="Lisa Regan" userId="ed3e5808-4809-4962-a447-56185cf7f7e1" providerId="ADAL" clId="{5BBEF8E3-1780-4719-85FA-994F16DA20AC}" dt="2022-02-28T21:35:48.568" v="1911" actId="47"/>
        <pc:sldMkLst>
          <pc:docMk/>
          <pc:sldMk cId="2236060158" sldId="418"/>
        </pc:sldMkLst>
        <pc:spChg chg="mod">
          <ac:chgData name="Lisa Regan" userId="ed3e5808-4809-4962-a447-56185cf7f7e1" providerId="ADAL" clId="{5BBEF8E3-1780-4719-85FA-994F16DA20AC}" dt="2022-02-28T21:35:46.701" v="1910" actId="20577"/>
          <ac:spMkLst>
            <pc:docMk/>
            <pc:sldMk cId="2236060158" sldId="418"/>
            <ac:spMk id="3" creationId="{84B28BB2-F077-4FAA-924F-7DC14F93B271}"/>
          </ac:spMkLst>
        </pc:spChg>
      </pc:sldChg>
      <pc:sldChg chg="modSp new mod modNotesTx">
        <pc:chgData name="Lisa Regan" userId="ed3e5808-4809-4962-a447-56185cf7f7e1" providerId="ADAL" clId="{5BBEF8E3-1780-4719-85FA-994F16DA20AC}" dt="2022-03-01T09:58:02.398" v="6883" actId="20577"/>
        <pc:sldMkLst>
          <pc:docMk/>
          <pc:sldMk cId="2776688806" sldId="419"/>
        </pc:sldMkLst>
        <pc:spChg chg="mod">
          <ac:chgData name="Lisa Regan" userId="ed3e5808-4809-4962-a447-56185cf7f7e1" providerId="ADAL" clId="{5BBEF8E3-1780-4719-85FA-994F16DA20AC}" dt="2022-03-01T07:54:40.175" v="4889" actId="20577"/>
          <ac:spMkLst>
            <pc:docMk/>
            <pc:sldMk cId="2776688806" sldId="419"/>
            <ac:spMk id="2" creationId="{5A9EE4E5-84FF-4796-9CC4-A85890A1E63B}"/>
          </ac:spMkLst>
        </pc:spChg>
        <pc:spChg chg="mod">
          <ac:chgData name="Lisa Regan" userId="ed3e5808-4809-4962-a447-56185cf7f7e1" providerId="ADAL" clId="{5BBEF8E3-1780-4719-85FA-994F16DA20AC}" dt="2022-03-01T07:53:51.187" v="4855" actId="1076"/>
          <ac:spMkLst>
            <pc:docMk/>
            <pc:sldMk cId="2776688806" sldId="419"/>
            <ac:spMk id="3" creationId="{46DB690B-9F77-4063-BB40-CF0B86108E5A}"/>
          </ac:spMkLst>
        </pc:spChg>
      </pc:sldChg>
      <pc:sldChg chg="addSp delSp modSp new mod ord modNotesTx">
        <pc:chgData name="Lisa Regan" userId="ed3e5808-4809-4962-a447-56185cf7f7e1" providerId="ADAL" clId="{5BBEF8E3-1780-4719-85FA-994F16DA20AC}" dt="2022-03-01T11:41:33.689" v="7046" actId="20577"/>
        <pc:sldMkLst>
          <pc:docMk/>
          <pc:sldMk cId="259188020" sldId="420"/>
        </pc:sldMkLst>
        <pc:spChg chg="del mod">
          <ac:chgData name="Lisa Regan" userId="ed3e5808-4809-4962-a447-56185cf7f7e1" providerId="ADAL" clId="{5BBEF8E3-1780-4719-85FA-994F16DA20AC}" dt="2022-02-28T18:27:35.776" v="249" actId="478"/>
          <ac:spMkLst>
            <pc:docMk/>
            <pc:sldMk cId="259188020" sldId="420"/>
            <ac:spMk id="2" creationId="{95B2AB3D-811B-4522-9DE3-F26D91D03ED3}"/>
          </ac:spMkLst>
        </pc:spChg>
        <pc:spChg chg="mod">
          <ac:chgData name="Lisa Regan" userId="ed3e5808-4809-4962-a447-56185cf7f7e1" providerId="ADAL" clId="{5BBEF8E3-1780-4719-85FA-994F16DA20AC}" dt="2022-03-01T07:50:47.885" v="4844" actId="1076"/>
          <ac:spMkLst>
            <pc:docMk/>
            <pc:sldMk cId="259188020" sldId="420"/>
            <ac:spMk id="3" creationId="{82B2D817-4FD3-4364-9CA1-4EBF13DC29D9}"/>
          </ac:spMkLst>
        </pc:spChg>
        <pc:spChg chg="add del mod">
          <ac:chgData name="Lisa Regan" userId="ed3e5808-4809-4962-a447-56185cf7f7e1" providerId="ADAL" clId="{5BBEF8E3-1780-4719-85FA-994F16DA20AC}" dt="2022-03-01T07:51:01.610" v="4848" actId="478"/>
          <ac:spMkLst>
            <pc:docMk/>
            <pc:sldMk cId="259188020" sldId="420"/>
            <ac:spMk id="4" creationId="{445B916F-F4AF-4674-80C1-D850A7890278}"/>
          </ac:spMkLst>
        </pc:spChg>
        <pc:spChg chg="add del mod">
          <ac:chgData name="Lisa Regan" userId="ed3e5808-4809-4962-a447-56185cf7f7e1" providerId="ADAL" clId="{5BBEF8E3-1780-4719-85FA-994F16DA20AC}" dt="2022-03-01T11:39:54.785" v="6935" actId="20577"/>
          <ac:spMkLst>
            <pc:docMk/>
            <pc:sldMk cId="259188020" sldId="420"/>
            <ac:spMk id="5" creationId="{30F48050-070F-4E26-8F33-FDAD5BDD8AD1}"/>
          </ac:spMkLst>
        </pc:spChg>
      </pc:sldChg>
      <pc:sldChg chg="addSp delSp modSp new mod modNotesTx">
        <pc:chgData name="Lisa Regan" userId="ed3e5808-4809-4962-a447-56185cf7f7e1" providerId="ADAL" clId="{5BBEF8E3-1780-4719-85FA-994F16DA20AC}" dt="2022-03-01T08:07:03.037" v="5319" actId="20577"/>
        <pc:sldMkLst>
          <pc:docMk/>
          <pc:sldMk cId="1479875188" sldId="421"/>
        </pc:sldMkLst>
        <pc:spChg chg="mod">
          <ac:chgData name="Lisa Regan" userId="ed3e5808-4809-4962-a447-56185cf7f7e1" providerId="ADAL" clId="{5BBEF8E3-1780-4719-85FA-994F16DA20AC}" dt="2022-02-28T18:54:56.237" v="772" actId="20577"/>
          <ac:spMkLst>
            <pc:docMk/>
            <pc:sldMk cId="1479875188" sldId="421"/>
            <ac:spMk id="2" creationId="{BB07C4A6-2C92-4EB3-A5C6-F36DE93FE550}"/>
          </ac:spMkLst>
        </pc:spChg>
        <pc:spChg chg="del">
          <ac:chgData name="Lisa Regan" userId="ed3e5808-4809-4962-a447-56185cf7f7e1" providerId="ADAL" clId="{5BBEF8E3-1780-4719-85FA-994F16DA20AC}" dt="2022-02-28T18:34:19.892" v="395" actId="22"/>
          <ac:spMkLst>
            <pc:docMk/>
            <pc:sldMk cId="1479875188" sldId="421"/>
            <ac:spMk id="3" creationId="{831827D1-CD4D-475D-B95E-B0B556AD9735}"/>
          </ac:spMkLst>
        </pc:spChg>
        <pc:picChg chg="add mod ord">
          <ac:chgData name="Lisa Regan" userId="ed3e5808-4809-4962-a447-56185cf7f7e1" providerId="ADAL" clId="{5BBEF8E3-1780-4719-85FA-994F16DA20AC}" dt="2022-02-28T18:35:50.775" v="403" actId="1076"/>
          <ac:picMkLst>
            <pc:docMk/>
            <pc:sldMk cId="1479875188" sldId="421"/>
            <ac:picMk id="5" creationId="{73930FCE-6FEA-496E-92ED-3A5A94C66F4A}"/>
          </ac:picMkLst>
        </pc:picChg>
        <pc:picChg chg="add mod">
          <ac:chgData name="Lisa Regan" userId="ed3e5808-4809-4962-a447-56185cf7f7e1" providerId="ADAL" clId="{5BBEF8E3-1780-4719-85FA-994F16DA20AC}" dt="2022-02-28T18:35:57.321" v="406" actId="1076"/>
          <ac:picMkLst>
            <pc:docMk/>
            <pc:sldMk cId="1479875188" sldId="421"/>
            <ac:picMk id="7" creationId="{CB582A28-14B6-4191-B16D-4CA6521F4502}"/>
          </ac:picMkLst>
        </pc:picChg>
      </pc:sldChg>
      <pc:sldChg chg="addSp delSp modSp new mod modNotesTx">
        <pc:chgData name="Lisa Regan" userId="ed3e5808-4809-4962-a447-56185cf7f7e1" providerId="ADAL" clId="{5BBEF8E3-1780-4719-85FA-994F16DA20AC}" dt="2022-03-01T08:07:11.346" v="5347" actId="20577"/>
        <pc:sldMkLst>
          <pc:docMk/>
          <pc:sldMk cId="1380360907" sldId="422"/>
        </pc:sldMkLst>
        <pc:spChg chg="mod">
          <ac:chgData name="Lisa Regan" userId="ed3e5808-4809-4962-a447-56185cf7f7e1" providerId="ADAL" clId="{5BBEF8E3-1780-4719-85FA-994F16DA20AC}" dt="2022-02-28T18:55:02.952" v="780" actId="20577"/>
          <ac:spMkLst>
            <pc:docMk/>
            <pc:sldMk cId="1380360907" sldId="422"/>
            <ac:spMk id="2" creationId="{47F5F6BB-B17C-4EFB-91AB-2C433DC23E18}"/>
          </ac:spMkLst>
        </pc:spChg>
        <pc:spChg chg="del">
          <ac:chgData name="Lisa Regan" userId="ed3e5808-4809-4962-a447-56185cf7f7e1" providerId="ADAL" clId="{5BBEF8E3-1780-4719-85FA-994F16DA20AC}" dt="2022-02-28T18:33:59.106" v="393" actId="22"/>
          <ac:spMkLst>
            <pc:docMk/>
            <pc:sldMk cId="1380360907" sldId="422"/>
            <ac:spMk id="3" creationId="{5A29959E-D78C-4326-B6C3-477F747DDB26}"/>
          </ac:spMkLst>
        </pc:spChg>
        <pc:spChg chg="add del mod">
          <ac:chgData name="Lisa Regan" userId="ed3e5808-4809-4962-a447-56185cf7f7e1" providerId="ADAL" clId="{5BBEF8E3-1780-4719-85FA-994F16DA20AC}" dt="2022-02-28T18:35:16.628" v="399" actId="22"/>
          <ac:spMkLst>
            <pc:docMk/>
            <pc:sldMk cId="1380360907" sldId="422"/>
            <ac:spMk id="7" creationId="{F087277F-8387-47F6-9D94-A85C2F5E88AF}"/>
          </ac:spMkLst>
        </pc:spChg>
        <pc:picChg chg="add del mod ord">
          <ac:chgData name="Lisa Regan" userId="ed3e5808-4809-4962-a447-56185cf7f7e1" providerId="ADAL" clId="{5BBEF8E3-1780-4719-85FA-994F16DA20AC}" dt="2022-02-28T18:34:25.869" v="398" actId="478"/>
          <ac:picMkLst>
            <pc:docMk/>
            <pc:sldMk cId="1380360907" sldId="422"/>
            <ac:picMk id="5" creationId="{D1A75B98-284D-4A08-9D61-FE29776055B0}"/>
          </ac:picMkLst>
        </pc:picChg>
        <pc:picChg chg="add mod ord">
          <ac:chgData name="Lisa Regan" userId="ed3e5808-4809-4962-a447-56185cf7f7e1" providerId="ADAL" clId="{5BBEF8E3-1780-4719-85FA-994F16DA20AC}" dt="2022-02-28T18:35:21.082" v="401" actId="1076"/>
          <ac:picMkLst>
            <pc:docMk/>
            <pc:sldMk cId="1380360907" sldId="422"/>
            <ac:picMk id="9" creationId="{FB8A9BE2-0CEC-40C5-A122-5AE908BB7194}"/>
          </ac:picMkLst>
        </pc:picChg>
        <pc:picChg chg="add mod">
          <ac:chgData name="Lisa Regan" userId="ed3e5808-4809-4962-a447-56185cf7f7e1" providerId="ADAL" clId="{5BBEF8E3-1780-4719-85FA-994F16DA20AC}" dt="2022-02-28T18:36:50.987" v="411" actId="1076"/>
          <ac:picMkLst>
            <pc:docMk/>
            <pc:sldMk cId="1380360907" sldId="422"/>
            <ac:picMk id="11" creationId="{F09251A3-A4BF-41FA-AE5A-763FF19687F8}"/>
          </ac:picMkLst>
        </pc:picChg>
      </pc:sldChg>
      <pc:sldChg chg="addSp delSp modSp new mod ord setBg addAnim modNotesTx">
        <pc:chgData name="Lisa Regan" userId="ed3e5808-4809-4962-a447-56185cf7f7e1" providerId="ADAL" clId="{5BBEF8E3-1780-4719-85FA-994F16DA20AC}" dt="2022-03-01T07:11:17.927" v="3341" actId="20577"/>
        <pc:sldMkLst>
          <pc:docMk/>
          <pc:sldMk cId="1164921120" sldId="423"/>
        </pc:sldMkLst>
        <pc:spChg chg="mod">
          <ac:chgData name="Lisa Regan" userId="ed3e5808-4809-4962-a447-56185cf7f7e1" providerId="ADAL" clId="{5BBEF8E3-1780-4719-85FA-994F16DA20AC}" dt="2022-02-28T18:43:00.318" v="544" actId="26606"/>
          <ac:spMkLst>
            <pc:docMk/>
            <pc:sldMk cId="1164921120" sldId="423"/>
            <ac:spMk id="2" creationId="{B18FDA1E-E018-4083-82D9-E12CB17AAB0B}"/>
          </ac:spMkLst>
        </pc:spChg>
        <pc:spChg chg="del">
          <ac:chgData name="Lisa Regan" userId="ed3e5808-4809-4962-a447-56185cf7f7e1" providerId="ADAL" clId="{5BBEF8E3-1780-4719-85FA-994F16DA20AC}" dt="2022-02-28T18:39:18.431" v="518" actId="478"/>
          <ac:spMkLst>
            <pc:docMk/>
            <pc:sldMk cId="1164921120" sldId="423"/>
            <ac:spMk id="3" creationId="{B066C57F-C2F2-43A8-97AA-99B6640EBD8F}"/>
          </ac:spMkLst>
        </pc:spChg>
        <pc:spChg chg="add del">
          <ac:chgData name="Lisa Regan" userId="ed3e5808-4809-4962-a447-56185cf7f7e1" providerId="ADAL" clId="{5BBEF8E3-1780-4719-85FA-994F16DA20AC}" dt="2022-02-28T18:43:22.650" v="547" actId="26606"/>
          <ac:spMkLst>
            <pc:docMk/>
            <pc:sldMk cId="1164921120" sldId="423"/>
            <ac:spMk id="73" creationId="{765F4110-C0FC-4D61-ACD2-A7C950EAE908}"/>
          </ac:spMkLst>
        </pc:spChg>
        <pc:spChg chg="add">
          <ac:chgData name="Lisa Regan" userId="ed3e5808-4809-4962-a447-56185cf7f7e1" providerId="ADAL" clId="{5BBEF8E3-1780-4719-85FA-994F16DA20AC}" dt="2022-02-28T18:43:22.650" v="547" actId="26606"/>
          <ac:spMkLst>
            <pc:docMk/>
            <pc:sldMk cId="1164921120" sldId="423"/>
            <ac:spMk id="137" creationId="{7383B190-6BFB-422F-B667-06B7B25F096A}"/>
          </ac:spMkLst>
        </pc:spChg>
        <pc:picChg chg="add mod">
          <ac:chgData name="Lisa Regan" userId="ed3e5808-4809-4962-a447-56185cf7f7e1" providerId="ADAL" clId="{5BBEF8E3-1780-4719-85FA-994F16DA20AC}" dt="2022-02-28T18:43:22.650" v="547" actId="26606"/>
          <ac:picMkLst>
            <pc:docMk/>
            <pc:sldMk cId="1164921120" sldId="423"/>
            <ac:picMk id="8" creationId="{C96F7A26-546A-4C8E-B653-AE363202000F}"/>
          </ac:picMkLst>
        </pc:picChg>
        <pc:picChg chg="add mod">
          <ac:chgData name="Lisa Regan" userId="ed3e5808-4809-4962-a447-56185cf7f7e1" providerId="ADAL" clId="{5BBEF8E3-1780-4719-85FA-994F16DA20AC}" dt="2022-02-28T18:43:22.650" v="547" actId="26606"/>
          <ac:picMkLst>
            <pc:docMk/>
            <pc:sldMk cId="1164921120" sldId="423"/>
            <ac:picMk id="1026" creationId="{8A736213-4855-4FC5-A618-00FED1A3BCB2}"/>
          </ac:picMkLst>
        </pc:picChg>
        <pc:picChg chg="add mod ord">
          <ac:chgData name="Lisa Regan" userId="ed3e5808-4809-4962-a447-56185cf7f7e1" providerId="ADAL" clId="{5BBEF8E3-1780-4719-85FA-994F16DA20AC}" dt="2022-02-28T18:43:22.650" v="547" actId="26606"/>
          <ac:picMkLst>
            <pc:docMk/>
            <pc:sldMk cId="1164921120" sldId="423"/>
            <ac:picMk id="1028" creationId="{FC6B122B-2AC1-4142-9AAC-85295A2A06B5}"/>
          </ac:picMkLst>
        </pc:picChg>
        <pc:cxnChg chg="add del">
          <ac:chgData name="Lisa Regan" userId="ed3e5808-4809-4962-a447-56185cf7f7e1" providerId="ADAL" clId="{5BBEF8E3-1780-4719-85FA-994F16DA20AC}" dt="2022-02-28T18:43:22.650" v="547" actId="26606"/>
          <ac:cxnSpMkLst>
            <pc:docMk/>
            <pc:sldMk cId="1164921120" sldId="423"/>
            <ac:cxnSpMk id="75" creationId="{CC94CBDB-A76C-499E-95AB-C0A049E3154E}"/>
          </ac:cxnSpMkLst>
        </pc:cxnChg>
        <pc:cxnChg chg="add">
          <ac:chgData name="Lisa Regan" userId="ed3e5808-4809-4962-a447-56185cf7f7e1" providerId="ADAL" clId="{5BBEF8E3-1780-4719-85FA-994F16DA20AC}" dt="2022-02-28T18:43:22.650" v="547" actId="26606"/>
          <ac:cxnSpMkLst>
            <pc:docMk/>
            <pc:sldMk cId="1164921120" sldId="423"/>
            <ac:cxnSpMk id="139" creationId="{ED28E597-4AF8-4D69-A9AB-A1EDC6156B04}"/>
          </ac:cxnSpMkLst>
        </pc:cxnChg>
      </pc:sldChg>
      <pc:sldChg chg="addSp delSp modSp new mod ord setBg addAnim delAnim setClrOvrMap modNotesTx">
        <pc:chgData name="Lisa Regan" userId="ed3e5808-4809-4962-a447-56185cf7f7e1" providerId="ADAL" clId="{5BBEF8E3-1780-4719-85FA-994F16DA20AC}" dt="2022-03-01T07:17:12.242" v="3937" actId="20577"/>
        <pc:sldMkLst>
          <pc:docMk/>
          <pc:sldMk cId="2413325236" sldId="424"/>
        </pc:sldMkLst>
        <pc:spChg chg="mod">
          <ac:chgData name="Lisa Regan" userId="ed3e5808-4809-4962-a447-56185cf7f7e1" providerId="ADAL" clId="{5BBEF8E3-1780-4719-85FA-994F16DA20AC}" dt="2022-02-28T18:42:56.289" v="542" actId="26606"/>
          <ac:spMkLst>
            <pc:docMk/>
            <pc:sldMk cId="2413325236" sldId="424"/>
            <ac:spMk id="2" creationId="{308A6027-261F-4967-B35B-D6DAC2312FD9}"/>
          </ac:spMkLst>
        </pc:spChg>
        <pc:spChg chg="del">
          <ac:chgData name="Lisa Regan" userId="ed3e5808-4809-4962-a447-56185cf7f7e1" providerId="ADAL" clId="{5BBEF8E3-1780-4719-85FA-994F16DA20AC}" dt="2022-02-28T18:39:36.547" v="522" actId="478"/>
          <ac:spMkLst>
            <pc:docMk/>
            <pc:sldMk cId="2413325236" sldId="424"/>
            <ac:spMk id="3" creationId="{70C56FE9-B1B7-463B-831E-65064D3F31BB}"/>
          </ac:spMkLst>
        </pc:spChg>
        <pc:spChg chg="add del">
          <ac:chgData name="Lisa Regan" userId="ed3e5808-4809-4962-a447-56185cf7f7e1" providerId="ADAL" clId="{5BBEF8E3-1780-4719-85FA-994F16DA20AC}" dt="2022-02-28T18:42:56.278" v="541" actId="26606"/>
          <ac:spMkLst>
            <pc:docMk/>
            <pc:sldMk cId="2413325236" sldId="424"/>
            <ac:spMk id="75" creationId="{0C45045A-6083-4B3E-956A-67582337527D}"/>
          </ac:spMkLst>
        </pc:spChg>
        <pc:spChg chg="add del">
          <ac:chgData name="Lisa Regan" userId="ed3e5808-4809-4962-a447-56185cf7f7e1" providerId="ADAL" clId="{5BBEF8E3-1780-4719-85FA-994F16DA20AC}" dt="2022-02-28T18:42:56.278" v="541" actId="26606"/>
          <ac:spMkLst>
            <pc:docMk/>
            <pc:sldMk cId="2413325236" sldId="424"/>
            <ac:spMk id="77" creationId="{42875DDC-0225-45F8-B745-78688F2D1ADC}"/>
          </ac:spMkLst>
        </pc:spChg>
        <pc:spChg chg="add del">
          <ac:chgData name="Lisa Regan" userId="ed3e5808-4809-4962-a447-56185cf7f7e1" providerId="ADAL" clId="{5BBEF8E3-1780-4719-85FA-994F16DA20AC}" dt="2022-02-28T18:42:56.278" v="541" actId="26606"/>
          <ac:spMkLst>
            <pc:docMk/>
            <pc:sldMk cId="2413325236" sldId="424"/>
            <ac:spMk id="79" creationId="{12617755-D451-4BAF-9B55-518297BFF42D}"/>
          </ac:spMkLst>
        </pc:spChg>
        <pc:spChg chg="add">
          <ac:chgData name="Lisa Regan" userId="ed3e5808-4809-4962-a447-56185cf7f7e1" providerId="ADAL" clId="{5BBEF8E3-1780-4719-85FA-994F16DA20AC}" dt="2022-02-28T18:42:56.289" v="542" actId="26606"/>
          <ac:spMkLst>
            <pc:docMk/>
            <pc:sldMk cId="2413325236" sldId="424"/>
            <ac:spMk id="2056" creationId="{7383B190-6BFB-422F-B667-06B7B25F096A}"/>
          </ac:spMkLst>
        </pc:spChg>
        <pc:picChg chg="add mod">
          <ac:chgData name="Lisa Regan" userId="ed3e5808-4809-4962-a447-56185cf7f7e1" providerId="ADAL" clId="{5BBEF8E3-1780-4719-85FA-994F16DA20AC}" dt="2022-02-28T18:42:56.289" v="542" actId="26606"/>
          <ac:picMkLst>
            <pc:docMk/>
            <pc:sldMk cId="2413325236" sldId="424"/>
            <ac:picMk id="2050" creationId="{BC682DF2-8CBD-463B-B3B2-A8CC743725C2}"/>
          </ac:picMkLst>
        </pc:picChg>
        <pc:picChg chg="add mod ord">
          <ac:chgData name="Lisa Regan" userId="ed3e5808-4809-4962-a447-56185cf7f7e1" providerId="ADAL" clId="{5BBEF8E3-1780-4719-85FA-994F16DA20AC}" dt="2022-02-28T18:42:56.289" v="542" actId="26606"/>
          <ac:picMkLst>
            <pc:docMk/>
            <pc:sldMk cId="2413325236" sldId="424"/>
            <ac:picMk id="2052" creationId="{A10CECE3-276F-4DE7-B8FB-59DC48419821}"/>
          </ac:picMkLst>
        </pc:picChg>
        <pc:picChg chg="add mod">
          <ac:chgData name="Lisa Regan" userId="ed3e5808-4809-4962-a447-56185cf7f7e1" providerId="ADAL" clId="{5BBEF8E3-1780-4719-85FA-994F16DA20AC}" dt="2022-02-28T18:42:56.289" v="542" actId="26606"/>
          <ac:picMkLst>
            <pc:docMk/>
            <pc:sldMk cId="2413325236" sldId="424"/>
            <ac:picMk id="2054" creationId="{50EF0D2D-BDDF-4078-AE7D-7BECB5DB8960}"/>
          </ac:picMkLst>
        </pc:picChg>
        <pc:cxnChg chg="add">
          <ac:chgData name="Lisa Regan" userId="ed3e5808-4809-4962-a447-56185cf7f7e1" providerId="ADAL" clId="{5BBEF8E3-1780-4719-85FA-994F16DA20AC}" dt="2022-02-28T18:42:56.289" v="542" actId="26606"/>
          <ac:cxnSpMkLst>
            <pc:docMk/>
            <pc:sldMk cId="2413325236" sldId="424"/>
            <ac:cxnSpMk id="2057" creationId="{ED28E597-4AF8-4D69-A9AB-A1EDC6156B04}"/>
          </ac:cxnSpMkLst>
        </pc:cxnChg>
      </pc:sldChg>
      <pc:sldChg chg="addSp modSp new mod ord modNotesTx">
        <pc:chgData name="Lisa Regan" userId="ed3e5808-4809-4962-a447-56185cf7f7e1" providerId="ADAL" clId="{5BBEF8E3-1780-4719-85FA-994F16DA20AC}" dt="2022-03-01T09:41:00.710" v="6023" actId="1076"/>
        <pc:sldMkLst>
          <pc:docMk/>
          <pc:sldMk cId="3913296065" sldId="425"/>
        </pc:sldMkLst>
        <pc:spChg chg="mod">
          <ac:chgData name="Lisa Regan" userId="ed3e5808-4809-4962-a447-56185cf7f7e1" providerId="ADAL" clId="{5BBEF8E3-1780-4719-85FA-994F16DA20AC}" dt="2022-02-28T18:44:06.790" v="620" actId="20577"/>
          <ac:spMkLst>
            <pc:docMk/>
            <pc:sldMk cId="3913296065" sldId="425"/>
            <ac:spMk id="2" creationId="{D862A850-2761-4B99-97BB-C50D1855A1E0}"/>
          </ac:spMkLst>
        </pc:spChg>
        <pc:spChg chg="mod">
          <ac:chgData name="Lisa Regan" userId="ed3e5808-4809-4962-a447-56185cf7f7e1" providerId="ADAL" clId="{5BBEF8E3-1780-4719-85FA-994F16DA20AC}" dt="2022-02-28T20:37:21.162" v="1442" actId="20577"/>
          <ac:spMkLst>
            <pc:docMk/>
            <pc:sldMk cId="3913296065" sldId="425"/>
            <ac:spMk id="3" creationId="{77F15728-A599-4B92-B624-3C58E4AF7E7D}"/>
          </ac:spMkLst>
        </pc:spChg>
        <pc:spChg chg="add mod">
          <ac:chgData name="Lisa Regan" userId="ed3e5808-4809-4962-a447-56185cf7f7e1" providerId="ADAL" clId="{5BBEF8E3-1780-4719-85FA-994F16DA20AC}" dt="2022-02-28T21:03:06.796" v="1674" actId="20577"/>
          <ac:spMkLst>
            <pc:docMk/>
            <pc:sldMk cId="3913296065" sldId="425"/>
            <ac:spMk id="5" creationId="{B36C60FA-9A6E-43F9-B31D-8A4A53A575D1}"/>
          </ac:spMkLst>
        </pc:spChg>
        <pc:spChg chg="add mod">
          <ac:chgData name="Lisa Regan" userId="ed3e5808-4809-4962-a447-56185cf7f7e1" providerId="ADAL" clId="{5BBEF8E3-1780-4719-85FA-994F16DA20AC}" dt="2022-03-01T09:41:00.710" v="6023" actId="1076"/>
          <ac:spMkLst>
            <pc:docMk/>
            <pc:sldMk cId="3913296065" sldId="425"/>
            <ac:spMk id="9" creationId="{191D76BB-620F-4021-A58C-3E5A9F3FA846}"/>
          </ac:spMkLst>
        </pc:spChg>
        <pc:spChg chg="add mod">
          <ac:chgData name="Lisa Regan" userId="ed3e5808-4809-4962-a447-56185cf7f7e1" providerId="ADAL" clId="{5BBEF8E3-1780-4719-85FA-994F16DA20AC}" dt="2022-03-01T07:12:45.312" v="3366" actId="1076"/>
          <ac:spMkLst>
            <pc:docMk/>
            <pc:sldMk cId="3913296065" sldId="425"/>
            <ac:spMk id="11" creationId="{1A571542-A786-4013-96AA-E45D2756CB20}"/>
          </ac:spMkLst>
        </pc:spChg>
        <pc:picChg chg="add mod">
          <ac:chgData name="Lisa Regan" userId="ed3e5808-4809-4962-a447-56185cf7f7e1" providerId="ADAL" clId="{5BBEF8E3-1780-4719-85FA-994F16DA20AC}" dt="2022-02-28T21:04:47.452" v="1681" actId="1076"/>
          <ac:picMkLst>
            <pc:docMk/>
            <pc:sldMk cId="3913296065" sldId="425"/>
            <ac:picMk id="7" creationId="{43067B8B-FA2D-4B95-9A2C-1F84ED76C242}"/>
          </ac:picMkLst>
        </pc:picChg>
      </pc:sldChg>
      <pc:sldChg chg="addSp modSp new mod ord modNotesTx">
        <pc:chgData name="Lisa Regan" userId="ed3e5808-4809-4962-a447-56185cf7f7e1" providerId="ADAL" clId="{5BBEF8E3-1780-4719-85FA-994F16DA20AC}" dt="2022-03-01T09:44:24.712" v="6275" actId="20577"/>
        <pc:sldMkLst>
          <pc:docMk/>
          <pc:sldMk cId="4242197937" sldId="426"/>
        </pc:sldMkLst>
        <pc:spChg chg="mod">
          <ac:chgData name="Lisa Regan" userId="ed3e5808-4809-4962-a447-56185cf7f7e1" providerId="ADAL" clId="{5BBEF8E3-1780-4719-85FA-994F16DA20AC}" dt="2022-02-28T21:18:55.939" v="1824" actId="1076"/>
          <ac:spMkLst>
            <pc:docMk/>
            <pc:sldMk cId="4242197937" sldId="426"/>
            <ac:spMk id="2" creationId="{127FF1F4-5211-439D-A654-C8CF2603EAC0}"/>
          </ac:spMkLst>
        </pc:spChg>
        <pc:spChg chg="mod">
          <ac:chgData name="Lisa Regan" userId="ed3e5808-4809-4962-a447-56185cf7f7e1" providerId="ADAL" clId="{5BBEF8E3-1780-4719-85FA-994F16DA20AC}" dt="2022-03-01T09:44:24.712" v="6275" actId="20577"/>
          <ac:spMkLst>
            <pc:docMk/>
            <pc:sldMk cId="4242197937" sldId="426"/>
            <ac:spMk id="3" creationId="{FC993686-3EF7-4241-BE55-97E555410F7E}"/>
          </ac:spMkLst>
        </pc:spChg>
        <pc:picChg chg="add mod">
          <ac:chgData name="Lisa Regan" userId="ed3e5808-4809-4962-a447-56185cf7f7e1" providerId="ADAL" clId="{5BBEF8E3-1780-4719-85FA-994F16DA20AC}" dt="2022-02-28T21:19:01.713" v="1825" actId="14100"/>
          <ac:picMkLst>
            <pc:docMk/>
            <pc:sldMk cId="4242197937" sldId="426"/>
            <ac:picMk id="5" creationId="{79EBD741-2B1E-4E89-A9DB-90CD54F7DE07}"/>
          </ac:picMkLst>
        </pc:picChg>
      </pc:sldChg>
      <pc:sldChg chg="addSp delSp modSp new mod modNotesTx">
        <pc:chgData name="Lisa Regan" userId="ed3e5808-4809-4962-a447-56185cf7f7e1" providerId="ADAL" clId="{5BBEF8E3-1780-4719-85FA-994F16DA20AC}" dt="2022-03-01T14:32:09.302" v="7258" actId="20577"/>
        <pc:sldMkLst>
          <pc:docMk/>
          <pc:sldMk cId="842639383" sldId="427"/>
        </pc:sldMkLst>
        <pc:spChg chg="add mod">
          <ac:chgData name="Lisa Regan" userId="ed3e5808-4809-4962-a447-56185cf7f7e1" providerId="ADAL" clId="{5BBEF8E3-1780-4719-85FA-994F16DA20AC}" dt="2022-02-28T18:45:25.494" v="681" actId="1076"/>
          <ac:spMkLst>
            <pc:docMk/>
            <pc:sldMk cId="842639383" sldId="427"/>
            <ac:spMk id="2" creationId="{1E663A21-87BF-435A-92DB-7869476EFF8F}"/>
          </ac:spMkLst>
        </pc:spChg>
        <pc:spChg chg="add mod">
          <ac:chgData name="Lisa Regan" userId="ed3e5808-4809-4962-a447-56185cf7f7e1" providerId="ADAL" clId="{5BBEF8E3-1780-4719-85FA-994F16DA20AC}" dt="2022-02-28T22:44:36.392" v="2803" actId="20577"/>
          <ac:spMkLst>
            <pc:docMk/>
            <pc:sldMk cId="842639383" sldId="427"/>
            <ac:spMk id="4" creationId="{D1C01AC1-A41E-4AA5-B113-CCE09BE0F395}"/>
          </ac:spMkLst>
        </pc:spChg>
        <pc:spChg chg="add mod">
          <ac:chgData name="Lisa Regan" userId="ed3e5808-4809-4962-a447-56185cf7f7e1" providerId="ADAL" clId="{5BBEF8E3-1780-4719-85FA-994F16DA20AC}" dt="2022-03-01T09:50:51.822" v="6512" actId="20577"/>
          <ac:spMkLst>
            <pc:docMk/>
            <pc:sldMk cId="842639383" sldId="427"/>
            <ac:spMk id="5" creationId="{1FB79087-E100-4B56-8B66-F9CC0D0A89CD}"/>
          </ac:spMkLst>
        </pc:spChg>
        <pc:spChg chg="add mod">
          <ac:chgData name="Lisa Regan" userId="ed3e5808-4809-4962-a447-56185cf7f7e1" providerId="ADAL" clId="{5BBEF8E3-1780-4719-85FA-994F16DA20AC}" dt="2022-03-01T09:51:30.054" v="6568" actId="20577"/>
          <ac:spMkLst>
            <pc:docMk/>
            <pc:sldMk cId="842639383" sldId="427"/>
            <ac:spMk id="6" creationId="{A1A5FB71-CC06-4CD2-A604-9F2424B5DB74}"/>
          </ac:spMkLst>
        </pc:spChg>
        <pc:spChg chg="add del mod">
          <ac:chgData name="Lisa Regan" userId="ed3e5808-4809-4962-a447-56185cf7f7e1" providerId="ADAL" clId="{5BBEF8E3-1780-4719-85FA-994F16DA20AC}" dt="2022-02-28T22:25:00.615" v="2536" actId="478"/>
          <ac:spMkLst>
            <pc:docMk/>
            <pc:sldMk cId="842639383" sldId="427"/>
            <ac:spMk id="8" creationId="{F0155FD7-4002-4E28-9DE9-14E5FAA0A930}"/>
          </ac:spMkLst>
        </pc:spChg>
      </pc:sldChg>
      <pc:sldChg chg="delSp modSp new mod ord">
        <pc:chgData name="Lisa Regan" userId="ed3e5808-4809-4962-a447-56185cf7f7e1" providerId="ADAL" clId="{5BBEF8E3-1780-4719-85FA-994F16DA20AC}" dt="2022-03-01T11:42:59.181" v="7050"/>
        <pc:sldMkLst>
          <pc:docMk/>
          <pc:sldMk cId="316132700" sldId="428"/>
        </pc:sldMkLst>
        <pc:spChg chg="mod">
          <ac:chgData name="Lisa Regan" userId="ed3e5808-4809-4962-a447-56185cf7f7e1" providerId="ADAL" clId="{5BBEF8E3-1780-4719-85FA-994F16DA20AC}" dt="2022-02-28T18:47:26.838" v="767" actId="113"/>
          <ac:spMkLst>
            <pc:docMk/>
            <pc:sldMk cId="316132700" sldId="428"/>
            <ac:spMk id="2" creationId="{4B03BD57-2F3C-4537-8968-73E404D1C26D}"/>
          </ac:spMkLst>
        </pc:spChg>
        <pc:spChg chg="mod">
          <ac:chgData name="Lisa Regan" userId="ed3e5808-4809-4962-a447-56185cf7f7e1" providerId="ADAL" clId="{5BBEF8E3-1780-4719-85FA-994F16DA20AC}" dt="2022-03-01T09:52:04.604" v="6580" actId="113"/>
          <ac:spMkLst>
            <pc:docMk/>
            <pc:sldMk cId="316132700" sldId="428"/>
            <ac:spMk id="3" creationId="{26E8F101-7AF3-4A49-B742-3E6939B8D86E}"/>
          </ac:spMkLst>
        </pc:spChg>
        <pc:spChg chg="del">
          <ac:chgData name="Lisa Regan" userId="ed3e5808-4809-4962-a447-56185cf7f7e1" providerId="ADAL" clId="{5BBEF8E3-1780-4719-85FA-994F16DA20AC}" dt="2022-03-01T09:47:32.095" v="6276" actId="478"/>
          <ac:spMkLst>
            <pc:docMk/>
            <pc:sldMk cId="316132700" sldId="428"/>
            <ac:spMk id="4" creationId="{47C97B98-7D9D-442D-9028-D37ADE0AFCFC}"/>
          </ac:spMkLst>
        </pc:spChg>
      </pc:sldChg>
      <pc:sldChg chg="addSp delSp modSp new mod modNotesTx">
        <pc:chgData name="Lisa Regan" userId="ed3e5808-4809-4962-a447-56185cf7f7e1" providerId="ADAL" clId="{5BBEF8E3-1780-4719-85FA-994F16DA20AC}" dt="2022-03-01T07:58:23.074" v="5185" actId="20577"/>
        <pc:sldMkLst>
          <pc:docMk/>
          <pc:sldMk cId="931546847" sldId="429"/>
        </pc:sldMkLst>
        <pc:spChg chg="mod">
          <ac:chgData name="Lisa Regan" userId="ed3e5808-4809-4962-a447-56185cf7f7e1" providerId="ADAL" clId="{5BBEF8E3-1780-4719-85FA-994F16DA20AC}" dt="2022-02-28T18:58:03.657" v="883" actId="20577"/>
          <ac:spMkLst>
            <pc:docMk/>
            <pc:sldMk cId="931546847" sldId="429"/>
            <ac:spMk id="2" creationId="{1399692A-1088-4DAB-8BF1-C0474FEC2F76}"/>
          </ac:spMkLst>
        </pc:spChg>
        <pc:spChg chg="del">
          <ac:chgData name="Lisa Regan" userId="ed3e5808-4809-4962-a447-56185cf7f7e1" providerId="ADAL" clId="{5BBEF8E3-1780-4719-85FA-994F16DA20AC}" dt="2022-02-28T19:53:36.508" v="1020" actId="22"/>
          <ac:spMkLst>
            <pc:docMk/>
            <pc:sldMk cId="931546847" sldId="429"/>
            <ac:spMk id="3" creationId="{E50D1968-5AF2-4C7D-A973-8934600FAEEC}"/>
          </ac:spMkLst>
        </pc:spChg>
        <pc:picChg chg="add mod ord">
          <ac:chgData name="Lisa Regan" userId="ed3e5808-4809-4962-a447-56185cf7f7e1" providerId="ADAL" clId="{5BBEF8E3-1780-4719-85FA-994F16DA20AC}" dt="2022-02-28T19:53:43.946" v="1022" actId="14100"/>
          <ac:picMkLst>
            <pc:docMk/>
            <pc:sldMk cId="931546847" sldId="429"/>
            <ac:picMk id="5" creationId="{F07D711B-842B-4CD3-9990-2F9787254330}"/>
          </ac:picMkLst>
        </pc:picChg>
      </pc:sldChg>
      <pc:sldChg chg="addSp delSp modSp new mod ord modNotesTx">
        <pc:chgData name="Lisa Regan" userId="ed3e5808-4809-4962-a447-56185cf7f7e1" providerId="ADAL" clId="{5BBEF8E3-1780-4719-85FA-994F16DA20AC}" dt="2022-03-01T07:57:51.681" v="5162" actId="20577"/>
        <pc:sldMkLst>
          <pc:docMk/>
          <pc:sldMk cId="2849173030" sldId="430"/>
        </pc:sldMkLst>
        <pc:spChg chg="mod">
          <ac:chgData name="Lisa Regan" userId="ed3e5808-4809-4962-a447-56185cf7f7e1" providerId="ADAL" clId="{5BBEF8E3-1780-4719-85FA-994F16DA20AC}" dt="2022-02-28T18:57:17.776" v="844" actId="20577"/>
          <ac:spMkLst>
            <pc:docMk/>
            <pc:sldMk cId="2849173030" sldId="430"/>
            <ac:spMk id="2" creationId="{1CF63F10-8085-4002-8A2A-B54104685788}"/>
          </ac:spMkLst>
        </pc:spChg>
        <pc:spChg chg="del">
          <ac:chgData name="Lisa Regan" userId="ed3e5808-4809-4962-a447-56185cf7f7e1" providerId="ADAL" clId="{5BBEF8E3-1780-4719-85FA-994F16DA20AC}" dt="2022-02-28T18:56:53.323" v="825" actId="22"/>
          <ac:spMkLst>
            <pc:docMk/>
            <pc:sldMk cId="2849173030" sldId="430"/>
            <ac:spMk id="3" creationId="{B1288F04-0331-4E3E-9BC6-346D7FA893ED}"/>
          </ac:spMkLst>
        </pc:spChg>
        <pc:picChg chg="add mod ord">
          <ac:chgData name="Lisa Regan" userId="ed3e5808-4809-4962-a447-56185cf7f7e1" providerId="ADAL" clId="{5BBEF8E3-1780-4719-85FA-994F16DA20AC}" dt="2022-02-28T18:57:11.321" v="832" actId="14100"/>
          <ac:picMkLst>
            <pc:docMk/>
            <pc:sldMk cId="2849173030" sldId="430"/>
            <ac:picMk id="5" creationId="{C89D1C97-6512-45B2-9EAB-283B8738E52C}"/>
          </ac:picMkLst>
        </pc:picChg>
      </pc:sldChg>
      <pc:sldChg chg="modSp new mod ord modNotesTx">
        <pc:chgData name="Lisa Regan" userId="ed3e5808-4809-4962-a447-56185cf7f7e1" providerId="ADAL" clId="{5BBEF8E3-1780-4719-85FA-994F16DA20AC}" dt="2022-03-01T07:41:48.587" v="4780" actId="20577"/>
        <pc:sldMkLst>
          <pc:docMk/>
          <pc:sldMk cId="670447915" sldId="431"/>
        </pc:sldMkLst>
        <pc:spChg chg="mod">
          <ac:chgData name="Lisa Regan" userId="ed3e5808-4809-4962-a447-56185cf7f7e1" providerId="ADAL" clId="{5BBEF8E3-1780-4719-85FA-994F16DA20AC}" dt="2022-03-01T07:41:48.587" v="4780" actId="20577"/>
          <ac:spMkLst>
            <pc:docMk/>
            <pc:sldMk cId="670447915" sldId="431"/>
            <ac:spMk id="2" creationId="{9538DEED-00A5-4DEF-9CC2-65647D2BC04B}"/>
          </ac:spMkLst>
        </pc:spChg>
        <pc:spChg chg="mod">
          <ac:chgData name="Lisa Regan" userId="ed3e5808-4809-4962-a447-56185cf7f7e1" providerId="ADAL" clId="{5BBEF8E3-1780-4719-85FA-994F16DA20AC}" dt="2022-02-28T19:42:31.399" v="1003" actId="5793"/>
          <ac:spMkLst>
            <pc:docMk/>
            <pc:sldMk cId="670447915" sldId="431"/>
            <ac:spMk id="3" creationId="{368B3267-97FE-47AA-B1E3-314D29341D79}"/>
          </ac:spMkLst>
        </pc:spChg>
      </pc:sldChg>
      <pc:sldChg chg="modSp new mod ord">
        <pc:chgData name="Lisa Regan" userId="ed3e5808-4809-4962-a447-56185cf7f7e1" providerId="ADAL" clId="{5BBEF8E3-1780-4719-85FA-994F16DA20AC}" dt="2022-03-01T11:39:10.511" v="6933" actId="20577"/>
        <pc:sldMkLst>
          <pc:docMk/>
          <pc:sldMk cId="528751524" sldId="432"/>
        </pc:sldMkLst>
        <pc:spChg chg="mod">
          <ac:chgData name="Lisa Regan" userId="ed3e5808-4809-4962-a447-56185cf7f7e1" providerId="ADAL" clId="{5BBEF8E3-1780-4719-85FA-994F16DA20AC}" dt="2022-03-01T11:39:10.511" v="6933" actId="20577"/>
          <ac:spMkLst>
            <pc:docMk/>
            <pc:sldMk cId="528751524" sldId="432"/>
            <ac:spMk id="3" creationId="{818CC5D5-B4E4-411E-80E7-7BE01EAE3FCD}"/>
          </ac:spMkLst>
        </pc:spChg>
      </pc:sldChg>
      <pc:sldChg chg="addSp delSp modSp new mod ord modNotesTx">
        <pc:chgData name="Lisa Regan" userId="ed3e5808-4809-4962-a447-56185cf7f7e1" providerId="ADAL" clId="{5BBEF8E3-1780-4719-85FA-994F16DA20AC}" dt="2022-03-01T09:05:55.714" v="5531" actId="20577"/>
        <pc:sldMkLst>
          <pc:docMk/>
          <pc:sldMk cId="2941827314" sldId="433"/>
        </pc:sldMkLst>
        <pc:spChg chg="del">
          <ac:chgData name="Lisa Regan" userId="ed3e5808-4809-4962-a447-56185cf7f7e1" providerId="ADAL" clId="{5BBEF8E3-1780-4719-85FA-994F16DA20AC}" dt="2022-02-28T19:46:35.483" v="1009" actId="478"/>
          <ac:spMkLst>
            <pc:docMk/>
            <pc:sldMk cId="2941827314" sldId="433"/>
            <ac:spMk id="2" creationId="{AA27BB87-1967-4289-B996-B9D0F0046316}"/>
          </ac:spMkLst>
        </pc:spChg>
        <pc:spChg chg="del">
          <ac:chgData name="Lisa Regan" userId="ed3e5808-4809-4962-a447-56185cf7f7e1" providerId="ADAL" clId="{5BBEF8E3-1780-4719-85FA-994F16DA20AC}" dt="2022-02-28T19:46:29.188" v="1008"/>
          <ac:spMkLst>
            <pc:docMk/>
            <pc:sldMk cId="2941827314" sldId="433"/>
            <ac:spMk id="3" creationId="{91569597-7AEE-4F49-ACE0-0E863D196578}"/>
          </ac:spMkLst>
        </pc:spChg>
        <pc:spChg chg="add del mod">
          <ac:chgData name="Lisa Regan" userId="ed3e5808-4809-4962-a447-56185cf7f7e1" providerId="ADAL" clId="{5BBEF8E3-1780-4719-85FA-994F16DA20AC}" dt="2022-02-28T19:48:02.036" v="1016" actId="22"/>
          <ac:spMkLst>
            <pc:docMk/>
            <pc:sldMk cId="2941827314" sldId="433"/>
            <ac:spMk id="4" creationId="{942FAC20-9527-4DF0-A257-8437FB59987F}"/>
          </ac:spMkLst>
        </pc:spChg>
        <pc:spChg chg="add mod">
          <ac:chgData name="Lisa Regan" userId="ed3e5808-4809-4962-a447-56185cf7f7e1" providerId="ADAL" clId="{5BBEF8E3-1780-4719-85FA-994F16DA20AC}" dt="2022-02-28T21:55:17.197" v="2186" actId="122"/>
          <ac:spMkLst>
            <pc:docMk/>
            <pc:sldMk cId="2941827314" sldId="433"/>
            <ac:spMk id="7" creationId="{B094C35F-42B9-4854-955B-8E8E3689FDE8}"/>
          </ac:spMkLst>
        </pc:spChg>
        <pc:picChg chg="add mod ord">
          <ac:chgData name="Lisa Regan" userId="ed3e5808-4809-4962-a447-56185cf7f7e1" providerId="ADAL" clId="{5BBEF8E3-1780-4719-85FA-994F16DA20AC}" dt="2022-02-28T19:48:11.587" v="1019" actId="1076"/>
          <ac:picMkLst>
            <pc:docMk/>
            <pc:sldMk cId="2941827314" sldId="433"/>
            <ac:picMk id="6" creationId="{2E710958-BB77-433A-A322-FCFD0813BE2C}"/>
          </ac:picMkLst>
        </pc:picChg>
        <pc:picChg chg="add del mod">
          <ac:chgData name="Lisa Regan" userId="ed3e5808-4809-4962-a447-56185cf7f7e1" providerId="ADAL" clId="{5BBEF8E3-1780-4719-85FA-994F16DA20AC}" dt="2022-02-28T19:47:23.857" v="1015" actId="478"/>
          <ac:picMkLst>
            <pc:docMk/>
            <pc:sldMk cId="2941827314" sldId="433"/>
            <ac:picMk id="3074" creationId="{E015BCE2-A537-4271-AB9F-B6F9E5F74D00}"/>
          </ac:picMkLst>
        </pc:picChg>
      </pc:sldChg>
      <pc:sldChg chg="addSp delSp modSp new mod">
        <pc:chgData name="Lisa Regan" userId="ed3e5808-4809-4962-a447-56185cf7f7e1" providerId="ADAL" clId="{5BBEF8E3-1780-4719-85FA-994F16DA20AC}" dt="2022-02-28T19:55:56.967" v="1030" actId="14100"/>
        <pc:sldMkLst>
          <pc:docMk/>
          <pc:sldMk cId="2040211125" sldId="434"/>
        </pc:sldMkLst>
        <pc:spChg chg="del">
          <ac:chgData name="Lisa Regan" userId="ed3e5808-4809-4962-a447-56185cf7f7e1" providerId="ADAL" clId="{5BBEF8E3-1780-4719-85FA-994F16DA20AC}" dt="2022-02-28T19:55:38.320" v="1026" actId="478"/>
          <ac:spMkLst>
            <pc:docMk/>
            <pc:sldMk cId="2040211125" sldId="434"/>
            <ac:spMk id="2" creationId="{36B408CF-9385-477F-9D52-F487E315CF43}"/>
          </ac:spMkLst>
        </pc:spChg>
        <pc:spChg chg="del mod">
          <ac:chgData name="Lisa Regan" userId="ed3e5808-4809-4962-a447-56185cf7f7e1" providerId="ADAL" clId="{5BBEF8E3-1780-4719-85FA-994F16DA20AC}" dt="2022-02-28T19:55:31.523" v="1025" actId="22"/>
          <ac:spMkLst>
            <pc:docMk/>
            <pc:sldMk cId="2040211125" sldId="434"/>
            <ac:spMk id="3" creationId="{C986389D-0CE4-4342-A463-47258B13DC0D}"/>
          </ac:spMkLst>
        </pc:spChg>
        <pc:picChg chg="add mod ord">
          <ac:chgData name="Lisa Regan" userId="ed3e5808-4809-4962-a447-56185cf7f7e1" providerId="ADAL" clId="{5BBEF8E3-1780-4719-85FA-994F16DA20AC}" dt="2022-02-28T19:55:56.967" v="1030" actId="14100"/>
          <ac:picMkLst>
            <pc:docMk/>
            <pc:sldMk cId="2040211125" sldId="434"/>
            <ac:picMk id="5" creationId="{6DED7067-1B3E-4C77-8242-BFBD0BCC1741}"/>
          </ac:picMkLst>
        </pc:picChg>
      </pc:sldChg>
      <pc:sldChg chg="addSp delSp modSp new mod">
        <pc:chgData name="Lisa Regan" userId="ed3e5808-4809-4962-a447-56185cf7f7e1" providerId="ADAL" clId="{5BBEF8E3-1780-4719-85FA-994F16DA20AC}" dt="2022-03-01T07:02:23.428" v="3123" actId="20577"/>
        <pc:sldMkLst>
          <pc:docMk/>
          <pc:sldMk cId="3767572595" sldId="435"/>
        </pc:sldMkLst>
        <pc:spChg chg="del">
          <ac:chgData name="Lisa Regan" userId="ed3e5808-4809-4962-a447-56185cf7f7e1" providerId="ADAL" clId="{5BBEF8E3-1780-4719-85FA-994F16DA20AC}" dt="2022-02-28T20:17:16.474" v="1245" actId="478"/>
          <ac:spMkLst>
            <pc:docMk/>
            <pc:sldMk cId="3767572595" sldId="435"/>
            <ac:spMk id="2" creationId="{F26FAC21-CBA6-4905-B31B-3E645E990E40}"/>
          </ac:spMkLst>
        </pc:spChg>
        <pc:spChg chg="mod">
          <ac:chgData name="Lisa Regan" userId="ed3e5808-4809-4962-a447-56185cf7f7e1" providerId="ADAL" clId="{5BBEF8E3-1780-4719-85FA-994F16DA20AC}" dt="2022-03-01T07:02:23.428" v="3123" actId="20577"/>
          <ac:spMkLst>
            <pc:docMk/>
            <pc:sldMk cId="3767572595" sldId="435"/>
            <ac:spMk id="3" creationId="{BE5C4B76-0B7A-4A6F-BF76-D6F7FC441CEF}"/>
          </ac:spMkLst>
        </pc:spChg>
        <pc:spChg chg="add del mod">
          <ac:chgData name="Lisa Regan" userId="ed3e5808-4809-4962-a447-56185cf7f7e1" providerId="ADAL" clId="{5BBEF8E3-1780-4719-85FA-994F16DA20AC}" dt="2022-02-28T20:20:34.493" v="1373"/>
          <ac:spMkLst>
            <pc:docMk/>
            <pc:sldMk cId="3767572595" sldId="435"/>
            <ac:spMk id="5" creationId="{8BA652A6-2097-44F7-874F-923711DA4327}"/>
          </ac:spMkLst>
        </pc:spChg>
        <pc:spChg chg="add mod">
          <ac:chgData name="Lisa Regan" userId="ed3e5808-4809-4962-a447-56185cf7f7e1" providerId="ADAL" clId="{5BBEF8E3-1780-4719-85FA-994F16DA20AC}" dt="2022-02-28T20:21:23.498" v="1435" actId="113"/>
          <ac:spMkLst>
            <pc:docMk/>
            <pc:sldMk cId="3767572595" sldId="435"/>
            <ac:spMk id="6" creationId="{4E0CB3E5-5C75-49DA-BBCA-13379C5B1144}"/>
          </ac:spMkLst>
        </pc:spChg>
      </pc:sldChg>
      <pc:sldChg chg="new del">
        <pc:chgData name="Lisa Regan" userId="ed3e5808-4809-4962-a447-56185cf7f7e1" providerId="ADAL" clId="{5BBEF8E3-1780-4719-85FA-994F16DA20AC}" dt="2022-02-28T22:10:00.249" v="2296" actId="47"/>
        <pc:sldMkLst>
          <pc:docMk/>
          <pc:sldMk cId="4289850723" sldId="436"/>
        </pc:sldMkLst>
      </pc:sldChg>
      <pc:sldChg chg="new del">
        <pc:chgData name="Lisa Regan" userId="ed3e5808-4809-4962-a447-56185cf7f7e1" providerId="ADAL" clId="{5BBEF8E3-1780-4719-85FA-994F16DA20AC}" dt="2022-02-28T22:10:55.390" v="2298" actId="47"/>
        <pc:sldMkLst>
          <pc:docMk/>
          <pc:sldMk cId="3798438244" sldId="437"/>
        </pc:sldMkLst>
      </pc:sldChg>
      <pc:sldChg chg="add ord">
        <pc:chgData name="Lisa Regan" userId="ed3e5808-4809-4962-a447-56185cf7f7e1" providerId="ADAL" clId="{5BBEF8E3-1780-4719-85FA-994F16DA20AC}" dt="2022-03-01T08:05:35.067" v="5225"/>
        <pc:sldMkLst>
          <pc:docMk/>
          <pc:sldMk cId="846445740" sldId="438"/>
        </pc:sldMkLst>
      </pc:sldChg>
      <pc:sldChg chg="add ord">
        <pc:chgData name="Lisa Regan" userId="ed3e5808-4809-4962-a447-56185cf7f7e1" providerId="ADAL" clId="{5BBEF8E3-1780-4719-85FA-994F16DA20AC}" dt="2022-03-01T08:05:48.623" v="5227"/>
        <pc:sldMkLst>
          <pc:docMk/>
          <pc:sldMk cId="1035260359" sldId="439"/>
        </pc:sldMkLst>
      </pc:sldChg>
      <pc:sldChg chg="addSp modSp new mod">
        <pc:chgData name="Lisa Regan" userId="ed3e5808-4809-4962-a447-56185cf7f7e1" providerId="ADAL" clId="{5BBEF8E3-1780-4719-85FA-994F16DA20AC}" dt="2022-03-01T11:45:29.832" v="7153" actId="20577"/>
        <pc:sldMkLst>
          <pc:docMk/>
          <pc:sldMk cId="524556952" sldId="440"/>
        </pc:sldMkLst>
        <pc:spChg chg="add mod">
          <ac:chgData name="Lisa Regan" userId="ed3e5808-4809-4962-a447-56185cf7f7e1" providerId="ADAL" clId="{5BBEF8E3-1780-4719-85FA-994F16DA20AC}" dt="2022-02-28T22:19:40.070" v="2509" actId="1076"/>
          <ac:spMkLst>
            <pc:docMk/>
            <pc:sldMk cId="524556952" sldId="440"/>
            <ac:spMk id="2" creationId="{2DEF5756-D250-470E-BD83-656B6B5A6141}"/>
          </ac:spMkLst>
        </pc:spChg>
        <pc:spChg chg="add mod">
          <ac:chgData name="Lisa Regan" userId="ed3e5808-4809-4962-a447-56185cf7f7e1" providerId="ADAL" clId="{5BBEF8E3-1780-4719-85FA-994F16DA20AC}" dt="2022-03-01T11:45:04.892" v="7078" actId="20577"/>
          <ac:spMkLst>
            <pc:docMk/>
            <pc:sldMk cId="524556952" sldId="440"/>
            <ac:spMk id="4" creationId="{1B4485C6-3115-4686-A379-84D81E35A457}"/>
          </ac:spMkLst>
        </pc:spChg>
        <pc:spChg chg="add mod">
          <ac:chgData name="Lisa Regan" userId="ed3e5808-4809-4962-a447-56185cf7f7e1" providerId="ADAL" clId="{5BBEF8E3-1780-4719-85FA-994F16DA20AC}" dt="2022-03-01T11:45:17.592" v="7101" actId="20577"/>
          <ac:spMkLst>
            <pc:docMk/>
            <pc:sldMk cId="524556952" sldId="440"/>
            <ac:spMk id="6" creationId="{FDE714E0-91FD-4BE2-ABF3-F3AA31C8A1F1}"/>
          </ac:spMkLst>
        </pc:spChg>
        <pc:spChg chg="add mod">
          <ac:chgData name="Lisa Regan" userId="ed3e5808-4809-4962-a447-56185cf7f7e1" providerId="ADAL" clId="{5BBEF8E3-1780-4719-85FA-994F16DA20AC}" dt="2022-03-01T11:45:29.832" v="7153" actId="20577"/>
          <ac:spMkLst>
            <pc:docMk/>
            <pc:sldMk cId="524556952" sldId="440"/>
            <ac:spMk id="8" creationId="{9022F0A3-9621-4E1C-AA2E-41848F8B2F5A}"/>
          </ac:spMkLst>
        </pc:spChg>
      </pc:sldChg>
      <pc:sldChg chg="addSp delSp modSp new mod modNotesTx">
        <pc:chgData name="Lisa Regan" userId="ed3e5808-4809-4962-a447-56185cf7f7e1" providerId="ADAL" clId="{5BBEF8E3-1780-4719-85FA-994F16DA20AC}" dt="2022-03-01T09:53:56.938" v="6643" actId="1076"/>
        <pc:sldMkLst>
          <pc:docMk/>
          <pc:sldMk cId="2137113766" sldId="441"/>
        </pc:sldMkLst>
        <pc:spChg chg="mod">
          <ac:chgData name="Lisa Regan" userId="ed3e5808-4809-4962-a447-56185cf7f7e1" providerId="ADAL" clId="{5BBEF8E3-1780-4719-85FA-994F16DA20AC}" dt="2022-03-01T09:53:56.938" v="6643" actId="1076"/>
          <ac:spMkLst>
            <pc:docMk/>
            <pc:sldMk cId="2137113766" sldId="441"/>
            <ac:spMk id="2" creationId="{32EE3615-FDCA-4252-90E7-926EBEA01DFE}"/>
          </ac:spMkLst>
        </pc:spChg>
        <pc:spChg chg="del">
          <ac:chgData name="Lisa Regan" userId="ed3e5808-4809-4962-a447-56185cf7f7e1" providerId="ADAL" clId="{5BBEF8E3-1780-4719-85FA-994F16DA20AC}" dt="2022-03-01T07:23:21.586" v="4086" actId="478"/>
          <ac:spMkLst>
            <pc:docMk/>
            <pc:sldMk cId="2137113766" sldId="441"/>
            <ac:spMk id="3" creationId="{EB14AC59-5130-49FB-935C-491743EE5701}"/>
          </ac:spMkLst>
        </pc:spChg>
        <pc:spChg chg="del">
          <ac:chgData name="Lisa Regan" userId="ed3e5808-4809-4962-a447-56185cf7f7e1" providerId="ADAL" clId="{5BBEF8E3-1780-4719-85FA-994F16DA20AC}" dt="2022-03-01T07:23:23.429" v="4087" actId="478"/>
          <ac:spMkLst>
            <pc:docMk/>
            <pc:sldMk cId="2137113766" sldId="441"/>
            <ac:spMk id="4" creationId="{0BA5A6E1-EFA0-4842-BF1D-8423D9DD689D}"/>
          </ac:spMkLst>
        </pc:spChg>
        <pc:spChg chg="add mod">
          <ac:chgData name="Lisa Regan" userId="ed3e5808-4809-4962-a447-56185cf7f7e1" providerId="ADAL" clId="{5BBEF8E3-1780-4719-85FA-994F16DA20AC}" dt="2022-03-01T07:28:40.368" v="4214" actId="20577"/>
          <ac:spMkLst>
            <pc:docMk/>
            <pc:sldMk cId="2137113766" sldId="441"/>
            <ac:spMk id="5" creationId="{A89660C5-5B4F-4474-9944-A325A1C8C1DE}"/>
          </ac:spMkLst>
        </pc:spChg>
      </pc:sldChg>
      <pc:sldChg chg="addSp delSp modSp new mod modNotesTx">
        <pc:chgData name="Lisa Regan" userId="ed3e5808-4809-4962-a447-56185cf7f7e1" providerId="ADAL" clId="{5BBEF8E3-1780-4719-85FA-994F16DA20AC}" dt="2022-03-01T09:54:11.689" v="6698" actId="20577"/>
        <pc:sldMkLst>
          <pc:docMk/>
          <pc:sldMk cId="216200677" sldId="442"/>
        </pc:sldMkLst>
        <pc:spChg chg="mod">
          <ac:chgData name="Lisa Regan" userId="ed3e5808-4809-4962-a447-56185cf7f7e1" providerId="ADAL" clId="{5BBEF8E3-1780-4719-85FA-994F16DA20AC}" dt="2022-03-01T09:54:11.689" v="6698" actId="20577"/>
          <ac:spMkLst>
            <pc:docMk/>
            <pc:sldMk cId="216200677" sldId="442"/>
            <ac:spMk id="2" creationId="{7BD6BE77-4B94-4FFE-B27D-F2C3D017E1ED}"/>
          </ac:spMkLst>
        </pc:spChg>
        <pc:spChg chg="del">
          <ac:chgData name="Lisa Regan" userId="ed3e5808-4809-4962-a447-56185cf7f7e1" providerId="ADAL" clId="{5BBEF8E3-1780-4719-85FA-994F16DA20AC}" dt="2022-03-01T07:29:19.222" v="4274" actId="478"/>
          <ac:spMkLst>
            <pc:docMk/>
            <pc:sldMk cId="216200677" sldId="442"/>
            <ac:spMk id="3" creationId="{9FA40A5E-2DE3-48C4-B35E-B04A757B3AF8}"/>
          </ac:spMkLst>
        </pc:spChg>
        <pc:spChg chg="del">
          <ac:chgData name="Lisa Regan" userId="ed3e5808-4809-4962-a447-56185cf7f7e1" providerId="ADAL" clId="{5BBEF8E3-1780-4719-85FA-994F16DA20AC}" dt="2022-03-01T07:29:16.478" v="4273" actId="478"/>
          <ac:spMkLst>
            <pc:docMk/>
            <pc:sldMk cId="216200677" sldId="442"/>
            <ac:spMk id="4" creationId="{124C356C-E91C-4DEE-BCA5-4772B29016A0}"/>
          </ac:spMkLst>
        </pc:spChg>
        <pc:spChg chg="add mod">
          <ac:chgData name="Lisa Regan" userId="ed3e5808-4809-4962-a447-56185cf7f7e1" providerId="ADAL" clId="{5BBEF8E3-1780-4719-85FA-994F16DA20AC}" dt="2022-03-01T07:32:01.810" v="4330" actId="20577"/>
          <ac:spMkLst>
            <pc:docMk/>
            <pc:sldMk cId="216200677" sldId="442"/>
            <ac:spMk id="5" creationId="{DE5C7840-12C3-4643-9285-1F94350BAACA}"/>
          </ac:spMkLst>
        </pc:spChg>
      </pc:sldChg>
      <pc:sldChg chg="addSp delSp modSp new mod">
        <pc:chgData name="Lisa Regan" userId="ed3e5808-4809-4962-a447-56185cf7f7e1" providerId="ADAL" clId="{5BBEF8E3-1780-4719-85FA-994F16DA20AC}" dt="2022-03-01T07:47:53.130" v="4815" actId="14100"/>
        <pc:sldMkLst>
          <pc:docMk/>
          <pc:sldMk cId="3706959863" sldId="443"/>
        </pc:sldMkLst>
        <pc:spChg chg="mod">
          <ac:chgData name="Lisa Regan" userId="ed3e5808-4809-4962-a447-56185cf7f7e1" providerId="ADAL" clId="{5BBEF8E3-1780-4719-85FA-994F16DA20AC}" dt="2022-03-01T07:46:11.491" v="4813" actId="255"/>
          <ac:spMkLst>
            <pc:docMk/>
            <pc:sldMk cId="3706959863" sldId="443"/>
            <ac:spMk id="2" creationId="{67921B98-54AF-4CAD-9F3C-621485331C5F}"/>
          </ac:spMkLst>
        </pc:spChg>
        <pc:spChg chg="del">
          <ac:chgData name="Lisa Regan" userId="ed3e5808-4809-4962-a447-56185cf7f7e1" providerId="ADAL" clId="{5BBEF8E3-1780-4719-85FA-994F16DA20AC}" dt="2022-03-01T07:45:56.875" v="4810" actId="478"/>
          <ac:spMkLst>
            <pc:docMk/>
            <pc:sldMk cId="3706959863" sldId="443"/>
            <ac:spMk id="3" creationId="{EDA68FAB-50BF-45AD-83A5-93D1F8F02B4C}"/>
          </ac:spMkLst>
        </pc:spChg>
        <pc:picChg chg="add mod">
          <ac:chgData name="Lisa Regan" userId="ed3e5808-4809-4962-a447-56185cf7f7e1" providerId="ADAL" clId="{5BBEF8E3-1780-4719-85FA-994F16DA20AC}" dt="2022-03-01T07:47:53.130" v="4815" actId="14100"/>
          <ac:picMkLst>
            <pc:docMk/>
            <pc:sldMk cId="3706959863" sldId="443"/>
            <ac:picMk id="1026" creationId="{73F44B62-5339-4085-8117-60B3E3EB9B94}"/>
          </ac:picMkLst>
        </pc:picChg>
      </pc:sldChg>
      <pc:sldChg chg="modSp new del mod modNotesTx">
        <pc:chgData name="Lisa Regan" userId="ed3e5808-4809-4962-a447-56185cf7f7e1" providerId="ADAL" clId="{5BBEF8E3-1780-4719-85FA-994F16DA20AC}" dt="2022-03-01T09:08:23.757" v="5720" actId="47"/>
        <pc:sldMkLst>
          <pc:docMk/>
          <pc:sldMk cId="3551812990" sldId="444"/>
        </pc:sldMkLst>
        <pc:spChg chg="mod">
          <ac:chgData name="Lisa Regan" userId="ed3e5808-4809-4962-a447-56185cf7f7e1" providerId="ADAL" clId="{5BBEF8E3-1780-4719-85FA-994F16DA20AC}" dt="2022-03-01T08:07:34.889" v="5371" actId="20577"/>
          <ac:spMkLst>
            <pc:docMk/>
            <pc:sldMk cId="3551812990" sldId="444"/>
            <ac:spMk id="2" creationId="{7655563F-8B5D-46B2-BC82-FAFA0162A6B6}"/>
          </ac:spMkLst>
        </pc:spChg>
        <pc:spChg chg="mod">
          <ac:chgData name="Lisa Regan" userId="ed3e5808-4809-4962-a447-56185cf7f7e1" providerId="ADAL" clId="{5BBEF8E3-1780-4719-85FA-994F16DA20AC}" dt="2022-03-01T08:08:38.068" v="5518" actId="20577"/>
          <ac:spMkLst>
            <pc:docMk/>
            <pc:sldMk cId="3551812990" sldId="444"/>
            <ac:spMk id="3" creationId="{C9A242C8-BA29-4A2B-AE8E-1878469AB716}"/>
          </ac:spMkLst>
        </pc:spChg>
      </pc:sldChg>
      <pc:sldChg chg="modSp new mod modNotesTx">
        <pc:chgData name="Lisa Regan" userId="ed3e5808-4809-4962-a447-56185cf7f7e1" providerId="ADAL" clId="{5BBEF8E3-1780-4719-85FA-994F16DA20AC}" dt="2022-03-01T14:31:00.305" v="7178" actId="20577"/>
        <pc:sldMkLst>
          <pc:docMk/>
          <pc:sldMk cId="3436299053" sldId="445"/>
        </pc:sldMkLst>
        <pc:spChg chg="mod">
          <ac:chgData name="Lisa Regan" userId="ed3e5808-4809-4962-a447-56185cf7f7e1" providerId="ADAL" clId="{5BBEF8E3-1780-4719-85FA-994F16DA20AC}" dt="2022-03-01T10:52:06.316" v="6930" actId="20577"/>
          <ac:spMkLst>
            <pc:docMk/>
            <pc:sldMk cId="3436299053" sldId="445"/>
            <ac:spMk id="2" creationId="{1119F686-9066-48FF-B478-B6985192B88D}"/>
          </ac:spMkLst>
        </pc:spChg>
        <pc:spChg chg="mod">
          <ac:chgData name="Lisa Regan" userId="ed3e5808-4809-4962-a447-56185cf7f7e1" providerId="ADAL" clId="{5BBEF8E3-1780-4719-85FA-994F16DA20AC}" dt="2022-03-01T09:10:01.877" v="6021" actId="113"/>
          <ac:spMkLst>
            <pc:docMk/>
            <pc:sldMk cId="3436299053" sldId="445"/>
            <ac:spMk id="3" creationId="{40BA4BA4-851C-4C07-AAFD-348E02FD772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 y="1"/>
            <a:ext cx="2986309" cy="501577"/>
          </a:xfrm>
          <a:prstGeom prst="rect">
            <a:avLst/>
          </a:prstGeom>
        </p:spPr>
        <p:txBody>
          <a:bodyPr vert="horz" lIns="92464" tIns="46232" rIns="92464" bIns="46232" rtlCol="0"/>
          <a:lstStyle>
            <a:lvl1pPr algn="l">
              <a:defRPr sz="1200"/>
            </a:lvl1pPr>
          </a:lstStyle>
          <a:p>
            <a:endParaRPr lang="en-US"/>
          </a:p>
        </p:txBody>
      </p:sp>
      <p:sp>
        <p:nvSpPr>
          <p:cNvPr id="3" name="Date Placeholder 2"/>
          <p:cNvSpPr>
            <a:spLocks noGrp="1"/>
          </p:cNvSpPr>
          <p:nvPr>
            <p:ph type="dt" sz="quarter" idx="1"/>
          </p:nvPr>
        </p:nvSpPr>
        <p:spPr>
          <a:xfrm>
            <a:off x="3901835" y="1"/>
            <a:ext cx="2986309" cy="501577"/>
          </a:xfrm>
          <a:prstGeom prst="rect">
            <a:avLst/>
          </a:prstGeom>
        </p:spPr>
        <p:txBody>
          <a:bodyPr vert="horz" lIns="92464" tIns="46232" rIns="92464" bIns="46232" rtlCol="0"/>
          <a:lstStyle>
            <a:lvl1pPr algn="r">
              <a:defRPr sz="1200"/>
            </a:lvl1pPr>
          </a:lstStyle>
          <a:p>
            <a:fld id="{612B7E74-E3BF-40BF-905C-8B32F62E23B2}" type="datetimeFigureOut">
              <a:rPr lang="en-US" smtClean="0"/>
              <a:pPr/>
              <a:t>3/1/2022</a:t>
            </a:fld>
            <a:endParaRPr lang="en-US"/>
          </a:p>
        </p:txBody>
      </p:sp>
      <p:sp>
        <p:nvSpPr>
          <p:cNvPr id="4" name="Footer Placeholder 3"/>
          <p:cNvSpPr>
            <a:spLocks noGrp="1"/>
          </p:cNvSpPr>
          <p:nvPr>
            <p:ph type="ftr" sz="quarter" idx="2"/>
          </p:nvPr>
        </p:nvSpPr>
        <p:spPr>
          <a:xfrm>
            <a:off x="3" y="9518723"/>
            <a:ext cx="2986309" cy="501577"/>
          </a:xfrm>
          <a:prstGeom prst="rect">
            <a:avLst/>
          </a:prstGeom>
        </p:spPr>
        <p:txBody>
          <a:bodyPr vert="horz" lIns="92464" tIns="46232" rIns="92464" bIns="46232" rtlCol="0" anchor="b"/>
          <a:lstStyle>
            <a:lvl1pPr algn="l">
              <a:defRPr sz="1200"/>
            </a:lvl1pPr>
          </a:lstStyle>
          <a:p>
            <a:endParaRPr lang="en-US"/>
          </a:p>
        </p:txBody>
      </p:sp>
      <p:sp>
        <p:nvSpPr>
          <p:cNvPr id="5" name="Slide Number Placeholder 4"/>
          <p:cNvSpPr>
            <a:spLocks noGrp="1"/>
          </p:cNvSpPr>
          <p:nvPr>
            <p:ph type="sldNum" sz="quarter" idx="3"/>
          </p:nvPr>
        </p:nvSpPr>
        <p:spPr>
          <a:xfrm>
            <a:off x="3901835" y="9518723"/>
            <a:ext cx="2986309" cy="501577"/>
          </a:xfrm>
          <a:prstGeom prst="rect">
            <a:avLst/>
          </a:prstGeom>
        </p:spPr>
        <p:txBody>
          <a:bodyPr vert="horz" lIns="92464" tIns="46232" rIns="92464" bIns="46232"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5558" cy="501016"/>
          </a:xfrm>
          <a:prstGeom prst="rect">
            <a:avLst/>
          </a:prstGeom>
        </p:spPr>
        <p:txBody>
          <a:bodyPr vert="horz" lIns="92464" tIns="46232" rIns="92464" bIns="46232" rtlCol="0"/>
          <a:lstStyle>
            <a:lvl1pPr algn="l">
              <a:defRPr sz="1200"/>
            </a:lvl1pPr>
          </a:lstStyle>
          <a:p>
            <a:endParaRPr lang="en-US"/>
          </a:p>
        </p:txBody>
      </p:sp>
      <p:sp>
        <p:nvSpPr>
          <p:cNvPr id="3" name="Date Placeholder 2"/>
          <p:cNvSpPr>
            <a:spLocks noGrp="1"/>
          </p:cNvSpPr>
          <p:nvPr>
            <p:ph type="dt" idx="1"/>
          </p:nvPr>
        </p:nvSpPr>
        <p:spPr>
          <a:xfrm>
            <a:off x="3902598" y="0"/>
            <a:ext cx="2985558" cy="501016"/>
          </a:xfrm>
          <a:prstGeom prst="rect">
            <a:avLst/>
          </a:prstGeom>
        </p:spPr>
        <p:txBody>
          <a:bodyPr vert="horz" lIns="92464" tIns="46232" rIns="92464" bIns="46232" rtlCol="0"/>
          <a:lstStyle>
            <a:lvl1pPr algn="r">
              <a:defRPr sz="1200"/>
            </a:lvl1pPr>
          </a:lstStyle>
          <a:p>
            <a:fld id="{D422D1DF-8B83-F64D-9D9F-6943744E1858}" type="datetimeFigureOut">
              <a:rPr lang="en-US" smtClean="0"/>
              <a:pPr/>
              <a:t>3/1/2022</a:t>
            </a:fld>
            <a:endParaRPr lang="en-US"/>
          </a:p>
        </p:txBody>
      </p:sp>
      <p:sp>
        <p:nvSpPr>
          <p:cNvPr id="4" name="Slide Image Placeholder 3"/>
          <p:cNvSpPr>
            <a:spLocks noGrp="1" noRot="1" noChangeAspect="1"/>
          </p:cNvSpPr>
          <p:nvPr>
            <p:ph type="sldImg" idx="2"/>
          </p:nvPr>
        </p:nvSpPr>
        <p:spPr>
          <a:xfrm>
            <a:off x="939800" y="752475"/>
            <a:ext cx="5010150" cy="3757613"/>
          </a:xfrm>
          <a:prstGeom prst="rect">
            <a:avLst/>
          </a:prstGeom>
          <a:noFill/>
          <a:ln w="12700">
            <a:solidFill>
              <a:prstClr val="black"/>
            </a:solidFill>
          </a:ln>
        </p:spPr>
        <p:txBody>
          <a:bodyPr vert="horz" lIns="92464" tIns="46232" rIns="92464" bIns="46232" rtlCol="0" anchor="ctr"/>
          <a:lstStyle/>
          <a:p>
            <a:endParaRPr lang="en-US"/>
          </a:p>
        </p:txBody>
      </p:sp>
      <p:sp>
        <p:nvSpPr>
          <p:cNvPr id="5" name="Notes Placeholder 4"/>
          <p:cNvSpPr>
            <a:spLocks noGrp="1"/>
          </p:cNvSpPr>
          <p:nvPr>
            <p:ph type="body" sz="quarter" idx="3"/>
          </p:nvPr>
        </p:nvSpPr>
        <p:spPr>
          <a:xfrm>
            <a:off x="688976" y="4759644"/>
            <a:ext cx="5511800" cy="4509134"/>
          </a:xfrm>
          <a:prstGeom prst="rect">
            <a:avLst/>
          </a:prstGeom>
        </p:spPr>
        <p:txBody>
          <a:bodyPr vert="horz" lIns="92464" tIns="46232" rIns="92464" bIns="4623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1" y="9517547"/>
            <a:ext cx="2985558" cy="501016"/>
          </a:xfrm>
          <a:prstGeom prst="rect">
            <a:avLst/>
          </a:prstGeom>
        </p:spPr>
        <p:txBody>
          <a:bodyPr vert="horz" lIns="92464" tIns="46232" rIns="92464" bIns="46232" rtlCol="0" anchor="b"/>
          <a:lstStyle>
            <a:lvl1pPr algn="l">
              <a:defRPr sz="1200"/>
            </a:lvl1pPr>
          </a:lstStyle>
          <a:p>
            <a:endParaRPr lang="en-US"/>
          </a:p>
        </p:txBody>
      </p:sp>
      <p:sp>
        <p:nvSpPr>
          <p:cNvPr id="7" name="Slide Number Placeholder 6"/>
          <p:cNvSpPr>
            <a:spLocks noGrp="1"/>
          </p:cNvSpPr>
          <p:nvPr>
            <p:ph type="sldNum" sz="quarter" idx="5"/>
          </p:nvPr>
        </p:nvSpPr>
        <p:spPr>
          <a:xfrm>
            <a:off x="3902598" y="9517547"/>
            <a:ext cx="2985558" cy="501016"/>
          </a:xfrm>
          <a:prstGeom prst="rect">
            <a:avLst/>
          </a:prstGeom>
        </p:spPr>
        <p:txBody>
          <a:bodyPr vert="horz" lIns="92464" tIns="46232" rIns="92464" bIns="46232"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330999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What are the disciplines within Expressive Arts?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960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486957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Llywodraeth</a:t>
            </a:r>
            <a:r>
              <a:rPr lang="en-GB" dirty="0"/>
              <a:t> Cymru / Welsh Government</a:t>
            </a:r>
          </a:p>
        </p:txBody>
      </p:sp>
      <p:sp>
        <p:nvSpPr>
          <p:cNvPr id="4" name="Slide Number Placeholder 3"/>
          <p:cNvSpPr>
            <a:spLocks noGrp="1"/>
          </p:cNvSpPr>
          <p:nvPr>
            <p:ph type="sldNum" sz="quarter" idx="5"/>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3174553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3311650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2447585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Welsh Govt</a:t>
            </a:r>
            <a:r>
              <a:rPr lang="en-GB" baseline="0" dirty="0"/>
              <a:t> (</a:t>
            </a:r>
            <a:r>
              <a:rPr lang="en-GB" sz="1600" dirty="0"/>
              <a:t> UNCRC – </a:t>
            </a:r>
            <a:r>
              <a:rPr lang="en-GB" sz="1600" dirty="0" err="1"/>
              <a:t>Confensiwn</a:t>
            </a:r>
            <a:r>
              <a:rPr lang="en-GB" sz="1600" dirty="0"/>
              <a:t> y </a:t>
            </a:r>
            <a:r>
              <a:rPr lang="en-GB" sz="1600" dirty="0" err="1"/>
              <a:t>Cenhedloedd</a:t>
            </a:r>
            <a:r>
              <a:rPr lang="en-GB" sz="1600" dirty="0"/>
              <a:t> </a:t>
            </a:r>
            <a:r>
              <a:rPr lang="en-GB" sz="1600" dirty="0" err="1"/>
              <a:t>Unedig</a:t>
            </a:r>
            <a:r>
              <a:rPr lang="en-GB" sz="1600" dirty="0"/>
              <a:t> </a:t>
            </a:r>
            <a:r>
              <a:rPr lang="en-GB" sz="1600" dirty="0" err="1"/>
              <a:t>ar</a:t>
            </a:r>
            <a:r>
              <a:rPr lang="en-GB" sz="1600" dirty="0"/>
              <a:t> </a:t>
            </a:r>
            <a:r>
              <a:rPr lang="en-GB" sz="1600" dirty="0" err="1"/>
              <a:t>Hawliau</a:t>
            </a:r>
            <a:r>
              <a:rPr lang="en-GB" sz="1600" dirty="0"/>
              <a:t> Plant</a:t>
            </a:r>
          </a:p>
          <a:p>
            <a:pPr lvl="1"/>
            <a:r>
              <a:rPr lang="en-GB" sz="1600" dirty="0"/>
              <a:t>Students to access their copy of the </a:t>
            </a:r>
            <a:r>
              <a:rPr lang="en-GB" sz="1600" dirty="0" err="1"/>
              <a:t>FPh</a:t>
            </a:r>
            <a:r>
              <a:rPr lang="en-GB" sz="1600" dirty="0"/>
              <a:t> </a:t>
            </a:r>
            <a:r>
              <a:rPr lang="en-GB" sz="1600" dirty="0" err="1"/>
              <a:t>Fwk</a:t>
            </a:r>
            <a:r>
              <a:rPr lang="en-GB" sz="1600" dirty="0"/>
              <a:t>.  </a:t>
            </a:r>
          </a:p>
          <a:p>
            <a:pPr lvl="1"/>
            <a:endParaRPr lang="en-GB" sz="1600" dirty="0"/>
          </a:p>
          <a:p>
            <a:pPr lvl="1"/>
            <a:r>
              <a:rPr lang="en-GB" sz="1600" dirty="0"/>
              <a:t>Flying start for all</a:t>
            </a:r>
          </a:p>
          <a:p>
            <a:pPr lvl="1"/>
            <a:r>
              <a:rPr lang="en-GB" sz="1600" dirty="0"/>
              <a:t>Acquire essential skills</a:t>
            </a:r>
          </a:p>
          <a:p>
            <a:pPr lvl="1"/>
            <a:r>
              <a:rPr lang="en-GB" sz="1600" dirty="0"/>
              <a:t>Enjoy best possible health (physical/social/mental)</a:t>
            </a:r>
          </a:p>
          <a:p>
            <a:pPr lvl="1"/>
            <a:r>
              <a:rPr lang="en-GB" sz="1600" dirty="0"/>
              <a:t>Access to play/sport/cultural activity</a:t>
            </a:r>
          </a:p>
          <a:p>
            <a:pPr lvl="1"/>
            <a:r>
              <a:rPr lang="en-GB" sz="1600" dirty="0"/>
              <a:t>Listened to, treated with respect and have their race and cultural identity recognized.</a:t>
            </a:r>
          </a:p>
          <a:p>
            <a:pPr lvl="1"/>
            <a:r>
              <a:rPr lang="en-GB" sz="1600" dirty="0"/>
              <a:t>Safe home, community that supports well being</a:t>
            </a:r>
          </a:p>
          <a:p>
            <a:pPr lvl="1"/>
            <a:r>
              <a:rPr lang="en-GB" sz="1600" dirty="0"/>
              <a:t>Not disadvantaged by poverty</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2899992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we can see that the two highlighted above must also include elements of each of the others.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3038265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Dydd</a:t>
            </a:r>
            <a:r>
              <a:rPr lang="en-GB" dirty="0"/>
              <a:t> </a:t>
            </a:r>
            <a:r>
              <a:rPr lang="en-GB" dirty="0" err="1"/>
              <a:t>Gwyl</a:t>
            </a:r>
            <a:r>
              <a:rPr lang="en-GB" dirty="0"/>
              <a:t> </a:t>
            </a:r>
            <a:r>
              <a:rPr lang="en-GB" dirty="0" err="1"/>
              <a:t>Dewi</a:t>
            </a:r>
            <a:r>
              <a:rPr lang="en-GB" dirty="0"/>
              <a:t> </a:t>
            </a:r>
            <a:r>
              <a:rPr lang="en-GB" dirty="0" err="1"/>
              <a:t>Hapus</a:t>
            </a:r>
            <a:r>
              <a:rPr lang="en-GB" dirty="0"/>
              <a:t> – </a:t>
            </a:r>
            <a:r>
              <a:rPr lang="en-GB" dirty="0" err="1"/>
              <a:t>beth</a:t>
            </a:r>
            <a:r>
              <a:rPr lang="en-GB" dirty="0"/>
              <a:t> am </a:t>
            </a:r>
            <a:r>
              <a:rPr lang="en-GB" dirty="0" err="1"/>
              <a:t>weithgaredd</a:t>
            </a:r>
            <a:r>
              <a:rPr lang="en-GB" dirty="0"/>
              <a:t> </a:t>
            </a:r>
            <a:r>
              <a:rPr lang="en-GB" dirty="0" err="1"/>
              <a:t>ysgafn</a:t>
            </a:r>
            <a:r>
              <a:rPr lang="en-GB" dirty="0"/>
              <a:t>.</a:t>
            </a:r>
          </a:p>
        </p:txBody>
      </p:sp>
      <p:sp>
        <p:nvSpPr>
          <p:cNvPr id="4" name="Slide Number Placeholder 3"/>
          <p:cNvSpPr>
            <a:spLocks noGrp="1"/>
          </p:cNvSpPr>
          <p:nvPr>
            <p:ph type="sldNum" sz="quarter" idx="5"/>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4220084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Cymerwch</a:t>
            </a:r>
            <a:r>
              <a:rPr lang="en-GB" dirty="0"/>
              <a:t> 15/20 </a:t>
            </a:r>
            <a:r>
              <a:rPr lang="en-GB" dirty="0" err="1"/>
              <a:t>munud</a:t>
            </a:r>
            <a:r>
              <a:rPr lang="en-GB" dirty="0"/>
              <a:t> </a:t>
            </a:r>
            <a:r>
              <a:rPr lang="en-GB" dirty="0" err="1"/>
              <a:t>i</a:t>
            </a:r>
            <a:r>
              <a:rPr lang="en-GB" dirty="0"/>
              <a:t> </a:t>
            </a:r>
            <a:r>
              <a:rPr lang="en-GB" dirty="0" err="1"/>
              <a:t>naill</a:t>
            </a:r>
            <a:r>
              <a:rPr lang="en-GB" dirty="0"/>
              <a:t> ai </a:t>
            </a:r>
            <a:r>
              <a:rPr lang="en-GB" dirty="0" err="1"/>
              <a:t>wylio</a:t>
            </a:r>
            <a:r>
              <a:rPr lang="en-GB" dirty="0"/>
              <a:t> </a:t>
            </a:r>
            <a:r>
              <a:rPr lang="en-GB" dirty="0" err="1"/>
              <a:t>rhai</a:t>
            </a:r>
            <a:r>
              <a:rPr lang="en-GB" dirty="0"/>
              <a:t> </a:t>
            </a:r>
            <a:r>
              <a:rPr lang="en-GB" dirty="0" err="1"/>
              <a:t>o’r</a:t>
            </a:r>
            <a:r>
              <a:rPr lang="en-GB" dirty="0"/>
              <a:t> </a:t>
            </a:r>
            <a:r>
              <a:rPr lang="en-GB" dirty="0" err="1"/>
              <a:t>clipiau</a:t>
            </a:r>
            <a:r>
              <a:rPr lang="en-GB" dirty="0"/>
              <a:t> </a:t>
            </a:r>
            <a:r>
              <a:rPr lang="en-GB" dirty="0" err="1"/>
              <a:t>yma</a:t>
            </a:r>
            <a:r>
              <a:rPr lang="en-GB" dirty="0"/>
              <a:t>, a </a:t>
            </a:r>
            <a:r>
              <a:rPr lang="en-GB" dirty="0" err="1"/>
              <a:t>dechrau</a:t>
            </a:r>
            <a:r>
              <a:rPr lang="en-GB" dirty="0"/>
              <a:t> </a:t>
            </a:r>
            <a:r>
              <a:rPr lang="en-GB" dirty="0" err="1"/>
              <a:t>ar</a:t>
            </a:r>
            <a:r>
              <a:rPr lang="en-GB" dirty="0"/>
              <a:t> </a:t>
            </a:r>
            <a:r>
              <a:rPr lang="en-GB" dirty="0" err="1"/>
              <a:t>ddwdl</a:t>
            </a:r>
            <a:r>
              <a:rPr lang="en-GB" dirty="0"/>
              <a:t> </a:t>
            </a:r>
            <a:r>
              <a:rPr lang="en-GB" dirty="0" err="1"/>
              <a:t>Dydd</a:t>
            </a:r>
            <a:r>
              <a:rPr lang="en-GB" dirty="0"/>
              <a:t> </a:t>
            </a:r>
            <a:r>
              <a:rPr lang="en-GB" dirty="0" err="1"/>
              <a:t>Gwyl</a:t>
            </a:r>
            <a:r>
              <a:rPr lang="en-GB" dirty="0"/>
              <a:t> </a:t>
            </a:r>
            <a:r>
              <a:rPr lang="en-GB" dirty="0" err="1"/>
              <a:t>Dewi</a:t>
            </a:r>
            <a:r>
              <a:rPr lang="en-GB" dirty="0"/>
              <a:t>.</a:t>
            </a:r>
          </a:p>
        </p:txBody>
      </p:sp>
      <p:sp>
        <p:nvSpPr>
          <p:cNvPr id="4" name="Slide Number Placeholder 3"/>
          <p:cNvSpPr>
            <a:spLocks noGrp="1"/>
          </p:cNvSpPr>
          <p:nvPr>
            <p:ph type="sldNum" sz="quarter" idx="5"/>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1491801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Happy St. David’s Day.</a:t>
            </a:r>
          </a:p>
          <a:p>
            <a:endParaRPr lang="en-GB" dirty="0"/>
          </a:p>
          <a:p>
            <a:r>
              <a:rPr lang="en-GB" dirty="0" err="1"/>
              <a:t>Dywedwch</a:t>
            </a:r>
            <a:r>
              <a:rPr lang="en-GB" dirty="0"/>
              <a:t> </a:t>
            </a:r>
            <a:r>
              <a:rPr lang="en-GB" dirty="0" err="1"/>
              <a:t>Dydd</a:t>
            </a:r>
            <a:r>
              <a:rPr lang="en-GB" dirty="0"/>
              <a:t> </a:t>
            </a:r>
            <a:r>
              <a:rPr lang="en-GB" dirty="0" err="1"/>
              <a:t>Gwyl</a:t>
            </a:r>
            <a:r>
              <a:rPr lang="en-GB" dirty="0"/>
              <a:t> </a:t>
            </a:r>
            <a:r>
              <a:rPr lang="en-GB" dirty="0" err="1"/>
              <a:t>Dewi</a:t>
            </a:r>
            <a:r>
              <a:rPr lang="en-GB" dirty="0"/>
              <a:t> </a:t>
            </a:r>
            <a:r>
              <a:rPr lang="en-GB" dirty="0" err="1"/>
              <a:t>Hapus</a:t>
            </a:r>
            <a:r>
              <a:rPr lang="en-GB" dirty="0"/>
              <a:t>.</a:t>
            </a:r>
          </a:p>
          <a:p>
            <a:endParaRPr lang="en-GB" dirty="0"/>
          </a:p>
          <a:p>
            <a:r>
              <a:rPr lang="en-GB" dirty="0"/>
              <a:t>I’ll give you 15 minutes to look through some of these clips. Why not have a go at creating the </a:t>
            </a:r>
            <a:r>
              <a:rPr lang="en-GB" dirty="0" err="1"/>
              <a:t>Dydd</a:t>
            </a:r>
            <a:r>
              <a:rPr lang="en-GB" dirty="0"/>
              <a:t> </a:t>
            </a:r>
            <a:r>
              <a:rPr lang="en-GB" dirty="0" err="1"/>
              <a:t>Gwyl</a:t>
            </a:r>
            <a:r>
              <a:rPr lang="en-GB" dirty="0"/>
              <a:t> </a:t>
            </a:r>
            <a:r>
              <a:rPr lang="en-GB" dirty="0" err="1"/>
              <a:t>Dewi</a:t>
            </a:r>
            <a:r>
              <a:rPr lang="en-GB" dirty="0"/>
              <a:t> doodle (1</a:t>
            </a:r>
            <a:r>
              <a:rPr lang="en-GB" baseline="30000" dirty="0"/>
              <a:t>st</a:t>
            </a:r>
            <a:r>
              <a:rPr lang="en-GB" dirty="0"/>
              <a:t> link). The voice over is in Welsh, but it’s all child friendly, a visual, step by step guide on how to doodle or draw.</a:t>
            </a:r>
          </a:p>
          <a:p>
            <a:endParaRPr lang="en-GB" dirty="0"/>
          </a:p>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1339249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Cyflawni</a:t>
            </a:r>
            <a:r>
              <a:rPr lang="en-GB" dirty="0"/>
              <a:t> </a:t>
            </a:r>
            <a:r>
              <a:rPr lang="en-GB" dirty="0" err="1"/>
              <a:t>tasg</a:t>
            </a:r>
            <a:r>
              <a:rPr lang="en-GB" dirty="0"/>
              <a:t> </a:t>
            </a:r>
            <a:r>
              <a:rPr lang="en-GB" dirty="0" err="1"/>
              <a:t>Dwdl</a:t>
            </a:r>
            <a:r>
              <a:rPr lang="en-GB" dirty="0"/>
              <a:t> </a:t>
            </a:r>
            <a:r>
              <a:rPr lang="en-GB" dirty="0" err="1"/>
              <a:t>Dydd</a:t>
            </a:r>
            <a:r>
              <a:rPr lang="en-GB" dirty="0"/>
              <a:t> </a:t>
            </a:r>
            <a:r>
              <a:rPr lang="en-GB" dirty="0" err="1"/>
              <a:t>Gwyl</a:t>
            </a:r>
            <a:r>
              <a:rPr lang="en-GB" dirty="0"/>
              <a:t> </a:t>
            </a:r>
            <a:r>
              <a:rPr lang="en-GB" dirty="0" err="1"/>
              <a:t>Dewi</a:t>
            </a:r>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905307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differentiation in the Expressive Arts? Y </a:t>
            </a:r>
            <a:r>
              <a:rPr lang="en-GB" dirty="0" err="1"/>
              <a:t>darlun</a:t>
            </a:r>
            <a:r>
              <a:rPr lang="en-GB" dirty="0"/>
              <a:t>.</a:t>
            </a:r>
          </a:p>
        </p:txBody>
      </p:sp>
      <p:sp>
        <p:nvSpPr>
          <p:cNvPr id="4" name="Slide Number Placeholder 3"/>
          <p:cNvSpPr>
            <a:spLocks noGrp="1"/>
          </p:cNvSpPr>
          <p:nvPr>
            <p:ph type="sldNum" sz="quarter" idx="5"/>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20410309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Dim </a:t>
            </a:r>
            <a:r>
              <a:rPr lang="en-GB" dirty="0" err="1"/>
              <a:t>gwahaniaethu</a:t>
            </a:r>
            <a:r>
              <a:rPr lang="en-GB" dirty="0"/>
              <a:t>?</a:t>
            </a:r>
          </a:p>
          <a:p>
            <a:endParaRPr lang="en-GB" dirty="0"/>
          </a:p>
          <a:p>
            <a:r>
              <a:rPr lang="en-GB" dirty="0" err="1"/>
              <a:t>Gwefan</a:t>
            </a:r>
            <a:r>
              <a:rPr lang="en-GB" dirty="0"/>
              <a:t> Hwb – </a:t>
            </a:r>
            <a:r>
              <a:rPr lang="en-GB" dirty="0" err="1"/>
              <a:t>Llywodraeth</a:t>
            </a:r>
            <a:r>
              <a:rPr lang="en-GB" dirty="0"/>
              <a:t> Cymru.</a:t>
            </a:r>
          </a:p>
        </p:txBody>
      </p:sp>
      <p:sp>
        <p:nvSpPr>
          <p:cNvPr id="4" name="Slide Number Placeholder 3"/>
          <p:cNvSpPr>
            <a:spLocks noGrp="1"/>
          </p:cNvSpPr>
          <p:nvPr>
            <p:ph type="sldNum" sz="quarter" idx="5"/>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7411598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differentiation? Hwb. Government Wales website.</a:t>
            </a:r>
          </a:p>
        </p:txBody>
      </p:sp>
      <p:sp>
        <p:nvSpPr>
          <p:cNvPr id="4" name="Slide Number Placeholder 3"/>
          <p:cNvSpPr>
            <a:spLocks noGrp="1"/>
          </p:cNvSpPr>
          <p:nvPr>
            <p:ph type="sldNum" sz="quarter" idx="5"/>
          </p:nvPr>
        </p:nvSpPr>
        <p:spPr/>
        <p:txBody>
          <a:bodyPr/>
          <a:lstStyle/>
          <a:p>
            <a:fld id="{866552D6-76DF-0547-BBAF-EACD65B06FFA}" type="slidenum">
              <a:rPr lang="en-US" smtClean="0"/>
              <a:pPr/>
              <a:t>28</a:t>
            </a:fld>
            <a:endParaRPr lang="en-US"/>
          </a:p>
        </p:txBody>
      </p:sp>
    </p:spTree>
    <p:extLst>
      <p:ext uri="{BB962C8B-B14F-4D97-AF65-F5344CB8AC3E}">
        <p14:creationId xmlns:p14="http://schemas.microsoft.com/office/powerpoint/2010/main" val="2513697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Phase 1 – we’re looking at……………</a:t>
            </a:r>
          </a:p>
          <a:p>
            <a:r>
              <a:rPr lang="en-GB" dirty="0"/>
              <a:t>Phase 2 – We’re looking at ………………..</a:t>
            </a:r>
          </a:p>
          <a:p>
            <a:r>
              <a:rPr lang="en-GB" dirty="0"/>
              <a:t>Phase 3 – We’re looking at ………………..</a:t>
            </a:r>
          </a:p>
          <a:p>
            <a:endParaRPr lang="en-GB" dirty="0"/>
          </a:p>
          <a:p>
            <a:r>
              <a:rPr lang="en-GB" dirty="0"/>
              <a:t>Create the right ENVIRONMENT for learners to flourish. Engage, motivate and encourage learners to develop their artistic and performance skills to the full.</a:t>
            </a:r>
          </a:p>
          <a:p>
            <a:endParaRPr lang="en-GB" dirty="0"/>
          </a:p>
          <a:p>
            <a:r>
              <a:rPr lang="en-GB" dirty="0"/>
              <a:t>Remember the Foundation Framework – emphasis on creative development and the physical development, not only to be used in isolation but in relation to one another.</a:t>
            </a:r>
          </a:p>
        </p:txBody>
      </p:sp>
      <p:sp>
        <p:nvSpPr>
          <p:cNvPr id="4" name="Slide Number Placeholder 3"/>
          <p:cNvSpPr>
            <a:spLocks noGrp="1"/>
          </p:cNvSpPr>
          <p:nvPr>
            <p:ph type="sldNum" sz="quarter" idx="5"/>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6193630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30</a:t>
            </a:fld>
            <a:endParaRPr lang="en-US"/>
          </a:p>
        </p:txBody>
      </p:sp>
    </p:spTree>
    <p:extLst>
      <p:ext uri="{BB962C8B-B14F-4D97-AF65-F5344CB8AC3E}">
        <p14:creationId xmlns:p14="http://schemas.microsoft.com/office/powerpoint/2010/main" val="27045328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could you do this? With the Phase 1 learners and then the Phase  2 or Phase 3 learners?</a:t>
            </a:r>
          </a:p>
        </p:txBody>
      </p:sp>
      <p:sp>
        <p:nvSpPr>
          <p:cNvPr id="4" name="Slide Number Placeholder 3"/>
          <p:cNvSpPr>
            <a:spLocks noGrp="1"/>
          </p:cNvSpPr>
          <p:nvPr>
            <p:ph type="sldNum" sz="quarter" idx="5"/>
          </p:nvPr>
        </p:nvSpPr>
        <p:spPr/>
        <p:txBody>
          <a:bodyPr/>
          <a:lstStyle/>
          <a:p>
            <a:fld id="{866552D6-76DF-0547-BBAF-EACD65B06FFA}" type="slidenum">
              <a:rPr lang="en-US" smtClean="0"/>
              <a:pPr/>
              <a:t>31</a:t>
            </a:fld>
            <a:endParaRPr lang="en-US"/>
          </a:p>
        </p:txBody>
      </p:sp>
    </p:spTree>
    <p:extLst>
      <p:ext uri="{BB962C8B-B14F-4D97-AF65-F5344CB8AC3E}">
        <p14:creationId xmlns:p14="http://schemas.microsoft.com/office/powerpoint/2010/main" val="11031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32</a:t>
            </a:fld>
            <a:endParaRPr lang="en-US"/>
          </a:p>
        </p:txBody>
      </p:sp>
    </p:spTree>
    <p:extLst>
      <p:ext uri="{BB962C8B-B14F-4D97-AF65-F5344CB8AC3E}">
        <p14:creationId xmlns:p14="http://schemas.microsoft.com/office/powerpoint/2010/main" val="7313996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Pan </a:t>
            </a:r>
            <a:r>
              <a:rPr lang="en-GB" dirty="0" err="1"/>
              <a:t>yn</a:t>
            </a:r>
            <a:r>
              <a:rPr lang="en-GB" dirty="0"/>
              <a:t> </a:t>
            </a:r>
            <a:r>
              <a:rPr lang="en-GB" dirty="0" err="1"/>
              <a:t>dysgu’r</a:t>
            </a:r>
            <a:r>
              <a:rPr lang="en-GB" dirty="0"/>
              <a:t> </a:t>
            </a:r>
            <a:r>
              <a:rPr lang="en-GB" dirty="0" err="1"/>
              <a:t>Celfyddydau</a:t>
            </a:r>
            <a:r>
              <a:rPr lang="en-GB" dirty="0"/>
              <a:t> </a:t>
            </a:r>
            <a:r>
              <a:rPr lang="en-GB" dirty="0" err="1"/>
              <a:t>Mynegiannol</a:t>
            </a:r>
            <a:r>
              <a:rPr lang="en-GB" dirty="0"/>
              <a:t>?</a:t>
            </a:r>
          </a:p>
        </p:txBody>
      </p:sp>
      <p:sp>
        <p:nvSpPr>
          <p:cNvPr id="4" name="Slide Number Placeholder 3"/>
          <p:cNvSpPr>
            <a:spLocks noGrp="1"/>
          </p:cNvSpPr>
          <p:nvPr>
            <p:ph type="sldNum" sz="quarter" idx="5"/>
          </p:nvPr>
        </p:nvSpPr>
        <p:spPr/>
        <p:txBody>
          <a:bodyPr/>
          <a:lstStyle/>
          <a:p>
            <a:fld id="{866552D6-76DF-0547-BBAF-EACD65B06FFA}" type="slidenum">
              <a:rPr lang="en-US" smtClean="0"/>
              <a:pPr/>
              <a:t>33</a:t>
            </a:fld>
            <a:endParaRPr lang="en-US"/>
          </a:p>
        </p:txBody>
      </p:sp>
    </p:spTree>
    <p:extLst>
      <p:ext uri="{BB962C8B-B14F-4D97-AF65-F5344CB8AC3E}">
        <p14:creationId xmlns:p14="http://schemas.microsoft.com/office/powerpoint/2010/main" val="38276297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when teaching the Expressive Arts?</a:t>
            </a:r>
          </a:p>
        </p:txBody>
      </p:sp>
      <p:sp>
        <p:nvSpPr>
          <p:cNvPr id="4" name="Slide Number Placeholder 3"/>
          <p:cNvSpPr>
            <a:spLocks noGrp="1"/>
          </p:cNvSpPr>
          <p:nvPr>
            <p:ph type="sldNum" sz="quarter" idx="5"/>
          </p:nvPr>
        </p:nvSpPr>
        <p:spPr/>
        <p:txBody>
          <a:bodyPr/>
          <a:lstStyle/>
          <a:p>
            <a:fld id="{866552D6-76DF-0547-BBAF-EACD65B06FFA}" type="slidenum">
              <a:rPr lang="en-US" smtClean="0"/>
              <a:pPr/>
              <a:t>34</a:t>
            </a:fld>
            <a:endParaRPr lang="en-US"/>
          </a:p>
        </p:txBody>
      </p:sp>
    </p:spTree>
    <p:extLst>
      <p:ext uri="{BB962C8B-B14F-4D97-AF65-F5344CB8AC3E}">
        <p14:creationId xmlns:p14="http://schemas.microsoft.com/office/powerpoint/2010/main" val="39760507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Dychwelyd</a:t>
            </a:r>
            <a:r>
              <a:rPr lang="en-GB" dirty="0"/>
              <a:t> </a:t>
            </a:r>
            <a:r>
              <a:rPr lang="en-GB" dirty="0" err="1"/>
              <a:t>i’r</a:t>
            </a:r>
            <a:r>
              <a:rPr lang="en-GB" dirty="0"/>
              <a:t> </a:t>
            </a:r>
            <a:r>
              <a:rPr lang="en-GB" dirty="0" err="1"/>
              <a:t>camau</a:t>
            </a:r>
            <a:r>
              <a:rPr lang="en-GB" dirty="0"/>
              <a:t> </a:t>
            </a:r>
            <a:r>
              <a:rPr lang="en-GB" dirty="0" err="1"/>
              <a:t>cynnydd</a:t>
            </a:r>
            <a:r>
              <a:rPr lang="en-GB" dirty="0"/>
              <a:t>. Beth </a:t>
            </a:r>
            <a:r>
              <a:rPr lang="en-GB" dirty="0" err="1"/>
              <a:t>yw</a:t>
            </a:r>
            <a:r>
              <a:rPr lang="en-GB" dirty="0"/>
              <a:t> </a:t>
            </a:r>
            <a:r>
              <a:rPr lang="en-GB" dirty="0" err="1"/>
              <a:t>dilyniant</a:t>
            </a:r>
            <a:r>
              <a:rPr lang="en-GB" dirty="0"/>
              <a:t>/</a:t>
            </a:r>
            <a:r>
              <a:rPr lang="en-GB" dirty="0" err="1"/>
              <a:t>cynnydd</a:t>
            </a:r>
            <a:r>
              <a:rPr lang="en-GB" dirty="0"/>
              <a:t>?</a:t>
            </a:r>
          </a:p>
          <a:p>
            <a:r>
              <a:rPr lang="en-GB" dirty="0"/>
              <a:t>Returning to the progression steps. What is progression?</a:t>
            </a:r>
          </a:p>
        </p:txBody>
      </p:sp>
      <p:sp>
        <p:nvSpPr>
          <p:cNvPr id="4" name="Slide Number Placeholder 3"/>
          <p:cNvSpPr>
            <a:spLocks noGrp="1"/>
          </p:cNvSpPr>
          <p:nvPr>
            <p:ph type="sldNum" sz="quarter" idx="5"/>
          </p:nvPr>
        </p:nvSpPr>
        <p:spPr/>
        <p:txBody>
          <a:bodyPr/>
          <a:lstStyle/>
          <a:p>
            <a:fld id="{866552D6-76DF-0547-BBAF-EACD65B06FFA}" type="slidenum">
              <a:rPr lang="en-US" smtClean="0"/>
              <a:pPr/>
              <a:t>35</a:t>
            </a:fld>
            <a:endParaRPr lang="en-US"/>
          </a:p>
        </p:txBody>
      </p:sp>
    </p:spTree>
    <p:extLst>
      <p:ext uri="{BB962C8B-B14F-4D97-AF65-F5344CB8AC3E}">
        <p14:creationId xmlns:p14="http://schemas.microsoft.com/office/powerpoint/2010/main" val="1731207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36</a:t>
            </a:fld>
            <a:endParaRPr lang="en-US"/>
          </a:p>
        </p:txBody>
      </p:sp>
    </p:spTree>
    <p:extLst>
      <p:ext uri="{BB962C8B-B14F-4D97-AF65-F5344CB8AC3E}">
        <p14:creationId xmlns:p14="http://schemas.microsoft.com/office/powerpoint/2010/main" val="3603597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Blended learning / </a:t>
            </a:r>
            <a:r>
              <a:rPr lang="en-GB" dirty="0" err="1"/>
              <a:t>Cymysgedd</a:t>
            </a:r>
            <a:r>
              <a:rPr lang="en-GB" dirty="0"/>
              <a:t> o </a:t>
            </a:r>
            <a:r>
              <a:rPr lang="en-GB" dirty="0" err="1"/>
              <a:t>ddulliau</a:t>
            </a:r>
            <a:r>
              <a:rPr lang="en-GB" dirty="0"/>
              <a:t> – </a:t>
            </a:r>
            <a:r>
              <a:rPr lang="en-GB" dirty="0" err="1"/>
              <a:t>bwysig</a:t>
            </a:r>
            <a:r>
              <a:rPr lang="en-GB" dirty="0"/>
              <a:t> </a:t>
            </a:r>
            <a:r>
              <a:rPr lang="en-GB" dirty="0" err="1"/>
              <a:t>siarad</a:t>
            </a:r>
            <a:r>
              <a:rPr lang="en-GB" dirty="0"/>
              <a:t> am </a:t>
            </a:r>
            <a:r>
              <a:rPr lang="en-GB" dirty="0" err="1"/>
              <a:t>hyn</a:t>
            </a:r>
            <a:r>
              <a:rPr lang="en-GB" dirty="0"/>
              <a:t>, </a:t>
            </a:r>
            <a:r>
              <a:rPr lang="en-GB" dirty="0" err="1"/>
              <a:t>dryswch</a:t>
            </a:r>
            <a:r>
              <a:rPr lang="en-GB" dirty="0"/>
              <a:t>.</a:t>
            </a:r>
          </a:p>
          <a:p>
            <a:endParaRPr lang="en-GB" dirty="0"/>
          </a:p>
          <a:p>
            <a:r>
              <a:rPr lang="en-GB" dirty="0" err="1"/>
              <a:t>Dysgu</a:t>
            </a:r>
            <a:r>
              <a:rPr lang="en-GB" dirty="0"/>
              <a:t> </a:t>
            </a:r>
            <a:r>
              <a:rPr lang="en-GB" dirty="0" err="1"/>
              <a:t>blaenorol</a:t>
            </a:r>
            <a:r>
              <a:rPr lang="en-GB" dirty="0"/>
              <a:t> – </a:t>
            </a:r>
            <a:r>
              <a:rPr lang="en-GB" dirty="0" err="1"/>
              <a:t>adeiladu</a:t>
            </a:r>
            <a:r>
              <a:rPr lang="en-GB" dirty="0"/>
              <a:t>.</a:t>
            </a:r>
          </a:p>
          <a:p>
            <a:endParaRPr lang="en-GB" dirty="0"/>
          </a:p>
          <a:p>
            <a:r>
              <a:rPr lang="en-GB" dirty="0" err="1"/>
              <a:t>Trawsgwricwlaidd</a:t>
            </a:r>
            <a:r>
              <a:rPr lang="en-GB" dirty="0"/>
              <a:t>.</a:t>
            </a:r>
          </a:p>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38</a:t>
            </a:fld>
            <a:endParaRPr lang="en-US"/>
          </a:p>
        </p:txBody>
      </p:sp>
    </p:spTree>
    <p:extLst>
      <p:ext uri="{BB962C8B-B14F-4D97-AF65-F5344CB8AC3E}">
        <p14:creationId xmlns:p14="http://schemas.microsoft.com/office/powerpoint/2010/main" val="36024596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Blended learning</a:t>
            </a:r>
          </a:p>
          <a:p>
            <a:r>
              <a:rPr lang="en-GB" dirty="0"/>
              <a:t>Building on previous knowledge</a:t>
            </a:r>
          </a:p>
          <a:p>
            <a:r>
              <a:rPr lang="en-GB" dirty="0"/>
              <a:t>Cross-curricular responsibility</a:t>
            </a:r>
          </a:p>
        </p:txBody>
      </p:sp>
      <p:sp>
        <p:nvSpPr>
          <p:cNvPr id="4" name="Slide Number Placeholder 3"/>
          <p:cNvSpPr>
            <a:spLocks noGrp="1"/>
          </p:cNvSpPr>
          <p:nvPr>
            <p:ph type="sldNum" sz="quarter" idx="5"/>
          </p:nvPr>
        </p:nvSpPr>
        <p:spPr/>
        <p:txBody>
          <a:bodyPr/>
          <a:lstStyle/>
          <a:p>
            <a:fld id="{866552D6-76DF-0547-BBAF-EACD65B06FFA}" type="slidenum">
              <a:rPr lang="en-US" smtClean="0"/>
              <a:pPr/>
              <a:t>39</a:t>
            </a:fld>
            <a:endParaRPr lang="en-US"/>
          </a:p>
        </p:txBody>
      </p:sp>
    </p:spTree>
    <p:extLst>
      <p:ext uri="{BB962C8B-B14F-4D97-AF65-F5344CB8AC3E}">
        <p14:creationId xmlns:p14="http://schemas.microsoft.com/office/powerpoint/2010/main" val="524816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Dyma’r</a:t>
            </a:r>
            <a:r>
              <a:rPr lang="en-GB" dirty="0"/>
              <a:t> 12 </a:t>
            </a:r>
            <a:r>
              <a:rPr lang="en-GB" dirty="0" err="1"/>
              <a:t>egwyddor</a:t>
            </a:r>
            <a:r>
              <a:rPr lang="en-GB" dirty="0"/>
              <a:t> </a:t>
            </a:r>
            <a:r>
              <a:rPr lang="en-GB" dirty="0" err="1"/>
              <a:t>pedagogaidd</a:t>
            </a:r>
            <a:r>
              <a:rPr lang="en-GB" dirty="0"/>
              <a:t>. Fe </a:t>
            </a:r>
            <a:r>
              <a:rPr lang="en-GB" dirty="0" err="1"/>
              <a:t>fyddwch</a:t>
            </a:r>
            <a:r>
              <a:rPr lang="en-GB" dirty="0"/>
              <a:t> chi </a:t>
            </a:r>
            <a:r>
              <a:rPr lang="en-GB" dirty="0" err="1"/>
              <a:t>yn</a:t>
            </a:r>
            <a:r>
              <a:rPr lang="en-GB" dirty="0"/>
              <a:t> </a:t>
            </a:r>
            <a:r>
              <a:rPr lang="en-GB" dirty="0" err="1"/>
              <a:t>canolbwyntio</a:t>
            </a:r>
            <a:r>
              <a:rPr lang="en-GB" dirty="0"/>
              <a:t> </a:t>
            </a:r>
            <a:r>
              <a:rPr lang="en-GB" dirty="0" err="1"/>
              <a:t>ar</a:t>
            </a:r>
            <a:r>
              <a:rPr lang="en-GB" dirty="0"/>
              <a:t> y </a:t>
            </a:r>
            <a:r>
              <a:rPr lang="en-GB" dirty="0" err="1"/>
              <a:t>dair</a:t>
            </a:r>
            <a:r>
              <a:rPr lang="en-GB" dirty="0"/>
              <a:t> </a:t>
            </a:r>
            <a:r>
              <a:rPr lang="en-GB" dirty="0" err="1"/>
              <a:t>egwyddor</a:t>
            </a:r>
            <a:r>
              <a:rPr lang="en-GB" dirty="0"/>
              <a:t> </a:t>
            </a:r>
            <a:r>
              <a:rPr lang="en-GB" dirty="0" err="1"/>
              <a:t>blaenorol</a:t>
            </a:r>
            <a:r>
              <a:rPr lang="en-GB" dirty="0"/>
              <a:t>:</a:t>
            </a:r>
          </a:p>
        </p:txBody>
      </p:sp>
      <p:sp>
        <p:nvSpPr>
          <p:cNvPr id="4" name="Slide Number Placeholder 3"/>
          <p:cNvSpPr>
            <a:spLocks noGrp="1"/>
          </p:cNvSpPr>
          <p:nvPr>
            <p:ph type="sldNum" sz="quarter" idx="5"/>
          </p:nvPr>
        </p:nvSpPr>
        <p:spPr/>
        <p:txBody>
          <a:bodyPr/>
          <a:lstStyle/>
          <a:p>
            <a:fld id="{866552D6-76DF-0547-BBAF-EACD65B06FFA}" type="slidenum">
              <a:rPr lang="en-US" smtClean="0"/>
              <a:pPr/>
              <a:t>40</a:t>
            </a:fld>
            <a:endParaRPr lang="en-US"/>
          </a:p>
        </p:txBody>
      </p:sp>
    </p:spTree>
    <p:extLst>
      <p:ext uri="{BB962C8B-B14F-4D97-AF65-F5344CB8AC3E}">
        <p14:creationId xmlns:p14="http://schemas.microsoft.com/office/powerpoint/2010/main" val="15172469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41</a:t>
            </a:fld>
            <a:endParaRPr lang="en-US"/>
          </a:p>
        </p:txBody>
      </p:sp>
    </p:spTree>
    <p:extLst>
      <p:ext uri="{BB962C8B-B14F-4D97-AF65-F5344CB8AC3E}">
        <p14:creationId xmlns:p14="http://schemas.microsoft.com/office/powerpoint/2010/main" val="26379454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So here are the 12 pedagogical principles. But you will be focussing on the previous three:</a:t>
            </a:r>
          </a:p>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42</a:t>
            </a:fld>
            <a:endParaRPr lang="en-US"/>
          </a:p>
        </p:txBody>
      </p:sp>
    </p:spTree>
    <p:extLst>
      <p:ext uri="{BB962C8B-B14F-4D97-AF65-F5344CB8AC3E}">
        <p14:creationId xmlns:p14="http://schemas.microsoft.com/office/powerpoint/2010/main" val="34395706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Cymraeg neu </a:t>
            </a:r>
            <a:r>
              <a:rPr lang="en-GB" dirty="0" err="1"/>
              <a:t>Saesneg</a:t>
            </a:r>
            <a:r>
              <a:rPr lang="en-GB" dirty="0"/>
              <a:t>. Upload the 3 principles of the assignment.</a:t>
            </a:r>
          </a:p>
        </p:txBody>
      </p:sp>
      <p:sp>
        <p:nvSpPr>
          <p:cNvPr id="4" name="Slide Number Placeholder 3"/>
          <p:cNvSpPr>
            <a:spLocks noGrp="1"/>
          </p:cNvSpPr>
          <p:nvPr>
            <p:ph type="sldNum" sz="quarter" idx="5"/>
          </p:nvPr>
        </p:nvSpPr>
        <p:spPr/>
        <p:txBody>
          <a:bodyPr/>
          <a:lstStyle/>
          <a:p>
            <a:fld id="{866552D6-76DF-0547-BBAF-EACD65B06FFA}" type="slidenum">
              <a:rPr lang="en-US" smtClean="0"/>
              <a:pPr/>
              <a:t>43</a:t>
            </a:fld>
            <a:endParaRPr lang="en-US"/>
          </a:p>
        </p:txBody>
      </p:sp>
    </p:spTree>
    <p:extLst>
      <p:ext uri="{BB962C8B-B14F-4D97-AF65-F5344CB8AC3E}">
        <p14:creationId xmlns:p14="http://schemas.microsoft.com/office/powerpoint/2010/main" val="31113164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Uwchlwytho’r</a:t>
            </a:r>
            <a:r>
              <a:rPr lang="en-GB" dirty="0"/>
              <a:t> </a:t>
            </a:r>
            <a:r>
              <a:rPr lang="en-GB" dirty="0" err="1"/>
              <a:t>templed</a:t>
            </a:r>
            <a:r>
              <a:rPr lang="en-GB" dirty="0"/>
              <a:t> </a:t>
            </a:r>
            <a:r>
              <a:rPr lang="en-GB" dirty="0" err="1"/>
              <a:t>cynllunio</a:t>
            </a:r>
            <a:r>
              <a:rPr lang="en-GB" dirty="0"/>
              <a:t>.</a:t>
            </a:r>
          </a:p>
        </p:txBody>
      </p:sp>
      <p:sp>
        <p:nvSpPr>
          <p:cNvPr id="4" name="Slide Number Placeholder 3"/>
          <p:cNvSpPr>
            <a:spLocks noGrp="1"/>
          </p:cNvSpPr>
          <p:nvPr>
            <p:ph type="sldNum" sz="quarter" idx="5"/>
          </p:nvPr>
        </p:nvSpPr>
        <p:spPr/>
        <p:txBody>
          <a:bodyPr/>
          <a:lstStyle/>
          <a:p>
            <a:fld id="{866552D6-76DF-0547-BBAF-EACD65B06FFA}" type="slidenum">
              <a:rPr lang="en-US" smtClean="0"/>
              <a:pPr/>
              <a:t>44</a:t>
            </a:fld>
            <a:endParaRPr lang="en-US"/>
          </a:p>
        </p:txBody>
      </p:sp>
    </p:spTree>
    <p:extLst>
      <p:ext uri="{BB962C8B-B14F-4D97-AF65-F5344CB8AC3E}">
        <p14:creationId xmlns:p14="http://schemas.microsoft.com/office/powerpoint/2010/main" val="31922628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Upload the planning template</a:t>
            </a:r>
          </a:p>
        </p:txBody>
      </p:sp>
      <p:sp>
        <p:nvSpPr>
          <p:cNvPr id="4" name="Slide Number Placeholder 3"/>
          <p:cNvSpPr>
            <a:spLocks noGrp="1"/>
          </p:cNvSpPr>
          <p:nvPr>
            <p:ph type="sldNum" sz="quarter" idx="5"/>
          </p:nvPr>
        </p:nvSpPr>
        <p:spPr/>
        <p:txBody>
          <a:bodyPr/>
          <a:lstStyle/>
          <a:p>
            <a:fld id="{866552D6-76DF-0547-BBAF-EACD65B06FFA}" type="slidenum">
              <a:rPr lang="en-US" smtClean="0"/>
              <a:pPr/>
              <a:t>45</a:t>
            </a:fld>
            <a:endParaRPr lang="en-US"/>
          </a:p>
        </p:txBody>
      </p:sp>
    </p:spTree>
    <p:extLst>
      <p:ext uri="{BB962C8B-B14F-4D97-AF65-F5344CB8AC3E}">
        <p14:creationId xmlns:p14="http://schemas.microsoft.com/office/powerpoint/2010/main" val="41664422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local resources, people/parents/local artists/</a:t>
            </a:r>
          </a:p>
          <a:p>
            <a:endParaRPr lang="en-GB" dirty="0"/>
          </a:p>
          <a:p>
            <a:r>
              <a:rPr lang="en-GB" dirty="0"/>
              <a:t>Urdd – great ideas for performing/designing/</a:t>
            </a:r>
          </a:p>
          <a:p>
            <a:endParaRPr lang="en-GB" dirty="0"/>
          </a:p>
          <a:p>
            <a:r>
              <a:rPr lang="en-GB" dirty="0" err="1"/>
              <a:t>Fotobabble</a:t>
            </a:r>
            <a:r>
              <a:rPr lang="en-GB" dirty="0"/>
              <a:t> – talking picture/ Best mouth talking apps.</a:t>
            </a:r>
          </a:p>
        </p:txBody>
      </p:sp>
      <p:sp>
        <p:nvSpPr>
          <p:cNvPr id="4" name="Slide Number Placeholder 3"/>
          <p:cNvSpPr>
            <a:spLocks noGrp="1"/>
          </p:cNvSpPr>
          <p:nvPr>
            <p:ph type="sldNum" sz="quarter" idx="5"/>
          </p:nvPr>
        </p:nvSpPr>
        <p:spPr/>
        <p:txBody>
          <a:bodyPr/>
          <a:lstStyle/>
          <a:p>
            <a:fld id="{866552D6-76DF-0547-BBAF-EACD65B06FFA}" type="slidenum">
              <a:rPr lang="en-US" smtClean="0"/>
              <a:pPr/>
              <a:t>48</a:t>
            </a:fld>
            <a:endParaRPr lang="en-US"/>
          </a:p>
        </p:txBody>
      </p:sp>
    </p:spTree>
    <p:extLst>
      <p:ext uri="{BB962C8B-B14F-4D97-AF65-F5344CB8AC3E}">
        <p14:creationId xmlns:p14="http://schemas.microsoft.com/office/powerpoint/2010/main" val="35831908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music effects us on an emotional level, connects us to things, people, objects, helps us to remember and recall information, facts, words.</a:t>
            </a:r>
          </a:p>
          <a:p>
            <a:endParaRPr lang="en-GB" dirty="0"/>
          </a:p>
          <a:p>
            <a:r>
              <a:rPr lang="en-GB" dirty="0"/>
              <a:t>Children Foundation Phase – ‘</a:t>
            </a:r>
            <a:r>
              <a:rPr lang="en-GB" dirty="0" err="1"/>
              <a:t>Amser</a:t>
            </a:r>
            <a:r>
              <a:rPr lang="en-GB" dirty="0"/>
              <a:t> </a:t>
            </a:r>
            <a:r>
              <a:rPr lang="en-GB" dirty="0" err="1"/>
              <a:t>Tacluso</a:t>
            </a:r>
            <a:r>
              <a:rPr lang="en-GB" dirty="0"/>
              <a:t>’ / Tidy up time – song they associate with the task without telling them. Less instruction from teachers, more independence.</a:t>
            </a:r>
          </a:p>
        </p:txBody>
      </p:sp>
      <p:sp>
        <p:nvSpPr>
          <p:cNvPr id="4" name="Slide Number Placeholder 3"/>
          <p:cNvSpPr>
            <a:spLocks noGrp="1"/>
          </p:cNvSpPr>
          <p:nvPr>
            <p:ph type="sldNum" sz="quarter" idx="5"/>
          </p:nvPr>
        </p:nvSpPr>
        <p:spPr/>
        <p:txBody>
          <a:bodyPr/>
          <a:lstStyle/>
          <a:p>
            <a:fld id="{866552D6-76DF-0547-BBAF-EACD65B06FFA}" type="slidenum">
              <a:rPr lang="en-US" smtClean="0"/>
              <a:pPr/>
              <a:t>49</a:t>
            </a:fld>
            <a:endParaRPr lang="en-US"/>
          </a:p>
        </p:txBody>
      </p:sp>
    </p:spTree>
    <p:extLst>
      <p:ext uri="{BB962C8B-B14F-4D97-AF65-F5344CB8AC3E}">
        <p14:creationId xmlns:p14="http://schemas.microsoft.com/office/powerpoint/2010/main" val="17981084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Into films </a:t>
            </a:r>
            <a:r>
              <a:rPr lang="en-GB" dirty="0" err="1"/>
              <a:t>adnoddau</a:t>
            </a:r>
            <a:r>
              <a:rPr lang="en-GB" dirty="0"/>
              <a:t> </a:t>
            </a:r>
            <a:r>
              <a:rPr lang="en-GB" dirty="0" err="1"/>
              <a:t>ar</a:t>
            </a:r>
            <a:r>
              <a:rPr lang="en-GB" dirty="0"/>
              <a:t> y we.</a:t>
            </a:r>
          </a:p>
        </p:txBody>
      </p:sp>
      <p:sp>
        <p:nvSpPr>
          <p:cNvPr id="4" name="Slide Number Placeholder 3"/>
          <p:cNvSpPr>
            <a:spLocks noGrp="1"/>
          </p:cNvSpPr>
          <p:nvPr>
            <p:ph type="sldNum" sz="quarter" idx="5"/>
          </p:nvPr>
        </p:nvSpPr>
        <p:spPr/>
        <p:txBody>
          <a:bodyPr/>
          <a:lstStyle/>
          <a:p>
            <a:fld id="{866552D6-76DF-0547-BBAF-EACD65B06FFA}" type="slidenum">
              <a:rPr lang="en-US" smtClean="0"/>
              <a:pPr/>
              <a:t>52</a:t>
            </a:fld>
            <a:endParaRPr lang="en-US"/>
          </a:p>
        </p:txBody>
      </p:sp>
    </p:spTree>
    <p:extLst>
      <p:ext uri="{BB962C8B-B14F-4D97-AF65-F5344CB8AC3E}">
        <p14:creationId xmlns:p14="http://schemas.microsoft.com/office/powerpoint/2010/main" val="32289208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54</a:t>
            </a:fld>
            <a:endParaRPr lang="en-US"/>
          </a:p>
        </p:txBody>
      </p:sp>
    </p:spTree>
    <p:extLst>
      <p:ext uri="{BB962C8B-B14F-4D97-AF65-F5344CB8AC3E}">
        <p14:creationId xmlns:p14="http://schemas.microsoft.com/office/powerpoint/2010/main" val="34257562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solidFill>
                <a:srgbClr val="FF0000"/>
              </a:solidFill>
            </a:endParaRPr>
          </a:p>
        </p:txBody>
      </p:sp>
      <p:sp>
        <p:nvSpPr>
          <p:cNvPr id="4" name="Slide Number Placeholder 3"/>
          <p:cNvSpPr>
            <a:spLocks noGrp="1"/>
          </p:cNvSpPr>
          <p:nvPr>
            <p:ph type="sldNum" sz="quarter" idx="10"/>
          </p:nvPr>
        </p:nvSpPr>
        <p:spPr/>
        <p:txBody>
          <a:bodyPr/>
          <a:lstStyle/>
          <a:p>
            <a:fld id="{866552D6-76DF-0547-BBAF-EACD65B06FFA}" type="slidenum">
              <a:rPr lang="en-US" smtClean="0"/>
              <a:pPr/>
              <a:t>55</a:t>
            </a:fld>
            <a:endParaRPr lang="en-US"/>
          </a:p>
        </p:txBody>
      </p:sp>
    </p:spTree>
    <p:extLst>
      <p:ext uri="{BB962C8B-B14F-4D97-AF65-F5344CB8AC3E}">
        <p14:creationId xmlns:p14="http://schemas.microsoft.com/office/powerpoint/2010/main" val="29629429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56</a:t>
            </a:fld>
            <a:endParaRPr lang="en-US"/>
          </a:p>
        </p:txBody>
      </p:sp>
    </p:spTree>
    <p:extLst>
      <p:ext uri="{BB962C8B-B14F-4D97-AF65-F5344CB8AC3E}">
        <p14:creationId xmlns:p14="http://schemas.microsoft.com/office/powerpoint/2010/main" val="14211741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57</a:t>
            </a:fld>
            <a:endParaRPr lang="en-US"/>
          </a:p>
        </p:txBody>
      </p:sp>
    </p:spTree>
    <p:extLst>
      <p:ext uri="{BB962C8B-B14F-4D97-AF65-F5344CB8AC3E}">
        <p14:creationId xmlns:p14="http://schemas.microsoft.com/office/powerpoint/2010/main" val="12356413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58</a:t>
            </a:fld>
            <a:endParaRPr lang="en-US"/>
          </a:p>
        </p:txBody>
      </p:sp>
    </p:spTree>
    <p:extLst>
      <p:ext uri="{BB962C8B-B14F-4D97-AF65-F5344CB8AC3E}">
        <p14:creationId xmlns:p14="http://schemas.microsoft.com/office/powerpoint/2010/main" val="193627459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a:t>
            </a:r>
            <a:r>
              <a:rPr lang="en-GB" baseline="0" dirty="0"/>
              <a:t> are some themes to think about – there are many more so feel free to think outside this list</a:t>
            </a:r>
          </a:p>
        </p:txBody>
      </p:sp>
      <p:sp>
        <p:nvSpPr>
          <p:cNvPr id="4" name="Slide Number Placeholder 3"/>
          <p:cNvSpPr>
            <a:spLocks noGrp="1"/>
          </p:cNvSpPr>
          <p:nvPr>
            <p:ph type="sldNum" sz="quarter" idx="10"/>
          </p:nvPr>
        </p:nvSpPr>
        <p:spPr/>
        <p:txBody>
          <a:bodyPr/>
          <a:lstStyle/>
          <a:p>
            <a:fld id="{866552D6-76DF-0547-BBAF-EACD65B06FFA}" type="slidenum">
              <a:rPr lang="en-US" smtClean="0"/>
              <a:pPr/>
              <a:t>59</a:t>
            </a:fld>
            <a:endParaRPr lang="en-US"/>
          </a:p>
        </p:txBody>
      </p:sp>
    </p:spTree>
    <p:extLst>
      <p:ext uri="{BB962C8B-B14F-4D97-AF65-F5344CB8AC3E}">
        <p14:creationId xmlns:p14="http://schemas.microsoft.com/office/powerpoint/2010/main" val="39614548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Mae’r</a:t>
            </a:r>
            <a:r>
              <a:rPr lang="en-GB" dirty="0"/>
              <a:t> </a:t>
            </a:r>
            <a:r>
              <a:rPr lang="en-GB" dirty="0" err="1"/>
              <a:t>adnoddau</a:t>
            </a:r>
            <a:r>
              <a:rPr lang="en-GB" dirty="0"/>
              <a:t> </a:t>
            </a:r>
            <a:r>
              <a:rPr lang="en-GB" dirty="0" err="1"/>
              <a:t>hyn</a:t>
            </a:r>
            <a:r>
              <a:rPr lang="en-GB" dirty="0"/>
              <a:t> </a:t>
            </a:r>
            <a:r>
              <a:rPr lang="en-GB" dirty="0" err="1"/>
              <a:t>ar</a:t>
            </a:r>
            <a:r>
              <a:rPr lang="en-GB" dirty="0"/>
              <a:t> </a:t>
            </a:r>
            <a:r>
              <a:rPr lang="en-GB" dirty="0" err="1"/>
              <a:t>gael</a:t>
            </a:r>
            <a:r>
              <a:rPr lang="en-GB" dirty="0"/>
              <a:t> </a:t>
            </a:r>
            <a:r>
              <a:rPr lang="en-GB" dirty="0" err="1"/>
              <a:t>yn</a:t>
            </a:r>
            <a:r>
              <a:rPr lang="en-GB" dirty="0"/>
              <a:t> </a:t>
            </a:r>
            <a:r>
              <a:rPr lang="en-GB" dirty="0" err="1"/>
              <a:t>Saesneg</a:t>
            </a:r>
            <a:r>
              <a:rPr lang="en-GB" dirty="0"/>
              <a:t> </a:t>
            </a:r>
            <a:r>
              <a:rPr lang="en-GB" dirty="0" err="1"/>
              <a:t>hefyd</a:t>
            </a:r>
            <a:r>
              <a:rPr lang="en-GB" dirty="0"/>
              <a:t> </a:t>
            </a:r>
            <a:r>
              <a:rPr lang="en-GB" dirty="0" err="1"/>
              <a:t>os</a:t>
            </a:r>
            <a:r>
              <a:rPr lang="en-GB" dirty="0"/>
              <a:t> </a:t>
            </a:r>
            <a:r>
              <a:rPr lang="en-GB" dirty="0" err="1"/>
              <a:t>wnewch</a:t>
            </a:r>
            <a:r>
              <a:rPr lang="en-GB" dirty="0"/>
              <a:t> chi </a:t>
            </a:r>
            <a:r>
              <a:rPr lang="en-GB" dirty="0" err="1"/>
              <a:t>glicio</a:t>
            </a:r>
            <a:r>
              <a:rPr lang="en-GB" dirty="0"/>
              <a:t> </a:t>
            </a:r>
            <a:r>
              <a:rPr lang="en-GB" dirty="0" err="1"/>
              <a:t>ar</a:t>
            </a:r>
            <a:r>
              <a:rPr lang="en-GB" dirty="0"/>
              <a:t> </a:t>
            </a:r>
            <a:r>
              <a:rPr lang="en-GB" dirty="0" err="1"/>
              <a:t>yr</a:t>
            </a:r>
            <a:r>
              <a:rPr lang="en-GB" dirty="0"/>
              <a:t> </a:t>
            </a:r>
            <a:r>
              <a:rPr lang="en-GB" dirty="0" err="1"/>
              <a:t>opsiwn</a:t>
            </a:r>
            <a:r>
              <a:rPr lang="en-GB" dirty="0"/>
              <a:t> </a:t>
            </a:r>
            <a:r>
              <a:rPr lang="en-GB" dirty="0" err="1"/>
              <a:t>Saesneg</a:t>
            </a:r>
            <a:r>
              <a:rPr lang="en-GB" dirty="0"/>
              <a:t> </a:t>
            </a:r>
            <a:r>
              <a:rPr lang="en-GB" dirty="0" err="1"/>
              <a:t>fel</a:t>
            </a:r>
            <a:r>
              <a:rPr lang="en-GB" dirty="0"/>
              <a:t> </a:t>
            </a:r>
            <a:r>
              <a:rPr lang="en-GB" dirty="0" err="1"/>
              <a:t>iaith</a:t>
            </a:r>
            <a:r>
              <a:rPr lang="en-GB" dirty="0"/>
              <a:t> pan </a:t>
            </a:r>
            <a:r>
              <a:rPr lang="en-GB" dirty="0" err="1"/>
              <a:t>fyddwch</a:t>
            </a:r>
            <a:r>
              <a:rPr lang="en-GB" dirty="0"/>
              <a:t> </a:t>
            </a:r>
            <a:r>
              <a:rPr lang="en-GB" dirty="0" err="1"/>
              <a:t>yn</a:t>
            </a:r>
            <a:r>
              <a:rPr lang="en-GB" dirty="0"/>
              <a:t> </a:t>
            </a:r>
            <a:r>
              <a:rPr lang="en-GB" dirty="0" err="1"/>
              <a:t>cael</a:t>
            </a:r>
            <a:r>
              <a:rPr lang="en-GB" dirty="0"/>
              <a:t> </a:t>
            </a:r>
            <a:r>
              <a:rPr lang="en-GB" dirty="0" err="1"/>
              <a:t>dewis</a:t>
            </a:r>
            <a:r>
              <a:rPr lang="en-GB" dirty="0"/>
              <a:t> </a:t>
            </a:r>
            <a:r>
              <a:rPr lang="en-GB" dirty="0" err="1"/>
              <a:t>iaith</a:t>
            </a:r>
            <a:r>
              <a:rPr lang="en-GB" dirty="0"/>
              <a:t>.</a:t>
            </a:r>
          </a:p>
          <a:p>
            <a:r>
              <a:rPr lang="en-GB" dirty="0"/>
              <a:t>The links take you to websites that have an English option </a:t>
            </a:r>
            <a:r>
              <a:rPr lang="en-GB"/>
              <a:t>as well.</a:t>
            </a:r>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60</a:t>
            </a:fld>
            <a:endParaRPr lang="en-US"/>
          </a:p>
        </p:txBody>
      </p:sp>
    </p:spTree>
    <p:extLst>
      <p:ext uri="{BB962C8B-B14F-4D97-AF65-F5344CB8AC3E}">
        <p14:creationId xmlns:p14="http://schemas.microsoft.com/office/powerpoint/2010/main" val="292451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01/03/2022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23.xml.rels><?xml version="1.0" encoding="UTF-8" standalone="yes"?>
<Relationships xmlns="http://schemas.openxmlformats.org/package/2006/relationships"><Relationship Id="rId3" Type="http://schemas.openxmlformats.org/officeDocument/2006/relationships/hyperlink" Target="https://youtu.be/Elp8V9r6Yr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youtu.be/35tgDBImuFY" TargetMode="External"/><Relationship Id="rId5" Type="http://schemas.openxmlformats.org/officeDocument/2006/relationships/hyperlink" Target="https://youtu.be/_PhI_lvNKMg" TargetMode="Externa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25.xml.rels><?xml version="1.0" encoding="UTF-8" standalone="yes"?>
<Relationships xmlns="http://schemas.openxmlformats.org/package/2006/relationships"><Relationship Id="rId8" Type="http://schemas.openxmlformats.org/officeDocument/2006/relationships/hyperlink" Target="https://www.twinkl.co.uk/resource/daffodil-suncatcher-daffodil-craft-t-tc-1641823725" TargetMode="External"/><Relationship Id="rId3" Type="http://schemas.openxmlformats.org/officeDocument/2006/relationships/hyperlink" Target="https://youtu.be/35tgDBImuFY" TargetMode="External"/><Relationship Id="rId7" Type="http://schemas.openxmlformats.org/officeDocument/2006/relationships/hyperlink" Target="https://youtu.be/Ml9FwmEBW3w"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nurturestore.co.uk/saint-davids-day-crafts-and-activities-lesson-plan" TargetMode="External"/><Relationship Id="rId11" Type="http://schemas.openxmlformats.org/officeDocument/2006/relationships/image" Target="../media/image7.png"/><Relationship Id="rId5" Type="http://schemas.openxmlformats.org/officeDocument/2006/relationships/hyperlink" Target="https://www.bbc.co.uk/teach/school-radio/assemblies-ks1-ks2-st-davids-day-paulinus/zbsrydm" TargetMode="External"/><Relationship Id="rId10" Type="http://schemas.openxmlformats.org/officeDocument/2006/relationships/hyperlink" Target="https://youtu.be/_H8gaHt6N5M" TargetMode="External"/><Relationship Id="rId4" Type="http://schemas.openxmlformats.org/officeDocument/2006/relationships/hyperlink" Target="https://youtu.be/_PhI_lvNKMg" TargetMode="External"/><Relationship Id="rId9" Type="http://schemas.openxmlformats.org/officeDocument/2006/relationships/hyperlink" Target="https://youtu.be/dKw8WmUEgyc"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menti.com/a8nw3z7mui"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www.menti.com/h4wf6yjjar"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5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27.jpg"/><Relationship Id="rId7" Type="http://schemas.openxmlformats.org/officeDocument/2006/relationships/image" Target="../media/image31.jpg"/><Relationship Id="rId2" Type="http://schemas.openxmlformats.org/officeDocument/2006/relationships/notesSlide" Target="../notesSlides/notesSlide39.xml"/><Relationship Id="rId1" Type="http://schemas.openxmlformats.org/officeDocument/2006/relationships/slideLayout" Target="../slideLayouts/slideLayout4.xml"/><Relationship Id="rId6" Type="http://schemas.openxmlformats.org/officeDocument/2006/relationships/image" Target="../media/image30.jpg"/><Relationship Id="rId5" Type="http://schemas.openxmlformats.org/officeDocument/2006/relationships/image" Target="../media/image29.jpg"/><Relationship Id="rId4" Type="http://schemas.openxmlformats.org/officeDocument/2006/relationships/image" Target="../media/image28.jpg"/></Relationships>
</file>

<file path=ppt/slides/_rels/slide57.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3.png"/><Relationship Id="rId4" Type="http://schemas.openxmlformats.org/officeDocument/2006/relationships/notesSlide" Target="../notesSlides/notesSlide4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hyperlink" Target="http://www.mewncymeriad.cymru/cy/contact/" TargetMode="External"/><Relationship Id="rId7" Type="http://schemas.openxmlformats.org/officeDocument/2006/relationships/hyperlink" Target="https://hwb.gov.wales/repository/discovery?catalogs=4027db3f-d3b9-453b-9f41-e5b1ef34ab6c&amp;categories=21b14ef2-d244-4bc6-b312-538c9d035cd3&amp;ratings=580591c2-3f0c-4e77-87a7-72fa8d307138_ef9ac61c-1918-4f62-9df8-e20e991e602a&amp;sort=recent&amp;strict=1" TargetMode="Externa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hyperlink" Target="https://resources.hwb.gov.wales/VTC/2017/dawnsio-gwerin-english/index.html" TargetMode="External"/><Relationship Id="rId5" Type="http://schemas.openxmlformats.org/officeDocument/2006/relationships/hyperlink" Target="https://www.intofilm.org/" TargetMode="External"/><Relationship Id="rId4" Type="http://schemas.openxmlformats.org/officeDocument/2006/relationships/hyperlink" Target="https://curriculumonline.ie/getmedia/f2199a0a-9562-4643-b95f-a2fc272ccf13/PSEC04b_Drama_Curriculum.pdf"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hwb.gov.wales/cwricwlwm-cymru-2008/cyfnod-sylfaen/fframwaith-y-cyfnod-sylfaen/" TargetMode="External"/><Relationship Id="rId2" Type="http://schemas.openxmlformats.org/officeDocument/2006/relationships/hyperlink" Target="https://hwb.gov.wales/api/storage/31cf2c99-da4c-4851-9eac-99c438bbc483/datblygiad-creadigol.pdf" TargetMode="External"/><Relationship Id="rId1" Type="http://schemas.openxmlformats.org/officeDocument/2006/relationships/slideLayout" Target="../slideLayouts/slideLayout7.xml"/><Relationship Id="rId5" Type="http://schemas.openxmlformats.org/officeDocument/2006/relationships/hyperlink" Target="https://www.abertawe.gov.uk/llythrenneddcorfforol?languagepref=cy" TargetMode="External"/><Relationship Id="rId4" Type="http://schemas.openxmlformats.org/officeDocument/2006/relationships/hyperlink" Target="https://hwb.gov.wales/cwricwlwm-cymru-2008/cyfnod-sylfaen/datblygiad-corfforol/"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87079" y="1040946"/>
            <a:ext cx="8229600" cy="1143000"/>
          </a:xfrm>
        </p:spPr>
        <p:txBody>
          <a:bodyPr>
            <a:normAutofit fontScale="90000"/>
          </a:bodyPr>
          <a:lstStyle/>
          <a:p>
            <a:r>
              <a:rPr lang="en-GB" dirty="0"/>
              <a:t>ECAD 4008</a:t>
            </a:r>
            <a:br>
              <a:rPr lang="en-GB" dirty="0"/>
            </a:br>
            <a:r>
              <a:rPr lang="cy-GB" sz="3100" b="1" dirty="0">
                <a:effectLst/>
                <a:latin typeface="Calibri" panose="020F0502020204030204" pitchFamily="34" charset="0"/>
                <a:ea typeface="Times New Roman" panose="02020603050405020304" pitchFamily="18" charset="0"/>
              </a:rPr>
              <a:t>Arwain y Dysgu: beth, sut a pham ydw i’n addysgu?</a:t>
            </a:r>
            <a:br>
              <a:rPr lang="cy-GB" sz="3100" b="1" dirty="0">
                <a:effectLst/>
                <a:latin typeface="Calibri" panose="020F0502020204030204" pitchFamily="34" charset="0"/>
                <a:ea typeface="Times New Roman" panose="02020603050405020304" pitchFamily="18" charset="0"/>
              </a:rPr>
            </a:br>
            <a:r>
              <a:rPr lang="en-GB" sz="2700" dirty="0">
                <a:effectLst/>
                <a:latin typeface="Calibri" panose="020F0502020204030204" pitchFamily="34" charset="0"/>
                <a:ea typeface="Times New Roman" panose="02020603050405020304" pitchFamily="18" charset="0"/>
              </a:rPr>
              <a:t>Leading the learning; what, how and why am I teaching?</a:t>
            </a:r>
            <a:br>
              <a:rPr lang="en-GB" sz="2700" dirty="0">
                <a:effectLst/>
                <a:latin typeface="Times New Roman" panose="02020603050405020304" pitchFamily="18" charset="0"/>
                <a:ea typeface="Times New Roman" panose="02020603050405020304" pitchFamily="18" charset="0"/>
              </a:rPr>
            </a:br>
            <a:br>
              <a:rPr lang="cy-GB" sz="2700" b="1" dirty="0">
                <a:effectLst/>
                <a:latin typeface="Calibri" panose="020F0502020204030204" pitchFamily="34" charset="0"/>
                <a:ea typeface="Times New Roman" panose="02020603050405020304" pitchFamily="18" charset="0"/>
              </a:rPr>
            </a:br>
            <a:br>
              <a:rPr lang="en-GB" sz="3100" b="1" dirty="0">
                <a:effectLst/>
                <a:latin typeface="Times New Roman" panose="02020603050405020304" pitchFamily="18" charset="0"/>
                <a:ea typeface="Times New Roman" panose="02020603050405020304" pitchFamily="18" charset="0"/>
              </a:rPr>
            </a:br>
            <a:endParaRPr lang="en-GB" sz="3100" dirty="0"/>
          </a:p>
        </p:txBody>
      </p:sp>
      <p:sp>
        <p:nvSpPr>
          <p:cNvPr id="7" name="Content Placeholder 6"/>
          <p:cNvSpPr>
            <a:spLocks noGrp="1"/>
          </p:cNvSpPr>
          <p:nvPr>
            <p:ph sz="half" idx="4294967295"/>
          </p:nvPr>
        </p:nvSpPr>
        <p:spPr>
          <a:xfrm>
            <a:off x="988587" y="2183945"/>
            <a:ext cx="6826584" cy="4492519"/>
          </a:xfrm>
        </p:spPr>
        <p:txBody>
          <a:bodyPr>
            <a:normAutofit lnSpcReduction="10000"/>
          </a:bodyPr>
          <a:lstStyle/>
          <a:p>
            <a:pPr marL="0" indent="0" algn="ctr">
              <a:buNone/>
            </a:pPr>
            <a:r>
              <a:rPr lang="en-GB" dirty="0" err="1"/>
              <a:t>Arweinydd</a:t>
            </a:r>
            <a:r>
              <a:rPr lang="en-GB" dirty="0"/>
              <a:t> </a:t>
            </a:r>
            <a:r>
              <a:rPr lang="en-GB" dirty="0" err="1"/>
              <a:t>Modiwl</a:t>
            </a:r>
            <a:r>
              <a:rPr lang="en-GB" dirty="0"/>
              <a:t> /Module Lead</a:t>
            </a:r>
          </a:p>
          <a:p>
            <a:pPr marL="0" indent="0" algn="ctr">
              <a:buNone/>
            </a:pPr>
            <a:r>
              <a:rPr lang="en-GB" b="1" dirty="0"/>
              <a:t>Gail Parker</a:t>
            </a:r>
          </a:p>
          <a:p>
            <a:pPr marL="0" indent="0" algn="ctr">
              <a:buNone/>
            </a:pPr>
            <a:r>
              <a:rPr lang="en-GB" dirty="0">
                <a:solidFill>
                  <a:srgbClr val="00B0F0"/>
                </a:solidFill>
              </a:rPr>
              <a:t>gail.parker@uwtsd.ac.uk</a:t>
            </a:r>
          </a:p>
          <a:p>
            <a:pPr marL="0" indent="0">
              <a:buNone/>
            </a:pPr>
            <a:endParaRPr lang="en-GB" dirty="0"/>
          </a:p>
          <a:p>
            <a:pPr marL="0" indent="0" algn="ctr">
              <a:buNone/>
            </a:pPr>
            <a:r>
              <a:rPr lang="en-GB" dirty="0"/>
              <a:t>	</a:t>
            </a:r>
            <a:r>
              <a:rPr lang="en-GB" b="1" dirty="0" err="1"/>
              <a:t>Celfyddydau</a:t>
            </a:r>
            <a:r>
              <a:rPr lang="en-GB" b="1" dirty="0"/>
              <a:t> </a:t>
            </a:r>
            <a:r>
              <a:rPr lang="en-GB" b="1" dirty="0" err="1"/>
              <a:t>Mynegiannol</a:t>
            </a:r>
            <a:endParaRPr lang="en-GB" b="1" dirty="0"/>
          </a:p>
          <a:p>
            <a:pPr marL="0" indent="0" algn="ctr">
              <a:buNone/>
            </a:pPr>
            <a:r>
              <a:rPr lang="en-GB" dirty="0"/>
              <a:t>Lisa Regan</a:t>
            </a:r>
          </a:p>
          <a:p>
            <a:pPr marL="0" indent="0" algn="ctr">
              <a:buNone/>
            </a:pPr>
            <a:r>
              <a:rPr lang="en-GB" b="1" dirty="0"/>
              <a:t>Expressive Arts</a:t>
            </a:r>
          </a:p>
          <a:p>
            <a:pPr marL="0" indent="0" algn="ctr">
              <a:buNone/>
            </a:pPr>
            <a:r>
              <a:rPr lang="en-GB" sz="2400" dirty="0">
                <a:solidFill>
                  <a:srgbClr val="00B0F0"/>
                </a:solidFill>
              </a:rPr>
              <a:t>l.regan@uwtsd.ac.uk</a:t>
            </a:r>
          </a:p>
          <a:p>
            <a:pPr marL="0" indent="0" algn="ctr">
              <a:buNone/>
            </a:pPr>
            <a:endParaRPr lang="en-GB" b="1" dirty="0"/>
          </a:p>
        </p:txBody>
      </p:sp>
    </p:spTree>
    <p:extLst>
      <p:ext uri="{BB962C8B-B14F-4D97-AF65-F5344CB8AC3E}">
        <p14:creationId xmlns:p14="http://schemas.microsoft.com/office/powerpoint/2010/main" val="778839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EE87-6477-4615-907F-B7B4193CA57F}"/>
              </a:ext>
            </a:extLst>
          </p:cNvPr>
          <p:cNvSpPr>
            <a:spLocks noGrp="1"/>
          </p:cNvSpPr>
          <p:nvPr>
            <p:ph type="title"/>
          </p:nvPr>
        </p:nvSpPr>
        <p:spPr/>
        <p:txBody>
          <a:bodyPr/>
          <a:lstStyle/>
          <a:p>
            <a:r>
              <a:rPr lang="en-GB" b="1" dirty="0" err="1"/>
              <a:t>Deilliannau</a:t>
            </a:r>
            <a:r>
              <a:rPr lang="en-GB" b="1" dirty="0"/>
              <a:t> </a:t>
            </a:r>
            <a:r>
              <a:rPr lang="en-GB" b="1" dirty="0" err="1"/>
              <a:t>ar</a:t>
            </a:r>
            <a:r>
              <a:rPr lang="en-GB" b="1" dirty="0"/>
              <a:t> </a:t>
            </a:r>
            <a:r>
              <a:rPr lang="en-GB" b="1" dirty="0" err="1"/>
              <a:t>gyfer</a:t>
            </a:r>
            <a:r>
              <a:rPr lang="en-GB" b="1" dirty="0"/>
              <a:t> y </a:t>
            </a:r>
            <a:r>
              <a:rPr lang="en-GB" b="1" dirty="0" err="1"/>
              <a:t>sesiwn</a:t>
            </a:r>
            <a:r>
              <a:rPr lang="en-GB" b="1" dirty="0"/>
              <a:t> hon.</a:t>
            </a:r>
          </a:p>
        </p:txBody>
      </p:sp>
      <p:sp>
        <p:nvSpPr>
          <p:cNvPr id="3" name="Content Placeholder 2">
            <a:extLst>
              <a:ext uri="{FF2B5EF4-FFF2-40B4-BE49-F238E27FC236}">
                <a16:creationId xmlns:a16="http://schemas.microsoft.com/office/drawing/2014/main" id="{194E43E4-12AB-4ED9-AD51-32610C811632}"/>
              </a:ext>
            </a:extLst>
          </p:cNvPr>
          <p:cNvSpPr>
            <a:spLocks noGrp="1"/>
          </p:cNvSpPr>
          <p:nvPr>
            <p:ph idx="1"/>
          </p:nvPr>
        </p:nvSpPr>
        <p:spPr>
          <a:xfrm>
            <a:off x="100853" y="1600200"/>
            <a:ext cx="8901953" cy="5143500"/>
          </a:xfrm>
        </p:spPr>
        <p:txBody>
          <a:bodyPr>
            <a:normAutofit fontScale="55000" lnSpcReduction="20000"/>
          </a:bodyPr>
          <a:lstStyle/>
          <a:p>
            <a:r>
              <a:rPr lang="cy-GB" sz="3800" dirty="0"/>
              <a:t>Datblygu dealltwriaeth o wybodaeth am y pwnc.</a:t>
            </a:r>
          </a:p>
          <a:p>
            <a:endParaRPr lang="cy-GB" sz="3800" dirty="0"/>
          </a:p>
          <a:p>
            <a:r>
              <a:rPr lang="cy-GB" sz="3800" dirty="0"/>
              <a:t>Datblygu dealltwriaeth o wybodaeth am gynnwys </a:t>
            </a:r>
            <a:r>
              <a:rPr lang="cy-GB" sz="3800" dirty="0" err="1"/>
              <a:t>addysgegol</a:t>
            </a:r>
            <a:r>
              <a:rPr lang="cy-GB" sz="3800" dirty="0"/>
              <a:t> sy’n briodol i gyfnod oedran a phrofiad.</a:t>
            </a:r>
          </a:p>
          <a:p>
            <a:endParaRPr lang="en-GB" sz="3800" dirty="0"/>
          </a:p>
          <a:p>
            <a:endParaRPr lang="en-GB" sz="3800" dirty="0"/>
          </a:p>
          <a:p>
            <a:r>
              <a:rPr lang="cy-GB" sz="3800" dirty="0"/>
              <a:t>Cynorthwyo’r dealltwriaeth o pam mae angen i ni gynllunio yn y Cyfnod Sylfaen yn ogystal â sut dylem gynllunio. (Bydd yr elfen gynllunio yn cael ei harchwilio ar draws y maes yn ogystal â chanolbwyntio ar amcanion/nodau dysgu, meini prawf llwyddiant, gwahaniaethu, cyflwyniadau a sesiynau llawn).</a:t>
            </a:r>
            <a:endParaRPr lang="en-GB" sz="3800" dirty="0"/>
          </a:p>
          <a:p>
            <a:pPr marL="0" indent="0">
              <a:buNone/>
            </a:pPr>
            <a:endParaRPr lang="en-GB" sz="3800" dirty="0"/>
          </a:p>
          <a:p>
            <a:pPr marL="0" indent="0">
              <a:buNone/>
            </a:pPr>
            <a:endParaRPr lang="en-GB" sz="3800" dirty="0"/>
          </a:p>
          <a:p>
            <a:r>
              <a:rPr lang="en-GB" sz="3800" dirty="0" err="1"/>
              <a:t>Ymgysylltu</a:t>
            </a:r>
            <a:r>
              <a:rPr lang="en-GB" sz="3800" dirty="0"/>
              <a:t>, </a:t>
            </a:r>
            <a:r>
              <a:rPr lang="en-GB" sz="3800" dirty="0" err="1"/>
              <a:t>cydweithio</a:t>
            </a:r>
            <a:r>
              <a:rPr lang="en-GB" sz="3800" dirty="0"/>
              <a:t> ac </a:t>
            </a:r>
            <a:r>
              <a:rPr lang="en-GB" sz="3800" dirty="0" err="1"/>
              <a:t>amlinellu</a:t>
            </a:r>
            <a:r>
              <a:rPr lang="en-GB" sz="3800" dirty="0"/>
              <a:t> </a:t>
            </a:r>
            <a:r>
              <a:rPr lang="en-GB" sz="3800" dirty="0" err="1"/>
              <a:t>awgrymiadau</a:t>
            </a:r>
            <a:r>
              <a:rPr lang="en-GB" sz="3800" dirty="0"/>
              <a:t> a </a:t>
            </a:r>
            <a:r>
              <a:rPr lang="en-GB" sz="3800" dirty="0" err="1"/>
              <a:t>syniadau</a:t>
            </a:r>
            <a:r>
              <a:rPr lang="en-GB" sz="3800" dirty="0"/>
              <a:t> </a:t>
            </a:r>
            <a:r>
              <a:rPr lang="en-GB" sz="3800" dirty="0" err="1"/>
              <a:t>ar</a:t>
            </a:r>
            <a:r>
              <a:rPr lang="en-GB" sz="3800" dirty="0"/>
              <a:t> </a:t>
            </a:r>
            <a:r>
              <a:rPr lang="en-GB" sz="3800" dirty="0" err="1"/>
              <a:t>sut</a:t>
            </a:r>
            <a:r>
              <a:rPr lang="en-GB" sz="3800" dirty="0"/>
              <a:t> y </a:t>
            </a:r>
            <a:r>
              <a:rPr lang="en-GB" sz="3800" dirty="0" err="1"/>
              <a:t>gellid</a:t>
            </a:r>
            <a:r>
              <a:rPr lang="en-GB" sz="3800" dirty="0"/>
              <a:t> </a:t>
            </a:r>
            <a:r>
              <a:rPr lang="en-GB" sz="3800" dirty="0" err="1"/>
              <a:t>gweithredu</a:t>
            </a:r>
            <a:r>
              <a:rPr lang="en-GB" sz="3800" dirty="0"/>
              <a:t> </a:t>
            </a:r>
            <a:r>
              <a:rPr lang="en-GB" sz="3800" dirty="0" err="1"/>
              <a:t>disgyblaethau</a:t>
            </a:r>
            <a:r>
              <a:rPr lang="en-GB" sz="3800" dirty="0"/>
              <a:t> </a:t>
            </a:r>
            <a:r>
              <a:rPr lang="en-GB" sz="3800" dirty="0" err="1"/>
              <a:t>Celfyddydau</a:t>
            </a:r>
            <a:r>
              <a:rPr lang="en-GB" sz="3800" dirty="0"/>
              <a:t> </a:t>
            </a:r>
            <a:r>
              <a:rPr lang="en-GB" sz="3800" dirty="0" err="1"/>
              <a:t>Mynegiannol</a:t>
            </a:r>
            <a:r>
              <a:rPr lang="en-GB" sz="3800" dirty="0"/>
              <a:t> o </a:t>
            </a:r>
            <a:r>
              <a:rPr lang="en-GB" sz="3800" dirty="0" err="1"/>
              <a:t>fewn</a:t>
            </a:r>
            <a:r>
              <a:rPr lang="en-GB" sz="3800" dirty="0"/>
              <a:t> </a:t>
            </a:r>
            <a:r>
              <a:rPr lang="en-GB" sz="3800" dirty="0" err="1"/>
              <a:t>yr</a:t>
            </a:r>
            <a:r>
              <a:rPr lang="en-GB" sz="3800" dirty="0"/>
              <a:t> </a:t>
            </a:r>
            <a:r>
              <a:rPr lang="en-GB" sz="3800" dirty="0" err="1"/>
              <a:t>amgylchedd</a:t>
            </a:r>
            <a:r>
              <a:rPr lang="en-GB" sz="3800" dirty="0"/>
              <a:t> </a:t>
            </a:r>
            <a:r>
              <a:rPr lang="en-GB" sz="3800" dirty="0" err="1"/>
              <a:t>ddysgu</a:t>
            </a:r>
            <a:r>
              <a:rPr lang="en-GB" sz="3800" dirty="0"/>
              <a:t>.</a:t>
            </a:r>
          </a:p>
          <a:p>
            <a:endParaRPr lang="en-GB" dirty="0"/>
          </a:p>
        </p:txBody>
      </p:sp>
    </p:spTree>
    <p:extLst>
      <p:ext uri="{BB962C8B-B14F-4D97-AF65-F5344CB8AC3E}">
        <p14:creationId xmlns:p14="http://schemas.microsoft.com/office/powerpoint/2010/main" val="4176387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5C4B76-0B7A-4A6F-BF76-D6F7FC441CEF}"/>
              </a:ext>
            </a:extLst>
          </p:cNvPr>
          <p:cNvSpPr>
            <a:spLocks noGrp="1"/>
          </p:cNvSpPr>
          <p:nvPr>
            <p:ph idx="1"/>
          </p:nvPr>
        </p:nvSpPr>
        <p:spPr>
          <a:xfrm>
            <a:off x="544606" y="1243854"/>
            <a:ext cx="8229600" cy="5325035"/>
          </a:xfrm>
        </p:spPr>
        <p:txBody>
          <a:bodyPr>
            <a:noAutofit/>
          </a:bodyPr>
          <a:lstStyle/>
          <a:p>
            <a:r>
              <a:rPr lang="en-GB" sz="2400" b="0" i="0" dirty="0">
                <a:solidFill>
                  <a:srgbClr val="000000"/>
                </a:solidFill>
                <a:effectLst/>
                <a:latin typeface="+mj-lt"/>
              </a:rPr>
              <a:t>To develop an understanding of subject knowledge.</a:t>
            </a:r>
          </a:p>
          <a:p>
            <a:r>
              <a:rPr lang="en-GB" sz="2400" b="0" i="0" dirty="0">
                <a:solidFill>
                  <a:srgbClr val="000000"/>
                </a:solidFill>
                <a:effectLst/>
                <a:latin typeface="+mj-lt"/>
              </a:rPr>
              <a:t> Develop an understanding of pedagogical content knowledge appropriate to stage and experience. </a:t>
            </a:r>
          </a:p>
          <a:p>
            <a:r>
              <a:rPr lang="en-GB" sz="2400" b="0" i="0" dirty="0">
                <a:solidFill>
                  <a:srgbClr val="000000"/>
                </a:solidFill>
                <a:effectLst/>
                <a:latin typeface="+mj-lt"/>
              </a:rPr>
              <a:t>Assist with the understanding of why we need to plan in the Foundation Phase as well as how we should plan. (The planning element will be explored across the field as well as focusing on learning objectives / goals, success criteria, differentiation, presentations and plenary sessions). </a:t>
            </a:r>
          </a:p>
          <a:p>
            <a:r>
              <a:rPr lang="en-GB" sz="2400" b="0" i="0" dirty="0">
                <a:solidFill>
                  <a:srgbClr val="000000"/>
                </a:solidFill>
                <a:effectLst/>
                <a:latin typeface="+mj-lt"/>
              </a:rPr>
              <a:t>Engage, collaborate and outline suggestions and ideas on how Expressive Arts disciplines might be implemented within the learning environment.</a:t>
            </a:r>
            <a:endParaRPr lang="en-GB" sz="2400" dirty="0">
              <a:latin typeface="+mj-lt"/>
            </a:endParaRPr>
          </a:p>
        </p:txBody>
      </p:sp>
      <p:sp>
        <p:nvSpPr>
          <p:cNvPr id="6" name="TextBox 5">
            <a:extLst>
              <a:ext uri="{FF2B5EF4-FFF2-40B4-BE49-F238E27FC236}">
                <a16:creationId xmlns:a16="http://schemas.microsoft.com/office/drawing/2014/main" id="{4E0CB3E5-5C75-49DA-BBCA-13379C5B1144}"/>
              </a:ext>
            </a:extLst>
          </p:cNvPr>
          <p:cNvSpPr txBox="1"/>
          <p:nvPr/>
        </p:nvSpPr>
        <p:spPr>
          <a:xfrm>
            <a:off x="806824" y="282388"/>
            <a:ext cx="7886700" cy="584775"/>
          </a:xfrm>
          <a:prstGeom prst="rect">
            <a:avLst/>
          </a:prstGeom>
          <a:noFill/>
        </p:spPr>
        <p:txBody>
          <a:bodyPr wrap="square" rtlCol="0">
            <a:spAutoFit/>
          </a:bodyPr>
          <a:lstStyle/>
          <a:p>
            <a:pPr algn="ctr"/>
            <a:r>
              <a:rPr lang="en-GB" sz="3200" b="1" dirty="0"/>
              <a:t>Outcomes for this session.</a:t>
            </a:r>
          </a:p>
        </p:txBody>
      </p:sp>
    </p:spTree>
    <p:extLst>
      <p:ext uri="{BB962C8B-B14F-4D97-AF65-F5344CB8AC3E}">
        <p14:creationId xmlns:p14="http://schemas.microsoft.com/office/powerpoint/2010/main" val="376757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572000" y="4238544"/>
            <a:ext cx="1433311" cy="369332"/>
          </a:xfrm>
          <a:prstGeom prst="rect">
            <a:avLst/>
          </a:prstGeom>
          <a:noFill/>
        </p:spPr>
        <p:txBody>
          <a:bodyPr wrap="square" rtlCol="0">
            <a:spAutoFit/>
          </a:bodyPr>
          <a:lstStyle/>
          <a:p>
            <a:r>
              <a:rPr lang="en-US" dirty="0" err="1">
                <a:solidFill>
                  <a:srgbClr val="000000"/>
                </a:solidFill>
              </a:rPr>
              <a:t>l</a:t>
            </a:r>
            <a:endParaRPr lang="en-US" dirty="0">
              <a:solidFill>
                <a:srgbClr val="000000"/>
              </a:solidFill>
            </a:endParaRPr>
          </a:p>
        </p:txBody>
      </p:sp>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2" name="Title 1"/>
          <p:cNvSpPr>
            <a:spLocks noGrp="1"/>
          </p:cNvSpPr>
          <p:nvPr>
            <p:ph type="title"/>
          </p:nvPr>
        </p:nvSpPr>
        <p:spPr/>
        <p:txBody>
          <a:bodyPr>
            <a:normAutofit fontScale="90000"/>
          </a:bodyPr>
          <a:lstStyle/>
          <a:p>
            <a:r>
              <a:rPr lang="en-GB" dirty="0"/>
              <a:t>Y </a:t>
            </a:r>
            <a:r>
              <a:rPr lang="en-GB" dirty="0" err="1"/>
              <a:t>Celfyddydau</a:t>
            </a:r>
            <a:r>
              <a:rPr lang="en-GB" dirty="0"/>
              <a:t> </a:t>
            </a:r>
            <a:r>
              <a:rPr lang="en-GB" dirty="0" err="1"/>
              <a:t>Mynegiannol</a:t>
            </a:r>
            <a:r>
              <a:rPr lang="en-GB" dirty="0"/>
              <a:t> </a:t>
            </a:r>
            <a:br>
              <a:rPr lang="en-GB" dirty="0"/>
            </a:br>
            <a:r>
              <a:rPr lang="en-GB" dirty="0"/>
              <a:t>Expressive Arts</a:t>
            </a:r>
          </a:p>
        </p:txBody>
      </p:sp>
      <p:sp>
        <p:nvSpPr>
          <p:cNvPr id="8" name="Content Placeholder 7">
            <a:extLst>
              <a:ext uri="{FF2B5EF4-FFF2-40B4-BE49-F238E27FC236}">
                <a16:creationId xmlns:a16="http://schemas.microsoft.com/office/drawing/2014/main" id="{3CE21BC1-47BC-43CB-892B-6D47B47FB561}"/>
              </a:ext>
            </a:extLst>
          </p:cNvPr>
          <p:cNvSpPr>
            <a:spLocks noGrp="1"/>
          </p:cNvSpPr>
          <p:nvPr>
            <p:ph sz="half" idx="1"/>
          </p:nvPr>
        </p:nvSpPr>
        <p:spPr>
          <a:xfrm>
            <a:off x="69543" y="1600200"/>
            <a:ext cx="5935767" cy="5116606"/>
          </a:xfrm>
        </p:spPr>
        <p:txBody>
          <a:bodyPr>
            <a:normAutofit fontScale="92500" lnSpcReduction="10000"/>
          </a:bodyPr>
          <a:lstStyle/>
          <a:p>
            <a:r>
              <a:rPr lang="en-GB" sz="4800" dirty="0"/>
              <a:t>Art / </a:t>
            </a:r>
            <a:r>
              <a:rPr lang="en-GB" sz="4800" dirty="0" err="1"/>
              <a:t>Arlunio</a:t>
            </a:r>
            <a:endParaRPr lang="en-GB" sz="4800" dirty="0"/>
          </a:p>
          <a:p>
            <a:r>
              <a:rPr lang="en-GB" sz="4800" dirty="0">
                <a:solidFill>
                  <a:srgbClr val="FF0000"/>
                </a:solidFill>
              </a:rPr>
              <a:t>Music/</a:t>
            </a:r>
            <a:r>
              <a:rPr lang="en-GB" sz="4800" dirty="0" err="1">
                <a:solidFill>
                  <a:srgbClr val="FF0000"/>
                </a:solidFill>
              </a:rPr>
              <a:t>Cerddoriaeth</a:t>
            </a:r>
            <a:endParaRPr lang="en-GB" sz="4800" dirty="0">
              <a:solidFill>
                <a:srgbClr val="FF0000"/>
              </a:solidFill>
            </a:endParaRPr>
          </a:p>
          <a:p>
            <a:r>
              <a:rPr lang="en-GB" sz="4800" dirty="0">
                <a:solidFill>
                  <a:srgbClr val="92D050"/>
                </a:solidFill>
              </a:rPr>
              <a:t>Dance/Dawns</a:t>
            </a:r>
          </a:p>
          <a:p>
            <a:r>
              <a:rPr lang="en-GB" sz="4800" dirty="0">
                <a:solidFill>
                  <a:schemeClr val="accent6">
                    <a:lumMod val="75000"/>
                  </a:schemeClr>
                </a:solidFill>
              </a:rPr>
              <a:t>Drama</a:t>
            </a:r>
          </a:p>
          <a:p>
            <a:r>
              <a:rPr lang="en-GB" sz="4800" dirty="0">
                <a:solidFill>
                  <a:srgbClr val="7030A0"/>
                </a:solidFill>
              </a:rPr>
              <a:t>Film and digital media / </a:t>
            </a:r>
            <a:r>
              <a:rPr lang="en-GB" sz="4800" dirty="0" err="1">
                <a:solidFill>
                  <a:srgbClr val="7030A0"/>
                </a:solidFill>
              </a:rPr>
              <a:t>Ffilm</a:t>
            </a:r>
            <a:r>
              <a:rPr lang="en-GB" sz="4800" dirty="0">
                <a:solidFill>
                  <a:srgbClr val="7030A0"/>
                </a:solidFill>
              </a:rPr>
              <a:t> </a:t>
            </a:r>
            <a:r>
              <a:rPr lang="en-GB" sz="4800" dirty="0" err="1">
                <a:solidFill>
                  <a:srgbClr val="7030A0"/>
                </a:solidFill>
              </a:rPr>
              <a:t>a’r</a:t>
            </a:r>
            <a:r>
              <a:rPr lang="en-GB" sz="4800" dirty="0">
                <a:solidFill>
                  <a:srgbClr val="7030A0"/>
                </a:solidFill>
              </a:rPr>
              <a:t> </a:t>
            </a:r>
            <a:r>
              <a:rPr lang="en-GB" sz="4800" dirty="0" err="1">
                <a:solidFill>
                  <a:srgbClr val="7030A0"/>
                </a:solidFill>
              </a:rPr>
              <a:t>cyfryngau</a:t>
            </a:r>
            <a:r>
              <a:rPr lang="en-GB" sz="4800" dirty="0">
                <a:solidFill>
                  <a:srgbClr val="7030A0"/>
                </a:solidFill>
              </a:rPr>
              <a:t> </a:t>
            </a:r>
            <a:r>
              <a:rPr lang="en-GB" sz="4800" dirty="0" err="1">
                <a:solidFill>
                  <a:srgbClr val="7030A0"/>
                </a:solidFill>
              </a:rPr>
              <a:t>digidol</a:t>
            </a:r>
            <a:r>
              <a:rPr lang="en-GB" sz="4800" dirty="0">
                <a:solidFill>
                  <a:srgbClr val="7030A0"/>
                </a:solidFill>
              </a:rPr>
              <a:t>.</a:t>
            </a:r>
          </a:p>
        </p:txBody>
      </p:sp>
      <p:pic>
        <p:nvPicPr>
          <p:cNvPr id="1026" name="Picture 2" descr="See the source image">
            <a:extLst>
              <a:ext uri="{FF2B5EF4-FFF2-40B4-BE49-F238E27FC236}">
                <a16:creationId xmlns:a16="http://schemas.microsoft.com/office/drawing/2014/main" id="{00F1D79E-0CB5-469F-BF5C-61A0E5EEEE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388986">
            <a:off x="5194105" y="1862546"/>
            <a:ext cx="3751056" cy="2502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32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fade">
                                      <p:cBhvr>
                                        <p:cTn id="35" dur="1000"/>
                                        <p:tgtEl>
                                          <p:spTgt spid="8">
                                            <p:txEl>
                                              <p:pRg st="4" end="4"/>
                                            </p:txEl>
                                          </p:spTgt>
                                        </p:tgtEl>
                                      </p:cBhvr>
                                    </p:animEffect>
                                    <p:anim calcmode="lin" valueType="num">
                                      <p:cBhvr>
                                        <p:cTn id="36"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D4921-D558-4E3C-8006-76DDC521BCD3}"/>
              </a:ext>
            </a:extLst>
          </p:cNvPr>
          <p:cNvSpPr>
            <a:spLocks noGrp="1"/>
          </p:cNvSpPr>
          <p:nvPr>
            <p:ph type="title"/>
          </p:nvPr>
        </p:nvSpPr>
        <p:spPr/>
        <p:txBody>
          <a:bodyPr/>
          <a:lstStyle/>
          <a:p>
            <a:r>
              <a:rPr lang="en-GB" dirty="0"/>
              <a:t>3 </a:t>
            </a:r>
            <a:r>
              <a:rPr lang="en-GB" dirty="0" err="1"/>
              <a:t>datganiad</a:t>
            </a:r>
            <a:endParaRPr lang="en-GB" dirty="0"/>
          </a:p>
        </p:txBody>
      </p:sp>
      <p:sp>
        <p:nvSpPr>
          <p:cNvPr id="3" name="Content Placeholder 2">
            <a:extLst>
              <a:ext uri="{FF2B5EF4-FFF2-40B4-BE49-F238E27FC236}">
                <a16:creationId xmlns:a16="http://schemas.microsoft.com/office/drawing/2014/main" id="{3A09CEBC-6F64-45D3-9C34-DE7596DD0D0A}"/>
              </a:ext>
            </a:extLst>
          </p:cNvPr>
          <p:cNvSpPr>
            <a:spLocks noGrp="1"/>
          </p:cNvSpPr>
          <p:nvPr>
            <p:ph sz="half" idx="1"/>
          </p:nvPr>
        </p:nvSpPr>
        <p:spPr>
          <a:xfrm>
            <a:off x="457199" y="1600200"/>
            <a:ext cx="8330453" cy="4525963"/>
          </a:xfrm>
        </p:spPr>
        <p:txBody>
          <a:bodyPr/>
          <a:lstStyle/>
          <a:p>
            <a:pPr marL="0" indent="0" algn="ctr">
              <a:buNone/>
            </a:pPr>
            <a:r>
              <a:rPr lang="en-GB" dirty="0" err="1"/>
              <a:t>Mae’r</a:t>
            </a:r>
            <a:r>
              <a:rPr lang="en-GB" dirty="0"/>
              <a:t> </a:t>
            </a:r>
            <a:r>
              <a:rPr lang="en-GB" dirty="0" err="1"/>
              <a:t>datganiadau</a:t>
            </a:r>
            <a:r>
              <a:rPr lang="en-GB" dirty="0"/>
              <a:t> </a:t>
            </a:r>
            <a:r>
              <a:rPr lang="en-GB" dirty="0" err="1"/>
              <a:t>yma</a:t>
            </a:r>
            <a:r>
              <a:rPr lang="en-GB" dirty="0"/>
              <a:t> </a:t>
            </a:r>
            <a:r>
              <a:rPr lang="en-GB" dirty="0" err="1"/>
              <a:t>yn</a:t>
            </a:r>
            <a:r>
              <a:rPr lang="en-GB" dirty="0"/>
              <a:t> </a:t>
            </a:r>
            <a:r>
              <a:rPr lang="en-GB" dirty="0" err="1"/>
              <a:t>mynegi’r</a:t>
            </a:r>
            <a:r>
              <a:rPr lang="en-GB" dirty="0"/>
              <a:t> </a:t>
            </a:r>
            <a:r>
              <a:rPr lang="en-GB" dirty="0" err="1"/>
              <a:t>hyn</a:t>
            </a:r>
            <a:r>
              <a:rPr lang="en-GB" dirty="0"/>
              <a:t> </a:t>
            </a:r>
            <a:r>
              <a:rPr lang="en-GB" dirty="0" err="1"/>
              <a:t>sy’n</a:t>
            </a:r>
            <a:r>
              <a:rPr lang="en-GB" dirty="0"/>
              <a:t> </a:t>
            </a:r>
            <a:r>
              <a:rPr lang="en-GB" dirty="0" err="1"/>
              <a:t>bwysig</a:t>
            </a:r>
            <a:r>
              <a:rPr lang="en-GB" dirty="0"/>
              <a:t> o </a:t>
            </a:r>
            <a:r>
              <a:rPr lang="en-GB" dirty="0" err="1"/>
              <a:t>fewn</a:t>
            </a:r>
            <a:r>
              <a:rPr lang="en-GB" dirty="0"/>
              <a:t> y </a:t>
            </a:r>
            <a:r>
              <a:rPr lang="en-GB" dirty="0" err="1"/>
              <a:t>Celfyddydau</a:t>
            </a:r>
            <a:r>
              <a:rPr lang="en-GB" dirty="0"/>
              <a:t> </a:t>
            </a:r>
            <a:r>
              <a:rPr lang="en-GB" dirty="0" err="1"/>
              <a:t>mynegiannol</a:t>
            </a:r>
            <a:r>
              <a:rPr lang="en-GB" dirty="0"/>
              <a:t>.</a:t>
            </a:r>
          </a:p>
        </p:txBody>
      </p:sp>
      <p:cxnSp>
        <p:nvCxnSpPr>
          <p:cNvPr id="5" name="Straight Arrow Connector 4">
            <a:extLst>
              <a:ext uri="{FF2B5EF4-FFF2-40B4-BE49-F238E27FC236}">
                <a16:creationId xmlns:a16="http://schemas.microsoft.com/office/drawing/2014/main" id="{E0131380-1B78-40F3-B123-AEDCA0CF444D}"/>
              </a:ext>
            </a:extLst>
          </p:cNvPr>
          <p:cNvCxnSpPr>
            <a:cxnSpLocks/>
          </p:cNvCxnSpPr>
          <p:nvPr/>
        </p:nvCxnSpPr>
        <p:spPr>
          <a:xfrm>
            <a:off x="4444253" y="2682688"/>
            <a:ext cx="0" cy="261545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C2DA37F3-0C3D-4785-9158-9077CBE9E6F5}"/>
              </a:ext>
            </a:extLst>
          </p:cNvPr>
          <p:cNvSpPr txBox="1"/>
          <p:nvPr/>
        </p:nvSpPr>
        <p:spPr>
          <a:xfrm>
            <a:off x="1459006" y="5701553"/>
            <a:ext cx="6239433" cy="584775"/>
          </a:xfrm>
          <a:prstGeom prst="rect">
            <a:avLst/>
          </a:prstGeom>
          <a:noFill/>
        </p:spPr>
        <p:txBody>
          <a:bodyPr wrap="square" rtlCol="0">
            <a:spAutoFit/>
          </a:bodyPr>
          <a:lstStyle/>
          <a:p>
            <a:pPr algn="ctr"/>
            <a:r>
              <a:rPr lang="en-GB" sz="3200" dirty="0"/>
              <a:t>I </a:t>
            </a:r>
            <a:r>
              <a:rPr lang="en-GB" sz="3200" dirty="0" err="1"/>
              <a:t>wireddu’r</a:t>
            </a:r>
            <a:r>
              <a:rPr lang="en-GB" sz="3200" dirty="0"/>
              <a:t> </a:t>
            </a:r>
            <a:r>
              <a:rPr lang="en-GB" sz="3200" dirty="0" err="1"/>
              <a:t>pedwar</a:t>
            </a:r>
            <a:r>
              <a:rPr lang="en-GB" sz="3200" dirty="0"/>
              <a:t> </a:t>
            </a:r>
            <a:r>
              <a:rPr lang="en-GB" sz="3200" dirty="0" err="1"/>
              <a:t>diben</a:t>
            </a:r>
            <a:r>
              <a:rPr lang="en-GB" sz="3200" dirty="0"/>
              <a:t>.</a:t>
            </a:r>
          </a:p>
        </p:txBody>
      </p:sp>
    </p:spTree>
    <p:extLst>
      <p:ext uri="{BB962C8B-B14F-4D97-AF65-F5344CB8AC3E}">
        <p14:creationId xmlns:p14="http://schemas.microsoft.com/office/powerpoint/2010/main" val="927478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1A05-42E7-422A-B442-F0E2342DF03F}"/>
              </a:ext>
            </a:extLst>
          </p:cNvPr>
          <p:cNvSpPr>
            <a:spLocks noGrp="1"/>
          </p:cNvSpPr>
          <p:nvPr>
            <p:ph type="title"/>
          </p:nvPr>
        </p:nvSpPr>
        <p:spPr/>
        <p:txBody>
          <a:bodyPr/>
          <a:lstStyle/>
          <a:p>
            <a:r>
              <a:rPr lang="en-GB" dirty="0"/>
              <a:t>3 statements</a:t>
            </a:r>
          </a:p>
        </p:txBody>
      </p:sp>
      <p:sp>
        <p:nvSpPr>
          <p:cNvPr id="3" name="Content Placeholder 2">
            <a:extLst>
              <a:ext uri="{FF2B5EF4-FFF2-40B4-BE49-F238E27FC236}">
                <a16:creationId xmlns:a16="http://schemas.microsoft.com/office/drawing/2014/main" id="{352ABEAE-8D17-4C0F-A190-3B552A9EE411}"/>
              </a:ext>
            </a:extLst>
          </p:cNvPr>
          <p:cNvSpPr>
            <a:spLocks noGrp="1"/>
          </p:cNvSpPr>
          <p:nvPr>
            <p:ph sz="half" idx="1"/>
          </p:nvPr>
        </p:nvSpPr>
        <p:spPr>
          <a:xfrm>
            <a:off x="457199" y="1600200"/>
            <a:ext cx="8330453" cy="4525963"/>
          </a:xfrm>
        </p:spPr>
        <p:txBody>
          <a:bodyPr/>
          <a:lstStyle/>
          <a:p>
            <a:pPr marL="0" indent="0" algn="ctr">
              <a:buNone/>
            </a:pPr>
            <a:r>
              <a:rPr lang="en-GB" dirty="0"/>
              <a:t>These express what matters in this </a:t>
            </a:r>
            <a:r>
              <a:rPr lang="en-GB" dirty="0" err="1"/>
              <a:t>AoLe</a:t>
            </a:r>
            <a:r>
              <a:rPr lang="en-GB" dirty="0"/>
              <a:t>.</a:t>
            </a:r>
          </a:p>
          <a:p>
            <a:pPr marL="0" indent="0" algn="ctr">
              <a:buNone/>
            </a:pPr>
            <a:endParaRPr lang="en-GB" dirty="0"/>
          </a:p>
          <a:p>
            <a:pPr marL="0" indent="0" algn="ctr">
              <a:buNone/>
            </a:pPr>
            <a:endParaRPr lang="en-GB" dirty="0"/>
          </a:p>
          <a:p>
            <a:pPr marL="0" indent="0">
              <a:buNone/>
            </a:pPr>
            <a:endParaRPr lang="en-GB" dirty="0"/>
          </a:p>
        </p:txBody>
      </p:sp>
      <p:cxnSp>
        <p:nvCxnSpPr>
          <p:cNvPr id="6" name="Straight Arrow Connector 5">
            <a:extLst>
              <a:ext uri="{FF2B5EF4-FFF2-40B4-BE49-F238E27FC236}">
                <a16:creationId xmlns:a16="http://schemas.microsoft.com/office/drawing/2014/main" id="{5BA044AD-D889-405E-89B1-FD47D15C016E}"/>
              </a:ext>
            </a:extLst>
          </p:cNvPr>
          <p:cNvCxnSpPr>
            <a:cxnSpLocks/>
          </p:cNvCxnSpPr>
          <p:nvPr/>
        </p:nvCxnSpPr>
        <p:spPr>
          <a:xfrm>
            <a:off x="4417359" y="2212041"/>
            <a:ext cx="0" cy="261545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354DFA6C-5C72-43D7-98EC-D4C630118E1B}"/>
              </a:ext>
            </a:extLst>
          </p:cNvPr>
          <p:cNvSpPr txBox="1"/>
          <p:nvPr/>
        </p:nvSpPr>
        <p:spPr>
          <a:xfrm>
            <a:off x="2398620" y="5354162"/>
            <a:ext cx="4346760" cy="461665"/>
          </a:xfrm>
          <a:prstGeom prst="rect">
            <a:avLst/>
          </a:prstGeom>
          <a:noFill/>
        </p:spPr>
        <p:txBody>
          <a:bodyPr wrap="square" rtlCol="0">
            <a:spAutoFit/>
          </a:bodyPr>
          <a:lstStyle/>
          <a:p>
            <a:r>
              <a:rPr lang="en-GB" sz="2400" dirty="0"/>
              <a:t>To realise the 4 core purposes</a:t>
            </a:r>
            <a:r>
              <a:rPr lang="en-GB" dirty="0"/>
              <a:t>.</a:t>
            </a:r>
          </a:p>
        </p:txBody>
      </p:sp>
    </p:spTree>
    <p:extLst>
      <p:ext uri="{BB962C8B-B14F-4D97-AF65-F5344CB8AC3E}">
        <p14:creationId xmlns:p14="http://schemas.microsoft.com/office/powerpoint/2010/main" val="781784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80AF7-12CB-4572-BA6F-1E364B2B01B0}"/>
              </a:ext>
            </a:extLst>
          </p:cNvPr>
          <p:cNvSpPr>
            <a:spLocks noGrp="1"/>
          </p:cNvSpPr>
          <p:nvPr>
            <p:ph type="title"/>
          </p:nvPr>
        </p:nvSpPr>
        <p:spPr/>
        <p:txBody>
          <a:bodyPr/>
          <a:lstStyle/>
          <a:p>
            <a:r>
              <a:rPr lang="en-GB" dirty="0"/>
              <a:t>3 </a:t>
            </a:r>
            <a:r>
              <a:rPr lang="en-GB" dirty="0" err="1"/>
              <a:t>datganiad</a:t>
            </a:r>
            <a:endParaRPr lang="en-GB" dirty="0"/>
          </a:p>
        </p:txBody>
      </p:sp>
      <p:sp>
        <p:nvSpPr>
          <p:cNvPr id="3" name="Content Placeholder 2">
            <a:extLst>
              <a:ext uri="{FF2B5EF4-FFF2-40B4-BE49-F238E27FC236}">
                <a16:creationId xmlns:a16="http://schemas.microsoft.com/office/drawing/2014/main" id="{9240AA50-910E-415F-9C42-E6F220C85656}"/>
              </a:ext>
            </a:extLst>
          </p:cNvPr>
          <p:cNvSpPr>
            <a:spLocks noGrp="1"/>
          </p:cNvSpPr>
          <p:nvPr>
            <p:ph sz="half" idx="1"/>
          </p:nvPr>
        </p:nvSpPr>
        <p:spPr>
          <a:xfrm>
            <a:off x="457200" y="1600200"/>
            <a:ext cx="8229600" cy="4525963"/>
          </a:xfrm>
        </p:spPr>
        <p:txBody>
          <a:bodyPr>
            <a:normAutofit lnSpcReduction="10000"/>
          </a:bodyPr>
          <a:lstStyle/>
          <a:p>
            <a:r>
              <a:rPr lang="en-GB" b="1" i="0" dirty="0">
                <a:solidFill>
                  <a:srgbClr val="1F1F1F"/>
                </a:solidFill>
                <a:effectLst/>
                <a:latin typeface="Arial" panose="020B0604020202020204" pitchFamily="34" charset="0"/>
              </a:rPr>
              <a:t>Mae </a:t>
            </a:r>
            <a:r>
              <a:rPr lang="en-GB" b="1" i="0" dirty="0" err="1">
                <a:solidFill>
                  <a:srgbClr val="1F1F1F"/>
                </a:solidFill>
                <a:effectLst/>
                <a:latin typeface="Arial" panose="020B0604020202020204" pitchFamily="34" charset="0"/>
              </a:rPr>
              <a:t>archwilio’r</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celfyddydau</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mynegiannol</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yn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hanfodol</a:t>
            </a:r>
            <a:r>
              <a:rPr lang="en-GB" b="1" i="0" dirty="0">
                <a:solidFill>
                  <a:srgbClr val="1F1F1F"/>
                </a:solidFill>
                <a:effectLst/>
                <a:latin typeface="Arial" panose="020B0604020202020204" pitchFamily="34" charset="0"/>
              </a:rPr>
              <a:t> er </a:t>
            </a:r>
            <a:r>
              <a:rPr lang="en-GB" b="1" i="0" dirty="0" err="1">
                <a:solidFill>
                  <a:srgbClr val="1F1F1F"/>
                </a:solidFill>
                <a:effectLst/>
                <a:latin typeface="Arial" panose="020B0604020202020204" pitchFamily="34" charset="0"/>
              </a:rPr>
              <a:t>mwyn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dyfnhau</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sgiliau</a:t>
            </a:r>
            <a:r>
              <a:rPr lang="en-GB" b="1" i="0" dirty="0">
                <a:solidFill>
                  <a:srgbClr val="1F1F1F"/>
                </a:solidFill>
                <a:effectLst/>
                <a:latin typeface="Arial" panose="020B0604020202020204" pitchFamily="34" charset="0"/>
              </a:rPr>
              <a:t> a </a:t>
            </a:r>
            <a:r>
              <a:rPr lang="en-GB" b="1" i="0" dirty="0" err="1">
                <a:solidFill>
                  <a:srgbClr val="1F1F1F"/>
                </a:solidFill>
                <a:effectLst/>
                <a:latin typeface="Arial" panose="020B0604020202020204" pitchFamily="34" charset="0"/>
              </a:rPr>
              <a:t>gwybodaeth</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gelfyddydol</a:t>
            </a:r>
            <a:r>
              <a:rPr lang="en-GB" b="1" i="0" dirty="0">
                <a:solidFill>
                  <a:srgbClr val="1F1F1F"/>
                </a:solidFill>
                <a:effectLst/>
                <a:latin typeface="Arial" panose="020B0604020202020204" pitchFamily="34" charset="0"/>
              </a:rPr>
              <a:t>, ac </a:t>
            </a:r>
            <a:r>
              <a:rPr lang="en-GB" b="1" i="0" dirty="0" err="1">
                <a:solidFill>
                  <a:srgbClr val="1F1F1F"/>
                </a:solidFill>
                <a:effectLst/>
                <a:latin typeface="Arial" panose="020B0604020202020204" pitchFamily="34" charset="0"/>
              </a:rPr>
              <a:t>mae’n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galluogi</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dysgwyr</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i</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ddod</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yn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unigolion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chwilfrydig</a:t>
            </a:r>
            <a:r>
              <a:rPr lang="en-GB" b="1" i="0" dirty="0">
                <a:solidFill>
                  <a:srgbClr val="1F1F1F"/>
                </a:solidFill>
                <a:effectLst/>
                <a:latin typeface="Arial" panose="020B0604020202020204" pitchFamily="34" charset="0"/>
              </a:rPr>
              <a:t> a </a:t>
            </a:r>
            <a:r>
              <a:rPr lang="en-GB" b="1" i="0" dirty="0" err="1">
                <a:solidFill>
                  <a:srgbClr val="1F1F1F"/>
                </a:solidFill>
                <a:effectLst/>
                <a:latin typeface="Arial" panose="020B0604020202020204" pitchFamily="34" charset="0"/>
              </a:rPr>
              <a:t>chreadigol</a:t>
            </a:r>
            <a:r>
              <a:rPr lang="en-GB" b="1" i="0" dirty="0">
                <a:solidFill>
                  <a:srgbClr val="1F1F1F"/>
                </a:solidFill>
                <a:effectLst/>
                <a:latin typeface="Arial" panose="020B0604020202020204" pitchFamily="34" charset="0"/>
              </a:rPr>
              <a:t>.</a:t>
            </a:r>
          </a:p>
          <a:p>
            <a:r>
              <a:rPr lang="en-GB" b="1" i="0" dirty="0">
                <a:solidFill>
                  <a:srgbClr val="1F1F1F"/>
                </a:solidFill>
                <a:effectLst/>
                <a:latin typeface="inherit"/>
              </a:rPr>
              <a:t>Mae </a:t>
            </a:r>
            <a:r>
              <a:rPr lang="en-GB" b="1" i="0" dirty="0" err="1">
                <a:solidFill>
                  <a:srgbClr val="1F1F1F"/>
                </a:solidFill>
                <a:effectLst/>
                <a:latin typeface="inherit"/>
              </a:rPr>
              <a:t>ymateb</a:t>
            </a:r>
            <a:r>
              <a:rPr lang="en-GB" b="1" i="0" dirty="0">
                <a:solidFill>
                  <a:srgbClr val="1F1F1F"/>
                </a:solidFill>
                <a:effectLst/>
                <a:latin typeface="inherit"/>
              </a:rPr>
              <a:t> a </a:t>
            </a:r>
            <a:r>
              <a:rPr lang="en-GB" b="1" i="0" dirty="0" err="1">
                <a:solidFill>
                  <a:srgbClr val="1F1F1F"/>
                </a:solidFill>
                <a:effectLst/>
                <a:latin typeface="inherit"/>
              </a:rPr>
              <a:t>myfyrio</a:t>
            </a:r>
            <a:r>
              <a:rPr lang="en-GB" b="1" i="0" dirty="0">
                <a:solidFill>
                  <a:srgbClr val="1F1F1F"/>
                </a:solidFill>
                <a:effectLst/>
                <a:latin typeface="inherit"/>
              </a:rPr>
              <a:t>, </a:t>
            </a:r>
            <a:r>
              <a:rPr lang="en-GB" b="1" i="0" dirty="0" err="1">
                <a:solidFill>
                  <a:srgbClr val="1F1F1F"/>
                </a:solidFill>
                <a:effectLst/>
                <a:latin typeface="inherit"/>
              </a:rPr>
              <a:t>fel</a:t>
            </a:r>
            <a:r>
              <a:rPr lang="en-GB" b="1" i="0" dirty="0">
                <a:solidFill>
                  <a:srgbClr val="1F1F1F"/>
                </a:solidFill>
                <a:effectLst/>
                <a:latin typeface="inherit"/>
              </a:rPr>
              <a:t> artist ac </a:t>
            </a:r>
            <a:r>
              <a:rPr lang="en-GB" b="1" i="0" dirty="0" err="1">
                <a:solidFill>
                  <a:srgbClr val="1F1F1F"/>
                </a:solidFill>
                <a:effectLst/>
                <a:latin typeface="inherit"/>
              </a:rPr>
              <a:t>fel</a:t>
            </a:r>
            <a:r>
              <a:rPr lang="en-GB" b="1" i="0" dirty="0">
                <a:solidFill>
                  <a:srgbClr val="1F1F1F"/>
                </a:solidFill>
                <a:effectLst/>
                <a:latin typeface="inherit"/>
              </a:rPr>
              <a:t> </a:t>
            </a:r>
            <a:r>
              <a:rPr lang="en-GB" b="1" i="0" dirty="0" err="1">
                <a:solidFill>
                  <a:srgbClr val="1F1F1F"/>
                </a:solidFill>
                <a:effectLst/>
                <a:latin typeface="inherit"/>
              </a:rPr>
              <a:t>cynulleidfa</a:t>
            </a:r>
            <a:r>
              <a:rPr lang="en-GB" b="1" i="0" dirty="0">
                <a:solidFill>
                  <a:srgbClr val="1F1F1F"/>
                </a:solidFill>
                <a:effectLst/>
                <a:latin typeface="inherit"/>
              </a:rPr>
              <a:t>, </a:t>
            </a:r>
            <a:r>
              <a:rPr lang="en-GB" b="1" i="0" dirty="0" err="1">
                <a:solidFill>
                  <a:srgbClr val="1F1F1F"/>
                </a:solidFill>
                <a:effectLst/>
                <a:latin typeface="inherit"/>
              </a:rPr>
              <a:t>yn</a:t>
            </a:r>
            <a:r>
              <a:rPr lang="en-GB" b="1" i="0" dirty="0">
                <a:solidFill>
                  <a:srgbClr val="1F1F1F"/>
                </a:solidFill>
                <a:effectLst/>
                <a:latin typeface="inherit"/>
              </a:rPr>
              <a:t> </a:t>
            </a:r>
            <a:r>
              <a:rPr lang="en-GB" b="1" i="0" dirty="0" err="1">
                <a:solidFill>
                  <a:srgbClr val="1F1F1F"/>
                </a:solidFill>
                <a:effectLst/>
                <a:latin typeface="inherit"/>
              </a:rPr>
              <a:t>rhan</a:t>
            </a:r>
            <a:r>
              <a:rPr lang="en-GB" b="1" i="0" dirty="0">
                <a:solidFill>
                  <a:srgbClr val="1F1F1F"/>
                </a:solidFill>
                <a:effectLst/>
                <a:latin typeface="inherit"/>
              </a:rPr>
              <a:t> </a:t>
            </a:r>
            <a:r>
              <a:rPr lang="en-GB" b="1" i="0" dirty="0" err="1">
                <a:solidFill>
                  <a:srgbClr val="1F1F1F"/>
                </a:solidFill>
                <a:effectLst/>
                <a:latin typeface="inherit"/>
              </a:rPr>
              <a:t>hanfodol</a:t>
            </a:r>
            <a:r>
              <a:rPr lang="en-GB" b="1" i="0" dirty="0">
                <a:solidFill>
                  <a:srgbClr val="1F1F1F"/>
                </a:solidFill>
                <a:effectLst/>
                <a:latin typeface="inherit"/>
              </a:rPr>
              <a:t> o </a:t>
            </a:r>
            <a:r>
              <a:rPr lang="en-GB" b="1" i="0" dirty="0" err="1">
                <a:solidFill>
                  <a:srgbClr val="1F1F1F"/>
                </a:solidFill>
                <a:effectLst/>
                <a:latin typeface="inherit"/>
              </a:rPr>
              <a:t>ddysgu</a:t>
            </a:r>
            <a:r>
              <a:rPr lang="en-GB" b="1" i="0" dirty="0">
                <a:solidFill>
                  <a:srgbClr val="1F1F1F"/>
                </a:solidFill>
                <a:effectLst/>
                <a:latin typeface="inherit"/>
              </a:rPr>
              <a:t> </a:t>
            </a:r>
            <a:r>
              <a:rPr lang="en-GB" b="1" i="0" dirty="0" err="1">
                <a:solidFill>
                  <a:srgbClr val="1F1F1F"/>
                </a:solidFill>
                <a:effectLst/>
                <a:latin typeface="inherit"/>
              </a:rPr>
              <a:t>yn</a:t>
            </a:r>
            <a:r>
              <a:rPr lang="en-GB" b="1" i="0" dirty="0">
                <a:solidFill>
                  <a:srgbClr val="1F1F1F"/>
                </a:solidFill>
                <a:effectLst/>
                <a:latin typeface="inherit"/>
              </a:rPr>
              <a:t> y </a:t>
            </a:r>
            <a:r>
              <a:rPr lang="en-GB" b="1" i="0" dirty="0" err="1">
                <a:solidFill>
                  <a:srgbClr val="1F1F1F"/>
                </a:solidFill>
                <a:effectLst/>
                <a:latin typeface="inherit"/>
              </a:rPr>
              <a:t>celfyddydau</a:t>
            </a:r>
            <a:r>
              <a:rPr lang="en-GB" b="1" i="0" dirty="0">
                <a:solidFill>
                  <a:srgbClr val="1F1F1F"/>
                </a:solidFill>
                <a:effectLst/>
                <a:latin typeface="inherit"/>
              </a:rPr>
              <a:t> </a:t>
            </a:r>
            <a:r>
              <a:rPr lang="en-GB" b="1" i="0" dirty="0" err="1">
                <a:solidFill>
                  <a:srgbClr val="1F1F1F"/>
                </a:solidFill>
                <a:effectLst/>
                <a:latin typeface="inherit"/>
              </a:rPr>
              <a:t>mynegiannol</a:t>
            </a:r>
            <a:r>
              <a:rPr lang="en-GB" b="1" i="0" dirty="0">
                <a:solidFill>
                  <a:srgbClr val="1F1F1F"/>
                </a:solidFill>
                <a:effectLst/>
                <a:latin typeface="inherit"/>
              </a:rPr>
              <a:t>.</a:t>
            </a:r>
            <a:endParaRPr lang="en-GB" b="1" i="0" dirty="0">
              <a:solidFill>
                <a:srgbClr val="1F1F1F"/>
              </a:solidFill>
              <a:effectLst/>
              <a:latin typeface="Arial" panose="020B0604020202020204" pitchFamily="34" charset="0"/>
            </a:endParaRPr>
          </a:p>
          <a:p>
            <a:r>
              <a:rPr lang="en-GB" b="1" i="0" dirty="0">
                <a:solidFill>
                  <a:srgbClr val="1F1F1F"/>
                </a:solidFill>
                <a:effectLst/>
                <a:latin typeface="inherit"/>
              </a:rPr>
              <a:t>Mae </a:t>
            </a:r>
            <a:r>
              <a:rPr lang="en-GB" b="1" i="0" dirty="0" err="1">
                <a:solidFill>
                  <a:srgbClr val="1F1F1F"/>
                </a:solidFill>
                <a:effectLst/>
                <a:latin typeface="inherit"/>
              </a:rPr>
              <a:t>creu</a:t>
            </a:r>
            <a:r>
              <a:rPr lang="en-GB" b="1" i="0" dirty="0">
                <a:solidFill>
                  <a:srgbClr val="1F1F1F"/>
                </a:solidFill>
                <a:effectLst/>
                <a:latin typeface="inherit"/>
              </a:rPr>
              <a:t> </a:t>
            </a:r>
            <a:r>
              <a:rPr lang="en-GB" b="1" i="0" dirty="0" err="1">
                <a:solidFill>
                  <a:srgbClr val="1F1F1F"/>
                </a:solidFill>
                <a:effectLst/>
                <a:latin typeface="inherit"/>
              </a:rPr>
              <a:t>yn</a:t>
            </a:r>
            <a:r>
              <a:rPr lang="en-GB" b="1" i="0" dirty="0">
                <a:solidFill>
                  <a:srgbClr val="1F1F1F"/>
                </a:solidFill>
                <a:effectLst/>
                <a:latin typeface="inherit"/>
              </a:rPr>
              <a:t> </a:t>
            </a:r>
            <a:r>
              <a:rPr lang="en-GB" b="1" i="0" dirty="0" err="1">
                <a:solidFill>
                  <a:srgbClr val="1F1F1F"/>
                </a:solidFill>
                <a:effectLst/>
                <a:latin typeface="inherit"/>
              </a:rPr>
              <a:t>cyfuno</a:t>
            </a:r>
            <a:r>
              <a:rPr lang="en-GB" b="1" i="0" dirty="0">
                <a:solidFill>
                  <a:srgbClr val="1F1F1F"/>
                </a:solidFill>
                <a:effectLst/>
                <a:latin typeface="inherit"/>
              </a:rPr>
              <a:t> </a:t>
            </a:r>
            <a:r>
              <a:rPr lang="en-GB" b="1" i="0" dirty="0" err="1">
                <a:solidFill>
                  <a:srgbClr val="1F1F1F"/>
                </a:solidFill>
                <a:effectLst/>
                <a:latin typeface="inherit"/>
              </a:rPr>
              <a:t>sgiliau</a:t>
            </a:r>
            <a:r>
              <a:rPr lang="en-GB" b="1" i="0" dirty="0">
                <a:solidFill>
                  <a:srgbClr val="1F1F1F"/>
                </a:solidFill>
                <a:effectLst/>
                <a:latin typeface="inherit"/>
              </a:rPr>
              <a:t> a </a:t>
            </a:r>
            <a:r>
              <a:rPr lang="en-GB" b="1" i="0" dirty="0" err="1">
                <a:solidFill>
                  <a:srgbClr val="1F1F1F"/>
                </a:solidFill>
                <a:effectLst/>
                <a:latin typeface="inherit"/>
              </a:rPr>
              <a:t>gwybodaeth</a:t>
            </a:r>
            <a:r>
              <a:rPr lang="en-GB" b="1" i="0" dirty="0">
                <a:solidFill>
                  <a:srgbClr val="1F1F1F"/>
                </a:solidFill>
                <a:effectLst/>
                <a:latin typeface="inherit"/>
              </a:rPr>
              <a:t>, </a:t>
            </a:r>
            <a:r>
              <a:rPr lang="en-GB" b="1" i="0" dirty="0" err="1">
                <a:solidFill>
                  <a:srgbClr val="1F1F1F"/>
                </a:solidFill>
                <a:effectLst/>
                <a:latin typeface="inherit"/>
              </a:rPr>
              <a:t>gan</a:t>
            </a:r>
            <a:r>
              <a:rPr lang="en-GB" b="1" i="0" dirty="0">
                <a:solidFill>
                  <a:srgbClr val="1F1F1F"/>
                </a:solidFill>
                <a:effectLst/>
                <a:latin typeface="inherit"/>
              </a:rPr>
              <a:t> </a:t>
            </a:r>
            <a:r>
              <a:rPr lang="en-GB" b="1" i="0" dirty="0" err="1">
                <a:solidFill>
                  <a:srgbClr val="1F1F1F"/>
                </a:solidFill>
                <a:effectLst/>
                <a:latin typeface="inherit"/>
              </a:rPr>
              <a:t>dynnu</a:t>
            </a:r>
            <a:r>
              <a:rPr lang="en-GB" b="1" i="0" dirty="0">
                <a:solidFill>
                  <a:srgbClr val="1F1F1F"/>
                </a:solidFill>
                <a:effectLst/>
                <a:latin typeface="inherit"/>
              </a:rPr>
              <a:t> </a:t>
            </a:r>
            <a:r>
              <a:rPr lang="en-GB" b="1" i="0" dirty="0" err="1">
                <a:solidFill>
                  <a:srgbClr val="1F1F1F"/>
                </a:solidFill>
                <a:effectLst/>
                <a:latin typeface="inherit"/>
              </a:rPr>
              <a:t>ar</a:t>
            </a:r>
            <a:r>
              <a:rPr lang="en-GB" b="1" i="0" dirty="0">
                <a:solidFill>
                  <a:srgbClr val="1F1F1F"/>
                </a:solidFill>
                <a:effectLst/>
                <a:latin typeface="inherit"/>
              </a:rPr>
              <a:t> y </a:t>
            </a:r>
            <a:r>
              <a:rPr lang="en-GB" b="1" i="0" dirty="0" err="1">
                <a:solidFill>
                  <a:srgbClr val="1F1F1F"/>
                </a:solidFill>
                <a:effectLst/>
                <a:latin typeface="inherit"/>
              </a:rPr>
              <a:t>synhwyrau</a:t>
            </a:r>
            <a:r>
              <a:rPr lang="en-GB" b="1" i="0" dirty="0">
                <a:solidFill>
                  <a:srgbClr val="1F1F1F"/>
                </a:solidFill>
                <a:effectLst/>
                <a:latin typeface="inherit"/>
              </a:rPr>
              <a:t>, </a:t>
            </a:r>
            <a:r>
              <a:rPr lang="en-GB" b="1" i="0" dirty="0" err="1">
                <a:solidFill>
                  <a:srgbClr val="1F1F1F"/>
                </a:solidFill>
                <a:effectLst/>
                <a:latin typeface="inherit"/>
              </a:rPr>
              <a:t>ysbrydoliaeth</a:t>
            </a:r>
            <a:r>
              <a:rPr lang="en-GB" b="1" i="0" dirty="0">
                <a:solidFill>
                  <a:srgbClr val="1F1F1F"/>
                </a:solidFill>
                <a:effectLst/>
                <a:latin typeface="inherit"/>
              </a:rPr>
              <a:t> a </a:t>
            </a:r>
            <a:r>
              <a:rPr lang="en-GB" b="1" i="0" dirty="0" err="1">
                <a:solidFill>
                  <a:srgbClr val="1F1F1F"/>
                </a:solidFill>
                <a:effectLst/>
                <a:latin typeface="inherit"/>
              </a:rPr>
              <a:t>dychymyg</a:t>
            </a:r>
            <a:r>
              <a:rPr lang="en-GB" b="1" i="0" dirty="0">
                <a:solidFill>
                  <a:srgbClr val="1F1F1F"/>
                </a:solidFill>
                <a:effectLst/>
                <a:latin typeface="inherit"/>
              </a:rPr>
              <a:t>.</a:t>
            </a:r>
            <a:endParaRPr lang="en-GB" b="1" i="0" dirty="0">
              <a:solidFill>
                <a:srgbClr val="1F1F1F"/>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9381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5077-E893-452D-8655-9808A8645811}"/>
              </a:ext>
            </a:extLst>
          </p:cNvPr>
          <p:cNvSpPr>
            <a:spLocks noGrp="1"/>
          </p:cNvSpPr>
          <p:nvPr>
            <p:ph type="title"/>
          </p:nvPr>
        </p:nvSpPr>
        <p:spPr/>
        <p:txBody>
          <a:bodyPr/>
          <a:lstStyle/>
          <a:p>
            <a:r>
              <a:rPr lang="en-GB" dirty="0"/>
              <a:t>3 Statements</a:t>
            </a:r>
          </a:p>
        </p:txBody>
      </p:sp>
      <p:sp>
        <p:nvSpPr>
          <p:cNvPr id="3" name="Content Placeholder 2">
            <a:extLst>
              <a:ext uri="{FF2B5EF4-FFF2-40B4-BE49-F238E27FC236}">
                <a16:creationId xmlns:a16="http://schemas.microsoft.com/office/drawing/2014/main" id="{8F5242FE-109C-4C30-BE12-FA9E723B3CFC}"/>
              </a:ext>
            </a:extLst>
          </p:cNvPr>
          <p:cNvSpPr>
            <a:spLocks noGrp="1"/>
          </p:cNvSpPr>
          <p:nvPr>
            <p:ph sz="half" idx="1"/>
          </p:nvPr>
        </p:nvSpPr>
        <p:spPr>
          <a:xfrm>
            <a:off x="457199" y="1600200"/>
            <a:ext cx="8417859" cy="4525963"/>
          </a:xfrm>
        </p:spPr>
        <p:txBody>
          <a:bodyPr/>
          <a:lstStyle/>
          <a:p>
            <a:r>
              <a:rPr lang="en-GB" b="1" i="0" dirty="0">
                <a:solidFill>
                  <a:srgbClr val="1F1F1F"/>
                </a:solidFill>
                <a:effectLst/>
                <a:latin typeface="Arial" panose="020B0604020202020204" pitchFamily="34" charset="0"/>
              </a:rPr>
              <a:t>Exploring the </a:t>
            </a:r>
            <a:r>
              <a:rPr lang="en-GB" b="1" i="0" dirty="0">
                <a:solidFill>
                  <a:srgbClr val="1F1F1F"/>
                </a:solidFill>
                <a:effectLst/>
                <a:latin typeface="inherit"/>
              </a:rPr>
              <a:t>expressive arts</a:t>
            </a:r>
            <a:r>
              <a:rPr lang="en-GB" b="1" i="0" dirty="0">
                <a:solidFill>
                  <a:srgbClr val="1F1F1F"/>
                </a:solidFill>
                <a:effectLst/>
                <a:latin typeface="Arial" panose="020B0604020202020204" pitchFamily="34" charset="0"/>
              </a:rPr>
              <a:t> is essential to developing artistic skills and knowledge and it enables learners to become curious and creative individuals.</a:t>
            </a:r>
          </a:p>
          <a:p>
            <a:r>
              <a:rPr lang="en-GB" b="1" i="0" dirty="0">
                <a:solidFill>
                  <a:srgbClr val="1F1F1F"/>
                </a:solidFill>
                <a:effectLst/>
                <a:latin typeface="inherit"/>
              </a:rPr>
              <a:t>Responding and reflecting, both as artist and audience, is a fundamental part of learning in the expressive arts.</a:t>
            </a:r>
            <a:endParaRPr lang="en-GB" b="1" i="0" dirty="0">
              <a:solidFill>
                <a:srgbClr val="1F1F1F"/>
              </a:solidFill>
              <a:effectLst/>
              <a:latin typeface="Arial" panose="020B0604020202020204" pitchFamily="34" charset="0"/>
            </a:endParaRPr>
          </a:p>
          <a:p>
            <a:r>
              <a:rPr lang="en-GB" b="1" i="0" dirty="0">
                <a:solidFill>
                  <a:srgbClr val="1F1F1F"/>
                </a:solidFill>
                <a:effectLst/>
                <a:latin typeface="inherit"/>
              </a:rPr>
              <a:t>Creating combines skills and knowledge, drawing on the senses, inspiration and imagination.</a:t>
            </a:r>
            <a:endParaRPr lang="en-GB" b="1" i="0" dirty="0">
              <a:solidFill>
                <a:srgbClr val="1F1F1F"/>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16799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D4921-D558-4E3C-8006-76DDC521BCD3}"/>
              </a:ext>
            </a:extLst>
          </p:cNvPr>
          <p:cNvSpPr>
            <a:spLocks noGrp="1"/>
          </p:cNvSpPr>
          <p:nvPr>
            <p:ph type="title"/>
          </p:nvPr>
        </p:nvSpPr>
        <p:spPr/>
        <p:txBody>
          <a:bodyPr/>
          <a:lstStyle/>
          <a:p>
            <a:r>
              <a:rPr lang="en-GB" dirty="0"/>
              <a:t>3 </a:t>
            </a:r>
            <a:r>
              <a:rPr lang="en-GB" dirty="0" err="1"/>
              <a:t>datganiad</a:t>
            </a:r>
            <a:endParaRPr lang="en-GB" dirty="0"/>
          </a:p>
        </p:txBody>
      </p:sp>
      <p:sp>
        <p:nvSpPr>
          <p:cNvPr id="3" name="Content Placeholder 2">
            <a:extLst>
              <a:ext uri="{FF2B5EF4-FFF2-40B4-BE49-F238E27FC236}">
                <a16:creationId xmlns:a16="http://schemas.microsoft.com/office/drawing/2014/main" id="{3A09CEBC-6F64-45D3-9C34-DE7596DD0D0A}"/>
              </a:ext>
            </a:extLst>
          </p:cNvPr>
          <p:cNvSpPr>
            <a:spLocks noGrp="1"/>
          </p:cNvSpPr>
          <p:nvPr>
            <p:ph sz="half" idx="1"/>
          </p:nvPr>
        </p:nvSpPr>
        <p:spPr>
          <a:xfrm>
            <a:off x="457199" y="1600200"/>
            <a:ext cx="8330453" cy="4525963"/>
          </a:xfrm>
        </p:spPr>
        <p:txBody>
          <a:bodyPr/>
          <a:lstStyle/>
          <a:p>
            <a:pPr marL="0" indent="0" algn="ctr">
              <a:buNone/>
            </a:pPr>
            <a:r>
              <a:rPr lang="en-GB" dirty="0" err="1"/>
              <a:t>Mae’r</a:t>
            </a:r>
            <a:r>
              <a:rPr lang="en-GB" dirty="0"/>
              <a:t> </a:t>
            </a:r>
            <a:r>
              <a:rPr lang="en-GB" dirty="0" err="1"/>
              <a:t>datganiadau</a:t>
            </a:r>
            <a:r>
              <a:rPr lang="en-GB" dirty="0"/>
              <a:t> </a:t>
            </a:r>
            <a:r>
              <a:rPr lang="en-GB" dirty="0" err="1"/>
              <a:t>yma</a:t>
            </a:r>
            <a:r>
              <a:rPr lang="en-GB" dirty="0"/>
              <a:t> </a:t>
            </a:r>
            <a:r>
              <a:rPr lang="en-GB" dirty="0" err="1"/>
              <a:t>yn</a:t>
            </a:r>
            <a:r>
              <a:rPr lang="en-GB" dirty="0"/>
              <a:t> </a:t>
            </a:r>
            <a:r>
              <a:rPr lang="en-GB" dirty="0" err="1"/>
              <a:t>mynegi’r</a:t>
            </a:r>
            <a:r>
              <a:rPr lang="en-GB" dirty="0"/>
              <a:t> </a:t>
            </a:r>
            <a:r>
              <a:rPr lang="en-GB" dirty="0" err="1"/>
              <a:t>hyn</a:t>
            </a:r>
            <a:r>
              <a:rPr lang="en-GB" dirty="0"/>
              <a:t> </a:t>
            </a:r>
            <a:r>
              <a:rPr lang="en-GB" dirty="0" err="1"/>
              <a:t>sy’n</a:t>
            </a:r>
            <a:r>
              <a:rPr lang="en-GB" dirty="0"/>
              <a:t> </a:t>
            </a:r>
            <a:r>
              <a:rPr lang="en-GB" dirty="0" err="1"/>
              <a:t>bwysig</a:t>
            </a:r>
            <a:r>
              <a:rPr lang="en-GB" dirty="0"/>
              <a:t> o </a:t>
            </a:r>
            <a:r>
              <a:rPr lang="en-GB" dirty="0" err="1"/>
              <a:t>fewn</a:t>
            </a:r>
            <a:r>
              <a:rPr lang="en-GB" dirty="0"/>
              <a:t> y </a:t>
            </a:r>
            <a:r>
              <a:rPr lang="en-GB" dirty="0" err="1"/>
              <a:t>Celfyddydau</a:t>
            </a:r>
            <a:r>
              <a:rPr lang="en-GB" dirty="0"/>
              <a:t> </a:t>
            </a:r>
            <a:r>
              <a:rPr lang="en-GB" dirty="0" err="1"/>
              <a:t>mynegiannol</a:t>
            </a:r>
            <a:r>
              <a:rPr lang="en-GB" dirty="0"/>
              <a:t>.</a:t>
            </a:r>
          </a:p>
        </p:txBody>
      </p:sp>
      <p:cxnSp>
        <p:nvCxnSpPr>
          <p:cNvPr id="5" name="Straight Arrow Connector 4">
            <a:extLst>
              <a:ext uri="{FF2B5EF4-FFF2-40B4-BE49-F238E27FC236}">
                <a16:creationId xmlns:a16="http://schemas.microsoft.com/office/drawing/2014/main" id="{E0131380-1B78-40F3-B123-AEDCA0CF444D}"/>
              </a:ext>
            </a:extLst>
          </p:cNvPr>
          <p:cNvCxnSpPr>
            <a:cxnSpLocks/>
          </p:cNvCxnSpPr>
          <p:nvPr/>
        </p:nvCxnSpPr>
        <p:spPr>
          <a:xfrm>
            <a:off x="4444253" y="2682688"/>
            <a:ext cx="0" cy="261545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C2DA37F3-0C3D-4785-9158-9077CBE9E6F5}"/>
              </a:ext>
            </a:extLst>
          </p:cNvPr>
          <p:cNvSpPr txBox="1"/>
          <p:nvPr/>
        </p:nvSpPr>
        <p:spPr>
          <a:xfrm>
            <a:off x="1459006" y="5701553"/>
            <a:ext cx="6239433" cy="584775"/>
          </a:xfrm>
          <a:prstGeom prst="rect">
            <a:avLst/>
          </a:prstGeom>
          <a:noFill/>
        </p:spPr>
        <p:txBody>
          <a:bodyPr wrap="square" rtlCol="0">
            <a:spAutoFit/>
          </a:bodyPr>
          <a:lstStyle/>
          <a:p>
            <a:pPr algn="ctr"/>
            <a:r>
              <a:rPr lang="en-GB" sz="3200" dirty="0"/>
              <a:t>I </a:t>
            </a:r>
            <a:r>
              <a:rPr lang="en-GB" sz="3200" dirty="0" err="1"/>
              <a:t>wireddu’r</a:t>
            </a:r>
            <a:r>
              <a:rPr lang="en-GB" sz="3200" dirty="0"/>
              <a:t> </a:t>
            </a:r>
            <a:r>
              <a:rPr lang="en-GB" sz="3200" dirty="0" err="1"/>
              <a:t>pedwar</a:t>
            </a:r>
            <a:r>
              <a:rPr lang="en-GB" sz="3200" dirty="0"/>
              <a:t> </a:t>
            </a:r>
            <a:r>
              <a:rPr lang="en-GB" sz="3200" dirty="0" err="1"/>
              <a:t>diben</a:t>
            </a:r>
            <a:r>
              <a:rPr lang="en-GB" sz="3200" dirty="0"/>
              <a:t>.</a:t>
            </a:r>
          </a:p>
        </p:txBody>
      </p:sp>
      <p:sp>
        <p:nvSpPr>
          <p:cNvPr id="7" name="TextBox 6">
            <a:extLst>
              <a:ext uri="{FF2B5EF4-FFF2-40B4-BE49-F238E27FC236}">
                <a16:creationId xmlns:a16="http://schemas.microsoft.com/office/drawing/2014/main" id="{50C118E5-7C67-4078-ACCC-1A3C44F1E840}"/>
              </a:ext>
            </a:extLst>
          </p:cNvPr>
          <p:cNvSpPr txBox="1"/>
          <p:nvPr/>
        </p:nvSpPr>
        <p:spPr>
          <a:xfrm>
            <a:off x="4834217" y="3337130"/>
            <a:ext cx="2279277" cy="923330"/>
          </a:xfrm>
          <a:prstGeom prst="rect">
            <a:avLst/>
          </a:prstGeom>
          <a:noFill/>
        </p:spPr>
        <p:txBody>
          <a:bodyPr wrap="square">
            <a:spAutoFit/>
          </a:bodyPr>
          <a:lstStyle/>
          <a:p>
            <a:r>
              <a:rPr lang="en-GB" dirty="0">
                <a:solidFill>
                  <a:srgbClr val="FF0000"/>
                </a:solidFill>
              </a:rPr>
              <a:t>Mae un </a:t>
            </a:r>
            <a:r>
              <a:rPr lang="en-GB" dirty="0" err="1">
                <a:solidFill>
                  <a:srgbClr val="FF0000"/>
                </a:solidFill>
              </a:rPr>
              <a:t>yn</a:t>
            </a:r>
            <a:r>
              <a:rPr lang="en-GB" dirty="0">
                <a:solidFill>
                  <a:srgbClr val="FF0000"/>
                </a:solidFill>
              </a:rPr>
              <a:t> </a:t>
            </a:r>
            <a:r>
              <a:rPr lang="en-GB" dirty="0" err="1">
                <a:solidFill>
                  <a:srgbClr val="FF0000"/>
                </a:solidFill>
              </a:rPr>
              <a:t>cefnogi'r</a:t>
            </a:r>
            <a:r>
              <a:rPr lang="en-GB" dirty="0">
                <a:solidFill>
                  <a:srgbClr val="FF0000"/>
                </a:solidFill>
              </a:rPr>
              <a:t> </a:t>
            </a:r>
            <a:r>
              <a:rPr lang="en-GB" dirty="0" err="1">
                <a:solidFill>
                  <a:srgbClr val="FF0000"/>
                </a:solidFill>
              </a:rPr>
              <a:t>llall</a:t>
            </a:r>
            <a:r>
              <a:rPr lang="en-GB" dirty="0">
                <a:solidFill>
                  <a:srgbClr val="FF0000"/>
                </a:solidFill>
              </a:rPr>
              <a:t>,.</a:t>
            </a:r>
          </a:p>
          <a:p>
            <a:endParaRPr lang="en-GB" dirty="0"/>
          </a:p>
        </p:txBody>
      </p:sp>
    </p:spTree>
    <p:extLst>
      <p:ext uri="{BB962C8B-B14F-4D97-AF65-F5344CB8AC3E}">
        <p14:creationId xmlns:p14="http://schemas.microsoft.com/office/powerpoint/2010/main" val="1161710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1A05-42E7-422A-B442-F0E2342DF03F}"/>
              </a:ext>
            </a:extLst>
          </p:cNvPr>
          <p:cNvSpPr>
            <a:spLocks noGrp="1"/>
          </p:cNvSpPr>
          <p:nvPr>
            <p:ph type="title"/>
          </p:nvPr>
        </p:nvSpPr>
        <p:spPr/>
        <p:txBody>
          <a:bodyPr/>
          <a:lstStyle/>
          <a:p>
            <a:r>
              <a:rPr lang="en-GB" dirty="0"/>
              <a:t>3 statements</a:t>
            </a:r>
          </a:p>
        </p:txBody>
      </p:sp>
      <p:sp>
        <p:nvSpPr>
          <p:cNvPr id="3" name="Content Placeholder 2">
            <a:extLst>
              <a:ext uri="{FF2B5EF4-FFF2-40B4-BE49-F238E27FC236}">
                <a16:creationId xmlns:a16="http://schemas.microsoft.com/office/drawing/2014/main" id="{352ABEAE-8D17-4C0F-A190-3B552A9EE411}"/>
              </a:ext>
            </a:extLst>
          </p:cNvPr>
          <p:cNvSpPr>
            <a:spLocks noGrp="1"/>
          </p:cNvSpPr>
          <p:nvPr>
            <p:ph sz="half" idx="1"/>
          </p:nvPr>
        </p:nvSpPr>
        <p:spPr>
          <a:xfrm>
            <a:off x="457199" y="1600200"/>
            <a:ext cx="8330453" cy="4525963"/>
          </a:xfrm>
        </p:spPr>
        <p:txBody>
          <a:bodyPr/>
          <a:lstStyle/>
          <a:p>
            <a:pPr marL="0" indent="0" algn="ctr">
              <a:buNone/>
            </a:pPr>
            <a:r>
              <a:rPr lang="en-GB" dirty="0"/>
              <a:t>These express what matters in this </a:t>
            </a:r>
            <a:r>
              <a:rPr lang="en-GB" dirty="0" err="1"/>
              <a:t>AoLe</a:t>
            </a:r>
            <a:r>
              <a:rPr lang="en-GB" dirty="0"/>
              <a:t>.</a:t>
            </a:r>
          </a:p>
          <a:p>
            <a:pPr marL="0" indent="0" algn="ctr">
              <a:buNone/>
            </a:pPr>
            <a:endParaRPr lang="en-GB" dirty="0"/>
          </a:p>
          <a:p>
            <a:pPr marL="0" indent="0" algn="ctr">
              <a:buNone/>
            </a:pPr>
            <a:endParaRPr lang="en-GB" dirty="0"/>
          </a:p>
          <a:p>
            <a:pPr marL="0" indent="0">
              <a:buNone/>
            </a:pPr>
            <a:endParaRPr lang="en-GB" dirty="0"/>
          </a:p>
        </p:txBody>
      </p:sp>
      <p:cxnSp>
        <p:nvCxnSpPr>
          <p:cNvPr id="6" name="Straight Arrow Connector 5">
            <a:extLst>
              <a:ext uri="{FF2B5EF4-FFF2-40B4-BE49-F238E27FC236}">
                <a16:creationId xmlns:a16="http://schemas.microsoft.com/office/drawing/2014/main" id="{5BA044AD-D889-405E-89B1-FD47D15C016E}"/>
              </a:ext>
            </a:extLst>
          </p:cNvPr>
          <p:cNvCxnSpPr>
            <a:cxnSpLocks/>
          </p:cNvCxnSpPr>
          <p:nvPr/>
        </p:nvCxnSpPr>
        <p:spPr>
          <a:xfrm>
            <a:off x="4417359" y="2212041"/>
            <a:ext cx="0" cy="261545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354DFA6C-5C72-43D7-98EC-D4C630118E1B}"/>
              </a:ext>
            </a:extLst>
          </p:cNvPr>
          <p:cNvSpPr txBox="1"/>
          <p:nvPr/>
        </p:nvSpPr>
        <p:spPr>
          <a:xfrm>
            <a:off x="2398620" y="5354162"/>
            <a:ext cx="4346760" cy="461665"/>
          </a:xfrm>
          <a:prstGeom prst="rect">
            <a:avLst/>
          </a:prstGeom>
          <a:noFill/>
        </p:spPr>
        <p:txBody>
          <a:bodyPr wrap="square" rtlCol="0">
            <a:spAutoFit/>
          </a:bodyPr>
          <a:lstStyle/>
          <a:p>
            <a:r>
              <a:rPr lang="en-GB" sz="2400" dirty="0"/>
              <a:t>To realise the 4 core purposes</a:t>
            </a:r>
            <a:r>
              <a:rPr lang="en-GB" dirty="0"/>
              <a:t>.</a:t>
            </a:r>
          </a:p>
        </p:txBody>
      </p:sp>
      <p:sp>
        <p:nvSpPr>
          <p:cNvPr id="9" name="TextBox 8">
            <a:extLst>
              <a:ext uri="{FF2B5EF4-FFF2-40B4-BE49-F238E27FC236}">
                <a16:creationId xmlns:a16="http://schemas.microsoft.com/office/drawing/2014/main" id="{469D83E0-F63A-4AAE-A54B-0D93E84792F8}"/>
              </a:ext>
            </a:extLst>
          </p:cNvPr>
          <p:cNvSpPr txBox="1"/>
          <p:nvPr/>
        </p:nvSpPr>
        <p:spPr>
          <a:xfrm>
            <a:off x="4477872" y="2823883"/>
            <a:ext cx="2124633" cy="923330"/>
          </a:xfrm>
          <a:prstGeom prst="rect">
            <a:avLst/>
          </a:prstGeom>
          <a:noFill/>
        </p:spPr>
        <p:txBody>
          <a:bodyPr wrap="square" rtlCol="0">
            <a:spAutoFit/>
          </a:bodyPr>
          <a:lstStyle/>
          <a:p>
            <a:r>
              <a:rPr lang="en-GB" dirty="0">
                <a:solidFill>
                  <a:srgbClr val="FF0000"/>
                </a:solidFill>
              </a:rPr>
              <a:t>One supports the other, not to be seen in isolation.</a:t>
            </a:r>
          </a:p>
        </p:txBody>
      </p:sp>
    </p:spTree>
    <p:extLst>
      <p:ext uri="{BB962C8B-B14F-4D97-AF65-F5344CB8AC3E}">
        <p14:creationId xmlns:p14="http://schemas.microsoft.com/office/powerpoint/2010/main" val="338027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CD529-8A5C-4B07-B005-79076F99A23B}"/>
              </a:ext>
            </a:extLst>
          </p:cNvPr>
          <p:cNvSpPr>
            <a:spLocks noGrp="1"/>
          </p:cNvSpPr>
          <p:nvPr>
            <p:ph type="title"/>
          </p:nvPr>
        </p:nvSpPr>
        <p:spPr/>
        <p:txBody>
          <a:bodyPr/>
          <a:lstStyle/>
          <a:p>
            <a:r>
              <a:rPr lang="en-GB" dirty="0"/>
              <a:t>Y 4 </a:t>
            </a:r>
            <a:r>
              <a:rPr lang="en-GB" dirty="0" err="1"/>
              <a:t>diben</a:t>
            </a:r>
            <a:endParaRPr lang="en-GB" dirty="0"/>
          </a:p>
        </p:txBody>
      </p:sp>
      <p:sp>
        <p:nvSpPr>
          <p:cNvPr id="3" name="Content Placeholder 2">
            <a:extLst>
              <a:ext uri="{FF2B5EF4-FFF2-40B4-BE49-F238E27FC236}">
                <a16:creationId xmlns:a16="http://schemas.microsoft.com/office/drawing/2014/main" id="{7AD8E331-CE21-4896-9ED0-0940B2987C99}"/>
              </a:ext>
            </a:extLst>
          </p:cNvPr>
          <p:cNvSpPr>
            <a:spLocks noGrp="1"/>
          </p:cNvSpPr>
          <p:nvPr>
            <p:ph sz="half" idx="1"/>
          </p:nvPr>
        </p:nvSpPr>
        <p:spPr>
          <a:xfrm>
            <a:off x="457200" y="1600200"/>
            <a:ext cx="8229600" cy="4525963"/>
          </a:xfrm>
        </p:spPr>
        <p:txBody>
          <a:bodyPr>
            <a:normAutofit lnSpcReduction="10000"/>
          </a:bodyPr>
          <a:lstStyle/>
          <a:p>
            <a:pPr marL="0" indent="0">
              <a:buNone/>
            </a:pPr>
            <a:r>
              <a:rPr lang="en-GB" b="1" dirty="0">
                <a:solidFill>
                  <a:srgbClr val="1F1F1F"/>
                </a:solidFill>
                <a:latin typeface="Arial" panose="020B0604020202020204" pitchFamily="34" charset="0"/>
              </a:rPr>
              <a:t>1. </a:t>
            </a:r>
            <a:r>
              <a:rPr lang="en-GB" b="1" i="0" dirty="0" err="1">
                <a:solidFill>
                  <a:srgbClr val="1F1F1F"/>
                </a:solidFill>
                <a:effectLst/>
                <a:latin typeface="Arial" panose="020B0604020202020204" pitchFamily="34" charset="0"/>
              </a:rPr>
              <a:t>Unigolion</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iach</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hyderus</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sy’n</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barod</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i</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fyw</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bywydau</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boddhaus</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fel</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aelodau</a:t>
            </a:r>
            <a:r>
              <a:rPr lang="en-GB" b="1" dirty="0">
                <a:solidFill>
                  <a:srgbClr val="1F1F1F"/>
                </a:solidFill>
                <a:latin typeface="Arial" panose="020B0604020202020204" pitchFamily="34" charset="0"/>
              </a:rPr>
              <a:t> </a:t>
            </a:r>
            <a:r>
              <a:rPr lang="en-GB" b="1" dirty="0" err="1">
                <a:solidFill>
                  <a:srgbClr val="1F1F1F"/>
                </a:solidFill>
                <a:latin typeface="Arial" panose="020B0604020202020204" pitchFamily="34" charset="0"/>
              </a:rPr>
              <a:t>gwerthfawr</a:t>
            </a:r>
            <a:r>
              <a:rPr lang="en-GB" b="1" dirty="0">
                <a:solidFill>
                  <a:srgbClr val="1F1F1F"/>
                </a:solidFill>
                <a:latin typeface="Arial" panose="020B0604020202020204" pitchFamily="34" charset="0"/>
              </a:rPr>
              <a:t> o </a:t>
            </a:r>
            <a:r>
              <a:rPr lang="en-GB" b="1" dirty="0" err="1">
                <a:solidFill>
                  <a:srgbClr val="1F1F1F"/>
                </a:solidFill>
                <a:latin typeface="Arial" panose="020B0604020202020204" pitchFamily="34" charset="0"/>
              </a:rPr>
              <a:t>gymdeithas</a:t>
            </a:r>
            <a:r>
              <a:rPr lang="en-GB" b="1" dirty="0">
                <a:solidFill>
                  <a:srgbClr val="1F1F1F"/>
                </a:solidFill>
                <a:latin typeface="Arial" panose="020B0604020202020204" pitchFamily="34" charset="0"/>
              </a:rPr>
              <a:t>.</a:t>
            </a:r>
            <a:endParaRPr lang="en-GB" b="1" i="0" dirty="0">
              <a:solidFill>
                <a:srgbClr val="1F1F1F"/>
              </a:solidFill>
              <a:effectLst/>
              <a:latin typeface="Arial" panose="020B0604020202020204" pitchFamily="34" charset="0"/>
            </a:endParaRPr>
          </a:p>
          <a:p>
            <a:pPr marL="0" indent="0">
              <a:buNone/>
            </a:pPr>
            <a:endParaRPr lang="en-GB" b="1" dirty="0">
              <a:solidFill>
                <a:srgbClr val="1F1F1F"/>
              </a:solidFill>
              <a:latin typeface="Arial" panose="020B0604020202020204" pitchFamily="34" charset="0"/>
            </a:endParaRPr>
          </a:p>
          <a:p>
            <a:pPr marL="0" indent="0">
              <a:buNone/>
            </a:pPr>
            <a:r>
              <a:rPr lang="en-GB" dirty="0">
                <a:solidFill>
                  <a:srgbClr val="FF0000"/>
                </a:solidFill>
                <a:latin typeface="Arial" panose="020B0604020202020204" pitchFamily="34" charset="0"/>
              </a:rPr>
              <a:t>= </a:t>
            </a:r>
            <a:r>
              <a:rPr lang="en-GB" b="0" i="0" dirty="0">
                <a:solidFill>
                  <a:srgbClr val="FF0000"/>
                </a:solidFill>
                <a:effectLst/>
                <a:latin typeface="Arial" panose="020B0604020202020204" pitchFamily="34" charset="0"/>
              </a:rPr>
              <a:t>Gall </a:t>
            </a:r>
            <a:r>
              <a:rPr lang="en-GB" b="0" i="0" dirty="0" err="1">
                <a:solidFill>
                  <a:srgbClr val="FF0000"/>
                </a:solidFill>
                <a:effectLst/>
                <a:latin typeface="Arial" panose="020B0604020202020204" pitchFamily="34" charset="0"/>
              </a:rPr>
              <a:t>profi’r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celfyddydau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mynegiannol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gynnau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diddordeb</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dysgwyr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gorfforol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gymdeithasol</a:t>
            </a:r>
            <a:r>
              <a:rPr lang="en-GB" b="0" i="0" dirty="0">
                <a:solidFill>
                  <a:srgbClr val="FF0000"/>
                </a:solidFill>
                <a:effectLst/>
                <a:latin typeface="Arial" panose="020B0604020202020204" pitchFamily="34" charset="0"/>
              </a:rPr>
              <a:t> ac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emosiynol</a:t>
            </a:r>
            <a:r>
              <a:rPr lang="en-GB" b="0" i="0" dirty="0">
                <a:solidFill>
                  <a:srgbClr val="FF0000"/>
                </a:solidFill>
                <a:effectLst/>
                <a:latin typeface="Arial" panose="020B0604020202020204" pitchFamily="34" charset="0"/>
              </a:rPr>
              <a:t>. O </a:t>
            </a:r>
            <a:r>
              <a:rPr lang="en-GB" b="0" i="0" dirty="0" err="1">
                <a:solidFill>
                  <a:srgbClr val="FF0000"/>
                </a:solidFill>
                <a:effectLst/>
                <a:latin typeface="Arial" panose="020B0604020202020204" pitchFamily="34" charset="0"/>
              </a:rPr>
              <a:t>ganlyniad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bydd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lles</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hunan-barch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gwydnwch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cael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meithrin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Bydd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hyn</a:t>
            </a:r>
            <a:r>
              <a:rPr lang="en-GB" b="0" i="0" dirty="0">
                <a:solidFill>
                  <a:srgbClr val="FF0000"/>
                </a:solidFill>
                <a:effectLst/>
                <a:latin typeface="Arial" panose="020B0604020202020204" pitchFamily="34" charset="0"/>
              </a:rPr>
              <a:t> o </a:t>
            </a:r>
            <a:r>
              <a:rPr lang="en-GB" b="0" i="0" dirty="0" err="1">
                <a:solidFill>
                  <a:srgbClr val="FF0000"/>
                </a:solidFill>
                <a:effectLst/>
                <a:latin typeface="Arial" panose="020B0604020202020204" pitchFamily="34" charset="0"/>
              </a:rPr>
              <a:t>gymorth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iddyn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nhw</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ddod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unigolion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iach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hyderus</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sy'n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barod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fyw</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bywydau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cyflawn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fel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aelodau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gwerthfawr</a:t>
            </a:r>
            <a:r>
              <a:rPr lang="en-GB" b="0" i="0" dirty="0">
                <a:solidFill>
                  <a:srgbClr val="FF0000"/>
                </a:solidFill>
                <a:effectLst/>
                <a:latin typeface="Arial" panose="020B0604020202020204" pitchFamily="34" charset="0"/>
              </a:rPr>
              <a:t> o </a:t>
            </a:r>
            <a:r>
              <a:rPr lang="en-GB" b="0" i="0" dirty="0" err="1">
                <a:solidFill>
                  <a:srgbClr val="FF0000"/>
                </a:solidFill>
                <a:effectLst/>
                <a:latin typeface="Arial" panose="020B0604020202020204" pitchFamily="34" charset="0"/>
              </a:rPr>
              <a:t>gymdeithas</a:t>
            </a:r>
            <a:r>
              <a:rPr lang="en-GB" b="0" i="0" dirty="0">
                <a:solidFill>
                  <a:srgbClr val="FF0000"/>
                </a:solidFill>
                <a:effectLst/>
                <a:latin typeface="Arial" panose="020B0604020202020204" pitchFamily="34" charset="0"/>
              </a:rPr>
              <a:t>.</a:t>
            </a:r>
            <a:endParaRPr lang="en-GB" dirty="0">
              <a:solidFill>
                <a:srgbClr val="FF0000"/>
              </a:solidFill>
            </a:endParaRPr>
          </a:p>
        </p:txBody>
      </p:sp>
    </p:spTree>
    <p:extLst>
      <p:ext uri="{BB962C8B-B14F-4D97-AF65-F5344CB8AC3E}">
        <p14:creationId xmlns:p14="http://schemas.microsoft.com/office/powerpoint/2010/main" val="4208666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AE8E-00DD-44AC-AF71-98B5F25A048E}"/>
              </a:ext>
            </a:extLst>
          </p:cNvPr>
          <p:cNvSpPr>
            <a:spLocks noGrp="1"/>
          </p:cNvSpPr>
          <p:nvPr>
            <p:ph type="title"/>
          </p:nvPr>
        </p:nvSpPr>
        <p:spPr/>
        <p:txBody>
          <a:bodyPr/>
          <a:lstStyle/>
          <a:p>
            <a:r>
              <a:rPr lang="en-GB" dirty="0"/>
              <a:t>The 4 Core Purposes</a:t>
            </a:r>
          </a:p>
        </p:txBody>
      </p:sp>
      <p:sp>
        <p:nvSpPr>
          <p:cNvPr id="3" name="Content Placeholder 2">
            <a:extLst>
              <a:ext uri="{FF2B5EF4-FFF2-40B4-BE49-F238E27FC236}">
                <a16:creationId xmlns:a16="http://schemas.microsoft.com/office/drawing/2014/main" id="{B0D9243F-D6CE-49E8-A070-86DE76D65AD1}"/>
              </a:ext>
            </a:extLst>
          </p:cNvPr>
          <p:cNvSpPr>
            <a:spLocks noGrp="1"/>
          </p:cNvSpPr>
          <p:nvPr>
            <p:ph sz="half" idx="1"/>
          </p:nvPr>
        </p:nvSpPr>
        <p:spPr>
          <a:xfrm>
            <a:off x="457200" y="1600200"/>
            <a:ext cx="8350624" cy="4525963"/>
          </a:xfrm>
        </p:spPr>
        <p:txBody>
          <a:bodyPr>
            <a:normAutofit/>
          </a:bodyPr>
          <a:lstStyle/>
          <a:p>
            <a:pPr marL="514350" indent="-514350">
              <a:buAutoNum type="arabicPeriod"/>
            </a:pPr>
            <a:r>
              <a:rPr lang="en-GB" b="0" i="0" dirty="0">
                <a:solidFill>
                  <a:srgbClr val="1F1F1F"/>
                </a:solidFill>
                <a:effectLst/>
                <a:latin typeface="Arial" panose="020B0604020202020204" pitchFamily="34" charset="0"/>
              </a:rPr>
              <a:t> </a:t>
            </a:r>
            <a:r>
              <a:rPr lang="en-GB" b="1" i="0" dirty="0">
                <a:solidFill>
                  <a:srgbClr val="1F1F1F"/>
                </a:solidFill>
                <a:effectLst/>
                <a:latin typeface="Arial" panose="020B0604020202020204" pitchFamily="34" charset="0"/>
              </a:rPr>
              <a:t>Healthy, confident individuals, ready to lead fulfilling live as valued members of society. </a:t>
            </a:r>
          </a:p>
          <a:p>
            <a:pPr marL="0" indent="0">
              <a:buNone/>
            </a:pPr>
            <a:r>
              <a:rPr lang="en-GB" b="0" i="0" dirty="0">
                <a:solidFill>
                  <a:srgbClr val="1F1F1F"/>
                </a:solidFill>
                <a:effectLst/>
                <a:latin typeface="Arial" panose="020B0604020202020204" pitchFamily="34" charset="0"/>
              </a:rPr>
              <a:t>= </a:t>
            </a:r>
            <a:r>
              <a:rPr lang="en-GB" b="0" i="0" dirty="0">
                <a:solidFill>
                  <a:srgbClr val="FF0000"/>
                </a:solidFill>
                <a:effectLst/>
                <a:latin typeface="Arial" panose="020B0604020202020204" pitchFamily="34" charset="0"/>
              </a:rPr>
              <a:t>Experiencing the expressive arts can engage learners physically, socially and emotionally, nurturing their well-being, self-esteem and resilience. </a:t>
            </a: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37567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A94B3-9EA7-44F3-BE1D-D0359F8AF63E}"/>
              </a:ext>
            </a:extLst>
          </p:cNvPr>
          <p:cNvSpPr>
            <a:spLocks noGrp="1"/>
          </p:cNvSpPr>
          <p:nvPr>
            <p:ph type="title"/>
          </p:nvPr>
        </p:nvSpPr>
        <p:spPr/>
        <p:txBody>
          <a:bodyPr/>
          <a:lstStyle/>
          <a:p>
            <a:r>
              <a:rPr lang="en-GB" dirty="0"/>
              <a:t>Y 4 </a:t>
            </a:r>
            <a:r>
              <a:rPr lang="en-GB" dirty="0" err="1"/>
              <a:t>diben</a:t>
            </a:r>
            <a:endParaRPr lang="en-GB" dirty="0"/>
          </a:p>
        </p:txBody>
      </p:sp>
      <p:sp>
        <p:nvSpPr>
          <p:cNvPr id="3" name="Content Placeholder 2">
            <a:extLst>
              <a:ext uri="{FF2B5EF4-FFF2-40B4-BE49-F238E27FC236}">
                <a16:creationId xmlns:a16="http://schemas.microsoft.com/office/drawing/2014/main" id="{99C1370A-7C55-4407-85DC-C851BB8A8B11}"/>
              </a:ext>
            </a:extLst>
          </p:cNvPr>
          <p:cNvSpPr>
            <a:spLocks noGrp="1"/>
          </p:cNvSpPr>
          <p:nvPr>
            <p:ph sz="half" idx="1"/>
          </p:nvPr>
        </p:nvSpPr>
        <p:spPr>
          <a:xfrm>
            <a:off x="457200" y="1600200"/>
            <a:ext cx="8175812" cy="4525963"/>
          </a:xfrm>
        </p:spPr>
        <p:txBody>
          <a:bodyPr/>
          <a:lstStyle/>
          <a:p>
            <a:pPr marL="0" indent="0">
              <a:buNone/>
            </a:pPr>
            <a:r>
              <a:rPr lang="en-GB" b="1" dirty="0">
                <a:latin typeface="Arial" panose="020B0604020202020204" pitchFamily="34" charset="0"/>
              </a:rPr>
              <a:t>2. </a:t>
            </a:r>
            <a:r>
              <a:rPr lang="en-GB" b="1" dirty="0" err="1">
                <a:latin typeface="Arial" panose="020B0604020202020204" pitchFamily="34" charset="0"/>
              </a:rPr>
              <a:t>Yn</a:t>
            </a:r>
            <a:r>
              <a:rPr lang="en-GB" b="1" dirty="0">
                <a:latin typeface="Arial" panose="020B0604020202020204" pitchFamily="34" charset="0"/>
              </a:rPr>
              <a:t> </a:t>
            </a:r>
            <a:r>
              <a:rPr lang="en-GB" b="1" dirty="0" err="1">
                <a:latin typeface="Arial" panose="020B0604020202020204" pitchFamily="34" charset="0"/>
              </a:rPr>
              <a:t>gyfranwyr</a:t>
            </a:r>
            <a:r>
              <a:rPr lang="en-GB" b="1" dirty="0">
                <a:latin typeface="Arial" panose="020B0604020202020204" pitchFamily="34" charset="0"/>
              </a:rPr>
              <a:t> </a:t>
            </a:r>
            <a:r>
              <a:rPr lang="en-GB" b="1" dirty="0" err="1">
                <a:latin typeface="Arial" panose="020B0604020202020204" pitchFamily="34" charset="0"/>
              </a:rPr>
              <a:t>mentrus</a:t>
            </a:r>
            <a:r>
              <a:rPr lang="en-GB" b="1" dirty="0">
                <a:latin typeface="Arial" panose="020B0604020202020204" pitchFamily="34" charset="0"/>
              </a:rPr>
              <a:t>, </a:t>
            </a:r>
            <a:r>
              <a:rPr lang="en-GB" b="1" dirty="0" err="1">
                <a:latin typeface="Arial" panose="020B0604020202020204" pitchFamily="34" charset="0"/>
              </a:rPr>
              <a:t>creadigol</a:t>
            </a:r>
            <a:r>
              <a:rPr lang="en-GB" b="1" dirty="0">
                <a:latin typeface="Arial" panose="020B0604020202020204" pitchFamily="34" charset="0"/>
              </a:rPr>
              <a:t>.</a:t>
            </a:r>
          </a:p>
          <a:p>
            <a:pPr marL="0" indent="0">
              <a:buNone/>
            </a:pPr>
            <a:r>
              <a:rPr lang="en-GB" dirty="0">
                <a:solidFill>
                  <a:srgbClr val="FF0000"/>
                </a:solidFill>
                <a:latin typeface="Arial" panose="020B0604020202020204" pitchFamily="34" charset="0"/>
              </a:rPr>
              <a:t>= </a:t>
            </a:r>
            <a:r>
              <a:rPr lang="en-GB" b="0" i="0" dirty="0">
                <a:solidFill>
                  <a:srgbClr val="FF0000"/>
                </a:solidFill>
                <a:effectLst/>
                <a:latin typeface="Arial" panose="020B0604020202020204" pitchFamily="34" charset="0"/>
              </a:rPr>
              <a:t>Gall </a:t>
            </a:r>
            <a:r>
              <a:rPr lang="en-GB" b="0" i="0" dirty="0" err="1">
                <a:solidFill>
                  <a:srgbClr val="FF0000"/>
                </a:solidFill>
                <a:effectLst/>
                <a:latin typeface="Arial" panose="020B0604020202020204" pitchFamily="34" charset="0"/>
              </a:rPr>
              <a:t>ymwneud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â’r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celfyddydau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mynegiannol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wella</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cyflogadwyedd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dysgwyr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gan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bod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cael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hannog</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reoli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hamser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hadnoddau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greu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gwaith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pwrpasol</a:t>
            </a:r>
            <a:r>
              <a:rPr lang="en-GB" b="0" i="0" dirty="0">
                <a:solidFill>
                  <a:srgbClr val="FF0000"/>
                </a:solidFill>
                <a:effectLst/>
                <a:latin typeface="Arial" panose="020B0604020202020204" pitchFamily="34" charset="0"/>
              </a:rPr>
              <a:t> a </a:t>
            </a:r>
            <a:r>
              <a:rPr lang="en-GB" b="0" i="0" dirty="0" err="1">
                <a:solidFill>
                  <a:srgbClr val="FF0000"/>
                </a:solidFill>
                <a:effectLst/>
                <a:latin typeface="Arial" panose="020B0604020202020204" pitchFamily="34" charset="0"/>
              </a:rPr>
              <a:t>chwrdd</a:t>
            </a:r>
            <a:r>
              <a:rPr lang="en-GB" b="0" i="0" dirty="0">
                <a:solidFill>
                  <a:srgbClr val="FF0000"/>
                </a:solidFill>
                <a:effectLst/>
                <a:latin typeface="Arial" panose="020B0604020202020204" pitchFamily="34" charset="0"/>
              </a:rPr>
              <a:t> â </a:t>
            </a:r>
            <a:r>
              <a:rPr lang="en-GB" b="0" i="0" dirty="0" err="1">
                <a:solidFill>
                  <a:srgbClr val="FF0000"/>
                </a:solidFill>
                <a:effectLst/>
                <a:latin typeface="Arial" panose="020B0604020202020204" pitchFamily="34" charset="0"/>
              </a:rPr>
              <a:t>therfynau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amser</a:t>
            </a:r>
            <a:r>
              <a:rPr lang="en-GB" b="0" i="0" dirty="0">
                <a:solidFill>
                  <a:srgbClr val="FF0000"/>
                </a:solidFill>
                <a:effectLst/>
                <a:latin typeface="Arial" panose="020B0604020202020204" pitchFamily="34" charset="0"/>
              </a:rPr>
              <a:t>. Gall </a:t>
            </a:r>
            <a:r>
              <a:rPr lang="en-GB" b="0" i="0" dirty="0" err="1">
                <a:solidFill>
                  <a:srgbClr val="FF0000"/>
                </a:solidFill>
                <a:effectLst/>
                <a:latin typeface="Arial" panose="020B0604020202020204" pitchFamily="34" charset="0"/>
              </a:rPr>
              <a:t>hybu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ymchwilio</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beirniadol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sy’n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gallu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arwain</a:t>
            </a:r>
            <a:r>
              <a:rPr lang="en-GB" b="0" i="0" dirty="0">
                <a:solidFill>
                  <a:srgbClr val="FF0000"/>
                </a:solidFill>
                <a:effectLst/>
                <a:latin typeface="Arial" panose="020B0604020202020204" pitchFamily="34" charset="0"/>
              </a:rPr>
              <a:t> at </a:t>
            </a:r>
            <a:r>
              <a:rPr lang="en-GB" b="0" i="0" dirty="0" err="1">
                <a:solidFill>
                  <a:srgbClr val="FF0000"/>
                </a:solidFill>
                <a:effectLst/>
                <a:latin typeface="Arial" panose="020B0604020202020204" pitchFamily="34" charset="0"/>
              </a:rPr>
              <a:t>newidiadau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Gyda’i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gilydd</a:t>
            </a:r>
            <a:r>
              <a:rPr lang="en-GB" b="0" i="0" dirty="0">
                <a:solidFill>
                  <a:srgbClr val="FF0000"/>
                </a:solidFill>
                <a:effectLst/>
                <a:latin typeface="Arial" panose="020B0604020202020204" pitchFamily="34" charset="0"/>
              </a:rPr>
              <a:t>, gall y </a:t>
            </a:r>
            <a:r>
              <a:rPr lang="en-GB" b="0" i="0" dirty="0" err="1">
                <a:solidFill>
                  <a:srgbClr val="FF0000"/>
                </a:solidFill>
                <a:effectLst/>
                <a:latin typeface="Arial" panose="020B0604020202020204" pitchFamily="34" charset="0"/>
              </a:rPr>
              <a:t>sgiliau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gefnogi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dysgwyr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ddod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gyfranwyr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mentrus</a:t>
            </a:r>
            <a:r>
              <a:rPr lang="en-GB" b="0" i="0" dirty="0">
                <a:solidFill>
                  <a:srgbClr val="FF0000"/>
                </a:solidFill>
                <a:effectLst/>
                <a:latin typeface="Arial" panose="020B0604020202020204" pitchFamily="34" charset="0"/>
              </a:rPr>
              <a:t> a </a:t>
            </a:r>
            <a:r>
              <a:rPr lang="en-GB" b="0" i="0" dirty="0" err="1">
                <a:solidFill>
                  <a:srgbClr val="FF0000"/>
                </a:solidFill>
                <a:effectLst/>
                <a:latin typeface="Arial" panose="020B0604020202020204" pitchFamily="34" charset="0"/>
              </a:rPr>
              <a:t>chreadigol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sy’n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barod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chwarae</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rhan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llawn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bywyd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gwaith</a:t>
            </a:r>
            <a:r>
              <a:rPr lang="en-GB" b="0" i="0" dirty="0">
                <a:solidFill>
                  <a:srgbClr val="FF0000"/>
                </a:solidFill>
                <a:effectLst/>
                <a:latin typeface="Arial" panose="020B0604020202020204" pitchFamily="34" charset="0"/>
              </a:rPr>
              <a:t>.</a:t>
            </a:r>
            <a:endParaRPr lang="en-GB" dirty="0">
              <a:solidFill>
                <a:srgbClr val="FF0000"/>
              </a:solidFill>
            </a:endParaRPr>
          </a:p>
        </p:txBody>
      </p:sp>
    </p:spTree>
    <p:extLst>
      <p:ext uri="{BB962C8B-B14F-4D97-AF65-F5344CB8AC3E}">
        <p14:creationId xmlns:p14="http://schemas.microsoft.com/office/powerpoint/2010/main" val="2108819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F4AE2-D479-4428-A0D4-23E73FEC5305}"/>
              </a:ext>
            </a:extLst>
          </p:cNvPr>
          <p:cNvSpPr>
            <a:spLocks noGrp="1"/>
          </p:cNvSpPr>
          <p:nvPr>
            <p:ph type="title"/>
          </p:nvPr>
        </p:nvSpPr>
        <p:spPr/>
        <p:txBody>
          <a:bodyPr/>
          <a:lstStyle/>
          <a:p>
            <a:r>
              <a:rPr lang="en-GB" dirty="0"/>
              <a:t>The 4 Core Purposes</a:t>
            </a:r>
          </a:p>
        </p:txBody>
      </p:sp>
      <p:sp>
        <p:nvSpPr>
          <p:cNvPr id="3" name="Content Placeholder 2">
            <a:extLst>
              <a:ext uri="{FF2B5EF4-FFF2-40B4-BE49-F238E27FC236}">
                <a16:creationId xmlns:a16="http://schemas.microsoft.com/office/drawing/2014/main" id="{C5604F1C-2F41-4040-8C49-DCE648D2B9B6}"/>
              </a:ext>
            </a:extLst>
          </p:cNvPr>
          <p:cNvSpPr>
            <a:spLocks noGrp="1"/>
          </p:cNvSpPr>
          <p:nvPr>
            <p:ph sz="half" idx="1"/>
          </p:nvPr>
        </p:nvSpPr>
        <p:spPr>
          <a:xfrm>
            <a:off x="457200" y="1600200"/>
            <a:ext cx="8511988" cy="4525963"/>
          </a:xfrm>
        </p:spPr>
        <p:txBody>
          <a:bodyPr>
            <a:normAutofit/>
          </a:bodyPr>
          <a:lstStyle/>
          <a:p>
            <a:pPr marL="0" indent="0">
              <a:buNone/>
            </a:pPr>
            <a:r>
              <a:rPr lang="en-GB" dirty="0"/>
              <a:t>2. </a:t>
            </a:r>
            <a:r>
              <a:rPr lang="en-GB" b="1" i="0" dirty="0">
                <a:effectLst/>
                <a:latin typeface="Verdana" panose="020B0604030504040204" pitchFamily="34" charset="0"/>
              </a:rPr>
              <a:t>Enterprising and creative contributors</a:t>
            </a:r>
            <a:endParaRPr lang="en-GB" dirty="0"/>
          </a:p>
          <a:p>
            <a:pPr marL="0" indent="0">
              <a:buNone/>
            </a:pPr>
            <a:r>
              <a:rPr lang="en-GB" dirty="0"/>
              <a:t>= </a:t>
            </a:r>
            <a:r>
              <a:rPr lang="en-GB" dirty="0">
                <a:solidFill>
                  <a:srgbClr val="FF0000"/>
                </a:solidFill>
              </a:rPr>
              <a:t>This particular </a:t>
            </a:r>
            <a:r>
              <a:rPr lang="en-GB" dirty="0" err="1">
                <a:solidFill>
                  <a:srgbClr val="FF0000"/>
                </a:solidFill>
              </a:rPr>
              <a:t>AoLe</a:t>
            </a:r>
            <a:r>
              <a:rPr lang="en-GB" dirty="0">
                <a:solidFill>
                  <a:srgbClr val="FF0000"/>
                </a:solidFill>
              </a:rPr>
              <a:t> will encourage learners to appreciate the creative work of other people as well as their own ability, talents and their artistic and performing skills. The Expressive Arts can enable learners to explore, refine and communicate</a:t>
            </a:r>
            <a:r>
              <a:rPr lang="en-GB" b="0" i="0" dirty="0">
                <a:solidFill>
                  <a:srgbClr val="FF0000"/>
                </a:solidFill>
                <a:effectLst/>
                <a:latin typeface="Arial" panose="020B0604020202020204" pitchFamily="34" charset="0"/>
              </a:rPr>
              <a:t> ideas while thinking creatively and engaging their imagination and senses.</a:t>
            </a:r>
            <a:endParaRPr lang="en-GB" dirty="0">
              <a:solidFill>
                <a:srgbClr val="FF0000"/>
              </a:solidFill>
            </a:endParaRPr>
          </a:p>
        </p:txBody>
      </p:sp>
    </p:spTree>
    <p:extLst>
      <p:ext uri="{BB962C8B-B14F-4D97-AF65-F5344CB8AC3E}">
        <p14:creationId xmlns:p14="http://schemas.microsoft.com/office/powerpoint/2010/main" val="345922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70C24-3B3B-4370-96E1-35BA4FA33CBD}"/>
              </a:ext>
            </a:extLst>
          </p:cNvPr>
          <p:cNvSpPr>
            <a:spLocks noGrp="1"/>
          </p:cNvSpPr>
          <p:nvPr>
            <p:ph type="title"/>
          </p:nvPr>
        </p:nvSpPr>
        <p:spPr/>
        <p:txBody>
          <a:bodyPr/>
          <a:lstStyle/>
          <a:p>
            <a:r>
              <a:rPr lang="en-GB" dirty="0"/>
              <a:t>Y 4 </a:t>
            </a:r>
            <a:r>
              <a:rPr lang="en-GB" dirty="0" err="1"/>
              <a:t>diben</a:t>
            </a:r>
            <a:endParaRPr lang="en-GB" dirty="0"/>
          </a:p>
        </p:txBody>
      </p:sp>
      <p:sp>
        <p:nvSpPr>
          <p:cNvPr id="3" name="Content Placeholder 2">
            <a:extLst>
              <a:ext uri="{FF2B5EF4-FFF2-40B4-BE49-F238E27FC236}">
                <a16:creationId xmlns:a16="http://schemas.microsoft.com/office/drawing/2014/main" id="{D139B140-1ED0-4AE4-89B3-6BE6259DAC5D}"/>
              </a:ext>
            </a:extLst>
          </p:cNvPr>
          <p:cNvSpPr>
            <a:spLocks noGrp="1"/>
          </p:cNvSpPr>
          <p:nvPr>
            <p:ph sz="half" idx="1"/>
          </p:nvPr>
        </p:nvSpPr>
        <p:spPr>
          <a:xfrm>
            <a:off x="457199" y="1600200"/>
            <a:ext cx="8303559" cy="4525963"/>
          </a:xfrm>
        </p:spPr>
        <p:txBody>
          <a:bodyPr/>
          <a:lstStyle/>
          <a:p>
            <a:r>
              <a:rPr lang="en-GB" dirty="0"/>
              <a:t>3. </a:t>
            </a:r>
            <a:r>
              <a:rPr lang="en-GB" b="1" dirty="0" err="1"/>
              <a:t>Dinasyddion</a:t>
            </a:r>
            <a:r>
              <a:rPr lang="en-GB" b="1" dirty="0"/>
              <a:t> </a:t>
            </a:r>
            <a:r>
              <a:rPr lang="en-GB" b="1" dirty="0" err="1"/>
              <a:t>egwyddorol</a:t>
            </a:r>
            <a:r>
              <a:rPr lang="en-GB" b="1" dirty="0"/>
              <a:t>, </a:t>
            </a:r>
            <a:r>
              <a:rPr lang="en-GB" b="1" dirty="0" err="1"/>
              <a:t>gwybodus</a:t>
            </a:r>
            <a:r>
              <a:rPr lang="en-GB" b="1" dirty="0"/>
              <a:t>.</a:t>
            </a:r>
          </a:p>
          <a:p>
            <a:pPr marL="0" indent="0">
              <a:buNone/>
            </a:pPr>
            <a:r>
              <a:rPr lang="en-GB" b="0" i="0" dirty="0">
                <a:solidFill>
                  <a:srgbClr val="FF0000"/>
                </a:solidFill>
                <a:effectLst/>
                <a:latin typeface="Arial" panose="020B0604020202020204" pitchFamily="34" charset="0"/>
              </a:rPr>
              <a:t>=</a:t>
            </a:r>
            <a:r>
              <a:rPr lang="en-GB" dirty="0" err="1">
                <a:solidFill>
                  <a:srgbClr val="FF0000"/>
                </a:solidFill>
                <a:latin typeface="Arial" panose="020B0604020202020204" pitchFamily="34" charset="0"/>
              </a:rPr>
              <a:t>M</a:t>
            </a:r>
            <a:r>
              <a:rPr lang="en-GB" b="0" i="0" dirty="0" err="1">
                <a:solidFill>
                  <a:srgbClr val="FF0000"/>
                </a:solidFill>
                <a:effectLst/>
                <a:latin typeface="Arial" panose="020B0604020202020204" pitchFamily="34" charset="0"/>
              </a:rPr>
              <a:t>ae’r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gwerthuso</a:t>
            </a:r>
            <a:r>
              <a:rPr lang="en-GB" dirty="0">
                <a:solidFill>
                  <a:srgbClr val="FF0000"/>
                </a:solidFill>
                <a:latin typeface="Arial" panose="020B0604020202020204" pitchFamily="34" charset="0"/>
              </a:rPr>
              <a:t> </a:t>
            </a:r>
            <a:r>
              <a:rPr lang="en-GB" dirty="0" err="1">
                <a:solidFill>
                  <a:srgbClr val="FF0000"/>
                </a:solidFill>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rhan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o’r</a:t>
            </a:r>
            <a:r>
              <a:rPr lang="en-GB" b="0" i="0" dirty="0">
                <a:solidFill>
                  <a:srgbClr val="FF0000"/>
                </a:solidFill>
                <a:effectLst/>
                <a:latin typeface="Arial" panose="020B0604020202020204" pitchFamily="34" charset="0"/>
              </a:rPr>
              <a:t> broses </a:t>
            </a:r>
            <a:r>
              <a:rPr lang="en-GB" b="0" i="0" dirty="0" err="1">
                <a:solidFill>
                  <a:srgbClr val="FF0000"/>
                </a:solidFill>
                <a:effectLst/>
                <a:latin typeface="Arial" panose="020B0604020202020204" pitchFamily="34" charset="0"/>
              </a:rPr>
              <a:t>greadigol</a:t>
            </a:r>
            <a:r>
              <a:rPr lang="en-GB" dirty="0">
                <a:solidFill>
                  <a:srgbClr val="FF0000"/>
                </a:solidFill>
                <a:latin typeface="Arial" panose="020B0604020202020204" pitchFamily="34" charset="0"/>
              </a:rPr>
              <a:t>, </a:t>
            </a:r>
            <a:r>
              <a:rPr lang="en-GB" dirty="0" err="1">
                <a:solidFill>
                  <a:srgbClr val="FF0000"/>
                </a:solidFill>
                <a:latin typeface="Arial" panose="020B0604020202020204" pitchFamily="34" charset="0"/>
              </a:rPr>
              <a:t>mae’n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galluogi’r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dysgwyr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archwilio</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materion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cymhleth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Mae’n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galluogi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herio</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rhagdybiaethau</a:t>
            </a:r>
            <a:r>
              <a:rPr lang="en-GB" b="0" i="0" dirty="0">
                <a:solidFill>
                  <a:srgbClr val="FF0000"/>
                </a:solidFill>
                <a:effectLst/>
                <a:latin typeface="Arial" panose="020B0604020202020204" pitchFamily="34" charset="0"/>
              </a:rPr>
              <a:t> ac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ddod</a:t>
            </a:r>
            <a:r>
              <a:rPr lang="en-GB" b="0" i="0" dirty="0">
                <a:solidFill>
                  <a:srgbClr val="FF0000"/>
                </a:solidFill>
                <a:effectLst/>
                <a:latin typeface="Arial" panose="020B0604020202020204" pitchFamily="34" charset="0"/>
              </a:rPr>
              <a:t> o </a:t>
            </a:r>
            <a:r>
              <a:rPr lang="en-GB" b="0" i="0" dirty="0" err="1">
                <a:solidFill>
                  <a:srgbClr val="FF0000"/>
                </a:solidFill>
                <a:effectLst/>
                <a:latin typeface="Arial" panose="020B0604020202020204" pitchFamily="34" charset="0"/>
              </a:rPr>
              <a:t>hyd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atebion</a:t>
            </a:r>
            <a:r>
              <a:rPr lang="en-GB" b="0" i="0" dirty="0">
                <a:solidFill>
                  <a:srgbClr val="FF0000"/>
                </a:solidFill>
                <a:effectLst/>
                <a:latin typeface="Arial" panose="020B0604020202020204" pitchFamily="34" charset="0"/>
              </a:rPr>
              <a:t> a all </a:t>
            </a:r>
            <a:r>
              <a:rPr lang="en-GB" b="0" i="0" dirty="0" err="1">
                <a:solidFill>
                  <a:srgbClr val="FF0000"/>
                </a:solidFill>
                <a:effectLst/>
                <a:latin typeface="Arial" panose="020B0604020202020204" pitchFamily="34" charset="0"/>
              </a:rPr>
              <a:t>arwain</a:t>
            </a:r>
            <a:r>
              <a:rPr lang="en-GB" b="0" i="0" dirty="0">
                <a:solidFill>
                  <a:srgbClr val="FF0000"/>
                </a:solidFill>
                <a:effectLst/>
                <a:latin typeface="Arial" panose="020B0604020202020204" pitchFamily="34" charset="0"/>
              </a:rPr>
              <a:t> at well </a:t>
            </a:r>
            <a:r>
              <a:rPr lang="en-GB" b="0" i="0" dirty="0" err="1">
                <a:solidFill>
                  <a:srgbClr val="FF0000"/>
                </a:solidFill>
                <a:effectLst/>
                <a:latin typeface="Arial" panose="020B0604020202020204" pitchFamily="34" charset="0"/>
              </a:rPr>
              <a:t>dealltwriaeth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o’u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hunaniaeth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ddiwylliannol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hunain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ynghyd</a:t>
            </a:r>
            <a:r>
              <a:rPr lang="en-GB" b="0" i="0" dirty="0">
                <a:solidFill>
                  <a:srgbClr val="FF0000"/>
                </a:solidFill>
                <a:effectLst/>
                <a:latin typeface="Arial" panose="020B0604020202020204" pitchFamily="34" charset="0"/>
              </a:rPr>
              <a:t> â </a:t>
            </a:r>
            <a:r>
              <a:rPr lang="en-GB" b="0" i="0" dirty="0" err="1">
                <a:solidFill>
                  <a:srgbClr val="FF0000"/>
                </a:solidFill>
                <a:effectLst/>
                <a:latin typeface="Arial" panose="020B0604020202020204" pitchFamily="34" charset="0"/>
              </a:rPr>
              <a:t>hunaniaeth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ddiwylliannol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pobl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lleoedd</a:t>
            </a:r>
            <a:r>
              <a:rPr lang="en-GB" b="0" i="0" dirty="0">
                <a:solidFill>
                  <a:srgbClr val="FF0000"/>
                </a:solidFill>
                <a:effectLst/>
                <a:latin typeface="Arial" panose="020B0604020202020204" pitchFamily="34" charset="0"/>
              </a:rPr>
              <a:t> a </a:t>
            </a:r>
            <a:r>
              <a:rPr lang="en-GB" b="0" i="0" dirty="0" err="1">
                <a:solidFill>
                  <a:srgbClr val="FF0000"/>
                </a:solidFill>
                <a:effectLst/>
                <a:latin typeface="Arial" panose="020B0604020202020204" pitchFamily="34" charset="0"/>
              </a:rPr>
              <a:t>chyfnodau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eraill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Drwy’r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profiad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hwn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caiff</a:t>
            </a:r>
            <a:r>
              <a:rPr lang="en-GB" b="0" i="0" dirty="0">
                <a:solidFill>
                  <a:srgbClr val="FF0000"/>
                </a:solidFill>
                <a:effectLst/>
                <a:latin typeface="Arial" panose="020B0604020202020204" pitchFamily="34" charset="0"/>
              </a:rPr>
              <a:t> y </a:t>
            </a:r>
            <a:r>
              <a:rPr lang="en-GB" b="0" i="0" dirty="0" err="1">
                <a:solidFill>
                  <a:srgbClr val="FF0000"/>
                </a:solidFill>
                <a:effectLst/>
                <a:latin typeface="Arial" panose="020B0604020202020204" pitchFamily="34" charset="0"/>
              </a:rPr>
              <a:t>dysgwyr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gefnogaeth</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i</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ddod</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ddinasyddion</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egwyddorol</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gwybodus</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yng</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Nghymru</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a’r</a:t>
            </a:r>
            <a:r>
              <a:rPr lang="en-GB" b="0" i="0" dirty="0">
                <a:solidFill>
                  <a:srgbClr val="FF0000"/>
                </a:solidFill>
                <a:effectLst/>
                <a:latin typeface="Arial" panose="020B0604020202020204" pitchFamily="34" charset="0"/>
              </a:rPr>
              <a:t> </a:t>
            </a:r>
            <a:r>
              <a:rPr lang="en-GB" b="0" i="0" dirty="0" err="1">
                <a:solidFill>
                  <a:srgbClr val="FF0000"/>
                </a:solidFill>
                <a:effectLst/>
                <a:latin typeface="Arial" panose="020B0604020202020204" pitchFamily="34" charset="0"/>
              </a:rPr>
              <a:t>byd</a:t>
            </a:r>
            <a:r>
              <a:rPr lang="en-GB" b="0" i="0" dirty="0">
                <a:solidFill>
                  <a:srgbClr val="FF0000"/>
                </a:solidFill>
                <a:effectLst/>
                <a:latin typeface="Arial" panose="020B0604020202020204" pitchFamily="34" charset="0"/>
              </a:rPr>
              <a:t>.</a:t>
            </a:r>
            <a:endParaRPr lang="en-GB" b="1" dirty="0">
              <a:solidFill>
                <a:srgbClr val="FF0000"/>
              </a:solidFill>
            </a:endParaRPr>
          </a:p>
          <a:p>
            <a:pPr marL="0" indent="0">
              <a:buNone/>
            </a:pPr>
            <a:endParaRPr lang="en-GB" dirty="0"/>
          </a:p>
        </p:txBody>
      </p:sp>
    </p:spTree>
    <p:extLst>
      <p:ext uri="{BB962C8B-B14F-4D97-AF65-F5344CB8AC3E}">
        <p14:creationId xmlns:p14="http://schemas.microsoft.com/office/powerpoint/2010/main" val="3853069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93854-61A6-403C-A8E8-24326CD3528D}"/>
              </a:ext>
            </a:extLst>
          </p:cNvPr>
          <p:cNvSpPr>
            <a:spLocks noGrp="1"/>
          </p:cNvSpPr>
          <p:nvPr>
            <p:ph type="title"/>
          </p:nvPr>
        </p:nvSpPr>
        <p:spPr/>
        <p:txBody>
          <a:bodyPr/>
          <a:lstStyle/>
          <a:p>
            <a:r>
              <a:rPr lang="en-GB" dirty="0"/>
              <a:t>The 4 Core Purposes</a:t>
            </a:r>
          </a:p>
        </p:txBody>
      </p:sp>
      <p:sp>
        <p:nvSpPr>
          <p:cNvPr id="3" name="Content Placeholder 2">
            <a:extLst>
              <a:ext uri="{FF2B5EF4-FFF2-40B4-BE49-F238E27FC236}">
                <a16:creationId xmlns:a16="http://schemas.microsoft.com/office/drawing/2014/main" id="{03436905-A845-4366-AC0C-BF15984301AB}"/>
              </a:ext>
            </a:extLst>
          </p:cNvPr>
          <p:cNvSpPr>
            <a:spLocks noGrp="1"/>
          </p:cNvSpPr>
          <p:nvPr>
            <p:ph sz="half" idx="1"/>
          </p:nvPr>
        </p:nvSpPr>
        <p:spPr>
          <a:xfrm>
            <a:off x="282388" y="1479177"/>
            <a:ext cx="8438029" cy="3240741"/>
          </a:xfrm>
        </p:spPr>
        <p:txBody>
          <a:bodyPr/>
          <a:lstStyle/>
          <a:p>
            <a:pPr marL="0" indent="0">
              <a:buNone/>
            </a:pPr>
            <a:r>
              <a:rPr lang="en-GB" dirty="0"/>
              <a:t>3. </a:t>
            </a:r>
            <a:r>
              <a:rPr lang="en-GB" b="1" i="0" dirty="0">
                <a:effectLst/>
                <a:latin typeface="Verdana" panose="020B0604030504040204" pitchFamily="34" charset="0"/>
              </a:rPr>
              <a:t>Ethical and informed citizens</a:t>
            </a:r>
            <a:endParaRPr lang="en-GB" dirty="0"/>
          </a:p>
          <a:p>
            <a:pPr marL="0" indent="0">
              <a:buNone/>
            </a:pPr>
            <a:r>
              <a:rPr lang="en-GB" dirty="0"/>
              <a:t>= </a:t>
            </a:r>
            <a:r>
              <a:rPr lang="en-GB" b="0" i="0" dirty="0">
                <a:solidFill>
                  <a:srgbClr val="FF0000"/>
                </a:solidFill>
                <a:effectLst/>
                <a:latin typeface="Arial" panose="020B0604020202020204" pitchFamily="34" charset="0"/>
              </a:rPr>
              <a:t>Whether as creators or as audience, through engaging with the expressive arts, learners can gain an understanding and an appreciation of cultures and societies in Wales and in the world. Such engagement can equip learners with the skills to explore cultural differences through time and place.</a:t>
            </a:r>
            <a:endParaRPr lang="en-GB" dirty="0">
              <a:solidFill>
                <a:srgbClr val="FF0000"/>
              </a:solidFill>
            </a:endParaRPr>
          </a:p>
        </p:txBody>
      </p:sp>
    </p:spTree>
    <p:extLst>
      <p:ext uri="{BB962C8B-B14F-4D97-AF65-F5344CB8AC3E}">
        <p14:creationId xmlns:p14="http://schemas.microsoft.com/office/powerpoint/2010/main" val="85415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1F3D-478B-4162-BFAA-C3C489FBB335}"/>
              </a:ext>
            </a:extLst>
          </p:cNvPr>
          <p:cNvSpPr>
            <a:spLocks noGrp="1"/>
          </p:cNvSpPr>
          <p:nvPr>
            <p:ph type="title"/>
          </p:nvPr>
        </p:nvSpPr>
        <p:spPr/>
        <p:txBody>
          <a:bodyPr/>
          <a:lstStyle/>
          <a:p>
            <a:r>
              <a:rPr lang="en-GB" dirty="0"/>
              <a:t>Y 4 </a:t>
            </a:r>
            <a:r>
              <a:rPr lang="en-GB" dirty="0" err="1"/>
              <a:t>diben</a:t>
            </a:r>
            <a:endParaRPr lang="en-GB" dirty="0"/>
          </a:p>
        </p:txBody>
      </p:sp>
      <p:sp>
        <p:nvSpPr>
          <p:cNvPr id="3" name="Content Placeholder 2">
            <a:extLst>
              <a:ext uri="{FF2B5EF4-FFF2-40B4-BE49-F238E27FC236}">
                <a16:creationId xmlns:a16="http://schemas.microsoft.com/office/drawing/2014/main" id="{B082F2B0-A636-4415-84CF-CF9FB49A9007}"/>
              </a:ext>
            </a:extLst>
          </p:cNvPr>
          <p:cNvSpPr>
            <a:spLocks noGrp="1"/>
          </p:cNvSpPr>
          <p:nvPr>
            <p:ph sz="half" idx="1"/>
          </p:nvPr>
        </p:nvSpPr>
        <p:spPr>
          <a:xfrm>
            <a:off x="457200" y="1600200"/>
            <a:ext cx="8229600" cy="4525963"/>
          </a:xfrm>
        </p:spPr>
        <p:txBody>
          <a:bodyPr/>
          <a:lstStyle/>
          <a:p>
            <a:pPr marL="514350" indent="-514350">
              <a:buAutoNum type="arabicPeriod" startAt="4"/>
            </a:pPr>
            <a:r>
              <a:rPr lang="en-GB" b="1" dirty="0" err="1"/>
              <a:t>Yn</a:t>
            </a:r>
            <a:r>
              <a:rPr lang="en-GB" b="1" dirty="0"/>
              <a:t> </a:t>
            </a:r>
            <a:r>
              <a:rPr lang="en-GB" b="1" dirty="0" err="1"/>
              <a:t>ddysgwyr</a:t>
            </a:r>
            <a:r>
              <a:rPr lang="en-GB" b="1" dirty="0"/>
              <a:t> </a:t>
            </a:r>
            <a:r>
              <a:rPr lang="en-GB" b="1" dirty="0" err="1"/>
              <a:t>uchelgeisiol</a:t>
            </a:r>
            <a:r>
              <a:rPr lang="en-GB" b="1" dirty="0"/>
              <a:t>, </a:t>
            </a:r>
            <a:r>
              <a:rPr lang="en-GB" b="1" dirty="0" err="1"/>
              <a:t>galluog</a:t>
            </a:r>
            <a:r>
              <a:rPr lang="en-GB" b="1" dirty="0"/>
              <a:t>.</a:t>
            </a:r>
          </a:p>
          <a:p>
            <a:pPr marL="0" indent="0">
              <a:buNone/>
            </a:pPr>
            <a:r>
              <a:rPr lang="en-GB" b="1" dirty="0">
                <a:solidFill>
                  <a:srgbClr val="FF0000"/>
                </a:solidFill>
              </a:rPr>
              <a:t>=</a:t>
            </a:r>
            <a:r>
              <a:rPr lang="en-GB" dirty="0" err="1">
                <a:solidFill>
                  <a:srgbClr val="FF0000"/>
                </a:solidFill>
              </a:rPr>
              <a:t>Mae’r</a:t>
            </a:r>
            <a:r>
              <a:rPr lang="en-GB" dirty="0">
                <a:solidFill>
                  <a:srgbClr val="FF0000"/>
                </a:solidFill>
              </a:rPr>
              <a:t> </a:t>
            </a:r>
            <a:r>
              <a:rPr lang="en-GB" dirty="0" err="1">
                <a:solidFill>
                  <a:srgbClr val="FF0000"/>
                </a:solidFill>
                <a:latin typeface="Arial" panose="020B0604020202020204" pitchFamily="34" charset="0"/>
              </a:rPr>
              <a:t>m</a:t>
            </a:r>
            <a:r>
              <a:rPr lang="en-GB" i="0" dirty="0" err="1">
                <a:solidFill>
                  <a:srgbClr val="FF0000"/>
                </a:solidFill>
                <a:effectLst/>
                <a:latin typeface="Arial" panose="020B0604020202020204" pitchFamily="34" charset="0"/>
              </a:rPr>
              <a:t>aes</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hwn</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yn</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annog</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dysgwyr</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i</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ddatblygu</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gwybodaeth</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sgiliau</a:t>
            </a:r>
            <a:r>
              <a:rPr lang="en-GB" i="0" dirty="0">
                <a:solidFill>
                  <a:srgbClr val="FF0000"/>
                </a:solidFill>
                <a:effectLst/>
                <a:latin typeface="Arial" panose="020B0604020202020204" pitchFamily="34" charset="0"/>
              </a:rPr>
              <a:t> a </a:t>
            </a:r>
            <a:r>
              <a:rPr lang="en-GB" i="0" dirty="0" err="1">
                <a:solidFill>
                  <a:srgbClr val="FF0000"/>
                </a:solidFill>
                <a:effectLst/>
                <a:latin typeface="Arial" panose="020B0604020202020204" pitchFamily="34" charset="0"/>
              </a:rPr>
              <a:t>gwerthoedd</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fydd</a:t>
            </a:r>
            <a:r>
              <a:rPr lang="en-GB" i="0" dirty="0">
                <a:solidFill>
                  <a:srgbClr val="FF0000"/>
                </a:solidFill>
                <a:effectLst/>
                <a:latin typeface="Arial" panose="020B0604020202020204" pitchFamily="34" charset="0"/>
              </a:rPr>
              <a:t> o </a:t>
            </a:r>
            <a:r>
              <a:rPr lang="en-GB" i="0" dirty="0" err="1">
                <a:solidFill>
                  <a:srgbClr val="FF0000"/>
                </a:solidFill>
                <a:effectLst/>
                <a:latin typeface="Arial" panose="020B0604020202020204" pitchFamily="34" charset="0"/>
              </a:rPr>
              <a:t>gymorth</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i</a:t>
            </a:r>
            <a:r>
              <a:rPr lang="en-GB" i="0" dirty="0">
                <a:solidFill>
                  <a:srgbClr val="FF0000"/>
                </a:solidFill>
                <a:effectLst/>
                <a:latin typeface="Arial" panose="020B0604020202020204" pitchFamily="34" charset="0"/>
              </a:rPr>
              <a:t> </a:t>
            </a:r>
            <a:r>
              <a:rPr lang="en-GB" dirty="0" err="1">
                <a:solidFill>
                  <a:srgbClr val="FF0000"/>
                </a:solidFill>
                <a:latin typeface="Arial" panose="020B0604020202020204" pitchFamily="34" charset="0"/>
              </a:rPr>
              <a:t>iddynt</a:t>
            </a:r>
            <a:r>
              <a:rPr lang="en-GB" dirty="0">
                <a:solidFill>
                  <a:srgbClr val="FF0000"/>
                </a:solidFill>
                <a:latin typeface="Arial" panose="020B0604020202020204" pitchFamily="34" charset="0"/>
              </a:rPr>
              <a:t> </a:t>
            </a:r>
            <a:r>
              <a:rPr lang="en-GB" dirty="0" err="1">
                <a:solidFill>
                  <a:srgbClr val="FF0000"/>
                </a:solidFill>
                <a:latin typeface="Arial" panose="020B0604020202020204" pitchFamily="34" charset="0"/>
              </a:rPr>
              <a:t>wrth</a:t>
            </a:r>
            <a:r>
              <a:rPr lang="en-GB" dirty="0">
                <a:solidFill>
                  <a:srgbClr val="FF0000"/>
                </a:solidFill>
                <a:latin typeface="Arial" panose="020B0604020202020204" pitchFamily="34" charset="0"/>
              </a:rPr>
              <a:t> </a:t>
            </a:r>
            <a:r>
              <a:rPr lang="en-GB" dirty="0" err="1">
                <a:solidFill>
                  <a:srgbClr val="FF0000"/>
                </a:solidFill>
                <a:latin typeface="Arial" panose="020B0604020202020204" pitchFamily="34" charset="0"/>
              </a:rPr>
              <a:t>ymgymryd</a:t>
            </a:r>
            <a:r>
              <a:rPr lang="en-GB" dirty="0">
                <a:solidFill>
                  <a:srgbClr val="FF0000"/>
                </a:solidFill>
                <a:latin typeface="Arial" panose="020B0604020202020204" pitchFamily="34" charset="0"/>
              </a:rPr>
              <a:t> ac </a:t>
            </a:r>
            <a:r>
              <a:rPr lang="en-GB" dirty="0" err="1">
                <a:solidFill>
                  <a:srgbClr val="FF0000"/>
                </a:solidFill>
                <a:latin typeface="Arial" panose="020B0604020202020204" pitchFamily="34" charset="0"/>
              </a:rPr>
              <a:t>ymdopi</a:t>
            </a:r>
            <a:r>
              <a:rPr lang="en-GB" dirty="0">
                <a:solidFill>
                  <a:srgbClr val="FF0000"/>
                </a:solidFill>
                <a:latin typeface="Arial" panose="020B0604020202020204" pitchFamily="34" charset="0"/>
              </a:rPr>
              <a:t> </a:t>
            </a:r>
            <a:r>
              <a:rPr lang="en-GB" dirty="0" err="1">
                <a:solidFill>
                  <a:srgbClr val="FF0000"/>
                </a:solidFill>
                <a:latin typeface="Arial" panose="020B0604020202020204" pitchFamily="34" charset="0"/>
              </a:rPr>
              <a:t>gydag</a:t>
            </a:r>
            <a:r>
              <a:rPr lang="en-GB" dirty="0">
                <a:solidFill>
                  <a:srgbClr val="FF0000"/>
                </a:solidFill>
                <a:latin typeface="Arial" panose="020B0604020202020204" pitchFamily="34" charset="0"/>
              </a:rPr>
              <a:t> </a:t>
            </a:r>
            <a:r>
              <a:rPr lang="en-GB" dirty="0" err="1">
                <a:solidFill>
                  <a:srgbClr val="FF0000"/>
                </a:solidFill>
                <a:latin typeface="Arial" panose="020B0604020202020204" pitchFamily="34" charset="0"/>
              </a:rPr>
              <a:t>heriau</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fydd</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yn</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codi</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yn</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eu</a:t>
            </a:r>
            <a:r>
              <a:rPr lang="en-GB" i="0" dirty="0">
                <a:solidFill>
                  <a:srgbClr val="FF0000"/>
                </a:solidFill>
                <a:effectLst/>
                <a:latin typeface="Arial" panose="020B0604020202020204" pitchFamily="34" charset="0"/>
              </a:rPr>
              <a:t> </a:t>
            </a:r>
            <a:r>
              <a:rPr lang="en-GB" i="0" dirty="0" err="1">
                <a:solidFill>
                  <a:srgbClr val="FF0000"/>
                </a:solidFill>
                <a:effectLst/>
                <a:latin typeface="Arial" panose="020B0604020202020204" pitchFamily="34" charset="0"/>
              </a:rPr>
              <a:t>bywydau</a:t>
            </a:r>
            <a:r>
              <a:rPr lang="en-GB" dirty="0">
                <a:solidFill>
                  <a:srgbClr val="FF0000"/>
                </a:solidFill>
                <a:latin typeface="Arial" panose="020B0604020202020204" pitchFamily="34" charset="0"/>
              </a:rPr>
              <a:t>.</a:t>
            </a:r>
            <a:endParaRPr lang="en-GB" dirty="0">
              <a:solidFill>
                <a:srgbClr val="FF0000"/>
              </a:solidFill>
            </a:endParaRPr>
          </a:p>
        </p:txBody>
      </p:sp>
    </p:spTree>
    <p:extLst>
      <p:ext uri="{BB962C8B-B14F-4D97-AF65-F5344CB8AC3E}">
        <p14:creationId xmlns:p14="http://schemas.microsoft.com/office/powerpoint/2010/main" val="88591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63DC-F650-426C-8607-2780386CF2C3}"/>
              </a:ext>
            </a:extLst>
          </p:cNvPr>
          <p:cNvSpPr>
            <a:spLocks noGrp="1"/>
          </p:cNvSpPr>
          <p:nvPr>
            <p:ph type="title"/>
          </p:nvPr>
        </p:nvSpPr>
        <p:spPr/>
        <p:txBody>
          <a:bodyPr/>
          <a:lstStyle/>
          <a:p>
            <a:r>
              <a:rPr lang="en-GB" dirty="0"/>
              <a:t>The 4 Core Purposes</a:t>
            </a:r>
          </a:p>
        </p:txBody>
      </p:sp>
      <p:sp>
        <p:nvSpPr>
          <p:cNvPr id="3" name="Content Placeholder 2">
            <a:extLst>
              <a:ext uri="{FF2B5EF4-FFF2-40B4-BE49-F238E27FC236}">
                <a16:creationId xmlns:a16="http://schemas.microsoft.com/office/drawing/2014/main" id="{612CFCD1-90C0-4E16-911D-4991B76364FF}"/>
              </a:ext>
            </a:extLst>
          </p:cNvPr>
          <p:cNvSpPr>
            <a:spLocks noGrp="1"/>
          </p:cNvSpPr>
          <p:nvPr>
            <p:ph sz="half" idx="1"/>
          </p:nvPr>
        </p:nvSpPr>
        <p:spPr>
          <a:xfrm>
            <a:off x="457200" y="1600200"/>
            <a:ext cx="8337176" cy="4525963"/>
          </a:xfrm>
        </p:spPr>
        <p:txBody>
          <a:bodyPr>
            <a:normAutofit lnSpcReduction="10000"/>
          </a:bodyPr>
          <a:lstStyle/>
          <a:p>
            <a:pPr marL="0" indent="0">
              <a:buNone/>
            </a:pPr>
            <a:r>
              <a:rPr lang="en-GB" dirty="0"/>
              <a:t>4. </a:t>
            </a:r>
            <a:r>
              <a:rPr lang="en-GB" b="1" dirty="0"/>
              <a:t>Ambitious, capable learners.</a:t>
            </a:r>
          </a:p>
          <a:p>
            <a:pPr marL="0" indent="0">
              <a:buNone/>
            </a:pPr>
            <a:r>
              <a:rPr lang="en-GB" dirty="0"/>
              <a:t>= </a:t>
            </a:r>
            <a:r>
              <a:rPr lang="en-GB" b="0" i="0" dirty="0">
                <a:solidFill>
                  <a:srgbClr val="FF0000"/>
                </a:solidFill>
                <a:effectLst/>
                <a:latin typeface="Arial" panose="020B0604020202020204" pitchFamily="34" charset="0"/>
              </a:rPr>
              <a:t>Engagement with this Area requires personal application, perseverance and close attention to detail, therefore these dispositions could contribute to support learners on their learning journey throughout their lives.</a:t>
            </a:r>
          </a:p>
          <a:p>
            <a:pPr marL="0" indent="0">
              <a:buNone/>
            </a:pPr>
            <a:r>
              <a:rPr lang="en-GB" dirty="0"/>
              <a:t>= </a:t>
            </a:r>
            <a:r>
              <a:rPr lang="en-GB" dirty="0">
                <a:solidFill>
                  <a:srgbClr val="FF0000"/>
                </a:solidFill>
              </a:rPr>
              <a:t>By developing their knowledge, skills and values could support learners as they are given the chance to help understand and grasp certain opportunities and meet the challenges that they may face in their lives.</a:t>
            </a:r>
          </a:p>
          <a:p>
            <a:pPr marL="0" indent="0">
              <a:buNone/>
            </a:pPr>
            <a:endParaRPr lang="en-GB" dirty="0">
              <a:solidFill>
                <a:srgbClr val="FF0000"/>
              </a:solidFill>
            </a:endParaRPr>
          </a:p>
        </p:txBody>
      </p:sp>
    </p:spTree>
    <p:extLst>
      <p:ext uri="{BB962C8B-B14F-4D97-AF65-F5344CB8AC3E}">
        <p14:creationId xmlns:p14="http://schemas.microsoft.com/office/powerpoint/2010/main" val="2303761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Y </a:t>
            </a:r>
            <a:r>
              <a:rPr lang="en-GB" sz="3600" dirty="0" err="1"/>
              <a:t>Cyfnod</a:t>
            </a:r>
            <a:r>
              <a:rPr lang="en-GB" sz="3600" dirty="0"/>
              <a:t> Sylfaen / The Foundation Phase</a:t>
            </a:r>
            <a:br>
              <a:rPr lang="en-GB" sz="3600" dirty="0"/>
            </a:br>
            <a:r>
              <a:rPr lang="en-GB" sz="2000" dirty="0"/>
              <a:t>(reflective observation)</a:t>
            </a:r>
            <a:br>
              <a:rPr lang="en-GB" sz="2000" dirty="0"/>
            </a:br>
            <a:br>
              <a:rPr lang="en-GB" sz="2000" dirty="0"/>
            </a:br>
            <a:r>
              <a:rPr lang="en-GB" sz="2000" dirty="0" err="1"/>
              <a:t>Amcanion</a:t>
            </a:r>
            <a:r>
              <a:rPr lang="en-GB" sz="2000" dirty="0"/>
              <a:t> </a:t>
            </a:r>
            <a:r>
              <a:rPr lang="en-GB" sz="2000" dirty="0" err="1"/>
              <a:t>Llywodraeth</a:t>
            </a:r>
            <a:r>
              <a:rPr lang="en-GB" sz="2000" dirty="0"/>
              <a:t> Cymru  /  Welsh Government aims</a:t>
            </a:r>
          </a:p>
        </p:txBody>
      </p:sp>
      <p:sp>
        <p:nvSpPr>
          <p:cNvPr id="3" name="Content Placeholder 2"/>
          <p:cNvSpPr>
            <a:spLocks noGrp="1"/>
          </p:cNvSpPr>
          <p:nvPr>
            <p:ph sz="half" idx="1"/>
          </p:nvPr>
        </p:nvSpPr>
        <p:spPr/>
        <p:txBody>
          <a:bodyPr>
            <a:normAutofit/>
          </a:bodyPr>
          <a:lstStyle/>
          <a:p>
            <a:r>
              <a:rPr lang="en-GB" dirty="0" err="1"/>
              <a:t>Athroniaeth</a:t>
            </a:r>
            <a:r>
              <a:rPr lang="en-GB" dirty="0"/>
              <a:t> – </a:t>
            </a:r>
            <a:r>
              <a:rPr lang="en-GB" dirty="0" err="1"/>
              <a:t>Dysgu</a:t>
            </a:r>
            <a:r>
              <a:rPr lang="en-GB" dirty="0"/>
              <a:t> </a:t>
            </a:r>
            <a:r>
              <a:rPr lang="en-GB" dirty="0" err="1"/>
              <a:t>trwy</a:t>
            </a:r>
            <a:r>
              <a:rPr lang="en-GB" dirty="0"/>
              <a:t> </a:t>
            </a:r>
            <a:r>
              <a:rPr lang="en-GB" dirty="0" err="1"/>
              <a:t>chwarae</a:t>
            </a:r>
            <a:endParaRPr lang="en-GB" dirty="0"/>
          </a:p>
          <a:p>
            <a:r>
              <a:rPr lang="en-GB" b="1" dirty="0" err="1"/>
              <a:t>Adolygiad</a:t>
            </a:r>
            <a:r>
              <a:rPr lang="en-GB" b="1" dirty="0"/>
              <a:t> </a:t>
            </a:r>
            <a:r>
              <a:rPr lang="en-GB" b="1" dirty="0" err="1"/>
              <a:t>Cwricwlwm</a:t>
            </a:r>
            <a:r>
              <a:rPr lang="en-GB" b="1" dirty="0"/>
              <a:t> 2015</a:t>
            </a:r>
            <a:r>
              <a:rPr lang="en-GB" dirty="0"/>
              <a:t>, </a:t>
            </a:r>
          </a:p>
          <a:p>
            <a:pPr lvl="1"/>
            <a:r>
              <a:rPr lang="en-GB" sz="2800" dirty="0" err="1"/>
              <a:t>Creadigrwydd</a:t>
            </a:r>
            <a:r>
              <a:rPr lang="en-GB" sz="2800" dirty="0"/>
              <a:t>, </a:t>
            </a:r>
            <a:r>
              <a:rPr lang="en-GB" sz="2800" dirty="0" err="1"/>
              <a:t>dychymyg</a:t>
            </a:r>
            <a:r>
              <a:rPr lang="en-GB" sz="2800" dirty="0"/>
              <a:t>, </a:t>
            </a:r>
            <a:r>
              <a:rPr lang="en-GB" sz="2800" dirty="0" err="1"/>
              <a:t>mwynhau</a:t>
            </a:r>
            <a:r>
              <a:rPr lang="en-GB" sz="2800" dirty="0"/>
              <a:t> </a:t>
            </a:r>
            <a:r>
              <a:rPr lang="en-GB" sz="2800" dirty="0" err="1"/>
              <a:t>dysgu</a:t>
            </a:r>
            <a:endParaRPr lang="en-GB" sz="2800" dirty="0"/>
          </a:p>
          <a:p>
            <a:pPr lvl="1"/>
            <a:r>
              <a:rPr lang="en-GB" sz="2800" dirty="0"/>
              <a:t>Y CCUHP </a:t>
            </a:r>
            <a:r>
              <a:rPr lang="en-GB" sz="2800" dirty="0" err="1"/>
              <a:t>yn</a:t>
            </a:r>
            <a:r>
              <a:rPr lang="en-GB" sz="2800" dirty="0"/>
              <a:t> </a:t>
            </a:r>
            <a:r>
              <a:rPr lang="en-GB" sz="2800" dirty="0" err="1"/>
              <a:t>ganolog</a:t>
            </a:r>
            <a:r>
              <a:rPr lang="en-GB" sz="2800" dirty="0"/>
              <a:t> </a:t>
            </a:r>
            <a:r>
              <a:rPr lang="en-GB" sz="2800" dirty="0" err="1"/>
              <a:t>iddo</a:t>
            </a:r>
            <a:r>
              <a:rPr lang="en-GB" sz="2800" dirty="0"/>
              <a:t> </a:t>
            </a:r>
            <a:r>
              <a:rPr lang="en-GB" sz="2800" dirty="0" err="1"/>
              <a:t>megis</a:t>
            </a:r>
            <a:r>
              <a:rPr lang="en-GB" sz="2800" dirty="0"/>
              <a:t>:</a:t>
            </a:r>
          </a:p>
          <a:p>
            <a:pPr lvl="1"/>
            <a:endParaRPr lang="en-GB" sz="2800" dirty="0"/>
          </a:p>
          <a:p>
            <a:pPr marL="457200" lvl="1" indent="0">
              <a:buNone/>
            </a:pPr>
            <a:endParaRPr lang="en-GB" sz="2000" dirty="0"/>
          </a:p>
          <a:p>
            <a:pPr marL="457200" lvl="1" indent="0">
              <a:buNone/>
            </a:pPr>
            <a:endParaRPr lang="en-GB" sz="1600" dirty="0"/>
          </a:p>
        </p:txBody>
      </p:sp>
      <p:sp>
        <p:nvSpPr>
          <p:cNvPr id="4" name="Content Placeholder 3"/>
          <p:cNvSpPr>
            <a:spLocks noGrp="1"/>
          </p:cNvSpPr>
          <p:nvPr>
            <p:ph sz="half" idx="2"/>
          </p:nvPr>
        </p:nvSpPr>
        <p:spPr>
          <a:xfrm>
            <a:off x="4495800" y="1415969"/>
            <a:ext cx="4038600" cy="5211762"/>
          </a:xfrm>
        </p:spPr>
        <p:txBody>
          <a:bodyPr>
            <a:normAutofit/>
          </a:bodyPr>
          <a:lstStyle/>
          <a:p>
            <a:r>
              <a:rPr lang="en-GB" dirty="0"/>
              <a:t>Philosophy – Learning through play</a:t>
            </a:r>
          </a:p>
          <a:p>
            <a:r>
              <a:rPr lang="en-GB" b="1" dirty="0"/>
              <a:t>Revised F </a:t>
            </a:r>
            <a:r>
              <a:rPr lang="en-GB" b="1" dirty="0" err="1"/>
              <a:t>Ph</a:t>
            </a:r>
            <a:r>
              <a:rPr lang="en-GB" b="1" dirty="0"/>
              <a:t> Curriculum 2015</a:t>
            </a:r>
          </a:p>
          <a:p>
            <a:pPr lvl="1"/>
            <a:r>
              <a:rPr lang="en-GB" sz="2800" dirty="0"/>
              <a:t>Creativity, imagination, enjoyable learning</a:t>
            </a:r>
          </a:p>
          <a:p>
            <a:pPr lvl="1"/>
            <a:r>
              <a:rPr lang="en-GB" sz="2800" dirty="0"/>
              <a:t>UNCRC is central to it, such as:</a:t>
            </a:r>
          </a:p>
          <a:p>
            <a:pPr marL="457200" lvl="1" indent="0">
              <a:buNone/>
            </a:pPr>
            <a:endParaRPr lang="en-GB" sz="1600" dirty="0"/>
          </a:p>
          <a:p>
            <a:pPr marL="457200" lvl="1" indent="0">
              <a:buNone/>
            </a:pPr>
            <a:endParaRPr lang="en-GB" sz="2000" dirty="0"/>
          </a:p>
          <a:p>
            <a:pPr marL="457200" lvl="1" indent="0">
              <a:buNone/>
            </a:pPr>
            <a:endParaRPr lang="en-GB" sz="2000" dirty="0"/>
          </a:p>
          <a:p>
            <a:pPr marL="457200" lvl="1" indent="0">
              <a:buNone/>
            </a:pPr>
            <a:endParaRPr lang="en-GB" sz="2000" dirty="0"/>
          </a:p>
          <a:p>
            <a:pPr marL="457200" lvl="1" indent="0">
              <a:buNone/>
            </a:pPr>
            <a:endParaRPr lang="en-GB" sz="1800" dirty="0"/>
          </a:p>
          <a:p>
            <a:pPr marL="457200" lvl="1" indent="0">
              <a:buNone/>
            </a:pPr>
            <a:endParaRPr lang="en-GB" sz="1600" dirty="0"/>
          </a:p>
          <a:p>
            <a:pPr marL="457200" lvl="1" indent="0">
              <a:buNone/>
            </a:pPr>
            <a:endParaRPr lang="en-GB" sz="1600" dirty="0"/>
          </a:p>
          <a:p>
            <a:pPr marL="457200" lvl="1" indent="0">
              <a:buNone/>
            </a:pPr>
            <a:endParaRPr lang="en-GB" sz="1600" dirty="0"/>
          </a:p>
          <a:p>
            <a:endParaRPr lang="en-GB" sz="2000" dirty="0"/>
          </a:p>
        </p:txBody>
      </p:sp>
    </p:spTree>
    <p:extLst>
      <p:ext uri="{BB962C8B-B14F-4D97-AF65-F5344CB8AC3E}">
        <p14:creationId xmlns:p14="http://schemas.microsoft.com/office/powerpoint/2010/main" val="1667667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a:t>Meysydd</a:t>
            </a:r>
            <a:r>
              <a:rPr lang="en-GB" sz="3600" dirty="0"/>
              <a:t> </a:t>
            </a:r>
            <a:r>
              <a:rPr lang="en-GB" sz="3600" dirty="0" err="1"/>
              <a:t>datblygiad</a:t>
            </a:r>
            <a:r>
              <a:rPr lang="en-GB" sz="3600" dirty="0"/>
              <a:t> (CS) / </a:t>
            </a:r>
            <a:br>
              <a:rPr lang="en-GB" sz="3600" dirty="0"/>
            </a:br>
            <a:r>
              <a:rPr lang="en-GB" sz="3600" dirty="0"/>
              <a:t>Areas of development (</a:t>
            </a:r>
            <a:r>
              <a:rPr lang="en-GB" sz="3600" dirty="0" err="1"/>
              <a:t>F.Ph</a:t>
            </a:r>
            <a:r>
              <a:rPr lang="en-GB" sz="3600" dirty="0"/>
              <a:t>) </a:t>
            </a:r>
            <a:r>
              <a:rPr lang="en-GB" sz="1800" dirty="0"/>
              <a:t>(reflective observation </a:t>
            </a:r>
            <a:r>
              <a:rPr lang="en-GB" sz="1800" dirty="0" err="1"/>
              <a:t>F.Ph</a:t>
            </a:r>
            <a:r>
              <a:rPr lang="en-GB" sz="1800" dirty="0"/>
              <a:t>)</a:t>
            </a:r>
          </a:p>
        </p:txBody>
      </p:sp>
      <p:sp>
        <p:nvSpPr>
          <p:cNvPr id="3" name="Content Placeholder 2"/>
          <p:cNvSpPr>
            <a:spLocks noGrp="1"/>
          </p:cNvSpPr>
          <p:nvPr>
            <p:ph sz="half" idx="1"/>
          </p:nvPr>
        </p:nvSpPr>
        <p:spPr/>
        <p:txBody>
          <a:bodyPr>
            <a:normAutofit fontScale="85000" lnSpcReduction="10000"/>
          </a:bodyPr>
          <a:lstStyle/>
          <a:p>
            <a:r>
              <a:rPr lang="en-GB" dirty="0" err="1"/>
              <a:t>Datblygiad</a:t>
            </a:r>
            <a:r>
              <a:rPr lang="en-GB" dirty="0"/>
              <a:t> </a:t>
            </a:r>
            <a:r>
              <a:rPr lang="en-GB" dirty="0" err="1"/>
              <a:t>Personol</a:t>
            </a:r>
            <a:r>
              <a:rPr lang="en-GB" dirty="0"/>
              <a:t> a </a:t>
            </a:r>
            <a:r>
              <a:rPr lang="en-GB" dirty="0" err="1"/>
              <a:t>Chymdeithasol</a:t>
            </a:r>
            <a:r>
              <a:rPr lang="en-GB" dirty="0"/>
              <a:t>, </a:t>
            </a:r>
            <a:r>
              <a:rPr lang="en-GB" dirty="0" err="1"/>
              <a:t>Lles</a:t>
            </a:r>
            <a:r>
              <a:rPr lang="en-GB" dirty="0"/>
              <a:t> ac </a:t>
            </a:r>
            <a:r>
              <a:rPr lang="en-GB" dirty="0" err="1"/>
              <a:t>Amrywiaeth</a:t>
            </a:r>
            <a:r>
              <a:rPr lang="en-GB" dirty="0"/>
              <a:t> </a:t>
            </a:r>
            <a:r>
              <a:rPr lang="en-GB" dirty="0" err="1"/>
              <a:t>Ddiwylliannol</a:t>
            </a:r>
            <a:endParaRPr lang="en-GB" dirty="0"/>
          </a:p>
          <a:p>
            <a:r>
              <a:rPr lang="en-GB" dirty="0" err="1"/>
              <a:t>Sgiliau</a:t>
            </a:r>
            <a:r>
              <a:rPr lang="en-GB" dirty="0"/>
              <a:t> </a:t>
            </a:r>
            <a:r>
              <a:rPr lang="en-GB" dirty="0" err="1"/>
              <a:t>Iaith</a:t>
            </a:r>
            <a:r>
              <a:rPr lang="en-GB" dirty="0"/>
              <a:t>, </a:t>
            </a:r>
            <a:r>
              <a:rPr lang="en-GB" dirty="0" err="1"/>
              <a:t>Llythrennedd</a:t>
            </a:r>
            <a:r>
              <a:rPr lang="en-GB" dirty="0"/>
              <a:t> a </a:t>
            </a:r>
            <a:r>
              <a:rPr lang="en-GB" dirty="0" err="1"/>
              <a:t>Chyfathrebu</a:t>
            </a:r>
            <a:endParaRPr lang="en-GB" dirty="0"/>
          </a:p>
          <a:p>
            <a:r>
              <a:rPr lang="en-GB" dirty="0" err="1"/>
              <a:t>Datblygiad</a:t>
            </a:r>
            <a:r>
              <a:rPr lang="en-GB" dirty="0"/>
              <a:t> </a:t>
            </a:r>
            <a:r>
              <a:rPr lang="en-GB" dirty="0" err="1"/>
              <a:t>Mathemategol</a:t>
            </a:r>
            <a:r>
              <a:rPr lang="en-GB" dirty="0"/>
              <a:t> </a:t>
            </a:r>
          </a:p>
          <a:p>
            <a:r>
              <a:rPr lang="en-GB" dirty="0" err="1"/>
              <a:t>Datblygu’r</a:t>
            </a:r>
            <a:r>
              <a:rPr lang="en-GB" dirty="0"/>
              <a:t> </a:t>
            </a:r>
            <a:r>
              <a:rPr lang="en-GB" dirty="0" err="1"/>
              <a:t>Gymraeg</a:t>
            </a:r>
            <a:endParaRPr lang="en-GB" dirty="0"/>
          </a:p>
          <a:p>
            <a:r>
              <a:rPr lang="en-GB" dirty="0" err="1"/>
              <a:t>Gwybodaeth</a:t>
            </a:r>
            <a:r>
              <a:rPr lang="en-GB" dirty="0"/>
              <a:t> a </a:t>
            </a:r>
            <a:r>
              <a:rPr lang="en-GB" dirty="0" err="1"/>
              <a:t>Dealltwriaeth</a:t>
            </a:r>
            <a:r>
              <a:rPr lang="en-GB" dirty="0"/>
              <a:t> </a:t>
            </a:r>
            <a:r>
              <a:rPr lang="en-GB" dirty="0" err="1"/>
              <a:t>o’r</a:t>
            </a:r>
            <a:r>
              <a:rPr lang="en-GB" dirty="0"/>
              <a:t> </a:t>
            </a:r>
            <a:r>
              <a:rPr lang="en-GB" dirty="0" err="1"/>
              <a:t>Byd</a:t>
            </a:r>
            <a:endParaRPr lang="en-GB" dirty="0"/>
          </a:p>
          <a:p>
            <a:r>
              <a:rPr lang="en-GB" dirty="0" err="1">
                <a:highlight>
                  <a:srgbClr val="FFFF00"/>
                </a:highlight>
              </a:rPr>
              <a:t>Datblygiad</a:t>
            </a:r>
            <a:r>
              <a:rPr lang="en-GB" dirty="0">
                <a:highlight>
                  <a:srgbClr val="FFFF00"/>
                </a:highlight>
              </a:rPr>
              <a:t> </a:t>
            </a:r>
            <a:r>
              <a:rPr lang="en-GB" dirty="0" err="1">
                <a:highlight>
                  <a:srgbClr val="FFFF00"/>
                </a:highlight>
              </a:rPr>
              <a:t>Corfforol</a:t>
            </a:r>
            <a:r>
              <a:rPr lang="en-GB" dirty="0">
                <a:highlight>
                  <a:srgbClr val="FFFF00"/>
                </a:highlight>
              </a:rPr>
              <a:t> </a:t>
            </a:r>
          </a:p>
          <a:p>
            <a:r>
              <a:rPr lang="en-GB" dirty="0" err="1">
                <a:highlight>
                  <a:srgbClr val="FFFF00"/>
                </a:highlight>
              </a:rPr>
              <a:t>Datblygiad</a:t>
            </a:r>
            <a:r>
              <a:rPr lang="en-GB" dirty="0">
                <a:highlight>
                  <a:srgbClr val="FFFF00"/>
                </a:highlight>
              </a:rPr>
              <a:t> </a:t>
            </a:r>
            <a:r>
              <a:rPr lang="en-GB" dirty="0" err="1">
                <a:highlight>
                  <a:srgbClr val="FFFF00"/>
                </a:highlight>
              </a:rPr>
              <a:t>Creadigol</a:t>
            </a:r>
            <a:r>
              <a:rPr lang="en-GB" dirty="0"/>
              <a:t>.</a:t>
            </a:r>
          </a:p>
        </p:txBody>
      </p:sp>
      <p:sp>
        <p:nvSpPr>
          <p:cNvPr id="4" name="Content Placeholder 3"/>
          <p:cNvSpPr>
            <a:spLocks noGrp="1"/>
          </p:cNvSpPr>
          <p:nvPr>
            <p:ph sz="half" idx="2"/>
          </p:nvPr>
        </p:nvSpPr>
        <p:spPr/>
        <p:txBody>
          <a:bodyPr>
            <a:normAutofit fontScale="85000" lnSpcReduction="10000"/>
          </a:bodyPr>
          <a:lstStyle/>
          <a:p>
            <a:r>
              <a:rPr lang="en-GB" dirty="0"/>
              <a:t>Personal and Social Development, Well-being and Cultural Diversity</a:t>
            </a:r>
          </a:p>
          <a:p>
            <a:r>
              <a:rPr lang="en-GB" dirty="0"/>
              <a:t>Language, Literacy and Communication Skills</a:t>
            </a:r>
          </a:p>
          <a:p>
            <a:r>
              <a:rPr lang="en-GB" dirty="0"/>
              <a:t>Mathematical Development </a:t>
            </a:r>
          </a:p>
          <a:p>
            <a:r>
              <a:rPr lang="en-GB" dirty="0"/>
              <a:t>Welsh Language Development </a:t>
            </a:r>
          </a:p>
          <a:p>
            <a:r>
              <a:rPr lang="en-GB" dirty="0"/>
              <a:t>Knowledge and Understanding of the World </a:t>
            </a:r>
          </a:p>
          <a:p>
            <a:r>
              <a:rPr lang="en-GB" dirty="0">
                <a:highlight>
                  <a:srgbClr val="FFFF00"/>
                </a:highlight>
              </a:rPr>
              <a:t>Physical Development </a:t>
            </a:r>
          </a:p>
          <a:p>
            <a:r>
              <a:rPr lang="en-GB" dirty="0">
                <a:highlight>
                  <a:srgbClr val="FFFF00"/>
                </a:highlight>
              </a:rPr>
              <a:t>Creative Development. </a:t>
            </a:r>
          </a:p>
        </p:txBody>
      </p:sp>
    </p:spTree>
    <p:extLst>
      <p:ext uri="{BB962C8B-B14F-4D97-AF65-F5344CB8AC3E}">
        <p14:creationId xmlns:p14="http://schemas.microsoft.com/office/powerpoint/2010/main" val="3568981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8FDA1E-E018-4083-82D9-E12CB17AAB0B}"/>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defTabSz="914400">
              <a:lnSpc>
                <a:spcPct val="90000"/>
              </a:lnSpc>
            </a:pPr>
            <a:r>
              <a:rPr lang="en-US" sz="4200" kern="1200">
                <a:solidFill>
                  <a:srgbClr val="FFFFFF"/>
                </a:solidFill>
                <a:latin typeface="+mj-lt"/>
                <a:ea typeface="+mj-ea"/>
                <a:cs typeface="+mj-cs"/>
              </a:rPr>
              <a:t>Dydd Gŵyl Dewi</a:t>
            </a:r>
          </a:p>
        </p:txBody>
      </p:sp>
      <p:pic>
        <p:nvPicPr>
          <p:cNvPr id="1026" name="Picture 2" descr="See the source image">
            <a:extLst>
              <a:ext uri="{FF2B5EF4-FFF2-40B4-BE49-F238E27FC236}">
                <a16:creationId xmlns:a16="http://schemas.microsoft.com/office/drawing/2014/main" id="{8A736213-4855-4FC5-A618-00FED1A3BC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282"/>
          <a:stretch/>
        </p:blipFill>
        <p:spPr bwMode="auto">
          <a:xfrm>
            <a:off x="238226" y="299363"/>
            <a:ext cx="3120339" cy="304920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See the source image">
            <a:extLst>
              <a:ext uri="{FF2B5EF4-FFF2-40B4-BE49-F238E27FC236}">
                <a16:creationId xmlns:a16="http://schemas.microsoft.com/office/drawing/2014/main" id="{C96F7A26-546A-4C8E-B653-AE36320200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506" r="179" b="2"/>
          <a:stretch/>
        </p:blipFill>
        <p:spPr bwMode="auto">
          <a:xfrm>
            <a:off x="3490722" y="299363"/>
            <a:ext cx="5412813" cy="3008188"/>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See the source image">
            <a:extLst>
              <a:ext uri="{FF2B5EF4-FFF2-40B4-BE49-F238E27FC236}">
                <a16:creationId xmlns:a16="http://schemas.microsoft.com/office/drawing/2014/main" id="{FC6B122B-2AC1-4142-9AAC-85295A2A06B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321" r="14865" b="-4"/>
          <a:stretch/>
        </p:blipFill>
        <p:spPr bwMode="auto">
          <a:xfrm>
            <a:off x="238226" y="3509433"/>
            <a:ext cx="3120339"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92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2A850-2761-4B99-97BB-C50D1855A1E0}"/>
              </a:ext>
            </a:extLst>
          </p:cNvPr>
          <p:cNvSpPr>
            <a:spLocks noGrp="1"/>
          </p:cNvSpPr>
          <p:nvPr>
            <p:ph type="title"/>
          </p:nvPr>
        </p:nvSpPr>
        <p:spPr/>
        <p:txBody>
          <a:bodyPr/>
          <a:lstStyle/>
          <a:p>
            <a:r>
              <a:rPr lang="en-GB" dirty="0" err="1"/>
              <a:t>Gweithgaredd</a:t>
            </a:r>
            <a:endParaRPr lang="en-GB" dirty="0"/>
          </a:p>
        </p:txBody>
      </p:sp>
      <p:sp>
        <p:nvSpPr>
          <p:cNvPr id="3" name="Content Placeholder 2">
            <a:extLst>
              <a:ext uri="{FF2B5EF4-FFF2-40B4-BE49-F238E27FC236}">
                <a16:creationId xmlns:a16="http://schemas.microsoft.com/office/drawing/2014/main" id="{77F15728-A599-4B92-B624-3C58E4AF7E7D}"/>
              </a:ext>
            </a:extLst>
          </p:cNvPr>
          <p:cNvSpPr>
            <a:spLocks noGrp="1"/>
          </p:cNvSpPr>
          <p:nvPr>
            <p:ph idx="1"/>
          </p:nvPr>
        </p:nvSpPr>
        <p:spPr/>
        <p:txBody>
          <a:bodyPr/>
          <a:lstStyle/>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B36C60FA-9A6E-43F9-B31D-8A4A53A575D1}"/>
              </a:ext>
            </a:extLst>
          </p:cNvPr>
          <p:cNvSpPr txBox="1"/>
          <p:nvPr/>
        </p:nvSpPr>
        <p:spPr>
          <a:xfrm>
            <a:off x="658905" y="1630687"/>
            <a:ext cx="8411135" cy="1384995"/>
          </a:xfrm>
          <a:prstGeom prst="rect">
            <a:avLst/>
          </a:prstGeom>
          <a:noFill/>
        </p:spPr>
        <p:txBody>
          <a:bodyPr wrap="square">
            <a:spAutoFit/>
          </a:bodyPr>
          <a:lstStyle/>
          <a:p>
            <a:r>
              <a:rPr lang="en-GB" sz="2800" dirty="0">
                <a:hlinkClick r:id="rId3"/>
              </a:rPr>
              <a:t>https://youtu.be/Elp8V9r6Yrg</a:t>
            </a:r>
            <a:endParaRPr lang="en-GB" sz="2800" dirty="0"/>
          </a:p>
          <a:p>
            <a:r>
              <a:rPr lang="en-GB" sz="2800" dirty="0"/>
              <a:t>Hanes </a:t>
            </a:r>
            <a:r>
              <a:rPr lang="en-GB" sz="2800" dirty="0" err="1"/>
              <a:t>Nawddsant</a:t>
            </a:r>
            <a:r>
              <a:rPr lang="en-GB" sz="2800" dirty="0"/>
              <a:t> Cymru, </a:t>
            </a:r>
            <a:r>
              <a:rPr lang="en-GB" sz="2800" dirty="0" err="1"/>
              <a:t>Dewi</a:t>
            </a:r>
            <a:r>
              <a:rPr lang="en-GB" sz="2800" dirty="0"/>
              <a:t> Sant </a:t>
            </a:r>
          </a:p>
          <a:p>
            <a:r>
              <a:rPr lang="en-GB" sz="2800" dirty="0"/>
              <a:t>(Actor </a:t>
            </a:r>
            <a:r>
              <a:rPr lang="en-GB" sz="2800" dirty="0" err="1"/>
              <a:t>Llion</a:t>
            </a:r>
            <a:r>
              <a:rPr lang="en-GB" sz="2800" dirty="0"/>
              <a:t> Williams, </a:t>
            </a:r>
            <a:r>
              <a:rPr lang="en-GB" sz="2800" dirty="0" err="1"/>
              <a:t>Mewn</a:t>
            </a:r>
            <a:r>
              <a:rPr lang="en-GB" sz="2800" dirty="0"/>
              <a:t> </a:t>
            </a:r>
            <a:r>
              <a:rPr lang="en-GB" sz="2800" dirty="0" err="1"/>
              <a:t>Cymeriad</a:t>
            </a:r>
            <a:r>
              <a:rPr lang="en-GB" sz="2800" dirty="0"/>
              <a:t>).</a:t>
            </a:r>
            <a:endParaRPr lang="en-GB" dirty="0"/>
          </a:p>
        </p:txBody>
      </p:sp>
      <p:pic>
        <p:nvPicPr>
          <p:cNvPr id="7" name="Picture 6">
            <a:extLst>
              <a:ext uri="{FF2B5EF4-FFF2-40B4-BE49-F238E27FC236}">
                <a16:creationId xmlns:a16="http://schemas.microsoft.com/office/drawing/2014/main" id="{43067B8B-FA2D-4B95-9A2C-1F84ED76C242}"/>
              </a:ext>
            </a:extLst>
          </p:cNvPr>
          <p:cNvPicPr>
            <a:picLocks noChangeAspect="1"/>
          </p:cNvPicPr>
          <p:nvPr/>
        </p:nvPicPr>
        <p:blipFill>
          <a:blip r:embed="rId4"/>
          <a:stretch>
            <a:fillRect/>
          </a:stretch>
        </p:blipFill>
        <p:spPr>
          <a:xfrm>
            <a:off x="7162665" y="5089712"/>
            <a:ext cx="1981335" cy="1768288"/>
          </a:xfrm>
          <a:prstGeom prst="rect">
            <a:avLst/>
          </a:prstGeom>
        </p:spPr>
      </p:pic>
      <p:sp>
        <p:nvSpPr>
          <p:cNvPr id="9" name="TextBox 8">
            <a:extLst>
              <a:ext uri="{FF2B5EF4-FFF2-40B4-BE49-F238E27FC236}">
                <a16:creationId xmlns:a16="http://schemas.microsoft.com/office/drawing/2014/main" id="{191D76BB-620F-4021-A58C-3E5A9F3FA846}"/>
              </a:ext>
            </a:extLst>
          </p:cNvPr>
          <p:cNvSpPr txBox="1"/>
          <p:nvPr/>
        </p:nvSpPr>
        <p:spPr>
          <a:xfrm>
            <a:off x="658905" y="3364625"/>
            <a:ext cx="5204011" cy="954107"/>
          </a:xfrm>
          <a:prstGeom prst="rect">
            <a:avLst/>
          </a:prstGeom>
          <a:noFill/>
        </p:spPr>
        <p:txBody>
          <a:bodyPr wrap="square">
            <a:spAutoFit/>
          </a:bodyPr>
          <a:lstStyle/>
          <a:p>
            <a:r>
              <a:rPr lang="en-GB" sz="2800" dirty="0">
                <a:hlinkClick r:id="rId5"/>
              </a:rPr>
              <a:t>https://youtu.be/_PhI_lvNKMg</a:t>
            </a:r>
            <a:r>
              <a:rPr lang="en-GB" sz="2800" dirty="0"/>
              <a:t> (Do re mi – </a:t>
            </a:r>
            <a:r>
              <a:rPr lang="en-GB" sz="2800" dirty="0" err="1"/>
              <a:t>Dyn</a:t>
            </a:r>
            <a:r>
              <a:rPr lang="en-GB" sz="2800" dirty="0"/>
              <a:t> da </a:t>
            </a:r>
            <a:r>
              <a:rPr lang="en-GB" sz="2800" dirty="0" err="1"/>
              <a:t>oedd</a:t>
            </a:r>
            <a:r>
              <a:rPr lang="en-GB" sz="2800" dirty="0"/>
              <a:t> </a:t>
            </a:r>
            <a:r>
              <a:rPr lang="en-GB" sz="2800" dirty="0" err="1"/>
              <a:t>Dewi</a:t>
            </a:r>
            <a:r>
              <a:rPr lang="en-GB" sz="2800" dirty="0"/>
              <a:t>).</a:t>
            </a:r>
          </a:p>
        </p:txBody>
      </p:sp>
      <p:sp>
        <p:nvSpPr>
          <p:cNvPr id="11" name="TextBox 10">
            <a:extLst>
              <a:ext uri="{FF2B5EF4-FFF2-40B4-BE49-F238E27FC236}">
                <a16:creationId xmlns:a16="http://schemas.microsoft.com/office/drawing/2014/main" id="{1A571542-A786-4013-96AA-E45D2756CB20}"/>
              </a:ext>
            </a:extLst>
          </p:cNvPr>
          <p:cNvSpPr txBox="1"/>
          <p:nvPr/>
        </p:nvSpPr>
        <p:spPr>
          <a:xfrm>
            <a:off x="800099" y="4410013"/>
            <a:ext cx="4572000" cy="1569660"/>
          </a:xfrm>
          <a:prstGeom prst="rect">
            <a:avLst/>
          </a:prstGeom>
          <a:noFill/>
        </p:spPr>
        <p:txBody>
          <a:bodyPr wrap="square">
            <a:spAutoFit/>
          </a:bodyPr>
          <a:lstStyle/>
          <a:p>
            <a:endParaRPr lang="en-GB" sz="2400" dirty="0">
              <a:hlinkClick r:id="rId6">
                <a:extLst>
                  <a:ext uri="{A12FA001-AC4F-418D-AE19-62706E023703}">
                    <ahyp:hlinkClr xmlns:ahyp="http://schemas.microsoft.com/office/drawing/2018/hyperlinkcolor" val="tx"/>
                  </a:ext>
                </a:extLst>
              </a:hlinkClick>
            </a:endParaRPr>
          </a:p>
          <a:p>
            <a:endParaRPr lang="en-GB" sz="2400" dirty="0">
              <a:solidFill>
                <a:srgbClr val="0000FF"/>
              </a:solidFill>
              <a:hlinkClick r:id="rId6">
                <a:extLst>
                  <a:ext uri="{A12FA001-AC4F-418D-AE19-62706E023703}">
                    <ahyp:hlinkClr xmlns:ahyp="http://schemas.microsoft.com/office/drawing/2018/hyperlinkcolor" val="tx"/>
                  </a:ext>
                </a:extLst>
              </a:hlinkClick>
            </a:endParaRPr>
          </a:p>
          <a:p>
            <a:r>
              <a:rPr lang="en-GB" sz="2400" dirty="0">
                <a:solidFill>
                  <a:srgbClr val="0000FF"/>
                </a:solidFill>
                <a:hlinkClick r:id="rId6">
                  <a:extLst>
                    <a:ext uri="{A12FA001-AC4F-418D-AE19-62706E023703}">
                      <ahyp:hlinkClr xmlns:ahyp="http://schemas.microsoft.com/office/drawing/2018/hyperlinkcolor" val="tx"/>
                    </a:ext>
                  </a:extLst>
                </a:hlinkClick>
              </a:rPr>
              <a:t>https://youtu.be/35tgDBImuFY</a:t>
            </a:r>
            <a:r>
              <a:rPr lang="en-GB" sz="2400" dirty="0"/>
              <a:t> </a:t>
            </a:r>
            <a:r>
              <a:rPr lang="en-GB" sz="2400" dirty="0" err="1"/>
              <a:t>Dŵdl</a:t>
            </a:r>
            <a:r>
              <a:rPr lang="en-GB" sz="2400" dirty="0"/>
              <a:t> - </a:t>
            </a:r>
            <a:r>
              <a:rPr lang="en-GB" sz="2400" dirty="0" err="1"/>
              <a:t>Dydd</a:t>
            </a:r>
            <a:r>
              <a:rPr lang="en-GB" sz="2400" dirty="0"/>
              <a:t> </a:t>
            </a:r>
            <a:r>
              <a:rPr lang="en-GB" sz="2400" dirty="0" err="1"/>
              <a:t>Gwyl</a:t>
            </a:r>
            <a:r>
              <a:rPr lang="en-GB" sz="2400" dirty="0"/>
              <a:t> </a:t>
            </a:r>
            <a:r>
              <a:rPr lang="en-GB" sz="2400" dirty="0" err="1"/>
              <a:t>Dewi</a:t>
            </a:r>
            <a:endParaRPr lang="en-GB" sz="2400" dirty="0"/>
          </a:p>
        </p:txBody>
      </p:sp>
    </p:spTree>
    <p:extLst>
      <p:ext uri="{BB962C8B-B14F-4D97-AF65-F5344CB8AC3E}">
        <p14:creationId xmlns:p14="http://schemas.microsoft.com/office/powerpoint/2010/main" val="39132960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6" name="Rectangle 74">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8A6027-261F-4967-B35B-D6DAC2312FD9}"/>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defTabSz="914400">
              <a:lnSpc>
                <a:spcPct val="90000"/>
              </a:lnSpc>
            </a:pPr>
            <a:r>
              <a:rPr lang="en-US" sz="4200" kern="1200">
                <a:solidFill>
                  <a:srgbClr val="FFFFFF"/>
                </a:solidFill>
                <a:latin typeface="+mj-lt"/>
                <a:ea typeface="+mj-ea"/>
                <a:cs typeface="+mj-cs"/>
              </a:rPr>
              <a:t>St. David’s Day</a:t>
            </a:r>
          </a:p>
        </p:txBody>
      </p:sp>
      <p:pic>
        <p:nvPicPr>
          <p:cNvPr id="2050" name="Picture 2" descr="See the source image">
            <a:extLst>
              <a:ext uri="{FF2B5EF4-FFF2-40B4-BE49-F238E27FC236}">
                <a16:creationId xmlns:a16="http://schemas.microsoft.com/office/drawing/2014/main" id="{BC682DF2-8CBD-463B-B3B2-A8CC743725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282"/>
          <a:stretch/>
        </p:blipFill>
        <p:spPr bwMode="auto">
          <a:xfrm>
            <a:off x="238226" y="299363"/>
            <a:ext cx="3120339" cy="304920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50EF0D2D-BDDF-4078-AE7D-7BECB5DB896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507" r="177" b="2"/>
          <a:stretch/>
        </p:blipFill>
        <p:spPr bwMode="auto">
          <a:xfrm>
            <a:off x="3490722" y="299363"/>
            <a:ext cx="5412813" cy="3008188"/>
          </a:xfrm>
          <a:prstGeom prst="rect">
            <a:avLst/>
          </a:prstGeom>
          <a:noFill/>
          <a:extLst>
            <a:ext uri="{909E8E84-426E-40DD-AFC4-6F175D3DCCD1}">
              <a14:hiddenFill xmlns:a14="http://schemas.microsoft.com/office/drawing/2010/main">
                <a:solidFill>
                  <a:srgbClr val="FFFFFF"/>
                </a:solidFill>
              </a14:hiddenFill>
            </a:ext>
          </a:extLst>
        </p:spPr>
      </p:pic>
      <p:cxnSp>
        <p:nvCxnSpPr>
          <p:cNvPr id="2057" name="Straight Connector 76">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2" name="Picture 4" descr="See the source image">
            <a:extLst>
              <a:ext uri="{FF2B5EF4-FFF2-40B4-BE49-F238E27FC236}">
                <a16:creationId xmlns:a16="http://schemas.microsoft.com/office/drawing/2014/main" id="{A10CECE3-276F-4DE7-B8FB-59DC4841982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321" r="14865" b="-4"/>
          <a:stretch/>
        </p:blipFill>
        <p:spPr bwMode="auto">
          <a:xfrm>
            <a:off x="238226" y="3509433"/>
            <a:ext cx="3120339"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32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F1F4-5211-439D-A654-C8CF2603EAC0}"/>
              </a:ext>
            </a:extLst>
          </p:cNvPr>
          <p:cNvSpPr>
            <a:spLocks noGrp="1"/>
          </p:cNvSpPr>
          <p:nvPr>
            <p:ph type="title"/>
          </p:nvPr>
        </p:nvSpPr>
        <p:spPr>
          <a:xfrm>
            <a:off x="410135" y="255494"/>
            <a:ext cx="8229600" cy="825967"/>
          </a:xfrm>
        </p:spPr>
        <p:txBody>
          <a:bodyPr/>
          <a:lstStyle/>
          <a:p>
            <a:r>
              <a:rPr lang="en-GB" dirty="0"/>
              <a:t>Activity</a:t>
            </a:r>
          </a:p>
        </p:txBody>
      </p:sp>
      <p:sp>
        <p:nvSpPr>
          <p:cNvPr id="3" name="Content Placeholder 2">
            <a:extLst>
              <a:ext uri="{FF2B5EF4-FFF2-40B4-BE49-F238E27FC236}">
                <a16:creationId xmlns:a16="http://schemas.microsoft.com/office/drawing/2014/main" id="{FC993686-3EF7-4241-BE55-97E555410F7E}"/>
              </a:ext>
            </a:extLst>
          </p:cNvPr>
          <p:cNvSpPr>
            <a:spLocks noGrp="1"/>
          </p:cNvSpPr>
          <p:nvPr>
            <p:ph idx="1"/>
          </p:nvPr>
        </p:nvSpPr>
        <p:spPr>
          <a:xfrm>
            <a:off x="356347" y="1250576"/>
            <a:ext cx="8229600" cy="5398995"/>
          </a:xfrm>
        </p:spPr>
        <p:txBody>
          <a:bodyPr>
            <a:normAutofit fontScale="77500" lnSpcReduction="20000"/>
          </a:bodyPr>
          <a:lstStyle/>
          <a:p>
            <a:pPr marL="0" indent="0">
              <a:buNone/>
            </a:pPr>
            <a:r>
              <a:rPr lang="en-GB" sz="2200" dirty="0">
                <a:hlinkClick r:id="rId3"/>
              </a:rPr>
              <a:t>https://youtu.be/35tgDBImuFY</a:t>
            </a:r>
            <a:r>
              <a:rPr lang="en-GB" sz="2200" dirty="0"/>
              <a:t> (</a:t>
            </a:r>
            <a:r>
              <a:rPr lang="en-GB" sz="2200" dirty="0" err="1"/>
              <a:t>Dŵdl</a:t>
            </a:r>
            <a:r>
              <a:rPr lang="en-GB" sz="2200" dirty="0"/>
              <a:t> - </a:t>
            </a:r>
            <a:r>
              <a:rPr lang="en-GB" sz="2200" dirty="0" err="1"/>
              <a:t>Dydd</a:t>
            </a:r>
            <a:r>
              <a:rPr lang="en-GB" sz="2200" dirty="0"/>
              <a:t> </a:t>
            </a:r>
            <a:r>
              <a:rPr lang="en-GB" sz="2200" dirty="0" err="1"/>
              <a:t>Gŵyl</a:t>
            </a:r>
            <a:r>
              <a:rPr lang="en-GB" sz="2200" dirty="0"/>
              <a:t> </a:t>
            </a:r>
            <a:r>
              <a:rPr lang="en-GB" sz="2200" dirty="0" err="1"/>
              <a:t>Dewi</a:t>
            </a:r>
            <a:r>
              <a:rPr lang="en-GB" sz="2200" dirty="0"/>
              <a:t>).</a:t>
            </a:r>
          </a:p>
          <a:p>
            <a:pPr marL="0" indent="0">
              <a:buNone/>
            </a:pPr>
            <a:endParaRPr lang="en-GB" sz="2200" dirty="0"/>
          </a:p>
          <a:p>
            <a:pPr marL="0" indent="0">
              <a:buNone/>
            </a:pPr>
            <a:r>
              <a:rPr lang="en-GB" sz="2200" dirty="0">
                <a:hlinkClick r:id="rId4"/>
              </a:rPr>
              <a:t>https://youtu.be/_PhI_lvNKMg</a:t>
            </a:r>
            <a:r>
              <a:rPr lang="en-GB" sz="2200" dirty="0"/>
              <a:t> </a:t>
            </a:r>
            <a:r>
              <a:rPr lang="en-GB" sz="2200" dirty="0" err="1"/>
              <a:t>Dyn</a:t>
            </a:r>
            <a:r>
              <a:rPr lang="en-GB" sz="2200" dirty="0"/>
              <a:t> da </a:t>
            </a:r>
            <a:r>
              <a:rPr lang="en-GB" sz="2200" dirty="0" err="1"/>
              <a:t>oedd</a:t>
            </a:r>
            <a:r>
              <a:rPr lang="en-GB" sz="2200" dirty="0"/>
              <a:t> </a:t>
            </a:r>
            <a:r>
              <a:rPr lang="en-GB" sz="2200" dirty="0" err="1"/>
              <a:t>Dewi</a:t>
            </a:r>
            <a:r>
              <a:rPr lang="en-GB" sz="2200" dirty="0"/>
              <a:t> (Do re mi).</a:t>
            </a:r>
          </a:p>
          <a:p>
            <a:pPr marL="0" indent="0">
              <a:buNone/>
            </a:pPr>
            <a:endParaRPr lang="en-GB" sz="2200" dirty="0"/>
          </a:p>
          <a:p>
            <a:pPr marL="0" indent="0">
              <a:buNone/>
            </a:pPr>
            <a:endParaRPr lang="en-GB" sz="2200" dirty="0"/>
          </a:p>
          <a:p>
            <a:pPr marL="0" indent="0">
              <a:buNone/>
            </a:pPr>
            <a:r>
              <a:rPr lang="en-GB" sz="2200" dirty="0">
                <a:solidFill>
                  <a:srgbClr val="0000FF"/>
                </a:solidFill>
                <a:hlinkClick r:id="rId5">
                  <a:extLst>
                    <a:ext uri="{A12FA001-AC4F-418D-AE19-62706E023703}">
                      <ahyp:hlinkClr xmlns:ahyp="http://schemas.microsoft.com/office/drawing/2018/hyperlinkcolor" val="tx"/>
                    </a:ext>
                  </a:extLst>
                </a:hlinkClick>
              </a:rPr>
              <a:t>https://youtu.be/Elp8V9r6Yrg    </a:t>
            </a:r>
          </a:p>
          <a:p>
            <a:pPr marL="0" indent="0">
              <a:buNone/>
            </a:pPr>
            <a:r>
              <a:rPr lang="en-GB" sz="2200" dirty="0" err="1">
                <a:hlinkClick r:id="rId5">
                  <a:extLst>
                    <a:ext uri="{A12FA001-AC4F-418D-AE19-62706E023703}">
                      <ahyp:hlinkClr xmlns:ahyp="http://schemas.microsoft.com/office/drawing/2018/hyperlinkcolor" val="tx"/>
                    </a:ext>
                  </a:extLst>
                </a:hlinkClick>
              </a:rPr>
              <a:t>Dewi</a:t>
            </a:r>
            <a:r>
              <a:rPr lang="en-GB" sz="2200" dirty="0">
                <a:hlinkClick r:id="rId5">
                  <a:extLst>
                    <a:ext uri="{A12FA001-AC4F-418D-AE19-62706E023703}">
                      <ahyp:hlinkClr xmlns:ahyp="http://schemas.microsoft.com/office/drawing/2018/hyperlinkcolor" val="tx"/>
                    </a:ext>
                  </a:extLst>
                </a:hlinkClick>
              </a:rPr>
              <a:t> Sant (</a:t>
            </a:r>
            <a:r>
              <a:rPr lang="en-GB" sz="2200" dirty="0" err="1">
                <a:hlinkClick r:id="rId5">
                  <a:extLst>
                    <a:ext uri="{A12FA001-AC4F-418D-AE19-62706E023703}">
                      <ahyp:hlinkClr xmlns:ahyp="http://schemas.microsoft.com/office/drawing/2018/hyperlinkcolor" val="tx"/>
                    </a:ext>
                  </a:extLst>
                </a:hlinkClick>
              </a:rPr>
              <a:t>Llion</a:t>
            </a:r>
            <a:r>
              <a:rPr lang="en-GB" sz="2200" dirty="0">
                <a:hlinkClick r:id="rId5">
                  <a:extLst>
                    <a:ext uri="{A12FA001-AC4F-418D-AE19-62706E023703}">
                      <ahyp:hlinkClr xmlns:ahyp="http://schemas.microsoft.com/office/drawing/2018/hyperlinkcolor" val="tx"/>
                    </a:ext>
                  </a:extLst>
                </a:hlinkClick>
              </a:rPr>
              <a:t> Williams – </a:t>
            </a:r>
            <a:r>
              <a:rPr lang="en-GB" sz="2200" dirty="0" err="1">
                <a:hlinkClick r:id="rId5">
                  <a:extLst>
                    <a:ext uri="{A12FA001-AC4F-418D-AE19-62706E023703}">
                      <ahyp:hlinkClr xmlns:ahyp="http://schemas.microsoft.com/office/drawing/2018/hyperlinkcolor" val="tx"/>
                    </a:ext>
                  </a:extLst>
                </a:hlinkClick>
              </a:rPr>
              <a:t>Mewn</a:t>
            </a:r>
            <a:r>
              <a:rPr lang="en-GB" sz="2200" dirty="0">
                <a:hlinkClick r:id="rId5">
                  <a:extLst>
                    <a:ext uri="{A12FA001-AC4F-418D-AE19-62706E023703}">
                      <ahyp:hlinkClr xmlns:ahyp="http://schemas.microsoft.com/office/drawing/2018/hyperlinkcolor" val="tx"/>
                    </a:ext>
                  </a:extLst>
                </a:hlinkClick>
              </a:rPr>
              <a:t> </a:t>
            </a:r>
            <a:r>
              <a:rPr lang="en-GB" sz="2200" dirty="0" err="1">
                <a:hlinkClick r:id="rId5">
                  <a:extLst>
                    <a:ext uri="{A12FA001-AC4F-418D-AE19-62706E023703}">
                      <ahyp:hlinkClr xmlns:ahyp="http://schemas.microsoft.com/office/drawing/2018/hyperlinkcolor" val="tx"/>
                    </a:ext>
                  </a:extLst>
                </a:hlinkClick>
              </a:rPr>
              <a:t>Cymeriad</a:t>
            </a:r>
            <a:r>
              <a:rPr lang="en-GB" sz="2200" dirty="0">
                <a:hlinkClick r:id="rId5">
                  <a:extLst>
                    <a:ext uri="{A12FA001-AC4F-418D-AE19-62706E023703}">
                      <ahyp:hlinkClr xmlns:ahyp="http://schemas.microsoft.com/office/drawing/2018/hyperlinkcolor" val="tx"/>
                    </a:ext>
                  </a:extLst>
                </a:hlinkClick>
              </a:rPr>
              <a:t>/Arad Goch</a:t>
            </a:r>
          </a:p>
          <a:p>
            <a:pPr marL="0" indent="0">
              <a:buNone/>
            </a:pPr>
            <a:endParaRPr lang="en-GB" sz="2200" dirty="0">
              <a:solidFill>
                <a:srgbClr val="0000FF"/>
              </a:solidFill>
              <a:hlinkClick r:id="rId5">
                <a:extLst>
                  <a:ext uri="{A12FA001-AC4F-418D-AE19-62706E023703}">
                    <ahyp:hlinkClr xmlns:ahyp="http://schemas.microsoft.com/office/drawing/2018/hyperlinkcolor" val="tx"/>
                  </a:ext>
                </a:extLst>
              </a:hlinkClick>
            </a:endParaRPr>
          </a:p>
          <a:p>
            <a:pPr marL="0" indent="0">
              <a:buNone/>
            </a:pPr>
            <a:endParaRPr lang="en-GB" sz="2200" dirty="0">
              <a:solidFill>
                <a:srgbClr val="0000FF"/>
              </a:solidFill>
              <a:hlinkClick r:id="rId5">
                <a:extLst>
                  <a:ext uri="{A12FA001-AC4F-418D-AE19-62706E023703}">
                    <ahyp:hlinkClr xmlns:ahyp="http://schemas.microsoft.com/office/drawing/2018/hyperlinkcolor" val="tx"/>
                  </a:ext>
                </a:extLst>
              </a:hlinkClick>
            </a:endParaRPr>
          </a:p>
          <a:p>
            <a:pPr marL="0" indent="0">
              <a:buNone/>
            </a:pPr>
            <a:r>
              <a:rPr lang="en-GB" sz="2200" dirty="0">
                <a:solidFill>
                  <a:srgbClr val="0000FF"/>
                </a:solidFill>
                <a:hlinkClick r:id="rId5">
                  <a:extLst>
                    <a:ext uri="{A12FA001-AC4F-418D-AE19-62706E023703}">
                      <ahyp:hlinkClr xmlns:ahyp="http://schemas.microsoft.com/office/drawing/2018/hyperlinkcolor" val="tx"/>
                    </a:ext>
                  </a:extLst>
                </a:hlinkClick>
              </a:rPr>
              <a:t>St David's Day - BBC Teach</a:t>
            </a:r>
            <a:r>
              <a:rPr lang="en-GB" sz="2200" dirty="0"/>
              <a:t> (Story of St. David).</a:t>
            </a:r>
            <a:endParaRPr lang="en-GB" sz="2200" dirty="0">
              <a:hlinkClick r:id="rId6"/>
            </a:endParaRPr>
          </a:p>
          <a:p>
            <a:pPr marL="0" indent="0">
              <a:buNone/>
            </a:pPr>
            <a:r>
              <a:rPr lang="en-GB" sz="2200" dirty="0">
                <a:hlinkClick r:id="rId6"/>
              </a:rPr>
              <a:t>Saint David's Day crafts, activities and lesson plans – </a:t>
            </a:r>
            <a:r>
              <a:rPr lang="en-GB" sz="2200" dirty="0" err="1">
                <a:hlinkClick r:id="rId6"/>
              </a:rPr>
              <a:t>NurtureStore</a:t>
            </a:r>
            <a:endParaRPr lang="en-GB" sz="2200" dirty="0"/>
          </a:p>
          <a:p>
            <a:pPr marL="0" indent="0">
              <a:buNone/>
            </a:pPr>
            <a:endParaRPr lang="en-GB" sz="2200" dirty="0"/>
          </a:p>
          <a:p>
            <a:pPr marL="0" indent="0">
              <a:buNone/>
            </a:pPr>
            <a:r>
              <a:rPr lang="en-GB" sz="2200" dirty="0">
                <a:hlinkClick r:id="rId7"/>
              </a:rPr>
              <a:t>https://youtu.be/Ml9FwmEBW3w</a:t>
            </a:r>
            <a:r>
              <a:rPr lang="en-GB" sz="2200" dirty="0"/>
              <a:t> </a:t>
            </a:r>
          </a:p>
          <a:p>
            <a:pPr marL="0" indent="0">
              <a:buNone/>
            </a:pPr>
            <a:endParaRPr lang="en-GB" sz="2200" dirty="0"/>
          </a:p>
          <a:p>
            <a:pPr marL="0" indent="0">
              <a:buNone/>
            </a:pPr>
            <a:r>
              <a:rPr lang="en-GB" sz="2200" dirty="0">
                <a:hlinkClick r:id="rId8"/>
              </a:rPr>
              <a:t>Daffodil Suncatcher - Daffodil Craft (twinkl.co.uk)</a:t>
            </a:r>
            <a:endParaRPr lang="en-GB" sz="2200" dirty="0"/>
          </a:p>
          <a:p>
            <a:pPr marL="0" indent="0">
              <a:buNone/>
            </a:pPr>
            <a:endParaRPr lang="en-GB" sz="2200" dirty="0"/>
          </a:p>
          <a:p>
            <a:pPr marL="0" indent="0">
              <a:buNone/>
            </a:pPr>
            <a:r>
              <a:rPr lang="en-GB" sz="2200" dirty="0">
                <a:hlinkClick r:id="rId9"/>
              </a:rPr>
              <a:t>https://youtu.be/dKw8WmUEgyc</a:t>
            </a:r>
            <a:r>
              <a:rPr lang="en-GB" sz="2200" dirty="0"/>
              <a:t> </a:t>
            </a:r>
          </a:p>
          <a:p>
            <a:pPr marL="0" indent="0">
              <a:buNone/>
            </a:pPr>
            <a:r>
              <a:rPr lang="en-GB" sz="2200" dirty="0"/>
              <a:t>(Cerys Matthews – History of St. David).</a:t>
            </a:r>
          </a:p>
          <a:p>
            <a:pPr marL="0" indent="0">
              <a:buNone/>
            </a:pPr>
            <a:endParaRPr lang="en-GB" sz="2200" dirty="0"/>
          </a:p>
          <a:p>
            <a:pPr marL="0" indent="0">
              <a:buNone/>
            </a:pPr>
            <a:r>
              <a:rPr lang="en-GB" sz="2200" dirty="0">
                <a:hlinkClick r:id="rId10"/>
              </a:rPr>
              <a:t>https://youtu.be/_H8gaHt6N5M</a:t>
            </a:r>
            <a:r>
              <a:rPr lang="en-GB" sz="2200" dirty="0"/>
              <a:t> Story of St. David – bilingual</a:t>
            </a:r>
          </a:p>
          <a:p>
            <a:pPr marL="0" indent="0">
              <a:buNone/>
            </a:pPr>
            <a:endParaRPr lang="en-GB" sz="2200"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79EBD741-2B1E-4E89-A9DB-90CD54F7DE07}"/>
              </a:ext>
            </a:extLst>
          </p:cNvPr>
          <p:cNvPicPr>
            <a:picLocks noChangeAspect="1"/>
          </p:cNvPicPr>
          <p:nvPr/>
        </p:nvPicPr>
        <p:blipFill>
          <a:blip r:embed="rId11"/>
          <a:stretch>
            <a:fillRect/>
          </a:stretch>
        </p:blipFill>
        <p:spPr>
          <a:xfrm>
            <a:off x="7913594" y="5752145"/>
            <a:ext cx="1230406" cy="1098104"/>
          </a:xfrm>
          <a:prstGeom prst="rect">
            <a:avLst/>
          </a:prstGeom>
        </p:spPr>
      </p:pic>
    </p:spTree>
    <p:extLst>
      <p:ext uri="{BB962C8B-B14F-4D97-AF65-F5344CB8AC3E}">
        <p14:creationId xmlns:p14="http://schemas.microsoft.com/office/powerpoint/2010/main" val="42421979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E710958-BB77-433A-A322-FCFD0813BE2C}"/>
              </a:ext>
            </a:extLst>
          </p:cNvPr>
          <p:cNvPicPr>
            <a:picLocks noGrp="1" noChangeAspect="1"/>
          </p:cNvPicPr>
          <p:nvPr>
            <p:ph idx="1"/>
          </p:nvPr>
        </p:nvPicPr>
        <p:blipFill>
          <a:blip r:embed="rId3"/>
          <a:stretch>
            <a:fillRect/>
          </a:stretch>
        </p:blipFill>
        <p:spPr>
          <a:xfrm>
            <a:off x="81688" y="1219379"/>
            <a:ext cx="9062312" cy="4771286"/>
          </a:xfrm>
        </p:spPr>
      </p:pic>
      <p:sp>
        <p:nvSpPr>
          <p:cNvPr id="7" name="TextBox 6">
            <a:extLst>
              <a:ext uri="{FF2B5EF4-FFF2-40B4-BE49-F238E27FC236}">
                <a16:creationId xmlns:a16="http://schemas.microsoft.com/office/drawing/2014/main" id="{B094C35F-42B9-4854-955B-8E8E3689FDE8}"/>
              </a:ext>
            </a:extLst>
          </p:cNvPr>
          <p:cNvSpPr txBox="1"/>
          <p:nvPr/>
        </p:nvSpPr>
        <p:spPr>
          <a:xfrm>
            <a:off x="564776" y="403412"/>
            <a:ext cx="8001000" cy="646331"/>
          </a:xfrm>
          <a:prstGeom prst="rect">
            <a:avLst/>
          </a:prstGeom>
          <a:noFill/>
        </p:spPr>
        <p:txBody>
          <a:bodyPr wrap="square" rtlCol="0">
            <a:spAutoFit/>
          </a:bodyPr>
          <a:lstStyle/>
          <a:p>
            <a:pPr algn="ctr"/>
            <a:r>
              <a:rPr lang="en-GB" sz="3600" dirty="0" err="1"/>
              <a:t>Camau</a:t>
            </a:r>
            <a:r>
              <a:rPr lang="en-GB" sz="3600" dirty="0"/>
              <a:t> </a:t>
            </a:r>
            <a:r>
              <a:rPr lang="en-GB" sz="3600" dirty="0" err="1"/>
              <a:t>Cynnydd</a:t>
            </a:r>
            <a:r>
              <a:rPr lang="en-GB" sz="3600" dirty="0"/>
              <a:t> / Progression Steps</a:t>
            </a:r>
          </a:p>
        </p:txBody>
      </p:sp>
    </p:spTree>
    <p:extLst>
      <p:ext uri="{BB962C8B-B14F-4D97-AF65-F5344CB8AC3E}">
        <p14:creationId xmlns:p14="http://schemas.microsoft.com/office/powerpoint/2010/main" val="29418273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46B9A-528B-420E-B7C2-B1FAD3056285}"/>
              </a:ext>
            </a:extLst>
          </p:cNvPr>
          <p:cNvSpPr>
            <a:spLocks noGrp="1"/>
          </p:cNvSpPr>
          <p:nvPr>
            <p:ph type="title"/>
          </p:nvPr>
        </p:nvSpPr>
        <p:spPr/>
        <p:txBody>
          <a:bodyPr/>
          <a:lstStyle/>
          <a:p>
            <a:r>
              <a:rPr lang="en-GB" dirty="0" err="1"/>
              <a:t>Camau</a:t>
            </a:r>
            <a:r>
              <a:rPr lang="en-GB" dirty="0"/>
              <a:t> </a:t>
            </a:r>
            <a:r>
              <a:rPr lang="en-GB" dirty="0" err="1"/>
              <a:t>Cynnydd</a:t>
            </a:r>
            <a:endParaRPr lang="en-GB" dirty="0"/>
          </a:p>
        </p:txBody>
      </p:sp>
      <p:pic>
        <p:nvPicPr>
          <p:cNvPr id="6" name="Content Placeholder 5">
            <a:extLst>
              <a:ext uri="{FF2B5EF4-FFF2-40B4-BE49-F238E27FC236}">
                <a16:creationId xmlns:a16="http://schemas.microsoft.com/office/drawing/2014/main" id="{D1DED7BE-083D-414B-A7DF-3EFFFA881218}"/>
              </a:ext>
            </a:extLst>
          </p:cNvPr>
          <p:cNvPicPr>
            <a:picLocks noGrp="1" noChangeAspect="1"/>
          </p:cNvPicPr>
          <p:nvPr>
            <p:ph sz="half" idx="1"/>
          </p:nvPr>
        </p:nvPicPr>
        <p:blipFill>
          <a:blip r:embed="rId3"/>
          <a:stretch>
            <a:fillRect/>
          </a:stretch>
        </p:blipFill>
        <p:spPr>
          <a:xfrm>
            <a:off x="542808" y="1166018"/>
            <a:ext cx="8143992" cy="5368267"/>
          </a:xfrm>
        </p:spPr>
      </p:pic>
    </p:spTree>
    <p:extLst>
      <p:ext uri="{BB962C8B-B14F-4D97-AF65-F5344CB8AC3E}">
        <p14:creationId xmlns:p14="http://schemas.microsoft.com/office/powerpoint/2010/main" val="1544846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2F3B33-6DBA-457D-B259-4BB5FD21B3DE}"/>
              </a:ext>
            </a:extLst>
          </p:cNvPr>
          <p:cNvPicPr>
            <a:picLocks noChangeAspect="1"/>
          </p:cNvPicPr>
          <p:nvPr/>
        </p:nvPicPr>
        <p:blipFill>
          <a:blip r:embed="rId3"/>
          <a:stretch>
            <a:fillRect/>
          </a:stretch>
        </p:blipFill>
        <p:spPr>
          <a:xfrm>
            <a:off x="0" y="1056644"/>
            <a:ext cx="9164171" cy="5801356"/>
          </a:xfrm>
          <a:prstGeom prst="rect">
            <a:avLst/>
          </a:prstGeom>
        </p:spPr>
      </p:pic>
      <p:sp>
        <p:nvSpPr>
          <p:cNvPr id="3" name="TextBox 2">
            <a:extLst>
              <a:ext uri="{FF2B5EF4-FFF2-40B4-BE49-F238E27FC236}">
                <a16:creationId xmlns:a16="http://schemas.microsoft.com/office/drawing/2014/main" id="{47BCF52A-9E0C-40BC-8E1F-1C3F3C1E4DDD}"/>
              </a:ext>
            </a:extLst>
          </p:cNvPr>
          <p:cNvSpPr txBox="1"/>
          <p:nvPr/>
        </p:nvSpPr>
        <p:spPr>
          <a:xfrm>
            <a:off x="1317812" y="221876"/>
            <a:ext cx="6831106" cy="584775"/>
          </a:xfrm>
          <a:prstGeom prst="rect">
            <a:avLst/>
          </a:prstGeom>
          <a:noFill/>
        </p:spPr>
        <p:txBody>
          <a:bodyPr wrap="square" rtlCol="0">
            <a:spAutoFit/>
          </a:bodyPr>
          <a:lstStyle/>
          <a:p>
            <a:pPr algn="ctr"/>
            <a:r>
              <a:rPr lang="en-GB" sz="3200" b="1" dirty="0">
                <a:latin typeface="Comic Sans MS" panose="030F0702030302020204" pitchFamily="66" charset="0"/>
              </a:rPr>
              <a:t>Progression Steps</a:t>
            </a:r>
          </a:p>
        </p:txBody>
      </p:sp>
    </p:spTree>
    <p:extLst>
      <p:ext uri="{BB962C8B-B14F-4D97-AF65-F5344CB8AC3E}">
        <p14:creationId xmlns:p14="http://schemas.microsoft.com/office/powerpoint/2010/main" val="3942914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0F3A-BC55-4182-BEAD-D152900BEA83}"/>
              </a:ext>
            </a:extLst>
          </p:cNvPr>
          <p:cNvSpPr>
            <a:spLocks noGrp="1"/>
          </p:cNvSpPr>
          <p:nvPr>
            <p:ph type="title"/>
          </p:nvPr>
        </p:nvSpPr>
        <p:spPr/>
        <p:txBody>
          <a:bodyPr>
            <a:normAutofit fontScale="90000"/>
          </a:bodyPr>
          <a:lstStyle/>
          <a:p>
            <a:r>
              <a:rPr lang="en-GB" b="1" dirty="0" err="1"/>
              <a:t>Pwy</a:t>
            </a:r>
            <a:r>
              <a:rPr lang="en-GB" b="1" dirty="0"/>
              <a:t> </a:t>
            </a:r>
            <a:r>
              <a:rPr lang="en-GB" b="1" dirty="0" err="1"/>
              <a:t>yw’r</a:t>
            </a:r>
            <a:r>
              <a:rPr lang="en-GB" b="1" dirty="0"/>
              <a:t> </a:t>
            </a:r>
            <a:r>
              <a:rPr lang="en-GB" b="1" dirty="0" err="1"/>
              <a:t>gynulleifa</a:t>
            </a:r>
            <a:r>
              <a:rPr lang="en-GB" b="1" dirty="0"/>
              <a:t>?</a:t>
            </a:r>
            <a:br>
              <a:rPr lang="en-GB" b="1" dirty="0"/>
            </a:br>
            <a:r>
              <a:rPr lang="en-GB" dirty="0"/>
              <a:t>Know your audience!</a:t>
            </a:r>
          </a:p>
        </p:txBody>
      </p:sp>
      <p:sp>
        <p:nvSpPr>
          <p:cNvPr id="3" name="Content Placeholder 2">
            <a:extLst>
              <a:ext uri="{FF2B5EF4-FFF2-40B4-BE49-F238E27FC236}">
                <a16:creationId xmlns:a16="http://schemas.microsoft.com/office/drawing/2014/main" id="{51A34959-4A86-4228-A939-A572ED7B44AD}"/>
              </a:ext>
            </a:extLst>
          </p:cNvPr>
          <p:cNvSpPr>
            <a:spLocks noGrp="1"/>
          </p:cNvSpPr>
          <p:nvPr>
            <p:ph sz="half" idx="1"/>
          </p:nvPr>
        </p:nvSpPr>
        <p:spPr>
          <a:xfrm>
            <a:off x="309282" y="1600201"/>
            <a:ext cx="5000824" cy="2857500"/>
          </a:xfrm>
        </p:spPr>
        <p:txBody>
          <a:bodyPr>
            <a:normAutofit/>
          </a:bodyPr>
          <a:lstStyle/>
          <a:p>
            <a:r>
              <a:rPr lang="en-GB" sz="5200" dirty="0" err="1"/>
              <a:t>Ffês</a:t>
            </a:r>
            <a:r>
              <a:rPr lang="en-GB" sz="5200" dirty="0"/>
              <a:t> 1/Phase 1</a:t>
            </a:r>
          </a:p>
          <a:p>
            <a:r>
              <a:rPr lang="en-GB" sz="5200" dirty="0" err="1"/>
              <a:t>Ffês</a:t>
            </a:r>
            <a:r>
              <a:rPr lang="en-GB" sz="5200" dirty="0"/>
              <a:t> 2 / Phase 2</a:t>
            </a:r>
          </a:p>
          <a:p>
            <a:r>
              <a:rPr lang="en-GB" sz="5200" dirty="0" err="1"/>
              <a:t>Ffês</a:t>
            </a:r>
            <a:r>
              <a:rPr lang="en-GB" sz="5200" dirty="0"/>
              <a:t> 3 / Phase 3</a:t>
            </a:r>
          </a:p>
          <a:p>
            <a:pPr marL="0" indent="0">
              <a:buNone/>
            </a:pPr>
            <a:endParaRPr lang="en-GB" dirty="0"/>
          </a:p>
        </p:txBody>
      </p:sp>
      <p:sp>
        <p:nvSpPr>
          <p:cNvPr id="5" name="Rectangle 4">
            <a:extLst>
              <a:ext uri="{FF2B5EF4-FFF2-40B4-BE49-F238E27FC236}">
                <a16:creationId xmlns:a16="http://schemas.microsoft.com/office/drawing/2014/main" id="{187CCD8F-57AC-4027-A32B-BECD2925A760}"/>
              </a:ext>
            </a:extLst>
          </p:cNvPr>
          <p:cNvSpPr/>
          <p:nvPr/>
        </p:nvSpPr>
        <p:spPr>
          <a:xfrm rot="20710010">
            <a:off x="-217674" y="4579552"/>
            <a:ext cx="5060366" cy="175432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a:solidFill>
                  <a:schemeClr val="accent3"/>
                </a:solidFill>
              </a:rPr>
              <a:t>Differentiate/</a:t>
            </a:r>
          </a:p>
          <a:p>
            <a:pPr algn="ctr"/>
            <a:r>
              <a:rPr lang="en-US" sz="5400" b="1" cap="none" spc="0" dirty="0" err="1">
                <a:ln/>
                <a:solidFill>
                  <a:schemeClr val="accent3"/>
                </a:solidFill>
                <a:effectLst/>
              </a:rPr>
              <a:t>Gwahaniaethu</a:t>
            </a:r>
            <a:endParaRPr lang="en-US" sz="5400" b="1" cap="none" spc="0" dirty="0">
              <a:ln/>
              <a:solidFill>
                <a:schemeClr val="accent3"/>
              </a:solidFill>
              <a:effectLst/>
            </a:endParaRPr>
          </a:p>
        </p:txBody>
      </p:sp>
      <p:sp>
        <p:nvSpPr>
          <p:cNvPr id="6" name="Rectangle 5">
            <a:extLst>
              <a:ext uri="{FF2B5EF4-FFF2-40B4-BE49-F238E27FC236}">
                <a16:creationId xmlns:a16="http://schemas.microsoft.com/office/drawing/2014/main" id="{3569AFB3-6895-4E7B-BDC1-B9F03272B20C}"/>
              </a:ext>
            </a:extLst>
          </p:cNvPr>
          <p:cNvSpPr/>
          <p:nvPr/>
        </p:nvSpPr>
        <p:spPr>
          <a:xfrm>
            <a:off x="5413250" y="1920848"/>
            <a:ext cx="3351495"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dirty="0">
                <a:ln w="0"/>
                <a:solidFill>
                  <a:schemeClr val="accent1"/>
                </a:solidFill>
                <a:effectLst>
                  <a:outerShdw blurRad="38100" dist="25400" dir="5400000" algn="ctr" rotWithShape="0">
                    <a:srgbClr val="6E747A">
                      <a:alpha val="43000"/>
                    </a:srgbClr>
                  </a:outerShdw>
                </a:effectLst>
              </a:rPr>
              <a:t>Inclusive/</a:t>
            </a:r>
          </a:p>
          <a:p>
            <a:pPr algn="ctr"/>
            <a:r>
              <a:rPr lang="en-US" sz="5400" dirty="0" err="1">
                <a:ln w="0"/>
                <a:solidFill>
                  <a:schemeClr val="accent1"/>
                </a:solidFill>
                <a:effectLst>
                  <a:outerShdw blurRad="38100" dist="25400" dir="5400000" algn="ctr" rotWithShape="0">
                    <a:srgbClr val="6E747A">
                      <a:alpha val="43000"/>
                    </a:srgbClr>
                  </a:outerShdw>
                </a:effectLst>
              </a:rPr>
              <a:t>Cynhwysiol</a:t>
            </a:r>
            <a:endParaRPr lang="en-US" sz="5400" dirty="0">
              <a:ln w="0"/>
              <a:solidFill>
                <a:schemeClr val="accent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F59CC93A-E726-4D24-819D-93DC2D73C2B0}"/>
              </a:ext>
            </a:extLst>
          </p:cNvPr>
          <p:cNvSpPr/>
          <p:nvPr/>
        </p:nvSpPr>
        <p:spPr>
          <a:xfrm rot="902433">
            <a:off x="4807509" y="4454751"/>
            <a:ext cx="4036618" cy="1754326"/>
          </a:xfrm>
          <a:prstGeom prst="rect">
            <a:avLst/>
          </a:prstGeom>
          <a:noFill/>
        </p:spPr>
        <p:txBody>
          <a:bodyPr wrap="none" lIns="91440" tIns="45720" rIns="91440" bIns="45720">
            <a:spAutoFit/>
          </a:bodyPr>
          <a:lstStyle/>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Engagement/</a:t>
            </a:r>
          </a:p>
          <a:p>
            <a:pPr algn="ctr"/>
            <a:r>
              <a:rPr lang="en-US" sz="54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Ymgysylltiad</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154590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8" presetClass="emph" presetSubtype="0" fill="hold" nodeType="clickEffect">
                                  <p:stCondLst>
                                    <p:cond delay="0"/>
                                  </p:stCondLst>
                                  <p:childTnLst>
                                    <p:animRot by="21600000">
                                      <p:cBhvr>
                                        <p:cTn id="24" dur="2000" fill="hold"/>
                                        <p:tgtEl>
                                          <p:spTgt spid="5">
                                            <p:txEl>
                                              <p:pRg st="0" end="0"/>
                                            </p:txEl>
                                          </p:spTgt>
                                        </p:tgtEl>
                                        <p:attrNameLst>
                                          <p:attrName>r</p:attrName>
                                        </p:attrNameLst>
                                      </p:cBhvr>
                                    </p:animRot>
                                  </p:childTnLst>
                                </p:cTn>
                              </p:par>
                            </p:childTnLst>
                          </p:cTn>
                        </p:par>
                      </p:childTnLst>
                    </p:cTn>
                  </p:par>
                  <p:par>
                    <p:cTn id="25" fill="hold">
                      <p:stCondLst>
                        <p:cond delay="indefinite"/>
                      </p:stCondLst>
                      <p:childTnLst>
                        <p:par>
                          <p:cTn id="26" fill="hold">
                            <p:stCondLst>
                              <p:cond delay="0"/>
                            </p:stCondLst>
                            <p:childTnLst>
                              <p:par>
                                <p:cTn id="27" presetID="8" presetClass="emph" presetSubtype="0" fill="hold" nodeType="clickEffect">
                                  <p:stCondLst>
                                    <p:cond delay="0"/>
                                  </p:stCondLst>
                                  <p:childTnLst>
                                    <p:animRot by="21600000">
                                      <p:cBhvr>
                                        <p:cTn id="28" dur="2000" fill="hold"/>
                                        <p:tgtEl>
                                          <p:spTgt spid="5">
                                            <p:txEl>
                                              <p:pRg st="1" end="1"/>
                                            </p:txEl>
                                          </p:spTgt>
                                        </p:tgtEl>
                                        <p:attrNameLst>
                                          <p:attrName>r</p:attrName>
                                        </p:attrNameLst>
                                      </p:cBhvr>
                                    </p:animRot>
                                  </p:childTnLst>
                                </p:cTn>
                              </p:par>
                            </p:childTnLst>
                          </p:cTn>
                        </p:par>
                      </p:childTnLst>
                    </p:cTn>
                  </p:par>
                  <p:par>
                    <p:cTn id="29" fill="hold">
                      <p:stCondLst>
                        <p:cond delay="indefinite"/>
                      </p:stCondLst>
                      <p:childTnLst>
                        <p:par>
                          <p:cTn id="30" fill="hold">
                            <p:stCondLst>
                              <p:cond delay="0"/>
                            </p:stCondLst>
                            <p:childTnLst>
                              <p:par>
                                <p:cTn id="31" presetID="8" presetClass="emph" presetSubtype="0" fill="hold" nodeType="clickEffect">
                                  <p:stCondLst>
                                    <p:cond delay="0"/>
                                  </p:stCondLst>
                                  <p:childTnLst>
                                    <p:animRot by="21600000">
                                      <p:cBhvr>
                                        <p:cTn id="32" dur="2000" fill="hold"/>
                                        <p:tgtEl>
                                          <p:spTgt spid="6">
                                            <p:txEl>
                                              <p:pRg st="0" end="0"/>
                                            </p:txEl>
                                          </p:spTgt>
                                        </p:tgtEl>
                                        <p:attrNameLst>
                                          <p:attrName>r</p:attrName>
                                        </p:attrNameLst>
                                      </p:cBhvr>
                                    </p:animRot>
                                  </p:childTnLst>
                                </p:cTn>
                              </p:par>
                            </p:childTnLst>
                          </p:cTn>
                        </p:par>
                      </p:childTnLst>
                    </p:cTn>
                  </p:par>
                  <p:par>
                    <p:cTn id="33" fill="hold">
                      <p:stCondLst>
                        <p:cond delay="indefinite"/>
                      </p:stCondLst>
                      <p:childTnLst>
                        <p:par>
                          <p:cTn id="34" fill="hold">
                            <p:stCondLst>
                              <p:cond delay="0"/>
                            </p:stCondLst>
                            <p:childTnLst>
                              <p:par>
                                <p:cTn id="35" presetID="8" presetClass="emph" presetSubtype="0" fill="hold" nodeType="clickEffect">
                                  <p:stCondLst>
                                    <p:cond delay="0"/>
                                  </p:stCondLst>
                                  <p:childTnLst>
                                    <p:animRot by="21600000">
                                      <p:cBhvr>
                                        <p:cTn id="36" dur="2000" fill="hold"/>
                                        <p:tgtEl>
                                          <p:spTgt spid="6">
                                            <p:txEl>
                                              <p:pRg st="1" end="1"/>
                                            </p:txEl>
                                          </p:spTgt>
                                        </p:tgtEl>
                                        <p:attrNameLst>
                                          <p:attrName>r</p:attrName>
                                        </p:attrNameLst>
                                      </p:cBhvr>
                                    </p:animRot>
                                  </p:childTnLst>
                                </p:cTn>
                              </p:par>
                            </p:childTnLst>
                          </p:cTn>
                        </p:par>
                      </p:childTnLst>
                    </p:cTn>
                  </p:par>
                  <p:par>
                    <p:cTn id="37" fill="hold">
                      <p:stCondLst>
                        <p:cond delay="indefinite"/>
                      </p:stCondLst>
                      <p:childTnLst>
                        <p:par>
                          <p:cTn id="38" fill="hold">
                            <p:stCondLst>
                              <p:cond delay="0"/>
                            </p:stCondLst>
                            <p:childTnLst>
                              <p:par>
                                <p:cTn id="39" presetID="8" presetClass="emph" presetSubtype="0" fill="hold" nodeType="clickEffect">
                                  <p:stCondLst>
                                    <p:cond delay="0"/>
                                  </p:stCondLst>
                                  <p:childTnLst>
                                    <p:animRot by="21600000">
                                      <p:cBhvr>
                                        <p:cTn id="40" dur="2000" fill="hold"/>
                                        <p:tgtEl>
                                          <p:spTgt spid="7">
                                            <p:txEl>
                                              <p:pRg st="0" end="0"/>
                                            </p:txEl>
                                          </p:spTgt>
                                        </p:tgtEl>
                                        <p:attrNameLst>
                                          <p:attrName>r</p:attrName>
                                        </p:attrNameLst>
                                      </p:cBhvr>
                                    </p:animRot>
                                  </p:childTnLst>
                                </p:cTn>
                              </p:par>
                            </p:childTnLst>
                          </p:cTn>
                        </p:par>
                      </p:childTnLst>
                    </p:cTn>
                  </p:par>
                  <p:par>
                    <p:cTn id="41" fill="hold">
                      <p:stCondLst>
                        <p:cond delay="indefinite"/>
                      </p:stCondLst>
                      <p:childTnLst>
                        <p:par>
                          <p:cTn id="42" fill="hold">
                            <p:stCondLst>
                              <p:cond delay="0"/>
                            </p:stCondLst>
                            <p:childTnLst>
                              <p:par>
                                <p:cTn id="43" presetID="8" presetClass="emph" presetSubtype="0" fill="hold" nodeType="clickEffect">
                                  <p:stCondLst>
                                    <p:cond delay="0"/>
                                  </p:stCondLst>
                                  <p:childTnLst>
                                    <p:animRot by="21600000">
                                      <p:cBhvr>
                                        <p:cTn id="44" dur="2000" fill="hold"/>
                                        <p:tgtEl>
                                          <p:spTgt spid="7">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1D0C5-E86E-402D-A7E5-81449188BE95}"/>
              </a:ext>
            </a:extLst>
          </p:cNvPr>
          <p:cNvSpPr>
            <a:spLocks noGrp="1"/>
          </p:cNvSpPr>
          <p:nvPr>
            <p:ph type="title"/>
          </p:nvPr>
        </p:nvSpPr>
        <p:spPr/>
        <p:txBody>
          <a:bodyPr>
            <a:normAutofit/>
          </a:bodyPr>
          <a:lstStyle/>
          <a:p>
            <a:r>
              <a:rPr lang="en-GB" b="1" dirty="0">
                <a:solidFill>
                  <a:srgbClr val="92D050"/>
                </a:solidFill>
              </a:rPr>
              <a:t>Beth </a:t>
            </a:r>
            <a:r>
              <a:rPr lang="en-GB" b="1" dirty="0" err="1">
                <a:solidFill>
                  <a:srgbClr val="92D050"/>
                </a:solidFill>
              </a:rPr>
              <a:t>yw’r</a:t>
            </a:r>
            <a:r>
              <a:rPr lang="en-GB" b="1" dirty="0">
                <a:solidFill>
                  <a:srgbClr val="92D050"/>
                </a:solidFill>
              </a:rPr>
              <a:t> </a:t>
            </a:r>
            <a:r>
              <a:rPr lang="en-GB" b="1" dirty="0" err="1">
                <a:solidFill>
                  <a:srgbClr val="92D050"/>
                </a:solidFill>
              </a:rPr>
              <a:t>gwahaniaeth</a:t>
            </a:r>
            <a:r>
              <a:rPr lang="en-GB" b="1" dirty="0">
                <a:solidFill>
                  <a:srgbClr val="92D050"/>
                </a:solidFill>
              </a:rPr>
              <a:t>?</a:t>
            </a:r>
            <a:br>
              <a:rPr lang="en-GB" b="1" dirty="0">
                <a:solidFill>
                  <a:srgbClr val="92D050"/>
                </a:solidFill>
              </a:rPr>
            </a:br>
            <a:r>
              <a:rPr lang="en-GB" sz="2200" b="1" dirty="0" err="1"/>
              <a:t>Egwyddorion</a:t>
            </a:r>
            <a:r>
              <a:rPr lang="en-GB" sz="2200" b="1" dirty="0"/>
              <a:t> </a:t>
            </a:r>
            <a:r>
              <a:rPr lang="en-GB" sz="2200" b="1" dirty="0" err="1"/>
              <a:t>Cynnydd</a:t>
            </a:r>
            <a:endParaRPr lang="en-GB" sz="2200" b="1" dirty="0"/>
          </a:p>
        </p:txBody>
      </p:sp>
      <p:sp>
        <p:nvSpPr>
          <p:cNvPr id="3" name="Content Placeholder 2">
            <a:extLst>
              <a:ext uri="{FF2B5EF4-FFF2-40B4-BE49-F238E27FC236}">
                <a16:creationId xmlns:a16="http://schemas.microsoft.com/office/drawing/2014/main" id="{AE605C04-E74F-4E0B-AF47-E3CCDB0E3E5C}"/>
              </a:ext>
            </a:extLst>
          </p:cNvPr>
          <p:cNvSpPr>
            <a:spLocks noGrp="1"/>
          </p:cNvSpPr>
          <p:nvPr>
            <p:ph sz="half" idx="1"/>
          </p:nvPr>
        </p:nvSpPr>
        <p:spPr>
          <a:xfrm>
            <a:off x="457200" y="1600200"/>
            <a:ext cx="8283388" cy="4525963"/>
          </a:xfrm>
        </p:spPr>
        <p:txBody>
          <a:bodyPr/>
          <a:lstStyle/>
          <a:p>
            <a:r>
              <a:rPr lang="en-GB" i="0" dirty="0" err="1">
                <a:solidFill>
                  <a:srgbClr val="1F1F1F"/>
                </a:solidFill>
                <a:effectLst/>
                <a:latin typeface="inherit"/>
              </a:rPr>
              <a:t>Effeithiolrwydd</a:t>
            </a:r>
            <a:r>
              <a:rPr lang="en-GB" i="0" dirty="0">
                <a:solidFill>
                  <a:srgbClr val="1F1F1F"/>
                </a:solidFill>
                <a:effectLst/>
                <a:latin typeface="inherit"/>
              </a:rPr>
              <a:t> </a:t>
            </a:r>
            <a:r>
              <a:rPr lang="en-GB" i="0" dirty="0" err="1">
                <a:solidFill>
                  <a:srgbClr val="1F1F1F"/>
                </a:solidFill>
                <a:effectLst/>
                <a:latin typeface="inherit"/>
              </a:rPr>
              <a:t>cynyddol</a:t>
            </a:r>
            <a:r>
              <a:rPr lang="en-GB" i="0" dirty="0">
                <a:solidFill>
                  <a:srgbClr val="1F1F1F"/>
                </a:solidFill>
                <a:effectLst/>
                <a:latin typeface="inherit"/>
              </a:rPr>
              <a:t> </a:t>
            </a:r>
            <a:r>
              <a:rPr lang="en-GB" i="0" dirty="0" err="1">
                <a:solidFill>
                  <a:srgbClr val="1F1F1F"/>
                </a:solidFill>
                <a:effectLst/>
                <a:latin typeface="inherit"/>
              </a:rPr>
              <a:t>fel</a:t>
            </a:r>
            <a:r>
              <a:rPr lang="en-GB" i="0" dirty="0">
                <a:solidFill>
                  <a:srgbClr val="1F1F1F"/>
                </a:solidFill>
                <a:effectLst/>
                <a:latin typeface="inherit"/>
              </a:rPr>
              <a:t> </a:t>
            </a:r>
            <a:r>
              <a:rPr lang="en-GB" i="0" dirty="0" err="1">
                <a:solidFill>
                  <a:srgbClr val="1F1F1F"/>
                </a:solidFill>
                <a:effectLst/>
                <a:latin typeface="inherit"/>
              </a:rPr>
              <a:t>dysgwr</a:t>
            </a:r>
            <a:endParaRPr lang="en-GB" i="0" dirty="0">
              <a:solidFill>
                <a:srgbClr val="1F1F1F"/>
              </a:solidFill>
              <a:effectLst/>
              <a:latin typeface="Arial" panose="020B0604020202020204" pitchFamily="34" charset="0"/>
            </a:endParaRPr>
          </a:p>
          <a:p>
            <a:r>
              <a:rPr lang="en-GB" i="0" dirty="0" err="1">
                <a:solidFill>
                  <a:srgbClr val="1F1F1F"/>
                </a:solidFill>
                <a:effectLst/>
                <a:latin typeface="inherit"/>
              </a:rPr>
              <a:t>Ehangder</a:t>
            </a:r>
            <a:r>
              <a:rPr lang="en-GB" i="0" dirty="0">
                <a:solidFill>
                  <a:srgbClr val="1F1F1F"/>
                </a:solidFill>
                <a:effectLst/>
                <a:latin typeface="inherit"/>
              </a:rPr>
              <a:t> a </a:t>
            </a:r>
            <a:r>
              <a:rPr lang="en-GB" i="0" dirty="0" err="1">
                <a:solidFill>
                  <a:srgbClr val="1F1F1F"/>
                </a:solidFill>
                <a:effectLst/>
                <a:latin typeface="inherit"/>
              </a:rPr>
              <a:t>dyfnder</a:t>
            </a:r>
            <a:r>
              <a:rPr lang="en-GB" i="0" dirty="0">
                <a:solidFill>
                  <a:srgbClr val="1F1F1F"/>
                </a:solidFill>
                <a:effectLst/>
                <a:latin typeface="inherit"/>
              </a:rPr>
              <a:t> </a:t>
            </a:r>
            <a:r>
              <a:rPr lang="en-GB" i="0" dirty="0" err="1">
                <a:solidFill>
                  <a:srgbClr val="1F1F1F"/>
                </a:solidFill>
                <a:effectLst/>
                <a:latin typeface="inherit"/>
              </a:rPr>
              <a:t>gwybodaeth</a:t>
            </a:r>
            <a:r>
              <a:rPr lang="en-GB" i="0" dirty="0">
                <a:solidFill>
                  <a:srgbClr val="1F1F1F"/>
                </a:solidFill>
                <a:effectLst/>
                <a:latin typeface="inherit"/>
              </a:rPr>
              <a:t> </a:t>
            </a:r>
            <a:r>
              <a:rPr lang="en-GB" i="0" dirty="0" err="1">
                <a:solidFill>
                  <a:srgbClr val="1F1F1F"/>
                </a:solidFill>
                <a:effectLst/>
                <a:latin typeface="inherit"/>
              </a:rPr>
              <a:t>cynyddol</a:t>
            </a:r>
            <a:endParaRPr lang="en-GB" i="0" dirty="0">
              <a:solidFill>
                <a:srgbClr val="1F1F1F"/>
              </a:solidFill>
              <a:effectLst/>
              <a:latin typeface="inherit"/>
            </a:endParaRPr>
          </a:p>
          <a:p>
            <a:r>
              <a:rPr lang="en-GB" i="0" dirty="0" err="1">
                <a:solidFill>
                  <a:srgbClr val="1F1F1F"/>
                </a:solidFill>
                <a:effectLst/>
                <a:latin typeface="inherit"/>
              </a:rPr>
              <a:t>Dyfnhau'r</a:t>
            </a:r>
            <a:r>
              <a:rPr lang="en-GB" i="0" dirty="0">
                <a:solidFill>
                  <a:srgbClr val="1F1F1F"/>
                </a:solidFill>
                <a:effectLst/>
                <a:latin typeface="inherit"/>
              </a:rPr>
              <a:t> </a:t>
            </a:r>
            <a:r>
              <a:rPr lang="en-GB" i="0" dirty="0" err="1">
                <a:solidFill>
                  <a:srgbClr val="1F1F1F"/>
                </a:solidFill>
                <a:effectLst/>
                <a:latin typeface="inherit"/>
              </a:rPr>
              <a:t>ddealltwriaeth</a:t>
            </a:r>
            <a:r>
              <a:rPr lang="en-GB" i="0" dirty="0">
                <a:solidFill>
                  <a:srgbClr val="1F1F1F"/>
                </a:solidFill>
                <a:effectLst/>
                <a:latin typeface="inherit"/>
              </a:rPr>
              <a:t> </a:t>
            </a:r>
            <a:r>
              <a:rPr lang="en-GB" i="0" dirty="0" err="1">
                <a:solidFill>
                  <a:srgbClr val="1F1F1F"/>
                </a:solidFill>
                <a:effectLst/>
                <a:latin typeface="inherit"/>
              </a:rPr>
              <a:t>o'r</a:t>
            </a:r>
            <a:r>
              <a:rPr lang="en-GB" i="0" dirty="0">
                <a:solidFill>
                  <a:srgbClr val="1F1F1F"/>
                </a:solidFill>
                <a:effectLst/>
                <a:latin typeface="inherit"/>
              </a:rPr>
              <a:t> </a:t>
            </a:r>
            <a:r>
              <a:rPr lang="en-GB" i="0" dirty="0" err="1">
                <a:solidFill>
                  <a:srgbClr val="1F1F1F"/>
                </a:solidFill>
                <a:effectLst/>
                <a:latin typeface="inherit"/>
              </a:rPr>
              <a:t>syniadau</a:t>
            </a:r>
            <a:r>
              <a:rPr lang="en-GB" i="0" dirty="0">
                <a:solidFill>
                  <a:srgbClr val="1F1F1F"/>
                </a:solidFill>
                <a:effectLst/>
                <a:latin typeface="inherit"/>
              </a:rPr>
              <a:t> </a:t>
            </a:r>
            <a:r>
              <a:rPr lang="en-GB" i="0" dirty="0" err="1">
                <a:solidFill>
                  <a:srgbClr val="1F1F1F"/>
                </a:solidFill>
                <a:effectLst/>
                <a:latin typeface="inherit"/>
              </a:rPr>
              <a:t>a'r</a:t>
            </a:r>
            <a:r>
              <a:rPr lang="en-GB" i="0" dirty="0">
                <a:solidFill>
                  <a:srgbClr val="1F1F1F"/>
                </a:solidFill>
                <a:effectLst/>
                <a:latin typeface="inherit"/>
              </a:rPr>
              <a:t> </a:t>
            </a:r>
            <a:r>
              <a:rPr lang="en-GB" i="0" dirty="0" err="1">
                <a:solidFill>
                  <a:srgbClr val="1F1F1F"/>
                </a:solidFill>
                <a:effectLst/>
                <a:latin typeface="inherit"/>
              </a:rPr>
              <a:t>disgyblaethau</a:t>
            </a:r>
            <a:r>
              <a:rPr lang="en-GB" i="0" dirty="0">
                <a:solidFill>
                  <a:srgbClr val="1F1F1F"/>
                </a:solidFill>
                <a:effectLst/>
                <a:latin typeface="inherit"/>
              </a:rPr>
              <a:t> </a:t>
            </a:r>
            <a:r>
              <a:rPr lang="en-GB" i="0" dirty="0" err="1">
                <a:solidFill>
                  <a:srgbClr val="1F1F1F"/>
                </a:solidFill>
                <a:effectLst/>
                <a:latin typeface="inherit"/>
              </a:rPr>
              <a:t>yn</a:t>
            </a:r>
            <a:r>
              <a:rPr lang="en-GB" i="0" dirty="0">
                <a:solidFill>
                  <a:srgbClr val="1F1F1F"/>
                </a:solidFill>
                <a:effectLst/>
                <a:latin typeface="inherit"/>
              </a:rPr>
              <a:t> y </a:t>
            </a:r>
            <a:r>
              <a:rPr lang="en-GB" i="0" dirty="0" err="1">
                <a:solidFill>
                  <a:srgbClr val="1F1F1F"/>
                </a:solidFill>
                <a:effectLst/>
                <a:latin typeface="inherit"/>
              </a:rPr>
              <a:t>meysydd</a:t>
            </a:r>
            <a:r>
              <a:rPr lang="en-GB" i="0" dirty="0">
                <a:solidFill>
                  <a:srgbClr val="1F1F1F"/>
                </a:solidFill>
                <a:effectLst/>
                <a:latin typeface="inherit"/>
              </a:rPr>
              <a:t> </a:t>
            </a:r>
            <a:r>
              <a:rPr lang="en-GB" i="0" dirty="0" err="1">
                <a:solidFill>
                  <a:srgbClr val="1F1F1F"/>
                </a:solidFill>
                <a:effectLst/>
                <a:latin typeface="inherit"/>
              </a:rPr>
              <a:t>dysgu</a:t>
            </a:r>
            <a:r>
              <a:rPr lang="en-GB" i="0" dirty="0">
                <a:solidFill>
                  <a:srgbClr val="1F1F1F"/>
                </a:solidFill>
                <a:effectLst/>
                <a:latin typeface="inherit"/>
              </a:rPr>
              <a:t> a </a:t>
            </a:r>
            <a:r>
              <a:rPr lang="en-GB" i="0" dirty="0" err="1">
                <a:solidFill>
                  <a:srgbClr val="1F1F1F"/>
                </a:solidFill>
                <a:effectLst/>
                <a:latin typeface="inherit"/>
              </a:rPr>
              <a:t>phrofiad</a:t>
            </a:r>
            <a:endParaRPr lang="en-GB" i="0" dirty="0">
              <a:solidFill>
                <a:srgbClr val="1F1F1F"/>
              </a:solidFill>
              <a:effectLst/>
              <a:latin typeface="inherit"/>
            </a:endParaRPr>
          </a:p>
          <a:p>
            <a:r>
              <a:rPr lang="en-GB" i="0" dirty="0" err="1">
                <a:solidFill>
                  <a:srgbClr val="1F1F1F"/>
                </a:solidFill>
                <a:effectLst/>
                <a:latin typeface="inherit"/>
              </a:rPr>
              <a:t>Mireinio</a:t>
            </a:r>
            <a:r>
              <a:rPr lang="en-GB" i="0" dirty="0">
                <a:solidFill>
                  <a:srgbClr val="1F1F1F"/>
                </a:solidFill>
                <a:effectLst/>
                <a:latin typeface="inherit"/>
              </a:rPr>
              <a:t> </a:t>
            </a:r>
            <a:r>
              <a:rPr lang="en-GB" i="0" dirty="0" err="1">
                <a:solidFill>
                  <a:srgbClr val="1F1F1F"/>
                </a:solidFill>
                <a:effectLst/>
                <a:latin typeface="inherit"/>
              </a:rPr>
              <a:t>sgiliau</a:t>
            </a:r>
            <a:r>
              <a:rPr lang="en-GB" i="0" dirty="0">
                <a:solidFill>
                  <a:srgbClr val="1F1F1F"/>
                </a:solidFill>
                <a:effectLst/>
                <a:latin typeface="inherit"/>
              </a:rPr>
              <a:t> a </a:t>
            </a:r>
            <a:r>
              <a:rPr lang="en-GB" i="0" dirty="0" err="1">
                <a:solidFill>
                  <a:srgbClr val="1F1F1F"/>
                </a:solidFill>
                <a:effectLst/>
                <a:latin typeface="inherit"/>
              </a:rPr>
              <a:t>soffistigeiddrwydd</a:t>
            </a:r>
            <a:r>
              <a:rPr lang="en-GB" i="0" dirty="0">
                <a:solidFill>
                  <a:srgbClr val="1F1F1F"/>
                </a:solidFill>
                <a:effectLst/>
                <a:latin typeface="inherit"/>
              </a:rPr>
              <a:t> </a:t>
            </a:r>
            <a:r>
              <a:rPr lang="en-GB" i="0" dirty="0" err="1">
                <a:solidFill>
                  <a:srgbClr val="1F1F1F"/>
                </a:solidFill>
                <a:effectLst/>
                <a:latin typeface="inherit"/>
              </a:rPr>
              <a:t>cynyddol</a:t>
            </a:r>
            <a:r>
              <a:rPr lang="en-GB" i="0" dirty="0">
                <a:solidFill>
                  <a:srgbClr val="1F1F1F"/>
                </a:solidFill>
                <a:effectLst/>
                <a:latin typeface="inherit"/>
              </a:rPr>
              <a:t> </a:t>
            </a:r>
            <a:r>
              <a:rPr lang="en-GB" i="0" dirty="0" err="1">
                <a:solidFill>
                  <a:srgbClr val="1F1F1F"/>
                </a:solidFill>
                <a:effectLst/>
                <a:latin typeface="inherit"/>
              </a:rPr>
              <a:t>wrth</a:t>
            </a:r>
            <a:r>
              <a:rPr lang="en-GB" i="0" dirty="0">
                <a:solidFill>
                  <a:srgbClr val="1F1F1F"/>
                </a:solidFill>
                <a:effectLst/>
                <a:latin typeface="inherit"/>
              </a:rPr>
              <a:t> </a:t>
            </a:r>
            <a:r>
              <a:rPr lang="en-GB" i="0" dirty="0" err="1">
                <a:solidFill>
                  <a:srgbClr val="1F1F1F"/>
                </a:solidFill>
                <a:effectLst/>
                <a:latin typeface="inherit"/>
              </a:rPr>
              <a:t>eu</a:t>
            </a:r>
            <a:r>
              <a:rPr lang="en-GB" i="0" dirty="0">
                <a:solidFill>
                  <a:srgbClr val="1F1F1F"/>
                </a:solidFill>
                <a:effectLst/>
                <a:latin typeface="inherit"/>
              </a:rPr>
              <a:t> </a:t>
            </a:r>
            <a:r>
              <a:rPr lang="en-GB" i="0" dirty="0" err="1">
                <a:solidFill>
                  <a:srgbClr val="1F1F1F"/>
                </a:solidFill>
                <a:effectLst/>
                <a:latin typeface="inherit"/>
              </a:rPr>
              <a:t>defnyddio</a:t>
            </a:r>
            <a:r>
              <a:rPr lang="en-GB" i="0" dirty="0">
                <a:solidFill>
                  <a:srgbClr val="1F1F1F"/>
                </a:solidFill>
                <a:effectLst/>
                <a:latin typeface="inherit"/>
              </a:rPr>
              <a:t> </a:t>
            </a:r>
            <a:r>
              <a:rPr lang="en-GB" i="0" dirty="0" err="1">
                <a:solidFill>
                  <a:srgbClr val="1F1F1F"/>
                </a:solidFill>
                <a:effectLst/>
                <a:latin typeface="inherit"/>
              </a:rPr>
              <a:t>a'u</a:t>
            </a:r>
            <a:r>
              <a:rPr lang="en-GB" i="0" dirty="0">
                <a:solidFill>
                  <a:srgbClr val="1F1F1F"/>
                </a:solidFill>
                <a:effectLst/>
                <a:latin typeface="inherit"/>
              </a:rPr>
              <a:t> </a:t>
            </a:r>
            <a:r>
              <a:rPr lang="en-GB" i="0" dirty="0" err="1">
                <a:solidFill>
                  <a:srgbClr val="1F1F1F"/>
                </a:solidFill>
                <a:effectLst/>
                <a:latin typeface="inherit"/>
              </a:rPr>
              <a:t>cymhwyso</a:t>
            </a:r>
            <a:endParaRPr lang="en-GB" i="0" dirty="0">
              <a:solidFill>
                <a:srgbClr val="1F1F1F"/>
              </a:solidFill>
              <a:effectLst/>
              <a:latin typeface="inherit"/>
            </a:endParaRPr>
          </a:p>
          <a:p>
            <a:r>
              <a:rPr lang="en-GB" i="0" dirty="0" err="1">
                <a:solidFill>
                  <a:srgbClr val="1F1F1F"/>
                </a:solidFill>
                <a:effectLst/>
                <a:latin typeface="Arial" panose="020B0604020202020204" pitchFamily="34" charset="0"/>
              </a:rPr>
              <a:t>Creu</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cysylltiadau</a:t>
            </a:r>
            <a:r>
              <a:rPr lang="en-GB" i="0" dirty="0">
                <a:solidFill>
                  <a:srgbClr val="1F1F1F"/>
                </a:solidFill>
                <a:effectLst/>
                <a:latin typeface="Arial" panose="020B0604020202020204" pitchFamily="34" charset="0"/>
              </a:rPr>
              <a:t> a </a:t>
            </a:r>
            <a:r>
              <a:rPr lang="en-GB" i="0" dirty="0" err="1">
                <a:solidFill>
                  <a:srgbClr val="1F1F1F"/>
                </a:solidFill>
                <a:effectLst/>
                <a:latin typeface="Arial" panose="020B0604020202020204" pitchFamily="34" charset="0"/>
              </a:rPr>
              <a:t>throsglwyddo'r</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dysgu</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i</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gyd-destunau</a:t>
            </a:r>
            <a:r>
              <a:rPr lang="en-GB" i="0" dirty="0">
                <a:solidFill>
                  <a:srgbClr val="1F1F1F"/>
                </a:solidFill>
                <a:effectLst/>
                <a:latin typeface="Arial" panose="020B0604020202020204" pitchFamily="34" charset="0"/>
              </a:rPr>
              <a:t> </a:t>
            </a:r>
            <a:r>
              <a:rPr lang="en-GB" i="0" dirty="0" err="1">
                <a:solidFill>
                  <a:srgbClr val="1F1F1F"/>
                </a:solidFill>
                <a:effectLst/>
                <a:latin typeface="Arial" panose="020B0604020202020204" pitchFamily="34" charset="0"/>
              </a:rPr>
              <a:t>newydd</a:t>
            </a:r>
            <a:endParaRPr lang="en-GB" i="0" dirty="0">
              <a:solidFill>
                <a:srgbClr val="1F1F1F"/>
              </a:solidFill>
              <a:effectLst/>
              <a:latin typeface="Arial" panose="020B0604020202020204" pitchFamily="34" charset="0"/>
            </a:endParaRPr>
          </a:p>
          <a:p>
            <a:pPr marL="0" indent="0">
              <a:buNone/>
            </a:pPr>
            <a:endParaRPr lang="en-GB" i="0" dirty="0">
              <a:solidFill>
                <a:srgbClr val="1F1F1F"/>
              </a:solidFill>
              <a:effectLst/>
              <a:latin typeface="Arial" panose="020B0604020202020204" pitchFamily="34" charset="0"/>
            </a:endParaRPr>
          </a:p>
          <a:p>
            <a:endParaRPr lang="en-GB" i="0" dirty="0">
              <a:solidFill>
                <a:srgbClr val="1F1F1F"/>
              </a:solidFill>
              <a:effectLst/>
              <a:latin typeface="Arial" panose="020B0604020202020204" pitchFamily="34" charset="0"/>
            </a:endParaRPr>
          </a:p>
          <a:p>
            <a:endParaRPr lang="en-GB" i="0" dirty="0">
              <a:solidFill>
                <a:srgbClr val="1F1F1F"/>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685081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605584-C816-45D0-9567-79066EAD2629}"/>
              </a:ext>
            </a:extLst>
          </p:cNvPr>
          <p:cNvSpPr>
            <a:spLocks noGrp="1"/>
          </p:cNvSpPr>
          <p:nvPr>
            <p:ph sz="half" idx="1"/>
          </p:nvPr>
        </p:nvSpPr>
        <p:spPr>
          <a:xfrm>
            <a:off x="457200" y="1600200"/>
            <a:ext cx="8337176" cy="4525963"/>
          </a:xfrm>
        </p:spPr>
        <p:txBody>
          <a:bodyPr/>
          <a:lstStyle/>
          <a:p>
            <a:pPr marL="0" indent="0">
              <a:buNone/>
            </a:pPr>
            <a:r>
              <a:rPr lang="en-GB" b="1" dirty="0"/>
              <a:t>The Principles of Progression</a:t>
            </a:r>
          </a:p>
          <a:p>
            <a:r>
              <a:rPr lang="en-GB" i="0" dirty="0">
                <a:solidFill>
                  <a:srgbClr val="1F1F1F"/>
                </a:solidFill>
                <a:effectLst/>
                <a:latin typeface="inherit"/>
              </a:rPr>
              <a:t>Increasing effectiveness as a learner (reduce support).</a:t>
            </a:r>
          </a:p>
          <a:p>
            <a:r>
              <a:rPr lang="en-GB" i="0" dirty="0">
                <a:solidFill>
                  <a:srgbClr val="1F1F1F"/>
                </a:solidFill>
                <a:effectLst/>
                <a:latin typeface="inherit"/>
              </a:rPr>
              <a:t>Increasing breadth and depth of knowledge</a:t>
            </a:r>
          </a:p>
          <a:p>
            <a:r>
              <a:rPr lang="en-GB" i="0" dirty="0">
                <a:solidFill>
                  <a:srgbClr val="1F1F1F"/>
                </a:solidFill>
                <a:effectLst/>
                <a:latin typeface="inherit"/>
              </a:rPr>
              <a:t>Deepening understanding of the ideas and disciplines within areas of learning and experience</a:t>
            </a:r>
          </a:p>
          <a:p>
            <a:r>
              <a:rPr lang="en-GB" i="0" dirty="0">
                <a:solidFill>
                  <a:srgbClr val="1F1F1F"/>
                </a:solidFill>
                <a:effectLst/>
                <a:latin typeface="inherit"/>
              </a:rPr>
              <a:t>Refinement and growing sophistication in the use and application of skills</a:t>
            </a:r>
          </a:p>
          <a:p>
            <a:r>
              <a:rPr lang="en-GB" i="0" dirty="0">
                <a:solidFill>
                  <a:srgbClr val="1F1F1F"/>
                </a:solidFill>
                <a:effectLst/>
                <a:latin typeface="inherit"/>
              </a:rPr>
              <a:t>Making connections and transferring learning into new contexts</a:t>
            </a:r>
            <a:endParaRPr lang="en-GB" i="0" dirty="0">
              <a:solidFill>
                <a:srgbClr val="1F1F1F"/>
              </a:solidFill>
              <a:effectLst/>
              <a:latin typeface="Arial" panose="020B0604020202020204" pitchFamily="34" charset="0"/>
            </a:endParaRPr>
          </a:p>
          <a:p>
            <a:endParaRPr lang="en-GB" i="0" dirty="0">
              <a:solidFill>
                <a:srgbClr val="1F1F1F"/>
              </a:solidFill>
              <a:effectLst/>
              <a:latin typeface="Arial" panose="020B0604020202020204" pitchFamily="34" charset="0"/>
            </a:endParaRPr>
          </a:p>
          <a:p>
            <a:endParaRPr lang="en-GB" i="0" dirty="0">
              <a:solidFill>
                <a:srgbClr val="1F1F1F"/>
              </a:solidFill>
              <a:effectLst/>
              <a:latin typeface="Arial" panose="020B0604020202020204" pitchFamily="34" charset="0"/>
            </a:endParaRPr>
          </a:p>
          <a:p>
            <a:endParaRPr lang="en-GB" i="0" dirty="0">
              <a:solidFill>
                <a:srgbClr val="1F1F1F"/>
              </a:solidFill>
              <a:effectLst/>
              <a:latin typeface="Arial" panose="020B0604020202020204" pitchFamily="34" charset="0"/>
            </a:endParaRPr>
          </a:p>
          <a:p>
            <a:endParaRPr lang="en-GB" i="0" dirty="0">
              <a:solidFill>
                <a:srgbClr val="1F1F1F"/>
              </a:solidFill>
              <a:effectLst/>
              <a:latin typeface="inherit"/>
            </a:endParaRPr>
          </a:p>
          <a:p>
            <a:pPr marL="0" indent="0">
              <a:buNone/>
            </a:pPr>
            <a:endParaRPr lang="en-GB" i="0" dirty="0">
              <a:solidFill>
                <a:srgbClr val="1F1F1F"/>
              </a:solidFill>
              <a:effectLst/>
              <a:latin typeface="Arial" panose="020B0604020202020204" pitchFamily="34" charset="0"/>
            </a:endParaRPr>
          </a:p>
          <a:p>
            <a:pPr marL="0" indent="0">
              <a:buNone/>
            </a:pPr>
            <a:endParaRPr lang="en-GB" b="1" dirty="0"/>
          </a:p>
        </p:txBody>
      </p:sp>
      <p:sp>
        <p:nvSpPr>
          <p:cNvPr id="5" name="Title 4">
            <a:extLst>
              <a:ext uri="{FF2B5EF4-FFF2-40B4-BE49-F238E27FC236}">
                <a16:creationId xmlns:a16="http://schemas.microsoft.com/office/drawing/2014/main" id="{DE19601B-E43D-49B7-B882-ADAFD540AF68}"/>
              </a:ext>
            </a:extLst>
          </p:cNvPr>
          <p:cNvSpPr>
            <a:spLocks noGrp="1"/>
          </p:cNvSpPr>
          <p:nvPr>
            <p:ph type="title"/>
          </p:nvPr>
        </p:nvSpPr>
        <p:spPr>
          <a:xfrm>
            <a:off x="1142571" y="384473"/>
            <a:ext cx="685886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rPr>
              <a:t> What’s the difference?</a:t>
            </a:r>
          </a:p>
        </p:txBody>
      </p:sp>
    </p:spTree>
    <p:extLst>
      <p:ext uri="{BB962C8B-B14F-4D97-AF65-F5344CB8AC3E}">
        <p14:creationId xmlns:p14="http://schemas.microsoft.com/office/powerpoint/2010/main" val="1493069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t>Ymarferwyr</a:t>
            </a:r>
            <a:r>
              <a:rPr lang="en-GB" sz="3600" dirty="0"/>
              <a:t> / Practitioners…</a:t>
            </a:r>
          </a:p>
        </p:txBody>
      </p:sp>
      <p:sp>
        <p:nvSpPr>
          <p:cNvPr id="3" name="Content Placeholder 2"/>
          <p:cNvSpPr>
            <a:spLocks noGrp="1"/>
          </p:cNvSpPr>
          <p:nvPr>
            <p:ph sz="half" idx="1"/>
          </p:nvPr>
        </p:nvSpPr>
        <p:spPr/>
        <p:txBody>
          <a:bodyPr>
            <a:normAutofit/>
          </a:bodyPr>
          <a:lstStyle/>
          <a:p>
            <a:r>
              <a:rPr lang="en-GB" sz="2400" dirty="0" err="1"/>
              <a:t>Darparieth</a:t>
            </a:r>
            <a:r>
              <a:rPr lang="en-GB" sz="2400" dirty="0"/>
              <a:t> </a:t>
            </a:r>
            <a:r>
              <a:rPr lang="en-GB" sz="2400" dirty="0" err="1"/>
              <a:t>ffocws</a:t>
            </a:r>
            <a:endParaRPr lang="en-GB" sz="2400" dirty="0"/>
          </a:p>
          <a:p>
            <a:endParaRPr lang="en-GB" sz="2400" dirty="0"/>
          </a:p>
          <a:p>
            <a:r>
              <a:rPr lang="en-GB" sz="2400" dirty="0" err="1"/>
              <a:t>Darparieth</a:t>
            </a:r>
            <a:r>
              <a:rPr lang="en-GB" sz="2400" dirty="0"/>
              <a:t> </a:t>
            </a:r>
            <a:r>
              <a:rPr lang="en-GB" sz="2400" dirty="0" err="1"/>
              <a:t>cyfoethogi</a:t>
            </a:r>
            <a:endParaRPr lang="en-GB" sz="2400" dirty="0"/>
          </a:p>
          <a:p>
            <a:endParaRPr lang="en-GB" sz="2400" dirty="0"/>
          </a:p>
          <a:p>
            <a:r>
              <a:rPr lang="en-GB" sz="2400" dirty="0" err="1"/>
              <a:t>Darparieth</a:t>
            </a:r>
            <a:r>
              <a:rPr lang="en-GB" sz="2400" dirty="0"/>
              <a:t> </a:t>
            </a:r>
            <a:r>
              <a:rPr lang="en-GB" sz="2400" dirty="0" err="1"/>
              <a:t>parhaus</a:t>
            </a:r>
            <a:endParaRPr lang="en-GB" sz="2400" dirty="0"/>
          </a:p>
          <a:p>
            <a:pPr marL="0" indent="0">
              <a:buNone/>
            </a:pPr>
            <a:r>
              <a:rPr lang="en-GB" sz="2400" dirty="0"/>
              <a:t>----------------------------------</a:t>
            </a:r>
          </a:p>
          <a:p>
            <a:endParaRPr lang="en-GB" sz="2400" dirty="0"/>
          </a:p>
          <a:p>
            <a:r>
              <a:rPr lang="en-GB" sz="2400" dirty="0" err="1"/>
              <a:t>Tu</a:t>
            </a:r>
            <a:r>
              <a:rPr lang="en-GB" sz="2400" dirty="0"/>
              <a:t> </a:t>
            </a:r>
            <a:r>
              <a:rPr lang="en-GB" sz="2400" dirty="0" err="1"/>
              <a:t>fewn</a:t>
            </a:r>
            <a:r>
              <a:rPr lang="en-GB" sz="2400" dirty="0"/>
              <a:t> a </a:t>
            </a:r>
            <a:r>
              <a:rPr lang="en-GB" sz="2400" dirty="0" err="1"/>
              <a:t>thu</a:t>
            </a:r>
            <a:r>
              <a:rPr lang="en-GB" sz="2400" dirty="0"/>
              <a:t> </a:t>
            </a:r>
            <a:r>
              <a:rPr lang="en-GB" sz="2400" dirty="0" err="1"/>
              <a:t>allan</a:t>
            </a:r>
            <a:endParaRPr lang="en-GB" sz="2400" dirty="0"/>
          </a:p>
        </p:txBody>
      </p:sp>
      <p:sp>
        <p:nvSpPr>
          <p:cNvPr id="4" name="Content Placeholder 3"/>
          <p:cNvSpPr>
            <a:spLocks noGrp="1"/>
          </p:cNvSpPr>
          <p:nvPr>
            <p:ph sz="half" idx="2"/>
          </p:nvPr>
        </p:nvSpPr>
        <p:spPr>
          <a:xfrm>
            <a:off x="4648200" y="1600200"/>
            <a:ext cx="4038600" cy="5067578"/>
          </a:xfrm>
        </p:spPr>
        <p:txBody>
          <a:bodyPr>
            <a:normAutofit/>
          </a:bodyPr>
          <a:lstStyle/>
          <a:p>
            <a:r>
              <a:rPr lang="en-GB" sz="2400" dirty="0"/>
              <a:t>Focused provision</a:t>
            </a:r>
          </a:p>
          <a:p>
            <a:endParaRPr lang="en-GB" sz="2400" dirty="0"/>
          </a:p>
          <a:p>
            <a:r>
              <a:rPr lang="en-GB" sz="2400" dirty="0"/>
              <a:t>Enhanced provision</a:t>
            </a:r>
          </a:p>
          <a:p>
            <a:endParaRPr lang="en-GB" sz="2400" dirty="0"/>
          </a:p>
          <a:p>
            <a:r>
              <a:rPr lang="en-GB" sz="2400" dirty="0"/>
              <a:t>Continuous provision</a:t>
            </a:r>
          </a:p>
          <a:p>
            <a:pPr marL="0" indent="0">
              <a:buNone/>
            </a:pPr>
            <a:r>
              <a:rPr lang="en-GB" sz="2400" dirty="0"/>
              <a:t>---------------------------------</a:t>
            </a:r>
          </a:p>
          <a:p>
            <a:endParaRPr lang="en-GB" sz="2400" dirty="0"/>
          </a:p>
          <a:p>
            <a:r>
              <a:rPr lang="en-GB" sz="2400" dirty="0"/>
              <a:t>Indoors and outdoors</a:t>
            </a:r>
          </a:p>
        </p:txBody>
      </p:sp>
    </p:spTree>
    <p:extLst>
      <p:ext uri="{BB962C8B-B14F-4D97-AF65-F5344CB8AC3E}">
        <p14:creationId xmlns:p14="http://schemas.microsoft.com/office/powerpoint/2010/main" val="14061326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3615-FDCA-4252-90E7-926EBEA01DFE}"/>
              </a:ext>
            </a:extLst>
          </p:cNvPr>
          <p:cNvSpPr>
            <a:spLocks noGrp="1"/>
          </p:cNvSpPr>
          <p:nvPr>
            <p:ph type="title"/>
          </p:nvPr>
        </p:nvSpPr>
        <p:spPr>
          <a:xfrm>
            <a:off x="457200" y="617538"/>
            <a:ext cx="8229600" cy="1143000"/>
          </a:xfrm>
        </p:spPr>
        <p:txBody>
          <a:bodyPr>
            <a:normAutofit fontScale="90000"/>
          </a:bodyPr>
          <a:lstStyle/>
          <a:p>
            <a:r>
              <a:rPr lang="en-GB" b="1" dirty="0"/>
              <a:t>Beth </a:t>
            </a:r>
            <a:r>
              <a:rPr lang="en-GB" b="1" dirty="0" err="1"/>
              <a:t>yw’r</a:t>
            </a:r>
            <a:r>
              <a:rPr lang="en-GB" b="1" dirty="0"/>
              <a:t> </a:t>
            </a:r>
            <a:r>
              <a:rPr lang="en-GB" b="1" dirty="0" err="1"/>
              <a:t>rhwystrau</a:t>
            </a:r>
            <a:r>
              <a:rPr lang="en-GB" b="1" dirty="0"/>
              <a:t> pan </a:t>
            </a:r>
            <a:r>
              <a:rPr lang="en-GB" b="1" dirty="0" err="1"/>
              <a:t>yn</a:t>
            </a:r>
            <a:r>
              <a:rPr lang="en-GB" b="1" dirty="0"/>
              <a:t> </a:t>
            </a:r>
            <a:r>
              <a:rPr lang="en-GB" b="1" dirty="0" err="1"/>
              <a:t>addysgu’r</a:t>
            </a:r>
            <a:r>
              <a:rPr lang="en-GB" b="1" dirty="0"/>
              <a:t> </a:t>
            </a:r>
            <a:r>
              <a:rPr lang="en-GB" b="1" dirty="0" err="1"/>
              <a:t>Celfyddydau</a:t>
            </a:r>
            <a:r>
              <a:rPr lang="en-GB" b="1" dirty="0"/>
              <a:t> </a:t>
            </a:r>
            <a:r>
              <a:rPr lang="en-GB" b="1" dirty="0" err="1"/>
              <a:t>Mynegiannol</a:t>
            </a:r>
            <a:r>
              <a:rPr lang="en-GB" b="1" dirty="0"/>
              <a:t>?</a:t>
            </a:r>
            <a:br>
              <a:rPr lang="en-GB" b="1" dirty="0"/>
            </a:br>
            <a:endParaRPr lang="en-GB" dirty="0"/>
          </a:p>
        </p:txBody>
      </p:sp>
      <p:sp>
        <p:nvSpPr>
          <p:cNvPr id="5" name="TextBox 4">
            <a:extLst>
              <a:ext uri="{FF2B5EF4-FFF2-40B4-BE49-F238E27FC236}">
                <a16:creationId xmlns:a16="http://schemas.microsoft.com/office/drawing/2014/main" id="{A89660C5-5B4F-4474-9944-A325A1C8C1DE}"/>
              </a:ext>
            </a:extLst>
          </p:cNvPr>
          <p:cNvSpPr txBox="1"/>
          <p:nvPr/>
        </p:nvSpPr>
        <p:spPr>
          <a:xfrm>
            <a:off x="1230406" y="2776818"/>
            <a:ext cx="6683188" cy="2554545"/>
          </a:xfrm>
          <a:prstGeom prst="rect">
            <a:avLst/>
          </a:prstGeom>
          <a:noFill/>
        </p:spPr>
        <p:txBody>
          <a:bodyPr wrap="square" rtlCol="0">
            <a:spAutoFit/>
          </a:bodyPr>
          <a:lstStyle/>
          <a:p>
            <a:r>
              <a:rPr lang="en-GB" sz="3200" dirty="0"/>
              <a:t>menti.com</a:t>
            </a:r>
          </a:p>
          <a:p>
            <a:endParaRPr lang="en-GB" sz="3200" dirty="0"/>
          </a:p>
          <a:p>
            <a:r>
              <a:rPr lang="en-GB" sz="3200" dirty="0">
                <a:hlinkClick r:id="rId3"/>
              </a:rPr>
              <a:t>https://www.menti.com/a8nw3z7mui</a:t>
            </a:r>
            <a:r>
              <a:rPr lang="en-GB" sz="3200" dirty="0"/>
              <a:t> </a:t>
            </a:r>
          </a:p>
          <a:p>
            <a:endParaRPr lang="en-GB" sz="3200" dirty="0"/>
          </a:p>
          <a:p>
            <a:r>
              <a:rPr lang="en-GB" sz="3200" dirty="0" err="1"/>
              <a:t>Cód</a:t>
            </a:r>
            <a:r>
              <a:rPr lang="en-GB" sz="3200" dirty="0"/>
              <a:t>:- 9320 9766</a:t>
            </a:r>
          </a:p>
        </p:txBody>
      </p:sp>
    </p:spTree>
    <p:extLst>
      <p:ext uri="{BB962C8B-B14F-4D97-AF65-F5344CB8AC3E}">
        <p14:creationId xmlns:p14="http://schemas.microsoft.com/office/powerpoint/2010/main" val="2137113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6BE77-4B94-4FFE-B27D-F2C3D017E1ED}"/>
              </a:ext>
            </a:extLst>
          </p:cNvPr>
          <p:cNvSpPr>
            <a:spLocks noGrp="1"/>
          </p:cNvSpPr>
          <p:nvPr>
            <p:ph type="title"/>
          </p:nvPr>
        </p:nvSpPr>
        <p:spPr/>
        <p:txBody>
          <a:bodyPr>
            <a:normAutofit fontScale="90000"/>
          </a:bodyPr>
          <a:lstStyle/>
          <a:p>
            <a:r>
              <a:rPr lang="en-GB" dirty="0"/>
              <a:t>What are the barriers when teaching the Expressive Arts?</a:t>
            </a:r>
          </a:p>
        </p:txBody>
      </p:sp>
      <p:sp>
        <p:nvSpPr>
          <p:cNvPr id="5" name="TextBox 4">
            <a:extLst>
              <a:ext uri="{FF2B5EF4-FFF2-40B4-BE49-F238E27FC236}">
                <a16:creationId xmlns:a16="http://schemas.microsoft.com/office/drawing/2014/main" id="{DE5C7840-12C3-4643-9285-1F94350BAACA}"/>
              </a:ext>
            </a:extLst>
          </p:cNvPr>
          <p:cNvSpPr txBox="1"/>
          <p:nvPr/>
        </p:nvSpPr>
        <p:spPr>
          <a:xfrm>
            <a:off x="1035424" y="1969994"/>
            <a:ext cx="7241241" cy="3970318"/>
          </a:xfrm>
          <a:prstGeom prst="rect">
            <a:avLst/>
          </a:prstGeom>
          <a:noFill/>
        </p:spPr>
        <p:txBody>
          <a:bodyPr wrap="square" rtlCol="0">
            <a:spAutoFit/>
          </a:bodyPr>
          <a:lstStyle/>
          <a:p>
            <a:r>
              <a:rPr lang="en-GB" sz="2800" dirty="0"/>
              <a:t>menti.com</a:t>
            </a:r>
          </a:p>
          <a:p>
            <a:endParaRPr lang="en-GB" sz="2800" dirty="0"/>
          </a:p>
          <a:p>
            <a:endParaRPr lang="en-GB" sz="2800" dirty="0">
              <a:hlinkClick r:id="rId3"/>
            </a:endParaRPr>
          </a:p>
          <a:p>
            <a:endParaRPr lang="en-GB" sz="2800" dirty="0">
              <a:hlinkClick r:id="rId3"/>
            </a:endParaRPr>
          </a:p>
          <a:p>
            <a:r>
              <a:rPr lang="en-GB" sz="2800" dirty="0">
                <a:hlinkClick r:id="rId3"/>
              </a:rPr>
              <a:t>https://www.menti.com/h4wf6yjjar</a:t>
            </a:r>
            <a:r>
              <a:rPr lang="en-GB" sz="2800" dirty="0"/>
              <a:t> </a:t>
            </a:r>
          </a:p>
          <a:p>
            <a:endParaRPr lang="en-GB" sz="2800" dirty="0"/>
          </a:p>
          <a:p>
            <a:endParaRPr lang="en-GB" sz="2800" dirty="0"/>
          </a:p>
          <a:p>
            <a:endParaRPr lang="en-GB" sz="2800" dirty="0"/>
          </a:p>
          <a:p>
            <a:r>
              <a:rPr lang="en-GB" sz="2800" dirty="0"/>
              <a:t>Code:- 5033 7927</a:t>
            </a:r>
          </a:p>
        </p:txBody>
      </p:sp>
    </p:spTree>
    <p:extLst>
      <p:ext uri="{BB962C8B-B14F-4D97-AF65-F5344CB8AC3E}">
        <p14:creationId xmlns:p14="http://schemas.microsoft.com/office/powerpoint/2010/main" val="2162006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8DEED-00A5-4DEF-9CC2-65647D2BC04B}"/>
              </a:ext>
            </a:extLst>
          </p:cNvPr>
          <p:cNvSpPr>
            <a:spLocks noGrp="1"/>
          </p:cNvSpPr>
          <p:nvPr>
            <p:ph type="title"/>
          </p:nvPr>
        </p:nvSpPr>
        <p:spPr/>
        <p:txBody>
          <a:bodyPr>
            <a:normAutofit fontScale="90000"/>
          </a:bodyPr>
          <a:lstStyle/>
          <a:p>
            <a:r>
              <a:rPr lang="en-GB" b="1" dirty="0"/>
              <a:t>Beth </a:t>
            </a:r>
            <a:r>
              <a:rPr lang="en-GB" b="1" dirty="0" err="1"/>
              <a:t>yw</a:t>
            </a:r>
            <a:r>
              <a:rPr lang="en-GB" b="1" dirty="0"/>
              <a:t> </a:t>
            </a:r>
            <a:r>
              <a:rPr lang="en-GB" b="1" dirty="0" err="1"/>
              <a:t>dilyniant</a:t>
            </a:r>
            <a:r>
              <a:rPr lang="en-GB" b="1" dirty="0"/>
              <a:t>/</a:t>
            </a:r>
            <a:r>
              <a:rPr lang="en-GB" b="1" dirty="0" err="1"/>
              <a:t>cynnydd</a:t>
            </a:r>
            <a:r>
              <a:rPr lang="en-GB" b="1" dirty="0"/>
              <a:t>? </a:t>
            </a:r>
            <a:br>
              <a:rPr lang="en-GB" dirty="0"/>
            </a:br>
            <a:r>
              <a:rPr lang="en-GB" dirty="0"/>
              <a:t>What is progression?</a:t>
            </a:r>
          </a:p>
        </p:txBody>
      </p:sp>
      <p:sp>
        <p:nvSpPr>
          <p:cNvPr id="3" name="Content Placeholder 2">
            <a:extLst>
              <a:ext uri="{FF2B5EF4-FFF2-40B4-BE49-F238E27FC236}">
                <a16:creationId xmlns:a16="http://schemas.microsoft.com/office/drawing/2014/main" id="{368B3267-97FE-47AA-B1E3-314D29341D79}"/>
              </a:ext>
            </a:extLst>
          </p:cNvPr>
          <p:cNvSpPr>
            <a:spLocks noGrp="1"/>
          </p:cNvSpPr>
          <p:nvPr>
            <p:ph idx="1"/>
          </p:nvPr>
        </p:nvSpPr>
        <p:spPr/>
        <p:txBody>
          <a:bodyPr>
            <a:normAutofit fontScale="70000" lnSpcReduction="20000"/>
          </a:bodyPr>
          <a:lstStyle/>
          <a:p>
            <a:pPr algn="l" rtl="0" fontAlgn="base"/>
            <a:r>
              <a:rPr lang="en-US" sz="3400" b="0" i="0" u="none" strike="noStrike" dirty="0">
                <a:solidFill>
                  <a:srgbClr val="262626"/>
                </a:solidFill>
                <a:effectLst/>
                <a:latin typeface="Gill Sans MT" panose="020B0502020104020203" pitchFamily="34" charset="0"/>
              </a:rPr>
              <a:t>Mae </a:t>
            </a:r>
            <a:r>
              <a:rPr lang="en-US" sz="3400" b="0" i="0" u="none" strike="noStrike" dirty="0" err="1">
                <a:solidFill>
                  <a:srgbClr val="262626"/>
                </a:solidFill>
                <a:effectLst/>
                <a:latin typeface="Gill Sans MT" panose="020B0502020104020203" pitchFamily="34" charset="0"/>
              </a:rPr>
              <a:t>dilyniant</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yn</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gontinwwm</a:t>
            </a:r>
            <a:r>
              <a:rPr lang="en-US" sz="3400" b="0" i="0" u="none" strike="noStrike" dirty="0">
                <a:solidFill>
                  <a:srgbClr val="262626"/>
                </a:solidFill>
                <a:effectLst/>
                <a:latin typeface="Gill Sans MT" panose="020B0502020104020203" pitchFamily="34" charset="0"/>
              </a:rPr>
              <a:t> o </a:t>
            </a:r>
            <a:r>
              <a:rPr lang="en-US" sz="3400" b="0" i="0" u="none" strike="noStrike" dirty="0" err="1">
                <a:solidFill>
                  <a:srgbClr val="262626"/>
                </a:solidFill>
                <a:effectLst/>
                <a:latin typeface="Gill Sans MT" panose="020B0502020104020203" pitchFamily="34" charset="0"/>
              </a:rPr>
              <a:t>soffistigeiddrwydd</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cynyddol</a:t>
            </a:r>
            <a:r>
              <a:rPr lang="en-US" sz="3400" b="0" i="0" u="none" strike="noStrike" dirty="0">
                <a:solidFill>
                  <a:srgbClr val="262626"/>
                </a:solidFill>
                <a:effectLst/>
                <a:latin typeface="Gill Sans MT" panose="020B0502020104020203" pitchFamily="34" charset="0"/>
              </a:rPr>
              <a:t> o </a:t>
            </a:r>
            <a:r>
              <a:rPr lang="en-US" sz="3400" b="0" i="0" u="none" strike="noStrike" dirty="0" err="1">
                <a:solidFill>
                  <a:srgbClr val="262626"/>
                </a:solidFill>
                <a:effectLst/>
                <a:latin typeface="Gill Sans MT" panose="020B0502020104020203" pitchFamily="34" charset="0"/>
              </a:rPr>
              <a:t>ddealltwriaeth</a:t>
            </a:r>
            <a:r>
              <a:rPr lang="en-US" sz="3400" b="0" i="0" u="none" strike="noStrike" dirty="0">
                <a:solidFill>
                  <a:srgbClr val="262626"/>
                </a:solidFill>
                <a:effectLst/>
                <a:latin typeface="Gill Sans MT" panose="020B0502020104020203" pitchFamily="34" charset="0"/>
              </a:rPr>
              <a:t> a </a:t>
            </a:r>
            <a:r>
              <a:rPr lang="en-US" sz="3400" b="0" i="0" u="none" strike="noStrike" dirty="0" err="1">
                <a:solidFill>
                  <a:srgbClr val="262626"/>
                </a:solidFill>
                <a:effectLst/>
                <a:latin typeface="Gill Sans MT" panose="020B0502020104020203" pitchFamily="34" charset="0"/>
              </a:rPr>
              <a:t>sgiliau</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wrth</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i</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bobl</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ifanc</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symud</a:t>
            </a:r>
            <a:r>
              <a:rPr lang="en-US" sz="3400" b="0" i="0" u="none" strike="noStrike" dirty="0">
                <a:solidFill>
                  <a:srgbClr val="262626"/>
                </a:solidFill>
                <a:effectLst/>
                <a:latin typeface="Gill Sans MT" panose="020B0502020104020203" pitchFamily="34" charset="0"/>
              </a:rPr>
              <a:t> o ‘</a:t>
            </a:r>
            <a:r>
              <a:rPr lang="en-US" sz="3400" b="0" i="0" u="none" strike="noStrike" dirty="0" err="1">
                <a:solidFill>
                  <a:srgbClr val="262626"/>
                </a:solidFill>
                <a:effectLst/>
                <a:latin typeface="Gill Sans MT" panose="020B0502020104020203" pitchFamily="34" charset="0"/>
              </a:rPr>
              <a:t>nofis</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i</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arbenigwr</a:t>
            </a:r>
            <a:r>
              <a:rPr lang="en-US" sz="3400" b="0" i="0" u="none" strike="noStrike" dirty="0">
                <a:solidFill>
                  <a:srgbClr val="262626"/>
                </a:solidFill>
                <a:effectLst/>
                <a:latin typeface="Gill Sans MT" panose="020B0502020104020203" pitchFamily="34" charset="0"/>
              </a:rPr>
              <a:t>’. </a:t>
            </a:r>
            <a:r>
              <a:rPr lang="en-US" sz="3400" b="0" i="0" dirty="0">
                <a:solidFill>
                  <a:srgbClr val="000000"/>
                </a:solidFill>
                <a:effectLst/>
                <a:latin typeface="Gill Sans MT" panose="020B0502020104020203" pitchFamily="34" charset="0"/>
              </a:rPr>
              <a:t>​</a:t>
            </a:r>
            <a:br>
              <a:rPr lang="en-US" sz="3400" b="0" i="0" dirty="0">
                <a:solidFill>
                  <a:srgbClr val="000000"/>
                </a:solidFill>
                <a:effectLst/>
                <a:latin typeface="Gill Sans MT" panose="020B0502020104020203" pitchFamily="34" charset="0"/>
              </a:rPr>
            </a:br>
            <a:r>
              <a:rPr lang="en-US" sz="3400" b="0" i="0" u="none" strike="noStrike" dirty="0">
                <a:solidFill>
                  <a:srgbClr val="0070C0"/>
                </a:solidFill>
                <a:effectLst/>
                <a:latin typeface="Gill Sans MT" panose="020B0502020104020203" pitchFamily="34" charset="0"/>
              </a:rPr>
              <a:t>Progression is a continuum of increasing sophistication of understanding and skills as young people move from ‘novice to expert’.</a:t>
            </a:r>
            <a:r>
              <a:rPr lang="en-US" sz="3400" b="0" i="0" u="none" strike="noStrike" dirty="0">
                <a:solidFill>
                  <a:srgbClr val="262626"/>
                </a:solidFill>
                <a:effectLst/>
                <a:latin typeface="Gill Sans MT" panose="020B0502020104020203" pitchFamily="34" charset="0"/>
              </a:rPr>
              <a:t> </a:t>
            </a:r>
            <a:r>
              <a:rPr lang="en-US" sz="3400" b="0" i="0" dirty="0">
                <a:solidFill>
                  <a:srgbClr val="000000"/>
                </a:solidFill>
                <a:effectLst/>
                <a:latin typeface="Gill Sans MT" panose="020B0502020104020203" pitchFamily="34" charset="0"/>
              </a:rPr>
              <a:t>​</a:t>
            </a:r>
            <a:endParaRPr lang="en-US" sz="3400" b="0" i="0" dirty="0">
              <a:solidFill>
                <a:srgbClr val="000000"/>
              </a:solidFill>
              <a:effectLst/>
              <a:latin typeface="Segoe UI" panose="020B0502040204020203" pitchFamily="34" charset="0"/>
            </a:endParaRPr>
          </a:p>
          <a:p>
            <a:pPr marL="0" indent="0" algn="l" rtl="0" fontAlgn="base">
              <a:buNone/>
            </a:pPr>
            <a:endParaRPr lang="en-US" sz="3400" b="0" i="0" dirty="0">
              <a:solidFill>
                <a:srgbClr val="000000"/>
              </a:solidFill>
              <a:effectLst/>
              <a:latin typeface="Segoe UI" panose="020B0502040204020203" pitchFamily="34" charset="0"/>
            </a:endParaRPr>
          </a:p>
          <a:p>
            <a:pPr algn="l" rtl="0" fontAlgn="base"/>
            <a:r>
              <a:rPr lang="en-US" sz="3400" b="0" i="0" u="none" strike="noStrike" dirty="0" err="1">
                <a:solidFill>
                  <a:srgbClr val="262626"/>
                </a:solidFill>
                <a:effectLst/>
                <a:latin typeface="Gill Sans MT" panose="020B0502020104020203" pitchFamily="34" charset="0"/>
              </a:rPr>
              <a:t>Nid</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yw’r</a:t>
            </a:r>
            <a:r>
              <a:rPr lang="en-US" sz="3400" b="0" i="0" u="none" strike="noStrike" dirty="0">
                <a:solidFill>
                  <a:srgbClr val="262626"/>
                </a:solidFill>
                <a:effectLst/>
                <a:latin typeface="Gill Sans MT" panose="020B0502020104020203" pitchFamily="34" charset="0"/>
              </a:rPr>
              <a:t> un </a:t>
            </a:r>
            <a:r>
              <a:rPr lang="en-US" sz="3400" b="0" i="0" u="none" strike="noStrike" dirty="0" err="1">
                <a:solidFill>
                  <a:srgbClr val="262626"/>
                </a:solidFill>
                <a:effectLst/>
                <a:latin typeface="Gill Sans MT" panose="020B0502020104020203" pitchFamily="34" charset="0"/>
              </a:rPr>
              <a:t>diffiniad</a:t>
            </a:r>
            <a:r>
              <a:rPr lang="en-US" sz="3400" b="0" i="0" u="none" strike="noStrike" dirty="0">
                <a:solidFill>
                  <a:srgbClr val="262626"/>
                </a:solidFill>
                <a:effectLst/>
                <a:latin typeface="Gill Sans MT" panose="020B0502020104020203" pitchFamily="34" charset="0"/>
              </a:rPr>
              <a:t> o </a:t>
            </a:r>
            <a:r>
              <a:rPr lang="en-US" sz="3400" b="0" i="0" u="none" strike="noStrike" dirty="0" err="1">
                <a:solidFill>
                  <a:srgbClr val="262626"/>
                </a:solidFill>
                <a:effectLst/>
                <a:latin typeface="Gill Sans MT" panose="020B0502020104020203" pitchFamily="34" charset="0"/>
              </a:rPr>
              <a:t>ddilyniant</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yn</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cynnwys</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cyferiadau</a:t>
            </a:r>
            <a:r>
              <a:rPr lang="en-US" sz="3400" b="0" i="0" u="none" strike="noStrike" dirty="0">
                <a:solidFill>
                  <a:srgbClr val="262626"/>
                </a:solidFill>
                <a:effectLst/>
                <a:latin typeface="Gill Sans MT" panose="020B0502020104020203" pitchFamily="34" charset="0"/>
              </a:rPr>
              <a:t> at </a:t>
            </a:r>
            <a:r>
              <a:rPr lang="en-US" sz="3400" b="0" i="0" u="none" strike="noStrike" dirty="0" err="1">
                <a:solidFill>
                  <a:srgbClr val="262626"/>
                </a:solidFill>
                <a:effectLst/>
                <a:latin typeface="Gill Sans MT" panose="020B0502020104020203" pitchFamily="34" charset="0"/>
              </a:rPr>
              <a:t>ddisgwyliadau</a:t>
            </a:r>
            <a:r>
              <a:rPr lang="en-US" sz="3400" b="0" i="0" u="none" strike="noStrike" dirty="0">
                <a:solidFill>
                  <a:srgbClr val="262626"/>
                </a:solidFill>
                <a:effectLst/>
                <a:latin typeface="Gill Sans MT" panose="020B0502020104020203" pitchFamily="34" charset="0"/>
              </a:rPr>
              <a:t> o ran </a:t>
            </a:r>
            <a:r>
              <a:rPr lang="en-US" sz="3400" b="0" i="0" u="none" strike="noStrike" dirty="0" err="1">
                <a:solidFill>
                  <a:srgbClr val="262626"/>
                </a:solidFill>
                <a:effectLst/>
                <a:latin typeface="Gill Sans MT" panose="020B0502020104020203" pitchFamily="34" charset="0"/>
              </a:rPr>
              <a:t>gradd</a:t>
            </a:r>
            <a:r>
              <a:rPr lang="en-US" sz="3400" b="0" i="0" u="none" strike="noStrike" dirty="0">
                <a:solidFill>
                  <a:srgbClr val="262626"/>
                </a:solidFill>
                <a:effectLst/>
                <a:latin typeface="Gill Sans MT" panose="020B0502020104020203" pitchFamily="34" charset="0"/>
              </a:rPr>
              <a:t> neu </a:t>
            </a:r>
            <a:r>
              <a:rPr lang="en-US" sz="3400" b="0" i="0" u="none" strike="noStrike" dirty="0" err="1">
                <a:solidFill>
                  <a:srgbClr val="262626"/>
                </a:solidFill>
                <a:effectLst/>
                <a:latin typeface="Gill Sans MT" panose="020B0502020104020203" pitchFamily="34" charset="0"/>
              </a:rPr>
              <a:t>lefel</a:t>
            </a:r>
            <a:r>
              <a:rPr lang="en-US" sz="3400" b="0" i="0" u="none" strike="noStrike" dirty="0">
                <a:solidFill>
                  <a:srgbClr val="262626"/>
                </a:solidFill>
                <a:effectLst/>
                <a:latin typeface="Gill Sans MT" panose="020B0502020104020203" pitchFamily="34" charset="0"/>
              </a:rPr>
              <a:t> </a:t>
            </a:r>
            <a:r>
              <a:rPr lang="en-US" sz="3400" b="0" i="0" u="none" strike="noStrike" dirty="0" err="1">
                <a:solidFill>
                  <a:srgbClr val="262626"/>
                </a:solidFill>
                <a:effectLst/>
                <a:latin typeface="Gill Sans MT" panose="020B0502020104020203" pitchFamily="34" charset="0"/>
              </a:rPr>
              <a:t>oedran</a:t>
            </a:r>
            <a:r>
              <a:rPr lang="en-US" sz="3400" b="0"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Yn</a:t>
            </a:r>
            <a:r>
              <a:rPr lang="en-US" sz="3400" b="1"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hytrach</a:t>
            </a:r>
            <a:r>
              <a:rPr lang="en-US" sz="3400" b="1"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ystyrir</a:t>
            </a:r>
            <a:r>
              <a:rPr lang="en-US" sz="3400" b="1"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dysgu</a:t>
            </a:r>
            <a:r>
              <a:rPr lang="en-US" sz="3400" b="1"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yn</a:t>
            </a:r>
            <a:r>
              <a:rPr lang="en-US" sz="3400" b="1"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gyfres</a:t>
            </a:r>
            <a:r>
              <a:rPr lang="en-US" sz="3400" b="1" i="0" u="none" strike="noStrike" dirty="0">
                <a:solidFill>
                  <a:srgbClr val="262626"/>
                </a:solidFill>
                <a:effectLst/>
                <a:latin typeface="Gill Sans MT" panose="020B0502020104020203" pitchFamily="34" charset="0"/>
              </a:rPr>
              <a:t> neu </a:t>
            </a:r>
            <a:r>
              <a:rPr lang="en-US" sz="3400" b="1" i="0" u="none" strike="noStrike" dirty="0" err="1">
                <a:solidFill>
                  <a:srgbClr val="262626"/>
                </a:solidFill>
                <a:effectLst/>
                <a:latin typeface="Gill Sans MT" panose="020B0502020104020203" pitchFamily="34" charset="0"/>
              </a:rPr>
              <a:t>gontinwwm</a:t>
            </a:r>
            <a:r>
              <a:rPr lang="en-US" sz="3400" b="1" i="0" u="none" strike="noStrike" dirty="0">
                <a:solidFill>
                  <a:srgbClr val="262626"/>
                </a:solidFill>
                <a:effectLst/>
                <a:latin typeface="Gill Sans MT" panose="020B0502020104020203" pitchFamily="34" charset="0"/>
              </a:rPr>
              <a:t> o </a:t>
            </a:r>
            <a:r>
              <a:rPr lang="en-US" sz="3400" b="1" i="0" u="none" strike="noStrike" dirty="0" err="1">
                <a:solidFill>
                  <a:srgbClr val="262626"/>
                </a:solidFill>
                <a:effectLst/>
                <a:latin typeface="Gill Sans MT" panose="020B0502020104020203" pitchFamily="34" charset="0"/>
              </a:rPr>
              <a:t>brofiad</a:t>
            </a:r>
            <a:r>
              <a:rPr lang="en-US" sz="3400" b="1" i="0" u="none" strike="noStrike" dirty="0">
                <a:solidFill>
                  <a:srgbClr val="262626"/>
                </a:solidFill>
                <a:effectLst/>
                <a:latin typeface="Gill Sans MT" panose="020B0502020104020203" pitchFamily="34" charset="0"/>
              </a:rPr>
              <a:t> </a:t>
            </a:r>
            <a:r>
              <a:rPr lang="en-US" sz="3400" b="1" i="0" u="none" strike="noStrike" dirty="0" err="1">
                <a:solidFill>
                  <a:srgbClr val="262626"/>
                </a:solidFill>
                <a:effectLst/>
                <a:latin typeface="Gill Sans MT" panose="020B0502020104020203" pitchFamily="34" charset="0"/>
              </a:rPr>
              <a:t>cynyddol</a:t>
            </a:r>
            <a:r>
              <a:rPr lang="en-US" sz="3400" b="1" i="0" u="none" strike="noStrike" dirty="0">
                <a:solidFill>
                  <a:srgbClr val="262626"/>
                </a:solidFill>
                <a:effectLst/>
                <a:latin typeface="Gill Sans MT" panose="020B0502020104020203" pitchFamily="34" charset="0"/>
              </a:rPr>
              <a:t>. </a:t>
            </a:r>
            <a:r>
              <a:rPr lang="en-US" sz="3400" b="0" i="0" dirty="0">
                <a:solidFill>
                  <a:srgbClr val="000000"/>
                </a:solidFill>
                <a:effectLst/>
                <a:latin typeface="Gill Sans MT" panose="020B0502020104020203" pitchFamily="34" charset="0"/>
              </a:rPr>
              <a:t>​</a:t>
            </a:r>
            <a:br>
              <a:rPr lang="en-US" sz="3400" b="0" i="0" dirty="0">
                <a:solidFill>
                  <a:srgbClr val="000000"/>
                </a:solidFill>
                <a:effectLst/>
                <a:latin typeface="Gill Sans MT" panose="020B0502020104020203" pitchFamily="34" charset="0"/>
              </a:rPr>
            </a:br>
            <a:r>
              <a:rPr lang="en-US" sz="3400" b="0" i="0" u="none" strike="noStrike" dirty="0">
                <a:solidFill>
                  <a:srgbClr val="0070C0"/>
                </a:solidFill>
                <a:effectLst/>
                <a:latin typeface="Gill Sans MT" panose="020B0502020104020203" pitchFamily="34" charset="0"/>
              </a:rPr>
              <a:t>No definition of progression contains references to grade or age level expectations. </a:t>
            </a:r>
            <a:r>
              <a:rPr lang="en-US" sz="3400" b="1" i="0" u="none" strike="noStrike" dirty="0">
                <a:solidFill>
                  <a:srgbClr val="0070C0"/>
                </a:solidFill>
                <a:effectLst/>
                <a:latin typeface="Gill Sans MT" panose="020B0502020104020203" pitchFamily="34" charset="0"/>
              </a:rPr>
              <a:t>Instead, learning is conceived of as a sequence or continuum of increasing expertise</a:t>
            </a:r>
            <a:r>
              <a:rPr lang="en-US" sz="3400" b="0" i="0" u="none" strike="noStrike" dirty="0">
                <a:solidFill>
                  <a:srgbClr val="0070C0"/>
                </a:solidFill>
                <a:effectLst/>
                <a:latin typeface="Gill Sans MT" panose="020B0502020104020203" pitchFamily="34" charset="0"/>
              </a:rPr>
              <a:t>.</a:t>
            </a:r>
            <a:endParaRPr lang="en-US" sz="34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670447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52F72-A5DB-4F47-B244-D682BF1A113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18CC5D5-B4E4-411E-80E7-7BE01EAE3FCD}"/>
              </a:ext>
            </a:extLst>
          </p:cNvPr>
          <p:cNvSpPr>
            <a:spLocks noGrp="1"/>
          </p:cNvSpPr>
          <p:nvPr>
            <p:ph idx="1"/>
          </p:nvPr>
        </p:nvSpPr>
        <p:spPr/>
        <p:txBody>
          <a:bodyPr>
            <a:normAutofit fontScale="70000" lnSpcReduction="20000"/>
          </a:bodyPr>
          <a:lstStyle/>
          <a:p>
            <a:pPr algn="l" rtl="0" fontAlgn="base"/>
            <a:r>
              <a:rPr lang="en-US" b="0" i="0" u="none" strike="noStrike" dirty="0" err="1">
                <a:solidFill>
                  <a:srgbClr val="262626"/>
                </a:solidFill>
                <a:effectLst/>
                <a:latin typeface="Gill Sans MT" panose="020B0502020104020203" pitchFamily="34" charset="0"/>
              </a:rPr>
              <a:t>Syniad</a:t>
            </a:r>
            <a:r>
              <a:rPr lang="en-US" b="0" i="0" u="none" strike="noStrike" dirty="0">
                <a:solidFill>
                  <a:srgbClr val="262626"/>
                </a:solidFill>
                <a:effectLst/>
                <a:latin typeface="Gill Sans MT" panose="020B0502020104020203" pitchFamily="34" charset="0"/>
              </a:rPr>
              <a:t> o </a:t>
            </a:r>
            <a:r>
              <a:rPr lang="en-US" b="0" i="0" u="none" strike="noStrike" dirty="0" err="1">
                <a:solidFill>
                  <a:srgbClr val="262626"/>
                </a:solidFill>
                <a:effectLst/>
                <a:latin typeface="Gill Sans MT" panose="020B0502020104020203" pitchFamily="34" charset="0"/>
              </a:rPr>
              <a:t>barhad</a:t>
            </a:r>
            <a:r>
              <a:rPr lang="en-US" b="0" i="0" u="none" strike="noStrike" dirty="0">
                <a:solidFill>
                  <a:srgbClr val="262626"/>
                </a:solidFill>
                <a:effectLst/>
                <a:latin typeface="Gill Sans MT" panose="020B0502020104020203" pitchFamily="34" charset="0"/>
              </a:rPr>
              <a:t> a </a:t>
            </a:r>
            <a:r>
              <a:rPr lang="en-US" b="0" i="0" u="none" strike="noStrike" dirty="0" err="1">
                <a:solidFill>
                  <a:srgbClr val="262626"/>
                </a:solidFill>
                <a:effectLst/>
                <a:latin typeface="Gill Sans MT" panose="020B0502020104020203" pitchFamily="34" charset="0"/>
              </a:rPr>
              <a:t>chydlyniad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nid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yw</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dysgu’n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gyfres</a:t>
            </a:r>
            <a:r>
              <a:rPr lang="en-US" b="0" i="0" u="none" strike="noStrike" dirty="0">
                <a:solidFill>
                  <a:srgbClr val="262626"/>
                </a:solidFill>
                <a:effectLst/>
                <a:latin typeface="Gill Sans MT" panose="020B0502020104020203" pitchFamily="34" charset="0"/>
              </a:rPr>
              <a:t> o </a:t>
            </a:r>
            <a:r>
              <a:rPr lang="en-US" b="0" i="0" u="none" strike="noStrike" dirty="0" err="1">
                <a:solidFill>
                  <a:srgbClr val="262626"/>
                </a:solidFill>
                <a:effectLst/>
                <a:latin typeface="Gill Sans MT" panose="020B0502020104020203" pitchFamily="34" charset="0"/>
              </a:rPr>
              <a:t>ddigwyddiadau</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arwahanol</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ond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hytrach</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daflwybr</a:t>
            </a:r>
            <a:r>
              <a:rPr lang="en-US" b="0" i="0" u="none" strike="noStrike" dirty="0">
                <a:solidFill>
                  <a:srgbClr val="262626"/>
                </a:solidFill>
                <a:effectLst/>
                <a:latin typeface="Gill Sans MT" panose="020B0502020104020203" pitchFamily="34" charset="0"/>
              </a:rPr>
              <a:t> o </a:t>
            </a:r>
            <a:r>
              <a:rPr lang="en-US" b="0" i="0" u="none" strike="noStrike" dirty="0" err="1">
                <a:solidFill>
                  <a:srgbClr val="262626"/>
                </a:solidFill>
                <a:effectLst/>
                <a:latin typeface="Gill Sans MT" panose="020B0502020104020203" pitchFamily="34" charset="0"/>
              </a:rPr>
              <a:t>ddatblygiad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sy’n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cysylltu</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gwybodaeth</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cysyniadau</a:t>
            </a:r>
            <a:r>
              <a:rPr lang="en-US" b="0" i="0" u="none" strike="noStrike" dirty="0">
                <a:solidFill>
                  <a:srgbClr val="262626"/>
                </a:solidFill>
                <a:effectLst/>
                <a:latin typeface="Gill Sans MT" panose="020B0502020104020203" pitchFamily="34" charset="0"/>
              </a:rPr>
              <a:t> a </a:t>
            </a:r>
            <a:r>
              <a:rPr lang="en-US" b="0" i="0" u="none" strike="noStrike" dirty="0" err="1">
                <a:solidFill>
                  <a:srgbClr val="262626"/>
                </a:solidFill>
                <a:effectLst/>
                <a:latin typeface="Gill Sans MT" panose="020B0502020104020203" pitchFamily="34" charset="0"/>
              </a:rPr>
              <a:t>sgiliau</a:t>
            </a:r>
            <a:r>
              <a:rPr lang="en-US" b="0" i="0" u="none" strike="noStrike" dirty="0">
                <a:solidFill>
                  <a:srgbClr val="262626"/>
                </a:solidFill>
                <a:effectLst/>
                <a:latin typeface="Gill Sans MT" panose="020B0502020104020203" pitchFamily="34" charset="0"/>
              </a:rPr>
              <a:t> o </a:t>
            </a:r>
            <a:r>
              <a:rPr lang="en-US" b="0" i="0" u="none" strike="noStrike" dirty="0" err="1">
                <a:solidFill>
                  <a:srgbClr val="262626"/>
                </a:solidFill>
                <a:effectLst/>
                <a:latin typeface="Gill Sans MT" panose="020B0502020104020203" pitchFamily="34" charset="0"/>
              </a:rPr>
              <a:t>fewn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parth</a:t>
            </a:r>
            <a:r>
              <a:rPr lang="en-US" b="0" i="0" u="none" strike="noStrike" dirty="0">
                <a:solidFill>
                  <a:srgbClr val="262626"/>
                </a:solidFill>
                <a:effectLst/>
                <a:latin typeface="Gill Sans MT" panose="020B0502020104020203" pitchFamily="34" charset="0"/>
              </a:rPr>
              <a:t>.</a:t>
            </a:r>
            <a:r>
              <a:rPr lang="en-US" b="0" i="0" dirty="0">
                <a:solidFill>
                  <a:srgbClr val="000000"/>
                </a:solidFill>
                <a:effectLst/>
                <a:latin typeface="Gill Sans MT" panose="020B0502020104020203" pitchFamily="34" charset="0"/>
              </a:rPr>
              <a:t>​</a:t>
            </a:r>
            <a:br>
              <a:rPr lang="en-US" b="0" i="0" dirty="0">
                <a:solidFill>
                  <a:srgbClr val="000000"/>
                </a:solidFill>
                <a:effectLst/>
                <a:latin typeface="Gill Sans MT" panose="020B0502020104020203" pitchFamily="34" charset="0"/>
              </a:rPr>
            </a:br>
            <a:r>
              <a:rPr lang="en-US" b="0" i="0" u="none" strike="noStrike" dirty="0">
                <a:solidFill>
                  <a:srgbClr val="0070C0"/>
                </a:solidFill>
                <a:effectLst/>
                <a:latin typeface="Gill Sans MT" panose="020B0502020104020203" pitchFamily="34" charset="0"/>
              </a:rPr>
              <a:t>Notion of continuity and coherence: learning is not a series of discrete events, but rather a trajectory of development that connects knowledge, concepts and skills within a domain.</a:t>
            </a:r>
            <a:r>
              <a:rPr lang="en-US" b="0" i="0" dirty="0">
                <a:solidFill>
                  <a:srgbClr val="000000"/>
                </a:solidFill>
                <a:effectLst/>
                <a:latin typeface="Gill Sans MT" panose="020B0502020104020203" pitchFamily="34" charset="0"/>
              </a:rPr>
              <a:t>​</a:t>
            </a:r>
            <a:endParaRPr lang="en-US" b="0" i="0" dirty="0">
              <a:solidFill>
                <a:srgbClr val="000000"/>
              </a:solidFill>
              <a:effectLst/>
              <a:latin typeface="Segoe UI" panose="020B0502040204020203" pitchFamily="34" charset="0"/>
            </a:endParaRPr>
          </a:p>
          <a:p>
            <a:pPr algn="l" rtl="0" fontAlgn="base"/>
            <a:r>
              <a:rPr lang="en-US" b="0" i="0" dirty="0">
                <a:solidFill>
                  <a:srgbClr val="000000"/>
                </a:solidFill>
                <a:effectLst/>
                <a:latin typeface="Gill Sans MT" panose="020B0502020104020203" pitchFamily="34" charset="0"/>
              </a:rPr>
              <a:t>​</a:t>
            </a:r>
            <a:endParaRPr lang="en-US" b="0" i="0" dirty="0">
              <a:solidFill>
                <a:srgbClr val="000000"/>
              </a:solidFill>
              <a:effectLst/>
              <a:latin typeface="Segoe UI" panose="020B0502040204020203" pitchFamily="34" charset="0"/>
            </a:endParaRPr>
          </a:p>
          <a:p>
            <a:pPr algn="l" rtl="0" fontAlgn="base"/>
            <a:r>
              <a:rPr lang="en-US" b="0" i="0" u="none" strike="noStrike" dirty="0">
                <a:solidFill>
                  <a:srgbClr val="262626"/>
                </a:solidFill>
                <a:effectLst/>
                <a:latin typeface="Gill Sans MT" panose="020B0502020104020203" pitchFamily="34" charset="0"/>
              </a:rPr>
              <a:t>Mae </a:t>
            </a:r>
            <a:r>
              <a:rPr lang="en-US" b="0" i="0" u="none" strike="noStrike" dirty="0" err="1">
                <a:solidFill>
                  <a:srgbClr val="262626"/>
                </a:solidFill>
                <a:effectLst/>
                <a:latin typeface="Gill Sans MT" panose="020B0502020104020203" pitchFamily="34" charset="0"/>
              </a:rPr>
              <a:t>dilyniannau</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dysgu’n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hyblyg</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Maent</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cydnabod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nad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yw</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myfyrwyr</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symud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ymlaen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ar</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yr</a:t>
            </a:r>
            <a:r>
              <a:rPr lang="en-US" b="0" i="0" u="none" strike="noStrike" dirty="0">
                <a:solidFill>
                  <a:srgbClr val="262626"/>
                </a:solidFill>
                <a:effectLst/>
                <a:latin typeface="Gill Sans MT" panose="020B0502020104020203" pitchFamily="34" charset="0"/>
              </a:rPr>
              <a:t> un </a:t>
            </a:r>
            <a:r>
              <a:rPr lang="en-US" b="0" i="0" u="none" strike="noStrike" dirty="0" err="1">
                <a:solidFill>
                  <a:srgbClr val="262626"/>
                </a:solidFill>
                <a:effectLst/>
                <a:latin typeface="Gill Sans MT" panose="020B0502020104020203" pitchFamily="34" charset="0"/>
              </a:rPr>
              <a:t>cyflymdra</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na</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gyda’r</a:t>
            </a:r>
            <a:r>
              <a:rPr lang="en-US" b="0" i="0" u="none" strike="noStrike" dirty="0">
                <a:solidFill>
                  <a:srgbClr val="262626"/>
                </a:solidFill>
                <a:effectLst/>
                <a:latin typeface="Gill Sans MT" panose="020B0502020104020203" pitchFamily="34" charset="0"/>
              </a:rPr>
              <a:t> un </a:t>
            </a:r>
            <a:r>
              <a:rPr lang="en-US" b="0" i="0" u="none" strike="noStrike" dirty="0" err="1">
                <a:solidFill>
                  <a:srgbClr val="262626"/>
                </a:solidFill>
                <a:effectLst/>
                <a:latin typeface="Gill Sans MT" panose="020B0502020104020203" pitchFamily="34" charset="0"/>
              </a:rPr>
              <a:t>dyfnder</a:t>
            </a:r>
            <a:r>
              <a:rPr lang="en-US" b="0" i="0" u="none" strike="noStrike" dirty="0">
                <a:solidFill>
                  <a:srgbClr val="262626"/>
                </a:solidFill>
                <a:effectLst/>
                <a:latin typeface="Gill Sans MT" panose="020B0502020104020203" pitchFamily="34" charset="0"/>
              </a:rPr>
              <a:t> a </a:t>
            </a:r>
            <a:r>
              <a:rPr lang="en-US" b="0" i="0" u="none" strike="noStrike" dirty="0" err="1">
                <a:solidFill>
                  <a:srgbClr val="262626"/>
                </a:solidFill>
                <a:effectLst/>
                <a:latin typeface="Gill Sans MT" panose="020B0502020104020203" pitchFamily="34" charset="0"/>
              </a:rPr>
              <a:t>dilyniant</a:t>
            </a:r>
            <a:r>
              <a:rPr lang="en-US" b="0" i="0" u="none" strike="noStrike" dirty="0">
                <a:solidFill>
                  <a:srgbClr val="262626"/>
                </a:solidFill>
                <a:effectLst/>
                <a:latin typeface="Gill Sans MT" panose="020B0502020104020203" pitchFamily="34" charset="0"/>
              </a:rPr>
              <a:t> ac </a:t>
            </a:r>
            <a:r>
              <a:rPr lang="en-US" b="0" i="0" u="none" strike="noStrike" dirty="0" err="1">
                <a:solidFill>
                  <a:srgbClr val="262626"/>
                </a:solidFill>
                <a:effectLst/>
                <a:latin typeface="Gill Sans MT" panose="020B0502020104020203" pitchFamily="34" charset="0"/>
              </a:rPr>
              <a:t>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gweld</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hyn</a:t>
            </a:r>
            <a:r>
              <a:rPr lang="en-US" b="0" i="0" u="none" strike="noStrike" dirty="0">
                <a:solidFill>
                  <a:srgbClr val="262626"/>
                </a:solidFill>
                <a:effectLst/>
                <a:latin typeface="Gill Sans MT" panose="020B0502020104020203" pitchFamily="34" charset="0"/>
              </a:rPr>
              <a:t> </a:t>
            </a:r>
            <a:r>
              <a:rPr lang="en-US" b="0" i="0" u="none" strike="noStrike" dirty="0" err="1">
                <a:solidFill>
                  <a:srgbClr val="262626"/>
                </a:solidFill>
                <a:effectLst/>
                <a:latin typeface="Gill Sans MT" panose="020B0502020104020203" pitchFamily="34" charset="0"/>
              </a:rPr>
              <a:t>yn</a:t>
            </a:r>
            <a:r>
              <a:rPr lang="en-US" b="0" i="0" u="none" strike="noStrike" dirty="0">
                <a:solidFill>
                  <a:srgbClr val="262626"/>
                </a:solidFill>
                <a:effectLst/>
                <a:latin typeface="Gill Sans MT" panose="020B0502020104020203" pitchFamily="34" charset="0"/>
              </a:rPr>
              <a:t> ran </a:t>
            </a:r>
            <a:r>
              <a:rPr lang="en-US" b="0" i="0" u="none" strike="noStrike" dirty="0" err="1">
                <a:solidFill>
                  <a:srgbClr val="262626"/>
                </a:solidFill>
                <a:effectLst/>
                <a:latin typeface="Gill Sans MT" panose="020B0502020104020203" pitchFamily="34" charset="0"/>
              </a:rPr>
              <a:t>ddisgwyliedig</a:t>
            </a:r>
            <a:r>
              <a:rPr lang="en-US" b="0" i="0" u="none" strike="noStrike" dirty="0">
                <a:solidFill>
                  <a:srgbClr val="262626"/>
                </a:solidFill>
                <a:effectLst/>
                <a:latin typeface="Gill Sans MT" panose="020B0502020104020203" pitchFamily="34" charset="0"/>
              </a:rPr>
              <a:t> o </a:t>
            </a:r>
            <a:r>
              <a:rPr lang="en-US" b="0" i="0" u="none" strike="noStrike" dirty="0" err="1">
                <a:solidFill>
                  <a:srgbClr val="262626"/>
                </a:solidFill>
                <a:effectLst/>
                <a:latin typeface="Gill Sans MT" panose="020B0502020104020203" pitchFamily="34" charset="0"/>
              </a:rPr>
              <a:t>ddysgu</a:t>
            </a:r>
            <a:r>
              <a:rPr lang="en-US" b="0" i="0" u="none" strike="noStrike" dirty="0">
                <a:solidFill>
                  <a:srgbClr val="262626"/>
                </a:solidFill>
                <a:effectLst/>
                <a:latin typeface="Gill Sans MT" panose="020B0502020104020203" pitchFamily="34" charset="0"/>
              </a:rPr>
              <a:t>.</a:t>
            </a:r>
            <a:r>
              <a:rPr lang="en-US" b="0" i="0" dirty="0">
                <a:solidFill>
                  <a:srgbClr val="000000"/>
                </a:solidFill>
                <a:effectLst/>
                <a:latin typeface="Gill Sans MT" panose="020B0502020104020203" pitchFamily="34" charset="0"/>
              </a:rPr>
              <a:t>​</a:t>
            </a:r>
            <a:endParaRPr lang="en-US" b="0" i="0" dirty="0">
              <a:solidFill>
                <a:srgbClr val="000000"/>
              </a:solidFill>
              <a:effectLst/>
              <a:latin typeface="Segoe UI" panose="020B0502040204020203" pitchFamily="34" charset="0"/>
            </a:endParaRPr>
          </a:p>
          <a:p>
            <a:pPr algn="l" rtl="0" fontAlgn="base"/>
            <a:r>
              <a:rPr lang="en-US" b="0" i="0" u="none" strike="noStrike" dirty="0">
                <a:solidFill>
                  <a:srgbClr val="0070C0"/>
                </a:solidFill>
                <a:effectLst/>
                <a:latin typeface="Gill Sans MT" panose="020B0502020104020203" pitchFamily="34" charset="0"/>
              </a:rPr>
              <a:t>Learning progressions are accommodating. They recognize that students do not move forward at the same rate or with the same degree of depth and progression and see this as an expected part of learning</a:t>
            </a:r>
            <a:r>
              <a:rPr lang="en-US" b="0" i="0" dirty="0">
                <a:solidFill>
                  <a:srgbClr val="000000"/>
                </a:solidFill>
                <a:effectLst/>
                <a:latin typeface="Gill Sans MT" panose="020B0502020104020203" pitchFamily="34" charset="0"/>
              </a:rPr>
              <a:t>​</a:t>
            </a:r>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5287515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1B98-54AF-4CAD-9F3C-621485331C5F}"/>
              </a:ext>
            </a:extLst>
          </p:cNvPr>
          <p:cNvSpPr>
            <a:spLocks noGrp="1"/>
          </p:cNvSpPr>
          <p:nvPr>
            <p:ph type="title"/>
          </p:nvPr>
        </p:nvSpPr>
        <p:spPr>
          <a:xfrm>
            <a:off x="457200" y="274638"/>
            <a:ext cx="8229600" cy="6179950"/>
          </a:xfrm>
        </p:spPr>
        <p:txBody>
          <a:bodyPr>
            <a:normAutofit/>
          </a:bodyPr>
          <a:lstStyle/>
          <a:p>
            <a:r>
              <a:rPr lang="en-GB" sz="8000" b="1" dirty="0" err="1"/>
              <a:t>Yr</a:t>
            </a:r>
            <a:r>
              <a:rPr lang="en-GB" sz="8000" b="1" dirty="0"/>
              <a:t> </a:t>
            </a:r>
            <a:r>
              <a:rPr lang="en-GB" sz="8000" b="1" dirty="0" err="1"/>
              <a:t>aseiniad</a:t>
            </a:r>
            <a:br>
              <a:rPr lang="en-GB" sz="8000" dirty="0"/>
            </a:br>
            <a:r>
              <a:rPr lang="en-GB" sz="8000" dirty="0"/>
              <a:t>The assignment</a:t>
            </a:r>
          </a:p>
        </p:txBody>
      </p:sp>
      <p:pic>
        <p:nvPicPr>
          <p:cNvPr id="1026" name="Picture 2" descr="See the source image">
            <a:extLst>
              <a:ext uri="{FF2B5EF4-FFF2-40B4-BE49-F238E27FC236}">
                <a16:creationId xmlns:a16="http://schemas.microsoft.com/office/drawing/2014/main" id="{73F44B62-5339-4085-8117-60B3E3EB9B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0140" y="0"/>
            <a:ext cx="3083859" cy="2312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9598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E4E5-84FF-4796-9CC4-A85890A1E63B}"/>
              </a:ext>
            </a:extLst>
          </p:cNvPr>
          <p:cNvSpPr>
            <a:spLocks noGrp="1"/>
          </p:cNvSpPr>
          <p:nvPr>
            <p:ph type="title"/>
          </p:nvPr>
        </p:nvSpPr>
        <p:spPr>
          <a:xfrm>
            <a:off x="457200" y="1068015"/>
            <a:ext cx="8229600" cy="1143000"/>
          </a:xfrm>
        </p:spPr>
        <p:txBody>
          <a:bodyPr>
            <a:noAutofit/>
          </a:bodyPr>
          <a:lstStyle/>
          <a:p>
            <a:pPr marL="457200" algn="l"/>
            <a:r>
              <a:rPr lang="cy-GB" sz="1800" b="1" dirty="0">
                <a:effectLst/>
                <a:latin typeface="Arial" panose="020B0604020202020204" pitchFamily="34" charset="0"/>
                <a:ea typeface="Times New Roman" panose="02020603050405020304" pitchFamily="18" charset="0"/>
              </a:rPr>
              <a:t>Teitl yr aseiniad</a:t>
            </a:r>
            <a:br>
              <a:rPr lang="cy-GB" sz="1800" b="1" dirty="0">
                <a:effectLst/>
                <a:latin typeface="Arial" panose="020B0604020202020204" pitchFamily="34" charset="0"/>
                <a:ea typeface="Times New Roman" panose="02020603050405020304" pitchFamily="18" charset="0"/>
              </a:rPr>
            </a:br>
            <a:br>
              <a:rPr lang="cy-GB" sz="1800" b="1" dirty="0">
                <a:effectLst/>
                <a:latin typeface="Arial" panose="020B0604020202020204" pitchFamily="34" charset="0"/>
                <a:ea typeface="Times New Roman" panose="02020603050405020304" pitchFamily="18" charset="0"/>
              </a:rPr>
            </a:br>
            <a:r>
              <a:rPr lang="cy-GB" sz="1800" b="1" dirty="0">
                <a:effectLst/>
                <a:latin typeface="Arial" panose="020B0604020202020204" pitchFamily="34" charset="0"/>
                <a:ea typeface="Times New Roman" panose="02020603050405020304" pitchFamily="18" charset="0"/>
              </a:rPr>
              <a:t>Ystyriwch y 3 egwyddor </a:t>
            </a:r>
            <a:r>
              <a:rPr lang="cy-GB" sz="1800" b="1" dirty="0" err="1">
                <a:effectLst/>
                <a:latin typeface="Arial" panose="020B0604020202020204" pitchFamily="34" charset="0"/>
                <a:ea typeface="Times New Roman" panose="02020603050405020304" pitchFamily="18" charset="0"/>
              </a:rPr>
              <a:t>addysgegol</a:t>
            </a:r>
            <a:r>
              <a:rPr lang="cy-GB" sz="1800" b="1" dirty="0">
                <a:effectLst/>
                <a:latin typeface="Arial" panose="020B0604020202020204" pitchFamily="34" charset="0"/>
                <a:ea typeface="Times New Roman" panose="02020603050405020304" pitchFamily="18" charset="0"/>
              </a:rPr>
              <a:t> a amlinellir isod. Trafodwch yr egwyddorion hyn mewn perthynas ag arferion mewn addysg, gan ddangos dealltwriaeth gadarn, nodi cryfderau a meysydd i’w datblygu ar gyfer pob egwyddor.</a:t>
            </a:r>
            <a:br>
              <a:rPr lang="en-GB" sz="1800" dirty="0">
                <a:effectLst/>
                <a:latin typeface="Times New Roman" panose="02020603050405020304" pitchFamily="18" charset="0"/>
                <a:ea typeface="Times New Roman" panose="02020603050405020304" pitchFamily="18" charset="0"/>
              </a:rPr>
            </a:br>
            <a:r>
              <a:rPr lang="en-US" sz="1800" dirty="0">
                <a:effectLst/>
                <a:latin typeface="Calibri" panose="020F050202020403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r>
              <a:rPr lang="en-US" sz="1800" dirty="0">
                <a:effectLst/>
                <a:latin typeface="Calibri" panose="020F050202020403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endParaRPr lang="en-GB" sz="1800" dirty="0"/>
          </a:p>
        </p:txBody>
      </p:sp>
      <p:sp>
        <p:nvSpPr>
          <p:cNvPr id="3" name="Content Placeholder 2">
            <a:extLst>
              <a:ext uri="{FF2B5EF4-FFF2-40B4-BE49-F238E27FC236}">
                <a16:creationId xmlns:a16="http://schemas.microsoft.com/office/drawing/2014/main" id="{46DB690B-9F77-4063-BB40-CF0B86108E5A}"/>
              </a:ext>
            </a:extLst>
          </p:cNvPr>
          <p:cNvSpPr>
            <a:spLocks noGrp="1"/>
          </p:cNvSpPr>
          <p:nvPr>
            <p:ph idx="1"/>
          </p:nvPr>
        </p:nvSpPr>
        <p:spPr>
          <a:xfrm>
            <a:off x="457200" y="2534772"/>
            <a:ext cx="8229600" cy="3798794"/>
          </a:xfrm>
        </p:spPr>
        <p:txBody>
          <a:bodyPr>
            <a:normAutofit/>
          </a:bodyPr>
          <a:lstStyle/>
          <a:p>
            <a:pPr marL="457200"/>
            <a:r>
              <a:rPr lang="cy-GB" sz="2000" dirty="0">
                <a:effectLst/>
                <a:latin typeface="Arial" panose="020B0604020202020204" pitchFamily="34" charset="0"/>
                <a:ea typeface="Times New Roman" panose="02020603050405020304" pitchFamily="18" charset="0"/>
              </a:rPr>
              <a:t>Mae addysgu a dysgu da yn galw am ddefnyddio cymysgedd o ddulliau sy’n cynnwys addysgu uniongyrchol.</a:t>
            </a:r>
            <a:endParaRPr lang="en-GB" sz="2000" dirty="0">
              <a:effectLst/>
              <a:latin typeface="Times New Roman" panose="02020603050405020304" pitchFamily="18" charset="0"/>
              <a:ea typeface="Times New Roman" panose="02020603050405020304" pitchFamily="18" charset="0"/>
            </a:endParaRPr>
          </a:p>
          <a:p>
            <a:pPr marL="114300" indent="0">
              <a:buNone/>
            </a:pPr>
            <a:endParaRPr lang="en-GB" sz="2000" dirty="0">
              <a:effectLst/>
              <a:latin typeface="Times New Roman" panose="02020603050405020304" pitchFamily="18" charset="0"/>
              <a:ea typeface="Times New Roman" panose="02020603050405020304" pitchFamily="18" charset="0"/>
            </a:endParaRPr>
          </a:p>
          <a:p>
            <a:pPr marL="457200"/>
            <a:r>
              <a:rPr lang="cy-GB" sz="2000" dirty="0">
                <a:effectLst/>
                <a:latin typeface="Arial" panose="020B0604020202020204" pitchFamily="34" charset="0"/>
                <a:ea typeface="Times New Roman" panose="02020603050405020304" pitchFamily="18" charset="0"/>
              </a:rPr>
              <a:t>Mae addysgu a dysgu da yn golygu gosod tasgau a dewis adnoddau sy’n adeiladu ar wybodaeth a phrofiad blaenorol ac yn ennyn diddordeb. </a:t>
            </a:r>
            <a:endParaRPr lang="en-GB" sz="2000" dirty="0">
              <a:effectLst/>
              <a:latin typeface="Times New Roman" panose="02020603050405020304" pitchFamily="18" charset="0"/>
              <a:ea typeface="Times New Roman" panose="02020603050405020304" pitchFamily="18" charset="0"/>
            </a:endParaRPr>
          </a:p>
          <a:p>
            <a:pPr marL="114300" indent="0">
              <a:buNone/>
            </a:pPr>
            <a:endParaRPr lang="en-GB" sz="2000" dirty="0">
              <a:effectLst/>
              <a:latin typeface="Times New Roman" panose="02020603050405020304" pitchFamily="18" charset="0"/>
              <a:ea typeface="Times New Roman" panose="02020603050405020304" pitchFamily="18" charset="0"/>
            </a:endParaRPr>
          </a:p>
          <a:p>
            <a:pPr marL="457200"/>
            <a:r>
              <a:rPr lang="cy-GB" sz="2000" dirty="0">
                <a:effectLst/>
                <a:latin typeface="Arial" panose="020B0604020202020204" pitchFamily="34" charset="0"/>
                <a:ea typeface="Times New Roman" panose="02020603050405020304" pitchFamily="18" charset="0"/>
              </a:rPr>
              <a:t>Mae addysgu a dysgu da yn ymestyn oddi mewn ac ar draws Meysydd Dysgu a Phrofiad </a:t>
            </a:r>
            <a:endParaRPr lang="en-GB" sz="2000" dirty="0">
              <a:latin typeface="Times New Roman" panose="02020603050405020304" pitchFamily="18" charset="0"/>
              <a:ea typeface="Times New Roman" panose="02020603050405020304" pitchFamily="18" charset="0"/>
            </a:endParaRPr>
          </a:p>
          <a:p>
            <a:pPr marL="114300" indent="0">
              <a:buNone/>
            </a:pPr>
            <a:r>
              <a:rPr lang="en-US" sz="2400" b="1" dirty="0">
                <a:effectLst/>
                <a:latin typeface="Arial" panose="020B0604020202020204" pitchFamily="34" charset="0"/>
                <a:ea typeface="Times New Roman" panose="02020603050405020304" pitchFamily="18" charset="0"/>
              </a:rPr>
              <a:t>                                                          (</a:t>
            </a:r>
            <a:r>
              <a:rPr lang="en-US" sz="2400" dirty="0">
                <a:effectLst/>
                <a:latin typeface="Arial" panose="020B0604020202020204" pitchFamily="34" charset="0"/>
                <a:ea typeface="Times New Roman" panose="02020603050405020304" pitchFamily="18" charset="0"/>
              </a:rPr>
              <a:t>Donaldson, 2015:68)</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76688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B2D817-4FD3-4364-9CA1-4EBF13DC29D9}"/>
              </a:ext>
            </a:extLst>
          </p:cNvPr>
          <p:cNvSpPr>
            <a:spLocks noGrp="1"/>
          </p:cNvSpPr>
          <p:nvPr>
            <p:ph idx="1"/>
          </p:nvPr>
        </p:nvSpPr>
        <p:spPr>
          <a:xfrm>
            <a:off x="457200" y="2783541"/>
            <a:ext cx="8229600" cy="3697941"/>
          </a:xfrm>
        </p:spPr>
        <p:txBody>
          <a:bodyPr>
            <a:normAutofit/>
          </a:bodyPr>
          <a:lstStyle/>
          <a:p>
            <a:pPr marL="457200"/>
            <a:r>
              <a:rPr lang="en-US" sz="2000" dirty="0">
                <a:effectLst/>
                <a:latin typeface="Arial" panose="020B0604020202020204" pitchFamily="34" charset="0"/>
                <a:ea typeface="Times New Roman" panose="02020603050405020304" pitchFamily="18" charset="0"/>
              </a:rPr>
              <a:t>Good teaching and learning means employing a blend of approaches including direct teaching.</a:t>
            </a:r>
            <a:endParaRPr lang="en-GB" sz="2000" dirty="0">
              <a:effectLst/>
              <a:latin typeface="Times New Roman" panose="02020603050405020304" pitchFamily="18" charset="0"/>
              <a:ea typeface="Times New Roman" panose="02020603050405020304" pitchFamily="18" charset="0"/>
            </a:endParaRPr>
          </a:p>
          <a:p>
            <a:pPr marL="114300" indent="0">
              <a:buNone/>
            </a:pPr>
            <a:r>
              <a:rPr lang="en-US"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457200"/>
            <a:r>
              <a:rPr lang="en-US" sz="2000" dirty="0">
                <a:effectLst/>
                <a:latin typeface="Arial" panose="020B0604020202020204" pitchFamily="34" charset="0"/>
                <a:ea typeface="Times New Roman" panose="02020603050405020304" pitchFamily="18" charset="0"/>
              </a:rPr>
              <a:t>Good teaching and learning sets tasks and selects resources that build on previous knowledge and experience and engage interest.</a:t>
            </a:r>
            <a:endParaRPr lang="en-GB" sz="2000" dirty="0">
              <a:effectLst/>
              <a:latin typeface="Times New Roman" panose="02020603050405020304" pitchFamily="18" charset="0"/>
              <a:ea typeface="Times New Roman" panose="02020603050405020304" pitchFamily="18" charset="0"/>
            </a:endParaRPr>
          </a:p>
          <a:p>
            <a:pPr marL="114300" indent="0">
              <a:buNone/>
            </a:pPr>
            <a:endParaRPr lang="en-GB" sz="2000" dirty="0">
              <a:effectLst/>
              <a:latin typeface="Times New Roman" panose="02020603050405020304" pitchFamily="18" charset="0"/>
              <a:ea typeface="Times New Roman" panose="02020603050405020304" pitchFamily="18" charset="0"/>
            </a:endParaRPr>
          </a:p>
          <a:p>
            <a:pPr marL="457200"/>
            <a:r>
              <a:rPr lang="en-US" sz="2000" dirty="0">
                <a:effectLst/>
                <a:latin typeface="Arial" panose="020B0604020202020204" pitchFamily="34" charset="0"/>
                <a:ea typeface="Times New Roman" panose="02020603050405020304" pitchFamily="18" charset="0"/>
              </a:rPr>
              <a:t>Good teaching and learning ranges within and across Areas of Learning and experience.</a:t>
            </a:r>
            <a:endParaRPr lang="en-GB" sz="2000" dirty="0">
              <a:effectLst/>
              <a:latin typeface="Times New Roman" panose="02020603050405020304" pitchFamily="18" charset="0"/>
              <a:ea typeface="Times New Roman" panose="02020603050405020304" pitchFamily="18" charset="0"/>
            </a:endParaRPr>
          </a:p>
          <a:p>
            <a:pPr marL="114300" indent="0" algn="r">
              <a:buNone/>
            </a:pPr>
            <a:r>
              <a:rPr lang="en-US" sz="2400" b="1" dirty="0">
                <a:effectLst/>
                <a:latin typeface="Arial" panose="020B0604020202020204" pitchFamily="34" charset="0"/>
                <a:ea typeface="Times New Roman" panose="02020603050405020304" pitchFamily="18" charset="0"/>
              </a:rPr>
              <a:t>                                                                               (</a:t>
            </a:r>
            <a:r>
              <a:rPr lang="en-US" sz="2400" dirty="0">
                <a:effectLst/>
                <a:latin typeface="Arial" panose="020B0604020202020204" pitchFamily="34" charset="0"/>
                <a:ea typeface="Times New Roman" panose="02020603050405020304" pitchFamily="18" charset="0"/>
              </a:rPr>
              <a:t>Donaldson, 2015:68)</a:t>
            </a:r>
            <a:endParaRPr lang="en-GB" sz="24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30F48050-070F-4E26-8F33-FDAD5BDD8AD1}"/>
              </a:ext>
            </a:extLst>
          </p:cNvPr>
          <p:cNvSpPr>
            <a:spLocks noGrp="1"/>
          </p:cNvSpPr>
          <p:nvPr>
            <p:ph type="title"/>
          </p:nvPr>
        </p:nvSpPr>
        <p:spPr>
          <a:xfrm>
            <a:off x="719417" y="1020948"/>
            <a:ext cx="8229600" cy="1601227"/>
          </a:xfrm>
        </p:spPr>
        <p:txBody>
          <a:bodyPr>
            <a:normAutofit fontScale="90000"/>
          </a:bodyPr>
          <a:lstStyle/>
          <a:p>
            <a:pPr algn="l"/>
            <a:r>
              <a:rPr lang="en-US" sz="2200" b="1" dirty="0">
                <a:effectLst/>
                <a:latin typeface="Arial" panose="020B0604020202020204" pitchFamily="34" charset="0"/>
                <a:ea typeface="Times New Roman" panose="02020603050405020304" pitchFamily="18" charset="0"/>
              </a:rPr>
              <a:t>Assignment title</a:t>
            </a:r>
            <a:br>
              <a:rPr lang="en-US" sz="2200" b="1" dirty="0">
                <a:effectLst/>
                <a:latin typeface="Arial" panose="020B0604020202020204" pitchFamily="34" charset="0"/>
                <a:ea typeface="Times New Roman" panose="02020603050405020304" pitchFamily="18" charset="0"/>
              </a:rPr>
            </a:br>
            <a:br>
              <a:rPr lang="en-US" sz="2200" b="1" dirty="0">
                <a:effectLst/>
                <a:latin typeface="Arial" panose="020B0604020202020204" pitchFamily="34" charset="0"/>
                <a:ea typeface="Times New Roman" panose="02020603050405020304" pitchFamily="18" charset="0"/>
              </a:rPr>
            </a:br>
            <a:r>
              <a:rPr lang="en-US" sz="2200" b="1" dirty="0">
                <a:effectLst/>
                <a:latin typeface="Arial" panose="020B0604020202020204" pitchFamily="34" charset="0"/>
                <a:ea typeface="Times New Roman" panose="02020603050405020304" pitchFamily="18" charset="0"/>
              </a:rPr>
              <a:t>Consider the 3 pedagogical principles outlined below. Discuss these principles in relation to practices in education, showing secure understanding, identifying strengths and areas for development for each principle.</a:t>
            </a:r>
            <a:br>
              <a:rPr lang="en-GB" sz="1800" dirty="0">
                <a:effectLst/>
                <a:latin typeface="Times New Roman" panose="02020603050405020304" pitchFamily="18" charset="0"/>
                <a:ea typeface="Times New Roman" panose="02020603050405020304" pitchFamily="18" charset="0"/>
              </a:rPr>
            </a:br>
            <a:br>
              <a:rPr lang="en-GB" sz="4400" dirty="0">
                <a:effectLst/>
                <a:latin typeface="Times New Roman" panose="02020603050405020304" pitchFamily="18" charset="0"/>
                <a:ea typeface="Times New Roman" panose="02020603050405020304" pitchFamily="18" charset="0"/>
              </a:rPr>
            </a:br>
            <a:endParaRPr lang="en-GB" dirty="0"/>
          </a:p>
        </p:txBody>
      </p:sp>
    </p:spTree>
    <p:extLst>
      <p:ext uri="{BB962C8B-B14F-4D97-AF65-F5344CB8AC3E}">
        <p14:creationId xmlns:p14="http://schemas.microsoft.com/office/powerpoint/2010/main" val="2591880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692A-1088-4DAB-8BF1-C0474FEC2F76}"/>
              </a:ext>
            </a:extLst>
          </p:cNvPr>
          <p:cNvSpPr>
            <a:spLocks noGrp="1"/>
          </p:cNvSpPr>
          <p:nvPr>
            <p:ph type="title"/>
          </p:nvPr>
        </p:nvSpPr>
        <p:spPr/>
        <p:txBody>
          <a:bodyPr/>
          <a:lstStyle/>
          <a:p>
            <a:r>
              <a:rPr lang="en-GB" dirty="0" err="1"/>
              <a:t>Egwyddorion</a:t>
            </a:r>
            <a:r>
              <a:rPr lang="en-GB" dirty="0"/>
              <a:t> </a:t>
            </a:r>
            <a:r>
              <a:rPr lang="en-GB" dirty="0" err="1"/>
              <a:t>Pedagogaidd</a:t>
            </a:r>
            <a:endParaRPr lang="en-GB" dirty="0"/>
          </a:p>
        </p:txBody>
      </p:sp>
      <p:pic>
        <p:nvPicPr>
          <p:cNvPr id="5" name="Content Placeholder 4">
            <a:extLst>
              <a:ext uri="{FF2B5EF4-FFF2-40B4-BE49-F238E27FC236}">
                <a16:creationId xmlns:a16="http://schemas.microsoft.com/office/drawing/2014/main" id="{F07D711B-842B-4CD3-9990-2F9787254330}"/>
              </a:ext>
            </a:extLst>
          </p:cNvPr>
          <p:cNvPicPr>
            <a:picLocks noGrp="1" noChangeAspect="1"/>
          </p:cNvPicPr>
          <p:nvPr>
            <p:ph idx="1"/>
          </p:nvPr>
        </p:nvPicPr>
        <p:blipFill>
          <a:blip r:embed="rId3"/>
          <a:stretch>
            <a:fillRect/>
          </a:stretch>
        </p:blipFill>
        <p:spPr>
          <a:xfrm>
            <a:off x="388511" y="1304364"/>
            <a:ext cx="8582754" cy="5278998"/>
          </a:xfrm>
        </p:spPr>
      </p:pic>
    </p:spTree>
    <p:extLst>
      <p:ext uri="{BB962C8B-B14F-4D97-AF65-F5344CB8AC3E}">
        <p14:creationId xmlns:p14="http://schemas.microsoft.com/office/powerpoint/2010/main" val="9315468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DED7067-1B3E-4C77-8242-BFBD0BCC1741}"/>
              </a:ext>
            </a:extLst>
          </p:cNvPr>
          <p:cNvPicPr>
            <a:picLocks noGrp="1" noChangeAspect="1"/>
          </p:cNvPicPr>
          <p:nvPr>
            <p:ph idx="1"/>
          </p:nvPr>
        </p:nvPicPr>
        <p:blipFill>
          <a:blip r:embed="rId3"/>
          <a:stretch>
            <a:fillRect/>
          </a:stretch>
        </p:blipFill>
        <p:spPr>
          <a:xfrm>
            <a:off x="257903" y="309282"/>
            <a:ext cx="8667226" cy="6145306"/>
          </a:xfrm>
        </p:spPr>
      </p:pic>
    </p:spTree>
    <p:extLst>
      <p:ext uri="{BB962C8B-B14F-4D97-AF65-F5344CB8AC3E}">
        <p14:creationId xmlns:p14="http://schemas.microsoft.com/office/powerpoint/2010/main" val="20402111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3F10-8085-4002-8A2A-B54104685788}"/>
              </a:ext>
            </a:extLst>
          </p:cNvPr>
          <p:cNvSpPr>
            <a:spLocks noGrp="1"/>
          </p:cNvSpPr>
          <p:nvPr>
            <p:ph type="title"/>
          </p:nvPr>
        </p:nvSpPr>
        <p:spPr/>
        <p:txBody>
          <a:bodyPr/>
          <a:lstStyle/>
          <a:p>
            <a:r>
              <a:rPr lang="en-GB" dirty="0"/>
              <a:t>Pedagogical Principles</a:t>
            </a:r>
          </a:p>
        </p:txBody>
      </p:sp>
      <p:pic>
        <p:nvPicPr>
          <p:cNvPr id="5" name="Content Placeholder 4">
            <a:extLst>
              <a:ext uri="{FF2B5EF4-FFF2-40B4-BE49-F238E27FC236}">
                <a16:creationId xmlns:a16="http://schemas.microsoft.com/office/drawing/2014/main" id="{C89D1C97-6512-45B2-9EAB-283B8738E52C}"/>
              </a:ext>
            </a:extLst>
          </p:cNvPr>
          <p:cNvPicPr>
            <a:picLocks noGrp="1" noChangeAspect="1"/>
          </p:cNvPicPr>
          <p:nvPr>
            <p:ph idx="1"/>
          </p:nvPr>
        </p:nvPicPr>
        <p:blipFill>
          <a:blip r:embed="rId3"/>
          <a:stretch>
            <a:fillRect/>
          </a:stretch>
        </p:blipFill>
        <p:spPr>
          <a:xfrm>
            <a:off x="541681" y="1417638"/>
            <a:ext cx="8098054" cy="4613368"/>
          </a:xfrm>
        </p:spPr>
      </p:pic>
    </p:spTree>
    <p:extLst>
      <p:ext uri="{BB962C8B-B14F-4D97-AF65-F5344CB8AC3E}">
        <p14:creationId xmlns:p14="http://schemas.microsoft.com/office/powerpoint/2010/main" val="28491730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9F686-9066-48FF-B478-B6985192B88D}"/>
              </a:ext>
            </a:extLst>
          </p:cNvPr>
          <p:cNvSpPr>
            <a:spLocks noGrp="1"/>
          </p:cNvSpPr>
          <p:nvPr>
            <p:ph type="title"/>
          </p:nvPr>
        </p:nvSpPr>
        <p:spPr/>
        <p:txBody>
          <a:bodyPr/>
          <a:lstStyle/>
          <a:p>
            <a:r>
              <a:rPr lang="en-GB" dirty="0" err="1"/>
              <a:t>Tasg</a:t>
            </a:r>
            <a:r>
              <a:rPr lang="en-GB" dirty="0"/>
              <a:t> </a:t>
            </a:r>
            <a:r>
              <a:rPr lang="en-GB" dirty="0" err="1"/>
              <a:t>gyfeiriol</a:t>
            </a:r>
            <a:r>
              <a:rPr lang="en-GB" dirty="0"/>
              <a:t> / Directed Task</a:t>
            </a:r>
          </a:p>
        </p:txBody>
      </p:sp>
      <p:sp>
        <p:nvSpPr>
          <p:cNvPr id="3" name="Content Placeholder 2">
            <a:extLst>
              <a:ext uri="{FF2B5EF4-FFF2-40B4-BE49-F238E27FC236}">
                <a16:creationId xmlns:a16="http://schemas.microsoft.com/office/drawing/2014/main" id="{40BA4BA4-851C-4C07-AAFD-348E02FD7721}"/>
              </a:ext>
            </a:extLst>
          </p:cNvPr>
          <p:cNvSpPr>
            <a:spLocks noGrp="1"/>
          </p:cNvSpPr>
          <p:nvPr>
            <p:ph idx="1"/>
          </p:nvPr>
        </p:nvSpPr>
        <p:spPr/>
        <p:txBody>
          <a:bodyPr>
            <a:normAutofit fontScale="77500" lnSpcReduction="20000"/>
          </a:bodyPr>
          <a:lstStyle/>
          <a:p>
            <a:pPr marL="0" indent="0">
              <a:buNone/>
            </a:pPr>
            <a:r>
              <a:rPr lang="en-GB" b="1" dirty="0" err="1"/>
              <a:t>Cynllunio</a:t>
            </a:r>
            <a:r>
              <a:rPr lang="en-GB" b="1" dirty="0"/>
              <a:t> </a:t>
            </a:r>
            <a:r>
              <a:rPr lang="en-GB" b="1" dirty="0" err="1"/>
              <a:t>ar</a:t>
            </a:r>
            <a:r>
              <a:rPr lang="en-GB" b="1" dirty="0"/>
              <a:t> </a:t>
            </a:r>
            <a:r>
              <a:rPr lang="en-GB" b="1" dirty="0" err="1"/>
              <a:t>gyfer</a:t>
            </a:r>
            <a:r>
              <a:rPr lang="en-GB" b="1" dirty="0"/>
              <a:t> y </a:t>
            </a:r>
            <a:r>
              <a:rPr lang="en-GB" b="1" dirty="0" err="1"/>
              <a:t>Celfyddydau</a:t>
            </a:r>
            <a:r>
              <a:rPr lang="en-GB" b="1" dirty="0"/>
              <a:t> </a:t>
            </a:r>
            <a:r>
              <a:rPr lang="en-GB" b="1" dirty="0" err="1"/>
              <a:t>Mynegiannol</a:t>
            </a:r>
            <a:r>
              <a:rPr lang="en-GB" b="1" dirty="0"/>
              <a:t> </a:t>
            </a:r>
            <a:r>
              <a:rPr lang="en-GB" b="1" dirty="0" err="1"/>
              <a:t>i’r</a:t>
            </a:r>
            <a:r>
              <a:rPr lang="en-GB" b="1" dirty="0"/>
              <a:t> </a:t>
            </a:r>
            <a:r>
              <a:rPr lang="en-GB" b="1" dirty="0" err="1"/>
              <a:t>Cyfnod</a:t>
            </a:r>
            <a:r>
              <a:rPr lang="en-GB" b="1" dirty="0"/>
              <a:t> Sylfaen</a:t>
            </a:r>
          </a:p>
          <a:p>
            <a:pPr marL="0" indent="0">
              <a:buNone/>
            </a:pPr>
            <a:endParaRPr lang="en-GB" dirty="0"/>
          </a:p>
          <a:p>
            <a:pPr marL="0" indent="0">
              <a:buNone/>
            </a:pPr>
            <a:r>
              <a:rPr lang="en-GB" dirty="0"/>
              <a:t>Planning for the Expressive Arts within the Foundation Phase.</a:t>
            </a:r>
          </a:p>
          <a:p>
            <a:pPr marL="0" indent="0">
              <a:buNone/>
            </a:pPr>
            <a:endParaRPr lang="en-GB" dirty="0"/>
          </a:p>
          <a:p>
            <a:pPr marL="0" indent="0">
              <a:buNone/>
            </a:pPr>
            <a:r>
              <a:rPr lang="en-GB" b="1" dirty="0" err="1"/>
              <a:t>Cofiwch</a:t>
            </a:r>
            <a:r>
              <a:rPr lang="en-GB" b="1" dirty="0"/>
              <a:t> </a:t>
            </a:r>
            <a:r>
              <a:rPr lang="en-GB" b="1" dirty="0" err="1"/>
              <a:t>yr</a:t>
            </a:r>
            <a:r>
              <a:rPr lang="en-GB" b="1" dirty="0"/>
              <a:t> </a:t>
            </a:r>
            <a:r>
              <a:rPr lang="en-GB" b="1" dirty="0" err="1"/>
              <a:t>egwyddorion</a:t>
            </a:r>
            <a:r>
              <a:rPr lang="en-GB" b="1" dirty="0"/>
              <a:t> </a:t>
            </a:r>
            <a:r>
              <a:rPr lang="en-GB" b="1" dirty="0" err="1"/>
              <a:t>addysgegol</a:t>
            </a:r>
            <a:r>
              <a:rPr lang="en-GB" b="1" dirty="0"/>
              <a:t> </a:t>
            </a:r>
            <a:r>
              <a:rPr lang="en-GB" b="1" dirty="0" err="1"/>
              <a:t>sy’n</a:t>
            </a:r>
            <a:r>
              <a:rPr lang="en-GB" b="1" dirty="0"/>
              <a:t> </a:t>
            </a:r>
            <a:r>
              <a:rPr lang="en-GB" b="1" dirty="0" err="1"/>
              <a:t>gysylltiedig</a:t>
            </a:r>
            <a:r>
              <a:rPr lang="en-GB" b="1" dirty="0"/>
              <a:t> </a:t>
            </a:r>
            <a:r>
              <a:rPr lang="en-GB" b="1" dirty="0" err="1"/>
              <a:t>gyda’r</a:t>
            </a:r>
            <a:r>
              <a:rPr lang="en-GB" b="1" dirty="0"/>
              <a:t> </a:t>
            </a:r>
            <a:r>
              <a:rPr lang="en-GB" b="1" dirty="0" err="1"/>
              <a:t>aseiniad</a:t>
            </a:r>
            <a:r>
              <a:rPr lang="en-GB" b="1" dirty="0"/>
              <a:t>.</a:t>
            </a:r>
          </a:p>
          <a:p>
            <a:pPr marL="0" indent="0">
              <a:buNone/>
            </a:pPr>
            <a:endParaRPr lang="en-GB" dirty="0"/>
          </a:p>
          <a:p>
            <a:pPr marL="0" indent="0">
              <a:buNone/>
            </a:pPr>
            <a:r>
              <a:rPr lang="en-GB" dirty="0"/>
              <a:t>Remember the pedagogical principles linked to your assignment.</a:t>
            </a:r>
          </a:p>
          <a:p>
            <a:pPr marL="0" indent="0">
              <a:buNone/>
            </a:pPr>
            <a:endParaRPr lang="en-GB" dirty="0"/>
          </a:p>
          <a:p>
            <a:pPr marL="0" indent="0" algn="ctr">
              <a:buNone/>
            </a:pPr>
            <a:r>
              <a:rPr lang="en-GB" sz="2000" b="1" dirty="0" err="1"/>
              <a:t>Defnyddiwch</a:t>
            </a:r>
            <a:r>
              <a:rPr lang="en-GB" sz="2000" b="1" dirty="0"/>
              <a:t> </a:t>
            </a:r>
            <a:r>
              <a:rPr lang="en-GB" sz="2000" b="1" dirty="0" err="1"/>
              <a:t>dempled</a:t>
            </a:r>
            <a:r>
              <a:rPr lang="en-GB" sz="2000" b="1" dirty="0"/>
              <a:t> </a:t>
            </a:r>
            <a:r>
              <a:rPr lang="en-GB" sz="2000" b="1" dirty="0" err="1"/>
              <a:t>cynllunio</a:t>
            </a:r>
            <a:r>
              <a:rPr lang="en-GB" sz="2000" b="1" dirty="0"/>
              <a:t> </a:t>
            </a:r>
            <a:r>
              <a:rPr lang="en-GB" sz="2000" b="1" dirty="0" err="1"/>
              <a:t>yr</a:t>
            </a:r>
            <a:r>
              <a:rPr lang="en-GB" sz="2000" b="1" dirty="0"/>
              <a:t> </a:t>
            </a:r>
            <a:r>
              <a:rPr lang="en-GB" sz="2000" b="1" dirty="0" err="1"/>
              <a:t>Athrofa</a:t>
            </a:r>
            <a:r>
              <a:rPr lang="en-GB" sz="2000" b="1" dirty="0"/>
              <a:t>.</a:t>
            </a:r>
          </a:p>
          <a:p>
            <a:pPr marL="0" indent="0" algn="ctr">
              <a:buNone/>
            </a:pPr>
            <a:r>
              <a:rPr lang="en-GB" sz="2000" dirty="0"/>
              <a:t>Use the </a:t>
            </a:r>
            <a:r>
              <a:rPr lang="en-GB" sz="2000" dirty="0" err="1"/>
              <a:t>Athrofa’s</a:t>
            </a:r>
            <a:r>
              <a:rPr lang="en-GB" sz="2000" dirty="0"/>
              <a:t> planning template.</a:t>
            </a:r>
          </a:p>
        </p:txBody>
      </p:sp>
    </p:spTree>
    <p:extLst>
      <p:ext uri="{BB962C8B-B14F-4D97-AF65-F5344CB8AC3E}">
        <p14:creationId xmlns:p14="http://schemas.microsoft.com/office/powerpoint/2010/main" val="34362990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C4A6-2C92-4EB3-A5C6-F36DE93FE550}"/>
              </a:ext>
            </a:extLst>
          </p:cNvPr>
          <p:cNvSpPr>
            <a:spLocks noGrp="1"/>
          </p:cNvSpPr>
          <p:nvPr>
            <p:ph type="title"/>
          </p:nvPr>
        </p:nvSpPr>
        <p:spPr/>
        <p:txBody>
          <a:bodyPr>
            <a:normAutofit fontScale="90000"/>
          </a:bodyPr>
          <a:lstStyle/>
          <a:p>
            <a:r>
              <a:rPr lang="en-GB" dirty="0" err="1"/>
              <a:t>Cynllunio</a:t>
            </a:r>
            <a:r>
              <a:rPr lang="en-GB" dirty="0"/>
              <a:t> </a:t>
            </a:r>
            <a:r>
              <a:rPr lang="en-GB" dirty="0" err="1"/>
              <a:t>ar</a:t>
            </a:r>
            <a:r>
              <a:rPr lang="en-GB" dirty="0"/>
              <a:t> </a:t>
            </a:r>
            <a:r>
              <a:rPr lang="en-GB" dirty="0" err="1"/>
              <a:t>gyfer</a:t>
            </a:r>
            <a:r>
              <a:rPr lang="en-GB" dirty="0"/>
              <a:t> y </a:t>
            </a:r>
            <a:r>
              <a:rPr lang="en-GB" dirty="0" err="1"/>
              <a:t>Celfyddydau</a:t>
            </a:r>
            <a:r>
              <a:rPr lang="en-GB" dirty="0"/>
              <a:t> </a:t>
            </a:r>
            <a:r>
              <a:rPr lang="en-GB" dirty="0" err="1"/>
              <a:t>Mynegiannol</a:t>
            </a:r>
            <a:r>
              <a:rPr lang="en-GB" dirty="0"/>
              <a:t> (CS)</a:t>
            </a:r>
          </a:p>
        </p:txBody>
      </p:sp>
      <p:pic>
        <p:nvPicPr>
          <p:cNvPr id="5" name="Content Placeholder 4">
            <a:extLst>
              <a:ext uri="{FF2B5EF4-FFF2-40B4-BE49-F238E27FC236}">
                <a16:creationId xmlns:a16="http://schemas.microsoft.com/office/drawing/2014/main" id="{73930FCE-6FEA-496E-92ED-3A5A94C66F4A}"/>
              </a:ext>
            </a:extLst>
          </p:cNvPr>
          <p:cNvPicPr>
            <a:picLocks noGrp="1" noChangeAspect="1"/>
          </p:cNvPicPr>
          <p:nvPr>
            <p:ph idx="1"/>
          </p:nvPr>
        </p:nvPicPr>
        <p:blipFill>
          <a:blip r:embed="rId3"/>
          <a:stretch>
            <a:fillRect/>
          </a:stretch>
        </p:blipFill>
        <p:spPr>
          <a:xfrm>
            <a:off x="102236" y="1417638"/>
            <a:ext cx="4857142" cy="3496235"/>
          </a:xfrm>
        </p:spPr>
      </p:pic>
      <p:pic>
        <p:nvPicPr>
          <p:cNvPr id="7" name="Picture 6">
            <a:extLst>
              <a:ext uri="{FF2B5EF4-FFF2-40B4-BE49-F238E27FC236}">
                <a16:creationId xmlns:a16="http://schemas.microsoft.com/office/drawing/2014/main" id="{CB582A28-14B6-4191-B16D-4CA6521F4502}"/>
              </a:ext>
            </a:extLst>
          </p:cNvPr>
          <p:cNvPicPr>
            <a:picLocks noChangeAspect="1"/>
          </p:cNvPicPr>
          <p:nvPr/>
        </p:nvPicPr>
        <p:blipFill>
          <a:blip r:embed="rId4"/>
          <a:stretch>
            <a:fillRect/>
          </a:stretch>
        </p:blipFill>
        <p:spPr>
          <a:xfrm>
            <a:off x="3235717" y="3341528"/>
            <a:ext cx="5955348" cy="3241834"/>
          </a:xfrm>
          <a:prstGeom prst="rect">
            <a:avLst/>
          </a:prstGeom>
        </p:spPr>
      </p:pic>
    </p:spTree>
    <p:extLst>
      <p:ext uri="{BB962C8B-B14F-4D97-AF65-F5344CB8AC3E}">
        <p14:creationId xmlns:p14="http://schemas.microsoft.com/office/powerpoint/2010/main" val="14798751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5F6BB-B17C-4EFB-91AB-2C433DC23E18}"/>
              </a:ext>
            </a:extLst>
          </p:cNvPr>
          <p:cNvSpPr>
            <a:spLocks noGrp="1"/>
          </p:cNvSpPr>
          <p:nvPr>
            <p:ph type="title"/>
          </p:nvPr>
        </p:nvSpPr>
        <p:spPr/>
        <p:txBody>
          <a:bodyPr>
            <a:normAutofit fontScale="90000"/>
          </a:bodyPr>
          <a:lstStyle/>
          <a:p>
            <a:r>
              <a:rPr lang="en-GB" dirty="0"/>
              <a:t>Planning for the Expressive Arts (F.PH)</a:t>
            </a:r>
          </a:p>
        </p:txBody>
      </p:sp>
      <p:pic>
        <p:nvPicPr>
          <p:cNvPr id="9" name="Content Placeholder 8">
            <a:extLst>
              <a:ext uri="{FF2B5EF4-FFF2-40B4-BE49-F238E27FC236}">
                <a16:creationId xmlns:a16="http://schemas.microsoft.com/office/drawing/2014/main" id="{FB8A9BE2-0CEC-40C5-A122-5AE908BB7194}"/>
              </a:ext>
            </a:extLst>
          </p:cNvPr>
          <p:cNvPicPr>
            <a:picLocks noGrp="1" noChangeAspect="1"/>
          </p:cNvPicPr>
          <p:nvPr>
            <p:ph idx="1"/>
          </p:nvPr>
        </p:nvPicPr>
        <p:blipFill>
          <a:blip r:embed="rId3"/>
          <a:stretch>
            <a:fillRect/>
          </a:stretch>
        </p:blipFill>
        <p:spPr>
          <a:xfrm>
            <a:off x="457200" y="1270747"/>
            <a:ext cx="4623221" cy="5666293"/>
          </a:xfrm>
        </p:spPr>
      </p:pic>
      <p:pic>
        <p:nvPicPr>
          <p:cNvPr id="11" name="Picture 10">
            <a:extLst>
              <a:ext uri="{FF2B5EF4-FFF2-40B4-BE49-F238E27FC236}">
                <a16:creationId xmlns:a16="http://schemas.microsoft.com/office/drawing/2014/main" id="{F09251A3-A4BF-41FA-AE5A-763FF19687F8}"/>
              </a:ext>
            </a:extLst>
          </p:cNvPr>
          <p:cNvPicPr>
            <a:picLocks noChangeAspect="1"/>
          </p:cNvPicPr>
          <p:nvPr/>
        </p:nvPicPr>
        <p:blipFill>
          <a:blip r:embed="rId4"/>
          <a:stretch>
            <a:fillRect/>
          </a:stretch>
        </p:blipFill>
        <p:spPr>
          <a:xfrm>
            <a:off x="3529604" y="2159699"/>
            <a:ext cx="5473202" cy="3225848"/>
          </a:xfrm>
          <a:prstGeom prst="rect">
            <a:avLst/>
          </a:prstGeom>
        </p:spPr>
      </p:pic>
    </p:spTree>
    <p:extLst>
      <p:ext uri="{BB962C8B-B14F-4D97-AF65-F5344CB8AC3E}">
        <p14:creationId xmlns:p14="http://schemas.microsoft.com/office/powerpoint/2010/main" val="13803609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3BD57-2F3C-4537-8968-73E404D1C26D}"/>
              </a:ext>
            </a:extLst>
          </p:cNvPr>
          <p:cNvSpPr>
            <a:spLocks noGrp="1"/>
          </p:cNvSpPr>
          <p:nvPr>
            <p:ph type="title"/>
          </p:nvPr>
        </p:nvSpPr>
        <p:spPr/>
        <p:txBody>
          <a:bodyPr/>
          <a:lstStyle/>
          <a:p>
            <a:r>
              <a:rPr lang="en-GB" b="1" dirty="0" err="1"/>
              <a:t>Meicro-addysgu</a:t>
            </a:r>
            <a:r>
              <a:rPr lang="en-GB" b="1" dirty="0"/>
              <a:t> / Microteach</a:t>
            </a:r>
          </a:p>
        </p:txBody>
      </p:sp>
      <p:sp>
        <p:nvSpPr>
          <p:cNvPr id="3" name="Content Placeholder 2">
            <a:extLst>
              <a:ext uri="{FF2B5EF4-FFF2-40B4-BE49-F238E27FC236}">
                <a16:creationId xmlns:a16="http://schemas.microsoft.com/office/drawing/2014/main" id="{26E8F101-7AF3-4A49-B742-3E6939B8D86E}"/>
              </a:ext>
            </a:extLst>
          </p:cNvPr>
          <p:cNvSpPr>
            <a:spLocks noGrp="1"/>
          </p:cNvSpPr>
          <p:nvPr>
            <p:ph sz="half" idx="1"/>
          </p:nvPr>
        </p:nvSpPr>
        <p:spPr>
          <a:xfrm>
            <a:off x="457200" y="1600200"/>
            <a:ext cx="8290112" cy="4525963"/>
          </a:xfrm>
        </p:spPr>
        <p:txBody>
          <a:bodyPr/>
          <a:lstStyle/>
          <a:p>
            <a:pPr marL="0" indent="0">
              <a:buNone/>
            </a:pPr>
            <a:endParaRPr lang="en-GB" dirty="0"/>
          </a:p>
          <a:p>
            <a:pPr marL="0" indent="0">
              <a:buNone/>
            </a:pPr>
            <a:r>
              <a:rPr lang="en-GB" b="1" dirty="0" err="1"/>
              <a:t>Dangos</a:t>
            </a:r>
            <a:r>
              <a:rPr lang="en-GB" b="1" dirty="0"/>
              <a:t> </a:t>
            </a:r>
            <a:r>
              <a:rPr lang="en-GB" b="1" dirty="0" err="1"/>
              <a:t>cysylltiad</a:t>
            </a:r>
            <a:r>
              <a:rPr lang="en-GB" b="1" dirty="0"/>
              <a:t> </a:t>
            </a:r>
            <a:r>
              <a:rPr lang="en-GB" b="1" dirty="0" err="1"/>
              <a:t>i</a:t>
            </a:r>
            <a:r>
              <a:rPr lang="en-GB" b="1" dirty="0"/>
              <a:t> un </a:t>
            </a:r>
            <a:r>
              <a:rPr lang="en-GB" b="1" dirty="0" err="1"/>
              <a:t>o'r</a:t>
            </a:r>
            <a:r>
              <a:rPr lang="en-GB" b="1" dirty="0"/>
              <a:t> </a:t>
            </a:r>
            <a:r>
              <a:rPr lang="en-GB" b="1" dirty="0" err="1"/>
              <a:t>egwyddorion</a:t>
            </a:r>
            <a:r>
              <a:rPr lang="en-GB" b="1" dirty="0"/>
              <a:t>, </a:t>
            </a:r>
            <a:r>
              <a:rPr lang="en-GB" b="1" dirty="0" err="1"/>
              <a:t>ond</a:t>
            </a:r>
            <a:r>
              <a:rPr lang="en-GB" b="1" dirty="0"/>
              <a:t> </a:t>
            </a:r>
            <a:r>
              <a:rPr lang="en-GB" b="1" dirty="0" err="1"/>
              <a:t>gellir</a:t>
            </a:r>
            <a:r>
              <a:rPr lang="en-GB" b="1" dirty="0"/>
              <a:t> </a:t>
            </a:r>
            <a:r>
              <a:rPr lang="en-GB" b="1" dirty="0" err="1"/>
              <a:t>ei</a:t>
            </a:r>
            <a:r>
              <a:rPr lang="en-GB" b="1" dirty="0"/>
              <a:t> </a:t>
            </a:r>
            <a:r>
              <a:rPr lang="en-GB" b="1" dirty="0" err="1"/>
              <a:t>ddefnyddio</a:t>
            </a:r>
            <a:r>
              <a:rPr lang="en-GB" b="1" dirty="0"/>
              <a:t> o </a:t>
            </a:r>
            <a:r>
              <a:rPr lang="en-GB" b="1" dirty="0" err="1"/>
              <a:t>fewn</a:t>
            </a:r>
            <a:r>
              <a:rPr lang="en-GB" b="1" dirty="0"/>
              <a:t> </a:t>
            </a:r>
            <a:r>
              <a:rPr lang="en-GB" b="1" dirty="0" err="1"/>
              <a:t>unrhyw</a:t>
            </a:r>
            <a:r>
              <a:rPr lang="en-GB" b="1" dirty="0"/>
              <a:t> un </a:t>
            </a:r>
            <a:r>
              <a:rPr lang="en-GB" b="1" dirty="0" err="1"/>
              <a:t>o’r</a:t>
            </a:r>
            <a:r>
              <a:rPr lang="en-GB" b="1" dirty="0"/>
              <a:t> </a:t>
            </a:r>
            <a:r>
              <a:rPr lang="en-GB" b="1" dirty="0" err="1"/>
              <a:t>MDaPh</a:t>
            </a:r>
            <a:r>
              <a:rPr lang="en-GB" b="1" dirty="0"/>
              <a:t>.</a:t>
            </a:r>
          </a:p>
          <a:p>
            <a:pPr marL="0" indent="0">
              <a:buNone/>
            </a:pPr>
            <a:endParaRPr lang="en-GB" b="1" dirty="0"/>
          </a:p>
          <a:p>
            <a:pPr marL="0" indent="0">
              <a:buNone/>
            </a:pPr>
            <a:endParaRPr lang="en-GB" dirty="0"/>
          </a:p>
          <a:p>
            <a:pPr marL="0" indent="0">
              <a:buNone/>
            </a:pPr>
            <a:r>
              <a:rPr lang="en-GB" dirty="0"/>
              <a:t>To show a link to one of the principles, but it can be used within any of the </a:t>
            </a:r>
            <a:r>
              <a:rPr lang="en-GB" dirty="0" err="1"/>
              <a:t>AoLes</a:t>
            </a:r>
            <a:r>
              <a:rPr lang="en-GB" dirty="0"/>
              <a:t>.</a:t>
            </a:r>
          </a:p>
          <a:p>
            <a:pPr marL="0" indent="0">
              <a:buNone/>
            </a:pPr>
            <a:endParaRPr lang="en-GB" dirty="0"/>
          </a:p>
          <a:p>
            <a:pPr marL="0" indent="0" algn="ctr">
              <a:buNone/>
            </a:pPr>
            <a:r>
              <a:rPr lang="en-GB" b="1" dirty="0"/>
              <a:t>22/03/22</a:t>
            </a:r>
          </a:p>
        </p:txBody>
      </p:sp>
    </p:spTree>
    <p:extLst>
      <p:ext uri="{BB962C8B-B14F-4D97-AF65-F5344CB8AC3E}">
        <p14:creationId xmlns:p14="http://schemas.microsoft.com/office/powerpoint/2010/main" val="3161327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Person with idea concept">
            <a:extLst>
              <a:ext uri="{FF2B5EF4-FFF2-40B4-BE49-F238E27FC236}">
                <a16:creationId xmlns:a16="http://schemas.microsoft.com/office/drawing/2014/main" id="{3EDEF562-818F-47EF-B5F5-705A68209D25}"/>
              </a:ext>
            </a:extLst>
          </p:cNvPr>
          <p:cNvPicPr>
            <a:picLocks noChangeAspect="1"/>
          </p:cNvPicPr>
          <p:nvPr/>
        </p:nvPicPr>
        <p:blipFill rotWithShape="1">
          <a:blip r:embed="rId2">
            <a:alphaModFix amt="60000"/>
          </a:blip>
          <a:srcRect l="9731" r="1268" b="-1"/>
          <a:stretch/>
        </p:blipFill>
        <p:spPr>
          <a:xfrm>
            <a:off x="20" y="10"/>
            <a:ext cx="9143980" cy="6857990"/>
          </a:xfrm>
          <a:prstGeom prst="rect">
            <a:avLst/>
          </a:prstGeom>
        </p:spPr>
      </p:pic>
      <p:sp>
        <p:nvSpPr>
          <p:cNvPr id="2" name="Title 1">
            <a:extLst>
              <a:ext uri="{FF2B5EF4-FFF2-40B4-BE49-F238E27FC236}">
                <a16:creationId xmlns:a16="http://schemas.microsoft.com/office/drawing/2014/main" id="{5675D377-000D-4C45-B89D-4B6BB9C82552}"/>
              </a:ext>
            </a:extLst>
          </p:cNvPr>
          <p:cNvSpPr>
            <a:spLocks noGrp="1"/>
          </p:cNvSpPr>
          <p:nvPr>
            <p:ph type="title"/>
          </p:nvPr>
        </p:nvSpPr>
        <p:spPr>
          <a:xfrm>
            <a:off x="630936" y="600427"/>
            <a:ext cx="7406640" cy="3299902"/>
          </a:xfrm>
        </p:spPr>
        <p:txBody>
          <a:bodyPr vert="horz" lIns="91440" tIns="45720" rIns="91440" bIns="45720" rtlCol="0" anchor="b">
            <a:normAutofit fontScale="90000"/>
          </a:bodyPr>
          <a:lstStyle/>
          <a:p>
            <a:pPr algn="l" defTabSz="914400">
              <a:lnSpc>
                <a:spcPct val="90000"/>
              </a:lnSpc>
            </a:pPr>
            <a:r>
              <a:rPr lang="en-US" sz="7100" dirty="0">
                <a:solidFill>
                  <a:srgbClr val="FFFFFF"/>
                </a:solidFill>
              </a:rPr>
              <a:t>SYNIADAU PELLACH</a:t>
            </a:r>
            <a:br>
              <a:rPr lang="en-US" sz="7100" dirty="0">
                <a:solidFill>
                  <a:srgbClr val="FFFFFF"/>
                </a:solidFill>
              </a:rPr>
            </a:br>
            <a:br>
              <a:rPr lang="en-US" sz="7100" dirty="0">
                <a:solidFill>
                  <a:srgbClr val="FFFFFF"/>
                </a:solidFill>
              </a:rPr>
            </a:br>
            <a:r>
              <a:rPr lang="en-US" sz="7100" dirty="0">
                <a:solidFill>
                  <a:srgbClr val="FFFFFF"/>
                </a:solidFill>
              </a:rPr>
              <a:t>FURTHER IDEAS</a:t>
            </a:r>
          </a:p>
        </p:txBody>
      </p:sp>
    </p:spTree>
    <p:extLst>
      <p:ext uri="{BB962C8B-B14F-4D97-AF65-F5344CB8AC3E}">
        <p14:creationId xmlns:p14="http://schemas.microsoft.com/office/powerpoint/2010/main" val="651771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17DEF-4728-4AFA-B12E-79148FCF0D9F}"/>
              </a:ext>
            </a:extLst>
          </p:cNvPr>
          <p:cNvSpPr>
            <a:spLocks noGrp="1"/>
          </p:cNvSpPr>
          <p:nvPr>
            <p:ph type="title"/>
          </p:nvPr>
        </p:nvSpPr>
        <p:spPr>
          <a:xfrm>
            <a:off x="491490" y="365125"/>
            <a:ext cx="3840085" cy="1692794"/>
          </a:xfrm>
        </p:spPr>
        <p:txBody>
          <a:bodyPr vert="horz" lIns="91440" tIns="45720" rIns="91440" bIns="45720" rtlCol="0" anchor="ctr">
            <a:normAutofit/>
          </a:bodyPr>
          <a:lstStyle/>
          <a:p>
            <a:pPr algn="l" defTabSz="914400">
              <a:lnSpc>
                <a:spcPct val="90000"/>
              </a:lnSpc>
            </a:pPr>
            <a:r>
              <a:rPr lang="en-US" dirty="0"/>
              <a:t>ARLUNIO / ART</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C3AEA3-B2BA-4629-94DE-C693EC9C321B}"/>
              </a:ext>
            </a:extLst>
          </p:cNvPr>
          <p:cNvSpPr>
            <a:spLocks noGrp="1"/>
          </p:cNvSpPr>
          <p:nvPr>
            <p:ph sz="half" idx="1"/>
          </p:nvPr>
        </p:nvSpPr>
        <p:spPr>
          <a:xfrm>
            <a:off x="215153" y="2575034"/>
            <a:ext cx="4961965" cy="4168666"/>
          </a:xfrm>
        </p:spPr>
        <p:txBody>
          <a:bodyPr vert="horz" lIns="91440" tIns="45720" rIns="91440" bIns="45720" rtlCol="0">
            <a:normAutofit fontScale="77500" lnSpcReduction="20000"/>
          </a:bodyPr>
          <a:lstStyle/>
          <a:p>
            <a:pPr indent="-228600" defTabSz="914400">
              <a:lnSpc>
                <a:spcPct val="90000"/>
              </a:lnSpc>
              <a:buFont typeface="Arial" panose="020B0604020202020204" pitchFamily="34" charset="0"/>
              <a:buChar char="•"/>
            </a:pPr>
            <a:r>
              <a:rPr lang="en-US" sz="1900" dirty="0"/>
              <a:t>Design a t-shirt</a:t>
            </a:r>
          </a:p>
          <a:p>
            <a:pPr indent="-228600" defTabSz="914400">
              <a:lnSpc>
                <a:spcPct val="90000"/>
              </a:lnSpc>
              <a:buFont typeface="Arial" panose="020B0604020202020204" pitchFamily="34" charset="0"/>
              <a:buChar char="•"/>
            </a:pPr>
            <a:r>
              <a:rPr lang="en-US" sz="1900" dirty="0"/>
              <a:t>Design a cartoon + 200 words about him/her or spoken words</a:t>
            </a:r>
          </a:p>
          <a:p>
            <a:pPr indent="-228600" defTabSz="914400">
              <a:lnSpc>
                <a:spcPct val="90000"/>
              </a:lnSpc>
              <a:buFont typeface="Arial" panose="020B0604020202020204" pitchFamily="34" charset="0"/>
              <a:buChar char="•"/>
            </a:pPr>
            <a:r>
              <a:rPr lang="en-US" sz="1900" dirty="0"/>
              <a:t>Puppet (</a:t>
            </a:r>
            <a:r>
              <a:rPr lang="en-US" sz="1900" dirty="0" err="1"/>
              <a:t>finger,hand,string</a:t>
            </a:r>
            <a:r>
              <a:rPr lang="en-US" sz="1900" dirty="0"/>
              <a:t>)</a:t>
            </a:r>
          </a:p>
          <a:p>
            <a:pPr indent="-228600" defTabSz="914400">
              <a:lnSpc>
                <a:spcPct val="90000"/>
              </a:lnSpc>
              <a:buFont typeface="Arial" panose="020B0604020202020204" pitchFamily="34" charset="0"/>
              <a:buChar char="•"/>
            </a:pPr>
            <a:r>
              <a:rPr lang="en-US" sz="1900" dirty="0"/>
              <a:t>Comic page</a:t>
            </a:r>
          </a:p>
          <a:p>
            <a:pPr indent="-228600" defTabSz="914400">
              <a:lnSpc>
                <a:spcPct val="90000"/>
              </a:lnSpc>
              <a:buFont typeface="Arial" panose="020B0604020202020204" pitchFamily="34" charset="0"/>
              <a:buChar char="•"/>
            </a:pPr>
            <a:r>
              <a:rPr lang="en-US" sz="1900" dirty="0"/>
              <a:t>2d/3d Creative work – mosaic, collage, tiles, wood, plastic, metal based on theme/story.</a:t>
            </a:r>
          </a:p>
          <a:p>
            <a:pPr indent="-228600" defTabSz="914400">
              <a:lnSpc>
                <a:spcPct val="90000"/>
              </a:lnSpc>
              <a:buFont typeface="Arial" panose="020B0604020202020204" pitchFamily="34" charset="0"/>
              <a:buChar char="•"/>
            </a:pPr>
            <a:r>
              <a:rPr lang="en-US" sz="1900" dirty="0"/>
              <a:t>Prints – any medium- line, wood, plastic, paper, fabric, metal.</a:t>
            </a:r>
          </a:p>
          <a:p>
            <a:pPr indent="-228600" defTabSz="914400">
              <a:lnSpc>
                <a:spcPct val="90000"/>
              </a:lnSpc>
              <a:buFont typeface="Arial" panose="020B0604020202020204" pitchFamily="34" charset="0"/>
              <a:buChar char="•"/>
            </a:pPr>
            <a:r>
              <a:rPr lang="en-US" sz="1900" dirty="0"/>
              <a:t>Design on fabric 2d/3d – Paint, print, stitch, </a:t>
            </a:r>
            <a:r>
              <a:rPr lang="en-US" sz="1900" dirty="0" err="1"/>
              <a:t>batic</a:t>
            </a:r>
            <a:r>
              <a:rPr lang="en-US" sz="1900" dirty="0"/>
              <a:t>, felt, block print, computer/digital.</a:t>
            </a:r>
          </a:p>
          <a:p>
            <a:pPr indent="-228600" defTabSz="914400">
              <a:lnSpc>
                <a:spcPct val="90000"/>
              </a:lnSpc>
              <a:buFont typeface="Arial" panose="020B0604020202020204" pitchFamily="34" charset="0"/>
              <a:buChar char="•"/>
            </a:pPr>
            <a:r>
              <a:rPr lang="en-US" sz="1900" dirty="0"/>
              <a:t>Design a story book for children under 7 (by ks2 children perhaps), design pictures/images and a story/narrative – record for </a:t>
            </a:r>
            <a:r>
              <a:rPr lang="en-US" sz="1900" dirty="0" err="1"/>
              <a:t>F.Ph</a:t>
            </a:r>
            <a:r>
              <a:rPr lang="en-US" sz="1900" dirty="0"/>
              <a:t> learners.</a:t>
            </a:r>
          </a:p>
          <a:p>
            <a:pPr indent="-228600" defTabSz="914400">
              <a:lnSpc>
                <a:spcPct val="90000"/>
              </a:lnSpc>
              <a:buFont typeface="Arial" panose="020B0604020202020204" pitchFamily="34" charset="0"/>
              <a:buChar char="•"/>
            </a:pPr>
            <a:r>
              <a:rPr lang="en-US" sz="1900" dirty="0" err="1"/>
              <a:t>Jewellery</a:t>
            </a:r>
            <a:endParaRPr lang="en-US" sz="1900" dirty="0"/>
          </a:p>
          <a:p>
            <a:pPr indent="-228600" defTabSz="914400">
              <a:lnSpc>
                <a:spcPct val="90000"/>
              </a:lnSpc>
              <a:buFont typeface="Arial" panose="020B0604020202020204" pitchFamily="34" charset="0"/>
              <a:buChar char="•"/>
            </a:pPr>
            <a:r>
              <a:rPr lang="en-US" sz="1900" dirty="0"/>
              <a:t>Ceramics</a:t>
            </a:r>
          </a:p>
          <a:p>
            <a:pPr indent="-228600" defTabSz="914400">
              <a:lnSpc>
                <a:spcPct val="90000"/>
              </a:lnSpc>
              <a:buFont typeface="Arial" panose="020B0604020202020204" pitchFamily="34" charset="0"/>
              <a:buChar char="•"/>
            </a:pPr>
            <a:r>
              <a:rPr lang="en-US" sz="1900" dirty="0"/>
              <a:t>Weaving/Tapestry</a:t>
            </a:r>
          </a:p>
          <a:p>
            <a:pPr indent="-228600" defTabSz="914400">
              <a:lnSpc>
                <a:spcPct val="90000"/>
              </a:lnSpc>
              <a:buFont typeface="Arial" panose="020B0604020202020204" pitchFamily="34" charset="0"/>
              <a:buChar char="•"/>
            </a:pPr>
            <a:r>
              <a:rPr lang="en-US" sz="1900" dirty="0"/>
              <a:t>Upcycle project – e-portfolio, photographs, steps taken, outcome.</a:t>
            </a:r>
          </a:p>
          <a:p>
            <a:pPr indent="-228600" defTabSz="914400">
              <a:lnSpc>
                <a:spcPct val="90000"/>
              </a:lnSpc>
              <a:buFont typeface="Arial" panose="020B0604020202020204" pitchFamily="34" charset="0"/>
              <a:buChar char="•"/>
            </a:pPr>
            <a:r>
              <a:rPr lang="en-US" sz="1900" dirty="0"/>
              <a:t>Textiles.</a:t>
            </a:r>
          </a:p>
          <a:p>
            <a:pPr indent="-228600" defTabSz="914400">
              <a:lnSpc>
                <a:spcPct val="90000"/>
              </a:lnSpc>
              <a:buFont typeface="Arial" panose="020B0604020202020204" pitchFamily="34" charset="0"/>
              <a:buChar char="•"/>
            </a:pPr>
            <a:r>
              <a:rPr lang="en-US" sz="1900" dirty="0"/>
              <a:t>Imitate/Simulate drawings/paintings</a:t>
            </a:r>
          </a:p>
          <a:p>
            <a:pPr indent="-228600" defTabSz="914400">
              <a:lnSpc>
                <a:spcPct val="90000"/>
              </a:lnSpc>
              <a:buFont typeface="Arial" panose="020B0604020202020204" pitchFamily="34" charset="0"/>
              <a:buChar char="•"/>
            </a:pPr>
            <a:endParaRPr lang="en-US" sz="1400" dirty="0"/>
          </a:p>
          <a:p>
            <a:pPr indent="-228600" defTabSz="914400">
              <a:lnSpc>
                <a:spcPct val="90000"/>
              </a:lnSpc>
              <a:buFont typeface="Arial" panose="020B0604020202020204" pitchFamily="34" charset="0"/>
              <a:buChar char="•"/>
            </a:pPr>
            <a:endParaRPr lang="en-US" sz="1400" dirty="0"/>
          </a:p>
        </p:txBody>
      </p:sp>
      <p:pic>
        <p:nvPicPr>
          <p:cNvPr id="1026" name="Picture 2" descr="See the source image">
            <a:extLst>
              <a:ext uri="{FF2B5EF4-FFF2-40B4-BE49-F238E27FC236}">
                <a16:creationId xmlns:a16="http://schemas.microsoft.com/office/drawing/2014/main" id="{3CD1F289-FF61-47A6-9B4F-29D7ABD08B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04" r="15755"/>
          <a:stretch/>
        </p:blipFill>
        <p:spPr bwMode="auto">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4749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14421-F7C7-4860-AA13-80785D27C03A}"/>
              </a:ext>
            </a:extLst>
          </p:cNvPr>
          <p:cNvSpPr>
            <a:spLocks noGrp="1"/>
          </p:cNvSpPr>
          <p:nvPr>
            <p:ph type="title"/>
          </p:nvPr>
        </p:nvSpPr>
        <p:spPr>
          <a:xfrm>
            <a:off x="4813300" y="262218"/>
            <a:ext cx="3968748" cy="720818"/>
          </a:xfrm>
        </p:spPr>
        <p:txBody>
          <a:bodyPr vert="horz" lIns="91440" tIns="45720" rIns="91440" bIns="45720" rtlCol="0" anchor="b">
            <a:normAutofit fontScale="90000"/>
          </a:bodyPr>
          <a:lstStyle/>
          <a:p>
            <a:pPr algn="l" defTabSz="914400">
              <a:lnSpc>
                <a:spcPct val="90000"/>
              </a:lnSpc>
            </a:pPr>
            <a:r>
              <a:rPr lang="en-US" sz="3500" dirty="0"/>
              <a:t>CERDDORIAETH MUSIC</a:t>
            </a:r>
          </a:p>
        </p:txBody>
      </p:sp>
      <p:pic>
        <p:nvPicPr>
          <p:cNvPr id="3074" name="Picture 2" descr="See the source image">
            <a:extLst>
              <a:ext uri="{FF2B5EF4-FFF2-40B4-BE49-F238E27FC236}">
                <a16:creationId xmlns:a16="http://schemas.microsoft.com/office/drawing/2014/main" id="{975D57B7-8DDD-4891-A3A0-0703CDEBCA62}"/>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2343" r="33146" b="-2"/>
          <a:stretch/>
        </p:blipFill>
        <p:spPr bwMode="auto">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F892D21-B55C-4F82-ADEC-4E4275CF977E}"/>
              </a:ext>
            </a:extLst>
          </p:cNvPr>
          <p:cNvSpPr>
            <a:spLocks noGrp="1"/>
          </p:cNvSpPr>
          <p:nvPr>
            <p:ph sz="half" idx="1"/>
          </p:nvPr>
        </p:nvSpPr>
        <p:spPr>
          <a:xfrm>
            <a:off x="4732618" y="1115265"/>
            <a:ext cx="3968747" cy="5211576"/>
          </a:xfrm>
        </p:spPr>
        <p:txBody>
          <a:bodyPr vert="horz" lIns="91440" tIns="45720" rIns="91440" bIns="45720" rtlCol="0">
            <a:normAutofit/>
          </a:bodyPr>
          <a:lstStyle/>
          <a:p>
            <a:pPr marL="400050" indent="-285750" defTabSz="914400">
              <a:lnSpc>
                <a:spcPct val="90000"/>
              </a:lnSpc>
            </a:pPr>
            <a:r>
              <a:rPr lang="en-US" sz="2400" dirty="0"/>
              <a:t>Music media – television, radio, internet.</a:t>
            </a:r>
          </a:p>
          <a:p>
            <a:pPr marL="400050" indent="-285750" defTabSz="914400">
              <a:lnSpc>
                <a:spcPct val="90000"/>
              </a:lnSpc>
            </a:pPr>
            <a:endParaRPr lang="en-US" sz="2400" dirty="0"/>
          </a:p>
          <a:p>
            <a:pPr marL="400050" indent="-285750" defTabSz="914400">
              <a:lnSpc>
                <a:spcPct val="90000"/>
              </a:lnSpc>
            </a:pPr>
            <a:r>
              <a:rPr lang="en-US" sz="2400" dirty="0"/>
              <a:t>Musicals</a:t>
            </a:r>
          </a:p>
          <a:p>
            <a:pPr marL="400050" indent="-285750" defTabSz="914400">
              <a:lnSpc>
                <a:spcPct val="90000"/>
              </a:lnSpc>
            </a:pPr>
            <a:r>
              <a:rPr lang="en-US" sz="2400" dirty="0"/>
              <a:t>Collaborate</a:t>
            </a:r>
          </a:p>
          <a:p>
            <a:pPr marL="400050" indent="-285750" defTabSz="914400">
              <a:lnSpc>
                <a:spcPct val="90000"/>
              </a:lnSpc>
            </a:pPr>
            <a:r>
              <a:rPr lang="en-US" sz="2400" dirty="0"/>
              <a:t>Compose</a:t>
            </a:r>
          </a:p>
          <a:p>
            <a:pPr marL="400050" indent="-285750" defTabSz="914400">
              <a:lnSpc>
                <a:spcPct val="90000"/>
              </a:lnSpc>
            </a:pPr>
            <a:r>
              <a:rPr lang="en-US" sz="2400" dirty="0"/>
              <a:t>Perform</a:t>
            </a:r>
          </a:p>
          <a:p>
            <a:pPr marL="400050" indent="-285750" defTabSz="914400">
              <a:lnSpc>
                <a:spcPct val="90000"/>
              </a:lnSpc>
            </a:pPr>
            <a:r>
              <a:rPr lang="en-US" sz="2400" dirty="0"/>
              <a:t>Evaluate</a:t>
            </a:r>
          </a:p>
          <a:p>
            <a:pPr marL="400050" indent="-285750" defTabSz="914400">
              <a:lnSpc>
                <a:spcPct val="90000"/>
              </a:lnSpc>
            </a:pPr>
            <a:r>
              <a:rPr lang="en-US" sz="2400" dirty="0"/>
              <a:t>Listening and appreciation</a:t>
            </a:r>
          </a:p>
          <a:p>
            <a:pPr marL="400050" indent="-285750" defTabSz="914400">
              <a:lnSpc>
                <a:spcPct val="90000"/>
              </a:lnSpc>
            </a:pPr>
            <a:endParaRPr lang="en-US" sz="2400" dirty="0"/>
          </a:p>
          <a:p>
            <a:pPr marL="114300" indent="0" defTabSz="914400">
              <a:lnSpc>
                <a:spcPct val="90000"/>
              </a:lnSpc>
              <a:buNone/>
            </a:pPr>
            <a:r>
              <a:rPr lang="en-US" sz="2400" dirty="0"/>
              <a:t>Radio Music Quiz</a:t>
            </a:r>
          </a:p>
          <a:p>
            <a:pPr marL="114300" indent="0" defTabSz="914400">
              <a:lnSpc>
                <a:spcPct val="90000"/>
              </a:lnSpc>
              <a:buNone/>
            </a:pPr>
            <a:endParaRPr lang="en-US" sz="2400" dirty="0"/>
          </a:p>
          <a:p>
            <a:pPr marL="114300" indent="0" defTabSz="914400">
              <a:lnSpc>
                <a:spcPct val="90000"/>
              </a:lnSpc>
              <a:buNone/>
            </a:pPr>
            <a:r>
              <a:rPr lang="en-US" sz="2400" dirty="0"/>
              <a:t>Guess the advert/product</a:t>
            </a:r>
          </a:p>
          <a:p>
            <a:pPr marL="114300" indent="0" defTabSz="914400">
              <a:lnSpc>
                <a:spcPct val="90000"/>
              </a:lnSpc>
              <a:buNone/>
            </a:pPr>
            <a:endParaRPr lang="en-US" sz="1600" dirty="0"/>
          </a:p>
          <a:p>
            <a:pPr marL="114300" indent="0" defTabSz="914400">
              <a:lnSpc>
                <a:spcPct val="90000"/>
              </a:lnSpc>
              <a:buNone/>
            </a:pPr>
            <a:endParaRPr lang="en-US" sz="1600" dirty="0"/>
          </a:p>
          <a:p>
            <a:pPr marL="114300" indent="0" defTabSz="914400">
              <a:lnSpc>
                <a:spcPct val="90000"/>
              </a:lnSpc>
              <a:buNone/>
            </a:pPr>
            <a:endParaRPr lang="en-US" sz="1600" dirty="0"/>
          </a:p>
          <a:p>
            <a:pPr marL="400050" indent="-285750" defTabSz="914400">
              <a:lnSpc>
                <a:spcPct val="90000"/>
              </a:lnSpc>
            </a:pPr>
            <a:endParaRPr lang="en-US" sz="1600" dirty="0"/>
          </a:p>
          <a:p>
            <a:pPr marL="114300" indent="0" defTabSz="914400">
              <a:lnSpc>
                <a:spcPct val="90000"/>
              </a:lnSpc>
              <a:buNone/>
            </a:pPr>
            <a:endParaRPr lang="en-US" sz="1600" dirty="0"/>
          </a:p>
        </p:txBody>
      </p:sp>
    </p:spTree>
    <p:extLst>
      <p:ext uri="{BB962C8B-B14F-4D97-AF65-F5344CB8AC3E}">
        <p14:creationId xmlns:p14="http://schemas.microsoft.com/office/powerpoint/2010/main" val="29757270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7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0BF5A-1271-44A1-A21D-FFA026A245C3}"/>
              </a:ext>
            </a:extLst>
          </p:cNvPr>
          <p:cNvSpPr>
            <a:spLocks noGrp="1"/>
          </p:cNvSpPr>
          <p:nvPr>
            <p:ph type="title"/>
          </p:nvPr>
        </p:nvSpPr>
        <p:spPr>
          <a:xfrm>
            <a:off x="581585" y="10"/>
            <a:ext cx="3938487" cy="1807305"/>
          </a:xfrm>
        </p:spPr>
        <p:txBody>
          <a:bodyPr vert="horz" lIns="91440" tIns="45720" rIns="91440" bIns="45720" rtlCol="0" anchor="ctr">
            <a:normAutofit/>
          </a:bodyPr>
          <a:lstStyle/>
          <a:p>
            <a:pPr algn="l" defTabSz="914400">
              <a:lnSpc>
                <a:spcPct val="90000"/>
              </a:lnSpc>
            </a:pPr>
            <a:r>
              <a:rPr lang="en-US" dirty="0"/>
              <a:t>DAWNS / DANCE</a:t>
            </a:r>
          </a:p>
        </p:txBody>
      </p:sp>
      <p:sp>
        <p:nvSpPr>
          <p:cNvPr id="3" name="Content Placeholder 2">
            <a:extLst>
              <a:ext uri="{FF2B5EF4-FFF2-40B4-BE49-F238E27FC236}">
                <a16:creationId xmlns:a16="http://schemas.microsoft.com/office/drawing/2014/main" id="{EC4168A4-0828-4181-9D19-50772A052C11}"/>
              </a:ext>
            </a:extLst>
          </p:cNvPr>
          <p:cNvSpPr>
            <a:spLocks noGrp="1"/>
          </p:cNvSpPr>
          <p:nvPr>
            <p:ph sz="half" idx="1"/>
          </p:nvPr>
        </p:nvSpPr>
        <p:spPr>
          <a:xfrm>
            <a:off x="158003" y="1580262"/>
            <a:ext cx="4595532" cy="5015520"/>
          </a:xfrm>
        </p:spPr>
        <p:txBody>
          <a:bodyPr vert="horz" lIns="91440" tIns="45720" rIns="91440" bIns="45720" rtlCol="0">
            <a:normAutofit lnSpcReduction="10000"/>
          </a:bodyPr>
          <a:lstStyle/>
          <a:p>
            <a:pPr marL="457200" indent="-285750" defTabSz="914400">
              <a:lnSpc>
                <a:spcPct val="90000"/>
              </a:lnSpc>
            </a:pPr>
            <a:r>
              <a:rPr lang="en-US" sz="1700" dirty="0"/>
              <a:t>Folk dance (Dawns </a:t>
            </a:r>
            <a:r>
              <a:rPr lang="en-US" sz="1700" dirty="0" err="1"/>
              <a:t>Werin</a:t>
            </a:r>
            <a:r>
              <a:rPr lang="en-US" sz="1700" dirty="0"/>
              <a:t>)</a:t>
            </a:r>
          </a:p>
          <a:p>
            <a:pPr marL="514350" indent="-228600" defTabSz="914400">
              <a:lnSpc>
                <a:spcPct val="90000"/>
              </a:lnSpc>
              <a:buFont typeface="Arial" panose="020B0604020202020204" pitchFamily="34" charset="0"/>
              <a:buChar char="•"/>
            </a:pPr>
            <a:r>
              <a:rPr lang="en-US" sz="1700" dirty="0"/>
              <a:t>style, steps, patterns, traditional costumes and traditional Welsh melodies.</a:t>
            </a:r>
          </a:p>
          <a:p>
            <a:pPr marL="514350" indent="-228600" defTabSz="914400">
              <a:lnSpc>
                <a:spcPct val="90000"/>
              </a:lnSpc>
              <a:buFont typeface="Arial" panose="020B0604020202020204" pitchFamily="34" charset="0"/>
              <a:buChar char="•"/>
            </a:pPr>
            <a:r>
              <a:rPr lang="en-US" sz="1700" dirty="0"/>
              <a:t>Creative dance</a:t>
            </a:r>
          </a:p>
          <a:p>
            <a:pPr marL="514350" indent="-228600" defTabSz="914400">
              <a:lnSpc>
                <a:spcPct val="90000"/>
              </a:lnSpc>
              <a:buFont typeface="Arial" panose="020B0604020202020204" pitchFamily="34" charset="0"/>
              <a:buChar char="•"/>
            </a:pPr>
            <a:r>
              <a:rPr lang="en-US" sz="1700" dirty="0"/>
              <a:t>Multi-medium dance</a:t>
            </a:r>
          </a:p>
          <a:p>
            <a:pPr marL="0" indent="0" defTabSz="914400">
              <a:lnSpc>
                <a:spcPct val="90000"/>
              </a:lnSpc>
              <a:buNone/>
            </a:pPr>
            <a:r>
              <a:rPr lang="en-US" sz="1700" dirty="0"/>
              <a:t>-Creative interpretation of a theme through  contrasting styles. 2 contrasting styles must be performed. Think of a title – Friends.</a:t>
            </a:r>
          </a:p>
          <a:p>
            <a:pPr marL="0" indent="0" defTabSz="914400">
              <a:lnSpc>
                <a:spcPct val="90000"/>
              </a:lnSpc>
              <a:buNone/>
            </a:pPr>
            <a:endParaRPr lang="en-US" sz="1700" dirty="0"/>
          </a:p>
          <a:p>
            <a:pPr marL="171450" indent="-228600" defTabSz="914400">
              <a:lnSpc>
                <a:spcPct val="90000"/>
              </a:lnSpc>
              <a:buFont typeface="Arial" panose="020B0604020202020204" pitchFamily="34" charset="0"/>
              <a:buChar char="•"/>
            </a:pPr>
            <a:r>
              <a:rPr lang="en-US" sz="1700" dirty="0"/>
              <a:t>HIP/STREET/DISCO</a:t>
            </a:r>
          </a:p>
          <a:p>
            <a:pPr marL="171450" indent="-228600" defTabSz="914400">
              <a:lnSpc>
                <a:spcPct val="90000"/>
              </a:lnSpc>
              <a:buFont typeface="Arial" panose="020B0604020202020204" pitchFamily="34" charset="0"/>
              <a:buChar char="•"/>
            </a:pPr>
            <a:r>
              <a:rPr lang="en-US" sz="1700" dirty="0"/>
              <a:t>Tap</a:t>
            </a:r>
          </a:p>
          <a:p>
            <a:pPr marL="171450" indent="-228600" defTabSz="914400">
              <a:lnSpc>
                <a:spcPct val="90000"/>
              </a:lnSpc>
              <a:buFont typeface="Arial" panose="020B0604020202020204" pitchFamily="34" charset="0"/>
              <a:buChar char="•"/>
            </a:pPr>
            <a:r>
              <a:rPr lang="en-US" sz="1700" dirty="0"/>
              <a:t>Ballet</a:t>
            </a:r>
          </a:p>
          <a:p>
            <a:pPr marL="171450" indent="-228600" defTabSz="914400">
              <a:lnSpc>
                <a:spcPct val="90000"/>
              </a:lnSpc>
              <a:buFont typeface="Arial" panose="020B0604020202020204" pitchFamily="34" charset="0"/>
              <a:buChar char="•"/>
            </a:pPr>
            <a:r>
              <a:rPr lang="en-US" sz="1700" dirty="0"/>
              <a:t>Ball room</a:t>
            </a:r>
          </a:p>
          <a:p>
            <a:pPr marL="171450" indent="-228600" defTabSz="914400">
              <a:lnSpc>
                <a:spcPct val="90000"/>
              </a:lnSpc>
              <a:buFont typeface="Arial" panose="020B0604020202020204" pitchFamily="34" charset="0"/>
              <a:buChar char="•"/>
            </a:pPr>
            <a:r>
              <a:rPr lang="en-US" sz="1700" dirty="0"/>
              <a:t>Line dancing</a:t>
            </a:r>
          </a:p>
          <a:p>
            <a:pPr marL="171450" indent="-228600" defTabSz="914400">
              <a:lnSpc>
                <a:spcPct val="90000"/>
              </a:lnSpc>
              <a:buFont typeface="Arial" panose="020B0604020202020204" pitchFamily="34" charset="0"/>
              <a:buChar char="•"/>
            </a:pPr>
            <a:r>
              <a:rPr lang="en-US" sz="1700" dirty="0"/>
              <a:t>Swing</a:t>
            </a:r>
          </a:p>
          <a:p>
            <a:pPr marL="171450" indent="-228600" defTabSz="914400">
              <a:lnSpc>
                <a:spcPct val="90000"/>
              </a:lnSpc>
              <a:buFont typeface="Arial" panose="020B0604020202020204" pitchFamily="34" charset="0"/>
              <a:buChar char="•"/>
            </a:pPr>
            <a:r>
              <a:rPr lang="en-US" sz="1700" dirty="0"/>
              <a:t>Jazz</a:t>
            </a:r>
          </a:p>
          <a:p>
            <a:pPr marL="171450" indent="-228600" defTabSz="914400">
              <a:lnSpc>
                <a:spcPct val="90000"/>
              </a:lnSpc>
              <a:buFont typeface="Arial" panose="020B0604020202020204" pitchFamily="34" charset="0"/>
              <a:buChar char="•"/>
            </a:pPr>
            <a:r>
              <a:rPr lang="en-US" sz="1700" dirty="0"/>
              <a:t>Cha-cha</a:t>
            </a:r>
          </a:p>
          <a:p>
            <a:pPr marL="171450" indent="-228600" defTabSz="914400">
              <a:lnSpc>
                <a:spcPct val="90000"/>
              </a:lnSpc>
              <a:buFont typeface="Arial" panose="020B0604020202020204" pitchFamily="34" charset="0"/>
              <a:buChar char="•"/>
            </a:pPr>
            <a:r>
              <a:rPr lang="en-US" sz="1700" dirty="0"/>
              <a:t>Jive</a:t>
            </a:r>
          </a:p>
          <a:p>
            <a:pPr marL="171450" indent="-228600" defTabSz="914400">
              <a:lnSpc>
                <a:spcPct val="90000"/>
              </a:lnSpc>
              <a:buFont typeface="Arial" panose="020B0604020202020204" pitchFamily="34" charset="0"/>
              <a:buChar char="•"/>
            </a:pPr>
            <a:r>
              <a:rPr lang="en-US" sz="1700" dirty="0"/>
              <a:t>Charleston</a:t>
            </a:r>
          </a:p>
        </p:txBody>
      </p:sp>
      <p:pic>
        <p:nvPicPr>
          <p:cNvPr id="4098" name="Picture 2" descr="See the source image">
            <a:extLst>
              <a:ext uri="{FF2B5EF4-FFF2-40B4-BE49-F238E27FC236}">
                <a16:creationId xmlns:a16="http://schemas.microsoft.com/office/drawing/2014/main" id="{6FC10E92-4891-417C-9D1D-6486577E17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748" r="33572"/>
          <a:stretch/>
        </p:blipFill>
        <p:spPr bwMode="auto">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3840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AC585-7603-4EF0-BD84-37990FF94BA9}"/>
              </a:ext>
            </a:extLst>
          </p:cNvPr>
          <p:cNvSpPr>
            <a:spLocks noGrp="1"/>
          </p:cNvSpPr>
          <p:nvPr>
            <p:ph type="title"/>
          </p:nvPr>
        </p:nvSpPr>
        <p:spPr>
          <a:xfrm>
            <a:off x="4739340" y="201706"/>
            <a:ext cx="3968748" cy="788053"/>
          </a:xfrm>
        </p:spPr>
        <p:txBody>
          <a:bodyPr vert="horz" lIns="91440" tIns="45720" rIns="91440" bIns="45720" rtlCol="0" anchor="b">
            <a:normAutofit/>
          </a:bodyPr>
          <a:lstStyle/>
          <a:p>
            <a:pPr algn="l" defTabSz="914400">
              <a:lnSpc>
                <a:spcPct val="90000"/>
              </a:lnSpc>
            </a:pPr>
            <a:r>
              <a:rPr lang="en-US" sz="3500" dirty="0"/>
              <a:t>DRAMA</a:t>
            </a:r>
          </a:p>
        </p:txBody>
      </p:sp>
      <p:pic>
        <p:nvPicPr>
          <p:cNvPr id="3074" name="Picture 2" descr="See the source image">
            <a:extLst>
              <a:ext uri="{FF2B5EF4-FFF2-40B4-BE49-F238E27FC236}">
                <a16:creationId xmlns:a16="http://schemas.microsoft.com/office/drawing/2014/main" id="{68108046-D168-4172-85AE-2F405C22C2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634" r="29023"/>
          <a:stretch/>
        </p:blipFill>
        <p:spPr bwMode="auto">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30B1704-7ED7-4ECF-A745-093727CC16DC}"/>
              </a:ext>
            </a:extLst>
          </p:cNvPr>
          <p:cNvSpPr>
            <a:spLocks noGrp="1"/>
          </p:cNvSpPr>
          <p:nvPr>
            <p:ph sz="half" idx="1"/>
          </p:nvPr>
        </p:nvSpPr>
        <p:spPr>
          <a:xfrm>
            <a:off x="4739341" y="1155606"/>
            <a:ext cx="4176059" cy="5245194"/>
          </a:xfrm>
        </p:spPr>
        <p:txBody>
          <a:bodyPr vert="horz" lIns="91440" tIns="45720" rIns="91440" bIns="45720" rtlCol="0">
            <a:normAutofit fontScale="92500" lnSpcReduction="10000"/>
          </a:bodyPr>
          <a:lstStyle/>
          <a:p>
            <a:pPr marL="400050" indent="-285750" defTabSz="914400">
              <a:lnSpc>
                <a:spcPct val="90000"/>
              </a:lnSpc>
            </a:pPr>
            <a:r>
              <a:rPr lang="en-US" sz="2200" dirty="0"/>
              <a:t>To write an adaption of a story/ a scene from a book/novel.</a:t>
            </a:r>
          </a:p>
          <a:p>
            <a:pPr marL="400050" indent="-285750" defTabSz="914400">
              <a:lnSpc>
                <a:spcPct val="90000"/>
              </a:lnSpc>
            </a:pPr>
            <a:r>
              <a:rPr lang="en-US" sz="2200" dirty="0"/>
              <a:t>To write a script</a:t>
            </a:r>
          </a:p>
          <a:p>
            <a:pPr marL="400050" indent="-285750" defTabSz="914400">
              <a:lnSpc>
                <a:spcPct val="90000"/>
              </a:lnSpc>
            </a:pPr>
            <a:r>
              <a:rPr lang="en-US" sz="2200" dirty="0"/>
              <a:t>Sketch (</a:t>
            </a:r>
            <a:r>
              <a:rPr lang="en-US" sz="2200" dirty="0" err="1"/>
              <a:t>Ymgom</a:t>
            </a:r>
            <a:r>
              <a:rPr lang="en-US" sz="2200" dirty="0"/>
              <a:t>) 2-4 in a group</a:t>
            </a:r>
          </a:p>
          <a:p>
            <a:pPr marL="400050" indent="-285750" defTabSz="914400">
              <a:lnSpc>
                <a:spcPct val="90000"/>
              </a:lnSpc>
            </a:pPr>
            <a:r>
              <a:rPr lang="en-US" sz="2200" dirty="0"/>
              <a:t>Stand up</a:t>
            </a:r>
          </a:p>
          <a:p>
            <a:pPr marL="400050" indent="-285750" defTabSz="914400">
              <a:lnSpc>
                <a:spcPct val="90000"/>
              </a:lnSpc>
            </a:pPr>
            <a:r>
              <a:rPr lang="en-US" sz="2200" dirty="0"/>
              <a:t>Monologue</a:t>
            </a:r>
          </a:p>
          <a:p>
            <a:pPr marL="400050" indent="-285750" defTabSz="914400">
              <a:lnSpc>
                <a:spcPct val="90000"/>
              </a:lnSpc>
            </a:pPr>
            <a:r>
              <a:rPr lang="en-US" sz="2200" dirty="0"/>
              <a:t>To write a music quiz/radio show.</a:t>
            </a:r>
          </a:p>
          <a:p>
            <a:pPr marL="400050" indent="-285750" defTabSz="914400">
              <a:lnSpc>
                <a:spcPct val="90000"/>
              </a:lnSpc>
            </a:pPr>
            <a:r>
              <a:rPr lang="en-US" sz="2200" dirty="0"/>
              <a:t>Dramatic presentation/performance</a:t>
            </a:r>
          </a:p>
          <a:p>
            <a:pPr marL="400050" indent="-285750" defTabSz="914400">
              <a:lnSpc>
                <a:spcPct val="90000"/>
              </a:lnSpc>
            </a:pPr>
            <a:r>
              <a:rPr lang="en-US" sz="2200" dirty="0" err="1"/>
              <a:t>Cân</a:t>
            </a:r>
            <a:r>
              <a:rPr lang="en-US" sz="2200" dirty="0"/>
              <a:t> </a:t>
            </a:r>
            <a:r>
              <a:rPr lang="en-US" sz="2200" dirty="0" err="1"/>
              <a:t>Actol</a:t>
            </a:r>
            <a:r>
              <a:rPr lang="en-US" sz="2200" dirty="0"/>
              <a:t> – Action Song (a shorter version of a musical) 10/15 minutes long.</a:t>
            </a:r>
          </a:p>
          <a:p>
            <a:pPr marL="400050" indent="-285750" defTabSz="914400">
              <a:lnSpc>
                <a:spcPct val="90000"/>
              </a:lnSpc>
            </a:pPr>
            <a:r>
              <a:rPr lang="en-US" sz="2200" dirty="0"/>
              <a:t>Recitals/Acting</a:t>
            </a:r>
          </a:p>
          <a:p>
            <a:pPr marL="400050" indent="-285750" defTabSz="914400">
              <a:lnSpc>
                <a:spcPct val="90000"/>
              </a:lnSpc>
            </a:pPr>
            <a:r>
              <a:rPr lang="en-US" sz="2200" dirty="0"/>
              <a:t>Directing</a:t>
            </a:r>
          </a:p>
          <a:p>
            <a:pPr marL="400050" indent="-285750" defTabSz="914400">
              <a:lnSpc>
                <a:spcPct val="90000"/>
              </a:lnSpc>
            </a:pPr>
            <a:r>
              <a:rPr lang="en-US" sz="2200" dirty="0"/>
              <a:t>Technical Theatre – Roles such as floor manager.</a:t>
            </a:r>
          </a:p>
          <a:p>
            <a:pPr marL="400050" indent="-285750" defTabSz="914400">
              <a:lnSpc>
                <a:spcPct val="90000"/>
              </a:lnSpc>
            </a:pPr>
            <a:r>
              <a:rPr lang="en-US" sz="2200" dirty="0"/>
              <a:t>Design</a:t>
            </a:r>
          </a:p>
          <a:p>
            <a:pPr marL="400050" indent="-285750" defTabSz="914400">
              <a:lnSpc>
                <a:spcPct val="90000"/>
              </a:lnSpc>
            </a:pPr>
            <a:r>
              <a:rPr lang="en-US" sz="2200" dirty="0"/>
              <a:t>Costumes.</a:t>
            </a:r>
          </a:p>
          <a:p>
            <a:pPr marL="400050" indent="-285750" defTabSz="914400">
              <a:lnSpc>
                <a:spcPct val="90000"/>
              </a:lnSpc>
            </a:pPr>
            <a:endParaRPr lang="en-US" sz="2200" dirty="0"/>
          </a:p>
          <a:p>
            <a:pPr marL="400050" indent="-285750" defTabSz="914400">
              <a:lnSpc>
                <a:spcPct val="90000"/>
              </a:lnSpc>
            </a:pPr>
            <a:endParaRPr lang="en-US" sz="1600" dirty="0"/>
          </a:p>
          <a:p>
            <a:pPr marL="400050" indent="-285750" defTabSz="914400">
              <a:lnSpc>
                <a:spcPct val="90000"/>
              </a:lnSpc>
            </a:pPr>
            <a:endParaRPr lang="en-US" sz="1600" dirty="0"/>
          </a:p>
        </p:txBody>
      </p:sp>
    </p:spTree>
    <p:extLst>
      <p:ext uri="{BB962C8B-B14F-4D97-AF65-F5344CB8AC3E}">
        <p14:creationId xmlns:p14="http://schemas.microsoft.com/office/powerpoint/2010/main" val="231956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68ECA-CBEA-47E4-89B2-A2439B2AEA4B}"/>
              </a:ext>
            </a:extLst>
          </p:cNvPr>
          <p:cNvSpPr>
            <a:spLocks noGrp="1"/>
          </p:cNvSpPr>
          <p:nvPr>
            <p:ph type="title"/>
          </p:nvPr>
        </p:nvSpPr>
        <p:spPr>
          <a:xfrm>
            <a:off x="77320" y="-266887"/>
            <a:ext cx="4104715" cy="1938076"/>
          </a:xfrm>
        </p:spPr>
        <p:txBody>
          <a:bodyPr vert="horz" lIns="91440" tIns="45720" rIns="91440" bIns="45720" rtlCol="0" anchor="ctr">
            <a:normAutofit/>
          </a:bodyPr>
          <a:lstStyle/>
          <a:p>
            <a:pPr algn="l" defTabSz="914400">
              <a:lnSpc>
                <a:spcPct val="90000"/>
              </a:lnSpc>
            </a:pPr>
            <a:r>
              <a:rPr lang="en-US" sz="2400" dirty="0"/>
              <a:t>Film </a:t>
            </a:r>
            <a:r>
              <a:rPr lang="en-US" sz="2400" dirty="0" err="1"/>
              <a:t>a’r</a:t>
            </a:r>
            <a:r>
              <a:rPr lang="en-US" sz="2400" dirty="0"/>
              <a:t> </a:t>
            </a:r>
            <a:r>
              <a:rPr lang="en-US" sz="2400" dirty="0" err="1"/>
              <a:t>Cyfryngau</a:t>
            </a:r>
            <a:r>
              <a:rPr lang="en-US" sz="2400" dirty="0"/>
              <a:t> </a:t>
            </a:r>
            <a:r>
              <a:rPr lang="en-US" sz="2400" dirty="0" err="1"/>
              <a:t>digidol</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FILM AND DIGITAL MEDIA</a:t>
            </a:r>
          </a:p>
        </p:txBody>
      </p:sp>
      <p:sp>
        <p:nvSpPr>
          <p:cNvPr id="3" name="Content Placeholder 2">
            <a:extLst>
              <a:ext uri="{FF2B5EF4-FFF2-40B4-BE49-F238E27FC236}">
                <a16:creationId xmlns:a16="http://schemas.microsoft.com/office/drawing/2014/main" id="{CD4D57C2-49E1-41ED-A083-A7AA710E2EB0}"/>
              </a:ext>
            </a:extLst>
          </p:cNvPr>
          <p:cNvSpPr>
            <a:spLocks noGrp="1"/>
          </p:cNvSpPr>
          <p:nvPr>
            <p:ph sz="half" idx="1"/>
          </p:nvPr>
        </p:nvSpPr>
        <p:spPr>
          <a:xfrm>
            <a:off x="19397" y="1395521"/>
            <a:ext cx="4344174" cy="5462479"/>
          </a:xfrm>
        </p:spPr>
        <p:txBody>
          <a:bodyPr vert="horz" lIns="91440" tIns="45720" rIns="91440" bIns="45720" rtlCol="0">
            <a:normAutofit fontScale="47500" lnSpcReduction="20000"/>
          </a:bodyPr>
          <a:lstStyle/>
          <a:p>
            <a:pPr indent="-228600" defTabSz="914400">
              <a:lnSpc>
                <a:spcPct val="90000"/>
              </a:lnSpc>
              <a:buFont typeface="Arial" panose="020B0604020202020204" pitchFamily="34" charset="0"/>
              <a:buChar char="•"/>
            </a:pPr>
            <a:r>
              <a:rPr lang="en-US" sz="4200" dirty="0"/>
              <a:t>Computer graphics – original /adaption of an original  (Photoshop/Adobe Photoshop).</a:t>
            </a:r>
          </a:p>
          <a:p>
            <a:pPr indent="-228600" defTabSz="914400">
              <a:lnSpc>
                <a:spcPct val="90000"/>
              </a:lnSpc>
              <a:buFont typeface="Arial" panose="020B0604020202020204" pitchFamily="34" charset="0"/>
              <a:buChar char="•"/>
            </a:pPr>
            <a:r>
              <a:rPr lang="en-US" sz="4200" dirty="0"/>
              <a:t>Adapt a photograph ( present original and adapted version together in a frame, mounted).</a:t>
            </a:r>
          </a:p>
          <a:p>
            <a:pPr indent="-228600" defTabSz="914400">
              <a:lnSpc>
                <a:spcPct val="90000"/>
              </a:lnSpc>
              <a:buFont typeface="Arial" panose="020B0604020202020204" pitchFamily="34" charset="0"/>
              <a:buChar char="•"/>
            </a:pPr>
            <a:r>
              <a:rPr lang="en-US" sz="4200" dirty="0"/>
              <a:t>Black and White adaption or </a:t>
            </a:r>
            <a:r>
              <a:rPr lang="en-US" sz="4200" dirty="0" err="1"/>
              <a:t>monocrom</a:t>
            </a:r>
            <a:r>
              <a:rPr lang="en-US" sz="4200" dirty="0"/>
              <a:t>.</a:t>
            </a:r>
          </a:p>
          <a:p>
            <a:pPr indent="-228600" defTabSz="914400">
              <a:lnSpc>
                <a:spcPct val="90000"/>
              </a:lnSpc>
              <a:buFont typeface="Arial" panose="020B0604020202020204" pitchFamily="34" charset="0"/>
              <a:buChar char="•"/>
            </a:pPr>
            <a:r>
              <a:rPr lang="en-US" sz="4200" dirty="0"/>
              <a:t>A </a:t>
            </a:r>
            <a:r>
              <a:rPr lang="en-US" sz="4200" dirty="0" err="1"/>
              <a:t>colour</a:t>
            </a:r>
            <a:r>
              <a:rPr lang="en-US" sz="4200" dirty="0"/>
              <a:t> photograph</a:t>
            </a:r>
          </a:p>
          <a:p>
            <a:pPr indent="-228600" defTabSz="914400">
              <a:lnSpc>
                <a:spcPct val="90000"/>
              </a:lnSpc>
              <a:buFont typeface="Arial" panose="020B0604020202020204" pitchFamily="34" charset="0"/>
              <a:buChar char="•"/>
            </a:pPr>
            <a:r>
              <a:rPr lang="en-US" sz="4200" dirty="0"/>
              <a:t>A series of b/w photographs</a:t>
            </a:r>
          </a:p>
          <a:p>
            <a:pPr indent="-228600" defTabSz="914400">
              <a:lnSpc>
                <a:spcPct val="90000"/>
              </a:lnSpc>
              <a:buFont typeface="Arial" panose="020B0604020202020204" pitchFamily="34" charset="0"/>
              <a:buChar char="•"/>
            </a:pPr>
            <a:r>
              <a:rPr lang="en-US" sz="4200" dirty="0"/>
              <a:t>A series of </a:t>
            </a:r>
            <a:r>
              <a:rPr lang="en-US" sz="4200" dirty="0" err="1"/>
              <a:t>colour</a:t>
            </a:r>
            <a:r>
              <a:rPr lang="en-US" sz="4200" dirty="0"/>
              <a:t> photographs</a:t>
            </a:r>
          </a:p>
          <a:p>
            <a:pPr indent="-228600" defTabSz="914400">
              <a:lnSpc>
                <a:spcPct val="90000"/>
              </a:lnSpc>
              <a:buFont typeface="Arial" panose="020B0604020202020204" pitchFamily="34" charset="0"/>
              <a:buChar char="•"/>
            </a:pPr>
            <a:r>
              <a:rPr lang="en-US" sz="4200" dirty="0" err="1"/>
              <a:t>Popart</a:t>
            </a:r>
            <a:endParaRPr lang="en-US" sz="4200" dirty="0"/>
          </a:p>
          <a:p>
            <a:pPr indent="-228600" defTabSz="914400">
              <a:lnSpc>
                <a:spcPct val="90000"/>
              </a:lnSpc>
              <a:buFont typeface="Arial" panose="020B0604020202020204" pitchFamily="34" charset="0"/>
              <a:buChar char="•"/>
            </a:pPr>
            <a:r>
              <a:rPr lang="en-US" sz="4200" dirty="0"/>
              <a:t>Create an app</a:t>
            </a:r>
          </a:p>
          <a:p>
            <a:pPr indent="-228600" defTabSz="914400">
              <a:lnSpc>
                <a:spcPct val="90000"/>
              </a:lnSpc>
              <a:buFont typeface="Arial" panose="020B0604020202020204" pitchFamily="34" charset="0"/>
              <a:buChar char="•"/>
            </a:pPr>
            <a:r>
              <a:rPr lang="en-US" sz="4200" dirty="0"/>
              <a:t>Create a website</a:t>
            </a:r>
          </a:p>
          <a:p>
            <a:pPr indent="-228600" defTabSz="914400">
              <a:lnSpc>
                <a:spcPct val="90000"/>
              </a:lnSpc>
              <a:buFont typeface="Arial" panose="020B0604020202020204" pitchFamily="34" charset="0"/>
              <a:buChar char="•"/>
            </a:pPr>
            <a:r>
              <a:rPr lang="en-US" sz="4200" dirty="0"/>
              <a:t>Create a video – 10 minutes film</a:t>
            </a:r>
          </a:p>
          <a:p>
            <a:pPr marL="114300" indent="0" defTabSz="914400">
              <a:lnSpc>
                <a:spcPct val="90000"/>
              </a:lnSpc>
              <a:buNone/>
            </a:pPr>
            <a:r>
              <a:rPr lang="en-US" sz="4200" dirty="0"/>
              <a:t>(</a:t>
            </a:r>
            <a:r>
              <a:rPr lang="en-US" sz="4200" dirty="0" err="1"/>
              <a:t>i</a:t>
            </a:r>
            <a:r>
              <a:rPr lang="en-US" sz="4200" dirty="0"/>
              <a:t>-movie, </a:t>
            </a:r>
          </a:p>
          <a:p>
            <a:pPr indent="-228600" defTabSz="914400">
              <a:lnSpc>
                <a:spcPct val="90000"/>
              </a:lnSpc>
              <a:buFont typeface="Arial" panose="020B0604020202020204" pitchFamily="34" charset="0"/>
              <a:buChar char="•"/>
            </a:pPr>
            <a:r>
              <a:rPr lang="en-US" sz="4200" dirty="0"/>
              <a:t>Animation (apps)</a:t>
            </a:r>
          </a:p>
          <a:p>
            <a:pPr indent="-228600" defTabSz="914400">
              <a:lnSpc>
                <a:spcPct val="90000"/>
              </a:lnSpc>
              <a:buFont typeface="Arial" panose="020B0604020202020204" pitchFamily="34" charset="0"/>
              <a:buChar char="•"/>
            </a:pPr>
            <a:r>
              <a:rPr lang="en-US" sz="4200" dirty="0"/>
              <a:t>Create a game</a:t>
            </a:r>
          </a:p>
          <a:p>
            <a:pPr indent="-228600" defTabSz="914400">
              <a:lnSpc>
                <a:spcPct val="90000"/>
              </a:lnSpc>
              <a:buFont typeface="Arial" panose="020B0604020202020204" pitchFamily="34" charset="0"/>
              <a:buChar char="•"/>
            </a:pPr>
            <a:r>
              <a:rPr lang="en-US" sz="4200" dirty="0"/>
              <a:t>Create a world/buildings/landscapes (Minecraft).</a:t>
            </a:r>
          </a:p>
          <a:p>
            <a:pPr marL="114300" indent="0" defTabSz="914400">
              <a:lnSpc>
                <a:spcPct val="90000"/>
              </a:lnSpc>
              <a:buNone/>
            </a:pPr>
            <a:r>
              <a:rPr lang="en-US" sz="4200" dirty="0"/>
              <a:t>	</a:t>
            </a:r>
            <a:r>
              <a:rPr lang="en-US" sz="4200" b="1" dirty="0"/>
              <a:t>Into film website (resources)</a:t>
            </a:r>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p:txBody>
      </p:sp>
      <p:pic>
        <p:nvPicPr>
          <p:cNvPr id="14" name="Picture 4" descr="Camera lens">
            <a:extLst>
              <a:ext uri="{FF2B5EF4-FFF2-40B4-BE49-F238E27FC236}">
                <a16:creationId xmlns:a16="http://schemas.microsoft.com/office/drawing/2014/main" id="{CAC9CCBE-3EFD-4F91-90C0-A9F937CC45B3}"/>
              </a:ext>
            </a:extLst>
          </p:cNvPr>
          <p:cNvPicPr>
            <a:picLocks noChangeAspect="1"/>
          </p:cNvPicPr>
          <p:nvPr/>
        </p:nvPicPr>
        <p:blipFill rotWithShape="1">
          <a:blip r:embed="rId3"/>
          <a:srcRect r="124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050" name="Picture 2" descr="Roy Lichtenstein, ‘Whaam!’ 1963">
            <a:extLst>
              <a:ext uri="{FF2B5EF4-FFF2-40B4-BE49-F238E27FC236}">
                <a16:creationId xmlns:a16="http://schemas.microsoft.com/office/drawing/2014/main" id="{7796E4BC-28A7-40E2-B0DC-DA4C50C525A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119" r="1" b="1"/>
          <a:stretch/>
        </p:blipFill>
        <p:spPr bwMode="auto">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15479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24113A-3490-4DD4-8382-708F0D242493}"/>
              </a:ext>
            </a:extLst>
          </p:cNvPr>
          <p:cNvSpPr>
            <a:spLocks noGrp="1"/>
          </p:cNvSpPr>
          <p:nvPr>
            <p:ph sz="half" idx="2"/>
          </p:nvPr>
        </p:nvSpPr>
        <p:spPr>
          <a:xfrm>
            <a:off x="3866029" y="174812"/>
            <a:ext cx="4820771" cy="6575612"/>
          </a:xfrm>
        </p:spPr>
        <p:txBody>
          <a:bodyPr>
            <a:normAutofit/>
          </a:bodyPr>
          <a:lstStyle/>
          <a:p>
            <a:r>
              <a:rPr lang="en-GB" sz="1900" dirty="0" err="1"/>
              <a:t>Mae'r</a:t>
            </a:r>
            <a:r>
              <a:rPr lang="en-GB" sz="1900" dirty="0"/>
              <a:t> </a:t>
            </a:r>
            <a:r>
              <a:rPr lang="en-GB" sz="1900" dirty="0" err="1"/>
              <a:t>pecyn</a:t>
            </a:r>
            <a:r>
              <a:rPr lang="en-GB" sz="1900" dirty="0"/>
              <a:t> </a:t>
            </a:r>
            <a:r>
              <a:rPr lang="en-GB" sz="1900" dirty="0" err="1"/>
              <a:t>hwn</a:t>
            </a:r>
            <a:r>
              <a:rPr lang="en-GB" sz="1900" dirty="0"/>
              <a:t> </a:t>
            </a:r>
            <a:r>
              <a:rPr lang="en-GB" sz="1900" dirty="0" err="1"/>
              <a:t>wedi'i</a:t>
            </a:r>
            <a:r>
              <a:rPr lang="en-GB" sz="1900" dirty="0"/>
              <a:t> </a:t>
            </a:r>
            <a:r>
              <a:rPr lang="en-GB" sz="1900" dirty="0" err="1"/>
              <a:t>gynllunio</a:t>
            </a:r>
            <a:r>
              <a:rPr lang="en-GB" sz="1900" dirty="0"/>
              <a:t> </a:t>
            </a:r>
            <a:r>
              <a:rPr lang="en-GB" sz="1900" dirty="0" err="1"/>
              <a:t>i</a:t>
            </a:r>
            <a:r>
              <a:rPr lang="en-GB" sz="1900" dirty="0"/>
              <a:t> </a:t>
            </a:r>
            <a:r>
              <a:rPr lang="en-GB" sz="1900" dirty="0" err="1"/>
              <a:t>helpu</a:t>
            </a:r>
            <a:r>
              <a:rPr lang="en-GB" sz="1900" dirty="0"/>
              <a:t> </a:t>
            </a:r>
            <a:r>
              <a:rPr lang="en-GB" sz="1900" dirty="0" err="1"/>
              <a:t>athrawon</a:t>
            </a:r>
            <a:r>
              <a:rPr lang="en-GB" sz="1900" dirty="0"/>
              <a:t> </a:t>
            </a:r>
            <a:r>
              <a:rPr lang="en-GB" sz="1900" dirty="0" err="1"/>
              <a:t>i</a:t>
            </a:r>
            <a:r>
              <a:rPr lang="en-GB" sz="1900" dirty="0"/>
              <a:t> </a:t>
            </a:r>
            <a:r>
              <a:rPr lang="en-GB" sz="1900" dirty="0" err="1"/>
              <a:t>gyflwyno</a:t>
            </a:r>
            <a:r>
              <a:rPr lang="en-GB" sz="1900" dirty="0"/>
              <a:t> plant </a:t>
            </a:r>
            <a:r>
              <a:rPr lang="en-GB" sz="1900" dirty="0" err="1"/>
              <a:t>ysgol</a:t>
            </a:r>
            <a:r>
              <a:rPr lang="en-GB" sz="1900" dirty="0"/>
              <a:t> </a:t>
            </a:r>
            <a:r>
              <a:rPr lang="en-GB" sz="1900" dirty="0" err="1"/>
              <a:t>gynradd</a:t>
            </a:r>
            <a:r>
              <a:rPr lang="en-GB" sz="1900" dirty="0"/>
              <a:t> </a:t>
            </a:r>
            <a:r>
              <a:rPr lang="en-GB" sz="1900" dirty="0" err="1"/>
              <a:t>i</a:t>
            </a:r>
            <a:r>
              <a:rPr lang="en-GB" sz="1900" dirty="0"/>
              <a:t> </a:t>
            </a:r>
            <a:r>
              <a:rPr lang="en-GB" sz="1900" dirty="0" err="1"/>
              <a:t>amrywiaeth</a:t>
            </a:r>
            <a:r>
              <a:rPr lang="en-GB" sz="1900" dirty="0"/>
              <a:t> o </a:t>
            </a:r>
            <a:r>
              <a:rPr lang="en-GB" sz="1900" dirty="0" err="1"/>
              <a:t>enghreifftiau</a:t>
            </a:r>
            <a:r>
              <a:rPr lang="en-GB" sz="1900" dirty="0"/>
              <a:t> o </a:t>
            </a:r>
            <a:r>
              <a:rPr lang="en-GB" sz="1900" dirty="0" err="1"/>
              <a:t>gerddoriaeth</a:t>
            </a:r>
            <a:r>
              <a:rPr lang="en-GB" sz="1900" dirty="0"/>
              <a:t> Cymru. Mae </a:t>
            </a:r>
            <a:r>
              <a:rPr lang="en-GB" sz="1900" dirty="0" err="1"/>
              <a:t>deunydd</a:t>
            </a:r>
            <a:r>
              <a:rPr lang="en-GB" sz="1900" dirty="0"/>
              <a:t> </a:t>
            </a:r>
            <a:r>
              <a:rPr lang="en-GB" sz="1900" dirty="0" err="1"/>
              <a:t>sy'n</a:t>
            </a:r>
            <a:r>
              <a:rPr lang="en-GB" sz="1900" dirty="0"/>
              <a:t> addas </a:t>
            </a:r>
            <a:r>
              <a:rPr lang="en-GB" sz="1900" dirty="0" err="1"/>
              <a:t>ar</a:t>
            </a:r>
            <a:r>
              <a:rPr lang="en-GB" sz="1900" dirty="0"/>
              <a:t> </a:t>
            </a:r>
            <a:r>
              <a:rPr lang="en-GB" sz="1900" dirty="0" err="1"/>
              <a:t>gyfer</a:t>
            </a:r>
            <a:r>
              <a:rPr lang="en-GB" sz="1900" dirty="0"/>
              <a:t> </a:t>
            </a:r>
            <a:r>
              <a:rPr lang="en-GB" sz="1900" dirty="0" err="1"/>
              <a:t>yr</a:t>
            </a:r>
            <a:r>
              <a:rPr lang="en-GB" sz="1900" dirty="0"/>
              <a:t> </a:t>
            </a:r>
            <a:r>
              <a:rPr lang="en-GB" sz="1900" dirty="0" err="1"/>
              <a:t>ystod</a:t>
            </a:r>
            <a:r>
              <a:rPr lang="en-GB" sz="1900" dirty="0"/>
              <a:t> </a:t>
            </a:r>
            <a:r>
              <a:rPr lang="en-GB" sz="1900" dirty="0" err="1"/>
              <a:t>oedran</a:t>
            </a:r>
            <a:r>
              <a:rPr lang="en-GB" sz="1900" dirty="0"/>
              <a:t> 5-11, er y </a:t>
            </a:r>
            <a:r>
              <a:rPr lang="en-GB" sz="1900" dirty="0" err="1"/>
              <a:t>bydd</a:t>
            </a:r>
            <a:r>
              <a:rPr lang="en-GB" sz="1900" dirty="0"/>
              <a:t> </a:t>
            </a:r>
            <a:r>
              <a:rPr lang="en-GB" sz="1900" dirty="0" err="1"/>
              <a:t>rhai</a:t>
            </a:r>
            <a:r>
              <a:rPr lang="en-GB" sz="1900" dirty="0"/>
              <a:t> </a:t>
            </a:r>
            <a:r>
              <a:rPr lang="en-GB" sz="1900" dirty="0" err="1"/>
              <a:t>unedau</a:t>
            </a:r>
            <a:r>
              <a:rPr lang="en-GB" sz="1900" dirty="0"/>
              <a:t> </a:t>
            </a:r>
            <a:r>
              <a:rPr lang="en-GB" sz="1900" dirty="0" err="1"/>
              <a:t>yn</a:t>
            </a:r>
            <a:r>
              <a:rPr lang="en-GB" sz="1900" dirty="0"/>
              <a:t> </a:t>
            </a:r>
            <a:r>
              <a:rPr lang="en-GB" sz="1900" dirty="0" err="1"/>
              <a:t>fwy</a:t>
            </a:r>
            <a:r>
              <a:rPr lang="en-GB" sz="1900" dirty="0"/>
              <a:t> </a:t>
            </a:r>
            <a:r>
              <a:rPr lang="en-GB" sz="1900" dirty="0" err="1"/>
              <a:t>priodol</a:t>
            </a:r>
            <a:r>
              <a:rPr lang="en-GB" sz="1900" dirty="0"/>
              <a:t> </a:t>
            </a:r>
            <a:r>
              <a:rPr lang="en-GB" sz="1900" dirty="0" err="1"/>
              <a:t>i</a:t>
            </a:r>
            <a:r>
              <a:rPr lang="en-GB" sz="1900" dirty="0"/>
              <a:t> </a:t>
            </a:r>
            <a:r>
              <a:rPr lang="en-GB" sz="1900" dirty="0" err="1"/>
              <a:t>oedrannau</a:t>
            </a:r>
            <a:r>
              <a:rPr lang="en-GB" sz="1900" dirty="0"/>
              <a:t> a </a:t>
            </a:r>
            <a:r>
              <a:rPr lang="en-GB" sz="1900" dirty="0" err="1"/>
              <a:t>galluoedd</a:t>
            </a:r>
            <a:r>
              <a:rPr lang="en-GB" sz="1900" dirty="0"/>
              <a:t> </a:t>
            </a:r>
            <a:r>
              <a:rPr lang="en-GB" sz="1900" dirty="0" err="1"/>
              <a:t>penodol</a:t>
            </a:r>
            <a:r>
              <a:rPr lang="en-GB" sz="1900" dirty="0"/>
              <a:t> nag </a:t>
            </a:r>
            <a:r>
              <a:rPr lang="en-GB" sz="1900" dirty="0" err="1"/>
              <a:t>eraill</a:t>
            </a:r>
            <a:r>
              <a:rPr lang="en-GB" sz="1900" dirty="0"/>
              <a:t>. Mae </a:t>
            </a:r>
            <a:r>
              <a:rPr lang="en-GB" sz="1900" dirty="0" err="1"/>
              <a:t>posibiliadau</a:t>
            </a:r>
            <a:r>
              <a:rPr lang="en-GB" sz="1900" dirty="0"/>
              <a:t> o </a:t>
            </a:r>
            <a:r>
              <a:rPr lang="en-GB" sz="1900" dirty="0" err="1"/>
              <a:t>weithgareddau</a:t>
            </a:r>
            <a:r>
              <a:rPr lang="en-GB" sz="1900" dirty="0"/>
              <a:t> </a:t>
            </a:r>
            <a:r>
              <a:rPr lang="en-GB" sz="1900" dirty="0" err="1"/>
              <a:t>cerddoriaeth</a:t>
            </a:r>
            <a:r>
              <a:rPr lang="en-GB" sz="1900" dirty="0"/>
              <a:t> </a:t>
            </a:r>
            <a:r>
              <a:rPr lang="en-GB" sz="1900" dirty="0" err="1"/>
              <a:t>mewn</a:t>
            </a:r>
            <a:r>
              <a:rPr lang="en-GB" sz="1900" dirty="0"/>
              <a:t> </a:t>
            </a:r>
            <a:r>
              <a:rPr lang="en-GB" sz="1900" dirty="0" err="1"/>
              <a:t>amrywiaeth</a:t>
            </a:r>
            <a:r>
              <a:rPr lang="en-GB" sz="1900" dirty="0"/>
              <a:t> o </a:t>
            </a:r>
            <a:r>
              <a:rPr lang="en-GB" sz="1900" dirty="0" err="1"/>
              <a:t>leoliadau</a:t>
            </a:r>
            <a:r>
              <a:rPr lang="en-GB" sz="1900" dirty="0"/>
              <a:t>, </a:t>
            </a:r>
            <a:r>
              <a:rPr lang="en-GB" sz="1900" dirty="0" err="1"/>
              <a:t>gan</a:t>
            </a:r>
            <a:r>
              <a:rPr lang="en-GB" sz="1900" dirty="0"/>
              <a:t> </a:t>
            </a:r>
            <a:r>
              <a:rPr lang="en-GB" sz="1900" dirty="0" err="1"/>
              <a:t>gynnwys</a:t>
            </a:r>
            <a:r>
              <a:rPr lang="en-GB" sz="1900" dirty="0"/>
              <a:t> </a:t>
            </a:r>
            <a:r>
              <a:rPr lang="en-GB" sz="1900" dirty="0" err="1"/>
              <a:t>gwaith</a:t>
            </a:r>
            <a:r>
              <a:rPr lang="en-GB" sz="1900" dirty="0"/>
              <a:t> </a:t>
            </a:r>
            <a:r>
              <a:rPr lang="en-GB" sz="1900" dirty="0" err="1"/>
              <a:t>cynullio</a:t>
            </a:r>
            <a:r>
              <a:rPr lang="en-GB" sz="1900" dirty="0"/>
              <a:t> </a:t>
            </a:r>
            <a:r>
              <a:rPr lang="en-GB" sz="1900" dirty="0" err="1"/>
              <a:t>ar</a:t>
            </a:r>
            <a:r>
              <a:rPr lang="en-GB" sz="1900" dirty="0"/>
              <a:t> </a:t>
            </a:r>
            <a:r>
              <a:rPr lang="en-GB" sz="1900" dirty="0" err="1"/>
              <a:t>lefel</a:t>
            </a:r>
            <a:r>
              <a:rPr lang="en-GB" sz="1900" dirty="0"/>
              <a:t> </a:t>
            </a:r>
            <a:r>
              <a:rPr lang="en-GB" sz="1900" dirty="0" err="1"/>
              <a:t>dosbarth</a:t>
            </a:r>
            <a:r>
              <a:rPr lang="en-GB" sz="1900" dirty="0"/>
              <a:t> </a:t>
            </a:r>
            <a:r>
              <a:rPr lang="en-GB" sz="1900" dirty="0" err="1"/>
              <a:t>cyfan</a:t>
            </a:r>
            <a:r>
              <a:rPr lang="en-GB" sz="1900" dirty="0"/>
              <a:t>, </a:t>
            </a:r>
            <a:r>
              <a:rPr lang="en-GB" sz="1900" dirty="0" err="1"/>
              <a:t>grŵp</a:t>
            </a:r>
            <a:r>
              <a:rPr lang="en-GB" sz="1900" dirty="0"/>
              <a:t> a </a:t>
            </a:r>
            <a:r>
              <a:rPr lang="en-GB" sz="1900" dirty="0" err="1"/>
              <a:t>gwaith</a:t>
            </a:r>
            <a:r>
              <a:rPr lang="en-GB" sz="1900" dirty="0"/>
              <a:t> </a:t>
            </a:r>
            <a:r>
              <a:rPr lang="en-GB" sz="1900" dirty="0" err="1"/>
              <a:t>unigol</a:t>
            </a:r>
            <a:r>
              <a:rPr lang="en-GB" sz="1900" dirty="0"/>
              <a:t>. Mae '</a:t>
            </a:r>
            <a:r>
              <a:rPr lang="en-GB" sz="1900" dirty="0" err="1"/>
              <a:t>Cerddtastig</a:t>
            </a:r>
            <a:r>
              <a:rPr lang="en-GB" sz="1900" dirty="0"/>
              <a:t>' </a:t>
            </a:r>
            <a:r>
              <a:rPr lang="en-GB" sz="1900" dirty="0" err="1"/>
              <a:t>yn</a:t>
            </a:r>
            <a:r>
              <a:rPr lang="en-GB" sz="1900" dirty="0"/>
              <a:t> </a:t>
            </a:r>
            <a:r>
              <a:rPr lang="en-GB" sz="1900" dirty="0" err="1"/>
              <a:t>cynnwys</a:t>
            </a:r>
            <a:r>
              <a:rPr lang="en-GB" sz="1900" dirty="0"/>
              <a:t>:</a:t>
            </a:r>
          </a:p>
          <a:p>
            <a:r>
              <a:rPr lang="en-GB" sz="1800" dirty="0"/>
              <a:t>2 CD sain </a:t>
            </a:r>
            <a:r>
              <a:rPr lang="en-GB" sz="1800" dirty="0" err="1"/>
              <a:t>sy'n</a:t>
            </a:r>
            <a:r>
              <a:rPr lang="en-GB" sz="1800" dirty="0"/>
              <a:t> </a:t>
            </a:r>
            <a:r>
              <a:rPr lang="en-GB" sz="1800" dirty="0" err="1"/>
              <a:t>cynnwys</a:t>
            </a:r>
            <a:r>
              <a:rPr lang="en-GB" sz="1800" dirty="0"/>
              <a:t> 36 trac, </a:t>
            </a:r>
            <a:r>
              <a:rPr lang="en-GB" sz="1800" dirty="0" err="1"/>
              <a:t>sy'n</a:t>
            </a:r>
            <a:r>
              <a:rPr lang="en-GB" sz="1800" dirty="0"/>
              <a:t> </a:t>
            </a:r>
            <a:r>
              <a:rPr lang="en-GB" sz="1800" dirty="0" err="1"/>
              <a:t>cynrychioli</a:t>
            </a:r>
            <a:r>
              <a:rPr lang="en-GB" sz="1800" dirty="0"/>
              <a:t> 20 darn ac </a:t>
            </a:r>
            <a:r>
              <a:rPr lang="en-GB" sz="1800" dirty="0" err="1"/>
              <a:t>yn</a:t>
            </a:r>
            <a:r>
              <a:rPr lang="en-GB" sz="1800" dirty="0"/>
              <a:t> </a:t>
            </a:r>
            <a:r>
              <a:rPr lang="en-GB" sz="1800" dirty="0" err="1"/>
              <a:t>cynnwys</a:t>
            </a:r>
            <a:r>
              <a:rPr lang="en-GB" sz="1800" dirty="0"/>
              <a:t> </a:t>
            </a:r>
            <a:r>
              <a:rPr lang="en-GB" sz="1800" dirty="0" err="1"/>
              <a:t>fersiynau</a:t>
            </a:r>
            <a:r>
              <a:rPr lang="en-GB" sz="1800" dirty="0"/>
              <a:t> karaoke</a:t>
            </a:r>
          </a:p>
          <a:p>
            <a:r>
              <a:rPr lang="en-GB" sz="1800" dirty="0"/>
              <a:t>CD-ROM </a:t>
            </a:r>
            <a:r>
              <a:rPr lang="en-GB" sz="1800" dirty="0" err="1"/>
              <a:t>gyda</a:t>
            </a:r>
            <a:r>
              <a:rPr lang="en-GB" sz="1800" dirty="0"/>
              <a:t> </a:t>
            </a:r>
            <a:r>
              <a:rPr lang="en-GB" sz="1800" dirty="0" err="1"/>
              <a:t>phwyntiau</a:t>
            </a:r>
            <a:r>
              <a:rPr lang="en-GB" sz="1800" dirty="0"/>
              <a:t> </a:t>
            </a:r>
            <a:r>
              <a:rPr lang="en-GB" sz="1800" dirty="0" err="1"/>
              <a:t>addysgu</a:t>
            </a:r>
            <a:r>
              <a:rPr lang="en-GB" sz="1800" dirty="0"/>
              <a:t> a </a:t>
            </a:r>
            <a:r>
              <a:rPr lang="en-GB" sz="1800" dirty="0" err="1"/>
              <a:t>gwybodaeth</a:t>
            </a:r>
            <a:r>
              <a:rPr lang="en-GB" sz="1800" dirty="0"/>
              <a:t> am y </a:t>
            </a:r>
            <a:r>
              <a:rPr lang="en-GB" sz="1800" dirty="0" err="1"/>
              <a:t>gerddoriaeth</a:t>
            </a:r>
            <a:r>
              <a:rPr lang="en-GB" sz="1800" dirty="0"/>
              <a:t> </a:t>
            </a:r>
            <a:r>
              <a:rPr lang="en-GB" sz="1800" dirty="0" err="1"/>
              <a:t>i'w</a:t>
            </a:r>
            <a:r>
              <a:rPr lang="en-GB" sz="1800" dirty="0"/>
              <a:t> </a:t>
            </a:r>
            <a:r>
              <a:rPr lang="en-GB" sz="1800" dirty="0" err="1"/>
              <a:t>chyflwyno</a:t>
            </a:r>
            <a:r>
              <a:rPr lang="en-GB" sz="1800" dirty="0"/>
              <a:t> </a:t>
            </a:r>
            <a:r>
              <a:rPr lang="en-GB" sz="1800" dirty="0" err="1"/>
              <a:t>i</a:t>
            </a:r>
            <a:r>
              <a:rPr lang="en-GB" sz="1800" dirty="0"/>
              <a:t> </a:t>
            </a:r>
            <a:r>
              <a:rPr lang="en-GB" sz="1800" dirty="0" err="1"/>
              <a:t>ddisgyblion</a:t>
            </a:r>
            <a:endParaRPr lang="en-GB" sz="1800" dirty="0"/>
          </a:p>
          <a:p>
            <a:r>
              <a:rPr lang="en-GB" sz="1800" dirty="0" err="1"/>
              <a:t>Llyfr</a:t>
            </a:r>
            <a:r>
              <a:rPr lang="en-GB" sz="1800" dirty="0"/>
              <a:t> </a:t>
            </a:r>
            <a:r>
              <a:rPr lang="en-GB" sz="1800" dirty="0" err="1"/>
              <a:t>adnoddau</a:t>
            </a:r>
            <a:r>
              <a:rPr lang="en-GB" sz="1800" dirty="0"/>
              <a:t> </a:t>
            </a:r>
            <a:r>
              <a:rPr lang="en-GB" sz="1800" dirty="0" err="1"/>
              <a:t>athrawon</a:t>
            </a:r>
            <a:r>
              <a:rPr lang="en-GB" sz="1800" dirty="0"/>
              <a:t> </a:t>
            </a:r>
            <a:r>
              <a:rPr lang="en-GB" sz="1800" dirty="0" err="1"/>
              <a:t>sy'n</a:t>
            </a:r>
            <a:r>
              <a:rPr lang="en-GB" sz="1800" dirty="0"/>
              <a:t> </a:t>
            </a:r>
            <a:r>
              <a:rPr lang="en-GB" sz="1800" dirty="0" err="1"/>
              <a:t>cynnwys</a:t>
            </a:r>
            <a:r>
              <a:rPr lang="en-GB" sz="1800" dirty="0"/>
              <a:t> </a:t>
            </a:r>
            <a:r>
              <a:rPr lang="en-GB" sz="1800" dirty="0" err="1"/>
              <a:t>gwybodaeth</a:t>
            </a:r>
            <a:r>
              <a:rPr lang="en-GB" sz="1800" dirty="0"/>
              <a:t> </a:t>
            </a:r>
            <a:r>
              <a:rPr lang="en-GB" sz="1800" dirty="0" err="1"/>
              <a:t>gefndirol</a:t>
            </a:r>
            <a:r>
              <a:rPr lang="en-GB" sz="1800" dirty="0"/>
              <a:t>, </a:t>
            </a:r>
            <a:r>
              <a:rPr lang="en-GB" sz="1800" dirty="0" err="1"/>
              <a:t>awgrymiadau</a:t>
            </a:r>
            <a:r>
              <a:rPr lang="en-GB" sz="1800" dirty="0"/>
              <a:t> </a:t>
            </a:r>
            <a:r>
              <a:rPr lang="en-GB" sz="1800" dirty="0" err="1"/>
              <a:t>ar</a:t>
            </a:r>
            <a:r>
              <a:rPr lang="en-GB" sz="1800" dirty="0"/>
              <a:t> </a:t>
            </a:r>
            <a:r>
              <a:rPr lang="en-GB" sz="1800" dirty="0" err="1"/>
              <a:t>gyfer</a:t>
            </a:r>
            <a:r>
              <a:rPr lang="en-GB" sz="1800" dirty="0"/>
              <a:t> </a:t>
            </a:r>
            <a:r>
              <a:rPr lang="en-GB" sz="1800" dirty="0" err="1"/>
              <a:t>gweithgareddau</a:t>
            </a:r>
            <a:r>
              <a:rPr lang="en-GB" sz="1800" dirty="0"/>
              <a:t> a </a:t>
            </a:r>
            <a:r>
              <a:rPr lang="en-GB" sz="1800" dirty="0" err="1"/>
              <a:t>thaflenni</a:t>
            </a:r>
            <a:r>
              <a:rPr lang="en-GB" sz="1800" dirty="0"/>
              <a:t> </a:t>
            </a:r>
            <a:r>
              <a:rPr lang="en-GB" sz="1800" dirty="0" err="1"/>
              <a:t>adnoddau</a:t>
            </a:r>
            <a:r>
              <a:rPr lang="en-GB" sz="1800" dirty="0"/>
              <a:t> </a:t>
            </a:r>
            <a:r>
              <a:rPr lang="en-GB" sz="1800" dirty="0" err="1"/>
              <a:t>disgyblion</a:t>
            </a:r>
            <a:r>
              <a:rPr lang="en-GB" sz="1800" dirty="0"/>
              <a:t>.</a:t>
            </a:r>
          </a:p>
          <a:p>
            <a:pPr marL="0" indent="0">
              <a:buNone/>
            </a:pPr>
            <a:endParaRPr lang="en-GB" dirty="0"/>
          </a:p>
          <a:p>
            <a:pPr marL="0" indent="0">
              <a:buNone/>
            </a:pPr>
            <a:endParaRPr lang="en-GB" dirty="0"/>
          </a:p>
          <a:p>
            <a:endParaRPr lang="en-GB" dirty="0"/>
          </a:p>
        </p:txBody>
      </p:sp>
      <p:pic>
        <p:nvPicPr>
          <p:cNvPr id="5" name="Picture 2">
            <a:extLst>
              <a:ext uri="{FF2B5EF4-FFF2-40B4-BE49-F238E27FC236}">
                <a16:creationId xmlns:a16="http://schemas.microsoft.com/office/drawing/2014/main" id="{F0498CC3-975D-4141-B4F3-7E34FAA9165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61814" y="1048870"/>
            <a:ext cx="3691488"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7278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7366-EE3B-401C-A0E9-6506ABACDC80}"/>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9604BACE-8934-48A8-9749-841B165FA215}"/>
              </a:ext>
            </a:extLst>
          </p:cNvPr>
          <p:cNvSpPr>
            <a:spLocks noGrp="1"/>
          </p:cNvSpPr>
          <p:nvPr>
            <p:ph sz="half" idx="2"/>
          </p:nvPr>
        </p:nvSpPr>
        <p:spPr>
          <a:xfrm>
            <a:off x="4648200" y="1600200"/>
            <a:ext cx="4038600" cy="5123329"/>
          </a:xfrm>
        </p:spPr>
        <p:txBody>
          <a:bodyPr>
            <a:normAutofit fontScale="55000" lnSpcReduction="20000"/>
          </a:bodyPr>
          <a:lstStyle/>
          <a:p>
            <a:pPr marL="0" indent="0">
              <a:buNone/>
            </a:pPr>
            <a:r>
              <a:rPr lang="en-GB" sz="3300" dirty="0"/>
              <a:t>This pack is designed to help teachers in introducing primary school children to a range of examples of the music of Wales. There is material suitable for the 5-11 age range, although some units will be more appropriate to certain ages and abilities than others. There are possibilities of music activities in a variety of settings, including assembly, whole class, group and individual work. ‘</a:t>
            </a:r>
            <a:r>
              <a:rPr lang="en-GB" sz="3300" dirty="0" err="1"/>
              <a:t>Cerddtastic</a:t>
            </a:r>
            <a:r>
              <a:rPr lang="en-GB" sz="3300" dirty="0"/>
              <a:t>’ consists of:</a:t>
            </a:r>
          </a:p>
          <a:p>
            <a:r>
              <a:rPr lang="en-GB" sz="3300" dirty="0"/>
              <a:t>2 audio CDs containing 36 tracks, representing 20 pieces and including karaoke versions</a:t>
            </a:r>
          </a:p>
          <a:p>
            <a:r>
              <a:rPr lang="en-GB" sz="3300" dirty="0"/>
              <a:t>A CD-ROM with teaching points and information about the music for presentation to pupils</a:t>
            </a:r>
          </a:p>
          <a:p>
            <a:r>
              <a:rPr lang="en-GB" sz="3300" dirty="0"/>
              <a:t>A teachers’ resource book containing background information, suggestions for activities and pupil resource sheets.</a:t>
            </a:r>
          </a:p>
          <a:p>
            <a:pPr marL="0" indent="0">
              <a:buNone/>
            </a:pPr>
            <a:endParaRPr lang="en-GB" dirty="0"/>
          </a:p>
        </p:txBody>
      </p:sp>
      <p:pic>
        <p:nvPicPr>
          <p:cNvPr id="2050" name="Picture 2">
            <a:extLst>
              <a:ext uri="{FF2B5EF4-FFF2-40B4-BE49-F238E27FC236}">
                <a16:creationId xmlns:a16="http://schemas.microsoft.com/office/drawing/2014/main" id="{AD34247F-3B88-4613-8B37-39325A35B714}"/>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30756" y="1600200"/>
            <a:ext cx="3691488"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65160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400"/>
            <a:ext cx="8229600" cy="1504038"/>
          </a:xfrm>
        </p:spPr>
        <p:txBody>
          <a:bodyPr>
            <a:normAutofit/>
          </a:bodyPr>
          <a:lstStyle/>
          <a:p>
            <a:r>
              <a:rPr lang="en-GB" sz="3600" b="1" dirty="0" err="1"/>
              <a:t>Awr</a:t>
            </a:r>
            <a:r>
              <a:rPr lang="en-GB" sz="3600" b="1" dirty="0"/>
              <a:t> o </a:t>
            </a:r>
            <a:r>
              <a:rPr lang="en-GB" sz="3600" b="1" dirty="0" err="1"/>
              <a:t>weithgareddau</a:t>
            </a:r>
            <a:r>
              <a:rPr lang="en-GB" sz="3600" b="1" dirty="0"/>
              <a:t> </a:t>
            </a:r>
            <a:r>
              <a:rPr lang="en-GB" sz="3600" b="1" dirty="0" err="1"/>
              <a:t>creadigol</a:t>
            </a:r>
            <a:r>
              <a:rPr lang="en-GB" sz="3600" b="1" dirty="0"/>
              <a:t> / An hour of creative activities  </a:t>
            </a:r>
            <a:r>
              <a:rPr lang="en-GB" sz="2200" dirty="0"/>
              <a:t>(Concrete experience)</a:t>
            </a:r>
          </a:p>
        </p:txBody>
      </p:sp>
      <p:sp>
        <p:nvSpPr>
          <p:cNvPr id="3" name="Content Placeholder 2"/>
          <p:cNvSpPr>
            <a:spLocks noGrp="1"/>
          </p:cNvSpPr>
          <p:nvPr>
            <p:ph sz="half" idx="1"/>
          </p:nvPr>
        </p:nvSpPr>
        <p:spPr>
          <a:xfrm>
            <a:off x="291600" y="1285200"/>
            <a:ext cx="4038600" cy="4525963"/>
          </a:xfrm>
        </p:spPr>
        <p:txBody>
          <a:bodyPr>
            <a:normAutofit fontScale="62500" lnSpcReduction="20000"/>
          </a:bodyPr>
          <a:lstStyle/>
          <a:p>
            <a:pPr>
              <a:buFont typeface="Symbol" panose="05050102010706020507" pitchFamily="18" charset="2"/>
              <a:buChar char="·"/>
            </a:pPr>
            <a:r>
              <a:rPr lang="en-GB" b="1" dirty="0" err="1">
                <a:solidFill>
                  <a:srgbClr val="000000"/>
                </a:solidFill>
                <a:latin typeface="Calibri" panose="020F0502020204030204" pitchFamily="34" charset="0"/>
              </a:rPr>
              <a:t>Cerdd</a:t>
            </a:r>
            <a:r>
              <a:rPr lang="en-GB" b="1" dirty="0">
                <a:solidFill>
                  <a:srgbClr val="000000"/>
                </a:solidFill>
                <a:latin typeface="Calibri" panose="020F0502020204030204" pitchFamily="34" charset="0"/>
              </a:rPr>
              <a:t> </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Crëwch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offerynnau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cerdd</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syml</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neu</a:t>
            </a:r>
            <a:r>
              <a:rPr lang="en-GB" dirty="0">
                <a:solidFill>
                  <a:srgbClr val="000000"/>
                </a:solidFill>
                <a:latin typeface="Calibri" panose="020F0502020204030204" pitchFamily="34" charset="0"/>
              </a:rPr>
              <a:t> un </a:t>
            </a:r>
            <a:r>
              <a:rPr lang="en-GB" dirty="0" err="1">
                <a:solidFill>
                  <a:srgbClr val="000000"/>
                </a:solidFill>
                <a:latin typeface="Calibri" panose="020F0502020204030204" pitchFamily="34" charset="0"/>
              </a:rPr>
              <a:t>yn</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unig</a:t>
            </a:r>
            <a:r>
              <a:rPr lang="en-GB" dirty="0">
                <a:solidFill>
                  <a:srgbClr val="000000"/>
                </a:solidFill>
                <a:latin typeface="Calibri" panose="020F0502020204030204" pitchFamily="34" charset="0"/>
              </a:rPr>
              <a:t>) a </a:t>
            </a:r>
            <a:r>
              <a:rPr lang="en-GB" b="1" dirty="0" err="1">
                <a:solidFill>
                  <a:srgbClr val="000000"/>
                </a:solidFill>
                <a:latin typeface="Calibri" panose="020F0502020204030204" pitchFamily="34" charset="0"/>
              </a:rPr>
              <a:t>chwaraewch</a:t>
            </a:r>
            <a:r>
              <a:rPr lang="en-GB" b="1" dirty="0">
                <a:solidFill>
                  <a:srgbClr val="000000"/>
                </a:solidFill>
                <a:latin typeface="Calibri" panose="020F0502020204030204" pitchFamily="34" charset="0"/>
              </a:rPr>
              <a:t> </a:t>
            </a:r>
            <a:r>
              <a:rPr lang="en-GB" b="1" dirty="0" err="1">
                <a:solidFill>
                  <a:srgbClr val="000000"/>
                </a:solidFill>
                <a:latin typeface="Calibri" panose="020F0502020204030204" pitchFamily="34" charset="0"/>
              </a:rPr>
              <a:t>nhw</a:t>
            </a:r>
            <a:r>
              <a:rPr lang="en-GB" b="1" dirty="0">
                <a:solidFill>
                  <a:srgbClr val="000000"/>
                </a:solidFill>
                <a:latin typeface="Calibri" panose="020F0502020204030204" pitchFamily="34" charset="0"/>
              </a:rPr>
              <a:t> </a:t>
            </a:r>
            <a:r>
              <a:rPr lang="en-GB" b="1" dirty="0" err="1">
                <a:solidFill>
                  <a:srgbClr val="000000"/>
                </a:solidFill>
                <a:latin typeface="Calibri" panose="020F0502020204030204" pitchFamily="34" charset="0"/>
              </a:rPr>
              <a:t>gyda’r</a:t>
            </a:r>
            <a:r>
              <a:rPr lang="en-GB" b="1"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gerddoriaeth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Arbrofwch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gyda</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rythmau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sŵn</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uchel</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tawel</a:t>
            </a:r>
            <a:r>
              <a:rPr lang="en-GB" dirty="0">
                <a:solidFill>
                  <a:srgbClr val="000000"/>
                </a:solidFill>
                <a:latin typeface="Calibri" panose="020F0502020204030204" pitchFamily="34" charset="0"/>
              </a:rPr>
              <a:t> a </a:t>
            </a:r>
            <a:r>
              <a:rPr lang="en-GB" dirty="0" err="1">
                <a:solidFill>
                  <a:srgbClr val="000000"/>
                </a:solidFill>
                <a:latin typeface="Calibri" panose="020F0502020204030204" pitchFamily="34" charset="0"/>
              </a:rPr>
              <a:t>rhywle</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yn</a:t>
            </a:r>
            <a:r>
              <a:rPr lang="en-GB" dirty="0">
                <a:solidFill>
                  <a:srgbClr val="000000"/>
                </a:solidFill>
                <a:latin typeface="Calibri" panose="020F0502020204030204" pitchFamily="34" charset="0"/>
              </a:rPr>
              <a:t> y </a:t>
            </a:r>
            <a:r>
              <a:rPr lang="en-GB" dirty="0" err="1">
                <a:solidFill>
                  <a:srgbClr val="000000"/>
                </a:solidFill>
                <a:latin typeface="Calibri" panose="020F0502020204030204" pitchFamily="34" charset="0"/>
              </a:rPr>
              <a:t>canol</a:t>
            </a:r>
            <a:r>
              <a:rPr lang="en-GB" dirty="0">
                <a:solidFill>
                  <a:srgbClr val="000000"/>
                </a:solidFill>
                <a:latin typeface="Calibri" panose="020F0502020204030204" pitchFamily="34" charset="0"/>
              </a:rPr>
              <a:t>.</a:t>
            </a:r>
          </a:p>
          <a:p>
            <a:endParaRPr lang="en-GB" dirty="0">
              <a:solidFill>
                <a:srgbClr val="000000"/>
              </a:solidFill>
              <a:latin typeface="Calibri" panose="020F0502020204030204" pitchFamily="34" charset="0"/>
            </a:endParaRPr>
          </a:p>
          <a:p>
            <a:pPr>
              <a:buFont typeface="Symbol" panose="05050102010706020507" pitchFamily="18" charset="2"/>
              <a:buChar char="·"/>
            </a:pPr>
            <a:r>
              <a:rPr lang="en-GB" b="1" dirty="0" err="1">
                <a:solidFill>
                  <a:srgbClr val="000000"/>
                </a:solidFill>
                <a:latin typeface="Calibri" panose="020F0502020204030204" pitchFamily="34" charset="0"/>
              </a:rPr>
              <a:t>Celf</a:t>
            </a:r>
            <a:r>
              <a:rPr lang="en-GB" b="1" dirty="0">
                <a:solidFill>
                  <a:srgbClr val="000000"/>
                </a:solidFill>
                <a:latin typeface="Calibri" panose="020F0502020204030204" pitchFamily="34" charset="0"/>
              </a:rPr>
              <a:t> </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Defnyddiwch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eich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deunyddiau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i</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ymateb</a:t>
            </a:r>
            <a:r>
              <a:rPr lang="en-GB" dirty="0">
                <a:solidFill>
                  <a:srgbClr val="000000"/>
                </a:solidFill>
                <a:latin typeface="Calibri" panose="020F0502020204030204" pitchFamily="34" charset="0"/>
              </a:rPr>
              <a:t> at y </a:t>
            </a:r>
            <a:r>
              <a:rPr lang="en-GB" dirty="0" err="1">
                <a:solidFill>
                  <a:srgbClr val="000000"/>
                </a:solidFill>
                <a:latin typeface="Calibri" panose="020F0502020204030204" pitchFamily="34" charset="0"/>
              </a:rPr>
              <a:t>gerddoriaeth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Gadewch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i’ch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dychymyg</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a’ch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teimladau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eich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arwain</a:t>
            </a:r>
            <a:r>
              <a:rPr lang="en-GB" dirty="0">
                <a:solidFill>
                  <a:srgbClr val="000000"/>
                </a:solidFill>
                <a:latin typeface="Calibri" panose="020F0502020204030204" pitchFamily="34" charset="0"/>
              </a:rPr>
              <a:t>.</a:t>
            </a:r>
          </a:p>
          <a:p>
            <a:pPr>
              <a:buFont typeface="Symbol" panose="05050102010706020507" pitchFamily="18" charset="2"/>
              <a:buChar char="·"/>
            </a:pPr>
            <a:endParaRPr lang="en-GB" dirty="0">
              <a:solidFill>
                <a:srgbClr val="000000"/>
              </a:solidFill>
              <a:latin typeface="Calibri" panose="020F0502020204030204" pitchFamily="34" charset="0"/>
            </a:endParaRPr>
          </a:p>
          <a:p>
            <a:pPr>
              <a:buFont typeface="Symbol" panose="05050102010706020507" pitchFamily="18" charset="2"/>
              <a:buChar char="·"/>
            </a:pPr>
            <a:r>
              <a:rPr lang="en-GB" b="1" dirty="0" err="1">
                <a:solidFill>
                  <a:srgbClr val="000000"/>
                </a:solidFill>
                <a:latin typeface="Calibri" panose="020F0502020204030204" pitchFamily="34" charset="0"/>
              </a:rPr>
              <a:t>Symud</a:t>
            </a:r>
            <a:r>
              <a:rPr lang="en-GB" dirty="0">
                <a:solidFill>
                  <a:srgbClr val="000000"/>
                </a:solidFill>
                <a:latin typeface="Calibri" panose="020F0502020204030204" pitchFamily="34" charset="0"/>
              </a:rPr>
              <a:t> – </a:t>
            </a:r>
            <a:r>
              <a:rPr lang="en-GB" dirty="0" err="1">
                <a:solidFill>
                  <a:srgbClr val="000000"/>
                </a:solidFill>
                <a:latin typeface="Calibri" panose="020F0502020204030204" pitchFamily="34" charset="0"/>
              </a:rPr>
              <a:t>Gwnewch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batrymau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symud</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gyda</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sgarff</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neu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rhubannau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papur</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Rhannwch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gyda</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ffrindiau</a:t>
            </a:r>
            <a:r>
              <a:rPr lang="en-GB" dirty="0">
                <a:solidFill>
                  <a:srgbClr val="000000"/>
                </a:solidFill>
                <a:latin typeface="Calibri" panose="020F0502020204030204" pitchFamily="34" charset="0"/>
              </a:rPr>
              <a:t> a </a:t>
            </a:r>
            <a:r>
              <a:rPr lang="en-GB" dirty="0" err="1">
                <a:solidFill>
                  <a:srgbClr val="000000"/>
                </a:solidFill>
                <a:latin typeface="Calibri" panose="020F0502020204030204" pitchFamily="34" charset="0"/>
              </a:rPr>
              <a:t>dewch</a:t>
            </a:r>
            <a:r>
              <a:rPr lang="en-GB" dirty="0">
                <a:solidFill>
                  <a:srgbClr val="000000"/>
                </a:solidFill>
                <a:latin typeface="Calibri" panose="020F0502020204030204" pitchFamily="34" charset="0"/>
              </a:rPr>
              <a:t> o </a:t>
            </a:r>
            <a:r>
              <a:rPr lang="en-GB" dirty="0" err="1">
                <a:solidFill>
                  <a:srgbClr val="000000"/>
                </a:solidFill>
                <a:latin typeface="Calibri" panose="020F0502020204030204" pitchFamily="34" charset="0"/>
              </a:rPr>
              <a:t>hyd</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i</a:t>
            </a:r>
            <a:r>
              <a:rPr lang="en-GB" dirty="0">
                <a:solidFill>
                  <a:srgbClr val="000000"/>
                </a:solidFill>
                <a:latin typeface="Calibri" panose="020F0502020204030204" pitchFamily="34" charset="0"/>
              </a:rPr>
              <a:t> rai </a:t>
            </a:r>
            <a:r>
              <a:rPr lang="en-GB" dirty="0" err="1">
                <a:solidFill>
                  <a:srgbClr val="000000"/>
                </a:solidFill>
                <a:latin typeface="Calibri" panose="020F0502020204030204" pitchFamily="34" charset="0"/>
              </a:rPr>
              <a:t>gallwch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eu</a:t>
            </a:r>
            <a:r>
              <a:rPr lang="en-GB" dirty="0">
                <a:solidFill>
                  <a:srgbClr val="000000"/>
                </a:solidFill>
                <a:latin typeface="Calibri" panose="020F0502020204030204" pitchFamily="34" charset="0"/>
              </a:rPr>
              <a:t> hail-</a:t>
            </a:r>
            <a:r>
              <a:rPr lang="en-GB" dirty="0" err="1">
                <a:solidFill>
                  <a:srgbClr val="000000"/>
                </a:solidFill>
                <a:latin typeface="Calibri" panose="020F0502020204030204" pitchFamily="34" charset="0"/>
              </a:rPr>
              <a:t>adrodd</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gyda’ch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gilydd</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mewn</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patrwm</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Sefwch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lan</a:t>
            </a:r>
            <a:r>
              <a:rPr lang="en-GB" dirty="0">
                <a:solidFill>
                  <a:srgbClr val="000000"/>
                </a:solidFill>
                <a:latin typeface="Calibri" panose="020F0502020204030204" pitchFamily="34" charset="0"/>
              </a:rPr>
              <a:t> a </a:t>
            </a:r>
            <a:r>
              <a:rPr lang="en-GB" dirty="0" err="1">
                <a:solidFill>
                  <a:srgbClr val="000000"/>
                </a:solidFill>
                <a:latin typeface="Calibri" panose="020F0502020204030204" pitchFamily="34" charset="0"/>
              </a:rPr>
              <a:t>defnyddiwch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symudiadau</a:t>
            </a:r>
            <a:r>
              <a:rPr lang="en-GB" dirty="0">
                <a:solidFill>
                  <a:srgbClr val="000000"/>
                </a:solidFill>
                <a:latin typeface="Calibri" panose="020F0502020204030204" pitchFamily="34" charset="0"/>
              </a:rPr>
              <a:t> corf </a:t>
            </a:r>
            <a:r>
              <a:rPr lang="en-GB" dirty="0" err="1">
                <a:solidFill>
                  <a:srgbClr val="000000"/>
                </a:solidFill>
                <a:latin typeface="Calibri" panose="020F0502020204030204" pitchFamily="34" charset="0"/>
              </a:rPr>
              <a:t>mawr</a:t>
            </a:r>
            <a:r>
              <a:rPr lang="en-GB" dirty="0">
                <a:solidFill>
                  <a:srgbClr val="000000"/>
                </a:solidFill>
                <a:latin typeface="Calibri" panose="020F0502020204030204" pitchFamily="34" charset="0"/>
              </a:rPr>
              <a:t>.</a:t>
            </a:r>
            <a:endParaRPr lang="en-GB" dirty="0"/>
          </a:p>
        </p:txBody>
      </p:sp>
      <p:sp>
        <p:nvSpPr>
          <p:cNvPr id="4" name="Content Placeholder 3"/>
          <p:cNvSpPr>
            <a:spLocks noGrp="1"/>
          </p:cNvSpPr>
          <p:nvPr>
            <p:ph sz="half" idx="2"/>
          </p:nvPr>
        </p:nvSpPr>
        <p:spPr>
          <a:xfrm>
            <a:off x="4648200" y="1269000"/>
            <a:ext cx="4038600" cy="4525963"/>
          </a:xfrm>
        </p:spPr>
        <p:txBody>
          <a:bodyPr>
            <a:normAutofit fontScale="62500" lnSpcReduction="20000"/>
          </a:bodyPr>
          <a:lstStyle/>
          <a:p>
            <a:r>
              <a:rPr lang="en-GB" b="1" dirty="0"/>
              <a:t>Music </a:t>
            </a:r>
            <a:r>
              <a:rPr lang="en-GB" dirty="0"/>
              <a:t>– Make some simple instruments (or just one) and </a:t>
            </a:r>
            <a:r>
              <a:rPr lang="en-GB" b="1" dirty="0"/>
              <a:t>play along with the music</a:t>
            </a:r>
            <a:r>
              <a:rPr lang="en-GB" dirty="0"/>
              <a:t>. Experiment with rhythm, loud, quiet and somewhere in between.</a:t>
            </a:r>
          </a:p>
          <a:p>
            <a:endParaRPr lang="en-GB" dirty="0"/>
          </a:p>
          <a:p>
            <a:r>
              <a:rPr lang="en-GB" b="1" dirty="0"/>
              <a:t>Art</a:t>
            </a:r>
            <a:r>
              <a:rPr lang="en-GB" dirty="0"/>
              <a:t> -  Use your materials to make a response to the music. Let your feelings and imagination lead you.</a:t>
            </a:r>
          </a:p>
          <a:p>
            <a:endParaRPr lang="en-GB" dirty="0"/>
          </a:p>
          <a:p>
            <a:r>
              <a:rPr lang="en-GB" b="1" dirty="0"/>
              <a:t>Movement</a:t>
            </a:r>
            <a:r>
              <a:rPr lang="en-GB" dirty="0"/>
              <a:t> – Make some movement patterns with a scarf or paper streamers.  Share with friends and find ones you can repeat together in a pattern.  Stand up and use large body movements.</a:t>
            </a:r>
          </a:p>
        </p:txBody>
      </p:sp>
      <p:sp>
        <p:nvSpPr>
          <p:cNvPr id="5" name="TextBox 4"/>
          <p:cNvSpPr txBox="1"/>
          <p:nvPr/>
        </p:nvSpPr>
        <p:spPr>
          <a:xfrm>
            <a:off x="1126800" y="5919163"/>
            <a:ext cx="8161200" cy="646331"/>
          </a:xfrm>
          <a:prstGeom prst="rect">
            <a:avLst/>
          </a:prstGeom>
          <a:noFill/>
        </p:spPr>
        <p:txBody>
          <a:bodyPr wrap="square" rtlCol="0">
            <a:spAutoFit/>
          </a:bodyPr>
          <a:lstStyle/>
          <a:p>
            <a:r>
              <a:rPr lang="en-GB" dirty="0"/>
              <a:t>Stimulus – Clara di Luna (music)  use the hour to engage with all aspects.</a:t>
            </a:r>
          </a:p>
          <a:p>
            <a:r>
              <a:rPr lang="en-GB" dirty="0" err="1"/>
              <a:t>Sbardun</a:t>
            </a:r>
            <a:r>
              <a:rPr lang="en-GB" dirty="0"/>
              <a:t> -   Clara di Luna (</a:t>
            </a:r>
            <a:r>
              <a:rPr lang="en-GB" dirty="0" err="1"/>
              <a:t>cerdd</a:t>
            </a:r>
            <a:r>
              <a:rPr lang="en-GB" dirty="0"/>
              <a:t>) </a:t>
            </a:r>
            <a:r>
              <a:rPr lang="en-GB" dirty="0" err="1"/>
              <a:t>defnyddiwch</a:t>
            </a:r>
            <a:r>
              <a:rPr lang="en-GB" dirty="0"/>
              <a:t> </a:t>
            </a:r>
            <a:r>
              <a:rPr lang="en-GB" dirty="0" err="1"/>
              <a:t>yr</a:t>
            </a:r>
            <a:r>
              <a:rPr lang="en-GB" dirty="0"/>
              <a:t> </a:t>
            </a:r>
            <a:r>
              <a:rPr lang="en-GB" dirty="0" err="1"/>
              <a:t>awr</a:t>
            </a:r>
            <a:r>
              <a:rPr lang="en-GB" dirty="0"/>
              <a:t> </a:t>
            </a:r>
            <a:r>
              <a:rPr lang="en-GB" dirty="0" err="1"/>
              <a:t>i</a:t>
            </a:r>
            <a:r>
              <a:rPr lang="en-GB" dirty="0"/>
              <a:t> </a:t>
            </a:r>
            <a:r>
              <a:rPr lang="en-GB" dirty="0" err="1"/>
              <a:t>brofi</a:t>
            </a:r>
            <a:r>
              <a:rPr lang="en-GB" dirty="0"/>
              <a:t> bob </a:t>
            </a:r>
            <a:r>
              <a:rPr lang="en-GB" dirty="0" err="1"/>
              <a:t>agwedd</a:t>
            </a:r>
            <a:r>
              <a:rPr lang="en-GB" dirty="0"/>
              <a:t>.  </a:t>
            </a:r>
          </a:p>
        </p:txBody>
      </p:sp>
    </p:spTree>
    <p:extLst>
      <p:ext uri="{BB962C8B-B14F-4D97-AF65-F5344CB8AC3E}">
        <p14:creationId xmlns:p14="http://schemas.microsoft.com/office/powerpoint/2010/main" val="37347340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35651" y="0"/>
            <a:ext cx="4608349" cy="2680523"/>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52981" y="86598"/>
            <a:ext cx="4038600" cy="2761304"/>
          </a:xfr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91581" y="2680523"/>
            <a:ext cx="4953000" cy="364807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2981" y="3041417"/>
            <a:ext cx="4350961" cy="3263221"/>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68382" y="467671"/>
            <a:ext cx="2407294" cy="3825124"/>
          </a:xfrm>
          <a:prstGeom prst="rect">
            <a:avLst/>
          </a:prstGeom>
        </p:spPr>
      </p:pic>
    </p:spTree>
    <p:extLst>
      <p:ext uri="{BB962C8B-B14F-4D97-AF65-F5344CB8AC3E}">
        <p14:creationId xmlns:p14="http://schemas.microsoft.com/office/powerpoint/2010/main" val="27435111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63400" y="281782"/>
            <a:ext cx="8612656" cy="6248618"/>
          </a:xfrm>
        </p:spPr>
      </p:pic>
    </p:spTree>
    <p:extLst>
      <p:ext uri="{BB962C8B-B14F-4D97-AF65-F5344CB8AC3E}">
        <p14:creationId xmlns:p14="http://schemas.microsoft.com/office/powerpoint/2010/main" val="18899374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WIN_20190923_14_48_31_Pro">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5"/>
          <a:stretch>
            <a:fillRect/>
          </a:stretch>
        </p:blipFill>
        <p:spPr>
          <a:xfrm>
            <a:off x="342600" y="281781"/>
            <a:ext cx="8331054" cy="5672619"/>
          </a:xfrm>
        </p:spPr>
      </p:pic>
    </p:spTree>
    <p:extLst>
      <p:ext uri="{BB962C8B-B14F-4D97-AF65-F5344CB8AC3E}">
        <p14:creationId xmlns:p14="http://schemas.microsoft.com/office/powerpoint/2010/main" val="42462633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rot="20098802">
            <a:off x="-82466" y="482606"/>
            <a:ext cx="2439250" cy="707886"/>
          </a:xfrm>
          <a:prstGeom prst="rect">
            <a:avLst/>
          </a:prstGeom>
          <a:noFill/>
        </p:spPr>
        <p:txBody>
          <a:bodyPr wrap="squar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Pirate Treasure</a:t>
            </a:r>
          </a:p>
          <a:p>
            <a:pPr algn="ct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Trysor</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Môr</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Ladron</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3" name="Rectangle 2"/>
          <p:cNvSpPr/>
          <p:nvPr/>
        </p:nvSpPr>
        <p:spPr>
          <a:xfrm rot="19786536">
            <a:off x="772746" y="1454873"/>
            <a:ext cx="1115177"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Zoo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Sŵ</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4" name="Rectangle 3"/>
          <p:cNvSpPr/>
          <p:nvPr/>
        </p:nvSpPr>
        <p:spPr>
          <a:xfrm rot="972470">
            <a:off x="2163542" y="909641"/>
            <a:ext cx="1683473"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Jungle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Jwngl</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5" name="Rectangle 4"/>
          <p:cNvSpPr/>
          <p:nvPr/>
        </p:nvSpPr>
        <p:spPr>
          <a:xfrm rot="673270">
            <a:off x="3176326" y="4920454"/>
            <a:ext cx="2835071" cy="707886"/>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Rainforest Animals</a:t>
            </a:r>
          </a:p>
          <a:p>
            <a:pPr algn="ct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Anifeiliaid</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y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goedwig</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law</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6" name="Rectangle 5"/>
          <p:cNvSpPr/>
          <p:nvPr/>
        </p:nvSpPr>
        <p:spPr>
          <a:xfrm rot="665458">
            <a:off x="3310633" y="528135"/>
            <a:ext cx="2522742"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Ourselves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Ein</a:t>
            </a: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hunain</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7" name="Rectangle 6"/>
          <p:cNvSpPr/>
          <p:nvPr/>
        </p:nvSpPr>
        <p:spPr>
          <a:xfrm rot="1095242">
            <a:off x="356458" y="2387411"/>
            <a:ext cx="1774075"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Growing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Tyfu</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8" name="Rectangle 7"/>
          <p:cNvSpPr/>
          <p:nvPr/>
        </p:nvSpPr>
        <p:spPr>
          <a:xfrm rot="20406224">
            <a:off x="5532134" y="1656955"/>
            <a:ext cx="2164502"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Weather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Tywydd</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9" name="Rectangle 8"/>
          <p:cNvSpPr/>
          <p:nvPr/>
        </p:nvSpPr>
        <p:spPr>
          <a:xfrm rot="938459">
            <a:off x="345275" y="5902771"/>
            <a:ext cx="2314223"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Seasons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tymhorau</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0" name="Rectangle 9"/>
          <p:cNvSpPr/>
          <p:nvPr/>
        </p:nvSpPr>
        <p:spPr>
          <a:xfrm>
            <a:off x="6795696" y="417953"/>
            <a:ext cx="1577675" cy="707886"/>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Celebrations </a:t>
            </a:r>
          </a:p>
          <a:p>
            <a:pPr algn="ct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Dathliadau</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1" name="Rectangle 10"/>
          <p:cNvSpPr/>
          <p:nvPr/>
        </p:nvSpPr>
        <p:spPr>
          <a:xfrm rot="20551347">
            <a:off x="6367818" y="2598918"/>
            <a:ext cx="2228494"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Building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Adeiladu</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2" name="Rectangle 11"/>
          <p:cNvSpPr/>
          <p:nvPr/>
        </p:nvSpPr>
        <p:spPr>
          <a:xfrm rot="840528">
            <a:off x="2392030" y="2184446"/>
            <a:ext cx="1531830"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Food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Bwyd</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3" name="Rectangle 12"/>
          <p:cNvSpPr/>
          <p:nvPr/>
        </p:nvSpPr>
        <p:spPr>
          <a:xfrm rot="1273506">
            <a:off x="6088010" y="3614757"/>
            <a:ext cx="2307555" cy="707886"/>
          </a:xfrm>
          <a:prstGeom prst="rect">
            <a:avLst/>
          </a:prstGeom>
          <a:noFill/>
        </p:spPr>
        <p:txBody>
          <a:bodyPr wrap="none" lIns="91440" tIns="45720" rIns="91440" bIns="45720">
            <a:spAutoFit/>
          </a:bodyPr>
          <a:lstStyle/>
          <a:p>
            <a:pPr algn="ct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Minibeasts</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a:p>
            <a:pPr algn="ct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Creaduriaid</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bychain</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4" name="Rectangle 13"/>
          <p:cNvSpPr/>
          <p:nvPr/>
        </p:nvSpPr>
        <p:spPr>
          <a:xfrm rot="20208062">
            <a:off x="6854730" y="5717210"/>
            <a:ext cx="1678665" cy="707886"/>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Under the sea</a:t>
            </a:r>
          </a:p>
          <a:p>
            <a:pPr algn="ct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Glan</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y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môr</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5" name="Rectangle 14"/>
          <p:cNvSpPr/>
          <p:nvPr/>
        </p:nvSpPr>
        <p:spPr>
          <a:xfrm>
            <a:off x="3732672" y="5897421"/>
            <a:ext cx="1678665" cy="707886"/>
          </a:xfrm>
          <a:prstGeom prst="rect">
            <a:avLst/>
          </a:prstGeom>
          <a:noFill/>
        </p:spPr>
        <p:txBody>
          <a:bodyPr wrap="none" lIns="91440" tIns="45720" rIns="91440" bIns="45720">
            <a:spAutoFit/>
          </a:bodyPr>
          <a:lstStyle/>
          <a:p>
            <a:pPr algn="ct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Under the sea</a:t>
            </a:r>
          </a:p>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O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dan</a:t>
            </a: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y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môr</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6" name="Rectangle 15"/>
          <p:cNvSpPr/>
          <p:nvPr/>
        </p:nvSpPr>
        <p:spPr>
          <a:xfrm>
            <a:off x="465608" y="4993947"/>
            <a:ext cx="2297680"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Vehicles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Cerbydau</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7" name="Rectangle 16"/>
          <p:cNvSpPr/>
          <p:nvPr/>
        </p:nvSpPr>
        <p:spPr>
          <a:xfrm rot="20908440">
            <a:off x="534808" y="4191144"/>
            <a:ext cx="1835759"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Space / Y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gofod</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8" name="Rectangle 17"/>
          <p:cNvSpPr/>
          <p:nvPr/>
        </p:nvSpPr>
        <p:spPr>
          <a:xfrm>
            <a:off x="6795696" y="4716339"/>
            <a:ext cx="1535997" cy="707886"/>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Dinosaurs </a:t>
            </a:r>
          </a:p>
          <a:p>
            <a:pPr algn="ct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Deinosoriaid</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9" name="Rectangle 18"/>
          <p:cNvSpPr/>
          <p:nvPr/>
        </p:nvSpPr>
        <p:spPr>
          <a:xfrm rot="20617086">
            <a:off x="3403038" y="3632972"/>
            <a:ext cx="2262863" cy="707886"/>
          </a:xfrm>
          <a:prstGeom prst="rect">
            <a:avLst/>
          </a:prstGeom>
          <a:noFill/>
        </p:spPr>
        <p:txBody>
          <a:bodyPr wrap="none" lIns="91440" tIns="45720" rIns="91440" bIns="45720">
            <a:spAutoFit/>
          </a:bodyPr>
          <a:lstStyle/>
          <a:p>
            <a:pPr algn="ct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People who help us</a:t>
            </a:r>
          </a:p>
          <a:p>
            <a:pPr algn="ct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Pobl</a:t>
            </a: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sy’n</a:t>
            </a: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ein</a:t>
            </a: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helpu</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20" name="Rectangle 19"/>
          <p:cNvSpPr/>
          <p:nvPr/>
        </p:nvSpPr>
        <p:spPr>
          <a:xfrm>
            <a:off x="3349145" y="1690635"/>
            <a:ext cx="1857239"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Castles / </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Cestyll</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21" name="Rectangle 20"/>
          <p:cNvSpPr/>
          <p:nvPr/>
        </p:nvSpPr>
        <p:spPr>
          <a:xfrm>
            <a:off x="3081341" y="2967335"/>
            <a:ext cx="2981329" cy="400110"/>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Superheroes /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Uwcha</a:t>
            </a:r>
            <a:r>
              <a:rPr lang="en-US" sz="2000" b="1" cap="none" spc="0"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rwyr</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22" name="Rectangle 21"/>
          <p:cNvSpPr/>
          <p:nvPr/>
        </p:nvSpPr>
        <p:spPr>
          <a:xfrm>
            <a:off x="296576" y="3099734"/>
            <a:ext cx="2684196" cy="707886"/>
          </a:xfrm>
          <a:prstGeom prst="rect">
            <a:avLst/>
          </a:prstGeom>
          <a:noFill/>
        </p:spPr>
        <p:txBody>
          <a:bodyPr wrap="none" lIns="91440" tIns="45720" rIns="91440" bIns="45720">
            <a:spAutoFit/>
          </a:bodyPr>
          <a:lstStyle/>
          <a:p>
            <a:pPr algn="ctr"/>
            <a:r>
              <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African animals </a:t>
            </a:r>
          </a:p>
          <a:p>
            <a:pPr algn="ct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Anifeiliaid</a:t>
            </a: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Africannaidd</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39667623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663A21-87BF-435A-92DB-7869476EFF8F}"/>
              </a:ext>
            </a:extLst>
          </p:cNvPr>
          <p:cNvSpPr txBox="1"/>
          <p:nvPr/>
        </p:nvSpPr>
        <p:spPr>
          <a:xfrm>
            <a:off x="1909482" y="385856"/>
            <a:ext cx="5325036" cy="646331"/>
          </a:xfrm>
          <a:prstGeom prst="rect">
            <a:avLst/>
          </a:prstGeom>
          <a:noFill/>
        </p:spPr>
        <p:txBody>
          <a:bodyPr wrap="square" rtlCol="0">
            <a:spAutoFit/>
          </a:bodyPr>
          <a:lstStyle/>
          <a:p>
            <a:pPr algn="ctr"/>
            <a:r>
              <a:rPr lang="en-GB" sz="3600" b="1" dirty="0" err="1">
                <a:latin typeface="Comic Sans MS" panose="030F0702030302020204" pitchFamily="66" charset="0"/>
              </a:rPr>
              <a:t>Adnoddau</a:t>
            </a:r>
            <a:r>
              <a:rPr lang="en-GB" sz="3600" b="1" dirty="0">
                <a:latin typeface="Comic Sans MS" panose="030F0702030302020204" pitchFamily="66" charset="0"/>
              </a:rPr>
              <a:t> / Resources</a:t>
            </a:r>
          </a:p>
        </p:txBody>
      </p:sp>
      <p:sp>
        <p:nvSpPr>
          <p:cNvPr id="4" name="TextBox 3">
            <a:extLst>
              <a:ext uri="{FF2B5EF4-FFF2-40B4-BE49-F238E27FC236}">
                <a16:creationId xmlns:a16="http://schemas.microsoft.com/office/drawing/2014/main" id="{D1C01AC1-A41E-4AA5-B113-CCE09BE0F395}"/>
              </a:ext>
            </a:extLst>
          </p:cNvPr>
          <p:cNvSpPr txBox="1"/>
          <p:nvPr/>
        </p:nvSpPr>
        <p:spPr>
          <a:xfrm>
            <a:off x="584948" y="1146593"/>
            <a:ext cx="4572000" cy="1815882"/>
          </a:xfrm>
          <a:prstGeom prst="rect">
            <a:avLst/>
          </a:prstGeom>
          <a:noFill/>
        </p:spPr>
        <p:txBody>
          <a:bodyPr wrap="square">
            <a:spAutoFit/>
          </a:bodyPr>
          <a:lstStyle/>
          <a:p>
            <a:r>
              <a:rPr lang="en-GB" sz="1600" dirty="0"/>
              <a:t>(Drama/ </a:t>
            </a:r>
            <a:r>
              <a:rPr lang="en-GB" sz="1600" dirty="0" err="1"/>
              <a:t>Perfformiadau</a:t>
            </a:r>
            <a:r>
              <a:rPr lang="en-GB" sz="1600" dirty="0"/>
              <a:t>).</a:t>
            </a:r>
          </a:p>
          <a:p>
            <a:endParaRPr lang="en-GB" sz="1600" dirty="0">
              <a:hlinkClick r:id="rId3"/>
            </a:endParaRPr>
          </a:p>
          <a:p>
            <a:r>
              <a:rPr lang="en-GB" sz="1600" dirty="0">
                <a:hlinkClick r:id="rId3"/>
              </a:rPr>
              <a:t>Contact | </a:t>
            </a:r>
            <a:r>
              <a:rPr lang="en-GB" sz="1600" dirty="0" err="1">
                <a:hlinkClick r:id="rId3"/>
              </a:rPr>
              <a:t>Mewn</a:t>
            </a:r>
            <a:r>
              <a:rPr lang="en-GB" sz="1600" dirty="0">
                <a:hlinkClick r:id="rId3"/>
              </a:rPr>
              <a:t> </a:t>
            </a:r>
            <a:r>
              <a:rPr lang="en-GB" sz="1600" dirty="0" err="1">
                <a:hlinkClick r:id="rId3"/>
              </a:rPr>
              <a:t>Cymeriad</a:t>
            </a:r>
            <a:endParaRPr lang="en-GB" sz="1600" dirty="0"/>
          </a:p>
          <a:p>
            <a:endParaRPr lang="en-GB" sz="1600" dirty="0"/>
          </a:p>
          <a:p>
            <a:r>
              <a:rPr lang="en-GB" sz="1600" dirty="0">
                <a:hlinkClick r:id="rId4"/>
              </a:rPr>
              <a:t>PSEC04b_Drama_Curriculum.pdf (curriculumonline.ie)</a:t>
            </a:r>
            <a:endParaRPr lang="en-GB" sz="1600" dirty="0"/>
          </a:p>
          <a:p>
            <a:endParaRPr lang="en-GB" sz="1600" dirty="0"/>
          </a:p>
        </p:txBody>
      </p:sp>
      <p:sp>
        <p:nvSpPr>
          <p:cNvPr id="5" name="TextBox 4">
            <a:extLst>
              <a:ext uri="{FF2B5EF4-FFF2-40B4-BE49-F238E27FC236}">
                <a16:creationId xmlns:a16="http://schemas.microsoft.com/office/drawing/2014/main" id="{1FB79087-E100-4B56-8B66-F9CC0D0A89CD}"/>
              </a:ext>
            </a:extLst>
          </p:cNvPr>
          <p:cNvSpPr txBox="1"/>
          <p:nvPr/>
        </p:nvSpPr>
        <p:spPr>
          <a:xfrm>
            <a:off x="537883" y="2802351"/>
            <a:ext cx="7557247" cy="830997"/>
          </a:xfrm>
          <a:prstGeom prst="rect">
            <a:avLst/>
          </a:prstGeom>
          <a:noFill/>
        </p:spPr>
        <p:txBody>
          <a:bodyPr wrap="square" rtlCol="0">
            <a:spAutoFit/>
          </a:bodyPr>
          <a:lstStyle/>
          <a:p>
            <a:r>
              <a:rPr lang="en-GB" sz="1600" dirty="0"/>
              <a:t>Into film – </a:t>
            </a:r>
            <a:r>
              <a:rPr lang="en-GB" sz="1600" dirty="0" err="1"/>
              <a:t>Ffilm</a:t>
            </a:r>
            <a:r>
              <a:rPr lang="en-GB" sz="1600" dirty="0"/>
              <a:t> </a:t>
            </a:r>
            <a:r>
              <a:rPr lang="en-GB" sz="1600" dirty="0" err="1"/>
              <a:t>a’r</a:t>
            </a:r>
            <a:r>
              <a:rPr lang="en-GB" sz="1600" dirty="0"/>
              <a:t> </a:t>
            </a:r>
            <a:r>
              <a:rPr lang="en-GB" sz="1600" dirty="0" err="1"/>
              <a:t>Cyfryngau</a:t>
            </a:r>
            <a:r>
              <a:rPr lang="en-GB" sz="1600" dirty="0"/>
              <a:t> </a:t>
            </a:r>
            <a:r>
              <a:rPr lang="en-GB" sz="1600" dirty="0" err="1"/>
              <a:t>Digidol</a:t>
            </a:r>
            <a:endParaRPr lang="en-GB" sz="1600" dirty="0"/>
          </a:p>
          <a:p>
            <a:endParaRPr lang="en-GB" sz="1600" dirty="0"/>
          </a:p>
          <a:p>
            <a:r>
              <a:rPr lang="en-GB" sz="1600" dirty="0">
                <a:hlinkClick r:id="rId5"/>
              </a:rPr>
              <a:t>Into Film | Film in Education | Film Clubs - Into Film</a:t>
            </a:r>
            <a:endParaRPr lang="en-GB" sz="1600" dirty="0"/>
          </a:p>
        </p:txBody>
      </p:sp>
      <p:sp>
        <p:nvSpPr>
          <p:cNvPr id="6" name="TextBox 5">
            <a:extLst>
              <a:ext uri="{FF2B5EF4-FFF2-40B4-BE49-F238E27FC236}">
                <a16:creationId xmlns:a16="http://schemas.microsoft.com/office/drawing/2014/main" id="{A1A5FB71-CC06-4CD2-A604-9F2424B5DB74}"/>
              </a:ext>
            </a:extLst>
          </p:cNvPr>
          <p:cNvSpPr txBox="1"/>
          <p:nvPr/>
        </p:nvSpPr>
        <p:spPr>
          <a:xfrm>
            <a:off x="679076" y="3765176"/>
            <a:ext cx="6461312" cy="2308324"/>
          </a:xfrm>
          <a:prstGeom prst="rect">
            <a:avLst/>
          </a:prstGeom>
          <a:noFill/>
        </p:spPr>
        <p:txBody>
          <a:bodyPr wrap="square" rtlCol="0">
            <a:spAutoFit/>
          </a:bodyPr>
          <a:lstStyle/>
          <a:p>
            <a:r>
              <a:rPr lang="en-GB" sz="1600" dirty="0"/>
              <a:t>Dawns – Dawns y </a:t>
            </a:r>
            <a:r>
              <a:rPr lang="en-GB" sz="1600" dirty="0" err="1"/>
              <a:t>Gwerin</a:t>
            </a:r>
            <a:r>
              <a:rPr lang="en-GB" sz="1600" dirty="0"/>
              <a:t>/Folk dancing</a:t>
            </a:r>
          </a:p>
          <a:p>
            <a:endParaRPr lang="en-GB" sz="1600" dirty="0"/>
          </a:p>
          <a:p>
            <a:r>
              <a:rPr lang="en-GB" sz="1600" dirty="0" err="1">
                <a:hlinkClick r:id="rId6"/>
              </a:rPr>
              <a:t>Dawnsio</a:t>
            </a:r>
            <a:r>
              <a:rPr lang="en-GB" sz="1600" dirty="0">
                <a:hlinkClick r:id="rId6"/>
              </a:rPr>
              <a:t> </a:t>
            </a:r>
            <a:r>
              <a:rPr lang="en-GB" sz="1600" dirty="0" err="1">
                <a:hlinkClick r:id="rId6"/>
              </a:rPr>
              <a:t>Gwerin</a:t>
            </a:r>
            <a:r>
              <a:rPr lang="en-GB" sz="1600" dirty="0">
                <a:hlinkClick r:id="rId6"/>
              </a:rPr>
              <a:t> (</a:t>
            </a:r>
            <a:r>
              <a:rPr lang="en-GB" sz="1600" dirty="0" err="1">
                <a:hlinkClick r:id="rId6"/>
              </a:rPr>
              <a:t>gov.wales</a:t>
            </a:r>
            <a:r>
              <a:rPr lang="en-GB" sz="1600" dirty="0">
                <a:hlinkClick r:id="rId6"/>
              </a:rPr>
              <a:t>)</a:t>
            </a:r>
            <a:r>
              <a:rPr lang="en-GB" sz="1600" dirty="0"/>
              <a:t> </a:t>
            </a:r>
          </a:p>
          <a:p>
            <a:endParaRPr lang="en-GB" sz="1600" dirty="0"/>
          </a:p>
          <a:p>
            <a:endParaRPr lang="en-GB" sz="1600" dirty="0"/>
          </a:p>
          <a:p>
            <a:r>
              <a:rPr lang="en-GB" sz="1600" dirty="0" err="1"/>
              <a:t>Cerddoriaeth</a:t>
            </a:r>
            <a:r>
              <a:rPr lang="en-GB" sz="1600" dirty="0"/>
              <a:t> / Music – </a:t>
            </a:r>
            <a:r>
              <a:rPr lang="en-GB" sz="1600" dirty="0" err="1"/>
              <a:t>Cerddtastig</a:t>
            </a:r>
            <a:endParaRPr lang="en-GB" sz="1600" dirty="0"/>
          </a:p>
          <a:p>
            <a:endParaRPr lang="en-GB" sz="1600" dirty="0"/>
          </a:p>
          <a:p>
            <a:endParaRPr lang="en-GB" sz="1600" dirty="0"/>
          </a:p>
          <a:p>
            <a:r>
              <a:rPr lang="en-GB" sz="1600" dirty="0" err="1"/>
              <a:t>Celf</a:t>
            </a:r>
            <a:r>
              <a:rPr lang="en-GB" sz="1600" dirty="0"/>
              <a:t> a </a:t>
            </a:r>
            <a:r>
              <a:rPr lang="en-GB" sz="1600" dirty="0" err="1"/>
              <a:t>dylunio</a:t>
            </a:r>
            <a:r>
              <a:rPr lang="en-GB" sz="1600" dirty="0"/>
              <a:t> / Art and Design     </a:t>
            </a:r>
            <a:r>
              <a:rPr lang="en-GB" sz="1600" dirty="0">
                <a:hlinkClick r:id="rId7"/>
              </a:rPr>
              <a:t>Repository - Hwb (</a:t>
            </a:r>
            <a:r>
              <a:rPr lang="en-GB" sz="1600" dirty="0" err="1">
                <a:hlinkClick r:id="rId7"/>
              </a:rPr>
              <a:t>gov.wales</a:t>
            </a:r>
            <a:r>
              <a:rPr lang="en-GB" sz="1600" dirty="0">
                <a:hlinkClick r:id="rId7"/>
              </a:rPr>
              <a:t>)</a:t>
            </a:r>
            <a:r>
              <a:rPr lang="en-GB" sz="1600" dirty="0"/>
              <a:t> </a:t>
            </a:r>
          </a:p>
        </p:txBody>
      </p:sp>
    </p:spTree>
    <p:extLst>
      <p:ext uri="{BB962C8B-B14F-4D97-AF65-F5344CB8AC3E}">
        <p14:creationId xmlns:p14="http://schemas.microsoft.com/office/powerpoint/2010/main" val="8426393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EF5756-D250-470E-BD83-656B6B5A6141}"/>
              </a:ext>
            </a:extLst>
          </p:cNvPr>
          <p:cNvSpPr txBox="1"/>
          <p:nvPr/>
        </p:nvSpPr>
        <p:spPr>
          <a:xfrm>
            <a:off x="490817" y="1232996"/>
            <a:ext cx="4572000" cy="646331"/>
          </a:xfrm>
          <a:prstGeom prst="rect">
            <a:avLst/>
          </a:prstGeom>
          <a:noFill/>
        </p:spPr>
        <p:txBody>
          <a:bodyPr wrap="square">
            <a:spAutoFit/>
          </a:bodyPr>
          <a:lstStyle/>
          <a:p>
            <a:r>
              <a:rPr lang="en-GB" dirty="0">
                <a:hlinkClick r:id="rId2"/>
              </a:rPr>
              <a:t>DCELLS FP Creative Development </a:t>
            </a:r>
            <a:r>
              <a:rPr lang="en-GB" dirty="0" err="1">
                <a:hlinkClick r:id="rId2"/>
              </a:rPr>
              <a:t>W.indd</a:t>
            </a:r>
            <a:r>
              <a:rPr lang="en-GB" dirty="0">
                <a:hlinkClick r:id="rId2"/>
              </a:rPr>
              <a:t> (</a:t>
            </a:r>
            <a:r>
              <a:rPr lang="en-GB" dirty="0" err="1">
                <a:hlinkClick r:id="rId2"/>
              </a:rPr>
              <a:t>gov.wales</a:t>
            </a:r>
            <a:r>
              <a:rPr lang="en-GB" dirty="0">
                <a:hlinkClick r:id="rId2"/>
              </a:rPr>
              <a:t>)</a:t>
            </a:r>
            <a:endParaRPr lang="en-GB" dirty="0"/>
          </a:p>
        </p:txBody>
      </p:sp>
      <p:sp>
        <p:nvSpPr>
          <p:cNvPr id="4" name="TextBox 3">
            <a:extLst>
              <a:ext uri="{FF2B5EF4-FFF2-40B4-BE49-F238E27FC236}">
                <a16:creationId xmlns:a16="http://schemas.microsoft.com/office/drawing/2014/main" id="{1B4485C6-3115-4686-A379-84D81E35A457}"/>
              </a:ext>
            </a:extLst>
          </p:cNvPr>
          <p:cNvSpPr txBox="1"/>
          <p:nvPr/>
        </p:nvSpPr>
        <p:spPr>
          <a:xfrm>
            <a:off x="490817" y="2504746"/>
            <a:ext cx="4572000" cy="923330"/>
          </a:xfrm>
          <a:prstGeom prst="rect">
            <a:avLst/>
          </a:prstGeom>
          <a:noFill/>
        </p:spPr>
        <p:txBody>
          <a:bodyPr wrap="square">
            <a:spAutoFit/>
          </a:bodyPr>
          <a:lstStyle/>
          <a:p>
            <a:r>
              <a:rPr lang="en-GB" dirty="0" err="1">
                <a:hlinkClick r:id="rId3"/>
              </a:rPr>
              <a:t>Fframwaith</a:t>
            </a:r>
            <a:r>
              <a:rPr lang="en-GB" dirty="0">
                <a:hlinkClick r:id="rId3"/>
              </a:rPr>
              <a:t> y </a:t>
            </a:r>
            <a:r>
              <a:rPr lang="en-GB" dirty="0" err="1">
                <a:hlinkClick r:id="rId3"/>
              </a:rPr>
              <a:t>Cyfnod</a:t>
            </a:r>
            <a:r>
              <a:rPr lang="en-GB" dirty="0">
                <a:hlinkClick r:id="rId3"/>
              </a:rPr>
              <a:t> Sylfaen - Hwb (</a:t>
            </a:r>
            <a:r>
              <a:rPr lang="en-GB" dirty="0" err="1">
                <a:hlinkClick r:id="rId3"/>
              </a:rPr>
              <a:t>gov.wales</a:t>
            </a:r>
            <a:r>
              <a:rPr lang="en-GB" dirty="0">
                <a:hlinkClick r:id="rId3"/>
              </a:rPr>
              <a:t>)</a:t>
            </a:r>
            <a:endParaRPr lang="en-GB" dirty="0"/>
          </a:p>
          <a:p>
            <a:endParaRPr lang="en-GB" dirty="0"/>
          </a:p>
          <a:p>
            <a:r>
              <a:rPr lang="en-GB" dirty="0" err="1"/>
              <a:t>F.Ph</a:t>
            </a:r>
            <a:r>
              <a:rPr lang="en-GB" dirty="0"/>
              <a:t> Framework</a:t>
            </a:r>
          </a:p>
        </p:txBody>
      </p:sp>
      <p:sp>
        <p:nvSpPr>
          <p:cNvPr id="6" name="TextBox 5">
            <a:extLst>
              <a:ext uri="{FF2B5EF4-FFF2-40B4-BE49-F238E27FC236}">
                <a16:creationId xmlns:a16="http://schemas.microsoft.com/office/drawing/2014/main" id="{FDE714E0-91FD-4BE2-ABF3-F3AA31C8A1F1}"/>
              </a:ext>
            </a:extLst>
          </p:cNvPr>
          <p:cNvSpPr txBox="1"/>
          <p:nvPr/>
        </p:nvSpPr>
        <p:spPr>
          <a:xfrm>
            <a:off x="490817" y="3499497"/>
            <a:ext cx="4572000" cy="923330"/>
          </a:xfrm>
          <a:prstGeom prst="rect">
            <a:avLst/>
          </a:prstGeom>
          <a:noFill/>
        </p:spPr>
        <p:txBody>
          <a:bodyPr wrap="square">
            <a:spAutoFit/>
          </a:bodyPr>
          <a:lstStyle/>
          <a:p>
            <a:r>
              <a:rPr lang="en-GB" dirty="0" err="1">
                <a:hlinkClick r:id="rId4"/>
              </a:rPr>
              <a:t>Datblygiad</a:t>
            </a:r>
            <a:r>
              <a:rPr lang="en-GB" dirty="0">
                <a:hlinkClick r:id="rId4"/>
              </a:rPr>
              <a:t> </a:t>
            </a:r>
            <a:r>
              <a:rPr lang="en-GB" dirty="0" err="1">
                <a:hlinkClick r:id="rId4"/>
              </a:rPr>
              <a:t>corfforol</a:t>
            </a:r>
            <a:r>
              <a:rPr lang="en-GB" dirty="0">
                <a:hlinkClick r:id="rId4"/>
              </a:rPr>
              <a:t> - Hwb (</a:t>
            </a:r>
            <a:r>
              <a:rPr lang="en-GB" dirty="0" err="1">
                <a:hlinkClick r:id="rId4"/>
              </a:rPr>
              <a:t>gov.wales</a:t>
            </a:r>
            <a:r>
              <a:rPr lang="en-GB" dirty="0">
                <a:hlinkClick r:id="rId4"/>
              </a:rPr>
              <a:t>)</a:t>
            </a:r>
            <a:endParaRPr lang="en-GB" dirty="0"/>
          </a:p>
          <a:p>
            <a:endParaRPr lang="en-GB" dirty="0"/>
          </a:p>
          <a:p>
            <a:r>
              <a:rPr lang="en-GB" dirty="0"/>
              <a:t>Physical development.</a:t>
            </a:r>
          </a:p>
        </p:txBody>
      </p:sp>
      <p:sp>
        <p:nvSpPr>
          <p:cNvPr id="8" name="TextBox 7">
            <a:extLst>
              <a:ext uri="{FF2B5EF4-FFF2-40B4-BE49-F238E27FC236}">
                <a16:creationId xmlns:a16="http://schemas.microsoft.com/office/drawing/2014/main" id="{9022F0A3-9621-4E1C-AA2E-41848F8B2F5A}"/>
              </a:ext>
            </a:extLst>
          </p:cNvPr>
          <p:cNvSpPr txBox="1"/>
          <p:nvPr/>
        </p:nvSpPr>
        <p:spPr>
          <a:xfrm>
            <a:off x="490817" y="4494248"/>
            <a:ext cx="4572000" cy="923330"/>
          </a:xfrm>
          <a:prstGeom prst="rect">
            <a:avLst/>
          </a:prstGeom>
          <a:noFill/>
        </p:spPr>
        <p:txBody>
          <a:bodyPr wrap="square">
            <a:spAutoFit/>
          </a:bodyPr>
          <a:lstStyle/>
          <a:p>
            <a:r>
              <a:rPr lang="en-GB" dirty="0" err="1">
                <a:hlinkClick r:id="rId5"/>
              </a:rPr>
              <a:t>Llythrennedd</a:t>
            </a:r>
            <a:r>
              <a:rPr lang="en-GB" dirty="0">
                <a:hlinkClick r:id="rId5"/>
              </a:rPr>
              <a:t> </a:t>
            </a:r>
            <a:r>
              <a:rPr lang="en-GB" dirty="0" err="1">
                <a:hlinkClick r:id="rId5"/>
              </a:rPr>
              <a:t>corfforol</a:t>
            </a:r>
            <a:r>
              <a:rPr lang="en-GB" dirty="0">
                <a:hlinkClick r:id="rId5"/>
              </a:rPr>
              <a:t> – Abertawe</a:t>
            </a:r>
            <a:endParaRPr lang="en-GB" dirty="0"/>
          </a:p>
          <a:p>
            <a:endParaRPr lang="en-GB" dirty="0"/>
          </a:p>
          <a:p>
            <a:r>
              <a:rPr lang="en-GB" dirty="0"/>
              <a:t>Physical Literacy</a:t>
            </a:r>
          </a:p>
        </p:txBody>
      </p:sp>
    </p:spTree>
    <p:extLst>
      <p:ext uri="{BB962C8B-B14F-4D97-AF65-F5344CB8AC3E}">
        <p14:creationId xmlns:p14="http://schemas.microsoft.com/office/powerpoint/2010/main" val="52455695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EE87-6477-4615-907F-B7B4193CA57F}"/>
              </a:ext>
            </a:extLst>
          </p:cNvPr>
          <p:cNvSpPr>
            <a:spLocks noGrp="1"/>
          </p:cNvSpPr>
          <p:nvPr>
            <p:ph type="title"/>
          </p:nvPr>
        </p:nvSpPr>
        <p:spPr/>
        <p:txBody>
          <a:bodyPr/>
          <a:lstStyle/>
          <a:p>
            <a:r>
              <a:rPr lang="en-GB" b="1" dirty="0" err="1"/>
              <a:t>Deilliannau</a:t>
            </a:r>
            <a:r>
              <a:rPr lang="en-GB" b="1" dirty="0"/>
              <a:t> </a:t>
            </a:r>
            <a:r>
              <a:rPr lang="en-GB" b="1" dirty="0" err="1"/>
              <a:t>ar</a:t>
            </a:r>
            <a:r>
              <a:rPr lang="en-GB" b="1" dirty="0"/>
              <a:t> </a:t>
            </a:r>
            <a:r>
              <a:rPr lang="en-GB" b="1" dirty="0" err="1"/>
              <a:t>gyfer</a:t>
            </a:r>
            <a:r>
              <a:rPr lang="en-GB" b="1" dirty="0"/>
              <a:t> y </a:t>
            </a:r>
            <a:r>
              <a:rPr lang="en-GB" b="1" dirty="0" err="1"/>
              <a:t>sesiwn</a:t>
            </a:r>
            <a:r>
              <a:rPr lang="en-GB" b="1" dirty="0"/>
              <a:t> hon.</a:t>
            </a:r>
          </a:p>
        </p:txBody>
      </p:sp>
      <p:sp>
        <p:nvSpPr>
          <p:cNvPr id="3" name="Content Placeholder 2">
            <a:extLst>
              <a:ext uri="{FF2B5EF4-FFF2-40B4-BE49-F238E27FC236}">
                <a16:creationId xmlns:a16="http://schemas.microsoft.com/office/drawing/2014/main" id="{194E43E4-12AB-4ED9-AD51-32610C811632}"/>
              </a:ext>
            </a:extLst>
          </p:cNvPr>
          <p:cNvSpPr>
            <a:spLocks noGrp="1"/>
          </p:cNvSpPr>
          <p:nvPr>
            <p:ph idx="1"/>
          </p:nvPr>
        </p:nvSpPr>
        <p:spPr>
          <a:xfrm>
            <a:off x="100853" y="1600200"/>
            <a:ext cx="8901953" cy="5143500"/>
          </a:xfrm>
        </p:spPr>
        <p:txBody>
          <a:bodyPr>
            <a:normAutofit fontScale="55000" lnSpcReduction="20000"/>
          </a:bodyPr>
          <a:lstStyle/>
          <a:p>
            <a:r>
              <a:rPr lang="cy-GB" sz="3800" dirty="0"/>
              <a:t>Datblygu dealltwriaeth o wybodaeth am y pwnc.</a:t>
            </a:r>
          </a:p>
          <a:p>
            <a:endParaRPr lang="cy-GB" sz="3800" dirty="0"/>
          </a:p>
          <a:p>
            <a:r>
              <a:rPr lang="cy-GB" sz="3800" dirty="0"/>
              <a:t>Datblygu dealltwriaeth o wybodaeth am gynnwys </a:t>
            </a:r>
            <a:r>
              <a:rPr lang="cy-GB" sz="3800" dirty="0" err="1"/>
              <a:t>addysgegol</a:t>
            </a:r>
            <a:r>
              <a:rPr lang="cy-GB" sz="3800" dirty="0"/>
              <a:t> sy’n briodol i gyfnod oedran a phrofiad.</a:t>
            </a:r>
          </a:p>
          <a:p>
            <a:endParaRPr lang="en-GB" sz="3800" dirty="0"/>
          </a:p>
          <a:p>
            <a:endParaRPr lang="en-GB" sz="3800" dirty="0"/>
          </a:p>
          <a:p>
            <a:r>
              <a:rPr lang="cy-GB" sz="3800" dirty="0"/>
              <a:t>Cynorthwyo’r dealltwriaeth o pam mae angen i ni gynllunio yn y Cyfnod Sylfaen yn ogystal â sut dylem gynllunio. Bydd yr elfen gynllunio yn cael ei harchwilio ar draws y maes yn ogystal â chanolbwyntio ar amcanion/nodau dysgu, meini prawf llwyddiant, gwahaniaethu, cyflwyniadau a sesiynau llawn.</a:t>
            </a:r>
            <a:endParaRPr lang="en-GB" sz="3800" dirty="0"/>
          </a:p>
          <a:p>
            <a:pPr marL="0" indent="0">
              <a:buNone/>
            </a:pPr>
            <a:endParaRPr lang="en-GB" sz="3800" dirty="0"/>
          </a:p>
          <a:p>
            <a:pPr marL="0" indent="0">
              <a:buNone/>
            </a:pPr>
            <a:endParaRPr lang="en-GB" sz="3800" dirty="0"/>
          </a:p>
          <a:p>
            <a:r>
              <a:rPr lang="en-GB" sz="3800" dirty="0" err="1"/>
              <a:t>Ymgysylltu</a:t>
            </a:r>
            <a:r>
              <a:rPr lang="en-GB" sz="3800" dirty="0"/>
              <a:t>, </a:t>
            </a:r>
            <a:r>
              <a:rPr lang="en-GB" sz="3800" dirty="0" err="1"/>
              <a:t>cydweithio</a:t>
            </a:r>
            <a:r>
              <a:rPr lang="en-GB" sz="3800" dirty="0"/>
              <a:t> ac </a:t>
            </a:r>
            <a:r>
              <a:rPr lang="en-GB" sz="3800" dirty="0" err="1"/>
              <a:t>amlinellu</a:t>
            </a:r>
            <a:r>
              <a:rPr lang="en-GB" sz="3800" dirty="0"/>
              <a:t> </a:t>
            </a:r>
            <a:r>
              <a:rPr lang="en-GB" sz="3800" dirty="0" err="1"/>
              <a:t>awgrymiadau</a:t>
            </a:r>
            <a:r>
              <a:rPr lang="en-GB" sz="3800" dirty="0"/>
              <a:t> a </a:t>
            </a:r>
            <a:r>
              <a:rPr lang="en-GB" sz="3800" dirty="0" err="1"/>
              <a:t>syniadau</a:t>
            </a:r>
            <a:r>
              <a:rPr lang="en-GB" sz="3800" dirty="0"/>
              <a:t> </a:t>
            </a:r>
            <a:r>
              <a:rPr lang="en-GB" sz="3800" dirty="0" err="1"/>
              <a:t>ar</a:t>
            </a:r>
            <a:r>
              <a:rPr lang="en-GB" sz="3800" dirty="0"/>
              <a:t> </a:t>
            </a:r>
            <a:r>
              <a:rPr lang="en-GB" sz="3800" dirty="0" err="1"/>
              <a:t>sut</a:t>
            </a:r>
            <a:r>
              <a:rPr lang="en-GB" sz="3800" dirty="0"/>
              <a:t> y </a:t>
            </a:r>
            <a:r>
              <a:rPr lang="en-GB" sz="3800" dirty="0" err="1"/>
              <a:t>gellid</a:t>
            </a:r>
            <a:r>
              <a:rPr lang="en-GB" sz="3800" dirty="0"/>
              <a:t> </a:t>
            </a:r>
            <a:r>
              <a:rPr lang="en-GB" sz="3800" dirty="0" err="1"/>
              <a:t>gweithredu</a:t>
            </a:r>
            <a:r>
              <a:rPr lang="en-GB" sz="3800" dirty="0"/>
              <a:t> </a:t>
            </a:r>
            <a:r>
              <a:rPr lang="en-GB" sz="3800" dirty="0" err="1"/>
              <a:t>disgyblaethau</a:t>
            </a:r>
            <a:r>
              <a:rPr lang="en-GB" sz="3800" dirty="0"/>
              <a:t> </a:t>
            </a:r>
            <a:r>
              <a:rPr lang="en-GB" sz="3800" dirty="0" err="1"/>
              <a:t>Celfyddydau</a:t>
            </a:r>
            <a:r>
              <a:rPr lang="en-GB" sz="3800" dirty="0"/>
              <a:t> </a:t>
            </a:r>
            <a:r>
              <a:rPr lang="en-GB" sz="3800" dirty="0" err="1"/>
              <a:t>Mynegiannol</a:t>
            </a:r>
            <a:r>
              <a:rPr lang="en-GB" sz="3800" dirty="0"/>
              <a:t> o </a:t>
            </a:r>
            <a:r>
              <a:rPr lang="en-GB" sz="3800" dirty="0" err="1"/>
              <a:t>fewn</a:t>
            </a:r>
            <a:r>
              <a:rPr lang="en-GB" sz="3800" dirty="0"/>
              <a:t> </a:t>
            </a:r>
            <a:r>
              <a:rPr lang="en-GB" sz="3800" dirty="0" err="1"/>
              <a:t>yr</a:t>
            </a:r>
            <a:r>
              <a:rPr lang="en-GB" sz="3800" dirty="0"/>
              <a:t> </a:t>
            </a:r>
            <a:r>
              <a:rPr lang="en-GB" sz="3800" dirty="0" err="1"/>
              <a:t>amgylchedd</a:t>
            </a:r>
            <a:r>
              <a:rPr lang="en-GB" sz="3800" dirty="0"/>
              <a:t> </a:t>
            </a:r>
            <a:r>
              <a:rPr lang="en-GB" sz="3800" dirty="0" err="1"/>
              <a:t>ddysgu</a:t>
            </a:r>
            <a:r>
              <a:rPr lang="en-GB" sz="3800" dirty="0"/>
              <a:t> </a:t>
            </a:r>
            <a:r>
              <a:rPr lang="en-GB" sz="3800" dirty="0" err="1"/>
              <a:t>drwy</a:t>
            </a:r>
            <a:r>
              <a:rPr lang="en-GB" sz="3800" dirty="0"/>
              <a:t> </a:t>
            </a:r>
            <a:r>
              <a:rPr lang="en-GB" sz="3800" dirty="0" err="1"/>
              <a:t>gynllunio</a:t>
            </a:r>
            <a:r>
              <a:rPr lang="en-GB" sz="3800" dirty="0"/>
              <a:t>, </a:t>
            </a:r>
            <a:r>
              <a:rPr lang="en-GB" sz="3800" dirty="0" err="1"/>
              <a:t>asesu</a:t>
            </a:r>
            <a:r>
              <a:rPr lang="en-GB" sz="3800" dirty="0"/>
              <a:t> ac </a:t>
            </a:r>
            <a:r>
              <a:rPr lang="en-GB" sz="3800" dirty="0" err="1"/>
              <a:t>adfyfyrio</a:t>
            </a:r>
            <a:r>
              <a:rPr lang="en-GB" sz="3800" dirty="0"/>
              <a:t>.</a:t>
            </a:r>
          </a:p>
          <a:p>
            <a:endParaRPr lang="en-GB" dirty="0"/>
          </a:p>
        </p:txBody>
      </p:sp>
    </p:spTree>
    <p:extLst>
      <p:ext uri="{BB962C8B-B14F-4D97-AF65-F5344CB8AC3E}">
        <p14:creationId xmlns:p14="http://schemas.microsoft.com/office/powerpoint/2010/main" val="84644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5C4B76-0B7A-4A6F-BF76-D6F7FC441CEF}"/>
              </a:ext>
            </a:extLst>
          </p:cNvPr>
          <p:cNvSpPr>
            <a:spLocks noGrp="1"/>
          </p:cNvSpPr>
          <p:nvPr>
            <p:ph idx="1"/>
          </p:nvPr>
        </p:nvSpPr>
        <p:spPr>
          <a:xfrm>
            <a:off x="544606" y="1243854"/>
            <a:ext cx="8229600" cy="5325035"/>
          </a:xfrm>
        </p:spPr>
        <p:txBody>
          <a:bodyPr>
            <a:noAutofit/>
          </a:bodyPr>
          <a:lstStyle/>
          <a:p>
            <a:r>
              <a:rPr lang="en-GB" sz="2400" b="0" i="0" dirty="0">
                <a:solidFill>
                  <a:srgbClr val="000000"/>
                </a:solidFill>
                <a:effectLst/>
                <a:latin typeface="+mj-lt"/>
              </a:rPr>
              <a:t>To develop an understanding of subject knowledge.</a:t>
            </a:r>
          </a:p>
          <a:p>
            <a:r>
              <a:rPr lang="en-GB" sz="2400" b="0" i="0" dirty="0">
                <a:solidFill>
                  <a:srgbClr val="000000"/>
                </a:solidFill>
                <a:effectLst/>
                <a:latin typeface="+mj-lt"/>
              </a:rPr>
              <a:t> Develop an understanding of pedagogical content knowledge appropriate to age stage and experience. </a:t>
            </a:r>
          </a:p>
          <a:p>
            <a:r>
              <a:rPr lang="en-GB" sz="2400" b="0" i="0" dirty="0">
                <a:solidFill>
                  <a:srgbClr val="000000"/>
                </a:solidFill>
                <a:effectLst/>
                <a:latin typeface="+mj-lt"/>
              </a:rPr>
              <a:t>Assist with the understanding of why we need to plan in the Foundation Phase as well as how we should plan. The planning element will be explored across the field as well as focusing on learning objectives / goals, success criteria, differentiation, presentations and plenary sessions. </a:t>
            </a:r>
          </a:p>
          <a:p>
            <a:r>
              <a:rPr lang="en-GB" sz="2400" b="0" i="0" dirty="0">
                <a:solidFill>
                  <a:srgbClr val="000000"/>
                </a:solidFill>
                <a:effectLst/>
                <a:latin typeface="+mj-lt"/>
              </a:rPr>
              <a:t>Engage, collaborate and outline suggestions and ideas on how Expressive Arts disciplines might be implemented within the learning environment through planning, assessment and reflection. </a:t>
            </a:r>
            <a:endParaRPr lang="en-GB" sz="2400" dirty="0">
              <a:latin typeface="+mj-lt"/>
            </a:endParaRPr>
          </a:p>
        </p:txBody>
      </p:sp>
      <p:sp>
        <p:nvSpPr>
          <p:cNvPr id="6" name="TextBox 5">
            <a:extLst>
              <a:ext uri="{FF2B5EF4-FFF2-40B4-BE49-F238E27FC236}">
                <a16:creationId xmlns:a16="http://schemas.microsoft.com/office/drawing/2014/main" id="{4E0CB3E5-5C75-49DA-BBCA-13379C5B1144}"/>
              </a:ext>
            </a:extLst>
          </p:cNvPr>
          <p:cNvSpPr txBox="1"/>
          <p:nvPr/>
        </p:nvSpPr>
        <p:spPr>
          <a:xfrm>
            <a:off x="806824" y="282388"/>
            <a:ext cx="7886700" cy="584775"/>
          </a:xfrm>
          <a:prstGeom prst="rect">
            <a:avLst/>
          </a:prstGeom>
          <a:noFill/>
        </p:spPr>
        <p:txBody>
          <a:bodyPr wrap="square" rtlCol="0">
            <a:spAutoFit/>
          </a:bodyPr>
          <a:lstStyle/>
          <a:p>
            <a:pPr algn="ctr"/>
            <a:r>
              <a:rPr lang="en-GB" sz="3200" b="1" dirty="0"/>
              <a:t>Outcomes for this session.</a:t>
            </a:r>
          </a:p>
        </p:txBody>
      </p:sp>
    </p:spTree>
    <p:extLst>
      <p:ext uri="{BB962C8B-B14F-4D97-AF65-F5344CB8AC3E}">
        <p14:creationId xmlns:p14="http://schemas.microsoft.com/office/powerpoint/2010/main" val="1035260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4164</Words>
  <Application>Microsoft Office PowerPoint</Application>
  <PresentationFormat>On-screen Show (4:3)</PresentationFormat>
  <Paragraphs>544</Paragraphs>
  <Slides>63</Slides>
  <Notes>43</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63</vt:i4>
      </vt:variant>
    </vt:vector>
  </HeadingPairs>
  <TitlesOfParts>
    <vt:vector size="73" baseType="lpstr">
      <vt:lpstr>inherit</vt:lpstr>
      <vt:lpstr>Arial</vt:lpstr>
      <vt:lpstr>Calibri</vt:lpstr>
      <vt:lpstr>Comic Sans MS</vt:lpstr>
      <vt:lpstr>Gill Sans MT</vt:lpstr>
      <vt:lpstr>Segoe UI</vt:lpstr>
      <vt:lpstr>Symbol</vt:lpstr>
      <vt:lpstr>Times New Roman</vt:lpstr>
      <vt:lpstr>Verdana</vt:lpstr>
      <vt:lpstr>Office Theme</vt:lpstr>
      <vt:lpstr>PowerPoint Presentation</vt:lpstr>
      <vt:lpstr>ECAD 4008 Arwain y Dysgu: beth, sut a pham ydw i’n addysgu? Leading the learning; what, how and why am I teaching?   </vt:lpstr>
      <vt:lpstr>Deilliannau ar gyfer y sesiwn hon.</vt:lpstr>
      <vt:lpstr>PowerPoint Presentation</vt:lpstr>
      <vt:lpstr>Y Celfyddydau Mynegiannol  Expressive Arts</vt:lpstr>
      <vt:lpstr>3 datganiad</vt:lpstr>
      <vt:lpstr>3 statements</vt:lpstr>
      <vt:lpstr>3 datganiad</vt:lpstr>
      <vt:lpstr>3 Statements</vt:lpstr>
      <vt:lpstr>3 datganiad</vt:lpstr>
      <vt:lpstr>3 statements</vt:lpstr>
      <vt:lpstr>Y 4 diben</vt:lpstr>
      <vt:lpstr>The 4 Core Purposes</vt:lpstr>
      <vt:lpstr>Y 4 diben</vt:lpstr>
      <vt:lpstr>The 4 Core Purposes</vt:lpstr>
      <vt:lpstr>Y 4 diben</vt:lpstr>
      <vt:lpstr>The 4 Core Purposes</vt:lpstr>
      <vt:lpstr>Y 4 diben</vt:lpstr>
      <vt:lpstr>The 4 Core Purposes</vt:lpstr>
      <vt:lpstr>Y Cyfnod Sylfaen / The Foundation Phase (reflective observation)  Amcanion Llywodraeth Cymru  /  Welsh Government aims</vt:lpstr>
      <vt:lpstr>Meysydd datblygiad (CS) /  Areas of development (F.Ph) (reflective observation F.Ph)</vt:lpstr>
      <vt:lpstr>Dydd Gŵyl Dewi</vt:lpstr>
      <vt:lpstr>Gweithgaredd</vt:lpstr>
      <vt:lpstr>St. David’s Day</vt:lpstr>
      <vt:lpstr>Activity</vt:lpstr>
      <vt:lpstr>PowerPoint Presentation</vt:lpstr>
      <vt:lpstr>Camau Cynnydd</vt:lpstr>
      <vt:lpstr>PowerPoint Presentation</vt:lpstr>
      <vt:lpstr>Pwy yw’r gynulleifa? Know your audience!</vt:lpstr>
      <vt:lpstr>Beth yw’r gwahaniaeth? Egwyddorion Cynnydd</vt:lpstr>
      <vt:lpstr> What’s the difference?</vt:lpstr>
      <vt:lpstr>Ymarferwyr / Practitioners…</vt:lpstr>
      <vt:lpstr>Beth yw’r rhwystrau pan yn addysgu’r Celfyddydau Mynegiannol? </vt:lpstr>
      <vt:lpstr>What are the barriers when teaching the Expressive Arts?</vt:lpstr>
      <vt:lpstr>Beth yw dilyniant/cynnydd?  What is progression?</vt:lpstr>
      <vt:lpstr>PowerPoint Presentation</vt:lpstr>
      <vt:lpstr>Yr aseiniad The assignment</vt:lpstr>
      <vt:lpstr>Teitl yr aseiniad  Ystyriwch y 3 egwyddor addysgegol a amlinellir isod. Trafodwch yr egwyddorion hyn mewn perthynas ag arferion mewn addysg, gan ddangos dealltwriaeth gadarn, nodi cryfderau a meysydd i’w datblygu ar gyfer pob egwyddor.     </vt:lpstr>
      <vt:lpstr>Assignment title  Consider the 3 pedagogical principles outlined below. Discuss these principles in relation to practices in education, showing secure understanding, identifying strengths and areas for development for each principle.  </vt:lpstr>
      <vt:lpstr>Egwyddorion Pedagogaidd</vt:lpstr>
      <vt:lpstr>PowerPoint Presentation</vt:lpstr>
      <vt:lpstr>Pedagogical Principles</vt:lpstr>
      <vt:lpstr>Tasg gyfeiriol / Directed Task</vt:lpstr>
      <vt:lpstr>Cynllunio ar gyfer y Celfyddydau Mynegiannol (CS)</vt:lpstr>
      <vt:lpstr>Planning for the Expressive Arts (F.PH)</vt:lpstr>
      <vt:lpstr>Meicro-addysgu / Microteach</vt:lpstr>
      <vt:lpstr>SYNIADAU PELLACH  FURTHER IDEAS</vt:lpstr>
      <vt:lpstr>ARLUNIO / ART</vt:lpstr>
      <vt:lpstr>CERDDORIAETH MUSIC</vt:lpstr>
      <vt:lpstr>DAWNS / DANCE</vt:lpstr>
      <vt:lpstr>DRAMA</vt:lpstr>
      <vt:lpstr>Film a’r Cyfryngau digidol FILM AND DIGITAL MEDIA</vt:lpstr>
      <vt:lpstr>PowerPoint Presentation</vt:lpstr>
      <vt:lpstr>PowerPoint Presentation</vt:lpstr>
      <vt:lpstr>Awr o weithgareddau creadigol / An hour of creative activities  (Concrete experience)</vt:lpstr>
      <vt:lpstr>PowerPoint Presentation</vt:lpstr>
      <vt:lpstr>PowerPoint Presentation</vt:lpstr>
      <vt:lpstr>PowerPoint Presentation</vt:lpstr>
      <vt:lpstr>PowerPoint Presentation</vt:lpstr>
      <vt:lpstr>PowerPoint Presentation</vt:lpstr>
      <vt:lpstr>PowerPoint Presentation</vt:lpstr>
      <vt:lpstr>Deilliannau ar gyfer y sesiwn hon.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Lisa Regan</cp:lastModifiedBy>
  <cp:revision>372</cp:revision>
  <cp:lastPrinted>2020-10-07T09:02:56Z</cp:lastPrinted>
  <dcterms:created xsi:type="dcterms:W3CDTF">2018-05-24T13:58:06Z</dcterms:created>
  <dcterms:modified xsi:type="dcterms:W3CDTF">2022-03-01T14:32:11Z</dcterms:modified>
</cp:coreProperties>
</file>