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0"/>
  </p:notesMasterIdLst>
  <p:sldIdLst>
    <p:sldId id="256" r:id="rId2"/>
    <p:sldId id="261" r:id="rId3"/>
    <p:sldId id="266" r:id="rId4"/>
    <p:sldId id="257" r:id="rId5"/>
    <p:sldId id="267" r:id="rId6"/>
    <p:sldId id="262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6990D-5EEC-41BC-8B19-4F3E91B56E17}" v="107" dt="2024-11-20T17:12:18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89031" autoAdjust="0"/>
  </p:normalViewPr>
  <p:slideViewPr>
    <p:cSldViewPr snapToGrid="0">
      <p:cViewPr>
        <p:scale>
          <a:sx n="63" d="100"/>
          <a:sy n="63" d="100"/>
        </p:scale>
        <p:origin x="804" y="5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Jones" userId="60af17b6bb204114" providerId="LiveId" clId="{3FC6990D-5EEC-41BC-8B19-4F3E91B56E17}"/>
    <pc:docChg chg="undo custSel addSld delSld modSld sldOrd">
      <pc:chgData name="Ffion Jones" userId="60af17b6bb204114" providerId="LiveId" clId="{3FC6990D-5EEC-41BC-8B19-4F3E91B56E17}" dt="2024-11-20T17:12:18.997" v="860" actId="20577"/>
      <pc:docMkLst>
        <pc:docMk/>
      </pc:docMkLst>
      <pc:sldChg chg="modAnim modNotesTx">
        <pc:chgData name="Ffion Jones" userId="60af17b6bb204114" providerId="LiveId" clId="{3FC6990D-5EEC-41BC-8B19-4F3E91B56E17}" dt="2024-11-20T14:52:09.581" v="828"/>
        <pc:sldMkLst>
          <pc:docMk/>
          <pc:sldMk cId="1175942526" sldId="256"/>
        </pc:sldMkLst>
      </pc:sldChg>
      <pc:sldChg chg="ord modAnim modNotesTx">
        <pc:chgData name="Ffion Jones" userId="60af17b6bb204114" providerId="LiveId" clId="{3FC6990D-5EEC-41BC-8B19-4F3E91B56E17}" dt="2024-11-20T14:51:43.859" v="824"/>
        <pc:sldMkLst>
          <pc:docMk/>
          <pc:sldMk cId="4222288637" sldId="257"/>
        </pc:sldMkLst>
      </pc:sldChg>
      <pc:sldChg chg="modSp mod">
        <pc:chgData name="Ffion Jones" userId="60af17b6bb204114" providerId="LiveId" clId="{3FC6990D-5EEC-41BC-8B19-4F3E91B56E17}" dt="2024-11-20T17:10:10.372" v="849" actId="403"/>
        <pc:sldMkLst>
          <pc:docMk/>
          <pc:sldMk cId="2150864586" sldId="260"/>
        </pc:sldMkLst>
        <pc:spChg chg="mod">
          <ac:chgData name="Ffion Jones" userId="60af17b6bb204114" providerId="LiveId" clId="{3FC6990D-5EEC-41BC-8B19-4F3E91B56E17}" dt="2024-11-20T17:10:10.372" v="849" actId="403"/>
          <ac:spMkLst>
            <pc:docMk/>
            <pc:sldMk cId="2150864586" sldId="260"/>
            <ac:spMk id="3" creationId="{F757ED7E-87EE-C6D2-FD16-E0521FE90D7B}"/>
          </ac:spMkLst>
        </pc:spChg>
      </pc:sldChg>
      <pc:sldChg chg="ord modAnim modNotesTx">
        <pc:chgData name="Ffion Jones" userId="60af17b6bb204114" providerId="LiveId" clId="{3FC6990D-5EEC-41BC-8B19-4F3E91B56E17}" dt="2024-11-20T14:51:54.534" v="825"/>
        <pc:sldMkLst>
          <pc:docMk/>
          <pc:sldMk cId="2583110705" sldId="261"/>
        </pc:sldMkLst>
      </pc:sldChg>
      <pc:sldChg chg="addSp modSp mod modAnim modNotesTx">
        <pc:chgData name="Ffion Jones" userId="60af17b6bb204114" providerId="LiveId" clId="{3FC6990D-5EEC-41BC-8B19-4F3E91B56E17}" dt="2024-11-20T14:52:02.496" v="827"/>
        <pc:sldMkLst>
          <pc:docMk/>
          <pc:sldMk cId="1720721159" sldId="262"/>
        </pc:sldMkLst>
        <pc:spChg chg="add mod">
          <ac:chgData name="Ffion Jones" userId="60af17b6bb204114" providerId="LiveId" clId="{3FC6990D-5EEC-41BC-8B19-4F3E91B56E17}" dt="2024-11-19T10:11:38.974" v="203" actId="14100"/>
          <ac:spMkLst>
            <pc:docMk/>
            <pc:sldMk cId="1720721159" sldId="262"/>
            <ac:spMk id="3" creationId="{088368B0-FCB9-11BF-A9D4-39C1F18AD0E3}"/>
          </ac:spMkLst>
        </pc:spChg>
        <pc:spChg chg="mod">
          <ac:chgData name="Ffion Jones" userId="60af17b6bb204114" providerId="LiveId" clId="{3FC6990D-5EEC-41BC-8B19-4F3E91B56E17}" dt="2024-11-19T03:39:11.614" v="194" actId="403"/>
          <ac:spMkLst>
            <pc:docMk/>
            <pc:sldMk cId="1720721159" sldId="262"/>
            <ac:spMk id="8" creationId="{ACBF464C-CDAF-D5B7-A742-B50E4233471D}"/>
          </ac:spMkLst>
        </pc:spChg>
        <pc:spChg chg="mod">
          <ac:chgData name="Ffion Jones" userId="60af17b6bb204114" providerId="LiveId" clId="{3FC6990D-5EEC-41BC-8B19-4F3E91B56E17}" dt="2024-11-19T03:38:52.667" v="178" actId="20577"/>
          <ac:spMkLst>
            <pc:docMk/>
            <pc:sldMk cId="1720721159" sldId="262"/>
            <ac:spMk id="11" creationId="{D50BA08D-0398-BBFA-544C-09B73E28110C}"/>
          </ac:spMkLst>
        </pc:spChg>
      </pc:sldChg>
      <pc:sldChg chg="modSp add mod">
        <pc:chgData name="Ffion Jones" userId="60af17b6bb204114" providerId="LiveId" clId="{3FC6990D-5EEC-41BC-8B19-4F3E91B56E17}" dt="2024-11-20T17:09:53.328" v="848"/>
        <pc:sldMkLst>
          <pc:docMk/>
          <pc:sldMk cId="2164671221" sldId="263"/>
        </pc:sldMkLst>
        <pc:spChg chg="mod">
          <ac:chgData name="Ffion Jones" userId="60af17b6bb204114" providerId="LiveId" clId="{3FC6990D-5EEC-41BC-8B19-4F3E91B56E17}" dt="2024-11-20T17:09:53.328" v="848"/>
          <ac:spMkLst>
            <pc:docMk/>
            <pc:sldMk cId="2164671221" sldId="263"/>
            <ac:spMk id="3" creationId="{E08C896A-E8ED-1A15-D973-763712DEA14C}"/>
          </ac:spMkLst>
        </pc:spChg>
      </pc:sldChg>
      <pc:sldChg chg="modSp new del mod modNotesTx">
        <pc:chgData name="Ffion Jones" userId="60af17b6bb204114" providerId="LiveId" clId="{3FC6990D-5EEC-41BC-8B19-4F3E91B56E17}" dt="2024-11-19T11:55:39.225" v="362" actId="47"/>
        <pc:sldMkLst>
          <pc:docMk/>
          <pc:sldMk cId="1397225603" sldId="264"/>
        </pc:sldMkLst>
        <pc:spChg chg="mod">
          <ac:chgData name="Ffion Jones" userId="60af17b6bb204114" providerId="LiveId" clId="{3FC6990D-5EEC-41BC-8B19-4F3E91B56E17}" dt="2024-11-19T11:55:22.995" v="361" actId="20577"/>
          <ac:spMkLst>
            <pc:docMk/>
            <pc:sldMk cId="1397225603" sldId="264"/>
            <ac:spMk id="2" creationId="{6689A7A9-C656-8FD4-D192-C40561BD8F7F}"/>
          </ac:spMkLst>
        </pc:spChg>
        <pc:spChg chg="mod">
          <ac:chgData name="Ffion Jones" userId="60af17b6bb204114" providerId="LiveId" clId="{3FC6990D-5EEC-41BC-8B19-4F3E91B56E17}" dt="2024-11-19T11:55:16.576" v="358" actId="20577"/>
          <ac:spMkLst>
            <pc:docMk/>
            <pc:sldMk cId="1397225603" sldId="264"/>
            <ac:spMk id="3" creationId="{11989185-7437-2BA2-6FE3-CB1B132ACFF1}"/>
          </ac:spMkLst>
        </pc:spChg>
      </pc:sldChg>
      <pc:sldChg chg="add del">
        <pc:chgData name="Ffion Jones" userId="60af17b6bb204114" providerId="LiveId" clId="{3FC6990D-5EEC-41BC-8B19-4F3E91B56E17}" dt="2024-11-19T12:14:51.610" v="501" actId="47"/>
        <pc:sldMkLst>
          <pc:docMk/>
          <pc:sldMk cId="3699709940" sldId="265"/>
        </pc:sldMkLst>
      </pc:sldChg>
      <pc:sldChg chg="addSp delSp modSp add mod modAnim modNotesTx">
        <pc:chgData name="Ffion Jones" userId="60af17b6bb204114" providerId="LiveId" clId="{3FC6990D-5EEC-41BC-8B19-4F3E91B56E17}" dt="2024-11-20T14:51:35.957" v="822"/>
        <pc:sldMkLst>
          <pc:docMk/>
          <pc:sldMk cId="747780887" sldId="266"/>
        </pc:sldMkLst>
        <pc:spChg chg="mod">
          <ac:chgData name="Ffion Jones" userId="60af17b6bb204114" providerId="LiveId" clId="{3FC6990D-5EEC-41BC-8B19-4F3E91B56E17}" dt="2024-11-19T12:18:33.364" v="503" actId="313"/>
          <ac:spMkLst>
            <pc:docMk/>
            <pc:sldMk cId="747780887" sldId="266"/>
            <ac:spMk id="8" creationId="{FB648660-0EB7-7F08-489F-A3D587DF3B2E}"/>
          </ac:spMkLst>
        </pc:spChg>
        <pc:spChg chg="mod">
          <ac:chgData name="Ffion Jones" userId="60af17b6bb204114" providerId="LiveId" clId="{3FC6990D-5EEC-41BC-8B19-4F3E91B56E17}" dt="2024-11-19T12:14:25.856" v="500"/>
          <ac:spMkLst>
            <pc:docMk/>
            <pc:sldMk cId="747780887" sldId="266"/>
            <ac:spMk id="11" creationId="{8A709F87-0E40-D624-CC88-E099EB78AFD6}"/>
          </ac:spMkLst>
        </pc:spChg>
        <pc:picChg chg="add mod">
          <ac:chgData name="Ffion Jones" userId="60af17b6bb204114" providerId="LiveId" clId="{3FC6990D-5EEC-41BC-8B19-4F3E91B56E17}" dt="2024-11-19T12:01:22.654" v="444" actId="1076"/>
          <ac:picMkLst>
            <pc:docMk/>
            <pc:sldMk cId="747780887" sldId="266"/>
            <ac:picMk id="2" creationId="{77EEDC5B-FB3C-6169-F7BF-507F2442FDBF}"/>
          </ac:picMkLst>
        </pc:picChg>
        <pc:picChg chg="del">
          <ac:chgData name="Ffion Jones" userId="60af17b6bb204114" providerId="LiveId" clId="{3FC6990D-5EEC-41BC-8B19-4F3E91B56E17}" dt="2024-11-19T11:56:13.262" v="396" actId="478"/>
          <ac:picMkLst>
            <pc:docMk/>
            <pc:sldMk cId="747780887" sldId="266"/>
            <ac:picMk id="10" creationId="{A703F6C9-4C8A-C975-EFC7-A20672811444}"/>
          </ac:picMkLst>
        </pc:picChg>
      </pc:sldChg>
      <pc:sldChg chg="addSp delSp modSp add mod modAnim modNotesTx">
        <pc:chgData name="Ffion Jones" userId="60af17b6bb204114" providerId="LiveId" clId="{3FC6990D-5EEC-41BC-8B19-4F3E91B56E17}" dt="2024-11-20T17:12:18.997" v="860" actId="20577"/>
        <pc:sldMkLst>
          <pc:docMk/>
          <pc:sldMk cId="1714724879" sldId="267"/>
        </pc:sldMkLst>
        <pc:spChg chg="mod">
          <ac:chgData name="Ffion Jones" userId="60af17b6bb204114" providerId="LiveId" clId="{3FC6990D-5EEC-41BC-8B19-4F3E91B56E17}" dt="2024-11-20T03:49:45.360" v="814" actId="1076"/>
          <ac:spMkLst>
            <pc:docMk/>
            <pc:sldMk cId="1714724879" sldId="267"/>
            <ac:spMk id="2" creationId="{84D3E04C-70C5-B09D-2EF9-8F7075F95819}"/>
          </ac:spMkLst>
        </pc:spChg>
        <pc:spChg chg="mod">
          <ac:chgData name="Ffion Jones" userId="60af17b6bb204114" providerId="LiveId" clId="{3FC6990D-5EEC-41BC-8B19-4F3E91B56E17}" dt="2024-11-19T14:11:36.484" v="741" actId="5793"/>
          <ac:spMkLst>
            <pc:docMk/>
            <pc:sldMk cId="1714724879" sldId="267"/>
            <ac:spMk id="5" creationId="{D5FD4010-1DFA-8A1F-BD1C-EE101E6519A8}"/>
          </ac:spMkLst>
        </pc:spChg>
        <pc:spChg chg="add mod">
          <ac:chgData name="Ffion Jones" userId="60af17b6bb204114" providerId="LiveId" clId="{3FC6990D-5EEC-41BC-8B19-4F3E91B56E17}" dt="2024-11-20T17:12:18.997" v="860" actId="20577"/>
          <ac:spMkLst>
            <pc:docMk/>
            <pc:sldMk cId="1714724879" sldId="267"/>
            <ac:spMk id="6" creationId="{39014B23-2FE8-766F-A8BF-13C7791A7F63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51" creationId="{16793F31-5640-3FC2-FAD3-259F4C4CA88F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53" creationId="{5FF74C2E-5250-3261-C32A-70D60D0DD77A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55" creationId="{50318C6B-5D81-5223-28E1-22E6CB316EFE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57" creationId="{906431E4-1693-21C1-9899-9422A617BE6C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59" creationId="{B5DCF055-3119-FB37-DBB4-52F44108FA8F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61" creationId="{70A5C66A-D576-94D9-026F-A7FAFC014F1C}"/>
          </ac:spMkLst>
        </pc:spChg>
        <pc:spChg chg="add del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63" creationId="{B6BCD3B0-46F4-48E2-E69C-2A1BED445666}"/>
          </ac:spMkLst>
        </pc:spChg>
        <pc:spChg chg="add del">
          <ac:chgData name="Ffion Jones" userId="60af17b6bb204114" providerId="LiveId" clId="{3FC6990D-5EEC-41BC-8B19-4F3E91B56E17}" dt="2024-11-19T14:11:14.340" v="730" actId="26606"/>
          <ac:spMkLst>
            <pc:docMk/>
            <pc:sldMk cId="1714724879" sldId="267"/>
            <ac:spMk id="1068" creationId="{F94AA2BD-2E3F-4B1D-8127-5744B8115311}"/>
          </ac:spMkLst>
        </pc:spChg>
        <pc:spChg chg="add del">
          <ac:chgData name="Ffion Jones" userId="60af17b6bb204114" providerId="LiveId" clId="{3FC6990D-5EEC-41BC-8B19-4F3E91B56E17}" dt="2024-11-19T14:11:14.340" v="730" actId="26606"/>
          <ac:spMkLst>
            <pc:docMk/>
            <pc:sldMk cId="1714724879" sldId="267"/>
            <ac:spMk id="1070" creationId="{4BD02261-2DC8-4AA8-9E16-7751AE892445}"/>
          </ac:spMkLst>
        </pc:spChg>
        <pc:spChg chg="add del">
          <ac:chgData name="Ffion Jones" userId="60af17b6bb204114" providerId="LiveId" clId="{3FC6990D-5EEC-41BC-8B19-4F3E91B56E17}" dt="2024-11-19T14:11:14.340" v="730" actId="26606"/>
          <ac:spMkLst>
            <pc:docMk/>
            <pc:sldMk cId="1714724879" sldId="267"/>
            <ac:spMk id="1072" creationId="{3D752CF2-2291-40B5-B462-C17B174C10BC}"/>
          </ac:spMkLst>
        </pc:spChg>
        <pc:spChg chg="add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74" creationId="{55D4142C-5077-457F-A6AD-3FECFDB39685}"/>
          </ac:spMkLst>
        </pc:spChg>
        <pc:spChg chg="add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75" creationId="{6B5E2835-4E47-45B3-9CFE-732FF7B05472}"/>
          </ac:spMkLst>
        </pc:spChg>
        <pc:spChg chg="add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76" creationId="{7A5F0580-5EE9-419F-96EE-B6529EF6E7D0}"/>
          </ac:spMkLst>
        </pc:spChg>
        <pc:spChg chg="add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77" creationId="{5B45AD5D-AA52-4F7B-9362-576A39AD9E09}"/>
          </ac:spMkLst>
        </pc:spChg>
        <pc:spChg chg="add">
          <ac:chgData name="Ffion Jones" userId="60af17b6bb204114" providerId="LiveId" clId="{3FC6990D-5EEC-41BC-8B19-4F3E91B56E17}" dt="2024-11-19T14:11:14.356" v="731" actId="26606"/>
          <ac:spMkLst>
            <pc:docMk/>
            <pc:sldMk cId="1714724879" sldId="267"/>
            <ac:spMk id="1078" creationId="{AEDD7960-4866-4399-BEF6-DD1431AB4E34}"/>
          </ac:spMkLst>
        </pc:spChg>
        <pc:picChg chg="add mod ord">
          <ac:chgData name="Ffion Jones" userId="60af17b6bb204114" providerId="LiveId" clId="{3FC6990D-5EEC-41BC-8B19-4F3E91B56E17}" dt="2024-11-19T14:11:14.356" v="731" actId="26606"/>
          <ac:picMkLst>
            <pc:docMk/>
            <pc:sldMk cId="1714724879" sldId="267"/>
            <ac:picMk id="3" creationId="{F7154A17-242F-3C74-E5A9-26B0C2CDA2D6}"/>
          </ac:picMkLst>
        </pc:picChg>
        <pc:picChg chg="add del">
          <ac:chgData name="Ffion Jones" userId="60af17b6bb204114" providerId="LiveId" clId="{3FC6990D-5EEC-41BC-8B19-4F3E91B56E17}" dt="2024-11-19T14:06:40.837" v="726" actId="478"/>
          <ac:picMkLst>
            <pc:docMk/>
            <pc:sldMk cId="1714724879" sldId="267"/>
            <ac:picMk id="4" creationId="{0A8A2884-5344-BC7D-6BB1-A2F580EFBF1E}"/>
          </ac:picMkLst>
        </pc:picChg>
        <pc:picChg chg="add del">
          <ac:chgData name="Ffion Jones" userId="60af17b6bb204114" providerId="LiveId" clId="{3FC6990D-5EEC-41BC-8B19-4F3E91B56E17}" dt="2024-11-19T14:06:39.348" v="725" actId="478"/>
          <ac:picMkLst>
            <pc:docMk/>
            <pc:sldMk cId="1714724879" sldId="267"/>
            <ac:picMk id="1026" creationId="{D744B99C-370B-9019-913B-1FC9F9FDFE81}"/>
          </ac:picMkLst>
        </pc:picChg>
      </pc:sldChg>
      <pc:sldChg chg="add del ord">
        <pc:chgData name="Ffion Jones" userId="60af17b6bb204114" providerId="LiveId" clId="{3FC6990D-5EEC-41BC-8B19-4F3E91B56E17}" dt="2024-11-19T15:11:50.355" v="774" actId="2890"/>
        <pc:sldMkLst>
          <pc:docMk/>
          <pc:sldMk cId="889833803" sldId="268"/>
        </pc:sldMkLst>
      </pc:sldChg>
      <pc:sldChg chg="modSp new del mod">
        <pc:chgData name="Ffion Jones" userId="60af17b6bb204114" providerId="LiveId" clId="{3FC6990D-5EEC-41BC-8B19-4F3E91B56E17}" dt="2024-11-20T03:00:33.423" v="800" actId="47"/>
        <pc:sldMkLst>
          <pc:docMk/>
          <pc:sldMk cId="4241397563" sldId="268"/>
        </pc:sldMkLst>
        <pc:spChg chg="mod">
          <ac:chgData name="Ffion Jones" userId="60af17b6bb204114" providerId="LiveId" clId="{3FC6990D-5EEC-41BC-8B19-4F3E91B56E17}" dt="2024-11-19T15:12:14.160" v="791" actId="20577"/>
          <ac:spMkLst>
            <pc:docMk/>
            <pc:sldMk cId="4241397563" sldId="268"/>
            <ac:spMk id="2" creationId="{451E69A7-0942-7CDF-4F5D-EA4C8DF0F06E}"/>
          </ac:spMkLst>
        </pc:spChg>
        <pc:spChg chg="mod">
          <ac:chgData name="Ffion Jones" userId="60af17b6bb204114" providerId="LiveId" clId="{3FC6990D-5EEC-41BC-8B19-4F3E91B56E17}" dt="2024-11-19T15:12:40.867" v="797" actId="313"/>
          <ac:spMkLst>
            <pc:docMk/>
            <pc:sldMk cId="4241397563" sldId="268"/>
            <ac:spMk id="3" creationId="{B200EC73-0436-E9CA-AB77-687C444A6D7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B4A9F8-B34B-43FB-8B7D-9A4BB1860DF0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7A84C-BBEE-4FDD-858A-9A823D612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405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203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6D579-D2DE-16DB-384A-1B45663FF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A2EF1D-A62D-59B9-232C-A9F0FB854F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A5972A-1DA1-FF3E-6F58-257500F3AA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1EA154-0562-A707-5561-9CCD23EBE2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966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CFC99-C7E5-5760-4F3D-794D53669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3C6425-3B38-D6FF-B848-AE888C1E16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B2A369-E261-7C5A-A1CC-C5E2A0873C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774224-5CD8-05BE-CD24-78B3325873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587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79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79EBC-8EEB-D697-AF0A-490404486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6F835B-2556-3EA4-DA53-393813F1CA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3929A1-CF08-7255-508F-66A1D6A33E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0AC38-3A73-66C7-F7D5-4809FB848F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356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74975-7E0D-D93D-19CB-D0C196470B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AEE265-A561-4A61-B9E2-42E076235F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07604F-C776-FC44-E4B6-129A799DB8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7B514-A2A7-58B9-394B-1DF70475C9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4859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97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BAF1E-9619-B0C5-E909-741B0815D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116433-D90E-A87D-1EAC-817BD8A7EE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D36657-A8E0-8A3F-2910-B131CB3909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CFCF09-26D3-D882-172F-A49138B367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7A84C-BBEE-4FDD-858A-9A823D6126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71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2312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17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71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500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61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069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017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422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783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2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478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94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F7D7A760-1BFA-676E-01EA-5F2D0303A8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51" r="11393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FD54D-7BDE-B79B-532E-BE87DBCCB5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6114" y="625683"/>
            <a:ext cx="5499463" cy="4014244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effectLst/>
                <a:ea typeface="Times New Roman" panose="02020603050405020304" pitchFamily="18" charset="0"/>
              </a:rPr>
              <a:t>Criminological Theory and Causes of Criminal Behaviour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B3D6A5-9A6D-7A4B-1757-BAF403986E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6115" y="4872922"/>
            <a:ext cx="5405846" cy="1208141"/>
          </a:xfrm>
        </p:spPr>
        <p:txBody>
          <a:bodyPr>
            <a:normAutofit/>
          </a:bodyPr>
          <a:lstStyle/>
          <a:p>
            <a:r>
              <a:rPr lang="en-GB" sz="2000" dirty="0"/>
              <a:t>Ffion Jones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594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E48D92-DA69-6CDC-D9E6-7967DD8CE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Rectangle 1067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4" name="Freeform: Shape 1073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76" name="Freeform: Shape 1075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8D2E2A-A806-72B9-5E70-7A88CCBE9E29}"/>
              </a:ext>
            </a:extLst>
          </p:cNvPr>
          <p:cNvSpPr txBox="1"/>
          <p:nvPr/>
        </p:nvSpPr>
        <p:spPr>
          <a:xfrm>
            <a:off x="477981" y="1122363"/>
            <a:ext cx="4470906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Sheldon’s Somatotyping Theory</a:t>
            </a:r>
          </a:p>
        </p:txBody>
      </p:sp>
      <p:sp>
        <p:nvSpPr>
          <p:cNvPr id="1078" name="Rectangle 107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0" name="Rectangle 107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B010021-F7E3-1353-F485-C4F4BC6CEA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77" t="2936" r="8613" b="3992"/>
          <a:stretch/>
        </p:blipFill>
        <p:spPr>
          <a:xfrm>
            <a:off x="5267738" y="324000"/>
            <a:ext cx="6648261" cy="61042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0702B0-0693-2F4F-E018-B59F2C57CF5F}"/>
              </a:ext>
            </a:extLst>
          </p:cNvPr>
          <p:cNvSpPr txBox="1"/>
          <p:nvPr/>
        </p:nvSpPr>
        <p:spPr>
          <a:xfrm>
            <a:off x="578652" y="5188226"/>
            <a:ext cx="4023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(Marsh, 2007)</a:t>
            </a:r>
          </a:p>
          <a:p>
            <a:r>
              <a:rPr lang="en-GB" dirty="0"/>
              <a:t>(SAGE, 2013)</a:t>
            </a:r>
          </a:p>
          <a:p>
            <a:r>
              <a:rPr lang="en-GB" dirty="0"/>
              <a:t>(Maddan, Walker, Miller, 2008)</a:t>
            </a:r>
          </a:p>
        </p:txBody>
      </p:sp>
    </p:spTree>
    <p:extLst>
      <p:ext uri="{BB962C8B-B14F-4D97-AF65-F5344CB8AC3E}">
        <p14:creationId xmlns:p14="http://schemas.microsoft.com/office/powerpoint/2010/main" val="258311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C94B85-3EB7-FB60-1994-729F138EB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Rectangle 1067">
            <a:extLst>
              <a:ext uri="{FF2B5EF4-FFF2-40B4-BE49-F238E27FC236}">
                <a16:creationId xmlns:a16="http://schemas.microsoft.com/office/drawing/2014/main" id="{433FF510-DD4F-EFB7-9083-B1E169373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0" name="Rectangle 1069">
            <a:extLst>
              <a:ext uri="{FF2B5EF4-FFF2-40B4-BE49-F238E27FC236}">
                <a16:creationId xmlns:a16="http://schemas.microsoft.com/office/drawing/2014/main" id="{FF112498-DFD0-07F5-530A-6A7FF2236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72" name="Rectangle 1071">
            <a:extLst>
              <a:ext uri="{FF2B5EF4-FFF2-40B4-BE49-F238E27FC236}">
                <a16:creationId xmlns:a16="http://schemas.microsoft.com/office/drawing/2014/main" id="{78EEE0AD-BE70-8275-EF25-99D87FCBE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74" name="Freeform: Shape 1073">
            <a:extLst>
              <a:ext uri="{FF2B5EF4-FFF2-40B4-BE49-F238E27FC236}">
                <a16:creationId xmlns:a16="http://schemas.microsoft.com/office/drawing/2014/main" id="{B1C06091-3D3C-FB09-F29C-AF50FA385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76" name="Freeform: Shape 1075">
            <a:extLst>
              <a:ext uri="{FF2B5EF4-FFF2-40B4-BE49-F238E27FC236}">
                <a16:creationId xmlns:a16="http://schemas.microsoft.com/office/drawing/2014/main" id="{FBAF8CE0-5ABB-B6AC-A512-096C11D61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648660-0EB7-7F08-489F-A3D587DF3B2E}"/>
              </a:ext>
            </a:extLst>
          </p:cNvPr>
          <p:cNvSpPr txBox="1"/>
          <p:nvPr/>
        </p:nvSpPr>
        <p:spPr>
          <a:xfrm>
            <a:off x="174172" y="1122363"/>
            <a:ext cx="5083406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Freud’s Psychodynamic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Theory  </a:t>
            </a:r>
          </a:p>
        </p:txBody>
      </p:sp>
      <p:sp>
        <p:nvSpPr>
          <p:cNvPr id="1078" name="Rectangle 1077">
            <a:extLst>
              <a:ext uri="{FF2B5EF4-FFF2-40B4-BE49-F238E27FC236}">
                <a16:creationId xmlns:a16="http://schemas.microsoft.com/office/drawing/2014/main" id="{1C08D70B-81B4-FC71-22D6-27C226FA6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0" name="Rectangle 1079">
            <a:extLst>
              <a:ext uri="{FF2B5EF4-FFF2-40B4-BE49-F238E27FC236}">
                <a16:creationId xmlns:a16="http://schemas.microsoft.com/office/drawing/2014/main" id="{0E5BF188-1588-9939-7BF7-934C49AD8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09F87-0E40-D624-CC88-E099EB78AFD6}"/>
              </a:ext>
            </a:extLst>
          </p:cNvPr>
          <p:cNvSpPr txBox="1"/>
          <p:nvPr/>
        </p:nvSpPr>
        <p:spPr>
          <a:xfrm>
            <a:off x="578652" y="5204220"/>
            <a:ext cx="4023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(Newburn, 2017)</a:t>
            </a:r>
          </a:p>
          <a:p>
            <a:r>
              <a:rPr lang="en-GB" dirty="0"/>
              <a:t>(Calicchio, 2022)</a:t>
            </a:r>
          </a:p>
          <a:p>
            <a:r>
              <a:rPr lang="en-GB" sz="1800" dirty="0"/>
              <a:t>(Heiner, 2020)</a:t>
            </a:r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EEDC5B-FB3C-6169-F7BF-507F2442F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057" y="771988"/>
            <a:ext cx="5468402" cy="5468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78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1" name="Rectangle 105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9A5C17-3666-F4CE-84B3-7BB65A3FFD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39" r="16633"/>
          <a:stretch/>
        </p:blipFill>
        <p:spPr>
          <a:xfrm>
            <a:off x="7816130" y="10"/>
            <a:ext cx="4375870" cy="685799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1026" name="Picture 2" descr="Albert Bandura, 1925-2021: The Social Psychologist Who Transformed How ...">
            <a:extLst>
              <a:ext uri="{FF2B5EF4-FFF2-40B4-BE49-F238E27FC236}">
                <a16:creationId xmlns:a16="http://schemas.microsoft.com/office/drawing/2014/main" id="{E2CCC2D1-CFDF-63E8-7731-389F30EF1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35" r="29026"/>
          <a:stretch/>
        </p:blipFill>
        <p:spPr bwMode="auto">
          <a:xfrm>
            <a:off x="3595404" y="31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57" name="Freeform: Shape 1056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59" name="Freeform: Shape 1058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D2ABD-535F-1423-F18D-B99FD51EE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1511589"/>
            <a:ext cx="3430958" cy="2896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dirty="0"/>
              <a:t>Social Learning Theory </a:t>
            </a:r>
          </a:p>
        </p:txBody>
      </p: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F6EFA-AD04-ED2A-1EFD-BC13DD3AFC82}"/>
              </a:ext>
            </a:extLst>
          </p:cNvPr>
          <p:cNvSpPr txBox="1"/>
          <p:nvPr/>
        </p:nvSpPr>
        <p:spPr>
          <a:xfrm>
            <a:off x="438911" y="5506278"/>
            <a:ext cx="45306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(Bandura and Cervone, 2023)</a:t>
            </a:r>
          </a:p>
          <a:p>
            <a:r>
              <a:rPr lang="en-GB" sz="2000" dirty="0"/>
              <a:t>(Akers, 2017)</a:t>
            </a:r>
          </a:p>
        </p:txBody>
      </p:sp>
    </p:spTree>
    <p:extLst>
      <p:ext uri="{BB962C8B-B14F-4D97-AF65-F5344CB8AC3E}">
        <p14:creationId xmlns:p14="http://schemas.microsoft.com/office/powerpoint/2010/main" val="422228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3B3780-38A0-0215-8D5C-9C4781192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5" name="Rectangle 1074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Social Impact of Labelling Individuals as Introverts - Nexgen Wellbeing">
            <a:extLst>
              <a:ext uri="{FF2B5EF4-FFF2-40B4-BE49-F238E27FC236}">
                <a16:creationId xmlns:a16="http://schemas.microsoft.com/office/drawing/2014/main" id="{F7154A17-242F-3C74-E5A9-26B0C2CDA2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8" r="13415"/>
          <a:stretch/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77" name="Freeform: Shape 1069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78" name="Freeform: Shape 1071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3E04C-70C5-B09D-2EF9-8F7075F95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520063"/>
            <a:ext cx="3807502" cy="106984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6000" b="1" dirty="0"/>
              <a:t>Labelling  </a:t>
            </a:r>
            <a:br>
              <a:rPr lang="en-US" sz="6000" b="1" dirty="0"/>
            </a:br>
            <a:r>
              <a:rPr lang="en-US" sz="6000" b="1" dirty="0"/>
              <a:t>Theory </a:t>
            </a:r>
          </a:p>
        </p:txBody>
      </p:sp>
      <p:sp>
        <p:nvSpPr>
          <p:cNvPr id="1074" name="Rectangle 107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6" name="Rectangle 107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FD4010-1DFA-8A1F-BD1C-EE101E6519A8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014B23-2FE8-766F-A8BF-13C7791A7F63}"/>
              </a:ext>
            </a:extLst>
          </p:cNvPr>
          <p:cNvSpPr txBox="1"/>
          <p:nvPr/>
        </p:nvSpPr>
        <p:spPr>
          <a:xfrm>
            <a:off x="541420" y="3164305"/>
            <a:ext cx="4152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(Becker, 2008)</a:t>
            </a:r>
          </a:p>
          <a:p>
            <a:r>
              <a:rPr lang="en-GB" dirty="0"/>
              <a:t>(</a:t>
            </a:r>
            <a:r>
              <a:rPr lang="en-GB" dirty="0" err="1"/>
              <a:t>Pakes</a:t>
            </a:r>
            <a:r>
              <a:rPr lang="en-GB" dirty="0"/>
              <a:t> and Winstone, 2013)</a:t>
            </a:r>
          </a:p>
          <a:p>
            <a:r>
              <a:rPr lang="en-GB" dirty="0"/>
              <a:t>(Farrington and Murray, 2017)</a:t>
            </a:r>
          </a:p>
          <a:p>
            <a:r>
              <a:rPr lang="en-GB" dirty="0"/>
              <a:t>(Brown, </a:t>
            </a:r>
            <a:r>
              <a:rPr lang="en-GB" dirty="0" err="1"/>
              <a:t>Esbensen</a:t>
            </a:r>
            <a:r>
              <a:rPr lang="en-GB" dirty="0"/>
              <a:t> and Geis</a:t>
            </a:r>
            <a:r>
              <a:rPr lang="en-GB"/>
              <a:t>, 2024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71472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CF8BF7-5D6D-3D37-138A-58C373A0C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5" name="Rectangle 1084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87" name="Freeform: Shape 1086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89" name="Freeform: Shape 1088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BF464C-CDAF-D5B7-A742-B50E4233471D}"/>
              </a:ext>
            </a:extLst>
          </p:cNvPr>
          <p:cNvSpPr txBox="1"/>
          <p:nvPr/>
        </p:nvSpPr>
        <p:spPr>
          <a:xfrm>
            <a:off x="371093" y="1161288"/>
            <a:ext cx="5391077" cy="12390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dirty="0">
                <a:latin typeface="+mj-lt"/>
                <a:ea typeface="+mj-ea"/>
                <a:cs typeface="+mj-cs"/>
              </a:rPr>
              <a:t>Conclusion</a:t>
            </a:r>
            <a:r>
              <a:rPr lang="en-US" sz="4800" b="1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091" name="Rectangle 1090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3" name="Rectangle 109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0BA08D-0398-BBFA-544C-09B73E28110C}"/>
              </a:ext>
            </a:extLst>
          </p:cNvPr>
          <p:cNvSpPr txBox="1"/>
          <p:nvPr/>
        </p:nvSpPr>
        <p:spPr>
          <a:xfrm>
            <a:off x="298962" y="5573738"/>
            <a:ext cx="4161282" cy="8705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700" dirty="0"/>
              <a:t>(Newburn, 2017)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F1A406-D20B-A415-5829-EF060BC67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426" y="841248"/>
            <a:ext cx="6099524" cy="5276088"/>
          </a:xfrm>
          <a:prstGeom prst="rect">
            <a:avLst/>
          </a:prstGeom>
        </p:spPr>
      </p:pic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088368B0-FCB9-11BF-A9D4-39C1F18AD0E3}"/>
              </a:ext>
            </a:extLst>
          </p:cNvPr>
          <p:cNvSpPr/>
          <p:nvPr/>
        </p:nvSpPr>
        <p:spPr>
          <a:xfrm>
            <a:off x="5307854" y="841247"/>
            <a:ext cx="3787232" cy="3803323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72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099E4-EBBB-17A7-7787-D45B354A4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7ED7E-87EE-C6D2-FD16-E0521FE90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2024743"/>
            <a:ext cx="11299372" cy="462425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Akers, R. (2017) Social Learning and Social Structure. 1st edition. Routledge. Available at: https://www.perlego.com/book/1576066 (Accessed: 18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Bandura, A. and Cervone, D. (2023) Social Cognitive Theory. 1st edition. Wiley. Available at: https://www.perlego.com/book/3866873 (Accessed: 18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Becker, H. (2008) Outsiders. Free Press. Available at: https://www.perlego.com/book/779472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S., </a:t>
            </a:r>
            <a:r>
              <a:rPr lang="en-GB" sz="1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Esbensen</a:t>
            </a: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F.-A., and Geis, G. (2024) Criminology. 11th edition. Routledge. Available at: https://www.perlego.com/book/4418211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Calicchio</a:t>
            </a: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(2022) A Simple Approach to Freud. Stefano </a:t>
            </a:r>
            <a:r>
              <a:rPr lang="en-GB" sz="1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Calicchio</a:t>
            </a: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https://www.perlego.com/book/3514433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Heiner, R. (2020) Criminology in Brief. 1st edition. Routledge. Available at: https://www.perlego.com/book/2194194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9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Maddan</a:t>
            </a:r>
            <a:r>
              <a:rPr lang="en-GB" sz="1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Walker, J., and Miller, J.M. (2008) Does Size Really Matter? A Re-Examination of Sheldon’s Somatotypes and Criminal Behaviour. American Journal of Criminal Justice. Available at: file:///C:/Users/ffion/Downloads/SomatotypeRejoinder.pdf (Accessed: 14 November 2024).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5086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0C1CA-DD5F-4A6E-6ABF-58BAA48ED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23097-1137-F27C-B0AB-0FDE72EAA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C896A-E8ED-1A15-D973-763712DEA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2024743"/>
            <a:ext cx="11299372" cy="462425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Marsh, I. (2007) Theories of Crime. 1st edition. Routledge. Available at: https://www.perlego.com/book/1624102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McLaughlin, E. et al. (2010) The SAGE Handbook of Criminological Theory. 1st edition. SAGE Publications Ltd. Available at: https://www.perlego.com/book/863035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Newburn, T. (2017) Criminology. 3rd edition. Routledge. Available at: https://www.perlego.com/book/2192694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Pakes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 and Winstone, J. (2013) Psychology and Crime. 1st edition. Willan. Available at: https://www.perlego.com/book/1557585 (Accessed: 14 November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SAGE (2013) Encyclopaedia of Criminological Theory: Sheldon, William H. Somatotypes and Delinquency. Available at: https://study.sagepub.com/en-us/nam/encyclopedia-of-criminological-theory (Accessed: 14 November 2024).</a:t>
            </a:r>
          </a:p>
          <a:p>
            <a:pPr>
              <a:lnSpc>
                <a:spcPct val="100000"/>
              </a:lnSpc>
            </a:pPr>
            <a:endParaRPr lang="en-GB" sz="14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6467122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759</TotalTime>
  <Words>609</Words>
  <Application>Microsoft Office PowerPoint</Application>
  <PresentationFormat>Widescreen</PresentationFormat>
  <Paragraphs>45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Avenir Next LT Pro</vt:lpstr>
      <vt:lpstr>Calibri</vt:lpstr>
      <vt:lpstr>Times New Roman</vt:lpstr>
      <vt:lpstr>AccentBoxVTI</vt:lpstr>
      <vt:lpstr>Criminological Theory and Causes of Criminal Behaviour</vt:lpstr>
      <vt:lpstr>PowerPoint Presentation</vt:lpstr>
      <vt:lpstr>PowerPoint Presentation</vt:lpstr>
      <vt:lpstr>Social Learning Theory </vt:lpstr>
      <vt:lpstr>Labelling   Theory 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Ffion Jones</dc:creator>
  <cp:lastModifiedBy>Ffion Jones</cp:lastModifiedBy>
  <cp:revision>1</cp:revision>
  <dcterms:created xsi:type="dcterms:W3CDTF">2024-11-18T21:42:18Z</dcterms:created>
  <dcterms:modified xsi:type="dcterms:W3CDTF">2024-11-20T17:12:27Z</dcterms:modified>
</cp:coreProperties>
</file>