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83" r:id="rId3"/>
    <p:sldId id="265" r:id="rId4"/>
    <p:sldId id="276" r:id="rId5"/>
    <p:sldId id="262" r:id="rId6"/>
    <p:sldId id="269" r:id="rId7"/>
    <p:sldId id="277" r:id="rId8"/>
    <p:sldId id="270" r:id="rId9"/>
    <p:sldId id="267" r:id="rId10"/>
    <p:sldId id="268" r:id="rId11"/>
    <p:sldId id="279" r:id="rId12"/>
    <p:sldId id="266" r:id="rId13"/>
    <p:sldId id="272" r:id="rId14"/>
    <p:sldId id="282" r:id="rId15"/>
    <p:sldId id="274" r:id="rId16"/>
    <p:sldId id="264" r:id="rId17"/>
    <p:sldId id="275" r:id="rId18"/>
    <p:sldId id="263" r:id="rId19"/>
    <p:sldId id="271" r:id="rId20"/>
    <p:sldId id="273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0000CC"/>
    <a:srgbClr val="99CCFF"/>
    <a:srgbClr val="CCECFF"/>
    <a:srgbClr val="00CCFF"/>
    <a:srgbClr val="0099FF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6B971B-1983-47A7-AB71-9E0C12F26B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71162-CC6F-4BAE-8BE8-370B4082BD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A863B3-29B7-4991-BAC2-F24389F35C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147525-FB84-456E-AD7A-C55A298512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C19DC1-AA21-419F-8E23-F8AF84B5EC5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BAC530-3435-41C1-93C5-BDEA7D6217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9A1810-C432-48C2-A3EE-278C0001DF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D66640-E0AD-41E9-8173-A70EF1B72C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C58674-1D55-44DB-AFFD-A5DAC983BA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D32868-5C5E-4945-951A-DEB6AEBA46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3A6741-ACC5-45C6-9B38-30635DC3EA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1EA9FCE-B1A6-4363-869C-4D9D0B2FF5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06A35EE-09E3-4113-88B1-9F20180B1CB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1026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Dau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Ddigid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Lluosi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Un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Digid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1027"/>
          <p:cNvSpPr txBox="1">
            <a:spLocks noChangeArrowheads="1"/>
          </p:cNvSpPr>
          <p:nvPr/>
        </p:nvSpPr>
        <p:spPr bwMode="auto">
          <a:xfrm>
            <a:off x="547688" y="3429000"/>
            <a:ext cx="80470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Lluoswch y rhif dau digid </a:t>
            </a:r>
            <a:b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gan y </a:t>
            </a:r>
            <a:b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rhif digid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sengl a nodir.</a:t>
            </a: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1028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1029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1030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1031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1032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1033"/>
          <p:cNvSpPr txBox="1">
            <a:spLocks noChangeArrowheads="1"/>
          </p:cNvSpPr>
          <p:nvPr/>
        </p:nvSpPr>
        <p:spPr bwMode="auto">
          <a:xfrm>
            <a:off x="557213" y="412750"/>
            <a:ext cx="21907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>
                <a:solidFill>
                  <a:srgbClr val="0066FF"/>
                </a:solidFill>
                <a:latin typeface="Comic Sans MS" pitchFamily="66" charset="0"/>
              </a:rPr>
              <a:t>x</a:t>
            </a:r>
            <a:endParaRPr lang="en-US" sz="13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19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0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1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22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111623" name="Group 7"/>
          <p:cNvGrpSpPr>
            <a:grpSpLocks/>
          </p:cNvGrpSpPr>
          <p:nvPr/>
        </p:nvGrpSpPr>
        <p:grpSpPr bwMode="auto">
          <a:xfrm>
            <a:off x="1454150" y="2481263"/>
            <a:ext cx="841375" cy="1925637"/>
            <a:chOff x="308" y="1701"/>
            <a:chExt cx="473" cy="1213"/>
          </a:xfrm>
        </p:grpSpPr>
        <p:sp>
          <p:nvSpPr>
            <p:cNvPr id="111624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1625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1626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1627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111628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1629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1630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1631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1632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1633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1634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1635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6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7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38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9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74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1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16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16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1" grpId="0" autoUpdateAnimBg="0"/>
      <p:bldP spid="111639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93191" name="Group 7"/>
          <p:cNvGrpSpPr>
            <a:grpSpLocks/>
          </p:cNvGrpSpPr>
          <p:nvPr/>
        </p:nvGrpSpPr>
        <p:grpSpPr bwMode="auto">
          <a:xfrm>
            <a:off x="5060950" y="2481263"/>
            <a:ext cx="841375" cy="1925637"/>
            <a:chOff x="308" y="1701"/>
            <a:chExt cx="473" cy="1213"/>
          </a:xfrm>
        </p:grpSpPr>
        <p:sp>
          <p:nvSpPr>
            <p:cNvPr id="93192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3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4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3195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3197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3198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3199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93200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3201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3202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3203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4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5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206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7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3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 autoUpdateAnimBg="0"/>
      <p:bldP spid="93207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216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104455" name="Group 7"/>
          <p:cNvGrpSpPr>
            <a:grpSpLocks/>
          </p:cNvGrpSpPr>
          <p:nvPr/>
        </p:nvGrpSpPr>
        <p:grpSpPr bwMode="auto">
          <a:xfrm>
            <a:off x="7740650" y="2481263"/>
            <a:ext cx="841375" cy="1925637"/>
            <a:chOff x="308" y="1701"/>
            <a:chExt cx="473" cy="1213"/>
          </a:xfrm>
        </p:grpSpPr>
        <p:sp>
          <p:nvSpPr>
            <p:cNvPr id="104456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4457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4458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4459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4460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4461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4462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4463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4464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4465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4466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104467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8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9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70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1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4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3" grpId="0" autoUpdateAnimBg="0"/>
      <p:bldP spid="104471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63" name="AutoShape 75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57" name="AutoShape 69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89158" name="Group 70"/>
          <p:cNvGrpSpPr>
            <a:grpSpLocks/>
          </p:cNvGrpSpPr>
          <p:nvPr/>
        </p:nvGrpSpPr>
        <p:grpSpPr bwMode="auto">
          <a:xfrm>
            <a:off x="5060950" y="2481263"/>
            <a:ext cx="841375" cy="1925637"/>
            <a:chOff x="308" y="1701"/>
            <a:chExt cx="473" cy="1213"/>
          </a:xfrm>
        </p:grpSpPr>
        <p:sp>
          <p:nvSpPr>
            <p:cNvPr id="89098" name="Rectangle 10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9" name="AutoShape 11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0" name="AutoShape 12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9148" name="Text Box 60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89149" name="Text Box 61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89150" name="Text Box 62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89151" name="Text Box 63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89152" name="Text Box 64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89153" name="Text Box 65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89154" name="Text Box 66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89155" name="Text Box 67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89159" name="AutoShape 71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60" name="Oval 72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61" name="Text Box 73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9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9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9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 autoUpdateAnimBg="0"/>
      <p:bldP spid="89095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105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97287" name="Group 7"/>
          <p:cNvGrpSpPr>
            <a:grpSpLocks/>
          </p:cNvGrpSpPr>
          <p:nvPr/>
        </p:nvGrpSpPr>
        <p:grpSpPr bwMode="auto">
          <a:xfrm>
            <a:off x="5937250" y="2481263"/>
            <a:ext cx="841375" cy="1925637"/>
            <a:chOff x="308" y="1701"/>
            <a:chExt cx="473" cy="1213"/>
          </a:xfrm>
        </p:grpSpPr>
        <p:sp>
          <p:nvSpPr>
            <p:cNvPr id="97288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89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0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7294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7295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7296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97297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7298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7299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0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1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302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3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7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 autoUpdateAnimBg="0"/>
      <p:bldP spid="97303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279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105479" name="Group 7"/>
          <p:cNvGrpSpPr>
            <a:grpSpLocks/>
          </p:cNvGrpSpPr>
          <p:nvPr/>
        </p:nvGrpSpPr>
        <p:grpSpPr bwMode="auto">
          <a:xfrm>
            <a:off x="7740650" y="2481263"/>
            <a:ext cx="841375" cy="1925637"/>
            <a:chOff x="308" y="1701"/>
            <a:chExt cx="473" cy="1213"/>
          </a:xfrm>
        </p:grpSpPr>
        <p:sp>
          <p:nvSpPr>
            <p:cNvPr id="105480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5481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5482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5483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5484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5485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5486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5487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5488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5489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5490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105491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2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3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94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5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31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5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7" grpId="0" autoUpdateAnimBg="0"/>
      <p:bldP spid="105495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168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98311" name="Group 7"/>
          <p:cNvGrpSpPr>
            <a:grpSpLocks/>
          </p:cNvGrpSpPr>
          <p:nvPr/>
        </p:nvGrpSpPr>
        <p:grpSpPr bwMode="auto">
          <a:xfrm>
            <a:off x="5937250" y="2481263"/>
            <a:ext cx="841375" cy="1925637"/>
            <a:chOff x="308" y="1701"/>
            <a:chExt cx="473" cy="1213"/>
          </a:xfrm>
        </p:grpSpPr>
        <p:sp>
          <p:nvSpPr>
            <p:cNvPr id="98312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3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4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8315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8317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8318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8319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8320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98321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8322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8323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4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5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26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7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8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 autoUpdateAnimBg="0"/>
      <p:bldP spid="98327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95239" name="Group 7"/>
          <p:cNvGrpSpPr>
            <a:grpSpLocks/>
          </p:cNvGrpSpPr>
          <p:nvPr/>
        </p:nvGrpSpPr>
        <p:grpSpPr bwMode="auto">
          <a:xfrm>
            <a:off x="6851650" y="2481263"/>
            <a:ext cx="841375" cy="1925637"/>
            <a:chOff x="308" y="1701"/>
            <a:chExt cx="473" cy="1213"/>
          </a:xfrm>
        </p:grpSpPr>
        <p:sp>
          <p:nvSpPr>
            <p:cNvPr id="95240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1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2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5243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5245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5246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5247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5248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5249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95250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5251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2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3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54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5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51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5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 autoUpdateAnimBg="0"/>
      <p:bldP spid="95255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287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96263" name="Group 7"/>
          <p:cNvGrpSpPr>
            <a:grpSpLocks/>
          </p:cNvGrpSpPr>
          <p:nvPr/>
        </p:nvGrpSpPr>
        <p:grpSpPr bwMode="auto">
          <a:xfrm>
            <a:off x="5937250" y="2481263"/>
            <a:ext cx="841375" cy="1925637"/>
            <a:chOff x="308" y="1701"/>
            <a:chExt cx="473" cy="1213"/>
          </a:xfrm>
        </p:grpSpPr>
        <p:sp>
          <p:nvSpPr>
            <p:cNvPr id="96264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5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6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6267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6269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6270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6271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6272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96273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6274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6275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6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7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78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9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6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 autoUpdateAnimBg="0"/>
      <p:bldP spid="96279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5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26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107527" name="Group 7"/>
          <p:cNvGrpSpPr>
            <a:grpSpLocks/>
          </p:cNvGrpSpPr>
          <p:nvPr/>
        </p:nvGrpSpPr>
        <p:grpSpPr bwMode="auto">
          <a:xfrm>
            <a:off x="3270250" y="2481263"/>
            <a:ext cx="841375" cy="1925637"/>
            <a:chOff x="308" y="1701"/>
            <a:chExt cx="473" cy="1213"/>
          </a:xfrm>
        </p:grpSpPr>
        <p:sp>
          <p:nvSpPr>
            <p:cNvPr id="107528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7529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7530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7531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7532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7533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107534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7535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7536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7537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7538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7539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0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1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42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3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7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5" grpId="0" autoUpdateAnimBg="0"/>
      <p:bldP spid="107543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594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94215" name="Group 7"/>
          <p:cNvGrpSpPr>
            <a:grpSpLocks/>
          </p:cNvGrpSpPr>
          <p:nvPr/>
        </p:nvGrpSpPr>
        <p:grpSpPr bwMode="auto">
          <a:xfrm>
            <a:off x="5060950" y="2481263"/>
            <a:ext cx="841375" cy="1925637"/>
            <a:chOff x="308" y="1701"/>
            <a:chExt cx="473" cy="1213"/>
          </a:xfrm>
        </p:grpSpPr>
        <p:sp>
          <p:nvSpPr>
            <p:cNvPr id="94216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7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8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4219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4221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4222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4223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94224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4225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4226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4227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8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9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30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1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4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 autoUpdateAnimBg="0"/>
      <p:bldP spid="94231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600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100359" name="Group 7"/>
          <p:cNvGrpSpPr>
            <a:grpSpLocks/>
          </p:cNvGrpSpPr>
          <p:nvPr/>
        </p:nvGrpSpPr>
        <p:grpSpPr bwMode="auto">
          <a:xfrm>
            <a:off x="6851650" y="2481263"/>
            <a:ext cx="841375" cy="1925637"/>
            <a:chOff x="308" y="1701"/>
            <a:chExt cx="473" cy="1213"/>
          </a:xfrm>
        </p:grpSpPr>
        <p:sp>
          <p:nvSpPr>
            <p:cNvPr id="100360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1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2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0363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0365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0366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0367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0368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0369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100370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0371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2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3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74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5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0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 autoUpdateAnimBg="0"/>
      <p:bldP spid="100375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6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195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598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110599" name="Group 7"/>
          <p:cNvGrpSpPr>
            <a:grpSpLocks/>
          </p:cNvGrpSpPr>
          <p:nvPr/>
        </p:nvGrpSpPr>
        <p:grpSpPr bwMode="auto">
          <a:xfrm>
            <a:off x="2355850" y="2481263"/>
            <a:ext cx="841375" cy="1925637"/>
            <a:chOff x="308" y="1701"/>
            <a:chExt cx="473" cy="1213"/>
          </a:xfrm>
        </p:grpSpPr>
        <p:sp>
          <p:nvSpPr>
            <p:cNvPr id="110600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01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02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0603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0604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110605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0606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0607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0608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0609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0610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10611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2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3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14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5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0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7" grpId="0" autoUpdateAnimBg="0"/>
      <p:bldP spid="110615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728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102407" name="Group 7"/>
          <p:cNvGrpSpPr>
            <a:grpSpLocks/>
          </p:cNvGrpSpPr>
          <p:nvPr/>
        </p:nvGrpSpPr>
        <p:grpSpPr bwMode="auto">
          <a:xfrm>
            <a:off x="6851650" y="2481263"/>
            <a:ext cx="841375" cy="1925637"/>
            <a:chOff x="308" y="1701"/>
            <a:chExt cx="473" cy="1213"/>
          </a:xfrm>
        </p:grpSpPr>
        <p:sp>
          <p:nvSpPr>
            <p:cNvPr id="102408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09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0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411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2413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2414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2415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2416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2417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102418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2419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0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1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22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3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91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2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 autoUpdateAnimBg="0"/>
      <p:bldP spid="102423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270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92167" name="Group 7"/>
          <p:cNvGrpSpPr>
            <a:grpSpLocks/>
          </p:cNvGrpSpPr>
          <p:nvPr/>
        </p:nvGrpSpPr>
        <p:grpSpPr bwMode="auto">
          <a:xfrm>
            <a:off x="5060950" y="2481263"/>
            <a:ext cx="841375" cy="1925637"/>
            <a:chOff x="308" y="1701"/>
            <a:chExt cx="473" cy="1213"/>
          </a:xfrm>
        </p:grpSpPr>
        <p:sp>
          <p:nvSpPr>
            <p:cNvPr id="92168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69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0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2173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2174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2175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92176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2177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2178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2179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0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1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82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3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2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 autoUpdateAnimBg="0"/>
      <p:bldP spid="92183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103431" name="Group 7"/>
          <p:cNvGrpSpPr>
            <a:grpSpLocks/>
          </p:cNvGrpSpPr>
          <p:nvPr/>
        </p:nvGrpSpPr>
        <p:grpSpPr bwMode="auto">
          <a:xfrm>
            <a:off x="4146550" y="2481263"/>
            <a:ext cx="841375" cy="1925637"/>
            <a:chOff x="308" y="1701"/>
            <a:chExt cx="473" cy="1213"/>
          </a:xfrm>
        </p:grpSpPr>
        <p:sp>
          <p:nvSpPr>
            <p:cNvPr id="103432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33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34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3435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3436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3437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3438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103439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3440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3441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3442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3443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4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5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46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7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84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3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 autoUpdateAnimBg="0"/>
      <p:bldP spid="103447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175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91143" name="Group 7"/>
          <p:cNvGrpSpPr>
            <a:grpSpLocks/>
          </p:cNvGrpSpPr>
          <p:nvPr/>
        </p:nvGrpSpPr>
        <p:grpSpPr bwMode="auto">
          <a:xfrm>
            <a:off x="5937250" y="2481263"/>
            <a:ext cx="841375" cy="1925637"/>
            <a:chOff x="308" y="1701"/>
            <a:chExt cx="473" cy="1213"/>
          </a:xfrm>
        </p:grpSpPr>
        <p:sp>
          <p:nvSpPr>
            <p:cNvPr id="91144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5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6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1147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1149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1150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1151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1152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91153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1154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1155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6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7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58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9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1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 autoUpdateAnimBg="0"/>
      <p:bldP spid="9115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171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99335" name="Group 7"/>
          <p:cNvGrpSpPr>
            <a:grpSpLocks/>
          </p:cNvGrpSpPr>
          <p:nvPr/>
        </p:nvGrpSpPr>
        <p:grpSpPr bwMode="auto">
          <a:xfrm>
            <a:off x="7740650" y="2481263"/>
            <a:ext cx="841375" cy="1925637"/>
            <a:chOff x="308" y="1701"/>
            <a:chExt cx="473" cy="1213"/>
          </a:xfrm>
        </p:grpSpPr>
        <p:sp>
          <p:nvSpPr>
            <p:cNvPr id="99336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7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8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9341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9342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9343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9344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9345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99346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99347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8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9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50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1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9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 autoUpdateAnimBg="0"/>
      <p:bldP spid="99351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488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101383" name="Group 7"/>
          <p:cNvGrpSpPr>
            <a:grpSpLocks/>
          </p:cNvGrpSpPr>
          <p:nvPr/>
        </p:nvGrpSpPr>
        <p:grpSpPr bwMode="auto">
          <a:xfrm>
            <a:off x="6851650" y="2481263"/>
            <a:ext cx="841375" cy="1925637"/>
            <a:chOff x="308" y="1701"/>
            <a:chExt cx="473" cy="1213"/>
          </a:xfrm>
        </p:grpSpPr>
        <p:sp>
          <p:nvSpPr>
            <p:cNvPr id="101384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5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6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1387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1389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1390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1391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1392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1393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101394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1395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6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7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98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9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1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 autoUpdateAnimBg="0"/>
      <p:bldP spid="101399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660033"/>
              </a:gs>
              <a:gs pos="50000">
                <a:srgbClr val="FF3300"/>
              </a:gs>
              <a:gs pos="100000">
                <a:srgbClr val="660033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2781300" y="4706938"/>
            <a:ext cx="5538788" cy="1866900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AutoShape 4"/>
          <p:cNvSpPr>
            <a:spLocks noChangeArrowheads="1"/>
          </p:cNvSpPr>
          <p:nvPr/>
        </p:nvSpPr>
        <p:spPr bwMode="auto">
          <a:xfrm>
            <a:off x="341313" y="2413000"/>
            <a:ext cx="8458200" cy="2062163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3992563" y="4984750"/>
            <a:ext cx="2914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297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4889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1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grpSp>
        <p:nvGrpSpPr>
          <p:cNvPr id="106503" name="Group 7"/>
          <p:cNvGrpSpPr>
            <a:grpSpLocks/>
          </p:cNvGrpSpPr>
          <p:nvPr/>
        </p:nvGrpSpPr>
        <p:grpSpPr bwMode="auto">
          <a:xfrm>
            <a:off x="7740650" y="2481263"/>
            <a:ext cx="841375" cy="1925637"/>
            <a:chOff x="308" y="1701"/>
            <a:chExt cx="473" cy="1213"/>
          </a:xfrm>
        </p:grpSpPr>
        <p:sp>
          <p:nvSpPr>
            <p:cNvPr id="106504" name="Rectangle 8"/>
            <p:cNvSpPr>
              <a:spLocks noChangeArrowheads="1"/>
            </p:cNvSpPr>
            <p:nvPr/>
          </p:nvSpPr>
          <p:spPr bwMode="auto">
            <a:xfrm rot="-5400000">
              <a:off x="245" y="2071"/>
              <a:ext cx="599" cy="473"/>
            </a:xfrm>
            <a:prstGeom prst="rect">
              <a:avLst/>
            </a:prstGeom>
            <a:noFill/>
            <a:ln w="76200">
              <a:solidFill>
                <a:srgbClr val="D6009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6505" name="AutoShape 9"/>
            <p:cNvSpPr>
              <a:spLocks noChangeArrowheads="1"/>
            </p:cNvSpPr>
            <p:nvPr/>
          </p:nvSpPr>
          <p:spPr bwMode="auto">
            <a:xfrm rot="-5400000">
              <a:off x="405" y="2552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6506" name="AutoShape 10"/>
            <p:cNvSpPr>
              <a:spLocks noChangeArrowheads="1"/>
            </p:cNvSpPr>
            <p:nvPr/>
          </p:nvSpPr>
          <p:spPr bwMode="auto">
            <a:xfrm rot="5400000">
              <a:off x="405" y="1617"/>
              <a:ext cx="278" cy="445"/>
            </a:xfrm>
            <a:prstGeom prst="notchedRightArrow">
              <a:avLst>
                <a:gd name="adj1" fmla="val 33676"/>
                <a:gd name="adj2" fmla="val 39620"/>
              </a:avLst>
            </a:prstGeom>
            <a:gradFill rotWithShape="0">
              <a:gsLst>
                <a:gs pos="0">
                  <a:srgbClr val="000082"/>
                </a:gs>
                <a:gs pos="15000">
                  <a:srgbClr val="66008F"/>
                </a:gs>
                <a:gs pos="32499">
                  <a:srgbClr val="BA0066"/>
                </a:gs>
                <a:gs pos="45000">
                  <a:srgbClr val="FF0000"/>
                </a:gs>
                <a:gs pos="50000">
                  <a:srgbClr val="FF8200"/>
                </a:gs>
                <a:gs pos="55001">
                  <a:srgbClr val="FF0000"/>
                </a:gs>
                <a:gs pos="67501">
                  <a:srgbClr val="BA0066"/>
                </a:gs>
                <a:gs pos="85000">
                  <a:srgbClr val="66008F"/>
                </a:gs>
                <a:gs pos="100000">
                  <a:srgbClr val="000082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6507" name="Text Box 11"/>
          <p:cNvSpPr txBox="1">
            <a:spLocks noChangeArrowheads="1"/>
          </p:cNvSpPr>
          <p:nvPr/>
        </p:nvSpPr>
        <p:spPr bwMode="auto">
          <a:xfrm>
            <a:off x="138906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2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6508" name="Text Box 12"/>
          <p:cNvSpPr txBox="1">
            <a:spLocks noChangeArrowheads="1"/>
          </p:cNvSpPr>
          <p:nvPr/>
        </p:nvSpPr>
        <p:spPr bwMode="auto">
          <a:xfrm>
            <a:off x="22891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6509" name="Text Box 13"/>
          <p:cNvSpPr txBox="1">
            <a:spLocks noChangeArrowheads="1"/>
          </p:cNvSpPr>
          <p:nvPr/>
        </p:nvSpPr>
        <p:spPr bwMode="auto">
          <a:xfrm>
            <a:off x="318928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4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6510" name="Text Box 14"/>
          <p:cNvSpPr txBox="1">
            <a:spLocks noChangeArrowheads="1"/>
          </p:cNvSpPr>
          <p:nvPr/>
        </p:nvSpPr>
        <p:spPr bwMode="auto">
          <a:xfrm>
            <a:off x="4087813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6511" name="Text Box 15"/>
          <p:cNvSpPr txBox="1">
            <a:spLocks noChangeArrowheads="1"/>
          </p:cNvSpPr>
          <p:nvPr/>
        </p:nvSpPr>
        <p:spPr bwMode="auto">
          <a:xfrm>
            <a:off x="498792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6512" name="Text Box 16"/>
          <p:cNvSpPr txBox="1">
            <a:spLocks noChangeArrowheads="1"/>
          </p:cNvSpPr>
          <p:nvPr/>
        </p:nvSpPr>
        <p:spPr bwMode="auto">
          <a:xfrm>
            <a:off x="5888038" y="2940050"/>
            <a:ext cx="9604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6513" name="Text Box 17"/>
          <p:cNvSpPr txBox="1">
            <a:spLocks noChangeArrowheads="1"/>
          </p:cNvSpPr>
          <p:nvPr/>
        </p:nvSpPr>
        <p:spPr bwMode="auto">
          <a:xfrm>
            <a:off x="6788150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99CCFF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99CCFF"/>
              </a:solidFill>
              <a:latin typeface="Comic Sans MS" pitchFamily="66" charset="0"/>
            </a:endParaRPr>
          </a:p>
        </p:txBody>
      </p:sp>
      <p:sp>
        <p:nvSpPr>
          <p:cNvPr id="106514" name="Text Box 18"/>
          <p:cNvSpPr txBox="1">
            <a:spLocks noChangeArrowheads="1"/>
          </p:cNvSpPr>
          <p:nvPr/>
        </p:nvSpPr>
        <p:spPr bwMode="auto">
          <a:xfrm>
            <a:off x="7686675" y="2940050"/>
            <a:ext cx="9604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0000CC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106515" name="AutoShape 19"/>
          <p:cNvSpPr>
            <a:spLocks noChangeArrowheads="1"/>
          </p:cNvSpPr>
          <p:nvPr/>
        </p:nvSpPr>
        <p:spPr bwMode="auto">
          <a:xfrm rot="-3392278">
            <a:off x="4107657" y="-181769"/>
            <a:ext cx="915988" cy="2994025"/>
          </a:xfrm>
          <a:prstGeom prst="curvedLeftArrow">
            <a:avLst>
              <a:gd name="adj1" fmla="val 39572"/>
              <a:gd name="adj2" fmla="val 104944"/>
              <a:gd name="adj3" fmla="val 33333"/>
            </a:avLst>
          </a:prstGeom>
          <a:gradFill rotWithShape="0">
            <a:gsLst>
              <a:gs pos="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16" name="Oval 20"/>
          <p:cNvSpPr>
            <a:spLocks noChangeArrowheads="1"/>
          </p:cNvSpPr>
          <p:nvPr/>
        </p:nvSpPr>
        <p:spPr bwMode="auto">
          <a:xfrm>
            <a:off x="4110038" y="423863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17" name="Text Box 21"/>
          <p:cNvSpPr txBox="1">
            <a:spLocks noChangeArrowheads="1"/>
          </p:cNvSpPr>
          <p:nvPr/>
        </p:nvSpPr>
        <p:spPr bwMode="auto">
          <a:xfrm>
            <a:off x="4265613" y="4699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18" name="AutoShape 22"/>
          <p:cNvSpPr>
            <a:spLocks noChangeArrowheads="1"/>
          </p:cNvSpPr>
          <p:nvPr/>
        </p:nvSpPr>
        <p:spPr bwMode="auto">
          <a:xfrm>
            <a:off x="719138" y="388938"/>
            <a:ext cx="2894012" cy="1703387"/>
          </a:xfrm>
          <a:prstGeom prst="roundRect">
            <a:avLst>
              <a:gd name="adj" fmla="val 1191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19" name="Text Box 23"/>
          <p:cNvSpPr txBox="1">
            <a:spLocks noChangeArrowheads="1"/>
          </p:cNvSpPr>
          <p:nvPr/>
        </p:nvSpPr>
        <p:spPr bwMode="auto">
          <a:xfrm>
            <a:off x="1073150" y="428625"/>
            <a:ext cx="2184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6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1" grpId="0" autoUpdateAnimBg="0"/>
      <p:bldP spid="106519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256</Words>
  <Application>Microsoft Office PowerPoint</Application>
  <PresentationFormat>On-screen Show (4:3)</PresentationFormat>
  <Paragraphs>244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49</cp:revision>
  <dcterms:created xsi:type="dcterms:W3CDTF">2006-03-03T16:34:11Z</dcterms:created>
  <dcterms:modified xsi:type="dcterms:W3CDTF">2014-08-19T10:37:29Z</dcterms:modified>
</cp:coreProperties>
</file>