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69" d="100"/>
          <a:sy n="69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ca Mihaela Marian (2130340)" userId="78f65b7e-9938-48c7-ac1b-7161ef4149e2" providerId="ADAL" clId="{E3B4F79E-3561-4D59-BFBA-C02048077385}"/>
    <pc:docChg chg="modSld">
      <pc:chgData name="Anca Mihaela Marian (2130340)" userId="78f65b7e-9938-48c7-ac1b-7161ef4149e2" providerId="ADAL" clId="{E3B4F79E-3561-4D59-BFBA-C02048077385}" dt="2023-06-01T14:16:32.226" v="2" actId="20577"/>
      <pc:docMkLst>
        <pc:docMk/>
      </pc:docMkLst>
      <pc:sldChg chg="modSp mod">
        <pc:chgData name="Anca Mihaela Marian (2130340)" userId="78f65b7e-9938-48c7-ac1b-7161ef4149e2" providerId="ADAL" clId="{E3B4F79E-3561-4D59-BFBA-C02048077385}" dt="2023-06-01T14:16:32.226" v="2" actId="20577"/>
        <pc:sldMkLst>
          <pc:docMk/>
          <pc:sldMk cId="109857222" sldId="256"/>
        </pc:sldMkLst>
        <pc:spChg chg="mod">
          <ac:chgData name="Anca Mihaela Marian (2130340)" userId="78f65b7e-9938-48c7-ac1b-7161ef4149e2" providerId="ADAL" clId="{E3B4F79E-3561-4D59-BFBA-C02048077385}" dt="2023-06-01T14:16:32.226" v="2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79550"/>
            <a:ext cx="9298983" cy="3795363"/>
          </a:xfrm>
        </p:spPr>
        <p:txBody>
          <a:bodyPr>
            <a:normAutofit/>
          </a:bodyPr>
          <a:lstStyle/>
          <a:p>
            <a:r>
              <a:rPr lang="en-GB" sz="1800" dirty="0">
                <a:cs typeface="Calibri Light"/>
              </a:rPr>
              <a:t>STUDENT NAME: ANCA MIHAELA MARIAN </a:t>
            </a:r>
            <a:br>
              <a:rPr lang="en-GB" sz="1800" dirty="0">
                <a:cs typeface="Calibri Light"/>
              </a:rPr>
            </a:br>
            <a:r>
              <a:rPr lang="en-GB" sz="1800" dirty="0">
                <a:cs typeface="Calibri Light"/>
              </a:rPr>
              <a:t>STUDENT ID: 2130340 </a:t>
            </a:r>
            <a:br>
              <a:rPr lang="en-GB" sz="1800" dirty="0">
                <a:cs typeface="Calibri Light"/>
              </a:rPr>
            </a:br>
            <a:r>
              <a:rPr lang="en-GB" sz="1800" dirty="0">
                <a:cs typeface="Calibri Light"/>
              </a:rPr>
              <a:t>MODULE TUTOR: JINPING LI</a:t>
            </a:r>
            <a:br>
              <a:rPr lang="en-GB" sz="1800" dirty="0">
                <a:cs typeface="Calibri Light"/>
              </a:rPr>
            </a:br>
            <a:r>
              <a:rPr lang="en-GB" sz="1800" dirty="0">
                <a:cs typeface="Calibri Light"/>
              </a:rPr>
              <a:t>MODULE: FOREIGN LANGUAGES AND CULTURAL AWARENESS BMIH5003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6210919"/>
            <a:ext cx="9144000" cy="54505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HOTEL </a:t>
            </a:r>
            <a:r>
              <a:rPr lang="en-GB">
                <a:cs typeface="Calibri"/>
              </a:rPr>
              <a:t>EVENT ADVERTISEMENT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7" name="Rectangle 62">
            <a:extLst>
              <a:ext uri="{FF2B5EF4-FFF2-40B4-BE49-F238E27FC236}">
                <a16:creationId xmlns:a16="http://schemas.microsoft.com/office/drawing/2014/main" id="{11BE3FA7-0D70-4431-814F-D8C40576E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5" descr="A picture containing text, different, items, various&#10;&#10;Description automatically generated">
            <a:extLst>
              <a:ext uri="{FF2B5EF4-FFF2-40B4-BE49-F238E27FC236}">
                <a16:creationId xmlns:a16="http://schemas.microsoft.com/office/drawing/2014/main" id="{5E3D7D3E-1B06-188A-B004-E61A05A6EC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304"/>
          <a:stretch/>
        </p:blipFill>
        <p:spPr>
          <a:xfrm>
            <a:off x="281553" y="1933449"/>
            <a:ext cx="4312584" cy="3880001"/>
          </a:xfrm>
          <a:prstGeom prst="rect">
            <a:avLst/>
          </a:prstGeom>
        </p:spPr>
      </p:pic>
      <p:pic>
        <p:nvPicPr>
          <p:cNvPr id="6" name="Picture 64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DD175B5B-2317-0C93-2DBE-1649AD9327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196"/>
          <a:stretch/>
        </p:blipFill>
        <p:spPr>
          <a:xfrm>
            <a:off x="4887175" y="1919596"/>
            <a:ext cx="3505131" cy="3893854"/>
          </a:xfrm>
          <a:prstGeom prst="rect">
            <a:avLst/>
          </a:prstGeom>
        </p:spPr>
      </p:pic>
      <p:pic>
        <p:nvPicPr>
          <p:cNvPr id="99" name="Picture 102" descr="A picture containing text, several&#10;&#10;Description automatically generated">
            <a:extLst>
              <a:ext uri="{FF2B5EF4-FFF2-40B4-BE49-F238E27FC236}">
                <a16:creationId xmlns:a16="http://schemas.microsoft.com/office/drawing/2014/main" id="{ABFEF73C-9C79-6A1B-80D8-49D847E7BD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7111" y="2286802"/>
            <a:ext cx="3246894" cy="3711844"/>
          </a:xfrm>
          <a:prstGeom prst="rect">
            <a:avLst/>
          </a:prstGeom>
        </p:spPr>
      </p:pic>
      <p:pic>
        <p:nvPicPr>
          <p:cNvPr id="116" name="Picture 117" descr="Text&#10;&#10;Description automatically generated">
            <a:extLst>
              <a:ext uri="{FF2B5EF4-FFF2-40B4-BE49-F238E27FC236}">
                <a16:creationId xmlns:a16="http://schemas.microsoft.com/office/drawing/2014/main" id="{F3237522-A65B-DCD0-1388-3644F223BA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994" y="262180"/>
            <a:ext cx="10544011" cy="139523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A55F72A-C4AE-FE81-647E-84E7985CD7EE}"/>
              </a:ext>
            </a:extLst>
          </p:cNvPr>
          <p:cNvSpPr txBox="1"/>
          <p:nvPr/>
        </p:nvSpPr>
        <p:spPr>
          <a:xfrm flipH="1">
            <a:off x="387995" y="5998646"/>
            <a:ext cx="5333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含食物的客房价格从</a:t>
            </a:r>
            <a:r>
              <a:rPr lang="en-US" altLang="zh-CN" dirty="0"/>
              <a:t>1000</a:t>
            </a:r>
            <a:r>
              <a:rPr lang="zh-CN" altLang="en-US" dirty="0"/>
              <a:t>元到</a:t>
            </a:r>
            <a:r>
              <a:rPr lang="en-US" altLang="zh-CN" dirty="0"/>
              <a:t>2000</a:t>
            </a:r>
            <a:r>
              <a:rPr lang="zh-CN" altLang="en-US" dirty="0"/>
              <a:t>元不等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45537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</TotalTime>
  <Words>45</Words>
  <Application>Microsoft Office PowerPoint</Application>
  <PresentationFormat>Widescreen</PresentationFormat>
  <Paragraphs>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STUDENT NAME: ANCA MIHAELA MARIAN  STUDENT ID: 2130340  MODULE TUTOR: JINPING LI MODULE: FOREIGN LANGUAGES AND CULTURAL AWARENESS BMIH5003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Anca Mihaela Marian (2130340)</cp:lastModifiedBy>
  <cp:revision>144</cp:revision>
  <dcterms:created xsi:type="dcterms:W3CDTF">2023-05-31T06:25:00Z</dcterms:created>
  <dcterms:modified xsi:type="dcterms:W3CDTF">2023-06-02T10:00:08Z</dcterms:modified>
</cp:coreProperties>
</file>