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5" r:id="rId1"/>
  </p:sldMasterIdLst>
  <p:notesMasterIdLst>
    <p:notesMasterId r:id="rId108"/>
  </p:notesMasterIdLst>
  <p:handoutMasterIdLst>
    <p:handoutMasterId r:id="rId109"/>
  </p:handoutMasterIdLst>
  <p:sldIdLst>
    <p:sldId id="769" r:id="rId2"/>
    <p:sldId id="954" r:id="rId3"/>
    <p:sldId id="956" r:id="rId4"/>
    <p:sldId id="957" r:id="rId5"/>
    <p:sldId id="958" r:id="rId6"/>
    <p:sldId id="959" r:id="rId7"/>
    <p:sldId id="960" r:id="rId8"/>
    <p:sldId id="961" r:id="rId9"/>
    <p:sldId id="962" r:id="rId10"/>
    <p:sldId id="963" r:id="rId11"/>
    <p:sldId id="964" r:id="rId12"/>
    <p:sldId id="965" r:id="rId13"/>
    <p:sldId id="966" r:id="rId14"/>
    <p:sldId id="996" r:id="rId15"/>
    <p:sldId id="997" r:id="rId16"/>
    <p:sldId id="998" r:id="rId17"/>
    <p:sldId id="999" r:id="rId18"/>
    <p:sldId id="1000" r:id="rId19"/>
    <p:sldId id="1001" r:id="rId20"/>
    <p:sldId id="1002" r:id="rId21"/>
    <p:sldId id="1003" r:id="rId22"/>
    <p:sldId id="967" r:id="rId23"/>
    <p:sldId id="899" r:id="rId24"/>
    <p:sldId id="1084" r:id="rId25"/>
    <p:sldId id="1019" r:id="rId26"/>
    <p:sldId id="1020" r:id="rId27"/>
    <p:sldId id="1021" r:id="rId28"/>
    <p:sldId id="1022" r:id="rId29"/>
    <p:sldId id="1023" r:id="rId30"/>
    <p:sldId id="1024" r:id="rId31"/>
    <p:sldId id="1025" r:id="rId32"/>
    <p:sldId id="1026" r:id="rId33"/>
    <p:sldId id="1027" r:id="rId34"/>
    <p:sldId id="1028" r:id="rId35"/>
    <p:sldId id="1029" r:id="rId36"/>
    <p:sldId id="1030" r:id="rId37"/>
    <p:sldId id="1031" r:id="rId38"/>
    <p:sldId id="1032" r:id="rId39"/>
    <p:sldId id="1033" r:id="rId40"/>
    <p:sldId id="1034" r:id="rId41"/>
    <p:sldId id="1035" r:id="rId42"/>
    <p:sldId id="1036" r:id="rId43"/>
    <p:sldId id="1037" r:id="rId44"/>
    <p:sldId id="1038" r:id="rId45"/>
    <p:sldId id="1074" r:id="rId46"/>
    <p:sldId id="1040" r:id="rId47"/>
    <p:sldId id="1041" r:id="rId48"/>
    <p:sldId id="1042" r:id="rId49"/>
    <p:sldId id="1043" r:id="rId50"/>
    <p:sldId id="1044" r:id="rId51"/>
    <p:sldId id="1045" r:id="rId52"/>
    <p:sldId id="1046" r:id="rId53"/>
    <p:sldId id="1047" r:id="rId54"/>
    <p:sldId id="1048" r:id="rId55"/>
    <p:sldId id="1049" r:id="rId56"/>
    <p:sldId id="1065" r:id="rId57"/>
    <p:sldId id="1011" r:id="rId58"/>
    <p:sldId id="1067" r:id="rId59"/>
    <p:sldId id="1068" r:id="rId60"/>
    <p:sldId id="1066" r:id="rId61"/>
    <p:sldId id="1085" r:id="rId62"/>
    <p:sldId id="1009" r:id="rId63"/>
    <p:sldId id="1010" r:id="rId64"/>
    <p:sldId id="1050" r:id="rId65"/>
    <p:sldId id="1051" r:id="rId66"/>
    <p:sldId id="1052" r:id="rId67"/>
    <p:sldId id="1053" r:id="rId68"/>
    <p:sldId id="1054" r:id="rId69"/>
    <p:sldId id="1055" r:id="rId70"/>
    <p:sldId id="1056" r:id="rId71"/>
    <p:sldId id="1057" r:id="rId72"/>
    <p:sldId id="1058" r:id="rId73"/>
    <p:sldId id="1059" r:id="rId74"/>
    <p:sldId id="1060" r:id="rId75"/>
    <p:sldId id="1077" r:id="rId76"/>
    <p:sldId id="1078" r:id="rId77"/>
    <p:sldId id="1079" r:id="rId78"/>
    <p:sldId id="1080" r:id="rId79"/>
    <p:sldId id="1081" r:id="rId80"/>
    <p:sldId id="1061" r:id="rId81"/>
    <p:sldId id="1062" r:id="rId82"/>
    <p:sldId id="1063" r:id="rId83"/>
    <p:sldId id="1064" r:id="rId84"/>
    <p:sldId id="1004" r:id="rId85"/>
    <p:sldId id="1005" r:id="rId86"/>
    <p:sldId id="1006" r:id="rId87"/>
    <p:sldId id="1008" r:id="rId88"/>
    <p:sldId id="1013" r:id="rId89"/>
    <p:sldId id="1014" r:id="rId90"/>
    <p:sldId id="1015" r:id="rId91"/>
    <p:sldId id="1016" r:id="rId92"/>
    <p:sldId id="1017" r:id="rId93"/>
    <p:sldId id="1086" r:id="rId94"/>
    <p:sldId id="1093" r:id="rId95"/>
    <p:sldId id="1094" r:id="rId96"/>
    <p:sldId id="1095" r:id="rId97"/>
    <p:sldId id="1096" r:id="rId98"/>
    <p:sldId id="1097" r:id="rId99"/>
    <p:sldId id="1098" r:id="rId100"/>
    <p:sldId id="1099" r:id="rId101"/>
    <p:sldId id="1100" r:id="rId102"/>
    <p:sldId id="1101" r:id="rId103"/>
    <p:sldId id="1102" r:id="rId104"/>
    <p:sldId id="1103" r:id="rId105"/>
    <p:sldId id="1104" r:id="rId106"/>
    <p:sldId id="1105" r:id="rId107"/>
  </p:sldIdLst>
  <p:sldSz cx="9144000" cy="6858000" type="screen4x3"/>
  <p:notesSz cx="6797675" cy="9926638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65">
          <p15:clr>
            <a:srgbClr val="A4A3A4"/>
          </p15:clr>
        </p15:guide>
        <p15:guide id="2" pos="27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B7DA0"/>
    <a:srgbClr val="FF9900"/>
    <a:srgbClr val="FFC8C8"/>
    <a:srgbClr val="FFFF00"/>
    <a:srgbClr val="996600"/>
    <a:srgbClr val="FF6600"/>
    <a:srgbClr val="0000F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3979" autoAdjust="0"/>
  </p:normalViewPr>
  <p:slideViewPr>
    <p:cSldViewPr snapToObjects="1">
      <p:cViewPr varScale="1">
        <p:scale>
          <a:sx n="69" d="100"/>
          <a:sy n="69" d="100"/>
        </p:scale>
        <p:origin x="1224" y="52"/>
      </p:cViewPr>
      <p:guideLst>
        <p:guide orient="horz" pos="2265"/>
        <p:guide pos="278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-47392"/>
    </p:cViewPr>
  </p:sorterViewPr>
  <p:notesViewPr>
    <p:cSldViewPr snapToObjects="1">
      <p:cViewPr>
        <p:scale>
          <a:sx n="100" d="100"/>
          <a:sy n="100" d="100"/>
        </p:scale>
        <p:origin x="3568" y="-504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110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handoutMaster" Target="handoutMasters/handoutMaster1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/>
      <c:bar3D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198550096"/>
        <c:axId val="1"/>
        <c:axId val="0"/>
      </c:bar3DChart>
      <c:catAx>
        <c:axId val="198550096"/>
        <c:scaling>
          <c:orientation val="minMax"/>
        </c:scaling>
        <c:delete val="0"/>
        <c:axPos val="b"/>
        <c:majorTickMark val="out"/>
        <c:minorTickMark val="none"/>
        <c:tickLblPos val="low"/>
        <c:spPr>
          <a:ln w="317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800" b="1" i="0" u="none" strike="noStrike" baseline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defRPr>
            </a:pPr>
            <a:endParaRPr lang="en-US"/>
          </a:p>
        </c:txPr>
        <c:crossAx val="1"/>
        <c:crosses val="autoZero"/>
        <c:auto val="1"/>
        <c:lblAlgn val="ctr"/>
        <c:lblOffset val="100"/>
        <c:tickMarkSkip val="1"/>
        <c:noMultiLvlLbl val="0"/>
      </c:catAx>
      <c:valAx>
        <c:axId val="1"/>
        <c:scaling>
          <c:orientation val="minMax"/>
        </c:scaling>
        <c:delete val="0"/>
        <c:axPos val="l"/>
        <c:majorGridlines>
          <c:spPr>
            <a:ln w="3176">
              <a:solidFill>
                <a:schemeClr val="tx1"/>
              </a:solidFill>
              <a:prstDash val="solid"/>
            </a:ln>
          </c:spPr>
        </c:majorGridlines>
        <c:majorTickMark val="out"/>
        <c:minorTickMark val="none"/>
        <c:tickLblPos val="nextTo"/>
        <c:spPr>
          <a:ln w="317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800" b="1" i="0" u="none" strike="noStrike" baseline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defRPr>
            </a:pPr>
            <a:endParaRPr lang="en-US"/>
          </a:p>
        </c:txPr>
        <c:crossAx val="198550096"/>
        <c:crosses val="autoZero"/>
        <c:crossBetween val="between"/>
      </c:valAx>
      <c:spPr>
        <a:noFill/>
        <a:ln w="25407">
          <a:noFill/>
        </a:ln>
      </c:spPr>
    </c:plotArea>
    <c:legend>
      <c:legendPos val="r"/>
      <c:layout>
        <c:manualLayout>
          <c:xMode val="edge"/>
          <c:yMode val="edge"/>
          <c:x val="0.91587301587301584"/>
          <c:y val="0.44019138755980863"/>
          <c:w val="7.7777777777777779E-2"/>
          <c:h val="0.12200956937799043"/>
        </c:manualLayout>
      </c:layout>
      <c:overlay val="0"/>
      <c:spPr>
        <a:noFill/>
        <a:ln w="3176">
          <a:solidFill>
            <a:schemeClr val="tx1"/>
          </a:solidFill>
          <a:prstDash val="solid"/>
        </a:ln>
      </c:spPr>
      <c:txPr>
        <a:bodyPr/>
        <a:lstStyle/>
        <a:p>
          <a:pPr>
            <a:defRPr sz="1655" b="1" i="0" u="none" strike="noStrike" baseline="0">
              <a:solidFill>
                <a:schemeClr val="tx1"/>
              </a:solidFill>
              <a:latin typeface="Times New Roman"/>
              <a:ea typeface="Times New Roman"/>
              <a:cs typeface="Times New Roman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 b="1" i="0" u="none" strike="noStrike" baseline="0">
          <a:solidFill>
            <a:schemeClr val="tx1"/>
          </a:solidFill>
          <a:latin typeface="Times New Roman"/>
          <a:ea typeface="Times New Roman"/>
          <a:cs typeface="Times New Roman"/>
        </a:defRPr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000" b="1" i="0" u="none" strike="noStrike" baseline="0">
                <a:solidFill>
                  <a:schemeClr val="accent2"/>
                </a:solidFill>
                <a:latin typeface="Arial"/>
                <a:ea typeface="Arial"/>
                <a:cs typeface="Arial"/>
              </a:defRPr>
            </a:pPr>
            <a:r>
              <a:rPr lang="en-GB" sz="2000" dirty="0">
                <a:solidFill>
                  <a:schemeClr val="accent2"/>
                </a:solidFill>
              </a:rPr>
              <a:t>SR800 emission (4-5 microns)</a:t>
            </a:r>
          </a:p>
        </c:rich>
      </c:tx>
      <c:layout>
        <c:manualLayout>
          <c:xMode val="edge"/>
          <c:yMode val="edge"/>
          <c:x val="0.23354623241754224"/>
          <c:y val="5.4994045579983917E-3"/>
        </c:manualLayout>
      </c:layout>
      <c:overlay val="0"/>
      <c:spPr>
        <a:noFill/>
        <a:ln w="20266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1955719557195569E-2"/>
          <c:y val="0.11235955056179775"/>
          <c:w val="0.91420664206642066"/>
          <c:h val="0.7752808988764045"/>
        </c:manualLayout>
      </c:layout>
      <c:scatterChart>
        <c:scatterStyle val="lineMarker"/>
        <c:varyColors val="0"/>
        <c:ser>
          <c:idx val="0"/>
          <c:order val="0"/>
          <c:tx>
            <c:v>Recovered</c:v>
          </c:tx>
          <c:spPr>
            <a:ln w="10133">
              <a:solidFill>
                <a:srgbClr val="000080"/>
              </a:solidFill>
              <a:prstDash val="solid"/>
            </a:ln>
          </c:spPr>
          <c:marker>
            <c:symbol val="none"/>
          </c:marker>
          <c:xVal>
            <c:numRef>
              <c:f>Sheet1!$K$2:$K$5000</c:f>
              <c:numCache>
                <c:formatCode>General</c:formatCode>
                <c:ptCount val="4999"/>
                <c:pt idx="0">
                  <c:v>-2.0280399999999998</c:v>
                </c:pt>
                <c:pt idx="1">
                  <c:v>-2.0072999999999999</c:v>
                </c:pt>
                <c:pt idx="2">
                  <c:v>-1.9865599999999999</c:v>
                </c:pt>
                <c:pt idx="3">
                  <c:v>-1.9658199999999999</c:v>
                </c:pt>
                <c:pt idx="4">
                  <c:v>-1.9450799999999999</c:v>
                </c:pt>
                <c:pt idx="5">
                  <c:v>-1.9243399999999999</c:v>
                </c:pt>
                <c:pt idx="6">
                  <c:v>-1.9036</c:v>
                </c:pt>
                <c:pt idx="7">
                  <c:v>-1.88286</c:v>
                </c:pt>
                <c:pt idx="8">
                  <c:v>-1.86212</c:v>
                </c:pt>
                <c:pt idx="9">
                  <c:v>-1.84138</c:v>
                </c:pt>
                <c:pt idx="10">
                  <c:v>-1.82064</c:v>
                </c:pt>
                <c:pt idx="11">
                  <c:v>-1.7999000000000001</c:v>
                </c:pt>
                <c:pt idx="12">
                  <c:v>-1.7791599999999996</c:v>
                </c:pt>
                <c:pt idx="13">
                  <c:v>-1.7584199999999996</c:v>
                </c:pt>
                <c:pt idx="14">
                  <c:v>-1.7376799999999997</c:v>
                </c:pt>
                <c:pt idx="15">
                  <c:v>-1.7169399999999997</c:v>
                </c:pt>
                <c:pt idx="16">
                  <c:v>-1.6961999999999997</c:v>
                </c:pt>
                <c:pt idx="17">
                  <c:v>-1.6754599999999997</c:v>
                </c:pt>
                <c:pt idx="18">
                  <c:v>-1.6547199999999997</c:v>
                </c:pt>
                <c:pt idx="19">
                  <c:v>-1.6339799999999998</c:v>
                </c:pt>
                <c:pt idx="20">
                  <c:v>-1.6132399999999998</c:v>
                </c:pt>
                <c:pt idx="21">
                  <c:v>-1.5925</c:v>
                </c:pt>
                <c:pt idx="22">
                  <c:v>-1.5717599999999998</c:v>
                </c:pt>
                <c:pt idx="23">
                  <c:v>-1.5510199999999998</c:v>
                </c:pt>
                <c:pt idx="24">
                  <c:v>-1.5302799999999999</c:v>
                </c:pt>
                <c:pt idx="25">
                  <c:v>-1.5095399999999999</c:v>
                </c:pt>
                <c:pt idx="26">
                  <c:v>-1.4887999999999999</c:v>
                </c:pt>
                <c:pt idx="27">
                  <c:v>-1.4680599999999999</c:v>
                </c:pt>
                <c:pt idx="28">
                  <c:v>-1.4473199999999999</c:v>
                </c:pt>
                <c:pt idx="29">
                  <c:v>-1.42658</c:v>
                </c:pt>
                <c:pt idx="30">
                  <c:v>-1.40584</c:v>
                </c:pt>
                <c:pt idx="31">
                  <c:v>-1.3850999999999996</c:v>
                </c:pt>
                <c:pt idx="32">
                  <c:v>-1.3643599999999996</c:v>
                </c:pt>
                <c:pt idx="33">
                  <c:v>-1.3436199999999996</c:v>
                </c:pt>
                <c:pt idx="34">
                  <c:v>-1.3228799999999996</c:v>
                </c:pt>
                <c:pt idx="35">
                  <c:v>-1.3021399999999996</c:v>
                </c:pt>
                <c:pt idx="36">
                  <c:v>-1.2813999999999997</c:v>
                </c:pt>
                <c:pt idx="37">
                  <c:v>-1.2606599999999997</c:v>
                </c:pt>
                <c:pt idx="38">
                  <c:v>-1.2399199999999997</c:v>
                </c:pt>
                <c:pt idx="39">
                  <c:v>-1.2191799999999997</c:v>
                </c:pt>
                <c:pt idx="40">
                  <c:v>-1.1984399999999997</c:v>
                </c:pt>
                <c:pt idx="41">
                  <c:v>-1.1776999999999997</c:v>
                </c:pt>
                <c:pt idx="42">
                  <c:v>-1.1569599999999998</c:v>
                </c:pt>
                <c:pt idx="43">
                  <c:v>-1.1362199999999998</c:v>
                </c:pt>
                <c:pt idx="44">
                  <c:v>-1.1154799999999998</c:v>
                </c:pt>
                <c:pt idx="45">
                  <c:v>-1.0947399999999998</c:v>
                </c:pt>
                <c:pt idx="46">
                  <c:v>-1.0739999999999998</c:v>
                </c:pt>
                <c:pt idx="47">
                  <c:v>-1.0532599999999999</c:v>
                </c:pt>
                <c:pt idx="48">
                  <c:v>-1.0325199999999999</c:v>
                </c:pt>
                <c:pt idx="49">
                  <c:v>-1.0117799999999999</c:v>
                </c:pt>
                <c:pt idx="50">
                  <c:v>-0.99103999999999992</c:v>
                </c:pt>
                <c:pt idx="51">
                  <c:v>-0.97029999999999972</c:v>
                </c:pt>
                <c:pt idx="52">
                  <c:v>-0.94955999999999974</c:v>
                </c:pt>
                <c:pt idx="53">
                  <c:v>-0.92881999999999976</c:v>
                </c:pt>
                <c:pt idx="54">
                  <c:v>-0.90807999999999978</c:v>
                </c:pt>
                <c:pt idx="55">
                  <c:v>-0.8873399999999998</c:v>
                </c:pt>
                <c:pt idx="56">
                  <c:v>-0.86659999999999981</c:v>
                </c:pt>
                <c:pt idx="57">
                  <c:v>-0.84585999999999983</c:v>
                </c:pt>
                <c:pt idx="58">
                  <c:v>-0.82511999999999985</c:v>
                </c:pt>
                <c:pt idx="59">
                  <c:v>-0.80437999999999987</c:v>
                </c:pt>
                <c:pt idx="60">
                  <c:v>-0.78363999999999989</c:v>
                </c:pt>
                <c:pt idx="61">
                  <c:v>-0.76289999999999991</c:v>
                </c:pt>
                <c:pt idx="62">
                  <c:v>-0.74215999999999993</c:v>
                </c:pt>
                <c:pt idx="63">
                  <c:v>-0.72141999999999973</c:v>
                </c:pt>
                <c:pt idx="64">
                  <c:v>-0.70067999999999975</c:v>
                </c:pt>
                <c:pt idx="65">
                  <c:v>-0.67993999999999977</c:v>
                </c:pt>
                <c:pt idx="66">
                  <c:v>-0.65919999999999979</c:v>
                </c:pt>
                <c:pt idx="67">
                  <c:v>-0.63845999999999981</c:v>
                </c:pt>
                <c:pt idx="68">
                  <c:v>-0.61771999999999982</c:v>
                </c:pt>
                <c:pt idx="69">
                  <c:v>-0.59697999999999984</c:v>
                </c:pt>
                <c:pt idx="70">
                  <c:v>-0.57623999999999986</c:v>
                </c:pt>
                <c:pt idx="71">
                  <c:v>-0.55549999999999988</c:v>
                </c:pt>
                <c:pt idx="72">
                  <c:v>-0.5347599999999999</c:v>
                </c:pt>
                <c:pt idx="73">
                  <c:v>-0.51401999999999992</c:v>
                </c:pt>
                <c:pt idx="74">
                  <c:v>-0.49327999999999972</c:v>
                </c:pt>
                <c:pt idx="75">
                  <c:v>-0.47253999999999974</c:v>
                </c:pt>
                <c:pt idx="76">
                  <c:v>-0.45179999999999976</c:v>
                </c:pt>
                <c:pt idx="77">
                  <c:v>-0.43105999999999978</c:v>
                </c:pt>
                <c:pt idx="78">
                  <c:v>-0.4103199999999998</c:v>
                </c:pt>
                <c:pt idx="79">
                  <c:v>-0.38957999999999982</c:v>
                </c:pt>
                <c:pt idx="80">
                  <c:v>-0.36883999999999983</c:v>
                </c:pt>
                <c:pt idx="81">
                  <c:v>-0.34809999999999985</c:v>
                </c:pt>
                <c:pt idx="82">
                  <c:v>-0.32735999999999987</c:v>
                </c:pt>
                <c:pt idx="83">
                  <c:v>-0.30661999999999989</c:v>
                </c:pt>
                <c:pt idx="84">
                  <c:v>-0.28587999999999991</c:v>
                </c:pt>
                <c:pt idx="85">
                  <c:v>-0.26513999999999993</c:v>
                </c:pt>
                <c:pt idx="86">
                  <c:v>-0.24439999999999973</c:v>
                </c:pt>
                <c:pt idx="87">
                  <c:v>-0.22365999999999975</c:v>
                </c:pt>
                <c:pt idx="88">
                  <c:v>-0.20291999999999977</c:v>
                </c:pt>
                <c:pt idx="89">
                  <c:v>-0.18217999999999979</c:v>
                </c:pt>
                <c:pt idx="90">
                  <c:v>-0.16143999999999981</c:v>
                </c:pt>
                <c:pt idx="91">
                  <c:v>-0.14069999999999983</c:v>
                </c:pt>
                <c:pt idx="92">
                  <c:v>-0.11995999999999984</c:v>
                </c:pt>
                <c:pt idx="93">
                  <c:v>-9.9219999999999864E-2</c:v>
                </c:pt>
                <c:pt idx="94">
                  <c:v>-7.8479999999999883E-2</c:v>
                </c:pt>
                <c:pt idx="95">
                  <c:v>-5.7739999999999903E-2</c:v>
                </c:pt>
                <c:pt idx="96">
                  <c:v>-3.6999999999999922E-2</c:v>
                </c:pt>
                <c:pt idx="97">
                  <c:v>-1.6259999999999941E-2</c:v>
                </c:pt>
                <c:pt idx="98">
                  <c:v>4.4800000000000395E-3</c:v>
                </c:pt>
                <c:pt idx="99">
                  <c:v>2.522000000000002E-2</c:v>
                </c:pt>
                <c:pt idx="100">
                  <c:v>4.5960000000000001E-2</c:v>
                </c:pt>
                <c:pt idx="101">
                  <c:v>6.6699999999999982E-2</c:v>
                </c:pt>
                <c:pt idx="102">
                  <c:v>8.7439999999999962E-2</c:v>
                </c:pt>
                <c:pt idx="103">
                  <c:v>0.10818000000000039</c:v>
                </c:pt>
                <c:pt idx="104">
                  <c:v>0.12892000000000037</c:v>
                </c:pt>
                <c:pt idx="105">
                  <c:v>0.14966000000000035</c:v>
                </c:pt>
                <c:pt idx="106">
                  <c:v>0.17040000000000033</c:v>
                </c:pt>
                <c:pt idx="107">
                  <c:v>0.19114000000000031</c:v>
                </c:pt>
                <c:pt idx="108">
                  <c:v>0.21188000000000029</c:v>
                </c:pt>
                <c:pt idx="109">
                  <c:v>0.23262000000000027</c:v>
                </c:pt>
                <c:pt idx="110">
                  <c:v>0.25336000000000025</c:v>
                </c:pt>
                <c:pt idx="111">
                  <c:v>0.27410000000000023</c:v>
                </c:pt>
                <c:pt idx="112">
                  <c:v>0.29484000000000021</c:v>
                </c:pt>
                <c:pt idx="113">
                  <c:v>0.31558000000000019</c:v>
                </c:pt>
                <c:pt idx="114">
                  <c:v>0.33632000000000017</c:v>
                </c:pt>
                <c:pt idx="115">
                  <c:v>0.35706000000000016</c:v>
                </c:pt>
                <c:pt idx="116">
                  <c:v>0.37780000000000014</c:v>
                </c:pt>
                <c:pt idx="117">
                  <c:v>0.39854000000000012</c:v>
                </c:pt>
                <c:pt idx="118">
                  <c:v>0.4192800000000001</c:v>
                </c:pt>
                <c:pt idx="119">
                  <c:v>0.44002000000000008</c:v>
                </c:pt>
                <c:pt idx="120">
                  <c:v>0.46076000000000006</c:v>
                </c:pt>
                <c:pt idx="121">
                  <c:v>0.48150000000000004</c:v>
                </c:pt>
                <c:pt idx="122">
                  <c:v>0.50224000000000002</c:v>
                </c:pt>
                <c:pt idx="123">
                  <c:v>0.52298</c:v>
                </c:pt>
                <c:pt idx="124">
                  <c:v>0.54371999999999998</c:v>
                </c:pt>
                <c:pt idx="125">
                  <c:v>0.56445999999999996</c:v>
                </c:pt>
                <c:pt idx="126">
                  <c:v>0.58520000000000039</c:v>
                </c:pt>
                <c:pt idx="127">
                  <c:v>0.60594000000000037</c:v>
                </c:pt>
                <c:pt idx="128">
                  <c:v>0.62668000000000035</c:v>
                </c:pt>
                <c:pt idx="129">
                  <c:v>0.64742000000000033</c:v>
                </c:pt>
                <c:pt idx="130">
                  <c:v>0.66816000000000031</c:v>
                </c:pt>
                <c:pt idx="131">
                  <c:v>0.68890000000000029</c:v>
                </c:pt>
                <c:pt idx="132">
                  <c:v>0.70964000000000027</c:v>
                </c:pt>
                <c:pt idx="133">
                  <c:v>0.73038000000000025</c:v>
                </c:pt>
                <c:pt idx="134">
                  <c:v>0.75112000000000023</c:v>
                </c:pt>
                <c:pt idx="135">
                  <c:v>0.77186000000000021</c:v>
                </c:pt>
                <c:pt idx="136">
                  <c:v>0.79260000000000019</c:v>
                </c:pt>
                <c:pt idx="137">
                  <c:v>0.81334000000000017</c:v>
                </c:pt>
                <c:pt idx="138">
                  <c:v>0.83408000000000015</c:v>
                </c:pt>
                <c:pt idx="139">
                  <c:v>0.85482000000000014</c:v>
                </c:pt>
                <c:pt idx="140">
                  <c:v>0.87556000000000012</c:v>
                </c:pt>
                <c:pt idx="141">
                  <c:v>0.8963000000000001</c:v>
                </c:pt>
                <c:pt idx="142">
                  <c:v>0.91704000000000008</c:v>
                </c:pt>
                <c:pt idx="143">
                  <c:v>0.93778000000000006</c:v>
                </c:pt>
                <c:pt idx="144">
                  <c:v>0.95852000000000004</c:v>
                </c:pt>
                <c:pt idx="145">
                  <c:v>0.97926000000000002</c:v>
                </c:pt>
                <c:pt idx="146">
                  <c:v>1</c:v>
                </c:pt>
                <c:pt idx="147">
                  <c:v>1.02074</c:v>
                </c:pt>
                <c:pt idx="148">
                  <c:v>1.04148</c:v>
                </c:pt>
                <c:pt idx="149">
                  <c:v>1.0622200000000004</c:v>
                </c:pt>
                <c:pt idx="150">
                  <c:v>1.0829600000000004</c:v>
                </c:pt>
                <c:pt idx="151">
                  <c:v>1.1037000000000003</c:v>
                </c:pt>
                <c:pt idx="152">
                  <c:v>1.1244400000000003</c:v>
                </c:pt>
                <c:pt idx="153">
                  <c:v>1.1451800000000003</c:v>
                </c:pt>
                <c:pt idx="154">
                  <c:v>1.1659200000000003</c:v>
                </c:pt>
                <c:pt idx="155">
                  <c:v>1.1866600000000003</c:v>
                </c:pt>
                <c:pt idx="156">
                  <c:v>1.2074000000000003</c:v>
                </c:pt>
                <c:pt idx="157">
                  <c:v>1.2281400000000002</c:v>
                </c:pt>
                <c:pt idx="158">
                  <c:v>1.2488800000000002</c:v>
                </c:pt>
                <c:pt idx="159">
                  <c:v>1.2696200000000002</c:v>
                </c:pt>
                <c:pt idx="160">
                  <c:v>1.2903600000000002</c:v>
                </c:pt>
                <c:pt idx="161">
                  <c:v>1.3111000000000002</c:v>
                </c:pt>
                <c:pt idx="162">
                  <c:v>1.3318400000000001</c:v>
                </c:pt>
                <c:pt idx="163">
                  <c:v>1.3525800000000001</c:v>
                </c:pt>
                <c:pt idx="164">
                  <c:v>1.3733200000000001</c:v>
                </c:pt>
                <c:pt idx="165">
                  <c:v>1.3940600000000001</c:v>
                </c:pt>
                <c:pt idx="166">
                  <c:v>1.4148000000000001</c:v>
                </c:pt>
                <c:pt idx="167">
                  <c:v>1.43554</c:v>
                </c:pt>
                <c:pt idx="168">
                  <c:v>1.45628</c:v>
                </c:pt>
                <c:pt idx="169">
                  <c:v>1.47702</c:v>
                </c:pt>
                <c:pt idx="170">
                  <c:v>1.49776</c:v>
                </c:pt>
                <c:pt idx="171">
                  <c:v>1.5185</c:v>
                </c:pt>
                <c:pt idx="172">
                  <c:v>1.5392400000000004</c:v>
                </c:pt>
                <c:pt idx="173">
                  <c:v>1.5599800000000004</c:v>
                </c:pt>
                <c:pt idx="174">
                  <c:v>1.5807200000000003</c:v>
                </c:pt>
                <c:pt idx="175">
                  <c:v>1.6014600000000003</c:v>
                </c:pt>
                <c:pt idx="176">
                  <c:v>1.6222000000000003</c:v>
                </c:pt>
                <c:pt idx="177">
                  <c:v>1.6429400000000003</c:v>
                </c:pt>
                <c:pt idx="178">
                  <c:v>1.6636800000000003</c:v>
                </c:pt>
                <c:pt idx="179">
                  <c:v>1.6844200000000003</c:v>
                </c:pt>
                <c:pt idx="180">
                  <c:v>1.7051600000000002</c:v>
                </c:pt>
                <c:pt idx="181">
                  <c:v>1.7259000000000002</c:v>
                </c:pt>
                <c:pt idx="182">
                  <c:v>1.7466400000000002</c:v>
                </c:pt>
                <c:pt idx="183">
                  <c:v>1.7673800000000002</c:v>
                </c:pt>
                <c:pt idx="184">
                  <c:v>1.7881200000000002</c:v>
                </c:pt>
                <c:pt idx="185">
                  <c:v>1.8088600000000001</c:v>
                </c:pt>
                <c:pt idx="186">
                  <c:v>1.8296000000000001</c:v>
                </c:pt>
                <c:pt idx="187">
                  <c:v>1.8503400000000001</c:v>
                </c:pt>
                <c:pt idx="188">
                  <c:v>1.8710800000000001</c:v>
                </c:pt>
                <c:pt idx="189">
                  <c:v>1.8918200000000001</c:v>
                </c:pt>
                <c:pt idx="190">
                  <c:v>1.91256</c:v>
                </c:pt>
                <c:pt idx="191">
                  <c:v>1.9333</c:v>
                </c:pt>
                <c:pt idx="192">
                  <c:v>1.95404</c:v>
                </c:pt>
                <c:pt idx="193">
                  <c:v>1.97478</c:v>
                </c:pt>
                <c:pt idx="194">
                  <c:v>1.99552</c:v>
                </c:pt>
                <c:pt idx="195">
                  <c:v>2.0162599999999999</c:v>
                </c:pt>
                <c:pt idx="196">
                  <c:v>2.0369999999999999</c:v>
                </c:pt>
                <c:pt idx="197">
                  <c:v>2.0577399999999999</c:v>
                </c:pt>
                <c:pt idx="198">
                  <c:v>2.0784799999999999</c:v>
                </c:pt>
                <c:pt idx="199">
                  <c:v>2.0992199999999999</c:v>
                </c:pt>
                <c:pt idx="200">
                  <c:v>2.1199599999999998</c:v>
                </c:pt>
                <c:pt idx="201">
                  <c:v>2.1406999999999998</c:v>
                </c:pt>
                <c:pt idx="202">
                  <c:v>2.1614399999999998</c:v>
                </c:pt>
                <c:pt idx="203">
                  <c:v>2.1821799999999998</c:v>
                </c:pt>
                <c:pt idx="204">
                  <c:v>2.2029199999999998</c:v>
                </c:pt>
                <c:pt idx="205">
                  <c:v>2.2236599999999997</c:v>
                </c:pt>
                <c:pt idx="206">
                  <c:v>2.2444000000000006</c:v>
                </c:pt>
                <c:pt idx="207">
                  <c:v>2.2651400000000006</c:v>
                </c:pt>
                <c:pt idx="208">
                  <c:v>2.2858800000000006</c:v>
                </c:pt>
                <c:pt idx="209">
                  <c:v>2.3066200000000006</c:v>
                </c:pt>
                <c:pt idx="210">
                  <c:v>2.3273600000000005</c:v>
                </c:pt>
                <c:pt idx="211">
                  <c:v>2.3481000000000005</c:v>
                </c:pt>
                <c:pt idx="212">
                  <c:v>2.3688400000000005</c:v>
                </c:pt>
                <c:pt idx="213">
                  <c:v>2.3895800000000005</c:v>
                </c:pt>
                <c:pt idx="214">
                  <c:v>2.4103200000000005</c:v>
                </c:pt>
                <c:pt idx="215">
                  <c:v>2.4310600000000004</c:v>
                </c:pt>
                <c:pt idx="216">
                  <c:v>2.4518000000000004</c:v>
                </c:pt>
                <c:pt idx="217">
                  <c:v>2.4725400000000004</c:v>
                </c:pt>
                <c:pt idx="218">
                  <c:v>2.4932800000000004</c:v>
                </c:pt>
                <c:pt idx="219">
                  <c:v>2.5140200000000004</c:v>
                </c:pt>
                <c:pt idx="220">
                  <c:v>2.5347600000000003</c:v>
                </c:pt>
                <c:pt idx="221">
                  <c:v>2.5555000000000003</c:v>
                </c:pt>
                <c:pt idx="222">
                  <c:v>2.5762400000000003</c:v>
                </c:pt>
                <c:pt idx="223">
                  <c:v>2.5969800000000003</c:v>
                </c:pt>
                <c:pt idx="224">
                  <c:v>2.6177200000000003</c:v>
                </c:pt>
                <c:pt idx="225">
                  <c:v>2.6384600000000002</c:v>
                </c:pt>
                <c:pt idx="226">
                  <c:v>2.6592000000000002</c:v>
                </c:pt>
                <c:pt idx="227">
                  <c:v>2.6799400000000002</c:v>
                </c:pt>
                <c:pt idx="228">
                  <c:v>2.7006800000000002</c:v>
                </c:pt>
                <c:pt idx="229">
                  <c:v>2.7214200000000002</c:v>
                </c:pt>
                <c:pt idx="230">
                  <c:v>2.7421600000000002</c:v>
                </c:pt>
                <c:pt idx="231">
                  <c:v>2.7629000000000001</c:v>
                </c:pt>
                <c:pt idx="232">
                  <c:v>2.7836400000000001</c:v>
                </c:pt>
                <c:pt idx="233">
                  <c:v>2.8043800000000001</c:v>
                </c:pt>
                <c:pt idx="234">
                  <c:v>2.8251200000000001</c:v>
                </c:pt>
                <c:pt idx="235">
                  <c:v>2.8458600000000001</c:v>
                </c:pt>
                <c:pt idx="236">
                  <c:v>2.8666</c:v>
                </c:pt>
                <c:pt idx="237">
                  <c:v>2.88734</c:v>
                </c:pt>
                <c:pt idx="238">
                  <c:v>2.90808</c:v>
                </c:pt>
                <c:pt idx="239">
                  <c:v>2.92882</c:v>
                </c:pt>
                <c:pt idx="240">
                  <c:v>2.94956</c:v>
                </c:pt>
                <c:pt idx="241">
                  <c:v>2.9702999999999999</c:v>
                </c:pt>
                <c:pt idx="242">
                  <c:v>2.9910399999999999</c:v>
                </c:pt>
                <c:pt idx="243">
                  <c:v>3.0117799999999999</c:v>
                </c:pt>
                <c:pt idx="244">
                  <c:v>3.0325199999999999</c:v>
                </c:pt>
                <c:pt idx="245">
                  <c:v>3.0532599999999999</c:v>
                </c:pt>
                <c:pt idx="246">
                  <c:v>3.0739999999999998</c:v>
                </c:pt>
                <c:pt idx="247">
                  <c:v>3.0947399999999998</c:v>
                </c:pt>
                <c:pt idx="248">
                  <c:v>3.1154799999999998</c:v>
                </c:pt>
                <c:pt idx="249">
                  <c:v>3.1362199999999998</c:v>
                </c:pt>
                <c:pt idx="250">
                  <c:v>3.1569599999999998</c:v>
                </c:pt>
                <c:pt idx="251">
                  <c:v>3.1776999999999997</c:v>
                </c:pt>
                <c:pt idx="252">
                  <c:v>3.1984400000000006</c:v>
                </c:pt>
                <c:pt idx="253">
                  <c:v>3.2191800000000006</c:v>
                </c:pt>
                <c:pt idx="254">
                  <c:v>3.2399200000000006</c:v>
                </c:pt>
                <c:pt idx="255">
                  <c:v>3.2606600000000006</c:v>
                </c:pt>
                <c:pt idx="256">
                  <c:v>3.2814000000000005</c:v>
                </c:pt>
                <c:pt idx="257">
                  <c:v>3.3021400000000005</c:v>
                </c:pt>
                <c:pt idx="258">
                  <c:v>3.3228800000000005</c:v>
                </c:pt>
                <c:pt idx="259">
                  <c:v>3.3436200000000005</c:v>
                </c:pt>
                <c:pt idx="260">
                  <c:v>3.3643600000000005</c:v>
                </c:pt>
                <c:pt idx="261">
                  <c:v>3.3851000000000004</c:v>
                </c:pt>
                <c:pt idx="262">
                  <c:v>3.4058400000000004</c:v>
                </c:pt>
                <c:pt idx="263">
                  <c:v>3.4265800000000004</c:v>
                </c:pt>
                <c:pt idx="264">
                  <c:v>3.4473200000000004</c:v>
                </c:pt>
                <c:pt idx="265">
                  <c:v>3.4680600000000004</c:v>
                </c:pt>
                <c:pt idx="266">
                  <c:v>3.4888000000000003</c:v>
                </c:pt>
                <c:pt idx="267">
                  <c:v>3.5095400000000003</c:v>
                </c:pt>
                <c:pt idx="268">
                  <c:v>3.5302800000000003</c:v>
                </c:pt>
                <c:pt idx="269">
                  <c:v>3.5510200000000003</c:v>
                </c:pt>
                <c:pt idx="270">
                  <c:v>3.5717600000000003</c:v>
                </c:pt>
                <c:pt idx="271">
                  <c:v>3.5924999999999998</c:v>
                </c:pt>
                <c:pt idx="272">
                  <c:v>3.6132400000000002</c:v>
                </c:pt>
                <c:pt idx="273">
                  <c:v>3.6339800000000002</c:v>
                </c:pt>
                <c:pt idx="274">
                  <c:v>3.6547200000000002</c:v>
                </c:pt>
                <c:pt idx="275">
                  <c:v>3.6754600000000002</c:v>
                </c:pt>
                <c:pt idx="276">
                  <c:v>3.6962000000000002</c:v>
                </c:pt>
                <c:pt idx="277">
                  <c:v>3.7169400000000001</c:v>
                </c:pt>
                <c:pt idx="278">
                  <c:v>3.7376800000000001</c:v>
                </c:pt>
                <c:pt idx="279">
                  <c:v>3.7584200000000001</c:v>
                </c:pt>
                <c:pt idx="280">
                  <c:v>3.7791600000000001</c:v>
                </c:pt>
                <c:pt idx="281">
                  <c:v>3.7999000000000001</c:v>
                </c:pt>
                <c:pt idx="282">
                  <c:v>3.82064</c:v>
                </c:pt>
                <c:pt idx="283">
                  <c:v>3.84138</c:v>
                </c:pt>
                <c:pt idx="284">
                  <c:v>3.86212</c:v>
                </c:pt>
                <c:pt idx="285">
                  <c:v>3.88286</c:v>
                </c:pt>
                <c:pt idx="286">
                  <c:v>3.9036</c:v>
                </c:pt>
                <c:pt idx="287">
                  <c:v>3.9243399999999999</c:v>
                </c:pt>
                <c:pt idx="288">
                  <c:v>3.9450799999999999</c:v>
                </c:pt>
                <c:pt idx="289">
                  <c:v>3.9658199999999999</c:v>
                </c:pt>
                <c:pt idx="290">
                  <c:v>3.9865599999999999</c:v>
                </c:pt>
                <c:pt idx="291">
                  <c:v>4.0072999999999999</c:v>
                </c:pt>
                <c:pt idx="292">
                  <c:v>4.0280399999999998</c:v>
                </c:pt>
                <c:pt idx="293">
                  <c:v>4.0487799999999998</c:v>
                </c:pt>
                <c:pt idx="294">
                  <c:v>4.0695199999999998</c:v>
                </c:pt>
                <c:pt idx="295">
                  <c:v>4.0902599999999998</c:v>
                </c:pt>
                <c:pt idx="296">
                  <c:v>4.1109999999999998</c:v>
                </c:pt>
                <c:pt idx="297">
                  <c:v>4.1317399999999997</c:v>
                </c:pt>
                <c:pt idx="298">
                  <c:v>4.1524800000000006</c:v>
                </c:pt>
                <c:pt idx="299">
                  <c:v>4.1732200000000006</c:v>
                </c:pt>
                <c:pt idx="300">
                  <c:v>4.1939600000000006</c:v>
                </c:pt>
                <c:pt idx="301">
                  <c:v>4.2147000000000006</c:v>
                </c:pt>
                <c:pt idx="302">
                  <c:v>4.2354400000000005</c:v>
                </c:pt>
                <c:pt idx="303">
                  <c:v>4.2561800000000005</c:v>
                </c:pt>
                <c:pt idx="304">
                  <c:v>4.2769200000000005</c:v>
                </c:pt>
                <c:pt idx="305">
                  <c:v>4.2976600000000005</c:v>
                </c:pt>
                <c:pt idx="306">
                  <c:v>4.3184000000000005</c:v>
                </c:pt>
                <c:pt idx="307">
                  <c:v>4.3391400000000004</c:v>
                </c:pt>
                <c:pt idx="308">
                  <c:v>4.3598800000000004</c:v>
                </c:pt>
                <c:pt idx="309">
                  <c:v>4.3806200000000004</c:v>
                </c:pt>
                <c:pt idx="310">
                  <c:v>4.4013600000000004</c:v>
                </c:pt>
                <c:pt idx="311">
                  <c:v>4.4221000000000004</c:v>
                </c:pt>
                <c:pt idx="312">
                  <c:v>4.4428400000000003</c:v>
                </c:pt>
                <c:pt idx="313">
                  <c:v>4.4635800000000003</c:v>
                </c:pt>
                <c:pt idx="314">
                  <c:v>4.4843200000000003</c:v>
                </c:pt>
                <c:pt idx="315">
                  <c:v>4.5050600000000003</c:v>
                </c:pt>
                <c:pt idx="316">
                  <c:v>4.5258000000000003</c:v>
                </c:pt>
                <c:pt idx="317">
                  <c:v>4.5465400000000002</c:v>
                </c:pt>
                <c:pt idx="318">
                  <c:v>4.5672800000000002</c:v>
                </c:pt>
                <c:pt idx="319">
                  <c:v>4.5880200000000002</c:v>
                </c:pt>
                <c:pt idx="320">
                  <c:v>4.6087600000000002</c:v>
                </c:pt>
                <c:pt idx="321">
                  <c:v>4.6295000000000002</c:v>
                </c:pt>
                <c:pt idx="322">
                  <c:v>4.6502400000000002</c:v>
                </c:pt>
                <c:pt idx="323">
                  <c:v>4.6709800000000001</c:v>
                </c:pt>
                <c:pt idx="324">
                  <c:v>4.6917200000000001</c:v>
                </c:pt>
                <c:pt idx="325">
                  <c:v>4.7124600000000001</c:v>
                </c:pt>
                <c:pt idx="326">
                  <c:v>4.7332000000000001</c:v>
                </c:pt>
                <c:pt idx="327">
                  <c:v>4.7539400000000001</c:v>
                </c:pt>
                <c:pt idx="328">
                  <c:v>4.77468</c:v>
                </c:pt>
                <c:pt idx="329">
                  <c:v>4.79542</c:v>
                </c:pt>
                <c:pt idx="330">
                  <c:v>4.81616</c:v>
                </c:pt>
                <c:pt idx="331">
                  <c:v>4.8369</c:v>
                </c:pt>
                <c:pt idx="332">
                  <c:v>4.85764</c:v>
                </c:pt>
                <c:pt idx="333">
                  <c:v>4.8783799999999999</c:v>
                </c:pt>
                <c:pt idx="334">
                  <c:v>4.8991199999999999</c:v>
                </c:pt>
                <c:pt idx="335">
                  <c:v>4.9198599999999999</c:v>
                </c:pt>
                <c:pt idx="336">
                  <c:v>4.9405999999999999</c:v>
                </c:pt>
                <c:pt idx="337">
                  <c:v>4.9613399999999999</c:v>
                </c:pt>
                <c:pt idx="338">
                  <c:v>4.9820799999999998</c:v>
                </c:pt>
                <c:pt idx="339">
                  <c:v>5.0028199999999998</c:v>
                </c:pt>
                <c:pt idx="340">
                  <c:v>5.0235599999999998</c:v>
                </c:pt>
                <c:pt idx="341">
                  <c:v>5.0442999999999998</c:v>
                </c:pt>
                <c:pt idx="342">
                  <c:v>5.0650399999999998</c:v>
                </c:pt>
                <c:pt idx="343">
                  <c:v>5.0857799999999997</c:v>
                </c:pt>
                <c:pt idx="344">
                  <c:v>5.1065200000000006</c:v>
                </c:pt>
                <c:pt idx="345">
                  <c:v>5.1272600000000006</c:v>
                </c:pt>
                <c:pt idx="346">
                  <c:v>5.1480000000000006</c:v>
                </c:pt>
                <c:pt idx="347">
                  <c:v>5.1687400000000006</c:v>
                </c:pt>
                <c:pt idx="348">
                  <c:v>5.1894800000000005</c:v>
                </c:pt>
                <c:pt idx="349">
                  <c:v>5.2102200000000005</c:v>
                </c:pt>
                <c:pt idx="350">
                  <c:v>5.2309600000000005</c:v>
                </c:pt>
                <c:pt idx="351">
                  <c:v>5.2517000000000005</c:v>
                </c:pt>
                <c:pt idx="352">
                  <c:v>5.2724400000000005</c:v>
                </c:pt>
                <c:pt idx="353">
                  <c:v>5.2931800000000004</c:v>
                </c:pt>
                <c:pt idx="354">
                  <c:v>5.3139200000000004</c:v>
                </c:pt>
                <c:pt idx="355">
                  <c:v>5.3346600000000004</c:v>
                </c:pt>
                <c:pt idx="356">
                  <c:v>5.3554000000000004</c:v>
                </c:pt>
                <c:pt idx="357">
                  <c:v>5.3761400000000004</c:v>
                </c:pt>
                <c:pt idx="358">
                  <c:v>5.3968800000000003</c:v>
                </c:pt>
                <c:pt idx="359">
                  <c:v>5.4176200000000003</c:v>
                </c:pt>
                <c:pt idx="360">
                  <c:v>5.4383600000000003</c:v>
                </c:pt>
                <c:pt idx="361">
                  <c:v>5.4591000000000003</c:v>
                </c:pt>
                <c:pt idx="362">
                  <c:v>5.4798400000000003</c:v>
                </c:pt>
                <c:pt idx="363">
                  <c:v>5.5005800000000002</c:v>
                </c:pt>
                <c:pt idx="364">
                  <c:v>5.5213200000000002</c:v>
                </c:pt>
                <c:pt idx="365">
                  <c:v>5.5420600000000002</c:v>
                </c:pt>
                <c:pt idx="366">
                  <c:v>5.5628000000000002</c:v>
                </c:pt>
                <c:pt idx="367">
                  <c:v>5.5835400000000002</c:v>
                </c:pt>
                <c:pt idx="368">
                  <c:v>5.6042800000000002</c:v>
                </c:pt>
                <c:pt idx="369">
                  <c:v>5.6250200000000001</c:v>
                </c:pt>
                <c:pt idx="370">
                  <c:v>5.6457600000000001</c:v>
                </c:pt>
                <c:pt idx="371">
                  <c:v>5.6665000000000001</c:v>
                </c:pt>
                <c:pt idx="372">
                  <c:v>5.6872400000000001</c:v>
                </c:pt>
                <c:pt idx="373">
                  <c:v>5.7079800000000001</c:v>
                </c:pt>
                <c:pt idx="374">
                  <c:v>5.72872</c:v>
                </c:pt>
                <c:pt idx="375">
                  <c:v>5.74946</c:v>
                </c:pt>
                <c:pt idx="376">
                  <c:v>5.7702</c:v>
                </c:pt>
                <c:pt idx="377">
                  <c:v>5.79094</c:v>
                </c:pt>
                <c:pt idx="378">
                  <c:v>5.81168</c:v>
                </c:pt>
                <c:pt idx="379">
                  <c:v>5.8324199999999999</c:v>
                </c:pt>
                <c:pt idx="380">
                  <c:v>5.8531599999999999</c:v>
                </c:pt>
                <c:pt idx="381">
                  <c:v>5.8738999999999999</c:v>
                </c:pt>
                <c:pt idx="382">
                  <c:v>5.8946399999999999</c:v>
                </c:pt>
                <c:pt idx="383">
                  <c:v>5.9153799999999999</c:v>
                </c:pt>
                <c:pt idx="384">
                  <c:v>5.9361199999999998</c:v>
                </c:pt>
                <c:pt idx="385">
                  <c:v>5.9568599999999998</c:v>
                </c:pt>
                <c:pt idx="386">
                  <c:v>5.9775999999999998</c:v>
                </c:pt>
                <c:pt idx="387">
                  <c:v>5.9983399999999998</c:v>
                </c:pt>
                <c:pt idx="388">
                  <c:v>6.0190799999999998</c:v>
                </c:pt>
                <c:pt idx="389">
                  <c:v>6.0398199999999997</c:v>
                </c:pt>
                <c:pt idx="390">
                  <c:v>6.0605599999999997</c:v>
                </c:pt>
                <c:pt idx="391">
                  <c:v>6.0812999999999997</c:v>
                </c:pt>
                <c:pt idx="392">
                  <c:v>6.1020399999999997</c:v>
                </c:pt>
                <c:pt idx="393">
                  <c:v>6.1227799999999997</c:v>
                </c:pt>
                <c:pt idx="394">
                  <c:v>6.1435199999999996</c:v>
                </c:pt>
                <c:pt idx="395">
                  <c:v>6.1642599999999996</c:v>
                </c:pt>
                <c:pt idx="396">
                  <c:v>6.1849999999999996</c:v>
                </c:pt>
                <c:pt idx="397">
                  <c:v>6.2057399999999996</c:v>
                </c:pt>
                <c:pt idx="398">
                  <c:v>6.2264799999999996</c:v>
                </c:pt>
                <c:pt idx="399">
                  <c:v>6.2472199999999996</c:v>
                </c:pt>
                <c:pt idx="400">
                  <c:v>6.2679599999999995</c:v>
                </c:pt>
                <c:pt idx="401">
                  <c:v>6.2886999999999995</c:v>
                </c:pt>
                <c:pt idx="402">
                  <c:v>6.3094399999999995</c:v>
                </c:pt>
                <c:pt idx="403">
                  <c:v>6.3301799999999995</c:v>
                </c:pt>
                <c:pt idx="404">
                  <c:v>6.3509199999999995</c:v>
                </c:pt>
                <c:pt idx="405">
                  <c:v>6.3716599999999994</c:v>
                </c:pt>
                <c:pt idx="406">
                  <c:v>6.3923999999999994</c:v>
                </c:pt>
                <c:pt idx="407">
                  <c:v>6.4131399999999994</c:v>
                </c:pt>
                <c:pt idx="408">
                  <c:v>6.4338799999999994</c:v>
                </c:pt>
                <c:pt idx="409">
                  <c:v>6.4546199999999994</c:v>
                </c:pt>
                <c:pt idx="410">
                  <c:v>6.4753599999999993</c:v>
                </c:pt>
                <c:pt idx="411">
                  <c:v>6.4960999999999993</c:v>
                </c:pt>
                <c:pt idx="412">
                  <c:v>6.5168399999999993</c:v>
                </c:pt>
                <c:pt idx="413">
                  <c:v>6.5375800000000011</c:v>
                </c:pt>
                <c:pt idx="414">
                  <c:v>6.558320000000001</c:v>
                </c:pt>
                <c:pt idx="415">
                  <c:v>6.579060000000001</c:v>
                </c:pt>
                <c:pt idx="416">
                  <c:v>6.599800000000001</c:v>
                </c:pt>
                <c:pt idx="417">
                  <c:v>6.620540000000001</c:v>
                </c:pt>
                <c:pt idx="418">
                  <c:v>6.641280000000001</c:v>
                </c:pt>
                <c:pt idx="419">
                  <c:v>6.6620200000000009</c:v>
                </c:pt>
                <c:pt idx="420">
                  <c:v>6.6827600000000009</c:v>
                </c:pt>
                <c:pt idx="421">
                  <c:v>6.7035000000000009</c:v>
                </c:pt>
                <c:pt idx="422">
                  <c:v>6.7242400000000009</c:v>
                </c:pt>
                <c:pt idx="423">
                  <c:v>6.7449800000000009</c:v>
                </c:pt>
                <c:pt idx="424">
                  <c:v>6.7657200000000008</c:v>
                </c:pt>
                <c:pt idx="425">
                  <c:v>6.7864600000000008</c:v>
                </c:pt>
                <c:pt idx="426">
                  <c:v>6.8072000000000008</c:v>
                </c:pt>
                <c:pt idx="427">
                  <c:v>6.8279400000000008</c:v>
                </c:pt>
                <c:pt idx="428">
                  <c:v>6.8486800000000008</c:v>
                </c:pt>
                <c:pt idx="429">
                  <c:v>6.8694200000000007</c:v>
                </c:pt>
                <c:pt idx="430">
                  <c:v>6.8901600000000007</c:v>
                </c:pt>
                <c:pt idx="431">
                  <c:v>6.9109000000000007</c:v>
                </c:pt>
                <c:pt idx="432">
                  <c:v>6.9316400000000007</c:v>
                </c:pt>
                <c:pt idx="433">
                  <c:v>6.9523800000000007</c:v>
                </c:pt>
                <c:pt idx="434">
                  <c:v>6.9731200000000007</c:v>
                </c:pt>
                <c:pt idx="435">
                  <c:v>6.9938600000000006</c:v>
                </c:pt>
                <c:pt idx="436">
                  <c:v>7.0146000000000006</c:v>
                </c:pt>
                <c:pt idx="437">
                  <c:v>7.0353400000000006</c:v>
                </c:pt>
                <c:pt idx="438">
                  <c:v>7.0560800000000006</c:v>
                </c:pt>
                <c:pt idx="439">
                  <c:v>7.0768200000000006</c:v>
                </c:pt>
                <c:pt idx="440">
                  <c:v>7.0975600000000005</c:v>
                </c:pt>
                <c:pt idx="441">
                  <c:v>7.1183000000000005</c:v>
                </c:pt>
                <c:pt idx="442">
                  <c:v>7.1390400000000005</c:v>
                </c:pt>
                <c:pt idx="443">
                  <c:v>7.1597800000000005</c:v>
                </c:pt>
                <c:pt idx="444">
                  <c:v>7.1805200000000005</c:v>
                </c:pt>
                <c:pt idx="445">
                  <c:v>7.2012600000000004</c:v>
                </c:pt>
                <c:pt idx="446">
                  <c:v>7.2220000000000004</c:v>
                </c:pt>
                <c:pt idx="447">
                  <c:v>7.2427400000000004</c:v>
                </c:pt>
                <c:pt idx="448">
                  <c:v>7.2634800000000004</c:v>
                </c:pt>
                <c:pt idx="449">
                  <c:v>7.2842200000000004</c:v>
                </c:pt>
                <c:pt idx="450">
                  <c:v>7.3049600000000003</c:v>
                </c:pt>
                <c:pt idx="451">
                  <c:v>7.3257000000000003</c:v>
                </c:pt>
                <c:pt idx="452">
                  <c:v>7.3464400000000003</c:v>
                </c:pt>
                <c:pt idx="453">
                  <c:v>7.3671800000000003</c:v>
                </c:pt>
                <c:pt idx="454">
                  <c:v>7.3879200000000003</c:v>
                </c:pt>
                <c:pt idx="455">
                  <c:v>7.4086600000000002</c:v>
                </c:pt>
                <c:pt idx="456">
                  <c:v>7.4294000000000002</c:v>
                </c:pt>
                <c:pt idx="457">
                  <c:v>7.4501400000000002</c:v>
                </c:pt>
                <c:pt idx="458">
                  <c:v>7.4708800000000002</c:v>
                </c:pt>
                <c:pt idx="459">
                  <c:v>7.4916200000000002</c:v>
                </c:pt>
                <c:pt idx="460">
                  <c:v>7.5123600000000001</c:v>
                </c:pt>
                <c:pt idx="461">
                  <c:v>7.5331000000000001</c:v>
                </c:pt>
                <c:pt idx="462">
                  <c:v>7.5538400000000001</c:v>
                </c:pt>
                <c:pt idx="463">
                  <c:v>7.5745800000000001</c:v>
                </c:pt>
                <c:pt idx="464">
                  <c:v>7.5953200000000001</c:v>
                </c:pt>
                <c:pt idx="465">
                  <c:v>7.6160600000000001</c:v>
                </c:pt>
                <c:pt idx="466">
                  <c:v>7.6368</c:v>
                </c:pt>
                <c:pt idx="467">
                  <c:v>7.65754</c:v>
                </c:pt>
                <c:pt idx="468">
                  <c:v>7.67828</c:v>
                </c:pt>
                <c:pt idx="469">
                  <c:v>7.69902</c:v>
                </c:pt>
                <c:pt idx="470">
                  <c:v>7.71976</c:v>
                </c:pt>
                <c:pt idx="471">
                  <c:v>7.7404999999999999</c:v>
                </c:pt>
                <c:pt idx="472">
                  <c:v>7.7612399999999999</c:v>
                </c:pt>
                <c:pt idx="473">
                  <c:v>7.7819799999999999</c:v>
                </c:pt>
                <c:pt idx="474">
                  <c:v>7.8027199999999999</c:v>
                </c:pt>
                <c:pt idx="475">
                  <c:v>7.8234599999999999</c:v>
                </c:pt>
                <c:pt idx="476">
                  <c:v>7.8441999999999998</c:v>
                </c:pt>
                <c:pt idx="477">
                  <c:v>7.8649399999999998</c:v>
                </c:pt>
                <c:pt idx="478">
                  <c:v>7.8856799999999998</c:v>
                </c:pt>
                <c:pt idx="479">
                  <c:v>7.9064199999999998</c:v>
                </c:pt>
                <c:pt idx="480">
                  <c:v>7.9271599999999998</c:v>
                </c:pt>
                <c:pt idx="481">
                  <c:v>7.9478999999999997</c:v>
                </c:pt>
                <c:pt idx="482">
                  <c:v>7.9686399999999997</c:v>
                </c:pt>
                <c:pt idx="483">
                  <c:v>7.9893799999999997</c:v>
                </c:pt>
                <c:pt idx="484">
                  <c:v>8.0101200000000006</c:v>
                </c:pt>
                <c:pt idx="485">
                  <c:v>8.0308600000000006</c:v>
                </c:pt>
                <c:pt idx="486">
                  <c:v>8.0516000000000005</c:v>
                </c:pt>
                <c:pt idx="487">
                  <c:v>8.0723400000000005</c:v>
                </c:pt>
                <c:pt idx="488">
                  <c:v>8.0930800000000005</c:v>
                </c:pt>
                <c:pt idx="489">
                  <c:v>8.1138200000000005</c:v>
                </c:pt>
                <c:pt idx="490">
                  <c:v>8.1345600000000005</c:v>
                </c:pt>
                <c:pt idx="491">
                  <c:v>8.1553000000000004</c:v>
                </c:pt>
                <c:pt idx="492">
                  <c:v>8.1760400000000004</c:v>
                </c:pt>
                <c:pt idx="493">
                  <c:v>8.1967800000000004</c:v>
                </c:pt>
                <c:pt idx="494">
                  <c:v>8.2175200000000004</c:v>
                </c:pt>
                <c:pt idx="495">
                  <c:v>8.2382600000000004</c:v>
                </c:pt>
                <c:pt idx="496">
                  <c:v>8.2590000000000003</c:v>
                </c:pt>
                <c:pt idx="497">
                  <c:v>8.2797400000000003</c:v>
                </c:pt>
                <c:pt idx="498">
                  <c:v>8.3004800000000003</c:v>
                </c:pt>
                <c:pt idx="499">
                  <c:v>8.3212200000000003</c:v>
                </c:pt>
                <c:pt idx="500">
                  <c:v>8.3419600000000003</c:v>
                </c:pt>
                <c:pt idx="501">
                  <c:v>8.3627000000000002</c:v>
                </c:pt>
                <c:pt idx="502">
                  <c:v>8.3834400000000002</c:v>
                </c:pt>
                <c:pt idx="503">
                  <c:v>8.4041800000000002</c:v>
                </c:pt>
                <c:pt idx="504">
                  <c:v>8.4249200000000002</c:v>
                </c:pt>
                <c:pt idx="505">
                  <c:v>8.4456600000000002</c:v>
                </c:pt>
                <c:pt idx="506">
                  <c:v>8.4664000000000001</c:v>
                </c:pt>
                <c:pt idx="507">
                  <c:v>8.4871400000000001</c:v>
                </c:pt>
                <c:pt idx="508">
                  <c:v>8.5078800000000001</c:v>
                </c:pt>
                <c:pt idx="509">
                  <c:v>8.5286200000000001</c:v>
                </c:pt>
                <c:pt idx="510">
                  <c:v>8.5493600000000001</c:v>
                </c:pt>
                <c:pt idx="511">
                  <c:v>8.5701000000000001</c:v>
                </c:pt>
                <c:pt idx="512">
                  <c:v>8.59084</c:v>
                </c:pt>
                <c:pt idx="513">
                  <c:v>8.61158</c:v>
                </c:pt>
                <c:pt idx="514">
                  <c:v>8.63232</c:v>
                </c:pt>
                <c:pt idx="515">
                  <c:v>8.65306</c:v>
                </c:pt>
                <c:pt idx="516">
                  <c:v>8.6738</c:v>
                </c:pt>
                <c:pt idx="517">
                  <c:v>8.6945399999999999</c:v>
                </c:pt>
                <c:pt idx="518">
                  <c:v>8.7152799999999999</c:v>
                </c:pt>
                <c:pt idx="519">
                  <c:v>8.7360199999999999</c:v>
                </c:pt>
                <c:pt idx="520">
                  <c:v>8.7567599999999999</c:v>
                </c:pt>
                <c:pt idx="521">
                  <c:v>8.7774999999999999</c:v>
                </c:pt>
                <c:pt idx="522">
                  <c:v>8.7982399999999998</c:v>
                </c:pt>
                <c:pt idx="523">
                  <c:v>8.8189799999999998</c:v>
                </c:pt>
                <c:pt idx="524">
                  <c:v>8.8397199999999998</c:v>
                </c:pt>
                <c:pt idx="525">
                  <c:v>8.8604599999999998</c:v>
                </c:pt>
                <c:pt idx="526">
                  <c:v>8.8811999999999998</c:v>
                </c:pt>
                <c:pt idx="527">
                  <c:v>8.9019399999999997</c:v>
                </c:pt>
                <c:pt idx="528">
                  <c:v>8.9226799999999997</c:v>
                </c:pt>
                <c:pt idx="529">
                  <c:v>8.9434199999999997</c:v>
                </c:pt>
                <c:pt idx="530">
                  <c:v>-2.0487799999999998</c:v>
                </c:pt>
              </c:numCache>
            </c:numRef>
          </c:xVal>
          <c:yVal>
            <c:numRef>
              <c:f>Sheet1!$D$2:$D$5000</c:f>
              <c:numCache>
                <c:formatCode>General</c:formatCode>
                <c:ptCount val="4999"/>
                <c:pt idx="0">
                  <c:v>0.39611460385438979</c:v>
                </c:pt>
                <c:pt idx="1">
                  <c:v>0.44563284796573877</c:v>
                </c:pt>
                <c:pt idx="2">
                  <c:v>0.35818109207708781</c:v>
                </c:pt>
                <c:pt idx="3">
                  <c:v>0.4581693361884368</c:v>
                </c:pt>
                <c:pt idx="4">
                  <c:v>0.4355975802997859</c:v>
                </c:pt>
                <c:pt idx="5">
                  <c:v>0.35535582441113489</c:v>
                </c:pt>
                <c:pt idx="6">
                  <c:v>0.39767406852248388</c:v>
                </c:pt>
                <c:pt idx="7">
                  <c:v>0.18764231263383296</c:v>
                </c:pt>
                <c:pt idx="8">
                  <c:v>0.33811055674518209</c:v>
                </c:pt>
                <c:pt idx="9">
                  <c:v>0.27227880085653111</c:v>
                </c:pt>
                <c:pt idx="10">
                  <c:v>0.1055070449678801</c:v>
                </c:pt>
                <c:pt idx="11">
                  <c:v>-5.4054710920770854E-2</c:v>
                </c:pt>
                <c:pt idx="12">
                  <c:v>-1.8946466809421858E-2</c:v>
                </c:pt>
                <c:pt idx="13">
                  <c:v>-8.4768222698072826E-2</c:v>
                </c:pt>
                <c:pt idx="14">
                  <c:v>-0.12896997858672377</c:v>
                </c:pt>
                <c:pt idx="15">
                  <c:v>-0.11549173447537472</c:v>
                </c:pt>
                <c:pt idx="16">
                  <c:v>-0.18132349036402567</c:v>
                </c:pt>
                <c:pt idx="17">
                  <c:v>-0.23273524625267666</c:v>
                </c:pt>
                <c:pt idx="18">
                  <c:v>-0.21925700214132762</c:v>
                </c:pt>
                <c:pt idx="19">
                  <c:v>-0.24903875802997857</c:v>
                </c:pt>
                <c:pt idx="20">
                  <c:v>-9.857051391862956E-2</c:v>
                </c:pt>
                <c:pt idx="21">
                  <c:v>-9.9512269807280507E-2</c:v>
                </c:pt>
                <c:pt idx="22">
                  <c:v>-5.7204025695931471E-2</c:v>
                </c:pt>
                <c:pt idx="23">
                  <c:v>1.3954218415417552E-2</c:v>
                </c:pt>
                <c:pt idx="24">
                  <c:v>-7.3507537473233409E-2</c:v>
                </c:pt>
                <c:pt idx="25">
                  <c:v>0.14906070663811566</c:v>
                </c:pt>
                <c:pt idx="26">
                  <c:v>0.14090895074946469</c:v>
                </c:pt>
                <c:pt idx="27">
                  <c:v>0.34905719486081366</c:v>
                </c:pt>
                <c:pt idx="28">
                  <c:v>0.24717543897216276</c:v>
                </c:pt>
                <c:pt idx="29">
                  <c:v>0.31833368308351184</c:v>
                </c:pt>
                <c:pt idx="30">
                  <c:v>0.1948219271948608</c:v>
                </c:pt>
                <c:pt idx="31">
                  <c:v>0.42459017130620991</c:v>
                </c:pt>
                <c:pt idx="32">
                  <c:v>0.30108841541755893</c:v>
                </c:pt>
                <c:pt idx="33">
                  <c:v>0.34340665952890792</c:v>
                </c:pt>
                <c:pt idx="34">
                  <c:v>0.349674903640257</c:v>
                </c:pt>
                <c:pt idx="35">
                  <c:v>0.31268314775160599</c:v>
                </c:pt>
                <c:pt idx="36">
                  <c:v>0.29732139186295503</c:v>
                </c:pt>
                <c:pt idx="37">
                  <c:v>0.18822963597430403</c:v>
                </c:pt>
                <c:pt idx="38">
                  <c:v>0.1296078800856531</c:v>
                </c:pt>
                <c:pt idx="39">
                  <c:v>0.25123612419700214</c:v>
                </c:pt>
                <c:pt idx="40">
                  <c:v>0.22866436830835124</c:v>
                </c:pt>
                <c:pt idx="41">
                  <c:v>2.5842612419700206E-2</c:v>
                </c:pt>
                <c:pt idx="42">
                  <c:v>2.4900856531049231E-2</c:v>
                </c:pt>
                <c:pt idx="43">
                  <c:v>-0.17070089935760172</c:v>
                </c:pt>
                <c:pt idx="44">
                  <c:v>-5.6292655246252682E-2</c:v>
                </c:pt>
                <c:pt idx="45">
                  <c:v>-0.13653441113490364</c:v>
                </c:pt>
                <c:pt idx="46">
                  <c:v>-0.1518961670235546</c:v>
                </c:pt>
                <c:pt idx="47">
                  <c:v>-0.13841792291220556</c:v>
                </c:pt>
                <c:pt idx="48">
                  <c:v>-9.6109678800856524E-2</c:v>
                </c:pt>
                <c:pt idx="49">
                  <c:v>-0.2917114346895075</c:v>
                </c:pt>
                <c:pt idx="50">
                  <c:v>-0.26381319057815844</c:v>
                </c:pt>
                <c:pt idx="51">
                  <c:v>-0.2863849464668094</c:v>
                </c:pt>
                <c:pt idx="52">
                  <c:v>-8.5456702355460379E-2</c:v>
                </c:pt>
                <c:pt idx="53">
                  <c:v>-0.12243845824411137</c:v>
                </c:pt>
                <c:pt idx="54">
                  <c:v>-0.1450102141327623</c:v>
                </c:pt>
                <c:pt idx="55">
                  <c:v>-0.23968197002141328</c:v>
                </c:pt>
                <c:pt idx="56">
                  <c:v>1.8926274089935802E-2</c:v>
                </c:pt>
                <c:pt idx="57">
                  <c:v>0.11171451820128481</c:v>
                </c:pt>
                <c:pt idx="58">
                  <c:v>0.29823276231263385</c:v>
                </c:pt>
                <c:pt idx="59">
                  <c:v>0.14588100642398283</c:v>
                </c:pt>
                <c:pt idx="60">
                  <c:v>0.32518925053533199</c:v>
                </c:pt>
                <c:pt idx="61">
                  <c:v>0.273777494646681</c:v>
                </c:pt>
                <c:pt idx="62">
                  <c:v>0.30167573875803</c:v>
                </c:pt>
                <c:pt idx="63">
                  <c:v>0.23584398286937902</c:v>
                </c:pt>
                <c:pt idx="64">
                  <c:v>0.30700222698072799</c:v>
                </c:pt>
                <c:pt idx="65">
                  <c:v>0.37094047109207706</c:v>
                </c:pt>
                <c:pt idx="66">
                  <c:v>0.31953871520342614</c:v>
                </c:pt>
                <c:pt idx="67">
                  <c:v>0.29696695931477524</c:v>
                </c:pt>
                <c:pt idx="68">
                  <c:v>0.21671520342612427</c:v>
                </c:pt>
                <c:pt idx="69">
                  <c:v>0.20135344753747331</c:v>
                </c:pt>
                <c:pt idx="70">
                  <c:v>0.13552169164882222</c:v>
                </c:pt>
                <c:pt idx="71">
                  <c:v>1.2009935760171342E-2</c:v>
                </c:pt>
                <c:pt idx="72">
                  <c:v>5.4328179871520332E-2</c:v>
                </c:pt>
                <c:pt idx="73">
                  <c:v>-4.2935760171306514E-3</c:v>
                </c:pt>
                <c:pt idx="74">
                  <c:v>-5.5705331905781585E-2</c:v>
                </c:pt>
                <c:pt idx="75">
                  <c:v>-0.19362708779443255</c:v>
                </c:pt>
                <c:pt idx="76">
                  <c:v>-6.4798843683083474E-2</c:v>
                </c:pt>
                <c:pt idx="77">
                  <c:v>-0.16667059957173447</c:v>
                </c:pt>
                <c:pt idx="78">
                  <c:v>-0.18924235546038543</c:v>
                </c:pt>
                <c:pt idx="79">
                  <c:v>-0.24786411134903641</c:v>
                </c:pt>
                <c:pt idx="80">
                  <c:v>-0.22717586723768735</c:v>
                </c:pt>
                <c:pt idx="81">
                  <c:v>-0.19206762312633835</c:v>
                </c:pt>
                <c:pt idx="82">
                  <c:v>-6.3239379014989272E-2</c:v>
                </c:pt>
                <c:pt idx="83">
                  <c:v>-7.1391134903640241E-2</c:v>
                </c:pt>
                <c:pt idx="84">
                  <c:v>-8.6752890792291232E-2</c:v>
                </c:pt>
                <c:pt idx="85">
                  <c:v>-0.14536464668094218</c:v>
                </c:pt>
                <c:pt idx="86">
                  <c:v>-8.1426402569593159E-2</c:v>
                </c:pt>
                <c:pt idx="87">
                  <c:v>4.1518415417559074E-3</c:v>
                </c:pt>
                <c:pt idx="88">
                  <c:v>1.7630085653104921E-2</c:v>
                </c:pt>
                <c:pt idx="89">
                  <c:v>0.19693832976445397</c:v>
                </c:pt>
                <c:pt idx="90">
                  <c:v>0.29693657387580308</c:v>
                </c:pt>
                <c:pt idx="91">
                  <c:v>0.18063481798715209</c:v>
                </c:pt>
                <c:pt idx="92">
                  <c:v>0.31668306209850106</c:v>
                </c:pt>
                <c:pt idx="93">
                  <c:v>0.30132130620985009</c:v>
                </c:pt>
                <c:pt idx="94">
                  <c:v>0.17780955032119916</c:v>
                </c:pt>
                <c:pt idx="95">
                  <c:v>0.31385779443254813</c:v>
                </c:pt>
                <c:pt idx="96">
                  <c:v>0.28407603854389718</c:v>
                </c:pt>
                <c:pt idx="97">
                  <c:v>0.26150428265524628</c:v>
                </c:pt>
                <c:pt idx="98">
                  <c:v>0.35428252676659522</c:v>
                </c:pt>
                <c:pt idx="99">
                  <c:v>0.25962077087794433</c:v>
                </c:pt>
                <c:pt idx="100">
                  <c:v>0.25146901498929342</c:v>
                </c:pt>
                <c:pt idx="101">
                  <c:v>0.1640072591006424</c:v>
                </c:pt>
                <c:pt idx="102">
                  <c:v>4.0495503211991413E-2</c:v>
                </c:pt>
                <c:pt idx="103">
                  <c:v>-0.17673625267665954</c:v>
                </c:pt>
                <c:pt idx="104">
                  <c:v>-0.13442800856531048</c:v>
                </c:pt>
                <c:pt idx="105">
                  <c:v>-0.17861976445396144</c:v>
                </c:pt>
                <c:pt idx="106">
                  <c:v>-8.5841520342612387E-2</c:v>
                </c:pt>
                <c:pt idx="107">
                  <c:v>-0.16608327623126337</c:v>
                </c:pt>
                <c:pt idx="108">
                  <c:v>-0.26075503211991435</c:v>
                </c:pt>
                <c:pt idx="109">
                  <c:v>-0.21122678800856531</c:v>
                </c:pt>
                <c:pt idx="110">
                  <c:v>-0.21216854389721629</c:v>
                </c:pt>
                <c:pt idx="111">
                  <c:v>-0.29242029978586725</c:v>
                </c:pt>
                <c:pt idx="112">
                  <c:v>-0.32220205567451821</c:v>
                </c:pt>
                <c:pt idx="113">
                  <c:v>-0.12127381156316919</c:v>
                </c:pt>
                <c:pt idx="114">
                  <c:v>-0.12221556745182013</c:v>
                </c:pt>
                <c:pt idx="115">
                  <c:v>-7.9897323340471088E-2</c:v>
                </c:pt>
                <c:pt idx="116">
                  <c:v>-0.20339907922912204</c:v>
                </c:pt>
                <c:pt idx="117">
                  <c:v>-0.16109083511777303</c:v>
                </c:pt>
                <c:pt idx="118">
                  <c:v>3.7974089935760014E-3</c:v>
                </c:pt>
                <c:pt idx="119">
                  <c:v>5.3325653104925097E-2</c:v>
                </c:pt>
                <c:pt idx="120">
                  <c:v>0.15332389721627415</c:v>
                </c:pt>
                <c:pt idx="121">
                  <c:v>9.4702141327623113E-2</c:v>
                </c:pt>
                <c:pt idx="122">
                  <c:v>4.3290385438972179E-2</c:v>
                </c:pt>
                <c:pt idx="123">
                  <c:v>-2.2541370449678799E-2</c:v>
                </c:pt>
                <c:pt idx="124">
                  <c:v>0.17839687366167023</c:v>
                </c:pt>
                <c:pt idx="125">
                  <c:v>0.18466511777301919</c:v>
                </c:pt>
                <c:pt idx="126">
                  <c:v>0.28466336188436836</c:v>
                </c:pt>
                <c:pt idx="127">
                  <c:v>0.29092160599571737</c:v>
                </c:pt>
                <c:pt idx="128">
                  <c:v>0.18183985010706638</c:v>
                </c:pt>
                <c:pt idx="129">
                  <c:v>0.13763809421841544</c:v>
                </c:pt>
                <c:pt idx="130">
                  <c:v>0.22321633832976451</c:v>
                </c:pt>
                <c:pt idx="131">
                  <c:v>0.20064458244111349</c:v>
                </c:pt>
                <c:pt idx="132">
                  <c:v>0.14202282655246257</c:v>
                </c:pt>
                <c:pt idx="133">
                  <c:v>-3.1189293361884585E-3</c:v>
                </c:pt>
                <c:pt idx="134">
                  <c:v>-5.4530685224839365E-2</c:v>
                </c:pt>
                <c:pt idx="135">
                  <c:v>-0.12036244111349034</c:v>
                </c:pt>
                <c:pt idx="136">
                  <c:v>-0.1068841970021413</c:v>
                </c:pt>
                <c:pt idx="137">
                  <c:v>-0.10061595289079228</c:v>
                </c:pt>
                <c:pt idx="138">
                  <c:v>-0.15202770877944327</c:v>
                </c:pt>
                <c:pt idx="139">
                  <c:v>-0.29715946466809418</c:v>
                </c:pt>
                <c:pt idx="140">
                  <c:v>-0.26926122055674517</c:v>
                </c:pt>
                <c:pt idx="141">
                  <c:v>-0.37114297644539612</c:v>
                </c:pt>
                <c:pt idx="142">
                  <c:v>-0.42976473233404711</c:v>
                </c:pt>
                <c:pt idx="143">
                  <c:v>-0.30813648822269807</c:v>
                </c:pt>
                <c:pt idx="144">
                  <c:v>-0.22976824411134902</c:v>
                </c:pt>
                <c:pt idx="145">
                  <c:v>0</c:v>
                </c:pt>
                <c:pt idx="146">
                  <c:v>-9.4671755888650955E-2</c:v>
                </c:pt>
                <c:pt idx="147">
                  <c:v>-7.0902876289663269E-2</c:v>
                </c:pt>
                <c:pt idx="148">
                  <c:v>12.613356003309324</c:v>
                </c:pt>
                <c:pt idx="149">
                  <c:v>53.978384882908308</c:v>
                </c:pt>
                <c:pt idx="150">
                  <c:v>50.901913762507306</c:v>
                </c:pt>
                <c:pt idx="151">
                  <c:v>46.729552642106285</c:v>
                </c:pt>
                <c:pt idx="152">
                  <c:v>43.415161521705279</c:v>
                </c:pt>
                <c:pt idx="153">
                  <c:v>38.543450401304263</c:v>
                </c:pt>
                <c:pt idx="154">
                  <c:v>34.947869280903255</c:v>
                </c:pt>
                <c:pt idx="155">
                  <c:v>32.931258160502239</c:v>
                </c:pt>
                <c:pt idx="156">
                  <c:v>31.873547040101222</c:v>
                </c:pt>
                <c:pt idx="157">
                  <c:v>32.120815919700213</c:v>
                </c:pt>
                <c:pt idx="158">
                  <c:v>31.639894799299203</c:v>
                </c:pt>
                <c:pt idx="159">
                  <c:v>30.29379367889819</c:v>
                </c:pt>
                <c:pt idx="160">
                  <c:v>29.163992558497178</c:v>
                </c:pt>
                <c:pt idx="161">
                  <c:v>29.670821438096166</c:v>
                </c:pt>
                <c:pt idx="162">
                  <c:v>29.514340317695154</c:v>
                </c:pt>
                <c:pt idx="163">
                  <c:v>26.776739197294141</c:v>
                </c:pt>
                <c:pt idx="164">
                  <c:v>24.125648076893128</c:v>
                </c:pt>
                <c:pt idx="165">
                  <c:v>20.73916695649212</c:v>
                </c:pt>
                <c:pt idx="166">
                  <c:v>17.121955836091104</c:v>
                </c:pt>
                <c:pt idx="167">
                  <c:v>14.62949471569009</c:v>
                </c:pt>
                <c:pt idx="168">
                  <c:v>12.64892359528908</c:v>
                </c:pt>
                <c:pt idx="169">
                  <c:v>10.105982474888066</c:v>
                </c:pt>
                <c:pt idx="170">
                  <c:v>8.1758813544870534</c:v>
                </c:pt>
                <c:pt idx="171">
                  <c:v>6.7721002340860421</c:v>
                </c:pt>
                <c:pt idx="172">
                  <c:v>6.240709113685031</c:v>
                </c:pt>
                <c:pt idx="173">
                  <c:v>6.1347079932840183</c:v>
                </c:pt>
                <c:pt idx="174">
                  <c:v>6.5694368728830064</c:v>
                </c:pt>
                <c:pt idx="175">
                  <c:v>7.5160657524819934</c:v>
                </c:pt>
                <c:pt idx="176">
                  <c:v>8.4338546320809833</c:v>
                </c:pt>
                <c:pt idx="177">
                  <c:v>8.8541635116799675</c:v>
                </c:pt>
                <c:pt idx="178">
                  <c:v>10.125232391278956</c:v>
                </c:pt>
                <c:pt idx="179">
                  <c:v>12.102871270877944</c:v>
                </c:pt>
                <c:pt idx="180">
                  <c:v>12.40782015047693</c:v>
                </c:pt>
                <c:pt idx="181">
                  <c:v>11.357319030075921</c:v>
                </c:pt>
                <c:pt idx="182">
                  <c:v>10.148207909674909</c:v>
                </c:pt>
                <c:pt idx="183">
                  <c:v>9.6384467892738961</c:v>
                </c:pt>
                <c:pt idx="184">
                  <c:v>8.7537756688728834</c:v>
                </c:pt>
                <c:pt idx="185">
                  <c:v>7.7104845484718707</c:v>
                </c:pt>
                <c:pt idx="186">
                  <c:v>14.05008342807086</c:v>
                </c:pt>
                <c:pt idx="187">
                  <c:v>16.417052307669845</c:v>
                </c:pt>
                <c:pt idx="188">
                  <c:v>14.176921187268835</c:v>
                </c:pt>
                <c:pt idx="189">
                  <c:v>10.429940066867822</c:v>
                </c:pt>
                <c:pt idx="190">
                  <c:v>6.9353089464668098</c:v>
                </c:pt>
                <c:pt idx="191">
                  <c:v>4.9979978260657969</c:v>
                </c:pt>
                <c:pt idx="192">
                  <c:v>3.6879467056647854</c:v>
                </c:pt>
                <c:pt idx="193">
                  <c:v>3.0411955852637726</c:v>
                </c:pt>
                <c:pt idx="194">
                  <c:v>2.7477344648627606</c:v>
                </c:pt>
                <c:pt idx="195">
                  <c:v>2.6128833444617481</c:v>
                </c:pt>
                <c:pt idx="196">
                  <c:v>2.2401122240607356</c:v>
                </c:pt>
                <c:pt idx="197">
                  <c:v>1.8673411036597236</c:v>
                </c:pt>
                <c:pt idx="198">
                  <c:v>1.5522399832587115</c:v>
                </c:pt>
                <c:pt idx="199">
                  <c:v>1.590428862857699</c:v>
                </c:pt>
                <c:pt idx="200">
                  <c:v>1.3113877424566867</c:v>
                </c:pt>
                <c:pt idx="201">
                  <c:v>1.3207366220556747</c:v>
                </c:pt>
                <c:pt idx="202">
                  <c:v>1.0921555016546622</c:v>
                </c:pt>
                <c:pt idx="203">
                  <c:v>1.02219438125365</c:v>
                </c:pt>
                <c:pt idx="204">
                  <c:v>1.0459632608526377</c:v>
                </c:pt>
                <c:pt idx="205">
                  <c:v>2.0646921404516254</c:v>
                </c:pt>
                <c:pt idx="206">
                  <c:v>4.0423310200506126</c:v>
                </c:pt>
                <c:pt idx="207">
                  <c:v>5.7387798996496011</c:v>
                </c:pt>
                <c:pt idx="208">
                  <c:v>6.5123787792485892</c:v>
                </c:pt>
                <c:pt idx="209">
                  <c:v>6.2837976588475764</c:v>
                </c:pt>
                <c:pt idx="210">
                  <c:v>6.0696365384465647</c:v>
                </c:pt>
                <c:pt idx="211">
                  <c:v>4.420725418045552</c:v>
                </c:pt>
                <c:pt idx="212">
                  <c:v>3.1899842976445392</c:v>
                </c:pt>
                <c:pt idx="213">
                  <c:v>2.8460431772435273</c:v>
                </c:pt>
                <c:pt idx="214">
                  <c:v>3.4393920568425154</c:v>
                </c:pt>
                <c:pt idx="215">
                  <c:v>4.9339709364415025</c:v>
                </c:pt>
                <c:pt idx="216">
                  <c:v>5.2389198160404904</c:v>
                </c:pt>
                <c:pt idx="217">
                  <c:v>5.0752286956394776</c:v>
                </c:pt>
                <c:pt idx="218">
                  <c:v>5.3801875752384669</c:v>
                </c:pt>
                <c:pt idx="219">
                  <c:v>6.1393564548374542</c:v>
                </c:pt>
                <c:pt idx="220">
                  <c:v>7.0643553344364411</c:v>
                </c:pt>
                <c:pt idx="221">
                  <c:v>6.9655542140354294</c:v>
                </c:pt>
                <c:pt idx="222">
                  <c:v>5.2950130936344166</c:v>
                </c:pt>
                <c:pt idx="223">
                  <c:v>4.5329119732334044</c:v>
                </c:pt>
                <c:pt idx="224">
                  <c:v>4.2106008528323926</c:v>
                </c:pt>
                <c:pt idx="225">
                  <c:v>3.7873597324313799</c:v>
                </c:pt>
                <c:pt idx="226">
                  <c:v>3.6236686120303681</c:v>
                </c:pt>
                <c:pt idx="227">
                  <c:v>3.5825574916293554</c:v>
                </c:pt>
                <c:pt idx="228">
                  <c:v>4.0100763712283429</c:v>
                </c:pt>
                <c:pt idx="229">
                  <c:v>4.8773952508273313</c:v>
                </c:pt>
                <c:pt idx="230">
                  <c:v>5.2904941304263193</c:v>
                </c:pt>
                <c:pt idx="231">
                  <c:v>5.6098630100253075</c:v>
                </c:pt>
                <c:pt idx="232">
                  <c:v>5.0352118896242946</c:v>
                </c:pt>
                <c:pt idx="233">
                  <c:v>4.2442707692232817</c:v>
                </c:pt>
                <c:pt idx="234">
                  <c:v>4.32571964882227</c:v>
                </c:pt>
                <c:pt idx="235">
                  <c:v>5.0199985284212572</c:v>
                </c:pt>
                <c:pt idx="236">
                  <c:v>4.8923674080202462</c:v>
                </c:pt>
                <c:pt idx="237">
                  <c:v>4.851246287619233</c:v>
                </c:pt>
                <c:pt idx="238">
                  <c:v>4.25496516721822</c:v>
                </c:pt>
                <c:pt idx="239">
                  <c:v>4.2859440468172085</c:v>
                </c:pt>
                <c:pt idx="240">
                  <c:v>4.5981029264161961</c:v>
                </c:pt>
                <c:pt idx="241">
                  <c:v>3.8215818060151845</c:v>
                </c:pt>
                <c:pt idx="242">
                  <c:v>3.6434706856141723</c:v>
                </c:pt>
                <c:pt idx="243">
                  <c:v>3.3283795652131589</c:v>
                </c:pt>
                <c:pt idx="244">
                  <c:v>2.7248884448121471</c:v>
                </c:pt>
                <c:pt idx="245">
                  <c:v>2.6837673244111349</c:v>
                </c:pt>
                <c:pt idx="246">
                  <c:v>2.6859062040101227</c:v>
                </c:pt>
                <c:pt idx="247">
                  <c:v>2.6303650836091106</c:v>
                </c:pt>
                <c:pt idx="248">
                  <c:v>3.0506739632080979</c:v>
                </c:pt>
                <c:pt idx="249">
                  <c:v>3.2114328428070862</c:v>
                </c:pt>
                <c:pt idx="250">
                  <c:v>3.3577717224060732</c:v>
                </c:pt>
                <c:pt idx="251">
                  <c:v>3.5113106020050613</c:v>
                </c:pt>
                <c:pt idx="252">
                  <c:v>3.4774094816040493</c:v>
                </c:pt>
                <c:pt idx="253">
                  <c:v>3.8472483612030368</c:v>
                </c:pt>
                <c:pt idx="254">
                  <c:v>4.5271072408020254</c:v>
                </c:pt>
                <c:pt idx="255">
                  <c:v>5.0411461204010122</c:v>
                </c:pt>
                <c:pt idx="256">
                  <c:v>5.3893549999999992</c:v>
                </c:pt>
                <c:pt idx="257">
                  <c:v>4.9012238795989873</c:v>
                </c:pt>
                <c:pt idx="258">
                  <c:v>3.958872759197976</c:v>
                </c:pt>
                <c:pt idx="259">
                  <c:v>3.5788916387969643</c:v>
                </c:pt>
                <c:pt idx="260">
                  <c:v>3.3070605183959509</c:v>
                </c:pt>
                <c:pt idx="261">
                  <c:v>3.3164093979949385</c:v>
                </c:pt>
                <c:pt idx="262">
                  <c:v>3.5420482775939273</c:v>
                </c:pt>
                <c:pt idx="263">
                  <c:v>3.9263071571929133</c:v>
                </c:pt>
                <c:pt idx="264">
                  <c:v>3.7698360367919017</c:v>
                </c:pt>
                <c:pt idx="265">
                  <c:v>3.97384491639089</c:v>
                </c:pt>
                <c:pt idx="266">
                  <c:v>4.4013637959898775</c:v>
                </c:pt>
                <c:pt idx="267">
                  <c:v>5.0235526755888653</c:v>
                </c:pt>
                <c:pt idx="268">
                  <c:v>6.1936915551878524</c:v>
                </c:pt>
                <c:pt idx="269">
                  <c:v>6.5995804347868408</c:v>
                </c:pt>
                <c:pt idx="270">
                  <c:v>8.0581093143858276</c:v>
                </c:pt>
                <c:pt idx="271">
                  <c:v>9.6680381939848168</c:v>
                </c:pt>
                <c:pt idx="272">
                  <c:v>9.3529470735838025</c:v>
                </c:pt>
                <c:pt idx="273">
                  <c:v>9.0811059531827922</c:v>
                </c:pt>
                <c:pt idx="274">
                  <c:v>10.561264832781781</c:v>
                </c:pt>
                <c:pt idx="275">
                  <c:v>12.243303712380765</c:v>
                </c:pt>
                <c:pt idx="276">
                  <c:v>14.242562591979755</c:v>
                </c:pt>
                <c:pt idx="277">
                  <c:v>15.008951471578744</c:v>
                </c:pt>
                <c:pt idx="278">
                  <c:v>14.845260351177732</c:v>
                </c:pt>
                <c:pt idx="279">
                  <c:v>15.51791923077672</c:v>
                </c:pt>
                <c:pt idx="280">
                  <c:v>14.993738110375705</c:v>
                </c:pt>
                <c:pt idx="281">
                  <c:v>13.525066989974693</c:v>
                </c:pt>
                <c:pt idx="282">
                  <c:v>12.034765869573683</c:v>
                </c:pt>
                <c:pt idx="283">
                  <c:v>10.674244749172669</c:v>
                </c:pt>
                <c:pt idx="284">
                  <c:v>9.5228036287716584</c:v>
                </c:pt>
                <c:pt idx="285">
                  <c:v>8.082972508370645</c:v>
                </c:pt>
                <c:pt idx="286">
                  <c:v>6.8522313879696322</c:v>
                </c:pt>
                <c:pt idx="287">
                  <c:v>6.3208402675686202</c:v>
                </c:pt>
                <c:pt idx="288">
                  <c:v>6.2220391471676084</c:v>
                </c:pt>
                <c:pt idx="289">
                  <c:v>5.7627480267665954</c:v>
                </c:pt>
                <c:pt idx="290">
                  <c:v>5.4476569063655838</c:v>
                </c:pt>
                <c:pt idx="291">
                  <c:v>5.5507357859645703</c:v>
                </c:pt>
                <c:pt idx="292">
                  <c:v>6.7569146655635581</c:v>
                </c:pt>
                <c:pt idx="293">
                  <c:v>7.2925835451625467</c:v>
                </c:pt>
                <c:pt idx="294">
                  <c:v>7.7128924247615354</c:v>
                </c:pt>
                <c:pt idx="295">
                  <c:v>7.3257013043605212</c:v>
                </c:pt>
                <c:pt idx="296">
                  <c:v>8.1281301839595095</c:v>
                </c:pt>
                <c:pt idx="297">
                  <c:v>9.4424590635584984</c:v>
                </c:pt>
                <c:pt idx="298">
                  <c:v>9.7762579431574856</c:v>
                </c:pt>
                <c:pt idx="299">
                  <c:v>8.8050668227564728</c:v>
                </c:pt>
                <c:pt idx="300">
                  <c:v>8.0213257023554618</c:v>
                </c:pt>
                <c:pt idx="301">
                  <c:v>8.1965045819544464</c:v>
                </c:pt>
                <c:pt idx="302">
                  <c:v>8.7249634615534362</c:v>
                </c:pt>
                <c:pt idx="303">
                  <c:v>9.3976123411524242</c:v>
                </c:pt>
                <c:pt idx="304">
                  <c:v>11.454561220751412</c:v>
                </c:pt>
                <c:pt idx="305">
                  <c:v>14.232490100350397</c:v>
                </c:pt>
                <c:pt idx="306">
                  <c:v>15.626128979949389</c:v>
                </c:pt>
                <c:pt idx="307">
                  <c:v>15.801307859548377</c:v>
                </c:pt>
                <c:pt idx="308">
                  <c:v>17.461706739147367</c:v>
                </c:pt>
                <c:pt idx="309">
                  <c:v>19.280725618746349</c:v>
                </c:pt>
                <c:pt idx="310">
                  <c:v>16.341244498345336</c:v>
                </c:pt>
                <c:pt idx="311">
                  <c:v>13.646903377944327</c:v>
                </c:pt>
                <c:pt idx="312">
                  <c:v>13.050622257543314</c:v>
                </c:pt>
                <c:pt idx="313">
                  <c:v>12.101061137142302</c:v>
                </c:pt>
                <c:pt idx="314">
                  <c:v>10.365630016741289</c:v>
                </c:pt>
                <c:pt idx="315">
                  <c:v>7.9740988963402755</c:v>
                </c:pt>
                <c:pt idx="316">
                  <c:v>6.6496277759392646</c:v>
                </c:pt>
                <c:pt idx="317">
                  <c:v>6.0028766555382518</c:v>
                </c:pt>
                <c:pt idx="318">
                  <c:v>5.4714955351372394</c:v>
                </c:pt>
                <c:pt idx="319">
                  <c:v>4.2551644147362273</c:v>
                </c:pt>
                <c:pt idx="320">
                  <c:v>3.3704932943352151</c:v>
                </c:pt>
                <c:pt idx="321">
                  <c:v>3.4591521739342022</c:v>
                </c:pt>
                <c:pt idx="322">
                  <c:v>4.4274110535331905</c:v>
                </c:pt>
                <c:pt idx="323">
                  <c:v>5.6840599331321782</c:v>
                </c:pt>
                <c:pt idx="324">
                  <c:v>6.8830288127311663</c:v>
                </c:pt>
                <c:pt idx="325">
                  <c:v>9.3653576923301536</c:v>
                </c:pt>
                <c:pt idx="326">
                  <c:v>10.939246571929143</c:v>
                </c:pt>
                <c:pt idx="327">
                  <c:v>10.256445451528126</c:v>
                </c:pt>
                <c:pt idx="328">
                  <c:v>9.862044331127116</c:v>
                </c:pt>
                <c:pt idx="329">
                  <c:v>10.866353210726107</c:v>
                </c:pt>
                <c:pt idx="330">
                  <c:v>11.812982090325093</c:v>
                </c:pt>
                <c:pt idx="331">
                  <c:v>11.058080969924081</c:v>
                </c:pt>
                <c:pt idx="332">
                  <c:v>9.6254698495230677</c:v>
                </c:pt>
                <c:pt idx="333">
                  <c:v>8.7263687291220577</c:v>
                </c:pt>
                <c:pt idx="334">
                  <c:v>8.2094076087210439</c:v>
                </c:pt>
                <c:pt idx="335">
                  <c:v>7.5410264883200311</c:v>
                </c:pt>
                <c:pt idx="336">
                  <c:v>7.6368953679190188</c:v>
                </c:pt>
                <c:pt idx="337">
                  <c:v>7.9634742475180049</c:v>
                </c:pt>
                <c:pt idx="338">
                  <c:v>8.7514831271169946</c:v>
                </c:pt>
                <c:pt idx="339">
                  <c:v>9.3592520067159803</c:v>
                </c:pt>
                <c:pt idx="340">
                  <c:v>10.190520886314967</c:v>
                </c:pt>
                <c:pt idx="341">
                  <c:v>11.987909765913958</c:v>
                </c:pt>
                <c:pt idx="342">
                  <c:v>11.687238645512945</c:v>
                </c:pt>
                <c:pt idx="343">
                  <c:v>10.434867525111933</c:v>
                </c:pt>
                <c:pt idx="344">
                  <c:v>10.523516404710922</c:v>
                </c:pt>
                <c:pt idx="345">
                  <c:v>10.65543528430991</c:v>
                </c:pt>
                <c:pt idx="346">
                  <c:v>10.203354163908894</c:v>
                </c:pt>
                <c:pt idx="347">
                  <c:v>8.3886130435078847</c:v>
                </c:pt>
                <c:pt idx="348">
                  <c:v>7.7418619231068719</c:v>
                </c:pt>
                <c:pt idx="349">
                  <c:v>7.1600108027058607</c:v>
                </c:pt>
                <c:pt idx="350">
                  <c:v>6.6502496823048478</c:v>
                </c:pt>
                <c:pt idx="351">
                  <c:v>5.8809285619038354</c:v>
                </c:pt>
                <c:pt idx="352">
                  <c:v>4.7006574415028224</c:v>
                </c:pt>
                <c:pt idx="353">
                  <c:v>3.9241263211018103</c:v>
                </c:pt>
                <c:pt idx="354">
                  <c:v>4.200245200700798</c:v>
                </c:pt>
                <c:pt idx="355">
                  <c:v>4.0005040802997867</c:v>
                </c:pt>
                <c:pt idx="356">
                  <c:v>4.0675329598987737</c:v>
                </c:pt>
                <c:pt idx="357">
                  <c:v>4.3436518394977615</c:v>
                </c:pt>
                <c:pt idx="358">
                  <c:v>4.5404507190967491</c:v>
                </c:pt>
                <c:pt idx="359">
                  <c:v>4.7012095986957361</c:v>
                </c:pt>
                <c:pt idx="360">
                  <c:v>3.6939684782947251</c:v>
                </c:pt>
                <c:pt idx="361">
                  <c:v>3.0616373578937126</c:v>
                </c:pt>
                <c:pt idx="362">
                  <c:v>2.5374562374927003</c:v>
                </c:pt>
                <c:pt idx="363">
                  <c:v>1.9556051170916877</c:v>
                </c:pt>
                <c:pt idx="364">
                  <c:v>0.96278399669067527</c:v>
                </c:pt>
                <c:pt idx="365">
                  <c:v>0.51070287628966315</c:v>
                </c:pt>
                <c:pt idx="366">
                  <c:v>0.15234175588865106</c:v>
                </c:pt>
                <c:pt idx="367">
                  <c:v>0</c:v>
                </c:pt>
                <c:pt idx="368">
                  <c:v>-0.15235175588865091</c:v>
                </c:pt>
                <c:pt idx="369">
                  <c:v>-8.840351177730188E-2</c:v>
                </c:pt>
                <c:pt idx="370">
                  <c:v>-0.1614452676659528</c:v>
                </c:pt>
                <c:pt idx="371">
                  <c:v>-0.19843702355460369</c:v>
                </c:pt>
                <c:pt idx="372">
                  <c:v>-0.2354287794432548</c:v>
                </c:pt>
                <c:pt idx="373">
                  <c:v>-0.5247605353319057</c:v>
                </c:pt>
                <c:pt idx="374">
                  <c:v>-0.35988229122055659</c:v>
                </c:pt>
                <c:pt idx="375">
                  <c:v>-0.39686404710920753</c:v>
                </c:pt>
                <c:pt idx="376">
                  <c:v>-0.46269580299785851</c:v>
                </c:pt>
                <c:pt idx="377">
                  <c:v>-0.63667755888650945</c:v>
                </c:pt>
                <c:pt idx="378">
                  <c:v>-0.69529931477516049</c:v>
                </c:pt>
                <c:pt idx="379">
                  <c:v>-0.73950107066381143</c:v>
                </c:pt>
                <c:pt idx="380">
                  <c:v>-0.97115282655246249</c:v>
                </c:pt>
                <c:pt idx="381">
                  <c:v>-0.87836458244111337</c:v>
                </c:pt>
                <c:pt idx="382">
                  <c:v>-0.86488633832976436</c:v>
                </c:pt>
                <c:pt idx="383">
                  <c:v>-1.0532880942184153</c:v>
                </c:pt>
                <c:pt idx="384">
                  <c:v>-0.91002985010706627</c:v>
                </c:pt>
                <c:pt idx="385">
                  <c:v>-1.0840116059957172</c:v>
                </c:pt>
                <c:pt idx="386">
                  <c:v>-1.0416933618843682</c:v>
                </c:pt>
                <c:pt idx="387">
                  <c:v>-1.1868351177730192</c:v>
                </c:pt>
                <c:pt idx="388">
                  <c:v>-1.00752687366167</c:v>
                </c:pt>
                <c:pt idx="389">
                  <c:v>-0.97962862955032104</c:v>
                </c:pt>
                <c:pt idx="390">
                  <c:v>-0.96615038543897214</c:v>
                </c:pt>
                <c:pt idx="391">
                  <c:v>-0.98151214132762299</c:v>
                </c:pt>
                <c:pt idx="392">
                  <c:v>-0.97524389721627402</c:v>
                </c:pt>
                <c:pt idx="393">
                  <c:v>-0.90408565310492495</c:v>
                </c:pt>
                <c:pt idx="394">
                  <c:v>-0.9338674089935759</c:v>
                </c:pt>
                <c:pt idx="395">
                  <c:v>-0.76898916488222691</c:v>
                </c:pt>
                <c:pt idx="396">
                  <c:v>-0.71225092077087793</c:v>
                </c:pt>
                <c:pt idx="397">
                  <c:v>-0.77087267665952885</c:v>
                </c:pt>
                <c:pt idx="398">
                  <c:v>-0.68529443254817968</c:v>
                </c:pt>
                <c:pt idx="399">
                  <c:v>-0.72228618843683079</c:v>
                </c:pt>
                <c:pt idx="400">
                  <c:v>-0.8746379443254817</c:v>
                </c:pt>
                <c:pt idx="401">
                  <c:v>-0.70974970021413264</c:v>
                </c:pt>
                <c:pt idx="402">
                  <c:v>-0.65301145610278355</c:v>
                </c:pt>
                <c:pt idx="403">
                  <c:v>-0.66837321199143462</c:v>
                </c:pt>
                <c:pt idx="404">
                  <c:v>-0.75583496788008553</c:v>
                </c:pt>
                <c:pt idx="405">
                  <c:v>-0.85050672376873648</c:v>
                </c:pt>
                <c:pt idx="406">
                  <c:v>-0.80818847965738749</c:v>
                </c:pt>
                <c:pt idx="407">
                  <c:v>-0.8884302355460385</c:v>
                </c:pt>
                <c:pt idx="408">
                  <c:v>-0.84612199143468936</c:v>
                </c:pt>
                <c:pt idx="409">
                  <c:v>-0.99846374732334042</c:v>
                </c:pt>
                <c:pt idx="410">
                  <c:v>-1.0354555032119914</c:v>
                </c:pt>
                <c:pt idx="411">
                  <c:v>-1.3103772591006422</c:v>
                </c:pt>
                <c:pt idx="412">
                  <c:v>-1.1887490149892932</c:v>
                </c:pt>
                <c:pt idx="413">
                  <c:v>-1.0454907708779442</c:v>
                </c:pt>
                <c:pt idx="414">
                  <c:v>-1.2122625267665952</c:v>
                </c:pt>
                <c:pt idx="415">
                  <c:v>-1.1266842826552461</c:v>
                </c:pt>
                <c:pt idx="416">
                  <c:v>-1.3727560385438973</c:v>
                </c:pt>
                <c:pt idx="417">
                  <c:v>-1.2799777944325481</c:v>
                </c:pt>
                <c:pt idx="418">
                  <c:v>-1.2160295503211991</c:v>
                </c:pt>
                <c:pt idx="419">
                  <c:v>-1.15929130620985</c:v>
                </c:pt>
                <c:pt idx="420">
                  <c:v>-1.066503062098501</c:v>
                </c:pt>
                <c:pt idx="421">
                  <c:v>-1.211644817987152</c:v>
                </c:pt>
                <c:pt idx="422">
                  <c:v>-1.0179165738758029</c:v>
                </c:pt>
                <c:pt idx="423">
                  <c:v>-1.2423683297644539</c:v>
                </c:pt>
                <c:pt idx="424">
                  <c:v>-0.90444008565310474</c:v>
                </c:pt>
                <c:pt idx="425">
                  <c:v>-0.7972418415417557</c:v>
                </c:pt>
                <c:pt idx="426">
                  <c:v>-0.96400359743040676</c:v>
                </c:pt>
                <c:pt idx="427">
                  <c:v>-0.84959535331905767</c:v>
                </c:pt>
                <c:pt idx="428">
                  <c:v>-0.93704710920770862</c:v>
                </c:pt>
                <c:pt idx="429">
                  <c:v>-0.80821886509635976</c:v>
                </c:pt>
                <c:pt idx="430">
                  <c:v>-0.70101062098501055</c:v>
                </c:pt>
                <c:pt idx="431">
                  <c:v>-0.81731237687366154</c:v>
                </c:pt>
                <c:pt idx="432">
                  <c:v>-0.66684413276231247</c:v>
                </c:pt>
                <c:pt idx="433">
                  <c:v>-0.83361588865096348</c:v>
                </c:pt>
                <c:pt idx="434">
                  <c:v>-0.77687764453961439</c:v>
                </c:pt>
                <c:pt idx="435">
                  <c:v>-0.91479940042826546</c:v>
                </c:pt>
                <c:pt idx="436">
                  <c:v>-0.95179115631691635</c:v>
                </c:pt>
                <c:pt idx="437">
                  <c:v>-0.90227291220556727</c:v>
                </c:pt>
                <c:pt idx="438">
                  <c:v>-0.96088466809421824</c:v>
                </c:pt>
                <c:pt idx="439">
                  <c:v>-1.1132364239828694</c:v>
                </c:pt>
                <c:pt idx="440">
                  <c:v>-1.0348681798715202</c:v>
                </c:pt>
                <c:pt idx="441">
                  <c:v>-1.2448999357601711</c:v>
                </c:pt>
                <c:pt idx="442">
                  <c:v>-1.2170016916488222</c:v>
                </c:pt>
                <c:pt idx="443">
                  <c:v>-1.0953734475374732</c:v>
                </c:pt>
                <c:pt idx="444">
                  <c:v>-1.290985203426124</c:v>
                </c:pt>
                <c:pt idx="445">
                  <c:v>-1.3423969593147751</c:v>
                </c:pt>
                <c:pt idx="446">
                  <c:v>-1.2207687152034259</c:v>
                </c:pt>
                <c:pt idx="447">
                  <c:v>-1.394740471092077</c:v>
                </c:pt>
                <c:pt idx="448">
                  <c:v>-1.258702226980728</c:v>
                </c:pt>
                <c:pt idx="449">
                  <c:v>-1.1587039828693788</c:v>
                </c:pt>
                <c:pt idx="450">
                  <c:v>-1.23174573875803</c:v>
                </c:pt>
                <c:pt idx="451">
                  <c:v>-1.2398974946466808</c:v>
                </c:pt>
                <c:pt idx="452">
                  <c:v>-1.1687392505353318</c:v>
                </c:pt>
                <c:pt idx="453">
                  <c:v>-1.1985210064239828</c:v>
                </c:pt>
                <c:pt idx="454">
                  <c:v>-1.0624727623126338</c:v>
                </c:pt>
                <c:pt idx="455">
                  <c:v>-0.89759451820128466</c:v>
                </c:pt>
                <c:pt idx="456">
                  <c:v>-0.93457627408993571</c:v>
                </c:pt>
                <c:pt idx="457">
                  <c:v>-0.9283180299785867</c:v>
                </c:pt>
                <c:pt idx="458">
                  <c:v>-0.87157978586723761</c:v>
                </c:pt>
                <c:pt idx="459">
                  <c:v>-0.93740154175588852</c:v>
                </c:pt>
                <c:pt idx="460">
                  <c:v>-0.85904329764453946</c:v>
                </c:pt>
                <c:pt idx="461">
                  <c:v>-0.79509505353319043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ADD2-48AF-9F46-59B13D46951F}"/>
            </c:ext>
          </c:extLst>
        </c:ser>
        <c:ser>
          <c:idx val="1"/>
          <c:order val="1"/>
          <c:tx>
            <c:v>fresh</c:v>
          </c:tx>
          <c:spPr>
            <a:ln w="10133">
              <a:solidFill>
                <a:srgbClr val="FF00FF"/>
              </a:solidFill>
              <a:prstDash val="solid"/>
            </a:ln>
          </c:spPr>
          <c:marker>
            <c:symbol val="none"/>
          </c:marker>
          <c:xVal>
            <c:numRef>
              <c:f>Sheet1!$K$2:$K$5000</c:f>
              <c:numCache>
                <c:formatCode>General</c:formatCode>
                <c:ptCount val="4999"/>
                <c:pt idx="0">
                  <c:v>-2.0280399999999998</c:v>
                </c:pt>
                <c:pt idx="1">
                  <c:v>-2.0072999999999999</c:v>
                </c:pt>
                <c:pt idx="2">
                  <c:v>-1.9865599999999999</c:v>
                </c:pt>
                <c:pt idx="3">
                  <c:v>-1.9658199999999999</c:v>
                </c:pt>
                <c:pt idx="4">
                  <c:v>-1.9450799999999999</c:v>
                </c:pt>
                <c:pt idx="5">
                  <c:v>-1.9243399999999999</c:v>
                </c:pt>
                <c:pt idx="6">
                  <c:v>-1.9036</c:v>
                </c:pt>
                <c:pt idx="7">
                  <c:v>-1.88286</c:v>
                </c:pt>
                <c:pt idx="8">
                  <c:v>-1.86212</c:v>
                </c:pt>
                <c:pt idx="9">
                  <c:v>-1.84138</c:v>
                </c:pt>
                <c:pt idx="10">
                  <c:v>-1.82064</c:v>
                </c:pt>
                <c:pt idx="11">
                  <c:v>-1.7999000000000001</c:v>
                </c:pt>
                <c:pt idx="12">
                  <c:v>-1.7791599999999996</c:v>
                </c:pt>
                <c:pt idx="13">
                  <c:v>-1.7584199999999996</c:v>
                </c:pt>
                <c:pt idx="14">
                  <c:v>-1.7376799999999997</c:v>
                </c:pt>
                <c:pt idx="15">
                  <c:v>-1.7169399999999997</c:v>
                </c:pt>
                <c:pt idx="16">
                  <c:v>-1.6961999999999997</c:v>
                </c:pt>
                <c:pt idx="17">
                  <c:v>-1.6754599999999997</c:v>
                </c:pt>
                <c:pt idx="18">
                  <c:v>-1.6547199999999997</c:v>
                </c:pt>
                <c:pt idx="19">
                  <c:v>-1.6339799999999998</c:v>
                </c:pt>
                <c:pt idx="20">
                  <c:v>-1.6132399999999998</c:v>
                </c:pt>
                <c:pt idx="21">
                  <c:v>-1.5925</c:v>
                </c:pt>
                <c:pt idx="22">
                  <c:v>-1.5717599999999998</c:v>
                </c:pt>
                <c:pt idx="23">
                  <c:v>-1.5510199999999998</c:v>
                </c:pt>
                <c:pt idx="24">
                  <c:v>-1.5302799999999999</c:v>
                </c:pt>
                <c:pt idx="25">
                  <c:v>-1.5095399999999999</c:v>
                </c:pt>
                <c:pt idx="26">
                  <c:v>-1.4887999999999999</c:v>
                </c:pt>
                <c:pt idx="27">
                  <c:v>-1.4680599999999999</c:v>
                </c:pt>
                <c:pt idx="28">
                  <c:v>-1.4473199999999999</c:v>
                </c:pt>
                <c:pt idx="29">
                  <c:v>-1.42658</c:v>
                </c:pt>
                <c:pt idx="30">
                  <c:v>-1.40584</c:v>
                </c:pt>
                <c:pt idx="31">
                  <c:v>-1.3850999999999996</c:v>
                </c:pt>
                <c:pt idx="32">
                  <c:v>-1.3643599999999996</c:v>
                </c:pt>
                <c:pt idx="33">
                  <c:v>-1.3436199999999996</c:v>
                </c:pt>
                <c:pt idx="34">
                  <c:v>-1.3228799999999996</c:v>
                </c:pt>
                <c:pt idx="35">
                  <c:v>-1.3021399999999996</c:v>
                </c:pt>
                <c:pt idx="36">
                  <c:v>-1.2813999999999997</c:v>
                </c:pt>
                <c:pt idx="37">
                  <c:v>-1.2606599999999997</c:v>
                </c:pt>
                <c:pt idx="38">
                  <c:v>-1.2399199999999997</c:v>
                </c:pt>
                <c:pt idx="39">
                  <c:v>-1.2191799999999997</c:v>
                </c:pt>
                <c:pt idx="40">
                  <c:v>-1.1984399999999997</c:v>
                </c:pt>
                <c:pt idx="41">
                  <c:v>-1.1776999999999997</c:v>
                </c:pt>
                <c:pt idx="42">
                  <c:v>-1.1569599999999998</c:v>
                </c:pt>
                <c:pt idx="43">
                  <c:v>-1.1362199999999998</c:v>
                </c:pt>
                <c:pt idx="44">
                  <c:v>-1.1154799999999998</c:v>
                </c:pt>
                <c:pt idx="45">
                  <c:v>-1.0947399999999998</c:v>
                </c:pt>
                <c:pt idx="46">
                  <c:v>-1.0739999999999998</c:v>
                </c:pt>
                <c:pt idx="47">
                  <c:v>-1.0532599999999999</c:v>
                </c:pt>
                <c:pt idx="48">
                  <c:v>-1.0325199999999999</c:v>
                </c:pt>
                <c:pt idx="49">
                  <c:v>-1.0117799999999999</c:v>
                </c:pt>
                <c:pt idx="50">
                  <c:v>-0.99103999999999992</c:v>
                </c:pt>
                <c:pt idx="51">
                  <c:v>-0.97029999999999972</c:v>
                </c:pt>
                <c:pt idx="52">
                  <c:v>-0.94955999999999974</c:v>
                </c:pt>
                <c:pt idx="53">
                  <c:v>-0.92881999999999976</c:v>
                </c:pt>
                <c:pt idx="54">
                  <c:v>-0.90807999999999978</c:v>
                </c:pt>
                <c:pt idx="55">
                  <c:v>-0.8873399999999998</c:v>
                </c:pt>
                <c:pt idx="56">
                  <c:v>-0.86659999999999981</c:v>
                </c:pt>
                <c:pt idx="57">
                  <c:v>-0.84585999999999983</c:v>
                </c:pt>
                <c:pt idx="58">
                  <c:v>-0.82511999999999985</c:v>
                </c:pt>
                <c:pt idx="59">
                  <c:v>-0.80437999999999987</c:v>
                </c:pt>
                <c:pt idx="60">
                  <c:v>-0.78363999999999989</c:v>
                </c:pt>
                <c:pt idx="61">
                  <c:v>-0.76289999999999991</c:v>
                </c:pt>
                <c:pt idx="62">
                  <c:v>-0.74215999999999993</c:v>
                </c:pt>
                <c:pt idx="63">
                  <c:v>-0.72141999999999973</c:v>
                </c:pt>
                <c:pt idx="64">
                  <c:v>-0.70067999999999975</c:v>
                </c:pt>
                <c:pt idx="65">
                  <c:v>-0.67993999999999977</c:v>
                </c:pt>
                <c:pt idx="66">
                  <c:v>-0.65919999999999979</c:v>
                </c:pt>
                <c:pt idx="67">
                  <c:v>-0.63845999999999981</c:v>
                </c:pt>
                <c:pt idx="68">
                  <c:v>-0.61771999999999982</c:v>
                </c:pt>
                <c:pt idx="69">
                  <c:v>-0.59697999999999984</c:v>
                </c:pt>
                <c:pt idx="70">
                  <c:v>-0.57623999999999986</c:v>
                </c:pt>
                <c:pt idx="71">
                  <c:v>-0.55549999999999988</c:v>
                </c:pt>
                <c:pt idx="72">
                  <c:v>-0.5347599999999999</c:v>
                </c:pt>
                <c:pt idx="73">
                  <c:v>-0.51401999999999992</c:v>
                </c:pt>
                <c:pt idx="74">
                  <c:v>-0.49327999999999972</c:v>
                </c:pt>
                <c:pt idx="75">
                  <c:v>-0.47253999999999974</c:v>
                </c:pt>
                <c:pt idx="76">
                  <c:v>-0.45179999999999976</c:v>
                </c:pt>
                <c:pt idx="77">
                  <c:v>-0.43105999999999978</c:v>
                </c:pt>
                <c:pt idx="78">
                  <c:v>-0.4103199999999998</c:v>
                </c:pt>
                <c:pt idx="79">
                  <c:v>-0.38957999999999982</c:v>
                </c:pt>
                <c:pt idx="80">
                  <c:v>-0.36883999999999983</c:v>
                </c:pt>
                <c:pt idx="81">
                  <c:v>-0.34809999999999985</c:v>
                </c:pt>
                <c:pt idx="82">
                  <c:v>-0.32735999999999987</c:v>
                </c:pt>
                <c:pt idx="83">
                  <c:v>-0.30661999999999989</c:v>
                </c:pt>
                <c:pt idx="84">
                  <c:v>-0.28587999999999991</c:v>
                </c:pt>
                <c:pt idx="85">
                  <c:v>-0.26513999999999993</c:v>
                </c:pt>
                <c:pt idx="86">
                  <c:v>-0.24439999999999973</c:v>
                </c:pt>
                <c:pt idx="87">
                  <c:v>-0.22365999999999975</c:v>
                </c:pt>
                <c:pt idx="88">
                  <c:v>-0.20291999999999977</c:v>
                </c:pt>
                <c:pt idx="89">
                  <c:v>-0.18217999999999979</c:v>
                </c:pt>
                <c:pt idx="90">
                  <c:v>-0.16143999999999981</c:v>
                </c:pt>
                <c:pt idx="91">
                  <c:v>-0.14069999999999983</c:v>
                </c:pt>
                <c:pt idx="92">
                  <c:v>-0.11995999999999984</c:v>
                </c:pt>
                <c:pt idx="93">
                  <c:v>-9.9219999999999864E-2</c:v>
                </c:pt>
                <c:pt idx="94">
                  <c:v>-7.8479999999999883E-2</c:v>
                </c:pt>
                <c:pt idx="95">
                  <c:v>-5.7739999999999903E-2</c:v>
                </c:pt>
                <c:pt idx="96">
                  <c:v>-3.6999999999999922E-2</c:v>
                </c:pt>
                <c:pt idx="97">
                  <c:v>-1.6259999999999941E-2</c:v>
                </c:pt>
                <c:pt idx="98">
                  <c:v>4.4800000000000395E-3</c:v>
                </c:pt>
                <c:pt idx="99">
                  <c:v>2.522000000000002E-2</c:v>
                </c:pt>
                <c:pt idx="100">
                  <c:v>4.5960000000000001E-2</c:v>
                </c:pt>
                <c:pt idx="101">
                  <c:v>6.6699999999999982E-2</c:v>
                </c:pt>
                <c:pt idx="102">
                  <c:v>8.7439999999999962E-2</c:v>
                </c:pt>
                <c:pt idx="103">
                  <c:v>0.10818000000000039</c:v>
                </c:pt>
                <c:pt idx="104">
                  <c:v>0.12892000000000037</c:v>
                </c:pt>
                <c:pt idx="105">
                  <c:v>0.14966000000000035</c:v>
                </c:pt>
                <c:pt idx="106">
                  <c:v>0.17040000000000033</c:v>
                </c:pt>
                <c:pt idx="107">
                  <c:v>0.19114000000000031</c:v>
                </c:pt>
                <c:pt idx="108">
                  <c:v>0.21188000000000029</c:v>
                </c:pt>
                <c:pt idx="109">
                  <c:v>0.23262000000000027</c:v>
                </c:pt>
                <c:pt idx="110">
                  <c:v>0.25336000000000025</c:v>
                </c:pt>
                <c:pt idx="111">
                  <c:v>0.27410000000000023</c:v>
                </c:pt>
                <c:pt idx="112">
                  <c:v>0.29484000000000021</c:v>
                </c:pt>
                <c:pt idx="113">
                  <c:v>0.31558000000000019</c:v>
                </c:pt>
                <c:pt idx="114">
                  <c:v>0.33632000000000017</c:v>
                </c:pt>
                <c:pt idx="115">
                  <c:v>0.35706000000000016</c:v>
                </c:pt>
                <c:pt idx="116">
                  <c:v>0.37780000000000014</c:v>
                </c:pt>
                <c:pt idx="117">
                  <c:v>0.39854000000000012</c:v>
                </c:pt>
                <c:pt idx="118">
                  <c:v>0.4192800000000001</c:v>
                </c:pt>
                <c:pt idx="119">
                  <c:v>0.44002000000000008</c:v>
                </c:pt>
                <c:pt idx="120">
                  <c:v>0.46076000000000006</c:v>
                </c:pt>
                <c:pt idx="121">
                  <c:v>0.48150000000000004</c:v>
                </c:pt>
                <c:pt idx="122">
                  <c:v>0.50224000000000002</c:v>
                </c:pt>
                <c:pt idx="123">
                  <c:v>0.52298</c:v>
                </c:pt>
                <c:pt idx="124">
                  <c:v>0.54371999999999998</c:v>
                </c:pt>
                <c:pt idx="125">
                  <c:v>0.56445999999999996</c:v>
                </c:pt>
                <c:pt idx="126">
                  <c:v>0.58520000000000039</c:v>
                </c:pt>
                <c:pt idx="127">
                  <c:v>0.60594000000000037</c:v>
                </c:pt>
                <c:pt idx="128">
                  <c:v>0.62668000000000035</c:v>
                </c:pt>
                <c:pt idx="129">
                  <c:v>0.64742000000000033</c:v>
                </c:pt>
                <c:pt idx="130">
                  <c:v>0.66816000000000031</c:v>
                </c:pt>
                <c:pt idx="131">
                  <c:v>0.68890000000000029</c:v>
                </c:pt>
                <c:pt idx="132">
                  <c:v>0.70964000000000027</c:v>
                </c:pt>
                <c:pt idx="133">
                  <c:v>0.73038000000000025</c:v>
                </c:pt>
                <c:pt idx="134">
                  <c:v>0.75112000000000023</c:v>
                </c:pt>
                <c:pt idx="135">
                  <c:v>0.77186000000000021</c:v>
                </c:pt>
                <c:pt idx="136">
                  <c:v>0.79260000000000019</c:v>
                </c:pt>
                <c:pt idx="137">
                  <c:v>0.81334000000000017</c:v>
                </c:pt>
                <c:pt idx="138">
                  <c:v>0.83408000000000015</c:v>
                </c:pt>
                <c:pt idx="139">
                  <c:v>0.85482000000000014</c:v>
                </c:pt>
                <c:pt idx="140">
                  <c:v>0.87556000000000012</c:v>
                </c:pt>
                <c:pt idx="141">
                  <c:v>0.8963000000000001</c:v>
                </c:pt>
                <c:pt idx="142">
                  <c:v>0.91704000000000008</c:v>
                </c:pt>
                <c:pt idx="143">
                  <c:v>0.93778000000000006</c:v>
                </c:pt>
                <c:pt idx="144">
                  <c:v>0.95852000000000004</c:v>
                </c:pt>
                <c:pt idx="145">
                  <c:v>0.97926000000000002</c:v>
                </c:pt>
                <c:pt idx="146">
                  <c:v>1</c:v>
                </c:pt>
                <c:pt idx="147">
                  <c:v>1.02074</c:v>
                </c:pt>
                <c:pt idx="148">
                  <c:v>1.04148</c:v>
                </c:pt>
                <c:pt idx="149">
                  <c:v>1.0622200000000004</c:v>
                </c:pt>
                <c:pt idx="150">
                  <c:v>1.0829600000000004</c:v>
                </c:pt>
                <c:pt idx="151">
                  <c:v>1.1037000000000003</c:v>
                </c:pt>
                <c:pt idx="152">
                  <c:v>1.1244400000000003</c:v>
                </c:pt>
                <c:pt idx="153">
                  <c:v>1.1451800000000003</c:v>
                </c:pt>
                <c:pt idx="154">
                  <c:v>1.1659200000000003</c:v>
                </c:pt>
                <c:pt idx="155">
                  <c:v>1.1866600000000003</c:v>
                </c:pt>
                <c:pt idx="156">
                  <c:v>1.2074000000000003</c:v>
                </c:pt>
                <c:pt idx="157">
                  <c:v>1.2281400000000002</c:v>
                </c:pt>
                <c:pt idx="158">
                  <c:v>1.2488800000000002</c:v>
                </c:pt>
                <c:pt idx="159">
                  <c:v>1.2696200000000002</c:v>
                </c:pt>
                <c:pt idx="160">
                  <c:v>1.2903600000000002</c:v>
                </c:pt>
                <c:pt idx="161">
                  <c:v>1.3111000000000002</c:v>
                </c:pt>
                <c:pt idx="162">
                  <c:v>1.3318400000000001</c:v>
                </c:pt>
                <c:pt idx="163">
                  <c:v>1.3525800000000001</c:v>
                </c:pt>
                <c:pt idx="164">
                  <c:v>1.3733200000000001</c:v>
                </c:pt>
                <c:pt idx="165">
                  <c:v>1.3940600000000001</c:v>
                </c:pt>
                <c:pt idx="166">
                  <c:v>1.4148000000000001</c:v>
                </c:pt>
                <c:pt idx="167">
                  <c:v>1.43554</c:v>
                </c:pt>
                <c:pt idx="168">
                  <c:v>1.45628</c:v>
                </c:pt>
                <c:pt idx="169">
                  <c:v>1.47702</c:v>
                </c:pt>
                <c:pt idx="170">
                  <c:v>1.49776</c:v>
                </c:pt>
                <c:pt idx="171">
                  <c:v>1.5185</c:v>
                </c:pt>
                <c:pt idx="172">
                  <c:v>1.5392400000000004</c:v>
                </c:pt>
                <c:pt idx="173">
                  <c:v>1.5599800000000004</c:v>
                </c:pt>
                <c:pt idx="174">
                  <c:v>1.5807200000000003</c:v>
                </c:pt>
                <c:pt idx="175">
                  <c:v>1.6014600000000003</c:v>
                </c:pt>
                <c:pt idx="176">
                  <c:v>1.6222000000000003</c:v>
                </c:pt>
                <c:pt idx="177">
                  <c:v>1.6429400000000003</c:v>
                </c:pt>
                <c:pt idx="178">
                  <c:v>1.6636800000000003</c:v>
                </c:pt>
                <c:pt idx="179">
                  <c:v>1.6844200000000003</c:v>
                </c:pt>
                <c:pt idx="180">
                  <c:v>1.7051600000000002</c:v>
                </c:pt>
                <c:pt idx="181">
                  <c:v>1.7259000000000002</c:v>
                </c:pt>
                <c:pt idx="182">
                  <c:v>1.7466400000000002</c:v>
                </c:pt>
                <c:pt idx="183">
                  <c:v>1.7673800000000002</c:v>
                </c:pt>
                <c:pt idx="184">
                  <c:v>1.7881200000000002</c:v>
                </c:pt>
                <c:pt idx="185">
                  <c:v>1.8088600000000001</c:v>
                </c:pt>
                <c:pt idx="186">
                  <c:v>1.8296000000000001</c:v>
                </c:pt>
                <c:pt idx="187">
                  <c:v>1.8503400000000001</c:v>
                </c:pt>
                <c:pt idx="188">
                  <c:v>1.8710800000000001</c:v>
                </c:pt>
                <c:pt idx="189">
                  <c:v>1.8918200000000001</c:v>
                </c:pt>
                <c:pt idx="190">
                  <c:v>1.91256</c:v>
                </c:pt>
                <c:pt idx="191">
                  <c:v>1.9333</c:v>
                </c:pt>
                <c:pt idx="192">
                  <c:v>1.95404</c:v>
                </c:pt>
                <c:pt idx="193">
                  <c:v>1.97478</c:v>
                </c:pt>
                <c:pt idx="194">
                  <c:v>1.99552</c:v>
                </c:pt>
                <c:pt idx="195">
                  <c:v>2.0162599999999999</c:v>
                </c:pt>
                <c:pt idx="196">
                  <c:v>2.0369999999999999</c:v>
                </c:pt>
                <c:pt idx="197">
                  <c:v>2.0577399999999999</c:v>
                </c:pt>
                <c:pt idx="198">
                  <c:v>2.0784799999999999</c:v>
                </c:pt>
                <c:pt idx="199">
                  <c:v>2.0992199999999999</c:v>
                </c:pt>
                <c:pt idx="200">
                  <c:v>2.1199599999999998</c:v>
                </c:pt>
                <c:pt idx="201">
                  <c:v>2.1406999999999998</c:v>
                </c:pt>
                <c:pt idx="202">
                  <c:v>2.1614399999999998</c:v>
                </c:pt>
                <c:pt idx="203">
                  <c:v>2.1821799999999998</c:v>
                </c:pt>
                <c:pt idx="204">
                  <c:v>2.2029199999999998</c:v>
                </c:pt>
                <c:pt idx="205">
                  <c:v>2.2236599999999997</c:v>
                </c:pt>
                <c:pt idx="206">
                  <c:v>2.2444000000000006</c:v>
                </c:pt>
                <c:pt idx="207">
                  <c:v>2.2651400000000006</c:v>
                </c:pt>
                <c:pt idx="208">
                  <c:v>2.2858800000000006</c:v>
                </c:pt>
                <c:pt idx="209">
                  <c:v>2.3066200000000006</c:v>
                </c:pt>
                <c:pt idx="210">
                  <c:v>2.3273600000000005</c:v>
                </c:pt>
                <c:pt idx="211">
                  <c:v>2.3481000000000005</c:v>
                </c:pt>
                <c:pt idx="212">
                  <c:v>2.3688400000000005</c:v>
                </c:pt>
                <c:pt idx="213">
                  <c:v>2.3895800000000005</c:v>
                </c:pt>
                <c:pt idx="214">
                  <c:v>2.4103200000000005</c:v>
                </c:pt>
                <c:pt idx="215">
                  <c:v>2.4310600000000004</c:v>
                </c:pt>
                <c:pt idx="216">
                  <c:v>2.4518000000000004</c:v>
                </c:pt>
                <c:pt idx="217">
                  <c:v>2.4725400000000004</c:v>
                </c:pt>
                <c:pt idx="218">
                  <c:v>2.4932800000000004</c:v>
                </c:pt>
                <c:pt idx="219">
                  <c:v>2.5140200000000004</c:v>
                </c:pt>
                <c:pt idx="220">
                  <c:v>2.5347600000000003</c:v>
                </c:pt>
                <c:pt idx="221">
                  <c:v>2.5555000000000003</c:v>
                </c:pt>
                <c:pt idx="222">
                  <c:v>2.5762400000000003</c:v>
                </c:pt>
                <c:pt idx="223">
                  <c:v>2.5969800000000003</c:v>
                </c:pt>
                <c:pt idx="224">
                  <c:v>2.6177200000000003</c:v>
                </c:pt>
                <c:pt idx="225">
                  <c:v>2.6384600000000002</c:v>
                </c:pt>
                <c:pt idx="226">
                  <c:v>2.6592000000000002</c:v>
                </c:pt>
                <c:pt idx="227">
                  <c:v>2.6799400000000002</c:v>
                </c:pt>
                <c:pt idx="228">
                  <c:v>2.7006800000000002</c:v>
                </c:pt>
                <c:pt idx="229">
                  <c:v>2.7214200000000002</c:v>
                </c:pt>
                <c:pt idx="230">
                  <c:v>2.7421600000000002</c:v>
                </c:pt>
                <c:pt idx="231">
                  <c:v>2.7629000000000001</c:v>
                </c:pt>
                <c:pt idx="232">
                  <c:v>2.7836400000000001</c:v>
                </c:pt>
                <c:pt idx="233">
                  <c:v>2.8043800000000001</c:v>
                </c:pt>
                <c:pt idx="234">
                  <c:v>2.8251200000000001</c:v>
                </c:pt>
                <c:pt idx="235">
                  <c:v>2.8458600000000001</c:v>
                </c:pt>
                <c:pt idx="236">
                  <c:v>2.8666</c:v>
                </c:pt>
                <c:pt idx="237">
                  <c:v>2.88734</c:v>
                </c:pt>
                <c:pt idx="238">
                  <c:v>2.90808</c:v>
                </c:pt>
                <c:pt idx="239">
                  <c:v>2.92882</c:v>
                </c:pt>
                <c:pt idx="240">
                  <c:v>2.94956</c:v>
                </c:pt>
                <c:pt idx="241">
                  <c:v>2.9702999999999999</c:v>
                </c:pt>
                <c:pt idx="242">
                  <c:v>2.9910399999999999</c:v>
                </c:pt>
                <c:pt idx="243">
                  <c:v>3.0117799999999999</c:v>
                </c:pt>
                <c:pt idx="244">
                  <c:v>3.0325199999999999</c:v>
                </c:pt>
                <c:pt idx="245">
                  <c:v>3.0532599999999999</c:v>
                </c:pt>
                <c:pt idx="246">
                  <c:v>3.0739999999999998</c:v>
                </c:pt>
                <c:pt idx="247">
                  <c:v>3.0947399999999998</c:v>
                </c:pt>
                <c:pt idx="248">
                  <c:v>3.1154799999999998</c:v>
                </c:pt>
                <c:pt idx="249">
                  <c:v>3.1362199999999998</c:v>
                </c:pt>
                <c:pt idx="250">
                  <c:v>3.1569599999999998</c:v>
                </c:pt>
                <c:pt idx="251">
                  <c:v>3.1776999999999997</c:v>
                </c:pt>
                <c:pt idx="252">
                  <c:v>3.1984400000000006</c:v>
                </c:pt>
                <c:pt idx="253">
                  <c:v>3.2191800000000006</c:v>
                </c:pt>
                <c:pt idx="254">
                  <c:v>3.2399200000000006</c:v>
                </c:pt>
                <c:pt idx="255">
                  <c:v>3.2606600000000006</c:v>
                </c:pt>
                <c:pt idx="256">
                  <c:v>3.2814000000000005</c:v>
                </c:pt>
                <c:pt idx="257">
                  <c:v>3.3021400000000005</c:v>
                </c:pt>
                <c:pt idx="258">
                  <c:v>3.3228800000000005</c:v>
                </c:pt>
                <c:pt idx="259">
                  <c:v>3.3436200000000005</c:v>
                </c:pt>
                <c:pt idx="260">
                  <c:v>3.3643600000000005</c:v>
                </c:pt>
                <c:pt idx="261">
                  <c:v>3.3851000000000004</c:v>
                </c:pt>
                <c:pt idx="262">
                  <c:v>3.4058400000000004</c:v>
                </c:pt>
                <c:pt idx="263">
                  <c:v>3.4265800000000004</c:v>
                </c:pt>
                <c:pt idx="264">
                  <c:v>3.4473200000000004</c:v>
                </c:pt>
                <c:pt idx="265">
                  <c:v>3.4680600000000004</c:v>
                </c:pt>
                <c:pt idx="266">
                  <c:v>3.4888000000000003</c:v>
                </c:pt>
                <c:pt idx="267">
                  <c:v>3.5095400000000003</c:v>
                </c:pt>
                <c:pt idx="268">
                  <c:v>3.5302800000000003</c:v>
                </c:pt>
                <c:pt idx="269">
                  <c:v>3.5510200000000003</c:v>
                </c:pt>
                <c:pt idx="270">
                  <c:v>3.5717600000000003</c:v>
                </c:pt>
                <c:pt idx="271">
                  <c:v>3.5924999999999998</c:v>
                </c:pt>
                <c:pt idx="272">
                  <c:v>3.6132400000000002</c:v>
                </c:pt>
                <c:pt idx="273">
                  <c:v>3.6339800000000002</c:v>
                </c:pt>
                <c:pt idx="274">
                  <c:v>3.6547200000000002</c:v>
                </c:pt>
                <c:pt idx="275">
                  <c:v>3.6754600000000002</c:v>
                </c:pt>
                <c:pt idx="276">
                  <c:v>3.6962000000000002</c:v>
                </c:pt>
                <c:pt idx="277">
                  <c:v>3.7169400000000001</c:v>
                </c:pt>
                <c:pt idx="278">
                  <c:v>3.7376800000000001</c:v>
                </c:pt>
                <c:pt idx="279">
                  <c:v>3.7584200000000001</c:v>
                </c:pt>
                <c:pt idx="280">
                  <c:v>3.7791600000000001</c:v>
                </c:pt>
                <c:pt idx="281">
                  <c:v>3.7999000000000001</c:v>
                </c:pt>
                <c:pt idx="282">
                  <c:v>3.82064</c:v>
                </c:pt>
                <c:pt idx="283">
                  <c:v>3.84138</c:v>
                </c:pt>
                <c:pt idx="284">
                  <c:v>3.86212</c:v>
                </c:pt>
                <c:pt idx="285">
                  <c:v>3.88286</c:v>
                </c:pt>
                <c:pt idx="286">
                  <c:v>3.9036</c:v>
                </c:pt>
                <c:pt idx="287">
                  <c:v>3.9243399999999999</c:v>
                </c:pt>
                <c:pt idx="288">
                  <c:v>3.9450799999999999</c:v>
                </c:pt>
                <c:pt idx="289">
                  <c:v>3.9658199999999999</c:v>
                </c:pt>
                <c:pt idx="290">
                  <c:v>3.9865599999999999</c:v>
                </c:pt>
                <c:pt idx="291">
                  <c:v>4.0072999999999999</c:v>
                </c:pt>
                <c:pt idx="292">
                  <c:v>4.0280399999999998</c:v>
                </c:pt>
                <c:pt idx="293">
                  <c:v>4.0487799999999998</c:v>
                </c:pt>
                <c:pt idx="294">
                  <c:v>4.0695199999999998</c:v>
                </c:pt>
                <c:pt idx="295">
                  <c:v>4.0902599999999998</c:v>
                </c:pt>
                <c:pt idx="296">
                  <c:v>4.1109999999999998</c:v>
                </c:pt>
                <c:pt idx="297">
                  <c:v>4.1317399999999997</c:v>
                </c:pt>
                <c:pt idx="298">
                  <c:v>4.1524800000000006</c:v>
                </c:pt>
                <c:pt idx="299">
                  <c:v>4.1732200000000006</c:v>
                </c:pt>
                <c:pt idx="300">
                  <c:v>4.1939600000000006</c:v>
                </c:pt>
                <c:pt idx="301">
                  <c:v>4.2147000000000006</c:v>
                </c:pt>
                <c:pt idx="302">
                  <c:v>4.2354400000000005</c:v>
                </c:pt>
                <c:pt idx="303">
                  <c:v>4.2561800000000005</c:v>
                </c:pt>
                <c:pt idx="304">
                  <c:v>4.2769200000000005</c:v>
                </c:pt>
                <c:pt idx="305">
                  <c:v>4.2976600000000005</c:v>
                </c:pt>
                <c:pt idx="306">
                  <c:v>4.3184000000000005</c:v>
                </c:pt>
                <c:pt idx="307">
                  <c:v>4.3391400000000004</c:v>
                </c:pt>
                <c:pt idx="308">
                  <c:v>4.3598800000000004</c:v>
                </c:pt>
                <c:pt idx="309">
                  <c:v>4.3806200000000004</c:v>
                </c:pt>
                <c:pt idx="310">
                  <c:v>4.4013600000000004</c:v>
                </c:pt>
                <c:pt idx="311">
                  <c:v>4.4221000000000004</c:v>
                </c:pt>
                <c:pt idx="312">
                  <c:v>4.4428400000000003</c:v>
                </c:pt>
                <c:pt idx="313">
                  <c:v>4.4635800000000003</c:v>
                </c:pt>
                <c:pt idx="314">
                  <c:v>4.4843200000000003</c:v>
                </c:pt>
                <c:pt idx="315">
                  <c:v>4.5050600000000003</c:v>
                </c:pt>
                <c:pt idx="316">
                  <c:v>4.5258000000000003</c:v>
                </c:pt>
                <c:pt idx="317">
                  <c:v>4.5465400000000002</c:v>
                </c:pt>
                <c:pt idx="318">
                  <c:v>4.5672800000000002</c:v>
                </c:pt>
                <c:pt idx="319">
                  <c:v>4.5880200000000002</c:v>
                </c:pt>
                <c:pt idx="320">
                  <c:v>4.6087600000000002</c:v>
                </c:pt>
                <c:pt idx="321">
                  <c:v>4.6295000000000002</c:v>
                </c:pt>
                <c:pt idx="322">
                  <c:v>4.6502400000000002</c:v>
                </c:pt>
                <c:pt idx="323">
                  <c:v>4.6709800000000001</c:v>
                </c:pt>
                <c:pt idx="324">
                  <c:v>4.6917200000000001</c:v>
                </c:pt>
                <c:pt idx="325">
                  <c:v>4.7124600000000001</c:v>
                </c:pt>
                <c:pt idx="326">
                  <c:v>4.7332000000000001</c:v>
                </c:pt>
                <c:pt idx="327">
                  <c:v>4.7539400000000001</c:v>
                </c:pt>
                <c:pt idx="328">
                  <c:v>4.77468</c:v>
                </c:pt>
                <c:pt idx="329">
                  <c:v>4.79542</c:v>
                </c:pt>
                <c:pt idx="330">
                  <c:v>4.81616</c:v>
                </c:pt>
                <c:pt idx="331">
                  <c:v>4.8369</c:v>
                </c:pt>
                <c:pt idx="332">
                  <c:v>4.85764</c:v>
                </c:pt>
                <c:pt idx="333">
                  <c:v>4.8783799999999999</c:v>
                </c:pt>
                <c:pt idx="334">
                  <c:v>4.8991199999999999</c:v>
                </c:pt>
                <c:pt idx="335">
                  <c:v>4.9198599999999999</c:v>
                </c:pt>
                <c:pt idx="336">
                  <c:v>4.9405999999999999</c:v>
                </c:pt>
                <c:pt idx="337">
                  <c:v>4.9613399999999999</c:v>
                </c:pt>
                <c:pt idx="338">
                  <c:v>4.9820799999999998</c:v>
                </c:pt>
                <c:pt idx="339">
                  <c:v>5.0028199999999998</c:v>
                </c:pt>
                <c:pt idx="340">
                  <c:v>5.0235599999999998</c:v>
                </c:pt>
                <c:pt idx="341">
                  <c:v>5.0442999999999998</c:v>
                </c:pt>
                <c:pt idx="342">
                  <c:v>5.0650399999999998</c:v>
                </c:pt>
                <c:pt idx="343">
                  <c:v>5.0857799999999997</c:v>
                </c:pt>
                <c:pt idx="344">
                  <c:v>5.1065200000000006</c:v>
                </c:pt>
                <c:pt idx="345">
                  <c:v>5.1272600000000006</c:v>
                </c:pt>
                <c:pt idx="346">
                  <c:v>5.1480000000000006</c:v>
                </c:pt>
                <c:pt idx="347">
                  <c:v>5.1687400000000006</c:v>
                </c:pt>
                <c:pt idx="348">
                  <c:v>5.1894800000000005</c:v>
                </c:pt>
                <c:pt idx="349">
                  <c:v>5.2102200000000005</c:v>
                </c:pt>
                <c:pt idx="350">
                  <c:v>5.2309600000000005</c:v>
                </c:pt>
                <c:pt idx="351">
                  <c:v>5.2517000000000005</c:v>
                </c:pt>
                <c:pt idx="352">
                  <c:v>5.2724400000000005</c:v>
                </c:pt>
                <c:pt idx="353">
                  <c:v>5.2931800000000004</c:v>
                </c:pt>
                <c:pt idx="354">
                  <c:v>5.3139200000000004</c:v>
                </c:pt>
                <c:pt idx="355">
                  <c:v>5.3346600000000004</c:v>
                </c:pt>
                <c:pt idx="356">
                  <c:v>5.3554000000000004</c:v>
                </c:pt>
                <c:pt idx="357">
                  <c:v>5.3761400000000004</c:v>
                </c:pt>
                <c:pt idx="358">
                  <c:v>5.3968800000000003</c:v>
                </c:pt>
                <c:pt idx="359">
                  <c:v>5.4176200000000003</c:v>
                </c:pt>
                <c:pt idx="360">
                  <c:v>5.4383600000000003</c:v>
                </c:pt>
                <c:pt idx="361">
                  <c:v>5.4591000000000003</c:v>
                </c:pt>
                <c:pt idx="362">
                  <c:v>5.4798400000000003</c:v>
                </c:pt>
                <c:pt idx="363">
                  <c:v>5.5005800000000002</c:v>
                </c:pt>
                <c:pt idx="364">
                  <c:v>5.5213200000000002</c:v>
                </c:pt>
                <c:pt idx="365">
                  <c:v>5.5420600000000002</c:v>
                </c:pt>
                <c:pt idx="366">
                  <c:v>5.5628000000000002</c:v>
                </c:pt>
                <c:pt idx="367">
                  <c:v>5.5835400000000002</c:v>
                </c:pt>
                <c:pt idx="368">
                  <c:v>5.6042800000000002</c:v>
                </c:pt>
                <c:pt idx="369">
                  <c:v>5.6250200000000001</c:v>
                </c:pt>
                <c:pt idx="370">
                  <c:v>5.6457600000000001</c:v>
                </c:pt>
                <c:pt idx="371">
                  <c:v>5.6665000000000001</c:v>
                </c:pt>
                <c:pt idx="372">
                  <c:v>5.6872400000000001</c:v>
                </c:pt>
                <c:pt idx="373">
                  <c:v>5.7079800000000001</c:v>
                </c:pt>
                <c:pt idx="374">
                  <c:v>5.72872</c:v>
                </c:pt>
                <c:pt idx="375">
                  <c:v>5.74946</c:v>
                </c:pt>
                <c:pt idx="376">
                  <c:v>5.7702</c:v>
                </c:pt>
                <c:pt idx="377">
                  <c:v>5.79094</c:v>
                </c:pt>
                <c:pt idx="378">
                  <c:v>5.81168</c:v>
                </c:pt>
                <c:pt idx="379">
                  <c:v>5.8324199999999999</c:v>
                </c:pt>
                <c:pt idx="380">
                  <c:v>5.8531599999999999</c:v>
                </c:pt>
                <c:pt idx="381">
                  <c:v>5.8738999999999999</c:v>
                </c:pt>
                <c:pt idx="382">
                  <c:v>5.8946399999999999</c:v>
                </c:pt>
                <c:pt idx="383">
                  <c:v>5.9153799999999999</c:v>
                </c:pt>
                <c:pt idx="384">
                  <c:v>5.9361199999999998</c:v>
                </c:pt>
                <c:pt idx="385">
                  <c:v>5.9568599999999998</c:v>
                </c:pt>
                <c:pt idx="386">
                  <c:v>5.9775999999999998</c:v>
                </c:pt>
                <c:pt idx="387">
                  <c:v>5.9983399999999998</c:v>
                </c:pt>
                <c:pt idx="388">
                  <c:v>6.0190799999999998</c:v>
                </c:pt>
                <c:pt idx="389">
                  <c:v>6.0398199999999997</c:v>
                </c:pt>
                <c:pt idx="390">
                  <c:v>6.0605599999999997</c:v>
                </c:pt>
                <c:pt idx="391">
                  <c:v>6.0812999999999997</c:v>
                </c:pt>
                <c:pt idx="392">
                  <c:v>6.1020399999999997</c:v>
                </c:pt>
                <c:pt idx="393">
                  <c:v>6.1227799999999997</c:v>
                </c:pt>
                <c:pt idx="394">
                  <c:v>6.1435199999999996</c:v>
                </c:pt>
                <c:pt idx="395">
                  <c:v>6.1642599999999996</c:v>
                </c:pt>
                <c:pt idx="396">
                  <c:v>6.1849999999999996</c:v>
                </c:pt>
                <c:pt idx="397">
                  <c:v>6.2057399999999996</c:v>
                </c:pt>
                <c:pt idx="398">
                  <c:v>6.2264799999999996</c:v>
                </c:pt>
                <c:pt idx="399">
                  <c:v>6.2472199999999996</c:v>
                </c:pt>
                <c:pt idx="400">
                  <c:v>6.2679599999999995</c:v>
                </c:pt>
                <c:pt idx="401">
                  <c:v>6.2886999999999995</c:v>
                </c:pt>
                <c:pt idx="402">
                  <c:v>6.3094399999999995</c:v>
                </c:pt>
                <c:pt idx="403">
                  <c:v>6.3301799999999995</c:v>
                </c:pt>
                <c:pt idx="404">
                  <c:v>6.3509199999999995</c:v>
                </c:pt>
                <c:pt idx="405">
                  <c:v>6.3716599999999994</c:v>
                </c:pt>
                <c:pt idx="406">
                  <c:v>6.3923999999999994</c:v>
                </c:pt>
                <c:pt idx="407">
                  <c:v>6.4131399999999994</c:v>
                </c:pt>
                <c:pt idx="408">
                  <c:v>6.4338799999999994</c:v>
                </c:pt>
                <c:pt idx="409">
                  <c:v>6.4546199999999994</c:v>
                </c:pt>
                <c:pt idx="410">
                  <c:v>6.4753599999999993</c:v>
                </c:pt>
                <c:pt idx="411">
                  <c:v>6.4960999999999993</c:v>
                </c:pt>
                <c:pt idx="412">
                  <c:v>6.5168399999999993</c:v>
                </c:pt>
                <c:pt idx="413">
                  <c:v>6.5375800000000011</c:v>
                </c:pt>
                <c:pt idx="414">
                  <c:v>6.558320000000001</c:v>
                </c:pt>
                <c:pt idx="415">
                  <c:v>6.579060000000001</c:v>
                </c:pt>
                <c:pt idx="416">
                  <c:v>6.599800000000001</c:v>
                </c:pt>
                <c:pt idx="417">
                  <c:v>6.620540000000001</c:v>
                </c:pt>
                <c:pt idx="418">
                  <c:v>6.641280000000001</c:v>
                </c:pt>
                <c:pt idx="419">
                  <c:v>6.6620200000000009</c:v>
                </c:pt>
                <c:pt idx="420">
                  <c:v>6.6827600000000009</c:v>
                </c:pt>
                <c:pt idx="421">
                  <c:v>6.7035000000000009</c:v>
                </c:pt>
                <c:pt idx="422">
                  <c:v>6.7242400000000009</c:v>
                </c:pt>
                <c:pt idx="423">
                  <c:v>6.7449800000000009</c:v>
                </c:pt>
                <c:pt idx="424">
                  <c:v>6.7657200000000008</c:v>
                </c:pt>
                <c:pt idx="425">
                  <c:v>6.7864600000000008</c:v>
                </c:pt>
                <c:pt idx="426">
                  <c:v>6.8072000000000008</c:v>
                </c:pt>
                <c:pt idx="427">
                  <c:v>6.8279400000000008</c:v>
                </c:pt>
                <c:pt idx="428">
                  <c:v>6.8486800000000008</c:v>
                </c:pt>
                <c:pt idx="429">
                  <c:v>6.8694200000000007</c:v>
                </c:pt>
                <c:pt idx="430">
                  <c:v>6.8901600000000007</c:v>
                </c:pt>
                <c:pt idx="431">
                  <c:v>6.9109000000000007</c:v>
                </c:pt>
                <c:pt idx="432">
                  <c:v>6.9316400000000007</c:v>
                </c:pt>
                <c:pt idx="433">
                  <c:v>6.9523800000000007</c:v>
                </c:pt>
                <c:pt idx="434">
                  <c:v>6.9731200000000007</c:v>
                </c:pt>
                <c:pt idx="435">
                  <c:v>6.9938600000000006</c:v>
                </c:pt>
                <c:pt idx="436">
                  <c:v>7.0146000000000006</c:v>
                </c:pt>
                <c:pt idx="437">
                  <c:v>7.0353400000000006</c:v>
                </c:pt>
                <c:pt idx="438">
                  <c:v>7.0560800000000006</c:v>
                </c:pt>
                <c:pt idx="439">
                  <c:v>7.0768200000000006</c:v>
                </c:pt>
                <c:pt idx="440">
                  <c:v>7.0975600000000005</c:v>
                </c:pt>
                <c:pt idx="441">
                  <c:v>7.1183000000000005</c:v>
                </c:pt>
                <c:pt idx="442">
                  <c:v>7.1390400000000005</c:v>
                </c:pt>
                <c:pt idx="443">
                  <c:v>7.1597800000000005</c:v>
                </c:pt>
                <c:pt idx="444">
                  <c:v>7.1805200000000005</c:v>
                </c:pt>
                <c:pt idx="445">
                  <c:v>7.2012600000000004</c:v>
                </c:pt>
                <c:pt idx="446">
                  <c:v>7.2220000000000004</c:v>
                </c:pt>
                <c:pt idx="447">
                  <c:v>7.2427400000000004</c:v>
                </c:pt>
                <c:pt idx="448">
                  <c:v>7.2634800000000004</c:v>
                </c:pt>
                <c:pt idx="449">
                  <c:v>7.2842200000000004</c:v>
                </c:pt>
                <c:pt idx="450">
                  <c:v>7.3049600000000003</c:v>
                </c:pt>
                <c:pt idx="451">
                  <c:v>7.3257000000000003</c:v>
                </c:pt>
                <c:pt idx="452">
                  <c:v>7.3464400000000003</c:v>
                </c:pt>
                <c:pt idx="453">
                  <c:v>7.3671800000000003</c:v>
                </c:pt>
                <c:pt idx="454">
                  <c:v>7.3879200000000003</c:v>
                </c:pt>
                <c:pt idx="455">
                  <c:v>7.4086600000000002</c:v>
                </c:pt>
                <c:pt idx="456">
                  <c:v>7.4294000000000002</c:v>
                </c:pt>
                <c:pt idx="457">
                  <c:v>7.4501400000000002</c:v>
                </c:pt>
                <c:pt idx="458">
                  <c:v>7.4708800000000002</c:v>
                </c:pt>
                <c:pt idx="459">
                  <c:v>7.4916200000000002</c:v>
                </c:pt>
                <c:pt idx="460">
                  <c:v>7.5123600000000001</c:v>
                </c:pt>
                <c:pt idx="461">
                  <c:v>7.5331000000000001</c:v>
                </c:pt>
                <c:pt idx="462">
                  <c:v>7.5538400000000001</c:v>
                </c:pt>
                <c:pt idx="463">
                  <c:v>7.5745800000000001</c:v>
                </c:pt>
                <c:pt idx="464">
                  <c:v>7.5953200000000001</c:v>
                </c:pt>
                <c:pt idx="465">
                  <c:v>7.6160600000000001</c:v>
                </c:pt>
                <c:pt idx="466">
                  <c:v>7.6368</c:v>
                </c:pt>
                <c:pt idx="467">
                  <c:v>7.65754</c:v>
                </c:pt>
                <c:pt idx="468">
                  <c:v>7.67828</c:v>
                </c:pt>
                <c:pt idx="469">
                  <c:v>7.69902</c:v>
                </c:pt>
                <c:pt idx="470">
                  <c:v>7.71976</c:v>
                </c:pt>
                <c:pt idx="471">
                  <c:v>7.7404999999999999</c:v>
                </c:pt>
                <c:pt idx="472">
                  <c:v>7.7612399999999999</c:v>
                </c:pt>
                <c:pt idx="473">
                  <c:v>7.7819799999999999</c:v>
                </c:pt>
                <c:pt idx="474">
                  <c:v>7.8027199999999999</c:v>
                </c:pt>
                <c:pt idx="475">
                  <c:v>7.8234599999999999</c:v>
                </c:pt>
                <c:pt idx="476">
                  <c:v>7.8441999999999998</c:v>
                </c:pt>
                <c:pt idx="477">
                  <c:v>7.8649399999999998</c:v>
                </c:pt>
                <c:pt idx="478">
                  <c:v>7.8856799999999998</c:v>
                </c:pt>
                <c:pt idx="479">
                  <c:v>7.9064199999999998</c:v>
                </c:pt>
                <c:pt idx="480">
                  <c:v>7.9271599999999998</c:v>
                </c:pt>
                <c:pt idx="481">
                  <c:v>7.9478999999999997</c:v>
                </c:pt>
                <c:pt idx="482">
                  <c:v>7.9686399999999997</c:v>
                </c:pt>
                <c:pt idx="483">
                  <c:v>7.9893799999999997</c:v>
                </c:pt>
                <c:pt idx="484">
                  <c:v>8.0101200000000006</c:v>
                </c:pt>
                <c:pt idx="485">
                  <c:v>8.0308600000000006</c:v>
                </c:pt>
                <c:pt idx="486">
                  <c:v>8.0516000000000005</c:v>
                </c:pt>
                <c:pt idx="487">
                  <c:v>8.0723400000000005</c:v>
                </c:pt>
                <c:pt idx="488">
                  <c:v>8.0930800000000005</c:v>
                </c:pt>
                <c:pt idx="489">
                  <c:v>8.1138200000000005</c:v>
                </c:pt>
                <c:pt idx="490">
                  <c:v>8.1345600000000005</c:v>
                </c:pt>
                <c:pt idx="491">
                  <c:v>8.1553000000000004</c:v>
                </c:pt>
                <c:pt idx="492">
                  <c:v>8.1760400000000004</c:v>
                </c:pt>
                <c:pt idx="493">
                  <c:v>8.1967800000000004</c:v>
                </c:pt>
                <c:pt idx="494">
                  <c:v>8.2175200000000004</c:v>
                </c:pt>
                <c:pt idx="495">
                  <c:v>8.2382600000000004</c:v>
                </c:pt>
                <c:pt idx="496">
                  <c:v>8.2590000000000003</c:v>
                </c:pt>
                <c:pt idx="497">
                  <c:v>8.2797400000000003</c:v>
                </c:pt>
                <c:pt idx="498">
                  <c:v>8.3004800000000003</c:v>
                </c:pt>
                <c:pt idx="499">
                  <c:v>8.3212200000000003</c:v>
                </c:pt>
                <c:pt idx="500">
                  <c:v>8.3419600000000003</c:v>
                </c:pt>
                <c:pt idx="501">
                  <c:v>8.3627000000000002</c:v>
                </c:pt>
                <c:pt idx="502">
                  <c:v>8.3834400000000002</c:v>
                </c:pt>
                <c:pt idx="503">
                  <c:v>8.4041800000000002</c:v>
                </c:pt>
                <c:pt idx="504">
                  <c:v>8.4249200000000002</c:v>
                </c:pt>
                <c:pt idx="505">
                  <c:v>8.4456600000000002</c:v>
                </c:pt>
                <c:pt idx="506">
                  <c:v>8.4664000000000001</c:v>
                </c:pt>
                <c:pt idx="507">
                  <c:v>8.4871400000000001</c:v>
                </c:pt>
                <c:pt idx="508">
                  <c:v>8.5078800000000001</c:v>
                </c:pt>
                <c:pt idx="509">
                  <c:v>8.5286200000000001</c:v>
                </c:pt>
                <c:pt idx="510">
                  <c:v>8.5493600000000001</c:v>
                </c:pt>
                <c:pt idx="511">
                  <c:v>8.5701000000000001</c:v>
                </c:pt>
                <c:pt idx="512">
                  <c:v>8.59084</c:v>
                </c:pt>
                <c:pt idx="513">
                  <c:v>8.61158</c:v>
                </c:pt>
                <c:pt idx="514">
                  <c:v>8.63232</c:v>
                </c:pt>
                <c:pt idx="515">
                  <c:v>8.65306</c:v>
                </c:pt>
                <c:pt idx="516">
                  <c:v>8.6738</c:v>
                </c:pt>
                <c:pt idx="517">
                  <c:v>8.6945399999999999</c:v>
                </c:pt>
                <c:pt idx="518">
                  <c:v>8.7152799999999999</c:v>
                </c:pt>
                <c:pt idx="519">
                  <c:v>8.7360199999999999</c:v>
                </c:pt>
                <c:pt idx="520">
                  <c:v>8.7567599999999999</c:v>
                </c:pt>
                <c:pt idx="521">
                  <c:v>8.7774999999999999</c:v>
                </c:pt>
                <c:pt idx="522">
                  <c:v>8.7982399999999998</c:v>
                </c:pt>
                <c:pt idx="523">
                  <c:v>8.8189799999999998</c:v>
                </c:pt>
                <c:pt idx="524">
                  <c:v>8.8397199999999998</c:v>
                </c:pt>
                <c:pt idx="525">
                  <c:v>8.8604599999999998</c:v>
                </c:pt>
                <c:pt idx="526">
                  <c:v>8.8811999999999998</c:v>
                </c:pt>
                <c:pt idx="527">
                  <c:v>8.9019399999999997</c:v>
                </c:pt>
                <c:pt idx="528">
                  <c:v>8.9226799999999997</c:v>
                </c:pt>
                <c:pt idx="529">
                  <c:v>8.9434199999999997</c:v>
                </c:pt>
                <c:pt idx="530">
                  <c:v>-2.0487799999999998</c:v>
                </c:pt>
              </c:numCache>
            </c:numRef>
          </c:xVal>
          <c:yVal>
            <c:numRef>
              <c:f>Sheet1!$J$2:$J$5000</c:f>
              <c:numCache>
                <c:formatCode>General</c:formatCode>
                <c:ptCount val="4999"/>
                <c:pt idx="0">
                  <c:v>0.19336303605313093</c:v>
                </c:pt>
                <c:pt idx="1">
                  <c:v>0.20107922201138523</c:v>
                </c:pt>
                <c:pt idx="2">
                  <c:v>2.8545407969639502E-2</c:v>
                </c:pt>
                <c:pt idx="3">
                  <c:v>-7.1878406072106243E-2</c:v>
                </c:pt>
                <c:pt idx="4">
                  <c:v>-7.137222011385197E-2</c:v>
                </c:pt>
                <c:pt idx="5">
                  <c:v>-4.2036034155597701E-2</c:v>
                </c:pt>
                <c:pt idx="6">
                  <c:v>-7.0359848197343422E-2</c:v>
                </c:pt>
                <c:pt idx="7">
                  <c:v>-0.11311366223908914</c:v>
                </c:pt>
                <c:pt idx="8">
                  <c:v>-0.1774974762808349</c:v>
                </c:pt>
                <c:pt idx="9">
                  <c:v>-7.6051290322580622E-2</c:v>
                </c:pt>
                <c:pt idx="10">
                  <c:v>-9.7175104364326359E-2</c:v>
                </c:pt>
                <c:pt idx="11">
                  <c:v>-8.9458918406072091E-2</c:v>
                </c:pt>
                <c:pt idx="12">
                  <c:v>-3.8492732447817812E-2</c:v>
                </c:pt>
                <c:pt idx="13">
                  <c:v>-0.11007654648956353</c:v>
                </c:pt>
                <c:pt idx="14">
                  <c:v>-9.5150360531309264E-2</c:v>
                </c:pt>
                <c:pt idx="15">
                  <c:v>-0.10185417457305501</c:v>
                </c:pt>
                <c:pt idx="16">
                  <c:v>-0.20228798861480074</c:v>
                </c:pt>
                <c:pt idx="17">
                  <c:v>-5.7581802656546471E-2</c:v>
                </c:pt>
                <c:pt idx="18">
                  <c:v>-0.12917561669829219</c:v>
                </c:pt>
                <c:pt idx="19">
                  <c:v>-0.15029943074003793</c:v>
                </c:pt>
                <c:pt idx="20">
                  <c:v>-0.14979324478178366</c:v>
                </c:pt>
                <c:pt idx="21">
                  <c:v>-0.1348670588235294</c:v>
                </c:pt>
                <c:pt idx="22">
                  <c:v>-0.14157087286527512</c:v>
                </c:pt>
                <c:pt idx="23">
                  <c:v>-0.14106468690702084</c:v>
                </c:pt>
                <c:pt idx="24">
                  <c:v>-0.22707850094876658</c:v>
                </c:pt>
                <c:pt idx="25">
                  <c:v>-0.11842231499051231</c:v>
                </c:pt>
                <c:pt idx="26">
                  <c:v>-9.6286129032258028E-2</c:v>
                </c:pt>
                <c:pt idx="27">
                  <c:v>-0.21834994307400377</c:v>
                </c:pt>
                <c:pt idx="28">
                  <c:v>-8.0853757115749519E-2</c:v>
                </c:pt>
                <c:pt idx="29">
                  <c:v>-7.3137571157495224E-2</c:v>
                </c:pt>
                <c:pt idx="30">
                  <c:v>-7.9841385199240972E-2</c:v>
                </c:pt>
                <c:pt idx="31">
                  <c:v>-0.1442251992409867</c:v>
                </c:pt>
                <c:pt idx="32">
                  <c:v>-0.14371901328273243</c:v>
                </c:pt>
                <c:pt idx="33">
                  <c:v>-0.10716282732447813</c:v>
                </c:pt>
                <c:pt idx="34">
                  <c:v>-5.6186641366223866E-2</c:v>
                </c:pt>
                <c:pt idx="35">
                  <c:v>-5.568045540796962E-2</c:v>
                </c:pt>
                <c:pt idx="36">
                  <c:v>-0.11285426944971536</c:v>
                </c:pt>
                <c:pt idx="37">
                  <c:v>-9.0718083491461071E-2</c:v>
                </c:pt>
                <c:pt idx="38">
                  <c:v>-0.11184189753320681</c:v>
                </c:pt>
                <c:pt idx="39">
                  <c:v>-6.8075711574952513E-2</c:v>
                </c:pt>
                <c:pt idx="40">
                  <c:v>-0.12524952561669828</c:v>
                </c:pt>
                <c:pt idx="41">
                  <c:v>-0.11032333965844401</c:v>
                </c:pt>
                <c:pt idx="42">
                  <c:v>-6.655715370018972E-2</c:v>
                </c:pt>
                <c:pt idx="43">
                  <c:v>-0.10210096774193544</c:v>
                </c:pt>
                <c:pt idx="44">
                  <c:v>-0.12322478178368118</c:v>
                </c:pt>
                <c:pt idx="45">
                  <c:v>-0.10829859582542692</c:v>
                </c:pt>
                <c:pt idx="46">
                  <c:v>-6.4532409867172624E-2</c:v>
                </c:pt>
                <c:pt idx="47">
                  <c:v>-0.12170622390891839</c:v>
                </c:pt>
                <c:pt idx="48">
                  <c:v>-9.9570037950664103E-2</c:v>
                </c:pt>
                <c:pt idx="49">
                  <c:v>-0.13511385199240983</c:v>
                </c:pt>
                <c:pt idx="50">
                  <c:v>-0.17786766603415555</c:v>
                </c:pt>
                <c:pt idx="51">
                  <c:v>-0.1413114800759013</c:v>
                </c:pt>
                <c:pt idx="52">
                  <c:v>-9.7545294117647008E-2</c:v>
                </c:pt>
                <c:pt idx="53">
                  <c:v>-0.16913910815939276</c:v>
                </c:pt>
                <c:pt idx="54">
                  <c:v>-7.4902922201138505E-2</c:v>
                </c:pt>
                <c:pt idx="55">
                  <c:v>-0.12486673624288422</c:v>
                </c:pt>
                <c:pt idx="56">
                  <c:v>-0.11715055028462995</c:v>
                </c:pt>
                <c:pt idx="57">
                  <c:v>-8.0594364326375678E-2</c:v>
                </c:pt>
                <c:pt idx="58">
                  <c:v>-0.1161381783681214</c:v>
                </c:pt>
                <c:pt idx="59">
                  <c:v>-7.4919924098671431E-3</c:v>
                </c:pt>
                <c:pt idx="60">
                  <c:v>-0.10070580645161289</c:v>
                </c:pt>
                <c:pt idx="61">
                  <c:v>-5.69396204933586E-2</c:v>
                </c:pt>
                <c:pt idx="62">
                  <c:v>-6.3643434535104348E-2</c:v>
                </c:pt>
                <c:pt idx="63">
                  <c:v>-6.3137248576850075E-2</c:v>
                </c:pt>
                <c:pt idx="64">
                  <c:v>-0.14915106261859579</c:v>
                </c:pt>
                <c:pt idx="65">
                  <c:v>-0.15585487666034153</c:v>
                </c:pt>
                <c:pt idx="66">
                  <c:v>-1.1158690702087248E-2</c:v>
                </c:pt>
                <c:pt idx="67">
                  <c:v>-0.104372504743833</c:v>
                </c:pt>
                <c:pt idx="68">
                  <c:v>-0.12549631878557871</c:v>
                </c:pt>
                <c:pt idx="69">
                  <c:v>-0.10336013282732445</c:v>
                </c:pt>
                <c:pt idx="70">
                  <c:v>-0.20379394686907018</c:v>
                </c:pt>
                <c:pt idx="71">
                  <c:v>-0.16002776091081591</c:v>
                </c:pt>
                <c:pt idx="72">
                  <c:v>-0.12347157495256164</c:v>
                </c:pt>
                <c:pt idx="73">
                  <c:v>-0.13017538899430736</c:v>
                </c:pt>
                <c:pt idx="74">
                  <c:v>-0.13687920303605311</c:v>
                </c:pt>
                <c:pt idx="75">
                  <c:v>-8.5903017077798821E-2</c:v>
                </c:pt>
                <c:pt idx="76">
                  <c:v>-0.14307683111954456</c:v>
                </c:pt>
                <c:pt idx="77">
                  <c:v>-0.1209406451612903</c:v>
                </c:pt>
                <c:pt idx="78">
                  <c:v>-0.10601445920303604</c:v>
                </c:pt>
                <c:pt idx="79">
                  <c:v>-9.1088273244781776E-2</c:v>
                </c:pt>
                <c:pt idx="80">
                  <c:v>-9.0582087286527502E-2</c:v>
                </c:pt>
                <c:pt idx="81">
                  <c:v>-0.13333590132827322</c:v>
                </c:pt>
                <c:pt idx="82">
                  <c:v>-4.6309715370018933E-2</c:v>
                </c:pt>
                <c:pt idx="83">
                  <c:v>-9.6273529411764702E-2</c:v>
                </c:pt>
                <c:pt idx="84">
                  <c:v>-5.2507343453510436E-2</c:v>
                </c:pt>
                <c:pt idx="85">
                  <c:v>-4.479115749525614E-2</c:v>
                </c:pt>
                <c:pt idx="86">
                  <c:v>-8.7544971537001887E-2</c:v>
                </c:pt>
                <c:pt idx="87">
                  <c:v>-4.3778785578747592E-2</c:v>
                </c:pt>
                <c:pt idx="88">
                  <c:v>-8.6532599620493339E-2</c:v>
                </c:pt>
                <c:pt idx="89">
                  <c:v>-1.3926413662239068E-2</c:v>
                </c:pt>
                <c:pt idx="90">
                  <c:v>-7.1100227703984775E-2</c:v>
                </c:pt>
                <c:pt idx="91">
                  <c:v>-5.7040417457305259E-3</c:v>
                </c:pt>
                <c:pt idx="92">
                  <c:v>-6.2877855787476261E-2</c:v>
                </c:pt>
                <c:pt idx="93">
                  <c:v>-4.7951669829221999E-2</c:v>
                </c:pt>
                <c:pt idx="94">
                  <c:v>-2.5815483870967715E-2</c:v>
                </c:pt>
                <c:pt idx="95">
                  <c:v>-9.0199297912713444E-2</c:v>
                </c:pt>
                <c:pt idx="96">
                  <c:v>-4.6433111954459205E-2</c:v>
                </c:pt>
                <c:pt idx="97">
                  <c:v>-0.10360692599620491</c:v>
                </c:pt>
                <c:pt idx="98">
                  <c:v>-0.18241074003795063</c:v>
                </c:pt>
                <c:pt idx="99">
                  <c:v>-0.10259455407969637</c:v>
                </c:pt>
                <c:pt idx="100">
                  <c:v>-4.440836812144211E-2</c:v>
                </c:pt>
                <c:pt idx="101">
                  <c:v>-0.13042218216318782</c:v>
                </c:pt>
                <c:pt idx="102">
                  <c:v>-0.12991599620493355</c:v>
                </c:pt>
                <c:pt idx="103">
                  <c:v>-9.3359810246679276E-2</c:v>
                </c:pt>
                <c:pt idx="104">
                  <c:v>-0.11448362428842501</c:v>
                </c:pt>
                <c:pt idx="105">
                  <c:v>-7.0717438330170745E-2</c:v>
                </c:pt>
                <c:pt idx="106">
                  <c:v>-0.12789125237191648</c:v>
                </c:pt>
                <c:pt idx="107">
                  <c:v>-3.3655066413662199E-2</c:v>
                </c:pt>
                <c:pt idx="108">
                  <c:v>-0.12687888045540793</c:v>
                </c:pt>
                <c:pt idx="109">
                  <c:v>-3.9852694497153673E-2</c:v>
                </c:pt>
                <c:pt idx="110">
                  <c:v>-5.3766508538899416E-2</c:v>
                </c:pt>
                <c:pt idx="111">
                  <c:v>-2.4420322580645137E-2</c:v>
                </c:pt>
                <c:pt idx="112">
                  <c:v>-3.112413662239083E-2</c:v>
                </c:pt>
                <c:pt idx="113">
                  <c:v>-1.6197950664136596E-2</c:v>
                </c:pt>
                <c:pt idx="114">
                  <c:v>-1.2717647058823611E-3</c:v>
                </c:pt>
                <c:pt idx="115">
                  <c:v>-4.402557874762808E-2</c:v>
                </c:pt>
                <c:pt idx="116">
                  <c:v>1.415060721062622E-2</c:v>
                </c:pt>
                <c:pt idx="117">
                  <c:v>-4.3013206831119533E-2</c:v>
                </c:pt>
                <c:pt idx="118">
                  <c:v>-8.5767020872865252E-2</c:v>
                </c:pt>
                <c:pt idx="119">
                  <c:v>-4.2000834914610985E-2</c:v>
                </c:pt>
                <c:pt idx="120">
                  <c:v>-5.59146489563567E-2</c:v>
                </c:pt>
                <c:pt idx="121">
                  <c:v>-1.9358462998102455E-2</c:v>
                </c:pt>
                <c:pt idx="122">
                  <c:v>-7.653227703984819E-2</c:v>
                </c:pt>
                <c:pt idx="123">
                  <c:v>-9.0446091081593905E-2</c:v>
                </c:pt>
                <c:pt idx="124">
                  <c:v>-0.11877990512333964</c:v>
                </c:pt>
                <c:pt idx="125">
                  <c:v>-0.11106371916508537</c:v>
                </c:pt>
                <c:pt idx="126">
                  <c:v>-6.0087533206831079E-2</c:v>
                </c:pt>
                <c:pt idx="127">
                  <c:v>-0.11726134724857681</c:v>
                </c:pt>
                <c:pt idx="128">
                  <c:v>-9.5125161290322557E-2</c:v>
                </c:pt>
                <c:pt idx="129">
                  <c:v>-0.1090389753320683</c:v>
                </c:pt>
                <c:pt idx="130">
                  <c:v>-0.13016278937381401</c:v>
                </c:pt>
                <c:pt idx="131">
                  <c:v>-2.871660341555976E-2</c:v>
                </c:pt>
                <c:pt idx="132">
                  <c:v>-9.3100417457305462E-2</c:v>
                </c:pt>
                <c:pt idx="133">
                  <c:v>-7.81742314990512E-2</c:v>
                </c:pt>
                <c:pt idx="134">
                  <c:v>-0.16418804554079694</c:v>
                </c:pt>
                <c:pt idx="135">
                  <c:v>-0.13484185958254266</c:v>
                </c:pt>
                <c:pt idx="136">
                  <c:v>2.4274326375711586E-2</c:v>
                </c:pt>
                <c:pt idx="137">
                  <c:v>-4.7309487666034128E-2</c:v>
                </c:pt>
                <c:pt idx="138">
                  <c:v>-3.543301707779889E-3</c:v>
                </c:pt>
                <c:pt idx="139">
                  <c:v>6.1842884250474406E-2</c:v>
                </c:pt>
                <c:pt idx="140">
                  <c:v>-3.1370929791271318E-2</c:v>
                </c:pt>
                <c:pt idx="141">
                  <c:v>5.1852561669829544E-3</c:v>
                </c:pt>
                <c:pt idx="142">
                  <c:v>-6.6408557874762797E-2</c:v>
                </c:pt>
                <c:pt idx="143">
                  <c:v>-8.0322371916508511E-2</c:v>
                </c:pt>
                <c:pt idx="144">
                  <c:v>-4.3766185958254239E-2</c:v>
                </c:pt>
                <c:pt idx="145">
                  <c:v>0</c:v>
                </c:pt>
                <c:pt idx="146">
                  <c:v>-4.2753814041745719E-2</c:v>
                </c:pt>
                <c:pt idx="147">
                  <c:v>-1.8814645902854976E-2</c:v>
                </c:pt>
                <c:pt idx="148">
                  <c:v>1.173114522236036</c:v>
                </c:pt>
                <c:pt idx="149">
                  <c:v>12.898633690374924</c:v>
                </c:pt>
                <c:pt idx="150">
                  <c:v>32.079132858513816</c:v>
                </c:pt>
                <c:pt idx="151">
                  <c:v>35.14562202665271</c:v>
                </c:pt>
                <c:pt idx="152">
                  <c:v>23.179591194791598</c:v>
                </c:pt>
                <c:pt idx="153">
                  <c:v>15.676450362930488</c:v>
                </c:pt>
                <c:pt idx="154">
                  <c:v>11.814279531069378</c:v>
                </c:pt>
                <c:pt idx="155">
                  <c:v>8.8821786992082696</c:v>
                </c:pt>
                <c:pt idx="156">
                  <c:v>6.4763978673471616</c:v>
                </c:pt>
                <c:pt idx="157">
                  <c:v>5.1160470354860514</c:v>
                </c:pt>
                <c:pt idx="158">
                  <c:v>5.8465562036249432</c:v>
                </c:pt>
                <c:pt idx="159">
                  <c:v>8.0983353717638309</c:v>
                </c:pt>
                <c:pt idx="160">
                  <c:v>9.6002945399027233</c:v>
                </c:pt>
                <c:pt idx="161">
                  <c:v>10.532673708041614</c:v>
                </c:pt>
                <c:pt idx="162">
                  <c:v>9.2660428761805047</c:v>
                </c:pt>
                <c:pt idx="163">
                  <c:v>8.5978420443193944</c:v>
                </c:pt>
                <c:pt idx="164">
                  <c:v>9.2129812124582866</c:v>
                </c:pt>
                <c:pt idx="165">
                  <c:v>10.094900380597178</c:v>
                </c:pt>
                <c:pt idx="166">
                  <c:v>10.436069548736066</c:v>
                </c:pt>
                <c:pt idx="167">
                  <c:v>11.527058716874958</c:v>
                </c:pt>
                <c:pt idx="168">
                  <c:v>14.449357885013848</c:v>
                </c:pt>
                <c:pt idx="169">
                  <c:v>19.10922705315274</c:v>
                </c:pt>
                <c:pt idx="170">
                  <c:v>21.224026221291631</c:v>
                </c:pt>
                <c:pt idx="171">
                  <c:v>18.940815389430522</c:v>
                </c:pt>
                <c:pt idx="172">
                  <c:v>18.222134557569412</c:v>
                </c:pt>
                <c:pt idx="173">
                  <c:v>17.9216337257083</c:v>
                </c:pt>
                <c:pt idx="174">
                  <c:v>18.846802893847194</c:v>
                </c:pt>
                <c:pt idx="175">
                  <c:v>22.497292061986084</c:v>
                </c:pt>
                <c:pt idx="176">
                  <c:v>25.707981230124975</c:v>
                </c:pt>
                <c:pt idx="177">
                  <c:v>22.127000398263867</c:v>
                </c:pt>
                <c:pt idx="178">
                  <c:v>19.944719566402757</c:v>
                </c:pt>
                <c:pt idx="179">
                  <c:v>21.980208734541648</c:v>
                </c:pt>
                <c:pt idx="180">
                  <c:v>31.340897902680538</c:v>
                </c:pt>
                <c:pt idx="181">
                  <c:v>52.655507070819425</c:v>
                </c:pt>
                <c:pt idx="182">
                  <c:v>78.26719623895832</c:v>
                </c:pt>
                <c:pt idx="183">
                  <c:v>92.905485407097217</c:v>
                </c:pt>
                <c:pt idx="184">
                  <c:v>92.446364575236103</c:v>
                </c:pt>
                <c:pt idx="185">
                  <c:v>80.862453743374999</c:v>
                </c:pt>
                <c:pt idx="186">
                  <c:v>71.924552911513885</c:v>
                </c:pt>
                <c:pt idx="187">
                  <c:v>59.48988207965278</c:v>
                </c:pt>
                <c:pt idx="188">
                  <c:v>53.176361247791661</c:v>
                </c:pt>
                <c:pt idx="189">
                  <c:v>46.271640415930555</c:v>
                </c:pt>
                <c:pt idx="190">
                  <c:v>44.197509584069444</c:v>
                </c:pt>
                <c:pt idx="191">
                  <c:v>48.619458752208338</c:v>
                </c:pt>
                <c:pt idx="192">
                  <c:v>55.795557920347221</c:v>
                </c:pt>
                <c:pt idx="193">
                  <c:v>62.611177088486123</c:v>
                </c:pt>
                <c:pt idx="194">
                  <c:v>66.441916256625007</c:v>
                </c:pt>
                <c:pt idx="195">
                  <c:v>67.2012554247639</c:v>
                </c:pt>
                <c:pt idx="196">
                  <c:v>61.031934592902793</c:v>
                </c:pt>
                <c:pt idx="197">
                  <c:v>58.546843761041679</c:v>
                </c:pt>
                <c:pt idx="198">
                  <c:v>66.804432929180564</c:v>
                </c:pt>
                <c:pt idx="199">
                  <c:v>85.826312097319459</c:v>
                </c:pt>
                <c:pt idx="200">
                  <c:v>99.808511265458364</c:v>
                </c:pt>
                <c:pt idx="201">
                  <c:v>92.500040433597249</c:v>
                </c:pt>
                <c:pt idx="202">
                  <c:v>71.528909601736132</c:v>
                </c:pt>
                <c:pt idx="203">
                  <c:v>50.49287876987502</c:v>
                </c:pt>
                <c:pt idx="204">
                  <c:v>34.770517938013917</c:v>
                </c:pt>
                <c:pt idx="205">
                  <c:v>24.534847106152807</c:v>
                </c:pt>
                <c:pt idx="206">
                  <c:v>18.012246274291691</c:v>
                </c:pt>
                <c:pt idx="207">
                  <c:v>13.479555442430586</c:v>
                </c:pt>
                <c:pt idx="208">
                  <c:v>10.259064610569478</c:v>
                </c:pt>
                <c:pt idx="209">
                  <c:v>8.0407437787083662</c:v>
                </c:pt>
                <c:pt idx="210">
                  <c:v>6.4064129468472588</c:v>
                </c:pt>
                <c:pt idx="211">
                  <c:v>5.2335221149861502</c:v>
                </c:pt>
                <c:pt idx="212">
                  <c:v>4.3490212831250403</c:v>
                </c:pt>
                <c:pt idx="213">
                  <c:v>3.7240704512639322</c:v>
                </c:pt>
                <c:pt idx="214">
                  <c:v>3.0342296194028218</c:v>
                </c:pt>
                <c:pt idx="215">
                  <c:v>2.5967387875417125</c:v>
                </c:pt>
                <c:pt idx="216">
                  <c:v>2.1736679556806036</c:v>
                </c:pt>
                <c:pt idx="217">
                  <c:v>1.9813071238194944</c:v>
                </c:pt>
                <c:pt idx="218">
                  <c:v>1.5870762919583852</c:v>
                </c:pt>
                <c:pt idx="219">
                  <c:v>1.5244954600972762</c:v>
                </c:pt>
                <c:pt idx="220">
                  <c:v>1.3681946282361668</c:v>
                </c:pt>
                <c:pt idx="221">
                  <c:v>1.0532637963750573</c:v>
                </c:pt>
                <c:pt idx="222">
                  <c:v>1.077202964513948</c:v>
                </c:pt>
                <c:pt idx="223">
                  <c:v>0.94974213265283902</c:v>
                </c:pt>
                <c:pt idx="224">
                  <c:v>0.79343130079172952</c:v>
                </c:pt>
                <c:pt idx="225">
                  <c:v>0.62991046893062008</c:v>
                </c:pt>
                <c:pt idx="226">
                  <c:v>0.502439637069511</c:v>
                </c:pt>
                <c:pt idx="227">
                  <c:v>0.36776880520840155</c:v>
                </c:pt>
                <c:pt idx="228">
                  <c:v>0.34123797334729206</c:v>
                </c:pt>
                <c:pt idx="229">
                  <c:v>0.29307714148618297</c:v>
                </c:pt>
                <c:pt idx="230">
                  <c:v>0.2377063096250735</c:v>
                </c:pt>
                <c:pt idx="231">
                  <c:v>0.16791547776396437</c:v>
                </c:pt>
                <c:pt idx="232">
                  <c:v>7.6494645902854985E-2</c:v>
                </c:pt>
                <c:pt idx="233">
                  <c:v>3.5543814041745836E-2</c:v>
                </c:pt>
                <c:pt idx="234">
                  <c:v>0</c:v>
                </c:pt>
                <c:pt idx="235">
                  <c:v>-2.8333814041745731E-2</c:v>
                </c:pt>
                <c:pt idx="236">
                  <c:v>-7.1087628083491561E-2</c:v>
                </c:pt>
                <c:pt idx="237">
                  <c:v>-0.12104144212523726</c:v>
                </c:pt>
                <c:pt idx="238">
                  <c:v>-9.890525616698298E-2</c:v>
                </c:pt>
                <c:pt idx="239">
                  <c:v>-7.6779070208728761E-2</c:v>
                </c:pt>
                <c:pt idx="240">
                  <c:v>-6.1852884250474416E-2</c:v>
                </c:pt>
                <c:pt idx="241">
                  <c:v>-6.8556698292220331E-2</c:v>
                </c:pt>
                <c:pt idx="242">
                  <c:v>-0.10409051233396593</c:v>
                </c:pt>
                <c:pt idx="243">
                  <c:v>-0.10358432637571147</c:v>
                </c:pt>
                <c:pt idx="244">
                  <c:v>-0.11749814041745732</c:v>
                </c:pt>
                <c:pt idx="245">
                  <c:v>-0.15304195445920299</c:v>
                </c:pt>
                <c:pt idx="246">
                  <c:v>-0.2102157685009487</c:v>
                </c:pt>
                <c:pt idx="247">
                  <c:v>-0.23854958254269443</c:v>
                </c:pt>
                <c:pt idx="248">
                  <c:v>-0.31014339658444023</c:v>
                </c:pt>
                <c:pt idx="249">
                  <c:v>-0.30963721062618599</c:v>
                </c:pt>
                <c:pt idx="250">
                  <c:v>-0.34518102466793166</c:v>
                </c:pt>
                <c:pt idx="251">
                  <c:v>-0.36630483870967745</c:v>
                </c:pt>
                <c:pt idx="252">
                  <c:v>-0.53883865275142317</c:v>
                </c:pt>
                <c:pt idx="253">
                  <c:v>-0.46623246679316899</c:v>
                </c:pt>
                <c:pt idx="254">
                  <c:v>-0.47293628083491457</c:v>
                </c:pt>
                <c:pt idx="255">
                  <c:v>-0.48685009487666031</c:v>
                </c:pt>
                <c:pt idx="256">
                  <c:v>-0.55843390891840605</c:v>
                </c:pt>
                <c:pt idx="257">
                  <c:v>-0.54351772296015188</c:v>
                </c:pt>
                <c:pt idx="258">
                  <c:v>-0.51417153700189755</c:v>
                </c:pt>
                <c:pt idx="259">
                  <c:v>-0.54250535104364328</c:v>
                </c:pt>
                <c:pt idx="260">
                  <c:v>-0.441059165085389</c:v>
                </c:pt>
                <c:pt idx="261">
                  <c:v>-0.5270729791271348</c:v>
                </c:pt>
                <c:pt idx="262">
                  <c:v>-0.54098679316888054</c:v>
                </c:pt>
                <c:pt idx="263">
                  <c:v>-0.56210060721062627</c:v>
                </c:pt>
                <c:pt idx="264">
                  <c:v>-0.56159442125237191</c:v>
                </c:pt>
                <c:pt idx="265">
                  <c:v>-0.51062823529411761</c:v>
                </c:pt>
                <c:pt idx="266">
                  <c:v>-0.51012204933586336</c:v>
                </c:pt>
                <c:pt idx="267">
                  <c:v>-0.52403586337760921</c:v>
                </c:pt>
                <c:pt idx="268">
                  <c:v>-0.55956967741935482</c:v>
                </c:pt>
                <c:pt idx="269">
                  <c:v>-0.51581349146110056</c:v>
                </c:pt>
                <c:pt idx="270">
                  <c:v>-0.49367730550284628</c:v>
                </c:pt>
                <c:pt idx="271">
                  <c:v>-0.57247111954459207</c:v>
                </c:pt>
                <c:pt idx="272">
                  <c:v>-0.49266493358633778</c:v>
                </c:pt>
                <c:pt idx="273">
                  <c:v>-0.5354187476280835</c:v>
                </c:pt>
                <c:pt idx="274">
                  <c:v>-0.59979256166982919</c:v>
                </c:pt>
                <c:pt idx="275">
                  <c:v>-0.57044637571157497</c:v>
                </c:pt>
                <c:pt idx="276">
                  <c:v>-0.69972018975332073</c:v>
                </c:pt>
                <c:pt idx="277">
                  <c:v>-0.62711400379506643</c:v>
                </c:pt>
                <c:pt idx="278">
                  <c:v>-0.67707781783681209</c:v>
                </c:pt>
                <c:pt idx="279">
                  <c:v>-0.67657163187855784</c:v>
                </c:pt>
                <c:pt idx="280">
                  <c:v>-0.70490544592030369</c:v>
                </c:pt>
                <c:pt idx="281">
                  <c:v>-0.70439925996204944</c:v>
                </c:pt>
                <c:pt idx="282">
                  <c:v>-0.73994307400379511</c:v>
                </c:pt>
                <c:pt idx="283">
                  <c:v>-0.79711688804554082</c:v>
                </c:pt>
                <c:pt idx="284">
                  <c:v>-0.76056070208728654</c:v>
                </c:pt>
                <c:pt idx="285">
                  <c:v>-0.79610451612903232</c:v>
                </c:pt>
                <c:pt idx="286">
                  <c:v>-0.78838833017077803</c:v>
                </c:pt>
                <c:pt idx="287">
                  <c:v>-0.76625214421252374</c:v>
                </c:pt>
                <c:pt idx="288">
                  <c:v>-0.80179595825426953</c:v>
                </c:pt>
                <c:pt idx="289">
                  <c:v>-0.72918977229601523</c:v>
                </c:pt>
                <c:pt idx="290">
                  <c:v>-0.69263358633776095</c:v>
                </c:pt>
                <c:pt idx="291">
                  <c:v>-0.69212740037950671</c:v>
                </c:pt>
                <c:pt idx="292">
                  <c:v>-0.71325121442125239</c:v>
                </c:pt>
                <c:pt idx="293">
                  <c:v>-0.71995502846299808</c:v>
                </c:pt>
                <c:pt idx="294">
                  <c:v>-0.74828884250474381</c:v>
                </c:pt>
                <c:pt idx="295">
                  <c:v>-0.75499265654648962</c:v>
                </c:pt>
                <c:pt idx="296">
                  <c:v>-0.75448647058823526</c:v>
                </c:pt>
                <c:pt idx="297">
                  <c:v>-0.71072028462998116</c:v>
                </c:pt>
                <c:pt idx="298">
                  <c:v>-0.73184409867172673</c:v>
                </c:pt>
                <c:pt idx="299">
                  <c:v>-0.68086791271347247</c:v>
                </c:pt>
                <c:pt idx="300">
                  <c:v>-0.68757172675521816</c:v>
                </c:pt>
                <c:pt idx="301">
                  <c:v>-0.71590554079696389</c:v>
                </c:pt>
                <c:pt idx="302">
                  <c:v>-0.72260935483870969</c:v>
                </c:pt>
                <c:pt idx="303">
                  <c:v>-0.77257316888045535</c:v>
                </c:pt>
                <c:pt idx="304">
                  <c:v>-0.80090698292220119</c:v>
                </c:pt>
                <c:pt idx="305">
                  <c:v>-0.90855079696394681</c:v>
                </c:pt>
                <c:pt idx="306">
                  <c:v>-0.79268461100569265</c:v>
                </c:pt>
                <c:pt idx="307">
                  <c:v>-0.80659842504743839</c:v>
                </c:pt>
                <c:pt idx="308">
                  <c:v>-0.88540223908918403</c:v>
                </c:pt>
                <c:pt idx="309">
                  <c:v>-0.87768605313092984</c:v>
                </c:pt>
                <c:pt idx="310">
                  <c:v>-0.89159986717267548</c:v>
                </c:pt>
                <c:pt idx="311">
                  <c:v>-0.88388368121442129</c:v>
                </c:pt>
                <c:pt idx="312">
                  <c:v>-0.84732749525616702</c:v>
                </c:pt>
                <c:pt idx="313">
                  <c:v>-0.81798130929791268</c:v>
                </c:pt>
                <c:pt idx="314">
                  <c:v>-0.79584512333965851</c:v>
                </c:pt>
                <c:pt idx="315">
                  <c:v>-0.8025489373814042</c:v>
                </c:pt>
                <c:pt idx="316">
                  <c:v>-0.88856275142314989</c:v>
                </c:pt>
                <c:pt idx="317">
                  <c:v>-0.87363656546489565</c:v>
                </c:pt>
                <c:pt idx="318">
                  <c:v>-0.8082403795066414</c:v>
                </c:pt>
                <c:pt idx="319">
                  <c:v>-0.77168419354838713</c:v>
                </c:pt>
                <c:pt idx="320">
                  <c:v>-0.80001800759013286</c:v>
                </c:pt>
                <c:pt idx="321">
                  <c:v>-0.79230182163187857</c:v>
                </c:pt>
                <c:pt idx="322">
                  <c:v>-0.83505563567362429</c:v>
                </c:pt>
                <c:pt idx="323">
                  <c:v>-0.81291944971537</c:v>
                </c:pt>
                <c:pt idx="324">
                  <c:v>-0.74752326375711575</c:v>
                </c:pt>
                <c:pt idx="325">
                  <c:v>-0.76143707779886149</c:v>
                </c:pt>
                <c:pt idx="326">
                  <c:v>-0.76814089184060719</c:v>
                </c:pt>
                <c:pt idx="327">
                  <c:v>-0.83973470588235299</c:v>
                </c:pt>
                <c:pt idx="328">
                  <c:v>-0.86085851992409868</c:v>
                </c:pt>
                <c:pt idx="329">
                  <c:v>-0.96129233396584435</c:v>
                </c:pt>
                <c:pt idx="330">
                  <c:v>-0.78774614800759024</c:v>
                </c:pt>
                <c:pt idx="331">
                  <c:v>-0.8377099620493359</c:v>
                </c:pt>
                <c:pt idx="332">
                  <c:v>-0.93093377609108163</c:v>
                </c:pt>
                <c:pt idx="333">
                  <c:v>-0.93042759013282739</c:v>
                </c:pt>
                <c:pt idx="334">
                  <c:v>-0.92271140417457309</c:v>
                </c:pt>
                <c:pt idx="335">
                  <c:v>-0.87173521821631883</c:v>
                </c:pt>
                <c:pt idx="336">
                  <c:v>-0.8423890322580645</c:v>
                </c:pt>
                <c:pt idx="337">
                  <c:v>-0.98607284629981029</c:v>
                </c:pt>
                <c:pt idx="338">
                  <c:v>-0.94952666034155597</c:v>
                </c:pt>
                <c:pt idx="339">
                  <c:v>-0.97785047438330175</c:v>
                </c:pt>
                <c:pt idx="340">
                  <c:v>-0.8547842884250475</c:v>
                </c:pt>
                <c:pt idx="341">
                  <c:v>-0.86148810246679319</c:v>
                </c:pt>
                <c:pt idx="342">
                  <c:v>-0.9763319165085389</c:v>
                </c:pt>
                <c:pt idx="343">
                  <c:v>-0.84605573055028471</c:v>
                </c:pt>
                <c:pt idx="344">
                  <c:v>-0.80228954459203039</c:v>
                </c:pt>
                <c:pt idx="345">
                  <c:v>-0.88109335863377614</c:v>
                </c:pt>
                <c:pt idx="346">
                  <c:v>-0.88058717267552189</c:v>
                </c:pt>
                <c:pt idx="347">
                  <c:v>-0.81519098671726753</c:v>
                </c:pt>
                <c:pt idx="348">
                  <c:v>-0.77863480075901337</c:v>
                </c:pt>
                <c:pt idx="349">
                  <c:v>-0.85022861480075906</c:v>
                </c:pt>
                <c:pt idx="350">
                  <c:v>-0.82809242884250467</c:v>
                </c:pt>
                <c:pt idx="351">
                  <c:v>-0.81316624288425055</c:v>
                </c:pt>
                <c:pt idx="352">
                  <c:v>-0.81266005692599619</c:v>
                </c:pt>
                <c:pt idx="353">
                  <c:v>-0.85541387096774191</c:v>
                </c:pt>
                <c:pt idx="354">
                  <c:v>-0.83327768500948762</c:v>
                </c:pt>
                <c:pt idx="355">
                  <c:v>-0.78951149905123341</c:v>
                </c:pt>
                <c:pt idx="356">
                  <c:v>-0.86831531309297916</c:v>
                </c:pt>
                <c:pt idx="357">
                  <c:v>-0.91827912713472493</c:v>
                </c:pt>
                <c:pt idx="358">
                  <c:v>-0.96823294117647063</c:v>
                </c:pt>
                <c:pt idx="359">
                  <c:v>-0.88842675521821635</c:v>
                </c:pt>
                <c:pt idx="360">
                  <c:v>-0.94560056925996205</c:v>
                </c:pt>
                <c:pt idx="361">
                  <c:v>-0.95230438330170775</c:v>
                </c:pt>
                <c:pt idx="362">
                  <c:v>-0.9013281973434536</c:v>
                </c:pt>
                <c:pt idx="363">
                  <c:v>-0.96570201138519929</c:v>
                </c:pt>
                <c:pt idx="364">
                  <c:v>-0.98682582542694497</c:v>
                </c:pt>
                <c:pt idx="365">
                  <c:v>-0.91422963946869074</c:v>
                </c:pt>
                <c:pt idx="366">
                  <c:v>-0.89209345351043645</c:v>
                </c:pt>
                <c:pt idx="367">
                  <c:v>-0.96367726755218219</c:v>
                </c:pt>
                <c:pt idx="368">
                  <c:v>-0.95597108159392796</c:v>
                </c:pt>
                <c:pt idx="369">
                  <c:v>-0.85452489563567369</c:v>
                </c:pt>
                <c:pt idx="370">
                  <c:v>-0.86843870967741932</c:v>
                </c:pt>
                <c:pt idx="371">
                  <c:v>-0.88956252371916511</c:v>
                </c:pt>
                <c:pt idx="372">
                  <c:v>-0.8962663377609108</c:v>
                </c:pt>
                <c:pt idx="373">
                  <c:v>-0.83087015180265655</c:v>
                </c:pt>
                <c:pt idx="374">
                  <c:v>-0.83036396584440231</c:v>
                </c:pt>
                <c:pt idx="375">
                  <c:v>-0.99567777988614803</c:v>
                </c:pt>
                <c:pt idx="376">
                  <c:v>-0.82214159392789377</c:v>
                </c:pt>
                <c:pt idx="377">
                  <c:v>-0.77837540796963944</c:v>
                </c:pt>
                <c:pt idx="378">
                  <c:v>-0.85717922201138519</c:v>
                </c:pt>
                <c:pt idx="379">
                  <c:v>-0.85667303605313094</c:v>
                </c:pt>
                <c:pt idx="380">
                  <c:v>-0.80569685009487668</c:v>
                </c:pt>
                <c:pt idx="381">
                  <c:v>-0.89892066413662242</c:v>
                </c:pt>
                <c:pt idx="382">
                  <c:v>-0.91283447817836816</c:v>
                </c:pt>
                <c:pt idx="383">
                  <c:v>-0.94837829222011383</c:v>
                </c:pt>
                <c:pt idx="384">
                  <c:v>-0.9190321062618596</c:v>
                </c:pt>
                <c:pt idx="385">
                  <c:v>-0.96898592030360531</c:v>
                </c:pt>
                <c:pt idx="386">
                  <c:v>-0.98289973434535105</c:v>
                </c:pt>
                <c:pt idx="387">
                  <c:v>-0.88867354838709689</c:v>
                </c:pt>
                <c:pt idx="388">
                  <c:v>-0.96025736242884252</c:v>
                </c:pt>
                <c:pt idx="389">
                  <c:v>-0.97417117647058826</c:v>
                </c:pt>
                <c:pt idx="390">
                  <c:v>-0.96645499051233397</c:v>
                </c:pt>
                <c:pt idx="391">
                  <c:v>-0.95873880455407978</c:v>
                </c:pt>
                <c:pt idx="392">
                  <c:v>-0.97265261859582552</c:v>
                </c:pt>
                <c:pt idx="393">
                  <c:v>-0.93610643263757121</c:v>
                </c:pt>
                <c:pt idx="394">
                  <c:v>-0.89955024667931693</c:v>
                </c:pt>
                <c:pt idx="395">
                  <c:v>-0.97834406072106261</c:v>
                </c:pt>
                <c:pt idx="396">
                  <c:v>-0.93458787476280836</c:v>
                </c:pt>
                <c:pt idx="397">
                  <c:v>-0.95570168880455419</c:v>
                </c:pt>
                <c:pt idx="398">
                  <c:v>-0.92636550284629982</c:v>
                </c:pt>
                <c:pt idx="399">
                  <c:v>-0.8825993168880456</c:v>
                </c:pt>
                <c:pt idx="400">
                  <c:v>-0.87488313092979131</c:v>
                </c:pt>
                <c:pt idx="401">
                  <c:v>-0.93205694497153702</c:v>
                </c:pt>
                <c:pt idx="402">
                  <c:v>-0.91713075901328278</c:v>
                </c:pt>
                <c:pt idx="403">
                  <c:v>-0.87336457305502846</c:v>
                </c:pt>
                <c:pt idx="404">
                  <c:v>-0.9449483870967742</c:v>
                </c:pt>
                <c:pt idx="405">
                  <c:v>-0.91561220113851993</c:v>
                </c:pt>
                <c:pt idx="406">
                  <c:v>-0.9006860151802657</c:v>
                </c:pt>
                <c:pt idx="407">
                  <c:v>-0.92180982922201138</c:v>
                </c:pt>
                <c:pt idx="408">
                  <c:v>-0.95013364326375715</c:v>
                </c:pt>
                <c:pt idx="409">
                  <c:v>-0.88474745730550297</c:v>
                </c:pt>
                <c:pt idx="410">
                  <c:v>-0.94912127134724866</c:v>
                </c:pt>
                <c:pt idx="411">
                  <c:v>-0.97745508538899428</c:v>
                </c:pt>
                <c:pt idx="412">
                  <c:v>-0.91927889943074004</c:v>
                </c:pt>
                <c:pt idx="413">
                  <c:v>-0.94760271347248581</c:v>
                </c:pt>
                <c:pt idx="414">
                  <c:v>-0.96151652751423144</c:v>
                </c:pt>
                <c:pt idx="415">
                  <c:v>-0.91055034155597725</c:v>
                </c:pt>
                <c:pt idx="416">
                  <c:v>-1.003764155597723</c:v>
                </c:pt>
                <c:pt idx="417">
                  <c:v>-0.98883796963946868</c:v>
                </c:pt>
                <c:pt idx="418">
                  <c:v>-0.93066178368121444</c:v>
                </c:pt>
                <c:pt idx="419">
                  <c:v>-0.96619559772296015</c:v>
                </c:pt>
                <c:pt idx="420">
                  <c:v>-1.0522094117647058</c:v>
                </c:pt>
                <c:pt idx="421">
                  <c:v>-0.93634322580645157</c:v>
                </c:pt>
                <c:pt idx="422">
                  <c:v>-0.98630703984819734</c:v>
                </c:pt>
                <c:pt idx="423">
                  <c:v>-0.94975085388994307</c:v>
                </c:pt>
                <c:pt idx="424">
                  <c:v>-0.8555246679316888</c:v>
                </c:pt>
                <c:pt idx="425">
                  <c:v>-0.94152848197343453</c:v>
                </c:pt>
                <c:pt idx="426">
                  <c:v>-0.85451229601518031</c:v>
                </c:pt>
                <c:pt idx="427">
                  <c:v>-0.95493611005692602</c:v>
                </c:pt>
                <c:pt idx="428">
                  <c:v>-0.93279992409867174</c:v>
                </c:pt>
                <c:pt idx="429">
                  <c:v>-0.86020373814041751</c:v>
                </c:pt>
                <c:pt idx="430">
                  <c:v>-0.88853755218216324</c:v>
                </c:pt>
                <c:pt idx="431">
                  <c:v>-0.82314136622390888</c:v>
                </c:pt>
                <c:pt idx="432">
                  <c:v>-0.95240518026565468</c:v>
                </c:pt>
                <c:pt idx="433">
                  <c:v>-0.89422899430740044</c:v>
                </c:pt>
                <c:pt idx="434">
                  <c:v>-0.84325280834914618</c:v>
                </c:pt>
                <c:pt idx="435">
                  <c:v>-0.93646662239089185</c:v>
                </c:pt>
                <c:pt idx="436">
                  <c:v>-0.88550043643263754</c:v>
                </c:pt>
                <c:pt idx="437">
                  <c:v>-0.94987425047438334</c:v>
                </c:pt>
                <c:pt idx="438">
                  <c:v>-0.97099806451612902</c:v>
                </c:pt>
                <c:pt idx="439">
                  <c:v>-0.92723187855787481</c:v>
                </c:pt>
                <c:pt idx="440">
                  <c:v>-1.0060356925996206</c:v>
                </c:pt>
                <c:pt idx="441">
                  <c:v>-0.91180950664136629</c:v>
                </c:pt>
                <c:pt idx="442">
                  <c:v>-0.98339332068311203</c:v>
                </c:pt>
                <c:pt idx="443">
                  <c:v>-0.98288713472485767</c:v>
                </c:pt>
                <c:pt idx="444">
                  <c:v>-0.9463309487666034</c:v>
                </c:pt>
                <c:pt idx="445">
                  <c:v>-0.99629476280834917</c:v>
                </c:pt>
                <c:pt idx="446">
                  <c:v>-0.91648857685009488</c:v>
                </c:pt>
                <c:pt idx="447">
                  <c:v>-0.95923239089184065</c:v>
                </c:pt>
                <c:pt idx="448">
                  <c:v>-0.89384620493358635</c:v>
                </c:pt>
                <c:pt idx="449">
                  <c:v>-0.94380001897533206</c:v>
                </c:pt>
                <c:pt idx="450">
                  <c:v>-0.9000438330170778</c:v>
                </c:pt>
                <c:pt idx="451">
                  <c:v>-0.88511764705882356</c:v>
                </c:pt>
                <c:pt idx="452">
                  <c:v>-0.90624146110056936</c:v>
                </c:pt>
                <c:pt idx="453">
                  <c:v>-0.8552652751423151</c:v>
                </c:pt>
                <c:pt idx="454">
                  <c:v>-0.90522908918406075</c:v>
                </c:pt>
                <c:pt idx="455">
                  <c:v>-0.83262290322580645</c:v>
                </c:pt>
                <c:pt idx="456">
                  <c:v>-0.87537671726755217</c:v>
                </c:pt>
                <c:pt idx="457">
                  <c:v>-0.80998053130929792</c:v>
                </c:pt>
                <c:pt idx="458">
                  <c:v>-0.92482434535104363</c:v>
                </c:pt>
                <c:pt idx="459">
                  <c:v>-0.93873815939278937</c:v>
                </c:pt>
                <c:pt idx="460">
                  <c:v>-0.86614197343453514</c:v>
                </c:pt>
                <c:pt idx="461">
                  <c:v>-0.82237578747628082</c:v>
                </c:pt>
                <c:pt idx="462">
                  <c:v>-0.95884960151802656</c:v>
                </c:pt>
                <c:pt idx="463">
                  <c:v>-0.87904341555977239</c:v>
                </c:pt>
                <c:pt idx="464">
                  <c:v>-1.0010972296015179</c:v>
                </c:pt>
                <c:pt idx="465">
                  <c:v>-0.94291104364326372</c:v>
                </c:pt>
                <c:pt idx="466">
                  <c:v>-0.95682485768500958</c:v>
                </c:pt>
                <c:pt idx="467">
                  <c:v>-0.93468867172675529</c:v>
                </c:pt>
                <c:pt idx="468">
                  <c:v>-0.97023248576850096</c:v>
                </c:pt>
                <c:pt idx="469">
                  <c:v>-0.91204629981024676</c:v>
                </c:pt>
                <c:pt idx="470">
                  <c:v>-1.1278401138519925</c:v>
                </c:pt>
                <c:pt idx="471">
                  <c:v>-0.92545392789373815</c:v>
                </c:pt>
                <c:pt idx="472">
                  <c:v>-0.95378774193548388</c:v>
                </c:pt>
                <c:pt idx="473">
                  <c:v>-0.98212155597722961</c:v>
                </c:pt>
                <c:pt idx="474">
                  <c:v>-1.1041853700189754</c:v>
                </c:pt>
                <c:pt idx="475">
                  <c:v>-0.90900918406072106</c:v>
                </c:pt>
                <c:pt idx="476">
                  <c:v>-0.91571299810246687</c:v>
                </c:pt>
                <c:pt idx="477">
                  <c:v>-0.8719568121442125</c:v>
                </c:pt>
                <c:pt idx="478">
                  <c:v>-0.89308062618595829</c:v>
                </c:pt>
                <c:pt idx="479">
                  <c:v>-0.86373444022770407</c:v>
                </c:pt>
                <c:pt idx="480">
                  <c:v>-0.86322825426944982</c:v>
                </c:pt>
                <c:pt idx="481">
                  <c:v>-0.86272206831119547</c:v>
                </c:pt>
                <c:pt idx="482">
                  <c:v>-0.82616588235294119</c:v>
                </c:pt>
                <c:pt idx="483">
                  <c:v>-0.90495969639468687</c:v>
                </c:pt>
                <c:pt idx="484">
                  <c:v>-0.85399351043643268</c:v>
                </c:pt>
                <c:pt idx="485">
                  <c:v>-0.90394732447817838</c:v>
                </c:pt>
                <c:pt idx="486">
                  <c:v>-0.83135113851992415</c:v>
                </c:pt>
                <c:pt idx="487">
                  <c:v>-0.90293495256166989</c:v>
                </c:pt>
                <c:pt idx="488">
                  <c:v>-0.87359876660341562</c:v>
                </c:pt>
                <c:pt idx="489">
                  <c:v>-0.88751258064516136</c:v>
                </c:pt>
                <c:pt idx="490">
                  <c:v>-0.96630639468690704</c:v>
                </c:pt>
                <c:pt idx="491">
                  <c:v>-0.91533020872865278</c:v>
                </c:pt>
                <c:pt idx="492">
                  <c:v>-1.0157640227703986</c:v>
                </c:pt>
                <c:pt idx="493">
                  <c:v>-0.89989783681214419</c:v>
                </c:pt>
                <c:pt idx="494">
                  <c:v>-0.96428165085388995</c:v>
                </c:pt>
                <c:pt idx="495">
                  <c:v>-0.90609546489563575</c:v>
                </c:pt>
                <c:pt idx="496">
                  <c:v>-0.99931927893738148</c:v>
                </c:pt>
                <c:pt idx="497">
                  <c:v>-1.1285930929791272</c:v>
                </c:pt>
                <c:pt idx="498">
                  <c:v>-0.93341690702087288</c:v>
                </c:pt>
                <c:pt idx="499">
                  <c:v>-1.0482707210626185</c:v>
                </c:pt>
                <c:pt idx="500">
                  <c:v>-0.86752453510436434</c:v>
                </c:pt>
                <c:pt idx="501">
                  <c:v>-0.93910834914611008</c:v>
                </c:pt>
                <c:pt idx="502">
                  <c:v>-0.88814216318785588</c:v>
                </c:pt>
                <c:pt idx="503">
                  <c:v>-0.90925597722960161</c:v>
                </c:pt>
                <c:pt idx="504">
                  <c:v>-0.9159597912713473</c:v>
                </c:pt>
                <c:pt idx="505">
                  <c:v>-0.85057360531309301</c:v>
                </c:pt>
                <c:pt idx="506">
                  <c:v>-0.86448741935483864</c:v>
                </c:pt>
                <c:pt idx="507">
                  <c:v>-0.81351123339658438</c:v>
                </c:pt>
                <c:pt idx="508">
                  <c:v>-0.89951504743833022</c:v>
                </c:pt>
                <c:pt idx="509">
                  <c:v>-0.84133886148007586</c:v>
                </c:pt>
                <c:pt idx="510">
                  <c:v>-0.82641267552182174</c:v>
                </c:pt>
                <c:pt idx="511">
                  <c:v>-0.90520648956356742</c:v>
                </c:pt>
                <c:pt idx="512">
                  <c:v>-0.82540030360531313</c:v>
                </c:pt>
                <c:pt idx="513">
                  <c:v>-0.88257411764705884</c:v>
                </c:pt>
                <c:pt idx="514">
                  <c:v>-1.0118379316888046</c:v>
                </c:pt>
                <c:pt idx="515">
                  <c:v>-0.8743517457305503</c:v>
                </c:pt>
                <c:pt idx="516">
                  <c:v>-1.0180355597722959</c:v>
                </c:pt>
                <c:pt idx="517">
                  <c:v>-0.88054937381404175</c:v>
                </c:pt>
                <c:pt idx="518">
                  <c:v>-0.97376318785578753</c:v>
                </c:pt>
                <c:pt idx="519">
                  <c:v>-0.90115700189753323</c:v>
                </c:pt>
                <c:pt idx="520">
                  <c:v>-0.90786081593927892</c:v>
                </c:pt>
                <c:pt idx="521">
                  <c:v>-0.97945462998102473</c:v>
                </c:pt>
                <c:pt idx="522">
                  <c:v>-0.9356884440227704</c:v>
                </c:pt>
                <c:pt idx="523">
                  <c:v>-0.98565225806451617</c:v>
                </c:pt>
                <c:pt idx="524">
                  <c:v>-0.9490960721062619</c:v>
                </c:pt>
                <c:pt idx="525">
                  <c:v>-0.89811988614800764</c:v>
                </c:pt>
                <c:pt idx="526">
                  <c:v>-1.0273937001897533</c:v>
                </c:pt>
                <c:pt idx="527">
                  <c:v>-0.90431751423149909</c:v>
                </c:pt>
                <c:pt idx="528">
                  <c:v>-0.8821813282732448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ADD2-48AF-9F46-59B13D46951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98545176"/>
        <c:axId val="1"/>
      </c:scatterChart>
      <c:valAx>
        <c:axId val="198545176"/>
        <c:scaling>
          <c:orientation val="minMax"/>
          <c:max val="8"/>
          <c:min val="0"/>
        </c:scaling>
        <c:delete val="0"/>
        <c:axPos val="b"/>
        <c:title>
          <c:tx>
            <c:rich>
              <a:bodyPr/>
              <a:lstStyle/>
              <a:p>
                <a:pPr>
                  <a:defRPr sz="1000" b="1" i="0" u="none" strike="noStrike" baseline="0">
                    <a:solidFill>
                      <a:schemeClr val="accent2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GB" sz="1000">
                    <a:solidFill>
                      <a:schemeClr val="accent2"/>
                    </a:solidFill>
                  </a:rPr>
                  <a:t>Time (seconds)</a:t>
                </a:r>
              </a:p>
            </c:rich>
          </c:tx>
          <c:layout>
            <c:manualLayout>
              <c:xMode val="edge"/>
              <c:yMode val="edge"/>
              <c:x val="0.47601476014760147"/>
              <c:y val="0.9030898876404494"/>
            </c:manualLayout>
          </c:layout>
          <c:overlay val="0"/>
          <c:spPr>
            <a:noFill/>
            <a:ln w="20266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2533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898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"/>
        <c:crosses val="autoZero"/>
        <c:crossBetween val="midCat"/>
      </c:valAx>
      <c:valAx>
        <c:axId val="1"/>
        <c:scaling>
          <c:orientation val="minMax"/>
        </c:scaling>
        <c:delete val="0"/>
        <c:axPos val="l"/>
        <c:title>
          <c:tx>
            <c:rich>
              <a:bodyPr/>
              <a:lstStyle/>
              <a:p>
                <a:pPr>
                  <a:defRPr sz="1000" b="1" i="0" u="none" strike="noStrike" baseline="0">
                    <a:solidFill>
                      <a:schemeClr val="accent2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GB" sz="1000">
                    <a:solidFill>
                      <a:schemeClr val="accent2"/>
                    </a:solidFill>
                  </a:rPr>
                  <a:t>App. RAdiant Intensity (W/sr)</a:t>
                </a:r>
              </a:p>
            </c:rich>
          </c:tx>
          <c:layout>
            <c:manualLayout>
              <c:xMode val="edge"/>
              <c:yMode val="edge"/>
              <c:x val="1.014760147601476E-2"/>
              <c:y val="0.35674157303370785"/>
            </c:manualLayout>
          </c:layout>
          <c:overlay val="0"/>
          <c:spPr>
            <a:noFill/>
            <a:ln w="20266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2533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898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98545176"/>
        <c:crosses val="autoZero"/>
        <c:crossBetween val="midCat"/>
      </c:valAx>
      <c:spPr>
        <a:solidFill>
          <a:srgbClr val="C0C0C0"/>
        </a:solidFill>
        <a:ln w="10133">
          <a:solidFill>
            <a:srgbClr val="808080"/>
          </a:solidFill>
          <a:prstDash val="solid"/>
        </a:ln>
      </c:spPr>
    </c:plotArea>
    <c:legend>
      <c:legendPos val="b"/>
      <c:layout>
        <c:manualLayout>
          <c:xMode val="edge"/>
          <c:yMode val="edge"/>
          <c:x val="0.75763998927378662"/>
          <c:y val="0.41161538480125692"/>
          <c:w val="0.16328413284132842"/>
          <c:h val="3.6516853932584269E-2"/>
        </c:manualLayout>
      </c:layout>
      <c:overlay val="0"/>
      <c:spPr>
        <a:solidFill>
          <a:srgbClr val="FFFFFF"/>
        </a:solidFill>
        <a:ln w="2533">
          <a:solidFill>
            <a:srgbClr val="000000"/>
          </a:solidFill>
          <a:prstDash val="solid"/>
        </a:ln>
      </c:spPr>
      <c:txPr>
        <a:bodyPr/>
        <a:lstStyle/>
        <a:p>
          <a:pPr>
            <a:defRPr sz="826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898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0620031796502382E-2"/>
          <c:y val="5.2757793764988008E-2"/>
          <c:w val="0.87599364069952301"/>
          <c:h val="0.78657074340527577"/>
        </c:manualLayout>
      </c:layout>
      <c:scatterChart>
        <c:scatterStyle val="lineMarker"/>
        <c:varyColors val="0"/>
        <c:ser>
          <c:idx val="0"/>
          <c:order val="0"/>
          <c:tx>
            <c:strRef>
              <c:f>Sheet1!$B$4</c:f>
              <c:strCache>
                <c:ptCount val="1"/>
                <c:pt idx="0">
                  <c:v>WP/RP</c:v>
                </c:pt>
              </c:strCache>
            </c:strRef>
          </c:tx>
          <c:spPr>
            <a:ln w="29753">
              <a:solidFill>
                <a:srgbClr val="FF0000"/>
              </a:solidFill>
              <a:prstDash val="solid"/>
            </a:ln>
          </c:spPr>
          <c:marker>
            <c:symbol val="none"/>
          </c:marker>
          <c:xVal>
            <c:numRef>
              <c:f>Sheet1!$A$5:$A$13</c:f>
              <c:numCache>
                <c:formatCode>General</c:formatCode>
                <c:ptCount val="9"/>
                <c:pt idx="0">
                  <c:v>10</c:v>
                </c:pt>
                <c:pt idx="1">
                  <c:v>20</c:v>
                </c:pt>
                <c:pt idx="2">
                  <c:v>30</c:v>
                </c:pt>
                <c:pt idx="3">
                  <c:v>40</c:v>
                </c:pt>
                <c:pt idx="4">
                  <c:v>50</c:v>
                </c:pt>
                <c:pt idx="5">
                  <c:v>60</c:v>
                </c:pt>
                <c:pt idx="6">
                  <c:v>70</c:v>
                </c:pt>
                <c:pt idx="7">
                  <c:v>80</c:v>
                </c:pt>
                <c:pt idx="8">
                  <c:v>90</c:v>
                </c:pt>
              </c:numCache>
            </c:numRef>
          </c:xVal>
          <c:yVal>
            <c:numRef>
              <c:f>Sheet1!$B$5:$B$13</c:f>
              <c:numCache>
                <c:formatCode>General</c:formatCode>
                <c:ptCount val="9"/>
                <c:pt idx="0">
                  <c:v>3.53</c:v>
                </c:pt>
                <c:pt idx="1">
                  <c:v>3.72</c:v>
                </c:pt>
                <c:pt idx="2">
                  <c:v>3.91</c:v>
                </c:pt>
                <c:pt idx="3">
                  <c:v>4.1100000000000003</c:v>
                </c:pt>
                <c:pt idx="4">
                  <c:v>4.34</c:v>
                </c:pt>
                <c:pt idx="5">
                  <c:v>4.6500000000000004</c:v>
                </c:pt>
                <c:pt idx="6">
                  <c:v>5.0999999999999996</c:v>
                </c:pt>
                <c:pt idx="7">
                  <c:v>5.88</c:v>
                </c:pt>
                <c:pt idx="8">
                  <c:v>7.85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2AD6-4BEC-B8BA-7A90BC53B22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98549768"/>
        <c:axId val="1"/>
      </c:scatterChart>
      <c:valAx>
        <c:axId val="198549768"/>
        <c:scaling>
          <c:orientation val="minMax"/>
        </c:scaling>
        <c:delete val="0"/>
        <c:axPos val="b"/>
        <c:majorGridlines>
          <c:spPr>
            <a:ln w="3719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406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GB"/>
                  <a:t>relative humidity (%)</a:t>
                </a:r>
              </a:p>
            </c:rich>
          </c:tx>
          <c:layout>
            <c:manualLayout>
              <c:xMode val="edge"/>
              <c:yMode val="edge"/>
              <c:x val="0.41176470588235292"/>
              <c:y val="0.91127098321342925"/>
            </c:manualLayout>
          </c:layout>
          <c:overlay val="0"/>
          <c:spPr>
            <a:noFill/>
            <a:ln w="29753">
              <a:noFill/>
            </a:ln>
          </c:spPr>
        </c:title>
        <c:numFmt formatCode="General" sourceLinked="1"/>
        <c:majorTickMark val="out"/>
        <c:minorTickMark val="out"/>
        <c:tickLblPos val="nextTo"/>
        <c:spPr>
          <a:ln w="29753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142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"/>
        <c:crosses val="autoZero"/>
        <c:crossBetween val="midCat"/>
        <c:majorUnit val="10"/>
        <c:minorUnit val="5"/>
      </c:valAx>
      <c:valAx>
        <c:axId val="1"/>
        <c:scaling>
          <c:orientation val="minMax"/>
        </c:scaling>
        <c:delete val="0"/>
        <c:axPos val="l"/>
        <c:majorGridlines>
          <c:spPr>
            <a:ln w="3719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406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GB" sz="1406" b="0" i="0" u="none" strike="noStrike" baseline="0">
                    <a:solidFill>
                      <a:srgbClr val="000000"/>
                    </a:solidFill>
                    <a:latin typeface="Arial"/>
                    <a:cs typeface="Arial"/>
                  </a:rPr>
                  <a:t>yield factor </a:t>
                </a:r>
                <a:r>
                  <a:rPr lang="en-GB" sz="1406" b="0" i="1" u="none" strike="noStrike" baseline="0">
                    <a:solidFill>
                      <a:srgbClr val="000000"/>
                    </a:solidFill>
                    <a:latin typeface="Arial"/>
                    <a:cs typeface="Arial"/>
                  </a:rPr>
                  <a:t>Y</a:t>
                </a:r>
              </a:p>
            </c:rich>
          </c:tx>
          <c:layout>
            <c:manualLayout>
              <c:xMode val="edge"/>
              <c:yMode val="edge"/>
              <c:x val="1.7488076311605722E-2"/>
              <c:y val="0.32613908872901681"/>
            </c:manualLayout>
          </c:layout>
          <c:overlay val="0"/>
          <c:spPr>
            <a:noFill/>
            <a:ln w="29753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29753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142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98549768"/>
        <c:crosses val="autoZero"/>
        <c:crossBetween val="midCat"/>
      </c:valAx>
      <c:spPr>
        <a:solidFill>
          <a:srgbClr val="FFFFFF"/>
        </a:solidFill>
        <a:ln w="14876">
          <a:solidFill>
            <a:srgbClr val="808080"/>
          </a:solidFill>
          <a:prstDash val="solid"/>
        </a:ln>
      </c:spPr>
    </c:plotArea>
    <c:plotVisOnly val="1"/>
    <c:dispBlanksAs val="gap"/>
    <c:showDLblsOverMax val="0"/>
  </c:chart>
  <c:spPr>
    <a:solidFill>
      <a:srgbClr val="FFFFFF"/>
    </a:solidFill>
    <a:ln>
      <a:noFill/>
    </a:ln>
  </c:spPr>
  <c:txPr>
    <a:bodyPr/>
    <a:lstStyle/>
    <a:p>
      <a:pPr>
        <a:defRPr sz="1406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456628477905073"/>
          <c:y val="6.8047337278106509E-2"/>
          <c:w val="0.85433715220949269"/>
          <c:h val="0.73372781065088755"/>
        </c:manualLayout>
      </c:layout>
      <c:scatterChart>
        <c:scatterStyle val="smoothMarker"/>
        <c:varyColors val="0"/>
        <c:ser>
          <c:idx val="0"/>
          <c:order val="0"/>
          <c:tx>
            <c:strRef>
              <c:f>'C:\TEMP\[ljwrpabd.xls]ljwrpb'!$B$1</c:f>
              <c:strCache>
                <c:ptCount val="1"/>
                <c:pt idx="0">
                  <c:v>alpha</c:v>
                </c:pt>
              </c:strCache>
            </c:strRef>
          </c:tx>
          <c:spPr>
            <a:ln w="17779">
              <a:solidFill>
                <a:srgbClr val="000080"/>
              </a:solidFill>
              <a:prstDash val="solid"/>
            </a:ln>
          </c:spPr>
          <c:marker>
            <c:symbol val="none"/>
          </c:marker>
          <c:xVal>
            <c:numRef>
              <c:f>'C:\TEMP\[ljwrpabd.xls]ljwrpb'!$A$2:$A$751</c:f>
              <c:numCache>
                <c:formatCode>General</c:formatCode>
                <c:ptCount val="750"/>
                <c:pt idx="3">
                  <c:v>0.40787000000000001</c:v>
                </c:pt>
                <c:pt idx="4">
                  <c:v>0.41073900000000002</c:v>
                </c:pt>
                <c:pt idx="5">
                  <c:v>0.413609</c:v>
                </c:pt>
                <c:pt idx="6">
                  <c:v>0.41647899999999999</c:v>
                </c:pt>
                <c:pt idx="7">
                  <c:v>0.419348</c:v>
                </c:pt>
                <c:pt idx="8">
                  <c:v>0.42221799999999998</c:v>
                </c:pt>
                <c:pt idx="9">
                  <c:v>0.42508800000000002</c:v>
                </c:pt>
                <c:pt idx="10">
                  <c:v>0.42795699999999998</c:v>
                </c:pt>
                <c:pt idx="11">
                  <c:v>0.43082700000000002</c:v>
                </c:pt>
                <c:pt idx="12">
                  <c:v>0.433697</c:v>
                </c:pt>
                <c:pt idx="13">
                  <c:v>0.43656600000000001</c:v>
                </c:pt>
                <c:pt idx="14">
                  <c:v>0.43943599999999999</c:v>
                </c:pt>
                <c:pt idx="15">
                  <c:v>0.44230599999999998</c:v>
                </c:pt>
                <c:pt idx="16">
                  <c:v>0.44517499999999999</c:v>
                </c:pt>
                <c:pt idx="17">
                  <c:v>0.44804500000000003</c:v>
                </c:pt>
                <c:pt idx="18">
                  <c:v>0.45091500000000001</c:v>
                </c:pt>
                <c:pt idx="19">
                  <c:v>0.45378400000000002</c:v>
                </c:pt>
                <c:pt idx="20">
                  <c:v>0.456654</c:v>
                </c:pt>
                <c:pt idx="21">
                  <c:v>0.45952399999999999</c:v>
                </c:pt>
                <c:pt idx="22">
                  <c:v>0.462393</c:v>
                </c:pt>
                <c:pt idx="23">
                  <c:v>0.46526299999999998</c:v>
                </c:pt>
                <c:pt idx="24">
                  <c:v>0.46813300000000002</c:v>
                </c:pt>
                <c:pt idx="25">
                  <c:v>0.47100199999999998</c:v>
                </c:pt>
                <c:pt idx="26">
                  <c:v>0.47387200000000002</c:v>
                </c:pt>
                <c:pt idx="27">
                  <c:v>0.476742</c:v>
                </c:pt>
                <c:pt idx="28">
                  <c:v>0.47961100000000001</c:v>
                </c:pt>
                <c:pt idx="29">
                  <c:v>0.48248099999999999</c:v>
                </c:pt>
                <c:pt idx="30">
                  <c:v>0.48535099999999998</c:v>
                </c:pt>
                <c:pt idx="31">
                  <c:v>0.48821999999999999</c:v>
                </c:pt>
                <c:pt idx="32">
                  <c:v>0.49109000000000003</c:v>
                </c:pt>
                <c:pt idx="33">
                  <c:v>0.49396000000000001</c:v>
                </c:pt>
                <c:pt idx="34">
                  <c:v>0.49682900000000002</c:v>
                </c:pt>
                <c:pt idx="35">
                  <c:v>0.499699</c:v>
                </c:pt>
                <c:pt idx="36">
                  <c:v>0.50256900000000004</c:v>
                </c:pt>
                <c:pt idx="37">
                  <c:v>0.50543800000000005</c:v>
                </c:pt>
                <c:pt idx="38">
                  <c:v>0.50830799999999998</c:v>
                </c:pt>
                <c:pt idx="39">
                  <c:v>0.51117800000000002</c:v>
                </c:pt>
                <c:pt idx="40">
                  <c:v>0.51404700000000003</c:v>
                </c:pt>
                <c:pt idx="41">
                  <c:v>0.51691699999999996</c:v>
                </c:pt>
                <c:pt idx="42">
                  <c:v>0.51978599999999997</c:v>
                </c:pt>
                <c:pt idx="43">
                  <c:v>0.52265600000000001</c:v>
                </c:pt>
                <c:pt idx="44">
                  <c:v>0.52552600000000005</c:v>
                </c:pt>
                <c:pt idx="45">
                  <c:v>0.52839499999999995</c:v>
                </c:pt>
                <c:pt idx="46">
                  <c:v>0.53126499999999999</c:v>
                </c:pt>
                <c:pt idx="47">
                  <c:v>0.53413500000000003</c:v>
                </c:pt>
                <c:pt idx="48">
                  <c:v>0.53700400000000004</c:v>
                </c:pt>
                <c:pt idx="49">
                  <c:v>0.53987399999999997</c:v>
                </c:pt>
                <c:pt idx="50">
                  <c:v>0.542744</c:v>
                </c:pt>
                <c:pt idx="51">
                  <c:v>0.54561300000000001</c:v>
                </c:pt>
                <c:pt idx="52">
                  <c:v>0.54848300000000005</c:v>
                </c:pt>
                <c:pt idx="53">
                  <c:v>0.55135299999999998</c:v>
                </c:pt>
                <c:pt idx="54">
                  <c:v>0.55422199999999999</c:v>
                </c:pt>
                <c:pt idx="55">
                  <c:v>0.55709200000000003</c:v>
                </c:pt>
                <c:pt idx="56">
                  <c:v>0.55996199999999996</c:v>
                </c:pt>
                <c:pt idx="57">
                  <c:v>0.56283099999999997</c:v>
                </c:pt>
                <c:pt idx="58">
                  <c:v>0.56570100000000001</c:v>
                </c:pt>
                <c:pt idx="59">
                  <c:v>0.56857100000000005</c:v>
                </c:pt>
                <c:pt idx="60">
                  <c:v>0.57143999999999995</c:v>
                </c:pt>
                <c:pt idx="61">
                  <c:v>0.57430999999999999</c:v>
                </c:pt>
                <c:pt idx="62">
                  <c:v>0.57718000000000003</c:v>
                </c:pt>
                <c:pt idx="63">
                  <c:v>0.58004900000000004</c:v>
                </c:pt>
                <c:pt idx="64">
                  <c:v>0.58291899999999996</c:v>
                </c:pt>
                <c:pt idx="65">
                  <c:v>0.585789</c:v>
                </c:pt>
                <c:pt idx="66">
                  <c:v>0.58865800000000001</c:v>
                </c:pt>
                <c:pt idx="67">
                  <c:v>0.59152800000000005</c:v>
                </c:pt>
                <c:pt idx="68">
                  <c:v>0.59439799999999998</c:v>
                </c:pt>
                <c:pt idx="69">
                  <c:v>0.59726699999999999</c:v>
                </c:pt>
                <c:pt idx="70">
                  <c:v>0.60013700000000003</c:v>
                </c:pt>
                <c:pt idx="71">
                  <c:v>0.60300699999999996</c:v>
                </c:pt>
                <c:pt idx="72">
                  <c:v>0.60587599999999997</c:v>
                </c:pt>
                <c:pt idx="73">
                  <c:v>0.60874600000000001</c:v>
                </c:pt>
                <c:pt idx="74">
                  <c:v>0.61161600000000005</c:v>
                </c:pt>
                <c:pt idx="75">
                  <c:v>0.61448499999999995</c:v>
                </c:pt>
                <c:pt idx="76">
                  <c:v>0.61735499999999999</c:v>
                </c:pt>
                <c:pt idx="77">
                  <c:v>0.62022500000000003</c:v>
                </c:pt>
                <c:pt idx="78">
                  <c:v>0.62309400000000004</c:v>
                </c:pt>
                <c:pt idx="79">
                  <c:v>0.62596399999999996</c:v>
                </c:pt>
                <c:pt idx="80">
                  <c:v>0.628834</c:v>
                </c:pt>
                <c:pt idx="81">
                  <c:v>0.63170300000000001</c:v>
                </c:pt>
                <c:pt idx="82">
                  <c:v>0.63457300000000005</c:v>
                </c:pt>
                <c:pt idx="83">
                  <c:v>0.63744299999999998</c:v>
                </c:pt>
                <c:pt idx="84">
                  <c:v>0.64031199999999999</c:v>
                </c:pt>
                <c:pt idx="85">
                  <c:v>0.64318200000000003</c:v>
                </c:pt>
                <c:pt idx="86">
                  <c:v>0.64605199999999996</c:v>
                </c:pt>
                <c:pt idx="87">
                  <c:v>0.64892099999999997</c:v>
                </c:pt>
                <c:pt idx="88">
                  <c:v>0.65179100000000001</c:v>
                </c:pt>
                <c:pt idx="89">
                  <c:v>0.65466100000000005</c:v>
                </c:pt>
                <c:pt idx="90">
                  <c:v>0.65752999999999995</c:v>
                </c:pt>
                <c:pt idx="91">
                  <c:v>0.66039999999999999</c:v>
                </c:pt>
                <c:pt idx="92">
                  <c:v>0.66327000000000003</c:v>
                </c:pt>
                <c:pt idx="93">
                  <c:v>0.66613900000000004</c:v>
                </c:pt>
                <c:pt idx="94">
                  <c:v>0.66900899999999996</c:v>
                </c:pt>
                <c:pt idx="95">
                  <c:v>0.671879</c:v>
                </c:pt>
                <c:pt idx="96">
                  <c:v>0.67474800000000001</c:v>
                </c:pt>
                <c:pt idx="97">
                  <c:v>0.67761800000000005</c:v>
                </c:pt>
                <c:pt idx="98">
                  <c:v>0.68100000000000005</c:v>
                </c:pt>
                <c:pt idx="99">
                  <c:v>0.68333299999999997</c:v>
                </c:pt>
                <c:pt idx="100">
                  <c:v>0.68566700000000003</c:v>
                </c:pt>
                <c:pt idx="101">
                  <c:v>0.68799999999999994</c:v>
                </c:pt>
                <c:pt idx="102">
                  <c:v>0.69033299999999997</c:v>
                </c:pt>
                <c:pt idx="103">
                  <c:v>0.69266700000000003</c:v>
                </c:pt>
                <c:pt idx="104">
                  <c:v>0.69499999999999995</c:v>
                </c:pt>
                <c:pt idx="105">
                  <c:v>0.69733299999999998</c:v>
                </c:pt>
                <c:pt idx="106">
                  <c:v>0.69966700000000004</c:v>
                </c:pt>
                <c:pt idx="107">
                  <c:v>0.70199999999999996</c:v>
                </c:pt>
                <c:pt idx="108">
                  <c:v>0.70433299999999999</c:v>
                </c:pt>
                <c:pt idx="109">
                  <c:v>0.70666700000000005</c:v>
                </c:pt>
                <c:pt idx="110">
                  <c:v>0.70899999999999996</c:v>
                </c:pt>
                <c:pt idx="111">
                  <c:v>0.71133299999999999</c:v>
                </c:pt>
                <c:pt idx="112">
                  <c:v>0.71366700000000005</c:v>
                </c:pt>
                <c:pt idx="113">
                  <c:v>0.71599999999999997</c:v>
                </c:pt>
                <c:pt idx="114">
                  <c:v>0.718333</c:v>
                </c:pt>
                <c:pt idx="115">
                  <c:v>0.72066699999999995</c:v>
                </c:pt>
                <c:pt idx="116">
                  <c:v>0.72299999999999998</c:v>
                </c:pt>
                <c:pt idx="117">
                  <c:v>0.72533300000000001</c:v>
                </c:pt>
                <c:pt idx="118">
                  <c:v>0.72766699999999995</c:v>
                </c:pt>
                <c:pt idx="119">
                  <c:v>0.73</c:v>
                </c:pt>
                <c:pt idx="120">
                  <c:v>0.73233300000000001</c:v>
                </c:pt>
                <c:pt idx="121">
                  <c:v>0.73466699999999996</c:v>
                </c:pt>
                <c:pt idx="122">
                  <c:v>0.73699999999999999</c:v>
                </c:pt>
                <c:pt idx="123">
                  <c:v>0.73933300000000002</c:v>
                </c:pt>
                <c:pt idx="124">
                  <c:v>0.74166699999999997</c:v>
                </c:pt>
                <c:pt idx="125">
                  <c:v>0.74399999999999999</c:v>
                </c:pt>
                <c:pt idx="126">
                  <c:v>0.74633300000000002</c:v>
                </c:pt>
                <c:pt idx="127">
                  <c:v>0.74866699999999997</c:v>
                </c:pt>
                <c:pt idx="128">
                  <c:v>0.751</c:v>
                </c:pt>
                <c:pt idx="129">
                  <c:v>0.75333300000000003</c:v>
                </c:pt>
                <c:pt idx="130">
                  <c:v>0.75566699999999998</c:v>
                </c:pt>
                <c:pt idx="131">
                  <c:v>0.75800000000000001</c:v>
                </c:pt>
                <c:pt idx="132">
                  <c:v>0.76033300000000004</c:v>
                </c:pt>
                <c:pt idx="133">
                  <c:v>0.76266699999999998</c:v>
                </c:pt>
                <c:pt idx="134">
                  <c:v>0.76500000000000001</c:v>
                </c:pt>
                <c:pt idx="135">
                  <c:v>0.76733300000000004</c:v>
                </c:pt>
                <c:pt idx="136">
                  <c:v>0.76966699999999999</c:v>
                </c:pt>
                <c:pt idx="137">
                  <c:v>0.77200000000000002</c:v>
                </c:pt>
                <c:pt idx="138">
                  <c:v>0.77433300000000005</c:v>
                </c:pt>
                <c:pt idx="139">
                  <c:v>0.776667</c:v>
                </c:pt>
                <c:pt idx="140">
                  <c:v>0.77900000000000003</c:v>
                </c:pt>
                <c:pt idx="141">
                  <c:v>0.78133300000000006</c:v>
                </c:pt>
                <c:pt idx="142">
                  <c:v>0.783667</c:v>
                </c:pt>
                <c:pt idx="143">
                  <c:v>0.78600000000000003</c:v>
                </c:pt>
                <c:pt idx="144">
                  <c:v>0.78833299999999995</c:v>
                </c:pt>
                <c:pt idx="145">
                  <c:v>0.79066700000000001</c:v>
                </c:pt>
                <c:pt idx="146">
                  <c:v>0.79300000000000004</c:v>
                </c:pt>
                <c:pt idx="147">
                  <c:v>0.79533299999999996</c:v>
                </c:pt>
                <c:pt idx="148">
                  <c:v>0.79766700000000001</c:v>
                </c:pt>
                <c:pt idx="149">
                  <c:v>0.8</c:v>
                </c:pt>
                <c:pt idx="150">
                  <c:v>0.80233299999999996</c:v>
                </c:pt>
                <c:pt idx="151">
                  <c:v>0.80466700000000002</c:v>
                </c:pt>
                <c:pt idx="152">
                  <c:v>0.80700000000000005</c:v>
                </c:pt>
                <c:pt idx="153">
                  <c:v>0.80933299999999997</c:v>
                </c:pt>
                <c:pt idx="154">
                  <c:v>0.81166700000000003</c:v>
                </c:pt>
                <c:pt idx="155">
                  <c:v>0.81399999999999995</c:v>
                </c:pt>
                <c:pt idx="156">
                  <c:v>0.81633299999999998</c:v>
                </c:pt>
                <c:pt idx="157">
                  <c:v>0.81866700000000003</c:v>
                </c:pt>
                <c:pt idx="158">
                  <c:v>0.82099999999999995</c:v>
                </c:pt>
                <c:pt idx="159">
                  <c:v>0.82333299999999998</c:v>
                </c:pt>
                <c:pt idx="160">
                  <c:v>0.82566700000000004</c:v>
                </c:pt>
                <c:pt idx="161">
                  <c:v>0.82799999999999996</c:v>
                </c:pt>
                <c:pt idx="162">
                  <c:v>0.83033299999999999</c:v>
                </c:pt>
                <c:pt idx="163">
                  <c:v>0.83266700000000005</c:v>
                </c:pt>
                <c:pt idx="164">
                  <c:v>0.83499999999999996</c:v>
                </c:pt>
                <c:pt idx="165">
                  <c:v>0.83733299999999999</c:v>
                </c:pt>
                <c:pt idx="166">
                  <c:v>0.83966700000000005</c:v>
                </c:pt>
                <c:pt idx="167">
                  <c:v>0.84199999999999997</c:v>
                </c:pt>
                <c:pt idx="168">
                  <c:v>0.844333</c:v>
                </c:pt>
                <c:pt idx="169">
                  <c:v>0.84666699999999995</c:v>
                </c:pt>
                <c:pt idx="170">
                  <c:v>0.84899999999999998</c:v>
                </c:pt>
                <c:pt idx="171">
                  <c:v>0.85133300000000001</c:v>
                </c:pt>
                <c:pt idx="172">
                  <c:v>0.85366699999999995</c:v>
                </c:pt>
                <c:pt idx="173">
                  <c:v>0.85599999999999998</c:v>
                </c:pt>
                <c:pt idx="174">
                  <c:v>0.85833300000000001</c:v>
                </c:pt>
                <c:pt idx="175">
                  <c:v>0.86066699999999996</c:v>
                </c:pt>
                <c:pt idx="176">
                  <c:v>0.86299999999999999</c:v>
                </c:pt>
                <c:pt idx="177">
                  <c:v>0.86533300000000002</c:v>
                </c:pt>
                <c:pt idx="178">
                  <c:v>0.86766699999999997</c:v>
                </c:pt>
                <c:pt idx="179">
                  <c:v>0.87</c:v>
                </c:pt>
                <c:pt idx="180">
                  <c:v>0.87233300000000003</c:v>
                </c:pt>
                <c:pt idx="181">
                  <c:v>0.87466699999999997</c:v>
                </c:pt>
                <c:pt idx="182">
                  <c:v>0.877</c:v>
                </c:pt>
                <c:pt idx="183">
                  <c:v>0.87933300000000003</c:v>
                </c:pt>
                <c:pt idx="184">
                  <c:v>0.88166699999999998</c:v>
                </c:pt>
                <c:pt idx="185">
                  <c:v>0.88400000000000001</c:v>
                </c:pt>
                <c:pt idx="186">
                  <c:v>0.88633300000000004</c:v>
                </c:pt>
                <c:pt idx="187">
                  <c:v>0.88866699999999998</c:v>
                </c:pt>
                <c:pt idx="188">
                  <c:v>0.89100000000000001</c:v>
                </c:pt>
                <c:pt idx="189">
                  <c:v>0.89333300000000004</c:v>
                </c:pt>
                <c:pt idx="190">
                  <c:v>0.89566699999999999</c:v>
                </c:pt>
                <c:pt idx="191">
                  <c:v>0.89800000000000002</c:v>
                </c:pt>
                <c:pt idx="192">
                  <c:v>0.90033300000000005</c:v>
                </c:pt>
                <c:pt idx="193">
                  <c:v>0.902667</c:v>
                </c:pt>
                <c:pt idx="194">
                  <c:v>0.90500000000000003</c:v>
                </c:pt>
                <c:pt idx="195">
                  <c:v>0.90733299999999995</c:v>
                </c:pt>
                <c:pt idx="196">
                  <c:v>0.909667</c:v>
                </c:pt>
                <c:pt idx="197">
                  <c:v>0.91200000000000003</c:v>
                </c:pt>
                <c:pt idx="198">
                  <c:v>0.91433299999999995</c:v>
                </c:pt>
                <c:pt idx="199">
                  <c:v>0.91666700000000001</c:v>
                </c:pt>
                <c:pt idx="200">
                  <c:v>0.91900000000000004</c:v>
                </c:pt>
                <c:pt idx="201">
                  <c:v>0.92133299999999996</c:v>
                </c:pt>
                <c:pt idx="202">
                  <c:v>0.92366700000000002</c:v>
                </c:pt>
                <c:pt idx="203">
                  <c:v>0.92600000000000005</c:v>
                </c:pt>
                <c:pt idx="204">
                  <c:v>0.92833299999999996</c:v>
                </c:pt>
                <c:pt idx="205">
                  <c:v>0.93066700000000002</c:v>
                </c:pt>
                <c:pt idx="206">
                  <c:v>0.93300000000000005</c:v>
                </c:pt>
                <c:pt idx="207">
                  <c:v>0.93533299999999997</c:v>
                </c:pt>
                <c:pt idx="208">
                  <c:v>0.93766700000000003</c:v>
                </c:pt>
                <c:pt idx="209">
                  <c:v>0.94</c:v>
                </c:pt>
                <c:pt idx="210">
                  <c:v>0.94233299999999998</c:v>
                </c:pt>
                <c:pt idx="211">
                  <c:v>0.94466700000000003</c:v>
                </c:pt>
                <c:pt idx="212">
                  <c:v>0.94699999999999995</c:v>
                </c:pt>
                <c:pt idx="213">
                  <c:v>0.94933299999999998</c:v>
                </c:pt>
                <c:pt idx="214">
                  <c:v>0.95166700000000004</c:v>
                </c:pt>
                <c:pt idx="215">
                  <c:v>0.95399999999999996</c:v>
                </c:pt>
                <c:pt idx="216">
                  <c:v>0.95633299999999999</c:v>
                </c:pt>
                <c:pt idx="217">
                  <c:v>0.95866700000000005</c:v>
                </c:pt>
                <c:pt idx="218">
                  <c:v>0.96099999999999997</c:v>
                </c:pt>
                <c:pt idx="219">
                  <c:v>0.96333299999999999</c:v>
                </c:pt>
                <c:pt idx="220">
                  <c:v>0.96566700000000005</c:v>
                </c:pt>
                <c:pt idx="221">
                  <c:v>0.96799999999999997</c:v>
                </c:pt>
                <c:pt idx="222">
                  <c:v>0.970333</c:v>
                </c:pt>
                <c:pt idx="223">
                  <c:v>0.97266699999999995</c:v>
                </c:pt>
                <c:pt idx="224">
                  <c:v>0.97499999999999998</c:v>
                </c:pt>
                <c:pt idx="225">
                  <c:v>0.97733300000000001</c:v>
                </c:pt>
                <c:pt idx="226">
                  <c:v>0.97966699999999995</c:v>
                </c:pt>
                <c:pt idx="227">
                  <c:v>0.98199999999999998</c:v>
                </c:pt>
                <c:pt idx="228">
                  <c:v>0.98433300000000001</c:v>
                </c:pt>
                <c:pt idx="229">
                  <c:v>0.98666699999999996</c:v>
                </c:pt>
                <c:pt idx="230">
                  <c:v>0.98899999999999999</c:v>
                </c:pt>
                <c:pt idx="231">
                  <c:v>0.99133300000000002</c:v>
                </c:pt>
                <c:pt idx="232">
                  <c:v>0.99366699999999997</c:v>
                </c:pt>
                <c:pt idx="233">
                  <c:v>0.996</c:v>
                </c:pt>
                <c:pt idx="234">
                  <c:v>0.99833300000000003</c:v>
                </c:pt>
                <c:pt idx="235">
                  <c:v>1.0006699999999999</c:v>
                </c:pt>
                <c:pt idx="236">
                  <c:v>1.0029999999999999</c:v>
                </c:pt>
                <c:pt idx="237">
                  <c:v>1.0053300000000001</c:v>
                </c:pt>
                <c:pt idx="238">
                  <c:v>1.0076700000000001</c:v>
                </c:pt>
                <c:pt idx="239">
                  <c:v>1.01</c:v>
                </c:pt>
                <c:pt idx="240">
                  <c:v>1.01233</c:v>
                </c:pt>
                <c:pt idx="241">
                  <c:v>1.01467</c:v>
                </c:pt>
                <c:pt idx="242">
                  <c:v>1.0169999999999999</c:v>
                </c:pt>
                <c:pt idx="243">
                  <c:v>1.0193300000000001</c:v>
                </c:pt>
                <c:pt idx="244">
                  <c:v>1.0216700000000001</c:v>
                </c:pt>
                <c:pt idx="245">
                  <c:v>1.024</c:v>
                </c:pt>
                <c:pt idx="246">
                  <c:v>1.02633</c:v>
                </c:pt>
                <c:pt idx="247">
                  <c:v>1.02867</c:v>
                </c:pt>
                <c:pt idx="248">
                  <c:v>1.0309999999999999</c:v>
                </c:pt>
                <c:pt idx="249">
                  <c:v>1.0333300000000001</c:v>
                </c:pt>
                <c:pt idx="250">
                  <c:v>1.0356700000000001</c:v>
                </c:pt>
                <c:pt idx="251">
                  <c:v>1.038</c:v>
                </c:pt>
                <c:pt idx="252">
                  <c:v>1.04033</c:v>
                </c:pt>
                <c:pt idx="253">
                  <c:v>1.04267</c:v>
                </c:pt>
                <c:pt idx="254">
                  <c:v>1.0449999999999999</c:v>
                </c:pt>
                <c:pt idx="255">
                  <c:v>1.0473300000000001</c:v>
                </c:pt>
                <c:pt idx="256">
                  <c:v>1.0496700000000001</c:v>
                </c:pt>
                <c:pt idx="257">
                  <c:v>1.052</c:v>
                </c:pt>
                <c:pt idx="258">
                  <c:v>1.05433</c:v>
                </c:pt>
                <c:pt idx="259">
                  <c:v>1.05667</c:v>
                </c:pt>
                <c:pt idx="260">
                  <c:v>1.0589999999999999</c:v>
                </c:pt>
                <c:pt idx="261">
                  <c:v>1.0613300000000001</c:v>
                </c:pt>
                <c:pt idx="262">
                  <c:v>1.0636699999999999</c:v>
                </c:pt>
                <c:pt idx="263">
                  <c:v>1.0660000000000001</c:v>
                </c:pt>
                <c:pt idx="264">
                  <c:v>1.06833</c:v>
                </c:pt>
                <c:pt idx="265">
                  <c:v>1.07067</c:v>
                </c:pt>
                <c:pt idx="266">
                  <c:v>1.073</c:v>
                </c:pt>
                <c:pt idx="267">
                  <c:v>1.0753299999999999</c:v>
                </c:pt>
                <c:pt idx="268">
                  <c:v>1.0776699999999999</c:v>
                </c:pt>
                <c:pt idx="269">
                  <c:v>1.08</c:v>
                </c:pt>
                <c:pt idx="270">
                  <c:v>1.08233</c:v>
                </c:pt>
                <c:pt idx="271">
                  <c:v>1.08467</c:v>
                </c:pt>
                <c:pt idx="272">
                  <c:v>1.087</c:v>
                </c:pt>
                <c:pt idx="273">
                  <c:v>1.0893299999999999</c:v>
                </c:pt>
                <c:pt idx="274">
                  <c:v>1.0916699999999999</c:v>
                </c:pt>
                <c:pt idx="275">
                  <c:v>1.0940000000000001</c:v>
                </c:pt>
                <c:pt idx="276">
                  <c:v>1.09633</c:v>
                </c:pt>
                <c:pt idx="277">
                  <c:v>1.09867</c:v>
                </c:pt>
                <c:pt idx="278">
                  <c:v>1.101</c:v>
                </c:pt>
                <c:pt idx="279">
                  <c:v>1.1033299999999999</c:v>
                </c:pt>
                <c:pt idx="280">
                  <c:v>1.1056699999999999</c:v>
                </c:pt>
                <c:pt idx="281">
                  <c:v>1.1080000000000001</c:v>
                </c:pt>
                <c:pt idx="282">
                  <c:v>1.11033</c:v>
                </c:pt>
                <c:pt idx="283">
                  <c:v>1.11267</c:v>
                </c:pt>
                <c:pt idx="284">
                  <c:v>1.115</c:v>
                </c:pt>
                <c:pt idx="285">
                  <c:v>1.1173299999999999</c:v>
                </c:pt>
                <c:pt idx="286">
                  <c:v>1.1196699999999999</c:v>
                </c:pt>
                <c:pt idx="287">
                  <c:v>1.1220000000000001</c:v>
                </c:pt>
                <c:pt idx="288">
                  <c:v>1.1243300000000001</c:v>
                </c:pt>
                <c:pt idx="289">
                  <c:v>1.1266700000000001</c:v>
                </c:pt>
                <c:pt idx="290">
                  <c:v>1.129</c:v>
                </c:pt>
                <c:pt idx="291">
                  <c:v>1.1313299999999999</c:v>
                </c:pt>
                <c:pt idx="292">
                  <c:v>1.13367</c:v>
                </c:pt>
                <c:pt idx="293">
                  <c:v>1.1359999999999999</c:v>
                </c:pt>
                <c:pt idx="294">
                  <c:v>1.1383300000000001</c:v>
                </c:pt>
                <c:pt idx="295">
                  <c:v>1.1406700000000001</c:v>
                </c:pt>
                <c:pt idx="296">
                  <c:v>1.143</c:v>
                </c:pt>
                <c:pt idx="297">
                  <c:v>1.14533</c:v>
                </c:pt>
                <c:pt idx="298">
                  <c:v>1.14767</c:v>
                </c:pt>
                <c:pt idx="299">
                  <c:v>1.1499999999999999</c:v>
                </c:pt>
                <c:pt idx="300">
                  <c:v>1.1523300000000001</c:v>
                </c:pt>
                <c:pt idx="301">
                  <c:v>1.1546700000000001</c:v>
                </c:pt>
                <c:pt idx="302">
                  <c:v>1.157</c:v>
                </c:pt>
                <c:pt idx="303">
                  <c:v>1.15933</c:v>
                </c:pt>
                <c:pt idx="304">
                  <c:v>1.16167</c:v>
                </c:pt>
                <c:pt idx="305">
                  <c:v>1.1639999999999999</c:v>
                </c:pt>
                <c:pt idx="306">
                  <c:v>1.1663300000000001</c:v>
                </c:pt>
                <c:pt idx="307">
                  <c:v>1.1686700000000001</c:v>
                </c:pt>
                <c:pt idx="308">
                  <c:v>1.171</c:v>
                </c:pt>
                <c:pt idx="309">
                  <c:v>1.17333</c:v>
                </c:pt>
                <c:pt idx="310">
                  <c:v>1.17567</c:v>
                </c:pt>
                <c:pt idx="311">
                  <c:v>1.1779999999999999</c:v>
                </c:pt>
                <c:pt idx="312">
                  <c:v>1.1803300000000001</c:v>
                </c:pt>
                <c:pt idx="313">
                  <c:v>1.1826700000000001</c:v>
                </c:pt>
                <c:pt idx="314">
                  <c:v>1.1850000000000001</c:v>
                </c:pt>
                <c:pt idx="315">
                  <c:v>1.18733</c:v>
                </c:pt>
                <c:pt idx="316">
                  <c:v>1.18967</c:v>
                </c:pt>
                <c:pt idx="317">
                  <c:v>1.1919999999999999</c:v>
                </c:pt>
                <c:pt idx="318">
                  <c:v>1.2970900000000001</c:v>
                </c:pt>
                <c:pt idx="319">
                  <c:v>1.3066500000000001</c:v>
                </c:pt>
                <c:pt idx="320">
                  <c:v>1.3162100000000001</c:v>
                </c:pt>
                <c:pt idx="321">
                  <c:v>1.32576</c:v>
                </c:pt>
                <c:pt idx="322">
                  <c:v>1.3353200000000001</c:v>
                </c:pt>
                <c:pt idx="323">
                  <c:v>1.3448800000000001</c:v>
                </c:pt>
                <c:pt idx="324">
                  <c:v>1.35443</c:v>
                </c:pt>
                <c:pt idx="325">
                  <c:v>1.36399</c:v>
                </c:pt>
                <c:pt idx="326">
                  <c:v>1.37355</c:v>
                </c:pt>
                <c:pt idx="327">
                  <c:v>1.3831</c:v>
                </c:pt>
                <c:pt idx="328">
                  <c:v>1.39266</c:v>
                </c:pt>
                <c:pt idx="329">
                  <c:v>1.40222</c:v>
                </c:pt>
                <c:pt idx="330">
                  <c:v>1.41177</c:v>
                </c:pt>
                <c:pt idx="331">
                  <c:v>1.42133</c:v>
                </c:pt>
                <c:pt idx="332">
                  <c:v>1.43089</c:v>
                </c:pt>
                <c:pt idx="333">
                  <c:v>1.4404399999999999</c:v>
                </c:pt>
                <c:pt idx="334">
                  <c:v>1.45</c:v>
                </c:pt>
                <c:pt idx="335">
                  <c:v>1.45956</c:v>
                </c:pt>
                <c:pt idx="336">
                  <c:v>1.4691099999999999</c:v>
                </c:pt>
                <c:pt idx="337">
                  <c:v>1.4786699999999999</c:v>
                </c:pt>
                <c:pt idx="338">
                  <c:v>1.4882299999999999</c:v>
                </c:pt>
                <c:pt idx="339">
                  <c:v>1.4894499999999999</c:v>
                </c:pt>
                <c:pt idx="340">
                  <c:v>1.4993099999999999</c:v>
                </c:pt>
                <c:pt idx="341">
                  <c:v>1.5091699999999999</c:v>
                </c:pt>
                <c:pt idx="342">
                  <c:v>1.5190300000000001</c:v>
                </c:pt>
                <c:pt idx="343">
                  <c:v>1.5288900000000001</c:v>
                </c:pt>
                <c:pt idx="344">
                  <c:v>1.5387599999999999</c:v>
                </c:pt>
                <c:pt idx="345">
                  <c:v>1.5486200000000001</c:v>
                </c:pt>
                <c:pt idx="346">
                  <c:v>1.5584800000000001</c:v>
                </c:pt>
                <c:pt idx="347">
                  <c:v>1.5683400000000001</c:v>
                </c:pt>
                <c:pt idx="348">
                  <c:v>1.5782</c:v>
                </c:pt>
                <c:pt idx="349">
                  <c:v>1.58806</c:v>
                </c:pt>
                <c:pt idx="350">
                  <c:v>1.5979300000000001</c:v>
                </c:pt>
                <c:pt idx="351">
                  <c:v>1.6077900000000001</c:v>
                </c:pt>
                <c:pt idx="352">
                  <c:v>1.61765</c:v>
                </c:pt>
                <c:pt idx="353">
                  <c:v>1.62751</c:v>
                </c:pt>
                <c:pt idx="354">
                  <c:v>1.63737</c:v>
                </c:pt>
                <c:pt idx="355">
                  <c:v>1.64723</c:v>
                </c:pt>
                <c:pt idx="356">
                  <c:v>1.6571</c:v>
                </c:pt>
                <c:pt idx="357">
                  <c:v>1.66696</c:v>
                </c:pt>
                <c:pt idx="358">
                  <c:v>1.67682</c:v>
                </c:pt>
                <c:pt idx="359">
                  <c:v>1.68668</c:v>
                </c:pt>
                <c:pt idx="360">
                  <c:v>1.6965399999999999</c:v>
                </c:pt>
                <c:pt idx="361">
                  <c:v>1.7063999999999999</c:v>
                </c:pt>
                <c:pt idx="362">
                  <c:v>1.71627</c:v>
                </c:pt>
                <c:pt idx="363">
                  <c:v>1.7261299999999999</c:v>
                </c:pt>
                <c:pt idx="364">
                  <c:v>1.7359899999999999</c:v>
                </c:pt>
                <c:pt idx="365">
                  <c:v>1.7458499999999999</c:v>
                </c:pt>
                <c:pt idx="366">
                  <c:v>1.7557100000000001</c:v>
                </c:pt>
                <c:pt idx="367">
                  <c:v>1.7655700000000001</c:v>
                </c:pt>
                <c:pt idx="368">
                  <c:v>1.7754399999999999</c:v>
                </c:pt>
                <c:pt idx="369">
                  <c:v>1.7853000000000001</c:v>
                </c:pt>
                <c:pt idx="370">
                  <c:v>1.7951600000000001</c:v>
                </c:pt>
                <c:pt idx="371">
                  <c:v>1.8050200000000001</c:v>
                </c:pt>
                <c:pt idx="372">
                  <c:v>1.81488</c:v>
                </c:pt>
                <c:pt idx="373">
                  <c:v>1.82474</c:v>
                </c:pt>
                <c:pt idx="374">
                  <c:v>1.8346100000000001</c:v>
                </c:pt>
                <c:pt idx="375">
                  <c:v>1.8444700000000001</c:v>
                </c:pt>
                <c:pt idx="376">
                  <c:v>1.85433</c:v>
                </c:pt>
                <c:pt idx="377">
                  <c:v>1.86419</c:v>
                </c:pt>
                <c:pt idx="378">
                  <c:v>1.87405</c:v>
                </c:pt>
                <c:pt idx="379">
                  <c:v>1.88391</c:v>
                </c:pt>
                <c:pt idx="380">
                  <c:v>1.89378</c:v>
                </c:pt>
                <c:pt idx="381">
                  <c:v>1.90364</c:v>
                </c:pt>
                <c:pt idx="382">
                  <c:v>1.9135</c:v>
                </c:pt>
                <c:pt idx="383">
                  <c:v>1.92336</c:v>
                </c:pt>
                <c:pt idx="384">
                  <c:v>1.9332199999999999</c:v>
                </c:pt>
                <c:pt idx="385">
                  <c:v>1.94309</c:v>
                </c:pt>
                <c:pt idx="386">
                  <c:v>1.95295</c:v>
                </c:pt>
                <c:pt idx="387">
                  <c:v>1.9628099999999999</c:v>
                </c:pt>
                <c:pt idx="388">
                  <c:v>1.9726699999999999</c:v>
                </c:pt>
                <c:pt idx="389">
                  <c:v>1.9825299999999999</c:v>
                </c:pt>
                <c:pt idx="390">
                  <c:v>1.9923900000000001</c:v>
                </c:pt>
                <c:pt idx="391">
                  <c:v>2.0022600000000002</c:v>
                </c:pt>
                <c:pt idx="392">
                  <c:v>2.0121199999999999</c:v>
                </c:pt>
                <c:pt idx="393">
                  <c:v>2.0219800000000001</c:v>
                </c:pt>
                <c:pt idx="394">
                  <c:v>2.0318399999999999</c:v>
                </c:pt>
                <c:pt idx="395">
                  <c:v>2.0417000000000001</c:v>
                </c:pt>
                <c:pt idx="396">
                  <c:v>2.0515599999999998</c:v>
                </c:pt>
                <c:pt idx="397">
                  <c:v>2.0614300000000001</c:v>
                </c:pt>
                <c:pt idx="398">
                  <c:v>2.0712899999999999</c:v>
                </c:pt>
                <c:pt idx="399">
                  <c:v>2.0811500000000001</c:v>
                </c:pt>
                <c:pt idx="400">
                  <c:v>2.0910099999999998</c:v>
                </c:pt>
                <c:pt idx="401">
                  <c:v>2.10087</c:v>
                </c:pt>
                <c:pt idx="402">
                  <c:v>2.1107300000000002</c:v>
                </c:pt>
                <c:pt idx="403">
                  <c:v>2.1206</c:v>
                </c:pt>
                <c:pt idx="404">
                  <c:v>2.1304599999999998</c:v>
                </c:pt>
                <c:pt idx="405">
                  <c:v>2.14032</c:v>
                </c:pt>
                <c:pt idx="406">
                  <c:v>2.1501800000000002</c:v>
                </c:pt>
                <c:pt idx="407">
                  <c:v>2.16004</c:v>
                </c:pt>
                <c:pt idx="408">
                  <c:v>2.1699000000000002</c:v>
                </c:pt>
                <c:pt idx="409">
                  <c:v>2.17977</c:v>
                </c:pt>
                <c:pt idx="410">
                  <c:v>2.1896300000000002</c:v>
                </c:pt>
                <c:pt idx="411">
                  <c:v>2.1994899999999999</c:v>
                </c:pt>
                <c:pt idx="412">
                  <c:v>2.2093500000000001</c:v>
                </c:pt>
                <c:pt idx="413">
                  <c:v>2.2192099999999999</c:v>
                </c:pt>
                <c:pt idx="414">
                  <c:v>2.2290700000000001</c:v>
                </c:pt>
                <c:pt idx="415">
                  <c:v>2.2389399999999999</c:v>
                </c:pt>
                <c:pt idx="416">
                  <c:v>2.2488000000000001</c:v>
                </c:pt>
                <c:pt idx="417">
                  <c:v>2.2586599999999999</c:v>
                </c:pt>
                <c:pt idx="418">
                  <c:v>2.2685200000000001</c:v>
                </c:pt>
                <c:pt idx="419">
                  <c:v>2.2783799999999998</c:v>
                </c:pt>
                <c:pt idx="420">
                  <c:v>2.2882400000000001</c:v>
                </c:pt>
                <c:pt idx="421">
                  <c:v>2.2981099999999999</c:v>
                </c:pt>
                <c:pt idx="422">
                  <c:v>2.3079700000000001</c:v>
                </c:pt>
                <c:pt idx="423">
                  <c:v>2.3178299999999998</c:v>
                </c:pt>
                <c:pt idx="424">
                  <c:v>2.32769</c:v>
                </c:pt>
                <c:pt idx="425">
                  <c:v>2.3375499999999998</c:v>
                </c:pt>
                <c:pt idx="426">
                  <c:v>2.34741</c:v>
                </c:pt>
                <c:pt idx="427">
                  <c:v>2.3572799999999998</c:v>
                </c:pt>
                <c:pt idx="428">
                  <c:v>2.36714</c:v>
                </c:pt>
                <c:pt idx="429">
                  <c:v>2.3769999999999998</c:v>
                </c:pt>
                <c:pt idx="430">
                  <c:v>2.38686</c:v>
                </c:pt>
                <c:pt idx="431">
                  <c:v>2.3967200000000002</c:v>
                </c:pt>
                <c:pt idx="432">
                  <c:v>2.4065799999999999</c:v>
                </c:pt>
                <c:pt idx="433">
                  <c:v>2.4164500000000002</c:v>
                </c:pt>
                <c:pt idx="434">
                  <c:v>2.42631</c:v>
                </c:pt>
                <c:pt idx="435">
                  <c:v>2.4361700000000002</c:v>
                </c:pt>
                <c:pt idx="436">
                  <c:v>2.4460299999999999</c:v>
                </c:pt>
                <c:pt idx="437">
                  <c:v>2.4576500000000001</c:v>
                </c:pt>
                <c:pt idx="438">
                  <c:v>2.47587</c:v>
                </c:pt>
                <c:pt idx="439">
                  <c:v>2.4940899999999999</c:v>
                </c:pt>
                <c:pt idx="440">
                  <c:v>2.5123199999999999</c:v>
                </c:pt>
                <c:pt idx="441">
                  <c:v>2.5305399999999998</c:v>
                </c:pt>
                <c:pt idx="442">
                  <c:v>2.5487600000000001</c:v>
                </c:pt>
                <c:pt idx="443">
                  <c:v>2.5669900000000001</c:v>
                </c:pt>
                <c:pt idx="444">
                  <c:v>2.58521</c:v>
                </c:pt>
                <c:pt idx="445">
                  <c:v>2.60344</c:v>
                </c:pt>
                <c:pt idx="446">
                  <c:v>2.6216599999999999</c:v>
                </c:pt>
                <c:pt idx="447">
                  <c:v>2.6398799999999998</c:v>
                </c:pt>
                <c:pt idx="448">
                  <c:v>2.6581100000000002</c:v>
                </c:pt>
                <c:pt idx="449">
                  <c:v>2.6763300000000001</c:v>
                </c:pt>
                <c:pt idx="450">
                  <c:v>2.69455</c:v>
                </c:pt>
                <c:pt idx="451">
                  <c:v>2.71278</c:v>
                </c:pt>
                <c:pt idx="452">
                  <c:v>2.7309999999999999</c:v>
                </c:pt>
                <c:pt idx="453">
                  <c:v>2.7492200000000002</c:v>
                </c:pt>
                <c:pt idx="454">
                  <c:v>2.7674500000000002</c:v>
                </c:pt>
                <c:pt idx="455">
                  <c:v>2.7856700000000001</c:v>
                </c:pt>
                <c:pt idx="456">
                  <c:v>2.80389</c:v>
                </c:pt>
                <c:pt idx="457">
                  <c:v>2.82212</c:v>
                </c:pt>
                <c:pt idx="458">
                  <c:v>2.8403399999999999</c:v>
                </c:pt>
                <c:pt idx="459">
                  <c:v>2.8585600000000002</c:v>
                </c:pt>
                <c:pt idx="460">
                  <c:v>2.8767900000000002</c:v>
                </c:pt>
                <c:pt idx="461">
                  <c:v>2.8950100000000001</c:v>
                </c:pt>
                <c:pt idx="462">
                  <c:v>2.9132400000000001</c:v>
                </c:pt>
                <c:pt idx="463">
                  <c:v>2.93146</c:v>
                </c:pt>
                <c:pt idx="464">
                  <c:v>2.9496799999999999</c:v>
                </c:pt>
                <c:pt idx="465">
                  <c:v>2.9679099999999998</c:v>
                </c:pt>
                <c:pt idx="466">
                  <c:v>2.9861300000000002</c:v>
                </c:pt>
                <c:pt idx="467">
                  <c:v>3.0043500000000001</c:v>
                </c:pt>
                <c:pt idx="468">
                  <c:v>3.02258</c:v>
                </c:pt>
                <c:pt idx="469">
                  <c:v>3.0407999999999999</c:v>
                </c:pt>
                <c:pt idx="470">
                  <c:v>3.0590199999999999</c:v>
                </c:pt>
                <c:pt idx="471">
                  <c:v>3.0772499999999998</c:v>
                </c:pt>
                <c:pt idx="472">
                  <c:v>3.0954700000000002</c:v>
                </c:pt>
                <c:pt idx="473">
                  <c:v>3.1136900000000001</c:v>
                </c:pt>
                <c:pt idx="474">
                  <c:v>3.13192</c:v>
                </c:pt>
                <c:pt idx="475">
                  <c:v>3.1501399999999999</c:v>
                </c:pt>
                <c:pt idx="476">
                  <c:v>3.1683599999999998</c:v>
                </c:pt>
                <c:pt idx="477">
                  <c:v>3.1865899999999998</c:v>
                </c:pt>
                <c:pt idx="478">
                  <c:v>3.2048100000000002</c:v>
                </c:pt>
                <c:pt idx="479">
                  <c:v>3.2230400000000001</c:v>
                </c:pt>
                <c:pt idx="480">
                  <c:v>3.24126</c:v>
                </c:pt>
                <c:pt idx="481">
                  <c:v>3.2594799999999999</c:v>
                </c:pt>
                <c:pt idx="482">
                  <c:v>3.2777099999999999</c:v>
                </c:pt>
                <c:pt idx="483">
                  <c:v>3.2959299999999998</c:v>
                </c:pt>
                <c:pt idx="484">
                  <c:v>3.3141500000000002</c:v>
                </c:pt>
                <c:pt idx="485">
                  <c:v>3.3323800000000001</c:v>
                </c:pt>
                <c:pt idx="486">
                  <c:v>3.3506</c:v>
                </c:pt>
                <c:pt idx="487">
                  <c:v>3.3688199999999999</c:v>
                </c:pt>
                <c:pt idx="488">
                  <c:v>3.3870499999999999</c:v>
                </c:pt>
                <c:pt idx="489">
                  <c:v>3.4052699999999998</c:v>
                </c:pt>
                <c:pt idx="490">
                  <c:v>3.4234900000000001</c:v>
                </c:pt>
                <c:pt idx="491">
                  <c:v>3.4417200000000001</c:v>
                </c:pt>
                <c:pt idx="492">
                  <c:v>3.45994</c:v>
                </c:pt>
                <c:pt idx="493">
                  <c:v>3.4781599999999999</c:v>
                </c:pt>
                <c:pt idx="494">
                  <c:v>3.4963899999999999</c:v>
                </c:pt>
                <c:pt idx="495">
                  <c:v>3.5146099999999998</c:v>
                </c:pt>
                <c:pt idx="496">
                  <c:v>3.5328400000000002</c:v>
                </c:pt>
                <c:pt idx="497">
                  <c:v>3.5510600000000001</c:v>
                </c:pt>
                <c:pt idx="498">
                  <c:v>3.56928</c:v>
                </c:pt>
                <c:pt idx="499">
                  <c:v>3.58751</c:v>
                </c:pt>
                <c:pt idx="500">
                  <c:v>3.6057299999999999</c:v>
                </c:pt>
                <c:pt idx="501">
                  <c:v>3.6239499999999998</c:v>
                </c:pt>
                <c:pt idx="502">
                  <c:v>3.6421800000000002</c:v>
                </c:pt>
                <c:pt idx="503">
                  <c:v>3.6604000000000001</c:v>
                </c:pt>
                <c:pt idx="504">
                  <c:v>3.67862</c:v>
                </c:pt>
                <c:pt idx="505">
                  <c:v>3.69685</c:v>
                </c:pt>
                <c:pt idx="506">
                  <c:v>3.7150699999999999</c:v>
                </c:pt>
                <c:pt idx="507">
                  <c:v>3.7332900000000002</c:v>
                </c:pt>
                <c:pt idx="508">
                  <c:v>3.7515200000000002</c:v>
                </c:pt>
                <c:pt idx="509">
                  <c:v>3.7697400000000001</c:v>
                </c:pt>
                <c:pt idx="510">
                  <c:v>3.78796</c:v>
                </c:pt>
                <c:pt idx="511">
                  <c:v>3.80619</c:v>
                </c:pt>
                <c:pt idx="512">
                  <c:v>3.8244099999999999</c:v>
                </c:pt>
                <c:pt idx="513">
                  <c:v>3.8426399999999998</c:v>
                </c:pt>
                <c:pt idx="514">
                  <c:v>3.8608600000000002</c:v>
                </c:pt>
                <c:pt idx="515">
                  <c:v>3.8790800000000001</c:v>
                </c:pt>
                <c:pt idx="516">
                  <c:v>3.8973100000000001</c:v>
                </c:pt>
                <c:pt idx="517">
                  <c:v>3.91553</c:v>
                </c:pt>
                <c:pt idx="518">
                  <c:v>3.9337499999999999</c:v>
                </c:pt>
                <c:pt idx="519">
                  <c:v>3.9519799999999998</c:v>
                </c:pt>
                <c:pt idx="520">
                  <c:v>3.9702000000000002</c:v>
                </c:pt>
                <c:pt idx="521">
                  <c:v>3.9884200000000001</c:v>
                </c:pt>
                <c:pt idx="522">
                  <c:v>4.0066499999999996</c:v>
                </c:pt>
                <c:pt idx="523">
                  <c:v>4.0248699999999999</c:v>
                </c:pt>
                <c:pt idx="524">
                  <c:v>4.0430900000000003</c:v>
                </c:pt>
                <c:pt idx="525">
                  <c:v>4.0613200000000003</c:v>
                </c:pt>
                <c:pt idx="526">
                  <c:v>4.0795399999999997</c:v>
                </c:pt>
                <c:pt idx="527">
                  <c:v>4.0977600000000001</c:v>
                </c:pt>
                <c:pt idx="528">
                  <c:v>4.11599</c:v>
                </c:pt>
                <c:pt idx="529">
                  <c:v>4.1342100000000004</c:v>
                </c:pt>
                <c:pt idx="530">
                  <c:v>4.1524400000000004</c:v>
                </c:pt>
                <c:pt idx="531">
                  <c:v>4.1706599999999998</c:v>
                </c:pt>
                <c:pt idx="532">
                  <c:v>4.1888800000000002</c:v>
                </c:pt>
                <c:pt idx="533">
                  <c:v>4.2071100000000001</c:v>
                </c:pt>
                <c:pt idx="534">
                  <c:v>4.2253299999999996</c:v>
                </c:pt>
                <c:pt idx="535">
                  <c:v>4.2435499999999999</c:v>
                </c:pt>
                <c:pt idx="536">
                  <c:v>4.2617799999999999</c:v>
                </c:pt>
                <c:pt idx="537">
                  <c:v>4.28</c:v>
                </c:pt>
                <c:pt idx="538">
                  <c:v>4.2982199999999997</c:v>
                </c:pt>
                <c:pt idx="539">
                  <c:v>4.3164499999999997</c:v>
                </c:pt>
                <c:pt idx="540">
                  <c:v>4.33467</c:v>
                </c:pt>
                <c:pt idx="541">
                  <c:v>4.3528900000000004</c:v>
                </c:pt>
                <c:pt idx="542">
                  <c:v>4.3711200000000003</c:v>
                </c:pt>
                <c:pt idx="543">
                  <c:v>4.3893399999999998</c:v>
                </c:pt>
                <c:pt idx="544">
                  <c:v>4.4075699999999998</c:v>
                </c:pt>
                <c:pt idx="545">
                  <c:v>4.4257900000000001</c:v>
                </c:pt>
                <c:pt idx="546">
                  <c:v>4.4480700000000004</c:v>
                </c:pt>
                <c:pt idx="547">
                  <c:v>4.4807699999999997</c:v>
                </c:pt>
                <c:pt idx="548">
                  <c:v>4.5134600000000002</c:v>
                </c:pt>
                <c:pt idx="549">
                  <c:v>4.5461600000000004</c:v>
                </c:pt>
                <c:pt idx="550">
                  <c:v>4.5788599999999997</c:v>
                </c:pt>
                <c:pt idx="551">
                  <c:v>4.6115500000000003</c:v>
                </c:pt>
                <c:pt idx="552">
                  <c:v>4.6442500000000004</c:v>
                </c:pt>
                <c:pt idx="553">
                  <c:v>4.6769499999999997</c:v>
                </c:pt>
                <c:pt idx="554">
                  <c:v>4.7096400000000003</c:v>
                </c:pt>
                <c:pt idx="555">
                  <c:v>4.7423400000000004</c:v>
                </c:pt>
                <c:pt idx="556">
                  <c:v>4.7750399999999997</c:v>
                </c:pt>
                <c:pt idx="557">
                  <c:v>4.8077300000000003</c:v>
                </c:pt>
                <c:pt idx="558">
                  <c:v>4.8404299999999996</c:v>
                </c:pt>
                <c:pt idx="559">
                  <c:v>4.8731299999999997</c:v>
                </c:pt>
                <c:pt idx="560">
                  <c:v>4.9058200000000003</c:v>
                </c:pt>
                <c:pt idx="561">
                  <c:v>4.9385199999999996</c:v>
                </c:pt>
                <c:pt idx="562">
                  <c:v>4.9712100000000001</c:v>
                </c:pt>
                <c:pt idx="563">
                  <c:v>5.0039100000000003</c:v>
                </c:pt>
                <c:pt idx="564">
                  <c:v>5.0366099999999996</c:v>
                </c:pt>
                <c:pt idx="565">
                  <c:v>5.0693000000000001</c:v>
                </c:pt>
                <c:pt idx="566">
                  <c:v>5.1020000000000003</c:v>
                </c:pt>
                <c:pt idx="567">
                  <c:v>5.1346999999999996</c:v>
                </c:pt>
                <c:pt idx="568">
                  <c:v>5.1673900000000001</c:v>
                </c:pt>
                <c:pt idx="569">
                  <c:v>5.2000900000000003</c:v>
                </c:pt>
                <c:pt idx="570">
                  <c:v>5.2327899999999996</c:v>
                </c:pt>
                <c:pt idx="571">
                  <c:v>5.2654800000000002</c:v>
                </c:pt>
                <c:pt idx="572">
                  <c:v>5.2981800000000003</c:v>
                </c:pt>
                <c:pt idx="573">
                  <c:v>5.3308799999999996</c:v>
                </c:pt>
                <c:pt idx="574">
                  <c:v>5.3635700000000002</c:v>
                </c:pt>
                <c:pt idx="575">
                  <c:v>5.3962700000000003</c:v>
                </c:pt>
                <c:pt idx="576">
                  <c:v>5.42896</c:v>
                </c:pt>
                <c:pt idx="577">
                  <c:v>5.4616600000000002</c:v>
                </c:pt>
                <c:pt idx="578">
                  <c:v>5.4943600000000004</c:v>
                </c:pt>
                <c:pt idx="579">
                  <c:v>5.52705</c:v>
                </c:pt>
                <c:pt idx="580">
                  <c:v>5.5597500000000002</c:v>
                </c:pt>
                <c:pt idx="581">
                  <c:v>5.5924500000000004</c:v>
                </c:pt>
                <c:pt idx="582">
                  <c:v>5.62514</c:v>
                </c:pt>
                <c:pt idx="583">
                  <c:v>5.6578400000000002</c:v>
                </c:pt>
                <c:pt idx="584">
                  <c:v>5.6905400000000004</c:v>
                </c:pt>
                <c:pt idx="585">
                  <c:v>5.72323</c:v>
                </c:pt>
                <c:pt idx="586">
                  <c:v>5.7559300000000002</c:v>
                </c:pt>
                <c:pt idx="587">
                  <c:v>5.7886300000000004</c:v>
                </c:pt>
                <c:pt idx="588">
                  <c:v>5.8213200000000001</c:v>
                </c:pt>
                <c:pt idx="589">
                  <c:v>5.8540200000000002</c:v>
                </c:pt>
                <c:pt idx="590">
                  <c:v>5.8867099999999999</c:v>
                </c:pt>
                <c:pt idx="591">
                  <c:v>5.9194100000000001</c:v>
                </c:pt>
                <c:pt idx="592">
                  <c:v>5.9521100000000002</c:v>
                </c:pt>
                <c:pt idx="593">
                  <c:v>5.9847999999999999</c:v>
                </c:pt>
                <c:pt idx="594">
                  <c:v>6.0175000000000001</c:v>
                </c:pt>
                <c:pt idx="595">
                  <c:v>6.0502000000000002</c:v>
                </c:pt>
                <c:pt idx="596">
                  <c:v>6.0828899999999999</c:v>
                </c:pt>
                <c:pt idx="597">
                  <c:v>6.1155900000000001</c:v>
                </c:pt>
                <c:pt idx="598">
                  <c:v>6.1482900000000003</c:v>
                </c:pt>
                <c:pt idx="599">
                  <c:v>6.1809799999999999</c:v>
                </c:pt>
                <c:pt idx="600">
                  <c:v>6.2136800000000001</c:v>
                </c:pt>
                <c:pt idx="601">
                  <c:v>6.2463800000000003</c:v>
                </c:pt>
                <c:pt idx="602">
                  <c:v>6.2790699999999999</c:v>
                </c:pt>
                <c:pt idx="603">
                  <c:v>6.3117700000000001</c:v>
                </c:pt>
                <c:pt idx="604">
                  <c:v>6.3444599999999998</c:v>
                </c:pt>
                <c:pt idx="605">
                  <c:v>6.3771599999999999</c:v>
                </c:pt>
                <c:pt idx="606">
                  <c:v>6.4098600000000001</c:v>
                </c:pt>
                <c:pt idx="607">
                  <c:v>6.4425499999999998</c:v>
                </c:pt>
                <c:pt idx="608">
                  <c:v>6.47525</c:v>
                </c:pt>
                <c:pt idx="609">
                  <c:v>6.5079500000000001</c:v>
                </c:pt>
                <c:pt idx="610">
                  <c:v>6.5406399999999998</c:v>
                </c:pt>
                <c:pt idx="611">
                  <c:v>6.57334</c:v>
                </c:pt>
                <c:pt idx="612">
                  <c:v>6.6060400000000001</c:v>
                </c:pt>
                <c:pt idx="613">
                  <c:v>6.6387299999999998</c:v>
                </c:pt>
                <c:pt idx="614">
                  <c:v>6.67143</c:v>
                </c:pt>
                <c:pt idx="615">
                  <c:v>6.7041300000000001</c:v>
                </c:pt>
                <c:pt idx="616">
                  <c:v>6.7368199999999998</c:v>
                </c:pt>
                <c:pt idx="617">
                  <c:v>6.76952</c:v>
                </c:pt>
                <c:pt idx="618">
                  <c:v>6.8022099999999996</c:v>
                </c:pt>
                <c:pt idx="619">
                  <c:v>6.8349099999999998</c:v>
                </c:pt>
                <c:pt idx="620">
                  <c:v>6.86761</c:v>
                </c:pt>
                <c:pt idx="621">
                  <c:v>6.9002999999999997</c:v>
                </c:pt>
                <c:pt idx="622">
                  <c:v>6.9329999999999998</c:v>
                </c:pt>
                <c:pt idx="623">
                  <c:v>6.9657</c:v>
                </c:pt>
                <c:pt idx="624">
                  <c:v>6.9983899999999997</c:v>
                </c:pt>
                <c:pt idx="625">
                  <c:v>7.0310899999999998</c:v>
                </c:pt>
                <c:pt idx="626">
                  <c:v>7.06379</c:v>
                </c:pt>
                <c:pt idx="627">
                  <c:v>7.0964799999999997</c:v>
                </c:pt>
                <c:pt idx="628">
                  <c:v>7.1291799999999999</c:v>
                </c:pt>
                <c:pt idx="629">
                  <c:v>7.16188</c:v>
                </c:pt>
                <c:pt idx="630">
                  <c:v>7.1945699999999997</c:v>
                </c:pt>
                <c:pt idx="631">
                  <c:v>7.2272699999999999</c:v>
                </c:pt>
                <c:pt idx="632">
                  <c:v>7.2599600000000004</c:v>
                </c:pt>
                <c:pt idx="633">
                  <c:v>7.2926599999999997</c:v>
                </c:pt>
                <c:pt idx="634">
                  <c:v>7.3253599999999999</c:v>
                </c:pt>
                <c:pt idx="635">
                  <c:v>7.3580500000000004</c:v>
                </c:pt>
                <c:pt idx="636">
                  <c:v>7.3907499999999997</c:v>
                </c:pt>
                <c:pt idx="637">
                  <c:v>7.4234499999999999</c:v>
                </c:pt>
                <c:pt idx="638">
                  <c:v>7.4561400000000004</c:v>
                </c:pt>
                <c:pt idx="639">
                  <c:v>7.4888399999999997</c:v>
                </c:pt>
                <c:pt idx="640">
                  <c:v>7.5215399999999999</c:v>
                </c:pt>
                <c:pt idx="641">
                  <c:v>7.5542299999999996</c:v>
                </c:pt>
                <c:pt idx="642">
                  <c:v>7.5869299999999997</c:v>
                </c:pt>
                <c:pt idx="643">
                  <c:v>7.6196299999999999</c:v>
                </c:pt>
                <c:pt idx="644">
                  <c:v>7.6523199999999996</c:v>
                </c:pt>
                <c:pt idx="645">
                  <c:v>7.6850199999999997</c:v>
                </c:pt>
                <c:pt idx="646">
                  <c:v>7.7177100000000003</c:v>
                </c:pt>
                <c:pt idx="647">
                  <c:v>7.7504099999999996</c:v>
                </c:pt>
                <c:pt idx="648">
                  <c:v>7.7831099999999998</c:v>
                </c:pt>
                <c:pt idx="649">
                  <c:v>7.8067399999999996</c:v>
                </c:pt>
                <c:pt idx="650">
                  <c:v>7.8660600000000001</c:v>
                </c:pt>
                <c:pt idx="651">
                  <c:v>7.9253900000000002</c:v>
                </c:pt>
                <c:pt idx="652">
                  <c:v>7.9847099999999998</c:v>
                </c:pt>
                <c:pt idx="653">
                  <c:v>8.0440299999999993</c:v>
                </c:pt>
                <c:pt idx="654">
                  <c:v>8.1033600000000003</c:v>
                </c:pt>
                <c:pt idx="655">
                  <c:v>8.1626799999999999</c:v>
                </c:pt>
                <c:pt idx="656">
                  <c:v>8.2219999999999995</c:v>
                </c:pt>
                <c:pt idx="657">
                  <c:v>8.2813199999999991</c:v>
                </c:pt>
                <c:pt idx="658">
                  <c:v>8.3406500000000001</c:v>
                </c:pt>
                <c:pt idx="659">
                  <c:v>8.3999699999999997</c:v>
                </c:pt>
                <c:pt idx="660">
                  <c:v>8.4592899999999993</c:v>
                </c:pt>
                <c:pt idx="661">
                  <c:v>8.5186100000000007</c:v>
                </c:pt>
                <c:pt idx="662">
                  <c:v>8.5779399999999999</c:v>
                </c:pt>
                <c:pt idx="663">
                  <c:v>8.6372599999999995</c:v>
                </c:pt>
                <c:pt idx="664">
                  <c:v>8.6965800000000009</c:v>
                </c:pt>
                <c:pt idx="665">
                  <c:v>8.7559000000000005</c:v>
                </c:pt>
                <c:pt idx="666">
                  <c:v>8.8152299999999997</c:v>
                </c:pt>
                <c:pt idx="667">
                  <c:v>8.8745499999999993</c:v>
                </c:pt>
                <c:pt idx="668">
                  <c:v>8.9338700000000006</c:v>
                </c:pt>
                <c:pt idx="669">
                  <c:v>8.9931900000000002</c:v>
                </c:pt>
                <c:pt idx="670">
                  <c:v>9.0525199999999995</c:v>
                </c:pt>
                <c:pt idx="671">
                  <c:v>9.1118400000000008</c:v>
                </c:pt>
                <c:pt idx="672">
                  <c:v>9.1711600000000004</c:v>
                </c:pt>
                <c:pt idx="673">
                  <c:v>9.23048</c:v>
                </c:pt>
                <c:pt idx="674">
                  <c:v>9.2898099999999992</c:v>
                </c:pt>
                <c:pt idx="675">
                  <c:v>9.3491300000000006</c:v>
                </c:pt>
                <c:pt idx="676">
                  <c:v>9.4084500000000002</c:v>
                </c:pt>
                <c:pt idx="677">
                  <c:v>9.4677699999999998</c:v>
                </c:pt>
                <c:pt idx="678">
                  <c:v>9.5271000000000008</c:v>
                </c:pt>
                <c:pt idx="679">
                  <c:v>9.5864200000000004</c:v>
                </c:pt>
                <c:pt idx="680">
                  <c:v>9.64574</c:v>
                </c:pt>
                <c:pt idx="681">
                  <c:v>9.7050599999999996</c:v>
                </c:pt>
                <c:pt idx="682">
                  <c:v>9.7643900000000006</c:v>
                </c:pt>
                <c:pt idx="683">
                  <c:v>9.8237100000000002</c:v>
                </c:pt>
                <c:pt idx="684">
                  <c:v>9.8830299999999998</c:v>
                </c:pt>
                <c:pt idx="685">
                  <c:v>9.9423600000000008</c:v>
                </c:pt>
                <c:pt idx="686">
                  <c:v>10.0017</c:v>
                </c:pt>
                <c:pt idx="687">
                  <c:v>10.061</c:v>
                </c:pt>
                <c:pt idx="688">
                  <c:v>10.1203</c:v>
                </c:pt>
                <c:pt idx="689">
                  <c:v>10.179600000000001</c:v>
                </c:pt>
                <c:pt idx="690">
                  <c:v>10.239000000000001</c:v>
                </c:pt>
                <c:pt idx="691">
                  <c:v>10.298299999999999</c:v>
                </c:pt>
                <c:pt idx="692">
                  <c:v>10.3576</c:v>
                </c:pt>
                <c:pt idx="693">
                  <c:v>10.4169</c:v>
                </c:pt>
                <c:pt idx="694">
                  <c:v>10.4763</c:v>
                </c:pt>
                <c:pt idx="695">
                  <c:v>10.535600000000001</c:v>
                </c:pt>
                <c:pt idx="696">
                  <c:v>10.594900000000001</c:v>
                </c:pt>
                <c:pt idx="697">
                  <c:v>10.654199999999999</c:v>
                </c:pt>
                <c:pt idx="698">
                  <c:v>10.7135</c:v>
                </c:pt>
                <c:pt idx="699">
                  <c:v>10.7729</c:v>
                </c:pt>
                <c:pt idx="700">
                  <c:v>10.8322</c:v>
                </c:pt>
                <c:pt idx="701">
                  <c:v>10.891500000000001</c:v>
                </c:pt>
                <c:pt idx="702">
                  <c:v>10.950799999999999</c:v>
                </c:pt>
                <c:pt idx="703">
                  <c:v>11.010199999999999</c:v>
                </c:pt>
                <c:pt idx="704">
                  <c:v>11.0695</c:v>
                </c:pt>
                <c:pt idx="705">
                  <c:v>11.1288</c:v>
                </c:pt>
                <c:pt idx="706">
                  <c:v>11.1881</c:v>
                </c:pt>
                <c:pt idx="707">
                  <c:v>11.2475</c:v>
                </c:pt>
                <c:pt idx="708">
                  <c:v>11.306800000000001</c:v>
                </c:pt>
                <c:pt idx="709">
                  <c:v>11.366099999999999</c:v>
                </c:pt>
                <c:pt idx="710">
                  <c:v>11.4254</c:v>
                </c:pt>
                <c:pt idx="711">
                  <c:v>11.4847</c:v>
                </c:pt>
                <c:pt idx="712">
                  <c:v>11.5441</c:v>
                </c:pt>
                <c:pt idx="713">
                  <c:v>11.603400000000001</c:v>
                </c:pt>
                <c:pt idx="714">
                  <c:v>11.662699999999999</c:v>
                </c:pt>
                <c:pt idx="715">
                  <c:v>11.722</c:v>
                </c:pt>
                <c:pt idx="716">
                  <c:v>11.7814</c:v>
                </c:pt>
                <c:pt idx="717">
                  <c:v>11.8407</c:v>
                </c:pt>
                <c:pt idx="718">
                  <c:v>11.9</c:v>
                </c:pt>
                <c:pt idx="719">
                  <c:v>11.959300000000001</c:v>
                </c:pt>
                <c:pt idx="720">
                  <c:v>12.018599999999999</c:v>
                </c:pt>
                <c:pt idx="721">
                  <c:v>12.077999999999999</c:v>
                </c:pt>
                <c:pt idx="722">
                  <c:v>12.1373</c:v>
                </c:pt>
                <c:pt idx="723">
                  <c:v>12.1966</c:v>
                </c:pt>
                <c:pt idx="724">
                  <c:v>12.2559</c:v>
                </c:pt>
                <c:pt idx="725">
                  <c:v>12.315300000000001</c:v>
                </c:pt>
                <c:pt idx="726">
                  <c:v>12.374599999999999</c:v>
                </c:pt>
                <c:pt idx="727">
                  <c:v>12.4339</c:v>
                </c:pt>
                <c:pt idx="728">
                  <c:v>12.4932</c:v>
                </c:pt>
                <c:pt idx="729">
                  <c:v>12.5525</c:v>
                </c:pt>
                <c:pt idx="730">
                  <c:v>12.6119</c:v>
                </c:pt>
                <c:pt idx="731">
                  <c:v>12.671200000000001</c:v>
                </c:pt>
                <c:pt idx="732">
                  <c:v>12.730499999999999</c:v>
                </c:pt>
                <c:pt idx="733">
                  <c:v>12.7898</c:v>
                </c:pt>
                <c:pt idx="734">
                  <c:v>12.8492</c:v>
                </c:pt>
                <c:pt idx="735">
                  <c:v>12.9085</c:v>
                </c:pt>
                <c:pt idx="736">
                  <c:v>12.9678</c:v>
                </c:pt>
                <c:pt idx="737">
                  <c:v>13.027100000000001</c:v>
                </c:pt>
                <c:pt idx="738">
                  <c:v>13.086499999999999</c:v>
                </c:pt>
                <c:pt idx="739">
                  <c:v>13.145799999999999</c:v>
                </c:pt>
                <c:pt idx="740">
                  <c:v>13.2051</c:v>
                </c:pt>
                <c:pt idx="741">
                  <c:v>13.2644</c:v>
                </c:pt>
                <c:pt idx="742">
                  <c:v>13.323700000000001</c:v>
                </c:pt>
                <c:pt idx="743">
                  <c:v>13.383100000000001</c:v>
                </c:pt>
                <c:pt idx="744">
                  <c:v>13.442399999999999</c:v>
                </c:pt>
                <c:pt idx="745">
                  <c:v>13.5017</c:v>
                </c:pt>
                <c:pt idx="746">
                  <c:v>13.561</c:v>
                </c:pt>
                <c:pt idx="747">
                  <c:v>13.6204</c:v>
                </c:pt>
                <c:pt idx="748">
                  <c:v>13.6797</c:v>
                </c:pt>
                <c:pt idx="749">
                  <c:v>13.739000000000001</c:v>
                </c:pt>
              </c:numCache>
            </c:numRef>
          </c:xVal>
          <c:yVal>
            <c:numRef>
              <c:f>'C:\TEMP\[ljwrpabd.xls]ljwrpb'!$B$2:$B$751</c:f>
              <c:numCache>
                <c:formatCode>General</c:formatCode>
                <c:ptCount val="750"/>
                <c:pt idx="3">
                  <c:v>1.2677499999999999</c:v>
                </c:pt>
                <c:pt idx="4">
                  <c:v>1.34649</c:v>
                </c:pt>
                <c:pt idx="5">
                  <c:v>1.5098400000000001</c:v>
                </c:pt>
                <c:pt idx="6">
                  <c:v>1.5955299999999999</c:v>
                </c:pt>
                <c:pt idx="7">
                  <c:v>1.6661999999999999</c:v>
                </c:pt>
                <c:pt idx="8">
                  <c:v>1.8953899999999999</c:v>
                </c:pt>
                <c:pt idx="9">
                  <c:v>2.0133000000000001</c:v>
                </c:pt>
                <c:pt idx="10">
                  <c:v>2.2338900000000002</c:v>
                </c:pt>
                <c:pt idx="11">
                  <c:v>2.3893800000000001</c:v>
                </c:pt>
                <c:pt idx="12">
                  <c:v>2.29671</c:v>
                </c:pt>
                <c:pt idx="13">
                  <c:v>2.4617</c:v>
                </c:pt>
                <c:pt idx="14">
                  <c:v>2.4837899999999999</c:v>
                </c:pt>
                <c:pt idx="15">
                  <c:v>2.4876200000000002</c:v>
                </c:pt>
                <c:pt idx="16">
                  <c:v>2.5253000000000001</c:v>
                </c:pt>
                <c:pt idx="17">
                  <c:v>2.7288700000000001</c:v>
                </c:pt>
                <c:pt idx="18">
                  <c:v>2.2170399999999999</c:v>
                </c:pt>
                <c:pt idx="19">
                  <c:v>2.20051</c:v>
                </c:pt>
                <c:pt idx="20">
                  <c:v>2.24038</c:v>
                </c:pt>
                <c:pt idx="21">
                  <c:v>2.3132799999999998</c:v>
                </c:pt>
                <c:pt idx="22">
                  <c:v>2.4706399999999999</c:v>
                </c:pt>
                <c:pt idx="23">
                  <c:v>2.5671499999999998</c:v>
                </c:pt>
                <c:pt idx="24">
                  <c:v>2.66757</c:v>
                </c:pt>
                <c:pt idx="25">
                  <c:v>2.8059599999999998</c:v>
                </c:pt>
                <c:pt idx="26">
                  <c:v>2.9268800000000001</c:v>
                </c:pt>
                <c:pt idx="27">
                  <c:v>2.7508400000000002</c:v>
                </c:pt>
                <c:pt idx="28">
                  <c:v>2.73556</c:v>
                </c:pt>
                <c:pt idx="29">
                  <c:v>2.7476799999999999</c:v>
                </c:pt>
                <c:pt idx="30">
                  <c:v>2.8174399999999999</c:v>
                </c:pt>
                <c:pt idx="31">
                  <c:v>2.9134500000000001</c:v>
                </c:pt>
                <c:pt idx="32">
                  <c:v>2.9816400000000001</c:v>
                </c:pt>
                <c:pt idx="33">
                  <c:v>3.0674800000000002</c:v>
                </c:pt>
                <c:pt idx="34">
                  <c:v>3.2663799999999998</c:v>
                </c:pt>
                <c:pt idx="35">
                  <c:v>3.2663899999999999</c:v>
                </c:pt>
                <c:pt idx="36">
                  <c:v>3.3432400000000002</c:v>
                </c:pt>
                <c:pt idx="37">
                  <c:v>3.31</c:v>
                </c:pt>
                <c:pt idx="38">
                  <c:v>3.1449199999999999</c:v>
                </c:pt>
                <c:pt idx="39">
                  <c:v>3.1457700000000002</c:v>
                </c:pt>
                <c:pt idx="40">
                  <c:v>3.1204299999999998</c:v>
                </c:pt>
                <c:pt idx="41">
                  <c:v>3.1702699999999999</c:v>
                </c:pt>
                <c:pt idx="42">
                  <c:v>3.2210899999999998</c:v>
                </c:pt>
                <c:pt idx="43">
                  <c:v>3.2804899999999999</c:v>
                </c:pt>
                <c:pt idx="44">
                  <c:v>3.4187400000000001</c:v>
                </c:pt>
                <c:pt idx="45">
                  <c:v>3.45791</c:v>
                </c:pt>
                <c:pt idx="46">
                  <c:v>3.4790999999999999</c:v>
                </c:pt>
                <c:pt idx="47">
                  <c:v>3.5594199999999998</c:v>
                </c:pt>
                <c:pt idx="48">
                  <c:v>3.7853699999999999</c:v>
                </c:pt>
                <c:pt idx="49">
                  <c:v>3.78207</c:v>
                </c:pt>
                <c:pt idx="50">
                  <c:v>3.7169099999999999</c:v>
                </c:pt>
                <c:pt idx="51">
                  <c:v>3.6626599999999998</c:v>
                </c:pt>
                <c:pt idx="52">
                  <c:v>3.7375600000000002</c:v>
                </c:pt>
                <c:pt idx="53">
                  <c:v>3.6938</c:v>
                </c:pt>
                <c:pt idx="54">
                  <c:v>3.7134100000000001</c:v>
                </c:pt>
                <c:pt idx="55">
                  <c:v>3.81595</c:v>
                </c:pt>
                <c:pt idx="56">
                  <c:v>3.8196400000000001</c:v>
                </c:pt>
                <c:pt idx="57">
                  <c:v>3.7362199999999999</c:v>
                </c:pt>
                <c:pt idx="58">
                  <c:v>3.72662</c:v>
                </c:pt>
                <c:pt idx="59">
                  <c:v>3.7532199999999998</c:v>
                </c:pt>
                <c:pt idx="60">
                  <c:v>3.7680099999999999</c:v>
                </c:pt>
                <c:pt idx="61">
                  <c:v>3.7765</c:v>
                </c:pt>
                <c:pt idx="62">
                  <c:v>3.7196199999999999</c:v>
                </c:pt>
                <c:pt idx="63">
                  <c:v>3.6971599999999998</c:v>
                </c:pt>
                <c:pt idx="64">
                  <c:v>3.7162999999999999</c:v>
                </c:pt>
                <c:pt idx="65">
                  <c:v>3.73529</c:v>
                </c:pt>
                <c:pt idx="66">
                  <c:v>3.7467299999999999</c:v>
                </c:pt>
                <c:pt idx="67">
                  <c:v>3.78945</c:v>
                </c:pt>
                <c:pt idx="68">
                  <c:v>3.90245</c:v>
                </c:pt>
                <c:pt idx="69">
                  <c:v>3.9708199999999998</c:v>
                </c:pt>
                <c:pt idx="70">
                  <c:v>3.9815999999999998</c:v>
                </c:pt>
                <c:pt idx="71">
                  <c:v>4.0431400000000002</c:v>
                </c:pt>
                <c:pt idx="72">
                  <c:v>3.9856699999999998</c:v>
                </c:pt>
                <c:pt idx="73">
                  <c:v>3.95871</c:v>
                </c:pt>
                <c:pt idx="74">
                  <c:v>3.9673699999999998</c:v>
                </c:pt>
                <c:pt idx="75">
                  <c:v>4.0105300000000002</c:v>
                </c:pt>
                <c:pt idx="76">
                  <c:v>4.0418700000000003</c:v>
                </c:pt>
                <c:pt idx="77">
                  <c:v>4.00563</c:v>
                </c:pt>
                <c:pt idx="78">
                  <c:v>4.0444300000000002</c:v>
                </c:pt>
                <c:pt idx="79">
                  <c:v>4.1375000000000002</c:v>
                </c:pt>
                <c:pt idx="80">
                  <c:v>4.1524999999999999</c:v>
                </c:pt>
                <c:pt idx="81">
                  <c:v>4.1097200000000003</c:v>
                </c:pt>
                <c:pt idx="82">
                  <c:v>4.0988100000000003</c:v>
                </c:pt>
                <c:pt idx="83">
                  <c:v>4.1354100000000003</c:v>
                </c:pt>
                <c:pt idx="84">
                  <c:v>4.2344299999999997</c:v>
                </c:pt>
                <c:pt idx="85">
                  <c:v>4.2470499999999998</c:v>
                </c:pt>
                <c:pt idx="86">
                  <c:v>4.2417400000000001</c:v>
                </c:pt>
                <c:pt idx="87">
                  <c:v>4.1900899999999996</c:v>
                </c:pt>
                <c:pt idx="88">
                  <c:v>4.06548</c:v>
                </c:pt>
                <c:pt idx="89">
                  <c:v>4.0195999999999996</c:v>
                </c:pt>
                <c:pt idx="90">
                  <c:v>4.0199299999999996</c:v>
                </c:pt>
                <c:pt idx="91">
                  <c:v>4.0358799999999997</c:v>
                </c:pt>
                <c:pt idx="92">
                  <c:v>4.0310600000000001</c:v>
                </c:pt>
                <c:pt idx="93">
                  <c:v>4.0297499999999999</c:v>
                </c:pt>
                <c:pt idx="94">
                  <c:v>4.0362600000000004</c:v>
                </c:pt>
                <c:pt idx="95">
                  <c:v>4.0417899999999998</c:v>
                </c:pt>
                <c:pt idx="96">
                  <c:v>4.0436800000000002</c:v>
                </c:pt>
                <c:pt idx="97">
                  <c:v>4.0438599999999996</c:v>
                </c:pt>
                <c:pt idx="98">
                  <c:v>4.1452299999999997</c:v>
                </c:pt>
                <c:pt idx="99">
                  <c:v>4.1208999999999998</c:v>
                </c:pt>
                <c:pt idx="100">
                  <c:v>4.09945</c:v>
                </c:pt>
                <c:pt idx="101">
                  <c:v>4.0819099999999997</c:v>
                </c:pt>
                <c:pt idx="102">
                  <c:v>4.0651700000000002</c:v>
                </c:pt>
                <c:pt idx="103">
                  <c:v>4.0457000000000001</c:v>
                </c:pt>
                <c:pt idx="104">
                  <c:v>4.0234699999999997</c:v>
                </c:pt>
                <c:pt idx="105">
                  <c:v>4.0026099999999998</c:v>
                </c:pt>
                <c:pt idx="106">
                  <c:v>3.9853299999999998</c:v>
                </c:pt>
                <c:pt idx="107">
                  <c:v>3.97187</c:v>
                </c:pt>
                <c:pt idx="108">
                  <c:v>3.9600599999999999</c:v>
                </c:pt>
                <c:pt idx="109">
                  <c:v>3.9480200000000001</c:v>
                </c:pt>
                <c:pt idx="110">
                  <c:v>3.9335900000000001</c:v>
                </c:pt>
                <c:pt idx="111">
                  <c:v>3.9180600000000001</c:v>
                </c:pt>
                <c:pt idx="112">
                  <c:v>3.9035700000000002</c:v>
                </c:pt>
                <c:pt idx="113">
                  <c:v>3.89215</c:v>
                </c:pt>
                <c:pt idx="114">
                  <c:v>3.88089</c:v>
                </c:pt>
                <c:pt idx="115">
                  <c:v>3.86626</c:v>
                </c:pt>
                <c:pt idx="116">
                  <c:v>3.8467899999999999</c:v>
                </c:pt>
                <c:pt idx="117">
                  <c:v>3.82803</c:v>
                </c:pt>
                <c:pt idx="118">
                  <c:v>3.8141699999999998</c:v>
                </c:pt>
                <c:pt idx="119">
                  <c:v>3.80443</c:v>
                </c:pt>
                <c:pt idx="120">
                  <c:v>3.7919200000000002</c:v>
                </c:pt>
                <c:pt idx="121">
                  <c:v>3.7715100000000001</c:v>
                </c:pt>
                <c:pt idx="122">
                  <c:v>3.7468599999999999</c:v>
                </c:pt>
                <c:pt idx="123">
                  <c:v>3.7246000000000001</c:v>
                </c:pt>
                <c:pt idx="124">
                  <c:v>3.7067299999999999</c:v>
                </c:pt>
                <c:pt idx="125">
                  <c:v>3.6903899999999998</c:v>
                </c:pt>
                <c:pt idx="126">
                  <c:v>3.6736</c:v>
                </c:pt>
                <c:pt idx="127">
                  <c:v>3.6564899999999998</c:v>
                </c:pt>
                <c:pt idx="128">
                  <c:v>3.6397400000000002</c:v>
                </c:pt>
                <c:pt idx="129">
                  <c:v>3.6237599999999999</c:v>
                </c:pt>
                <c:pt idx="130">
                  <c:v>3.6086900000000002</c:v>
                </c:pt>
                <c:pt idx="131">
                  <c:v>3.5941999999999998</c:v>
                </c:pt>
                <c:pt idx="132">
                  <c:v>3.5788700000000002</c:v>
                </c:pt>
                <c:pt idx="133">
                  <c:v>3.5628000000000002</c:v>
                </c:pt>
                <c:pt idx="134">
                  <c:v>3.5454599999999998</c:v>
                </c:pt>
                <c:pt idx="135">
                  <c:v>3.5261</c:v>
                </c:pt>
                <c:pt idx="136">
                  <c:v>3.50441</c:v>
                </c:pt>
                <c:pt idx="137">
                  <c:v>3.4830299999999998</c:v>
                </c:pt>
                <c:pt idx="138">
                  <c:v>3.4657800000000001</c:v>
                </c:pt>
                <c:pt idx="139">
                  <c:v>3.4538199999999999</c:v>
                </c:pt>
                <c:pt idx="140">
                  <c:v>3.4428299999999998</c:v>
                </c:pt>
                <c:pt idx="141">
                  <c:v>3.4277500000000001</c:v>
                </c:pt>
                <c:pt idx="142">
                  <c:v>3.40903</c:v>
                </c:pt>
                <c:pt idx="143">
                  <c:v>3.39107</c:v>
                </c:pt>
                <c:pt idx="144">
                  <c:v>3.3750200000000001</c:v>
                </c:pt>
                <c:pt idx="145">
                  <c:v>3.3593600000000001</c:v>
                </c:pt>
                <c:pt idx="146">
                  <c:v>3.3424499999999999</c:v>
                </c:pt>
                <c:pt idx="147">
                  <c:v>3.3245</c:v>
                </c:pt>
                <c:pt idx="148">
                  <c:v>3.3069000000000002</c:v>
                </c:pt>
                <c:pt idx="149">
                  <c:v>3.29081</c:v>
                </c:pt>
                <c:pt idx="150">
                  <c:v>3.2746300000000002</c:v>
                </c:pt>
                <c:pt idx="151">
                  <c:v>3.25678</c:v>
                </c:pt>
                <c:pt idx="152">
                  <c:v>3.2378499999999999</c:v>
                </c:pt>
                <c:pt idx="153">
                  <c:v>3.21936</c:v>
                </c:pt>
                <c:pt idx="154">
                  <c:v>3.2025600000000001</c:v>
                </c:pt>
                <c:pt idx="155">
                  <c:v>3.1865700000000001</c:v>
                </c:pt>
                <c:pt idx="156">
                  <c:v>3.1695799999999998</c:v>
                </c:pt>
                <c:pt idx="157">
                  <c:v>3.1512099999999998</c:v>
                </c:pt>
                <c:pt idx="158">
                  <c:v>3.1330100000000001</c:v>
                </c:pt>
                <c:pt idx="159">
                  <c:v>3.1166399999999999</c:v>
                </c:pt>
                <c:pt idx="160">
                  <c:v>3.10188</c:v>
                </c:pt>
                <c:pt idx="161">
                  <c:v>3.0872999999999999</c:v>
                </c:pt>
                <c:pt idx="162">
                  <c:v>3.0719099999999999</c:v>
                </c:pt>
                <c:pt idx="163">
                  <c:v>3.0562200000000002</c:v>
                </c:pt>
                <c:pt idx="164">
                  <c:v>3.0403600000000002</c:v>
                </c:pt>
                <c:pt idx="165">
                  <c:v>3.0250400000000002</c:v>
                </c:pt>
                <c:pt idx="166">
                  <c:v>3.0106199999999999</c:v>
                </c:pt>
                <c:pt idx="167">
                  <c:v>2.9967800000000002</c:v>
                </c:pt>
                <c:pt idx="168">
                  <c:v>2.9823200000000001</c:v>
                </c:pt>
                <c:pt idx="169">
                  <c:v>2.9667500000000002</c:v>
                </c:pt>
                <c:pt idx="170">
                  <c:v>2.9499499999999999</c:v>
                </c:pt>
                <c:pt idx="171">
                  <c:v>2.93248</c:v>
                </c:pt>
                <c:pt idx="172">
                  <c:v>2.9159099999999998</c:v>
                </c:pt>
                <c:pt idx="173">
                  <c:v>2.9013100000000001</c:v>
                </c:pt>
                <c:pt idx="174">
                  <c:v>2.8879199999999998</c:v>
                </c:pt>
                <c:pt idx="175">
                  <c:v>2.8737900000000001</c:v>
                </c:pt>
                <c:pt idx="176">
                  <c:v>2.85826</c:v>
                </c:pt>
                <c:pt idx="177">
                  <c:v>2.8422000000000001</c:v>
                </c:pt>
                <c:pt idx="178">
                  <c:v>2.8267500000000001</c:v>
                </c:pt>
                <c:pt idx="179">
                  <c:v>2.8120799999999999</c:v>
                </c:pt>
                <c:pt idx="180">
                  <c:v>2.79772</c:v>
                </c:pt>
                <c:pt idx="181">
                  <c:v>2.7837999999999998</c:v>
                </c:pt>
                <c:pt idx="182">
                  <c:v>2.7706400000000002</c:v>
                </c:pt>
                <c:pt idx="183">
                  <c:v>2.7578900000000002</c:v>
                </c:pt>
                <c:pt idx="184">
                  <c:v>2.7448700000000001</c:v>
                </c:pt>
                <c:pt idx="185">
                  <c:v>2.7311399999999999</c:v>
                </c:pt>
                <c:pt idx="186">
                  <c:v>2.7170000000000001</c:v>
                </c:pt>
                <c:pt idx="187">
                  <c:v>2.7033200000000002</c:v>
                </c:pt>
                <c:pt idx="188">
                  <c:v>2.69048</c:v>
                </c:pt>
                <c:pt idx="189">
                  <c:v>2.6774200000000001</c:v>
                </c:pt>
                <c:pt idx="190">
                  <c:v>2.6634199999999999</c:v>
                </c:pt>
                <c:pt idx="191">
                  <c:v>2.6491600000000002</c:v>
                </c:pt>
                <c:pt idx="192">
                  <c:v>2.6354500000000001</c:v>
                </c:pt>
                <c:pt idx="193">
                  <c:v>2.6224500000000002</c:v>
                </c:pt>
                <c:pt idx="194">
                  <c:v>2.60975</c:v>
                </c:pt>
                <c:pt idx="195">
                  <c:v>2.5971799999999998</c:v>
                </c:pt>
                <c:pt idx="196">
                  <c:v>2.58501</c:v>
                </c:pt>
                <c:pt idx="197">
                  <c:v>2.57342</c:v>
                </c:pt>
                <c:pt idx="198">
                  <c:v>2.5620099999999999</c:v>
                </c:pt>
                <c:pt idx="199">
                  <c:v>2.5500699999999998</c:v>
                </c:pt>
                <c:pt idx="200">
                  <c:v>2.5373399999999999</c:v>
                </c:pt>
                <c:pt idx="201">
                  <c:v>2.5243099999999998</c:v>
                </c:pt>
                <c:pt idx="202">
                  <c:v>2.5115099999999999</c:v>
                </c:pt>
                <c:pt idx="203">
                  <c:v>2.49919</c:v>
                </c:pt>
                <c:pt idx="204">
                  <c:v>2.4874399999999999</c:v>
                </c:pt>
                <c:pt idx="205">
                  <c:v>2.4762900000000001</c:v>
                </c:pt>
                <c:pt idx="206">
                  <c:v>2.4652500000000002</c:v>
                </c:pt>
                <c:pt idx="207">
                  <c:v>2.4541900000000001</c:v>
                </c:pt>
                <c:pt idx="208">
                  <c:v>2.4430299999999998</c:v>
                </c:pt>
                <c:pt idx="209">
                  <c:v>2.43194</c:v>
                </c:pt>
                <c:pt idx="210">
                  <c:v>2.4210699999999998</c:v>
                </c:pt>
                <c:pt idx="211">
                  <c:v>2.41086</c:v>
                </c:pt>
                <c:pt idx="212">
                  <c:v>2.4008699999999998</c:v>
                </c:pt>
                <c:pt idx="213">
                  <c:v>2.3904999999999998</c:v>
                </c:pt>
                <c:pt idx="214">
                  <c:v>2.37921</c:v>
                </c:pt>
                <c:pt idx="215">
                  <c:v>2.3673299999999999</c:v>
                </c:pt>
                <c:pt idx="216">
                  <c:v>2.35554</c:v>
                </c:pt>
                <c:pt idx="217">
                  <c:v>2.3444699999999998</c:v>
                </c:pt>
                <c:pt idx="218">
                  <c:v>2.3338899999999998</c:v>
                </c:pt>
                <c:pt idx="219">
                  <c:v>2.3233600000000001</c:v>
                </c:pt>
                <c:pt idx="220">
                  <c:v>2.3126799999999998</c:v>
                </c:pt>
                <c:pt idx="221">
                  <c:v>2.3022</c:v>
                </c:pt>
                <c:pt idx="222">
                  <c:v>2.2922199999999999</c:v>
                </c:pt>
                <c:pt idx="223">
                  <c:v>2.28254</c:v>
                </c:pt>
                <c:pt idx="224">
                  <c:v>2.2726299999999999</c:v>
                </c:pt>
                <c:pt idx="225">
                  <c:v>2.2624</c:v>
                </c:pt>
                <c:pt idx="226">
                  <c:v>2.25231</c:v>
                </c:pt>
                <c:pt idx="227">
                  <c:v>2.2425899999999999</c:v>
                </c:pt>
                <c:pt idx="228">
                  <c:v>2.2328299999999999</c:v>
                </c:pt>
                <c:pt idx="229">
                  <c:v>2.2224300000000001</c:v>
                </c:pt>
                <c:pt idx="230">
                  <c:v>2.21149</c:v>
                </c:pt>
                <c:pt idx="231">
                  <c:v>2.2005499999999998</c:v>
                </c:pt>
                <c:pt idx="232">
                  <c:v>2.1900300000000001</c:v>
                </c:pt>
                <c:pt idx="233">
                  <c:v>2.1796500000000001</c:v>
                </c:pt>
                <c:pt idx="234">
                  <c:v>2.1689600000000002</c:v>
                </c:pt>
                <c:pt idx="235">
                  <c:v>2.1578599999999999</c:v>
                </c:pt>
                <c:pt idx="236">
                  <c:v>2.1466599999999998</c:v>
                </c:pt>
                <c:pt idx="237">
                  <c:v>2.1353800000000001</c:v>
                </c:pt>
                <c:pt idx="238">
                  <c:v>2.12385</c:v>
                </c:pt>
                <c:pt idx="239">
                  <c:v>2.1119699999999999</c:v>
                </c:pt>
                <c:pt idx="240">
                  <c:v>2.1</c:v>
                </c:pt>
                <c:pt idx="241">
                  <c:v>2.0882399999999999</c:v>
                </c:pt>
                <c:pt idx="242">
                  <c:v>2.0768599999999999</c:v>
                </c:pt>
                <c:pt idx="243">
                  <c:v>2.0657000000000001</c:v>
                </c:pt>
                <c:pt idx="244">
                  <c:v>2.0546199999999999</c:v>
                </c:pt>
                <c:pt idx="245">
                  <c:v>2.04345</c:v>
                </c:pt>
                <c:pt idx="246">
                  <c:v>2.0320100000000001</c:v>
                </c:pt>
                <c:pt idx="247">
                  <c:v>2.0200999999999998</c:v>
                </c:pt>
                <c:pt idx="248">
                  <c:v>2.00752</c:v>
                </c:pt>
                <c:pt idx="249">
                  <c:v>1.99421</c:v>
                </c:pt>
                <c:pt idx="250">
                  <c:v>1.9807399999999999</c:v>
                </c:pt>
                <c:pt idx="251">
                  <c:v>1.9676400000000001</c:v>
                </c:pt>
                <c:pt idx="252">
                  <c:v>1.95502</c:v>
                </c:pt>
                <c:pt idx="253">
                  <c:v>1.94251</c:v>
                </c:pt>
                <c:pt idx="254">
                  <c:v>1.93031</c:v>
                </c:pt>
                <c:pt idx="255">
                  <c:v>1.91828</c:v>
                </c:pt>
                <c:pt idx="256">
                  <c:v>1.9062399999999999</c:v>
                </c:pt>
                <c:pt idx="257">
                  <c:v>1.89439</c:v>
                </c:pt>
                <c:pt idx="258">
                  <c:v>1.8829800000000001</c:v>
                </c:pt>
                <c:pt idx="259">
                  <c:v>1.8712</c:v>
                </c:pt>
                <c:pt idx="260">
                  <c:v>1.8588</c:v>
                </c:pt>
                <c:pt idx="261">
                  <c:v>1.8468500000000001</c:v>
                </c:pt>
                <c:pt idx="262">
                  <c:v>1.8365800000000001</c:v>
                </c:pt>
                <c:pt idx="263">
                  <c:v>1.8278300000000001</c:v>
                </c:pt>
                <c:pt idx="264">
                  <c:v>1.81931</c:v>
                </c:pt>
                <c:pt idx="265">
                  <c:v>1.80932</c:v>
                </c:pt>
                <c:pt idx="266">
                  <c:v>1.7968900000000001</c:v>
                </c:pt>
                <c:pt idx="267">
                  <c:v>1.7834000000000001</c:v>
                </c:pt>
                <c:pt idx="268">
                  <c:v>1.77121</c:v>
                </c:pt>
                <c:pt idx="269">
                  <c:v>1.7607699999999999</c:v>
                </c:pt>
                <c:pt idx="270">
                  <c:v>1.7508999999999999</c:v>
                </c:pt>
                <c:pt idx="271">
                  <c:v>1.74055</c:v>
                </c:pt>
                <c:pt idx="272">
                  <c:v>1.73011</c:v>
                </c:pt>
                <c:pt idx="273">
                  <c:v>1.71984</c:v>
                </c:pt>
                <c:pt idx="274">
                  <c:v>1.70902</c:v>
                </c:pt>
                <c:pt idx="275">
                  <c:v>1.69615</c:v>
                </c:pt>
                <c:pt idx="276">
                  <c:v>1.68276</c:v>
                </c:pt>
                <c:pt idx="277">
                  <c:v>1.6714800000000001</c:v>
                </c:pt>
                <c:pt idx="278">
                  <c:v>1.66286</c:v>
                </c:pt>
                <c:pt idx="279">
                  <c:v>1.6544099999999999</c:v>
                </c:pt>
                <c:pt idx="280">
                  <c:v>1.6432500000000001</c:v>
                </c:pt>
                <c:pt idx="281">
                  <c:v>1.62992</c:v>
                </c:pt>
                <c:pt idx="282">
                  <c:v>1.6163700000000001</c:v>
                </c:pt>
                <c:pt idx="283">
                  <c:v>1.6033299999999999</c:v>
                </c:pt>
                <c:pt idx="284">
                  <c:v>1.5893999999999999</c:v>
                </c:pt>
                <c:pt idx="285">
                  <c:v>1.57392</c:v>
                </c:pt>
                <c:pt idx="286">
                  <c:v>1.5589</c:v>
                </c:pt>
                <c:pt idx="287">
                  <c:v>1.5464800000000001</c:v>
                </c:pt>
                <c:pt idx="288">
                  <c:v>1.53817</c:v>
                </c:pt>
                <c:pt idx="289">
                  <c:v>1.5362899999999999</c:v>
                </c:pt>
                <c:pt idx="290">
                  <c:v>1.5426500000000001</c:v>
                </c:pt>
                <c:pt idx="291">
                  <c:v>1.5485100000000001</c:v>
                </c:pt>
                <c:pt idx="292">
                  <c:v>1.5426800000000001</c:v>
                </c:pt>
                <c:pt idx="293">
                  <c:v>1.5246599999999999</c:v>
                </c:pt>
                <c:pt idx="294">
                  <c:v>1.5024500000000001</c:v>
                </c:pt>
                <c:pt idx="295">
                  <c:v>1.4826999999999999</c:v>
                </c:pt>
                <c:pt idx="296">
                  <c:v>1.46749</c:v>
                </c:pt>
                <c:pt idx="297">
                  <c:v>1.45583</c:v>
                </c:pt>
                <c:pt idx="298">
                  <c:v>1.4467000000000001</c:v>
                </c:pt>
                <c:pt idx="299">
                  <c:v>1.4391</c:v>
                </c:pt>
                <c:pt idx="300">
                  <c:v>1.43215</c:v>
                </c:pt>
                <c:pt idx="301">
                  <c:v>1.4245300000000001</c:v>
                </c:pt>
                <c:pt idx="302">
                  <c:v>1.4160999999999999</c:v>
                </c:pt>
                <c:pt idx="303">
                  <c:v>1.4076599999999999</c:v>
                </c:pt>
                <c:pt idx="304">
                  <c:v>1.4000900000000001</c:v>
                </c:pt>
                <c:pt idx="305">
                  <c:v>1.3928799999999999</c:v>
                </c:pt>
                <c:pt idx="306">
                  <c:v>1.3850800000000001</c:v>
                </c:pt>
                <c:pt idx="307">
                  <c:v>1.3766799999999999</c:v>
                </c:pt>
                <c:pt idx="308">
                  <c:v>1.3686199999999999</c:v>
                </c:pt>
                <c:pt idx="309">
                  <c:v>1.36144</c:v>
                </c:pt>
                <c:pt idx="310">
                  <c:v>1.35439</c:v>
                </c:pt>
                <c:pt idx="311">
                  <c:v>1.34717</c:v>
                </c:pt>
                <c:pt idx="312">
                  <c:v>1.34022</c:v>
                </c:pt>
                <c:pt idx="313">
                  <c:v>1.3348899999999999</c:v>
                </c:pt>
                <c:pt idx="314">
                  <c:v>1.33169</c:v>
                </c:pt>
                <c:pt idx="315">
                  <c:v>1.3301400000000001</c:v>
                </c:pt>
                <c:pt idx="316">
                  <c:v>1.32904</c:v>
                </c:pt>
                <c:pt idx="317">
                  <c:v>1.32805</c:v>
                </c:pt>
                <c:pt idx="318">
                  <c:v>1.04819</c:v>
                </c:pt>
                <c:pt idx="319">
                  <c:v>1.0362</c:v>
                </c:pt>
                <c:pt idx="320">
                  <c:v>1.02129</c:v>
                </c:pt>
                <c:pt idx="321">
                  <c:v>1.0045999999999999</c:v>
                </c:pt>
                <c:pt idx="322">
                  <c:v>0.98769399999999996</c:v>
                </c:pt>
                <c:pt idx="323">
                  <c:v>0.97094100000000005</c:v>
                </c:pt>
                <c:pt idx="324">
                  <c:v>0.95388099999999998</c:v>
                </c:pt>
                <c:pt idx="325">
                  <c:v>0.936052</c:v>
                </c:pt>
                <c:pt idx="326">
                  <c:v>0.917045</c:v>
                </c:pt>
                <c:pt idx="327">
                  <c:v>0.89652500000000002</c:v>
                </c:pt>
                <c:pt idx="328">
                  <c:v>0.87511399999999995</c:v>
                </c:pt>
                <c:pt idx="329">
                  <c:v>0.85419500000000004</c:v>
                </c:pt>
                <c:pt idx="330">
                  <c:v>0.834735</c:v>
                </c:pt>
                <c:pt idx="331">
                  <c:v>0.81669099999999994</c:v>
                </c:pt>
                <c:pt idx="332">
                  <c:v>0.79956899999999997</c:v>
                </c:pt>
                <c:pt idx="333">
                  <c:v>0.78297000000000005</c:v>
                </c:pt>
                <c:pt idx="334">
                  <c:v>0.76677200000000001</c:v>
                </c:pt>
                <c:pt idx="335">
                  <c:v>0.75104199999999999</c:v>
                </c:pt>
                <c:pt idx="336">
                  <c:v>0.73583200000000004</c:v>
                </c:pt>
                <c:pt idx="337">
                  <c:v>0.72130000000000005</c:v>
                </c:pt>
                <c:pt idx="338">
                  <c:v>0.70743699999999998</c:v>
                </c:pt>
                <c:pt idx="339">
                  <c:v>0.78132100000000004</c:v>
                </c:pt>
                <c:pt idx="340">
                  <c:v>0.766405</c:v>
                </c:pt>
                <c:pt idx="341">
                  <c:v>0.75103200000000003</c:v>
                </c:pt>
                <c:pt idx="342">
                  <c:v>0.73656900000000003</c:v>
                </c:pt>
                <c:pt idx="343">
                  <c:v>0.72329100000000002</c:v>
                </c:pt>
                <c:pt idx="344">
                  <c:v>0.71043699999999999</c:v>
                </c:pt>
                <c:pt idx="345">
                  <c:v>0.69745599999999996</c:v>
                </c:pt>
                <c:pt idx="346">
                  <c:v>0.68415499999999996</c:v>
                </c:pt>
                <c:pt idx="347">
                  <c:v>0.670983</c:v>
                </c:pt>
                <c:pt idx="348">
                  <c:v>0.65826899999999999</c:v>
                </c:pt>
                <c:pt idx="349">
                  <c:v>0.64617599999999997</c:v>
                </c:pt>
                <c:pt idx="350">
                  <c:v>0.63451999999999997</c:v>
                </c:pt>
                <c:pt idx="351">
                  <c:v>0.62316300000000002</c:v>
                </c:pt>
                <c:pt idx="352">
                  <c:v>0.61198699999999995</c:v>
                </c:pt>
                <c:pt idx="353">
                  <c:v>0.60101700000000002</c:v>
                </c:pt>
                <c:pt idx="354">
                  <c:v>0.59011800000000003</c:v>
                </c:pt>
                <c:pt idx="355">
                  <c:v>0.57917799999999997</c:v>
                </c:pt>
                <c:pt idx="356">
                  <c:v>0.56824399999999997</c:v>
                </c:pt>
                <c:pt idx="357">
                  <c:v>0.55750200000000005</c:v>
                </c:pt>
                <c:pt idx="358">
                  <c:v>0.54699500000000001</c:v>
                </c:pt>
                <c:pt idx="359">
                  <c:v>0.53694900000000001</c:v>
                </c:pt>
                <c:pt idx="360">
                  <c:v>0.52726099999999998</c:v>
                </c:pt>
                <c:pt idx="361">
                  <c:v>0.51776100000000003</c:v>
                </c:pt>
                <c:pt idx="362">
                  <c:v>0.50841599999999998</c:v>
                </c:pt>
                <c:pt idx="363">
                  <c:v>0.49934899999999999</c:v>
                </c:pt>
                <c:pt idx="364">
                  <c:v>0.49040899999999998</c:v>
                </c:pt>
                <c:pt idx="365">
                  <c:v>0.48158299999999998</c:v>
                </c:pt>
                <c:pt idx="366">
                  <c:v>0.47288200000000002</c:v>
                </c:pt>
                <c:pt idx="367">
                  <c:v>0.46439900000000001</c:v>
                </c:pt>
                <c:pt idx="368">
                  <c:v>0.456044</c:v>
                </c:pt>
                <c:pt idx="369">
                  <c:v>0.44777600000000001</c:v>
                </c:pt>
                <c:pt idx="370">
                  <c:v>0.43967899999999999</c:v>
                </c:pt>
                <c:pt idx="371">
                  <c:v>0.43190299999999998</c:v>
                </c:pt>
                <c:pt idx="372">
                  <c:v>0.424396</c:v>
                </c:pt>
                <c:pt idx="373">
                  <c:v>0.417153</c:v>
                </c:pt>
                <c:pt idx="374">
                  <c:v>0.41000999999999999</c:v>
                </c:pt>
                <c:pt idx="375">
                  <c:v>0.402804</c:v>
                </c:pt>
                <c:pt idx="376">
                  <c:v>0.39544899999999999</c:v>
                </c:pt>
                <c:pt idx="377">
                  <c:v>0.38798700000000003</c:v>
                </c:pt>
                <c:pt idx="378">
                  <c:v>0.38031700000000002</c:v>
                </c:pt>
                <c:pt idx="379">
                  <c:v>0.37254900000000002</c:v>
                </c:pt>
                <c:pt idx="380">
                  <c:v>0.36484100000000003</c:v>
                </c:pt>
                <c:pt idx="381">
                  <c:v>0.35753400000000002</c:v>
                </c:pt>
                <c:pt idx="382">
                  <c:v>0.350941</c:v>
                </c:pt>
                <c:pt idx="383">
                  <c:v>0.34525600000000001</c:v>
                </c:pt>
                <c:pt idx="384">
                  <c:v>0.34014</c:v>
                </c:pt>
                <c:pt idx="385">
                  <c:v>0.33515</c:v>
                </c:pt>
                <c:pt idx="386">
                  <c:v>0.33012200000000003</c:v>
                </c:pt>
                <c:pt idx="387">
                  <c:v>0.32513300000000001</c:v>
                </c:pt>
                <c:pt idx="388">
                  <c:v>0.32016699999999998</c:v>
                </c:pt>
                <c:pt idx="389">
                  <c:v>0.31530200000000003</c:v>
                </c:pt>
                <c:pt idx="390">
                  <c:v>0.31048700000000001</c:v>
                </c:pt>
                <c:pt idx="391">
                  <c:v>0.30558999999999997</c:v>
                </c:pt>
                <c:pt idx="392">
                  <c:v>0.30055799999999999</c:v>
                </c:pt>
                <c:pt idx="393">
                  <c:v>0.29557800000000001</c:v>
                </c:pt>
                <c:pt idx="394">
                  <c:v>0.29067700000000002</c:v>
                </c:pt>
                <c:pt idx="395">
                  <c:v>0.28576000000000001</c:v>
                </c:pt>
                <c:pt idx="396">
                  <c:v>0.28084799999999999</c:v>
                </c:pt>
                <c:pt idx="397">
                  <c:v>0.27606999999999998</c:v>
                </c:pt>
                <c:pt idx="398">
                  <c:v>0.27129199999999998</c:v>
                </c:pt>
                <c:pt idx="399">
                  <c:v>0.26645099999999999</c:v>
                </c:pt>
                <c:pt idx="400">
                  <c:v>0.26174399999999998</c:v>
                </c:pt>
                <c:pt idx="401">
                  <c:v>0.25725300000000001</c:v>
                </c:pt>
                <c:pt idx="402">
                  <c:v>0.25281100000000001</c:v>
                </c:pt>
                <c:pt idx="403">
                  <c:v>0.248497</c:v>
                </c:pt>
                <c:pt idx="404">
                  <c:v>0.24444199999999999</c:v>
                </c:pt>
                <c:pt idx="405">
                  <c:v>0.24046899999999999</c:v>
                </c:pt>
                <c:pt idx="406">
                  <c:v>0.23638899999999999</c:v>
                </c:pt>
                <c:pt idx="407">
                  <c:v>0.232375</c:v>
                </c:pt>
                <c:pt idx="408">
                  <c:v>0.22850300000000001</c:v>
                </c:pt>
                <c:pt idx="409">
                  <c:v>0.22461100000000001</c:v>
                </c:pt>
                <c:pt idx="410">
                  <c:v>0.22074299999999999</c:v>
                </c:pt>
                <c:pt idx="411">
                  <c:v>0.217084</c:v>
                </c:pt>
                <c:pt idx="412">
                  <c:v>0.21352299999999999</c:v>
                </c:pt>
                <c:pt idx="413">
                  <c:v>0.20988100000000001</c:v>
                </c:pt>
                <c:pt idx="414">
                  <c:v>0.206373</c:v>
                </c:pt>
                <c:pt idx="415">
                  <c:v>0.203124</c:v>
                </c:pt>
                <c:pt idx="416">
                  <c:v>0.19997400000000001</c:v>
                </c:pt>
                <c:pt idx="417">
                  <c:v>0.19677</c:v>
                </c:pt>
                <c:pt idx="418">
                  <c:v>0.193633</c:v>
                </c:pt>
                <c:pt idx="419">
                  <c:v>0.190529</c:v>
                </c:pt>
                <c:pt idx="420">
                  <c:v>0.187332</c:v>
                </c:pt>
                <c:pt idx="421">
                  <c:v>0.18406900000000001</c:v>
                </c:pt>
                <c:pt idx="422">
                  <c:v>0.18082200000000001</c:v>
                </c:pt>
                <c:pt idx="423">
                  <c:v>0.177457</c:v>
                </c:pt>
                <c:pt idx="424">
                  <c:v>0.17387900000000001</c:v>
                </c:pt>
                <c:pt idx="425">
                  <c:v>0.17053499999999999</c:v>
                </c:pt>
                <c:pt idx="426">
                  <c:v>0.16797500000000001</c:v>
                </c:pt>
                <c:pt idx="427">
                  <c:v>0.166044</c:v>
                </c:pt>
                <c:pt idx="428">
                  <c:v>0.16402900000000001</c:v>
                </c:pt>
                <c:pt idx="429">
                  <c:v>0.16164100000000001</c:v>
                </c:pt>
                <c:pt idx="430">
                  <c:v>0.159081</c:v>
                </c:pt>
                <c:pt idx="431">
                  <c:v>0.15662699999999999</c:v>
                </c:pt>
                <c:pt idx="432">
                  <c:v>0.15434700000000001</c:v>
                </c:pt>
                <c:pt idx="433">
                  <c:v>0.15223100000000001</c:v>
                </c:pt>
                <c:pt idx="434">
                  <c:v>0.15029699999999999</c:v>
                </c:pt>
                <c:pt idx="435">
                  <c:v>0.14876600000000001</c:v>
                </c:pt>
                <c:pt idx="436">
                  <c:v>0.14843799999999999</c:v>
                </c:pt>
                <c:pt idx="437">
                  <c:v>0.13462499999999999</c:v>
                </c:pt>
                <c:pt idx="438">
                  <c:v>0.132739</c:v>
                </c:pt>
                <c:pt idx="439">
                  <c:v>0.12995799999999999</c:v>
                </c:pt>
                <c:pt idx="440">
                  <c:v>0.12681100000000001</c:v>
                </c:pt>
                <c:pt idx="441">
                  <c:v>0.123889</c:v>
                </c:pt>
                <c:pt idx="442">
                  <c:v>0.121477</c:v>
                </c:pt>
                <c:pt idx="443">
                  <c:v>0.11927500000000001</c:v>
                </c:pt>
                <c:pt idx="444">
                  <c:v>0.11681999999999999</c:v>
                </c:pt>
                <c:pt idx="445">
                  <c:v>0.113563</c:v>
                </c:pt>
                <c:pt idx="446">
                  <c:v>0.10895199999999999</c:v>
                </c:pt>
                <c:pt idx="447">
                  <c:v>0.102814</c:v>
                </c:pt>
                <c:pt idx="448">
                  <c:v>9.6392900000000004E-2</c:v>
                </c:pt>
                <c:pt idx="449">
                  <c:v>9.1331800000000005E-2</c:v>
                </c:pt>
                <c:pt idx="450">
                  <c:v>8.8123499999999994E-2</c:v>
                </c:pt>
                <c:pt idx="451">
                  <c:v>8.6640800000000004E-2</c:v>
                </c:pt>
                <c:pt idx="452">
                  <c:v>8.8125400000000007E-2</c:v>
                </c:pt>
                <c:pt idx="453">
                  <c:v>9.5119200000000001E-2</c:v>
                </c:pt>
                <c:pt idx="454">
                  <c:v>0.10957799999999999</c:v>
                </c:pt>
                <c:pt idx="455">
                  <c:v>0.13245299999999999</c:v>
                </c:pt>
                <c:pt idx="456">
                  <c:v>0.16553999999999999</c:v>
                </c:pt>
                <c:pt idx="457">
                  <c:v>0.208762</c:v>
                </c:pt>
                <c:pt idx="458">
                  <c:v>0.255554</c:v>
                </c:pt>
                <c:pt idx="459">
                  <c:v>0.297074</c:v>
                </c:pt>
                <c:pt idx="460">
                  <c:v>0.33011800000000002</c:v>
                </c:pt>
                <c:pt idx="461">
                  <c:v>0.35708499999999999</c:v>
                </c:pt>
                <c:pt idx="462">
                  <c:v>0.38110899999999998</c:v>
                </c:pt>
                <c:pt idx="463">
                  <c:v>0.40375800000000001</c:v>
                </c:pt>
                <c:pt idx="464">
                  <c:v>0.42487000000000003</c:v>
                </c:pt>
                <c:pt idx="465">
                  <c:v>0.443747</c:v>
                </c:pt>
                <c:pt idx="466">
                  <c:v>0.459677</c:v>
                </c:pt>
                <c:pt idx="467">
                  <c:v>0.47216000000000002</c:v>
                </c:pt>
                <c:pt idx="468">
                  <c:v>0.480603</c:v>
                </c:pt>
                <c:pt idx="469">
                  <c:v>0.48491099999999998</c:v>
                </c:pt>
                <c:pt idx="470">
                  <c:v>0.48565199999999997</c:v>
                </c:pt>
                <c:pt idx="471">
                  <c:v>0.48383999999999999</c:v>
                </c:pt>
                <c:pt idx="472">
                  <c:v>0.48028599999999999</c:v>
                </c:pt>
                <c:pt idx="473">
                  <c:v>0.47555999999999998</c:v>
                </c:pt>
                <c:pt idx="474">
                  <c:v>0.46981200000000001</c:v>
                </c:pt>
                <c:pt idx="475">
                  <c:v>0.46279900000000002</c:v>
                </c:pt>
                <c:pt idx="476">
                  <c:v>0.45458300000000001</c:v>
                </c:pt>
                <c:pt idx="477">
                  <c:v>0.445768</c:v>
                </c:pt>
                <c:pt idx="478">
                  <c:v>0.43692599999999998</c:v>
                </c:pt>
                <c:pt idx="479">
                  <c:v>0.42834</c:v>
                </c:pt>
                <c:pt idx="480">
                  <c:v>0.42024499999999998</c:v>
                </c:pt>
                <c:pt idx="481">
                  <c:v>0.41283900000000001</c:v>
                </c:pt>
                <c:pt idx="482">
                  <c:v>0.40596700000000002</c:v>
                </c:pt>
                <c:pt idx="483">
                  <c:v>0.399588</c:v>
                </c:pt>
                <c:pt idx="484">
                  <c:v>0.39381899999999997</c:v>
                </c:pt>
                <c:pt idx="485">
                  <c:v>0.38882</c:v>
                </c:pt>
                <c:pt idx="486">
                  <c:v>0.38457799999999998</c:v>
                </c:pt>
                <c:pt idx="487">
                  <c:v>0.38172600000000001</c:v>
                </c:pt>
                <c:pt idx="488">
                  <c:v>0.38124599999999997</c:v>
                </c:pt>
                <c:pt idx="489">
                  <c:v>0.38405299999999998</c:v>
                </c:pt>
                <c:pt idx="490">
                  <c:v>0.39052300000000001</c:v>
                </c:pt>
                <c:pt idx="491">
                  <c:v>0.400725</c:v>
                </c:pt>
                <c:pt idx="492">
                  <c:v>0.41210999999999998</c:v>
                </c:pt>
                <c:pt idx="493">
                  <c:v>0.41567500000000002</c:v>
                </c:pt>
                <c:pt idx="494">
                  <c:v>0.39572600000000002</c:v>
                </c:pt>
                <c:pt idx="495">
                  <c:v>0.358518</c:v>
                </c:pt>
                <c:pt idx="496">
                  <c:v>0.32202900000000001</c:v>
                </c:pt>
                <c:pt idx="497">
                  <c:v>0.30599399999999999</c:v>
                </c:pt>
                <c:pt idx="498">
                  <c:v>0.31023200000000001</c:v>
                </c:pt>
                <c:pt idx="499">
                  <c:v>0.31769999999999998</c:v>
                </c:pt>
                <c:pt idx="500">
                  <c:v>0.32354500000000003</c:v>
                </c:pt>
                <c:pt idx="501">
                  <c:v>0.32775300000000002</c:v>
                </c:pt>
                <c:pt idx="502">
                  <c:v>0.32993400000000001</c:v>
                </c:pt>
                <c:pt idx="503">
                  <c:v>0.32997300000000002</c:v>
                </c:pt>
                <c:pt idx="504">
                  <c:v>0.328399</c:v>
                </c:pt>
                <c:pt idx="505">
                  <c:v>0.32590200000000003</c:v>
                </c:pt>
                <c:pt idx="506">
                  <c:v>0.32295800000000002</c:v>
                </c:pt>
                <c:pt idx="507">
                  <c:v>0.31966499999999998</c:v>
                </c:pt>
                <c:pt idx="508">
                  <c:v>0.31600699999999998</c:v>
                </c:pt>
                <c:pt idx="509">
                  <c:v>0.31219599999999997</c:v>
                </c:pt>
                <c:pt idx="510">
                  <c:v>0.30854399999999998</c:v>
                </c:pt>
                <c:pt idx="511">
                  <c:v>0.304923</c:v>
                </c:pt>
                <c:pt idx="512">
                  <c:v>0.30106699999999997</c:v>
                </c:pt>
                <c:pt idx="513">
                  <c:v>0.29701499999999997</c:v>
                </c:pt>
                <c:pt idx="514">
                  <c:v>0.29278399999999999</c:v>
                </c:pt>
                <c:pt idx="515">
                  <c:v>0.288387</c:v>
                </c:pt>
                <c:pt idx="516">
                  <c:v>0.28408899999999998</c:v>
                </c:pt>
                <c:pt idx="517">
                  <c:v>0.28007199999999999</c:v>
                </c:pt>
                <c:pt idx="518">
                  <c:v>0.27622799999999997</c:v>
                </c:pt>
                <c:pt idx="519">
                  <c:v>0.27259299999999997</c:v>
                </c:pt>
                <c:pt idx="520">
                  <c:v>0.26927600000000002</c:v>
                </c:pt>
                <c:pt idx="521">
                  <c:v>0.26624300000000001</c:v>
                </c:pt>
                <c:pt idx="522">
                  <c:v>0.26339699999999999</c:v>
                </c:pt>
                <c:pt idx="523">
                  <c:v>0.26077600000000001</c:v>
                </c:pt>
                <c:pt idx="524">
                  <c:v>0.25841700000000001</c:v>
                </c:pt>
                <c:pt idx="525">
                  <c:v>0.25636399999999998</c:v>
                </c:pt>
                <c:pt idx="526">
                  <c:v>0.25475900000000001</c:v>
                </c:pt>
                <c:pt idx="527">
                  <c:v>0.25369399999999998</c:v>
                </c:pt>
                <c:pt idx="528">
                  <c:v>0.25307600000000002</c:v>
                </c:pt>
                <c:pt idx="529">
                  <c:v>0.252857</c:v>
                </c:pt>
                <c:pt idx="530">
                  <c:v>0.25312000000000001</c:v>
                </c:pt>
                <c:pt idx="531">
                  <c:v>0.25373200000000001</c:v>
                </c:pt>
                <c:pt idx="532">
                  <c:v>0.25446999999999997</c:v>
                </c:pt>
                <c:pt idx="533">
                  <c:v>0.25530000000000003</c:v>
                </c:pt>
                <c:pt idx="534">
                  <c:v>0.25637199999999999</c:v>
                </c:pt>
                <c:pt idx="535">
                  <c:v>0.25786999999999999</c:v>
                </c:pt>
                <c:pt idx="536">
                  <c:v>0.26011099999999998</c:v>
                </c:pt>
                <c:pt idx="537">
                  <c:v>0.26342599999999999</c:v>
                </c:pt>
                <c:pt idx="538">
                  <c:v>0.26815099999999997</c:v>
                </c:pt>
                <c:pt idx="539">
                  <c:v>0.27396700000000002</c:v>
                </c:pt>
                <c:pt idx="540">
                  <c:v>0.27837899999999999</c:v>
                </c:pt>
                <c:pt idx="541">
                  <c:v>0.28017199999999998</c:v>
                </c:pt>
                <c:pt idx="542">
                  <c:v>0.28172599999999998</c:v>
                </c:pt>
                <c:pt idx="543">
                  <c:v>0.28155799999999997</c:v>
                </c:pt>
                <c:pt idx="544">
                  <c:v>0.27954499999999999</c:v>
                </c:pt>
                <c:pt idx="545">
                  <c:v>0.27703899999999998</c:v>
                </c:pt>
                <c:pt idx="546">
                  <c:v>0.28542899999999999</c:v>
                </c:pt>
                <c:pt idx="547">
                  <c:v>0.283246</c:v>
                </c:pt>
                <c:pt idx="548">
                  <c:v>0.27834500000000001</c:v>
                </c:pt>
                <c:pt idx="549">
                  <c:v>0.27330599999999999</c:v>
                </c:pt>
                <c:pt idx="550">
                  <c:v>0.26923399999999997</c:v>
                </c:pt>
                <c:pt idx="551">
                  <c:v>0.26618399999999998</c:v>
                </c:pt>
                <c:pt idx="552">
                  <c:v>0.26352999999999999</c:v>
                </c:pt>
                <c:pt idx="553">
                  <c:v>0.26068200000000002</c:v>
                </c:pt>
                <c:pt idx="554">
                  <c:v>0.257691</c:v>
                </c:pt>
                <c:pt idx="555">
                  <c:v>0.25478499999999998</c:v>
                </c:pt>
                <c:pt idx="556">
                  <c:v>0.25195000000000001</c:v>
                </c:pt>
                <c:pt idx="557">
                  <c:v>0.249166</c:v>
                </c:pt>
                <c:pt idx="558">
                  <c:v>0.24668999999999999</c:v>
                </c:pt>
                <c:pt idx="559">
                  <c:v>0.24468300000000001</c:v>
                </c:pt>
                <c:pt idx="560">
                  <c:v>0.243009</c:v>
                </c:pt>
                <c:pt idx="561">
                  <c:v>0.24161199999999999</c:v>
                </c:pt>
                <c:pt idx="562">
                  <c:v>0.24062700000000001</c:v>
                </c:pt>
                <c:pt idx="563">
                  <c:v>0.24004700000000001</c:v>
                </c:pt>
                <c:pt idx="564">
                  <c:v>0.23966499999999999</c:v>
                </c:pt>
                <c:pt idx="565">
                  <c:v>0.239588</c:v>
                </c:pt>
                <c:pt idx="566">
                  <c:v>0.24015600000000001</c:v>
                </c:pt>
                <c:pt idx="567">
                  <c:v>0.241395</c:v>
                </c:pt>
                <c:pt idx="568">
                  <c:v>0.24312</c:v>
                </c:pt>
                <c:pt idx="569">
                  <c:v>0.24537400000000001</c:v>
                </c:pt>
                <c:pt idx="570">
                  <c:v>0.248255</c:v>
                </c:pt>
                <c:pt idx="571">
                  <c:v>0.25150899999999998</c:v>
                </c:pt>
                <c:pt idx="572">
                  <c:v>0.25495899999999999</c:v>
                </c:pt>
                <c:pt idx="573">
                  <c:v>0.25873299999999999</c:v>
                </c:pt>
                <c:pt idx="574">
                  <c:v>0.26295800000000003</c:v>
                </c:pt>
                <c:pt idx="575">
                  <c:v>0.26748899999999998</c:v>
                </c:pt>
                <c:pt idx="576">
                  <c:v>0.27232499999999998</c:v>
                </c:pt>
                <c:pt idx="577">
                  <c:v>0.27755600000000002</c:v>
                </c:pt>
                <c:pt idx="578">
                  <c:v>0.28317399999999998</c:v>
                </c:pt>
                <c:pt idx="579">
                  <c:v>0.28900399999999998</c:v>
                </c:pt>
                <c:pt idx="580">
                  <c:v>0.29509200000000002</c:v>
                </c:pt>
                <c:pt idx="581">
                  <c:v>0.30175800000000003</c:v>
                </c:pt>
                <c:pt idx="582">
                  <c:v>0.30911100000000002</c:v>
                </c:pt>
                <c:pt idx="583">
                  <c:v>0.31568400000000002</c:v>
                </c:pt>
                <c:pt idx="584">
                  <c:v>0.31855099999999997</c:v>
                </c:pt>
                <c:pt idx="585">
                  <c:v>0.31705</c:v>
                </c:pt>
                <c:pt idx="586">
                  <c:v>0.31667699999999999</c:v>
                </c:pt>
                <c:pt idx="587">
                  <c:v>0.32244099999999998</c:v>
                </c:pt>
                <c:pt idx="588">
                  <c:v>0.33263900000000002</c:v>
                </c:pt>
                <c:pt idx="589">
                  <c:v>0.34193200000000001</c:v>
                </c:pt>
                <c:pt idx="590">
                  <c:v>0.34750399999999998</c:v>
                </c:pt>
                <c:pt idx="591">
                  <c:v>0.35017999999999999</c:v>
                </c:pt>
                <c:pt idx="592">
                  <c:v>0.351165</c:v>
                </c:pt>
                <c:pt idx="593">
                  <c:v>0.34989500000000001</c:v>
                </c:pt>
                <c:pt idx="594">
                  <c:v>0.34533799999999998</c:v>
                </c:pt>
                <c:pt idx="595">
                  <c:v>0.33910899999999999</c:v>
                </c:pt>
                <c:pt idx="596">
                  <c:v>0.33542</c:v>
                </c:pt>
                <c:pt idx="597">
                  <c:v>0.336094</c:v>
                </c:pt>
                <c:pt idx="598">
                  <c:v>0.33687400000000001</c:v>
                </c:pt>
                <c:pt idx="599">
                  <c:v>0.33210899999999999</c:v>
                </c:pt>
                <c:pt idx="600">
                  <c:v>0.31973200000000002</c:v>
                </c:pt>
                <c:pt idx="601">
                  <c:v>0.30336999999999997</c:v>
                </c:pt>
                <c:pt idx="602">
                  <c:v>0.28799599999999997</c:v>
                </c:pt>
                <c:pt idx="603">
                  <c:v>0.27584900000000001</c:v>
                </c:pt>
                <c:pt idx="604">
                  <c:v>0.26590599999999998</c:v>
                </c:pt>
                <c:pt idx="605">
                  <c:v>0.25680599999999998</c:v>
                </c:pt>
                <c:pt idx="606">
                  <c:v>0.24793999999999999</c:v>
                </c:pt>
                <c:pt idx="607">
                  <c:v>0.239483</c:v>
                </c:pt>
                <c:pt idx="608">
                  <c:v>0.230993</c:v>
                </c:pt>
                <c:pt idx="609">
                  <c:v>0.221751</c:v>
                </c:pt>
                <c:pt idx="610">
                  <c:v>0.21185599999999999</c:v>
                </c:pt>
                <c:pt idx="611">
                  <c:v>0.20299600000000001</c:v>
                </c:pt>
                <c:pt idx="612">
                  <c:v>0.19594600000000001</c:v>
                </c:pt>
                <c:pt idx="613">
                  <c:v>0.191887</c:v>
                </c:pt>
                <c:pt idx="614">
                  <c:v>0.19308</c:v>
                </c:pt>
                <c:pt idx="615">
                  <c:v>0.19758200000000001</c:v>
                </c:pt>
                <c:pt idx="616">
                  <c:v>0.20152400000000001</c:v>
                </c:pt>
                <c:pt idx="617">
                  <c:v>0.20325799999999999</c:v>
                </c:pt>
                <c:pt idx="618">
                  <c:v>0.206148</c:v>
                </c:pt>
                <c:pt idx="619">
                  <c:v>0.211477</c:v>
                </c:pt>
                <c:pt idx="620">
                  <c:v>0.21950700000000001</c:v>
                </c:pt>
                <c:pt idx="621">
                  <c:v>0.23007900000000001</c:v>
                </c:pt>
                <c:pt idx="622">
                  <c:v>0.24818000000000001</c:v>
                </c:pt>
                <c:pt idx="623">
                  <c:v>0.27831</c:v>
                </c:pt>
                <c:pt idx="624">
                  <c:v>0.28961300000000001</c:v>
                </c:pt>
                <c:pt idx="625">
                  <c:v>0.25203199999999998</c:v>
                </c:pt>
                <c:pt idx="626">
                  <c:v>0.20402200000000001</c:v>
                </c:pt>
                <c:pt idx="627">
                  <c:v>0.17411499999999999</c:v>
                </c:pt>
                <c:pt idx="628">
                  <c:v>0.16300300000000001</c:v>
                </c:pt>
                <c:pt idx="629">
                  <c:v>0.16572700000000001</c:v>
                </c:pt>
                <c:pt idx="630">
                  <c:v>0.17463799999999999</c:v>
                </c:pt>
                <c:pt idx="631">
                  <c:v>0.18376400000000001</c:v>
                </c:pt>
                <c:pt idx="632">
                  <c:v>0.19116900000000001</c:v>
                </c:pt>
                <c:pt idx="633">
                  <c:v>0.19706299999999999</c:v>
                </c:pt>
                <c:pt idx="634">
                  <c:v>0.20266899999999999</c:v>
                </c:pt>
                <c:pt idx="635">
                  <c:v>0.20960999999999999</c:v>
                </c:pt>
                <c:pt idx="636">
                  <c:v>0.217999</c:v>
                </c:pt>
                <c:pt idx="637">
                  <c:v>0.22458400000000001</c:v>
                </c:pt>
                <c:pt idx="638">
                  <c:v>0.22605700000000001</c:v>
                </c:pt>
                <c:pt idx="639">
                  <c:v>0.22325900000000001</c:v>
                </c:pt>
                <c:pt idx="640">
                  <c:v>0.220803</c:v>
                </c:pt>
                <c:pt idx="641">
                  <c:v>0.222196</c:v>
                </c:pt>
                <c:pt idx="642">
                  <c:v>0.22659299999999999</c:v>
                </c:pt>
                <c:pt idx="643">
                  <c:v>0.231988</c:v>
                </c:pt>
                <c:pt idx="644">
                  <c:v>0.238426</c:v>
                </c:pt>
                <c:pt idx="645">
                  <c:v>0.24701600000000001</c:v>
                </c:pt>
                <c:pt idx="646">
                  <c:v>0.25813599999999998</c:v>
                </c:pt>
                <c:pt idx="647">
                  <c:v>0.27206799999999998</c:v>
                </c:pt>
                <c:pt idx="648">
                  <c:v>0.28952800000000001</c:v>
                </c:pt>
                <c:pt idx="649">
                  <c:v>0.33060800000000001</c:v>
                </c:pt>
                <c:pt idx="650">
                  <c:v>0.35577599999999998</c:v>
                </c:pt>
                <c:pt idx="651">
                  <c:v>0.39555000000000001</c:v>
                </c:pt>
                <c:pt idx="652">
                  <c:v>0.443077</c:v>
                </c:pt>
                <c:pt idx="653">
                  <c:v>0.48957299999999998</c:v>
                </c:pt>
                <c:pt idx="654">
                  <c:v>0.52835200000000004</c:v>
                </c:pt>
                <c:pt idx="655">
                  <c:v>0.55538100000000001</c:v>
                </c:pt>
                <c:pt idx="656">
                  <c:v>0.56911900000000004</c:v>
                </c:pt>
                <c:pt idx="657">
                  <c:v>0.57061099999999998</c:v>
                </c:pt>
                <c:pt idx="658">
                  <c:v>0.56222000000000005</c:v>
                </c:pt>
                <c:pt idx="659">
                  <c:v>0.547126</c:v>
                </c:pt>
                <c:pt idx="660">
                  <c:v>0.52889600000000003</c:v>
                </c:pt>
                <c:pt idx="661">
                  <c:v>0.51077300000000003</c:v>
                </c:pt>
                <c:pt idx="662">
                  <c:v>0.49428899999999998</c:v>
                </c:pt>
                <c:pt idx="663">
                  <c:v>0.47941099999999998</c:v>
                </c:pt>
                <c:pt idx="664">
                  <c:v>0.46652500000000002</c:v>
                </c:pt>
                <c:pt idx="665">
                  <c:v>0.457256</c:v>
                </c:pt>
                <c:pt idx="666">
                  <c:v>0.452735</c:v>
                </c:pt>
                <c:pt idx="667">
                  <c:v>0.45209700000000003</c:v>
                </c:pt>
                <c:pt idx="668">
                  <c:v>0.45362000000000002</c:v>
                </c:pt>
                <c:pt idx="669">
                  <c:v>0.45578200000000002</c:v>
                </c:pt>
                <c:pt idx="670">
                  <c:v>0.45796999999999999</c:v>
                </c:pt>
                <c:pt idx="671">
                  <c:v>0.46063199999999999</c:v>
                </c:pt>
                <c:pt idx="672">
                  <c:v>0.46481800000000001</c:v>
                </c:pt>
                <c:pt idx="673">
                  <c:v>0.47066200000000002</c:v>
                </c:pt>
                <c:pt idx="674">
                  <c:v>0.477628</c:v>
                </c:pt>
                <c:pt idx="675">
                  <c:v>0.48527799999999999</c:v>
                </c:pt>
                <c:pt idx="676">
                  <c:v>0.49332700000000002</c:v>
                </c:pt>
                <c:pt idx="677">
                  <c:v>0.50114700000000001</c:v>
                </c:pt>
                <c:pt idx="678">
                  <c:v>0.50866</c:v>
                </c:pt>
                <c:pt idx="679">
                  <c:v>0.51652799999999999</c:v>
                </c:pt>
                <c:pt idx="680">
                  <c:v>0.52461199999999997</c:v>
                </c:pt>
                <c:pt idx="681">
                  <c:v>0.531111</c:v>
                </c:pt>
                <c:pt idx="682">
                  <c:v>0.53417599999999998</c:v>
                </c:pt>
                <c:pt idx="683">
                  <c:v>0.53378099999999995</c:v>
                </c:pt>
                <c:pt idx="684">
                  <c:v>0.53092399999999995</c:v>
                </c:pt>
                <c:pt idx="685">
                  <c:v>0.52608299999999997</c:v>
                </c:pt>
                <c:pt idx="686">
                  <c:v>0.51858899999999997</c:v>
                </c:pt>
                <c:pt idx="687">
                  <c:v>0.50794300000000003</c:v>
                </c:pt>
                <c:pt idx="688">
                  <c:v>0.49457699999999999</c:v>
                </c:pt>
                <c:pt idx="689">
                  <c:v>0.48020200000000002</c:v>
                </c:pt>
                <c:pt idx="690">
                  <c:v>0.46658899999999998</c:v>
                </c:pt>
                <c:pt idx="691">
                  <c:v>0.455266</c:v>
                </c:pt>
                <c:pt idx="692">
                  <c:v>0.44685999999999998</c:v>
                </c:pt>
                <c:pt idx="693">
                  <c:v>0.44091900000000001</c:v>
                </c:pt>
                <c:pt idx="694">
                  <c:v>0.43630799999999997</c:v>
                </c:pt>
                <c:pt idx="695">
                  <c:v>0.43224899999999999</c:v>
                </c:pt>
                <c:pt idx="696">
                  <c:v>0.42890200000000001</c:v>
                </c:pt>
                <c:pt idx="697">
                  <c:v>0.42696499999999998</c:v>
                </c:pt>
                <c:pt idx="698">
                  <c:v>0.42692200000000002</c:v>
                </c:pt>
                <c:pt idx="699">
                  <c:v>0.427732</c:v>
                </c:pt>
                <c:pt idx="700">
                  <c:v>0.42763000000000001</c:v>
                </c:pt>
                <c:pt idx="701">
                  <c:v>0.42550500000000002</c:v>
                </c:pt>
                <c:pt idx="702">
                  <c:v>0.42102899999999999</c:v>
                </c:pt>
                <c:pt idx="703">
                  <c:v>0.41359699999999999</c:v>
                </c:pt>
                <c:pt idx="704">
                  <c:v>0.40286699999999998</c:v>
                </c:pt>
                <c:pt idx="705">
                  <c:v>0.38867299999999999</c:v>
                </c:pt>
                <c:pt idx="706">
                  <c:v>0.37105199999999999</c:v>
                </c:pt>
                <c:pt idx="707">
                  <c:v>0.35031699999999999</c:v>
                </c:pt>
                <c:pt idx="708">
                  <c:v>0.32728200000000002</c:v>
                </c:pt>
                <c:pt idx="709">
                  <c:v>0.30275999999999997</c:v>
                </c:pt>
                <c:pt idx="710">
                  <c:v>0.27799400000000002</c:v>
                </c:pt>
                <c:pt idx="711">
                  <c:v>0.25439400000000001</c:v>
                </c:pt>
                <c:pt idx="712">
                  <c:v>0.23336499999999999</c:v>
                </c:pt>
                <c:pt idx="713">
                  <c:v>0.21593599999999999</c:v>
                </c:pt>
                <c:pt idx="714">
                  <c:v>0.20185500000000001</c:v>
                </c:pt>
                <c:pt idx="715">
                  <c:v>0.18959100000000001</c:v>
                </c:pt>
                <c:pt idx="716">
                  <c:v>0.178283</c:v>
                </c:pt>
                <c:pt idx="717">
                  <c:v>0.16847400000000001</c:v>
                </c:pt>
                <c:pt idx="718">
                  <c:v>0.16134100000000001</c:v>
                </c:pt>
                <c:pt idx="719">
                  <c:v>0.15740999999999999</c:v>
                </c:pt>
                <c:pt idx="720">
                  <c:v>0.156247</c:v>
                </c:pt>
                <c:pt idx="721">
                  <c:v>0.15647800000000001</c:v>
                </c:pt>
                <c:pt idx="722">
                  <c:v>0.15687699999999999</c:v>
                </c:pt>
                <c:pt idx="723">
                  <c:v>0.15686600000000001</c:v>
                </c:pt>
                <c:pt idx="724">
                  <c:v>0.15679000000000001</c:v>
                </c:pt>
                <c:pt idx="725">
                  <c:v>0.15689500000000001</c:v>
                </c:pt>
                <c:pt idx="726">
                  <c:v>0.15662300000000001</c:v>
                </c:pt>
                <c:pt idx="727">
                  <c:v>0.15503400000000001</c:v>
                </c:pt>
                <c:pt idx="728">
                  <c:v>0.152533</c:v>
                </c:pt>
                <c:pt idx="729">
                  <c:v>0.150732</c:v>
                </c:pt>
                <c:pt idx="730">
                  <c:v>0.15094299999999999</c:v>
                </c:pt>
                <c:pt idx="731">
                  <c:v>0.15259400000000001</c:v>
                </c:pt>
                <c:pt idx="732">
                  <c:v>0.15410199999999999</c:v>
                </c:pt>
                <c:pt idx="733">
                  <c:v>0.15504200000000001</c:v>
                </c:pt>
                <c:pt idx="734">
                  <c:v>0.15667500000000001</c:v>
                </c:pt>
                <c:pt idx="735">
                  <c:v>0.16009899999999999</c:v>
                </c:pt>
                <c:pt idx="736">
                  <c:v>0.16518099999999999</c:v>
                </c:pt>
                <c:pt idx="737">
                  <c:v>0.170818</c:v>
                </c:pt>
                <c:pt idx="738">
                  <c:v>0.17544699999999999</c:v>
                </c:pt>
                <c:pt idx="739">
                  <c:v>0.177981</c:v>
                </c:pt>
                <c:pt idx="740">
                  <c:v>0.17800299999999999</c:v>
                </c:pt>
                <c:pt idx="741">
                  <c:v>0.175703</c:v>
                </c:pt>
                <c:pt idx="742">
                  <c:v>0.17203399999999999</c:v>
                </c:pt>
                <c:pt idx="743">
                  <c:v>0.16852</c:v>
                </c:pt>
                <c:pt idx="744">
                  <c:v>0.16661200000000001</c:v>
                </c:pt>
                <c:pt idx="745">
                  <c:v>0.166792</c:v>
                </c:pt>
                <c:pt idx="746">
                  <c:v>0.16759299999999999</c:v>
                </c:pt>
                <c:pt idx="747">
                  <c:v>0.167795</c:v>
                </c:pt>
                <c:pt idx="748">
                  <c:v>0.16848299999999999</c:v>
                </c:pt>
                <c:pt idx="749">
                  <c:v>0.17086100000000001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B9A1-4683-98A6-B2DBCA0EC53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98550424"/>
        <c:axId val="1"/>
      </c:scatterChart>
      <c:valAx>
        <c:axId val="198550424"/>
        <c:scaling>
          <c:orientation val="minMax"/>
          <c:max val="14"/>
        </c:scaling>
        <c:delete val="0"/>
        <c:axPos val="b"/>
        <c:majorGridlines>
          <c:spPr>
            <a:ln w="444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295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GB" sz="1295" b="1" i="0" u="none" strike="noStrike" baseline="0">
                    <a:solidFill>
                      <a:srgbClr val="000000"/>
                    </a:solidFill>
                    <a:latin typeface="Arial"/>
                    <a:cs typeface="Arial"/>
                  </a:rPr>
                  <a:t>Wavelength (</a:t>
                </a:r>
                <a:r>
                  <a:rPr lang="en-GB" sz="1295" b="1" i="0" u="none" strike="noStrike" baseline="0">
                    <a:solidFill>
                      <a:srgbClr val="000000"/>
                    </a:solidFill>
                    <a:latin typeface="Symbol"/>
                    <a:cs typeface="Arial"/>
                  </a:rPr>
                  <a:t>m</a:t>
                </a:r>
                <a:r>
                  <a:rPr lang="en-GB" sz="1295" b="1" i="0" u="none" strike="noStrike" baseline="0">
                    <a:solidFill>
                      <a:srgbClr val="000000"/>
                    </a:solidFill>
                    <a:latin typeface="Arial"/>
                    <a:cs typeface="Arial"/>
                  </a:rPr>
                  <a:t>m)</a:t>
                </a:r>
              </a:p>
            </c:rich>
          </c:tx>
          <c:layout>
            <c:manualLayout>
              <c:xMode val="edge"/>
              <c:yMode val="edge"/>
              <c:x val="0.45826513911620292"/>
              <c:y val="0.90236686390532539"/>
            </c:manualLayout>
          </c:layout>
          <c:overlay val="0"/>
          <c:spPr>
            <a:noFill/>
            <a:ln w="35558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17779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61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"/>
        <c:crosses val="autoZero"/>
        <c:crossBetween val="midCat"/>
        <c:majorUnit val="1"/>
      </c:valAx>
      <c:valAx>
        <c:axId val="1"/>
        <c:scaling>
          <c:orientation val="minMax"/>
          <c:max val="4.5"/>
          <c:min val="0"/>
        </c:scaling>
        <c:delete val="0"/>
        <c:axPos val="l"/>
        <c:majorGridlines>
          <c:spPr>
            <a:ln w="444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295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GB" sz="1295" b="1" i="0" u="none" strike="noStrike" baseline="0">
                    <a:solidFill>
                      <a:srgbClr val="000000"/>
                    </a:solidFill>
                    <a:latin typeface="Arial"/>
                    <a:cs typeface="Arial"/>
                  </a:rPr>
                  <a:t>Mass extinction coefficient (m</a:t>
                </a:r>
                <a:r>
                  <a:rPr lang="en-GB" sz="1295" b="1" i="0" u="none" strike="noStrike" baseline="30000">
                    <a:solidFill>
                      <a:srgbClr val="000000"/>
                    </a:solidFill>
                    <a:latin typeface="Arial"/>
                    <a:cs typeface="Arial"/>
                  </a:rPr>
                  <a:t>2</a:t>
                </a:r>
                <a:r>
                  <a:rPr lang="en-GB" sz="1295" b="1" i="0" u="none" strike="noStrike" baseline="0">
                    <a:solidFill>
                      <a:srgbClr val="000000"/>
                    </a:solidFill>
                    <a:latin typeface="Arial"/>
                    <a:cs typeface="Arial"/>
                  </a:rPr>
                  <a:t>g</a:t>
                </a:r>
                <a:r>
                  <a:rPr lang="en-GB" sz="1295" b="1" i="0" u="none" strike="noStrike" baseline="30000">
                    <a:solidFill>
                      <a:srgbClr val="000000"/>
                    </a:solidFill>
                    <a:latin typeface="Arial"/>
                    <a:cs typeface="Arial"/>
                  </a:rPr>
                  <a:t>-1</a:t>
                </a:r>
                <a:r>
                  <a:rPr lang="en-GB" sz="1295" b="1" i="0" u="none" strike="noStrike" baseline="0">
                    <a:solidFill>
                      <a:srgbClr val="000000"/>
                    </a:solidFill>
                    <a:latin typeface="Arial"/>
                    <a:cs typeface="Arial"/>
                  </a:rPr>
                  <a:t>)</a:t>
                </a:r>
              </a:p>
            </c:rich>
          </c:tx>
          <c:layout>
            <c:manualLayout>
              <c:xMode val="edge"/>
              <c:yMode val="edge"/>
              <c:x val="1.8003273322422259E-2"/>
              <c:y val="0.14201183431952663"/>
            </c:manualLayout>
          </c:layout>
          <c:overlay val="0"/>
          <c:spPr>
            <a:noFill/>
            <a:ln w="35558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17779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61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98550424"/>
        <c:crosses val="autoZero"/>
        <c:crossBetween val="midCat"/>
      </c:valAx>
      <c:spPr>
        <a:noFill/>
        <a:ln w="35558">
          <a:noFill/>
        </a:ln>
      </c:spPr>
    </c:plotArea>
    <c:plotVisOnly val="1"/>
    <c:dispBlanksAs val="gap"/>
    <c:showDLblsOverMax val="0"/>
  </c:chart>
  <c:spPr>
    <a:solidFill>
      <a:srgbClr val="FFFFFF"/>
    </a:solidFill>
    <a:ln w="4445">
      <a:solidFill>
        <a:srgbClr val="000000"/>
      </a:solidFill>
      <a:prstDash val="solid"/>
    </a:ln>
  </c:spPr>
  <c:txPr>
    <a:bodyPr/>
    <a:lstStyle/>
    <a:p>
      <a:pPr>
        <a:defRPr sz="161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456628477905073"/>
          <c:y val="6.8047337278106509E-2"/>
          <c:w val="0.85433715220949269"/>
          <c:h val="0.73372781065088755"/>
        </c:manualLayout>
      </c:layout>
      <c:scatterChart>
        <c:scatterStyle val="smoothMarker"/>
        <c:varyColors val="0"/>
        <c:ser>
          <c:idx val="0"/>
          <c:order val="0"/>
          <c:tx>
            <c:strRef>
              <c:f>'C:\TEMP\[ljwrpabd.xls]ljwrpb'!$B$1</c:f>
              <c:strCache>
                <c:ptCount val="1"/>
                <c:pt idx="0">
                  <c:v>alpha</c:v>
                </c:pt>
              </c:strCache>
            </c:strRef>
          </c:tx>
          <c:spPr>
            <a:ln w="14892">
              <a:solidFill>
                <a:srgbClr val="000080"/>
              </a:solidFill>
              <a:prstDash val="solid"/>
            </a:ln>
          </c:spPr>
          <c:marker>
            <c:symbol val="none"/>
          </c:marker>
          <c:xVal>
            <c:numRef>
              <c:f>'C:\TEMP\[ljwrpabd.xls]ljwrpb'!$A$2:$A$751</c:f>
              <c:numCache>
                <c:formatCode>General</c:formatCode>
                <c:ptCount val="750"/>
                <c:pt idx="3">
                  <c:v>0.40787000000000001</c:v>
                </c:pt>
                <c:pt idx="4">
                  <c:v>0.41073900000000002</c:v>
                </c:pt>
                <c:pt idx="5">
                  <c:v>0.413609</c:v>
                </c:pt>
                <c:pt idx="6">
                  <c:v>0.41647899999999999</c:v>
                </c:pt>
                <c:pt idx="7">
                  <c:v>0.419348</c:v>
                </c:pt>
                <c:pt idx="8">
                  <c:v>0.42221799999999998</c:v>
                </c:pt>
                <c:pt idx="9">
                  <c:v>0.42508800000000002</c:v>
                </c:pt>
                <c:pt idx="10">
                  <c:v>0.42795699999999998</c:v>
                </c:pt>
                <c:pt idx="11">
                  <c:v>0.43082700000000002</c:v>
                </c:pt>
                <c:pt idx="12">
                  <c:v>0.433697</c:v>
                </c:pt>
                <c:pt idx="13">
                  <c:v>0.43656600000000001</c:v>
                </c:pt>
                <c:pt idx="14">
                  <c:v>0.43943599999999999</c:v>
                </c:pt>
                <c:pt idx="15">
                  <c:v>0.44230599999999998</c:v>
                </c:pt>
                <c:pt idx="16">
                  <c:v>0.44517499999999999</c:v>
                </c:pt>
                <c:pt idx="17">
                  <c:v>0.44804500000000003</c:v>
                </c:pt>
                <c:pt idx="18">
                  <c:v>0.45091500000000001</c:v>
                </c:pt>
                <c:pt idx="19">
                  <c:v>0.45378400000000002</c:v>
                </c:pt>
                <c:pt idx="20">
                  <c:v>0.456654</c:v>
                </c:pt>
                <c:pt idx="21">
                  <c:v>0.45952399999999999</c:v>
                </c:pt>
                <c:pt idx="22">
                  <c:v>0.462393</c:v>
                </c:pt>
                <c:pt idx="23">
                  <c:v>0.46526299999999998</c:v>
                </c:pt>
                <c:pt idx="24">
                  <c:v>0.46813300000000002</c:v>
                </c:pt>
                <c:pt idx="25">
                  <c:v>0.47100199999999998</c:v>
                </c:pt>
                <c:pt idx="26">
                  <c:v>0.47387200000000002</c:v>
                </c:pt>
                <c:pt idx="27">
                  <c:v>0.476742</c:v>
                </c:pt>
                <c:pt idx="28">
                  <c:v>0.47961100000000001</c:v>
                </c:pt>
                <c:pt idx="29">
                  <c:v>0.48248099999999999</c:v>
                </c:pt>
                <c:pt idx="30">
                  <c:v>0.48535099999999998</c:v>
                </c:pt>
                <c:pt idx="31">
                  <c:v>0.48821999999999999</c:v>
                </c:pt>
                <c:pt idx="32">
                  <c:v>0.49109000000000003</c:v>
                </c:pt>
                <c:pt idx="33">
                  <c:v>0.49396000000000001</c:v>
                </c:pt>
                <c:pt idx="34">
                  <c:v>0.49682900000000002</c:v>
                </c:pt>
                <c:pt idx="35">
                  <c:v>0.499699</c:v>
                </c:pt>
                <c:pt idx="36">
                  <c:v>0.50256900000000004</c:v>
                </c:pt>
                <c:pt idx="37">
                  <c:v>0.50543800000000005</c:v>
                </c:pt>
                <c:pt idx="38">
                  <c:v>0.50830799999999998</c:v>
                </c:pt>
                <c:pt idx="39">
                  <c:v>0.51117800000000002</c:v>
                </c:pt>
                <c:pt idx="40">
                  <c:v>0.51404700000000003</c:v>
                </c:pt>
                <c:pt idx="41">
                  <c:v>0.51691699999999996</c:v>
                </c:pt>
                <c:pt idx="42">
                  <c:v>0.51978599999999997</c:v>
                </c:pt>
                <c:pt idx="43">
                  <c:v>0.52265600000000001</c:v>
                </c:pt>
                <c:pt idx="44">
                  <c:v>0.52552600000000005</c:v>
                </c:pt>
                <c:pt idx="45">
                  <c:v>0.52839499999999995</c:v>
                </c:pt>
                <c:pt idx="46">
                  <c:v>0.53126499999999999</c:v>
                </c:pt>
                <c:pt idx="47">
                  <c:v>0.53413500000000003</c:v>
                </c:pt>
                <c:pt idx="48">
                  <c:v>0.53700400000000004</c:v>
                </c:pt>
                <c:pt idx="49">
                  <c:v>0.53987399999999997</c:v>
                </c:pt>
                <c:pt idx="50">
                  <c:v>0.542744</c:v>
                </c:pt>
                <c:pt idx="51">
                  <c:v>0.54561300000000001</c:v>
                </c:pt>
                <c:pt idx="52">
                  <c:v>0.54848300000000005</c:v>
                </c:pt>
                <c:pt idx="53">
                  <c:v>0.55135299999999998</c:v>
                </c:pt>
                <c:pt idx="54">
                  <c:v>0.55422199999999999</c:v>
                </c:pt>
                <c:pt idx="55">
                  <c:v>0.55709200000000003</c:v>
                </c:pt>
                <c:pt idx="56">
                  <c:v>0.55996199999999996</c:v>
                </c:pt>
                <c:pt idx="57">
                  <c:v>0.56283099999999997</c:v>
                </c:pt>
                <c:pt idx="58">
                  <c:v>0.56570100000000001</c:v>
                </c:pt>
                <c:pt idx="59">
                  <c:v>0.56857100000000005</c:v>
                </c:pt>
                <c:pt idx="60">
                  <c:v>0.57143999999999995</c:v>
                </c:pt>
                <c:pt idx="61">
                  <c:v>0.57430999999999999</c:v>
                </c:pt>
                <c:pt idx="62">
                  <c:v>0.57718000000000003</c:v>
                </c:pt>
                <c:pt idx="63">
                  <c:v>0.58004900000000004</c:v>
                </c:pt>
                <c:pt idx="64">
                  <c:v>0.58291899999999996</c:v>
                </c:pt>
                <c:pt idx="65">
                  <c:v>0.585789</c:v>
                </c:pt>
                <c:pt idx="66">
                  <c:v>0.58865800000000001</c:v>
                </c:pt>
                <c:pt idx="67">
                  <c:v>0.59152800000000005</c:v>
                </c:pt>
                <c:pt idx="68">
                  <c:v>0.59439799999999998</c:v>
                </c:pt>
                <c:pt idx="69">
                  <c:v>0.59726699999999999</c:v>
                </c:pt>
                <c:pt idx="70">
                  <c:v>0.60013700000000003</c:v>
                </c:pt>
                <c:pt idx="71">
                  <c:v>0.60300699999999996</c:v>
                </c:pt>
                <c:pt idx="72">
                  <c:v>0.60587599999999997</c:v>
                </c:pt>
                <c:pt idx="73">
                  <c:v>0.60874600000000001</c:v>
                </c:pt>
                <c:pt idx="74">
                  <c:v>0.61161600000000005</c:v>
                </c:pt>
                <c:pt idx="75">
                  <c:v>0.61448499999999995</c:v>
                </c:pt>
                <c:pt idx="76">
                  <c:v>0.61735499999999999</c:v>
                </c:pt>
                <c:pt idx="77">
                  <c:v>0.62022500000000003</c:v>
                </c:pt>
                <c:pt idx="78">
                  <c:v>0.62309400000000004</c:v>
                </c:pt>
                <c:pt idx="79">
                  <c:v>0.62596399999999996</c:v>
                </c:pt>
                <c:pt idx="80">
                  <c:v>0.628834</c:v>
                </c:pt>
                <c:pt idx="81">
                  <c:v>0.63170300000000001</c:v>
                </c:pt>
                <c:pt idx="82">
                  <c:v>0.63457300000000005</c:v>
                </c:pt>
                <c:pt idx="83">
                  <c:v>0.63744299999999998</c:v>
                </c:pt>
                <c:pt idx="84">
                  <c:v>0.64031199999999999</c:v>
                </c:pt>
                <c:pt idx="85">
                  <c:v>0.64318200000000003</c:v>
                </c:pt>
                <c:pt idx="86">
                  <c:v>0.64605199999999996</c:v>
                </c:pt>
                <c:pt idx="87">
                  <c:v>0.64892099999999997</c:v>
                </c:pt>
                <c:pt idx="88">
                  <c:v>0.65179100000000001</c:v>
                </c:pt>
                <c:pt idx="89">
                  <c:v>0.65466100000000005</c:v>
                </c:pt>
                <c:pt idx="90">
                  <c:v>0.65752999999999995</c:v>
                </c:pt>
                <c:pt idx="91">
                  <c:v>0.66039999999999999</c:v>
                </c:pt>
                <c:pt idx="92">
                  <c:v>0.66327000000000003</c:v>
                </c:pt>
                <c:pt idx="93">
                  <c:v>0.66613900000000004</c:v>
                </c:pt>
                <c:pt idx="94">
                  <c:v>0.66900899999999996</c:v>
                </c:pt>
                <c:pt idx="95">
                  <c:v>0.671879</c:v>
                </c:pt>
                <c:pt idx="96">
                  <c:v>0.67474800000000001</c:v>
                </c:pt>
                <c:pt idx="97">
                  <c:v>0.67761800000000005</c:v>
                </c:pt>
                <c:pt idx="98">
                  <c:v>0.68100000000000005</c:v>
                </c:pt>
                <c:pt idx="99">
                  <c:v>0.68333299999999997</c:v>
                </c:pt>
                <c:pt idx="100">
                  <c:v>0.68566700000000003</c:v>
                </c:pt>
                <c:pt idx="101">
                  <c:v>0.68799999999999994</c:v>
                </c:pt>
                <c:pt idx="102">
                  <c:v>0.69033299999999997</c:v>
                </c:pt>
                <c:pt idx="103">
                  <c:v>0.69266700000000003</c:v>
                </c:pt>
                <c:pt idx="104">
                  <c:v>0.69499999999999995</c:v>
                </c:pt>
                <c:pt idx="105">
                  <c:v>0.69733299999999998</c:v>
                </c:pt>
                <c:pt idx="106">
                  <c:v>0.69966700000000004</c:v>
                </c:pt>
                <c:pt idx="107">
                  <c:v>0.70199999999999996</c:v>
                </c:pt>
                <c:pt idx="108">
                  <c:v>0.70433299999999999</c:v>
                </c:pt>
                <c:pt idx="109">
                  <c:v>0.70666700000000005</c:v>
                </c:pt>
                <c:pt idx="110">
                  <c:v>0.70899999999999996</c:v>
                </c:pt>
                <c:pt idx="111">
                  <c:v>0.71133299999999999</c:v>
                </c:pt>
                <c:pt idx="112">
                  <c:v>0.71366700000000005</c:v>
                </c:pt>
                <c:pt idx="113">
                  <c:v>0.71599999999999997</c:v>
                </c:pt>
                <c:pt idx="114">
                  <c:v>0.718333</c:v>
                </c:pt>
                <c:pt idx="115">
                  <c:v>0.72066699999999995</c:v>
                </c:pt>
                <c:pt idx="116">
                  <c:v>0.72299999999999998</c:v>
                </c:pt>
                <c:pt idx="117">
                  <c:v>0.72533300000000001</c:v>
                </c:pt>
                <c:pt idx="118">
                  <c:v>0.72766699999999995</c:v>
                </c:pt>
                <c:pt idx="119">
                  <c:v>0.73</c:v>
                </c:pt>
                <c:pt idx="120">
                  <c:v>0.73233300000000001</c:v>
                </c:pt>
                <c:pt idx="121">
                  <c:v>0.73466699999999996</c:v>
                </c:pt>
                <c:pt idx="122">
                  <c:v>0.73699999999999999</c:v>
                </c:pt>
                <c:pt idx="123">
                  <c:v>0.73933300000000002</c:v>
                </c:pt>
                <c:pt idx="124">
                  <c:v>0.74166699999999997</c:v>
                </c:pt>
                <c:pt idx="125">
                  <c:v>0.74399999999999999</c:v>
                </c:pt>
                <c:pt idx="126">
                  <c:v>0.74633300000000002</c:v>
                </c:pt>
                <c:pt idx="127">
                  <c:v>0.74866699999999997</c:v>
                </c:pt>
                <c:pt idx="128">
                  <c:v>0.751</c:v>
                </c:pt>
                <c:pt idx="129">
                  <c:v>0.75333300000000003</c:v>
                </c:pt>
                <c:pt idx="130">
                  <c:v>0.75566699999999998</c:v>
                </c:pt>
                <c:pt idx="131">
                  <c:v>0.75800000000000001</c:v>
                </c:pt>
                <c:pt idx="132">
                  <c:v>0.76033300000000004</c:v>
                </c:pt>
                <c:pt idx="133">
                  <c:v>0.76266699999999998</c:v>
                </c:pt>
                <c:pt idx="134">
                  <c:v>0.76500000000000001</c:v>
                </c:pt>
                <c:pt idx="135">
                  <c:v>0.76733300000000004</c:v>
                </c:pt>
                <c:pt idx="136">
                  <c:v>0.76966699999999999</c:v>
                </c:pt>
                <c:pt idx="137">
                  <c:v>0.77200000000000002</c:v>
                </c:pt>
                <c:pt idx="138">
                  <c:v>0.77433300000000005</c:v>
                </c:pt>
                <c:pt idx="139">
                  <c:v>0.776667</c:v>
                </c:pt>
                <c:pt idx="140">
                  <c:v>0.77900000000000003</c:v>
                </c:pt>
                <c:pt idx="141">
                  <c:v>0.78133300000000006</c:v>
                </c:pt>
                <c:pt idx="142">
                  <c:v>0.783667</c:v>
                </c:pt>
                <c:pt idx="143">
                  <c:v>0.78600000000000003</c:v>
                </c:pt>
                <c:pt idx="144">
                  <c:v>0.78833299999999995</c:v>
                </c:pt>
                <c:pt idx="145">
                  <c:v>0.79066700000000001</c:v>
                </c:pt>
                <c:pt idx="146">
                  <c:v>0.79300000000000004</c:v>
                </c:pt>
                <c:pt idx="147">
                  <c:v>0.79533299999999996</c:v>
                </c:pt>
                <c:pt idx="148">
                  <c:v>0.79766700000000001</c:v>
                </c:pt>
                <c:pt idx="149">
                  <c:v>0.8</c:v>
                </c:pt>
                <c:pt idx="150">
                  <c:v>0.80233299999999996</c:v>
                </c:pt>
                <c:pt idx="151">
                  <c:v>0.80466700000000002</c:v>
                </c:pt>
                <c:pt idx="152">
                  <c:v>0.80700000000000005</c:v>
                </c:pt>
                <c:pt idx="153">
                  <c:v>0.80933299999999997</c:v>
                </c:pt>
                <c:pt idx="154">
                  <c:v>0.81166700000000003</c:v>
                </c:pt>
                <c:pt idx="155">
                  <c:v>0.81399999999999995</c:v>
                </c:pt>
                <c:pt idx="156">
                  <c:v>0.81633299999999998</c:v>
                </c:pt>
                <c:pt idx="157">
                  <c:v>0.81866700000000003</c:v>
                </c:pt>
                <c:pt idx="158">
                  <c:v>0.82099999999999995</c:v>
                </c:pt>
                <c:pt idx="159">
                  <c:v>0.82333299999999998</c:v>
                </c:pt>
                <c:pt idx="160">
                  <c:v>0.82566700000000004</c:v>
                </c:pt>
                <c:pt idx="161">
                  <c:v>0.82799999999999996</c:v>
                </c:pt>
                <c:pt idx="162">
                  <c:v>0.83033299999999999</c:v>
                </c:pt>
                <c:pt idx="163">
                  <c:v>0.83266700000000005</c:v>
                </c:pt>
                <c:pt idx="164">
                  <c:v>0.83499999999999996</c:v>
                </c:pt>
                <c:pt idx="165">
                  <c:v>0.83733299999999999</c:v>
                </c:pt>
                <c:pt idx="166">
                  <c:v>0.83966700000000005</c:v>
                </c:pt>
                <c:pt idx="167">
                  <c:v>0.84199999999999997</c:v>
                </c:pt>
                <c:pt idx="168">
                  <c:v>0.844333</c:v>
                </c:pt>
                <c:pt idx="169">
                  <c:v>0.84666699999999995</c:v>
                </c:pt>
                <c:pt idx="170">
                  <c:v>0.84899999999999998</c:v>
                </c:pt>
                <c:pt idx="171">
                  <c:v>0.85133300000000001</c:v>
                </c:pt>
                <c:pt idx="172">
                  <c:v>0.85366699999999995</c:v>
                </c:pt>
                <c:pt idx="173">
                  <c:v>0.85599999999999998</c:v>
                </c:pt>
                <c:pt idx="174">
                  <c:v>0.85833300000000001</c:v>
                </c:pt>
                <c:pt idx="175">
                  <c:v>0.86066699999999996</c:v>
                </c:pt>
                <c:pt idx="176">
                  <c:v>0.86299999999999999</c:v>
                </c:pt>
                <c:pt idx="177">
                  <c:v>0.86533300000000002</c:v>
                </c:pt>
                <c:pt idx="178">
                  <c:v>0.86766699999999997</c:v>
                </c:pt>
                <c:pt idx="179">
                  <c:v>0.87</c:v>
                </c:pt>
                <c:pt idx="180">
                  <c:v>0.87233300000000003</c:v>
                </c:pt>
                <c:pt idx="181">
                  <c:v>0.87466699999999997</c:v>
                </c:pt>
                <c:pt idx="182">
                  <c:v>0.877</c:v>
                </c:pt>
                <c:pt idx="183">
                  <c:v>0.87933300000000003</c:v>
                </c:pt>
                <c:pt idx="184">
                  <c:v>0.88166699999999998</c:v>
                </c:pt>
                <c:pt idx="185">
                  <c:v>0.88400000000000001</c:v>
                </c:pt>
                <c:pt idx="186">
                  <c:v>0.88633300000000004</c:v>
                </c:pt>
                <c:pt idx="187">
                  <c:v>0.88866699999999998</c:v>
                </c:pt>
                <c:pt idx="188">
                  <c:v>0.89100000000000001</c:v>
                </c:pt>
                <c:pt idx="189">
                  <c:v>0.89333300000000004</c:v>
                </c:pt>
                <c:pt idx="190">
                  <c:v>0.89566699999999999</c:v>
                </c:pt>
                <c:pt idx="191">
                  <c:v>0.89800000000000002</c:v>
                </c:pt>
                <c:pt idx="192">
                  <c:v>0.90033300000000005</c:v>
                </c:pt>
                <c:pt idx="193">
                  <c:v>0.902667</c:v>
                </c:pt>
                <c:pt idx="194">
                  <c:v>0.90500000000000003</c:v>
                </c:pt>
                <c:pt idx="195">
                  <c:v>0.90733299999999995</c:v>
                </c:pt>
                <c:pt idx="196">
                  <c:v>0.909667</c:v>
                </c:pt>
                <c:pt idx="197">
                  <c:v>0.91200000000000003</c:v>
                </c:pt>
                <c:pt idx="198">
                  <c:v>0.91433299999999995</c:v>
                </c:pt>
                <c:pt idx="199">
                  <c:v>0.91666700000000001</c:v>
                </c:pt>
                <c:pt idx="200">
                  <c:v>0.91900000000000004</c:v>
                </c:pt>
                <c:pt idx="201">
                  <c:v>0.92133299999999996</c:v>
                </c:pt>
                <c:pt idx="202">
                  <c:v>0.92366700000000002</c:v>
                </c:pt>
                <c:pt idx="203">
                  <c:v>0.92600000000000005</c:v>
                </c:pt>
                <c:pt idx="204">
                  <c:v>0.92833299999999996</c:v>
                </c:pt>
                <c:pt idx="205">
                  <c:v>0.93066700000000002</c:v>
                </c:pt>
                <c:pt idx="206">
                  <c:v>0.93300000000000005</c:v>
                </c:pt>
                <c:pt idx="207">
                  <c:v>0.93533299999999997</c:v>
                </c:pt>
                <c:pt idx="208">
                  <c:v>0.93766700000000003</c:v>
                </c:pt>
                <c:pt idx="209">
                  <c:v>0.94</c:v>
                </c:pt>
                <c:pt idx="210">
                  <c:v>0.94233299999999998</c:v>
                </c:pt>
                <c:pt idx="211">
                  <c:v>0.94466700000000003</c:v>
                </c:pt>
                <c:pt idx="212">
                  <c:v>0.94699999999999995</c:v>
                </c:pt>
                <c:pt idx="213">
                  <c:v>0.94933299999999998</c:v>
                </c:pt>
                <c:pt idx="214">
                  <c:v>0.95166700000000004</c:v>
                </c:pt>
                <c:pt idx="215">
                  <c:v>0.95399999999999996</c:v>
                </c:pt>
                <c:pt idx="216">
                  <c:v>0.95633299999999999</c:v>
                </c:pt>
                <c:pt idx="217">
                  <c:v>0.95866700000000005</c:v>
                </c:pt>
                <c:pt idx="218">
                  <c:v>0.96099999999999997</c:v>
                </c:pt>
                <c:pt idx="219">
                  <c:v>0.96333299999999999</c:v>
                </c:pt>
                <c:pt idx="220">
                  <c:v>0.96566700000000005</c:v>
                </c:pt>
                <c:pt idx="221">
                  <c:v>0.96799999999999997</c:v>
                </c:pt>
                <c:pt idx="222">
                  <c:v>0.970333</c:v>
                </c:pt>
                <c:pt idx="223">
                  <c:v>0.97266699999999995</c:v>
                </c:pt>
                <c:pt idx="224">
                  <c:v>0.97499999999999998</c:v>
                </c:pt>
                <c:pt idx="225">
                  <c:v>0.97733300000000001</c:v>
                </c:pt>
                <c:pt idx="226">
                  <c:v>0.97966699999999995</c:v>
                </c:pt>
                <c:pt idx="227">
                  <c:v>0.98199999999999998</c:v>
                </c:pt>
                <c:pt idx="228">
                  <c:v>0.98433300000000001</c:v>
                </c:pt>
                <c:pt idx="229">
                  <c:v>0.98666699999999996</c:v>
                </c:pt>
                <c:pt idx="230">
                  <c:v>0.98899999999999999</c:v>
                </c:pt>
                <c:pt idx="231">
                  <c:v>0.99133300000000002</c:v>
                </c:pt>
                <c:pt idx="232">
                  <c:v>0.99366699999999997</c:v>
                </c:pt>
                <c:pt idx="233">
                  <c:v>0.996</c:v>
                </c:pt>
                <c:pt idx="234">
                  <c:v>0.99833300000000003</c:v>
                </c:pt>
                <c:pt idx="235">
                  <c:v>1.0006699999999999</c:v>
                </c:pt>
                <c:pt idx="236">
                  <c:v>1.0029999999999999</c:v>
                </c:pt>
                <c:pt idx="237">
                  <c:v>1.0053300000000001</c:v>
                </c:pt>
                <c:pt idx="238">
                  <c:v>1.0076700000000001</c:v>
                </c:pt>
                <c:pt idx="239">
                  <c:v>1.01</c:v>
                </c:pt>
                <c:pt idx="240">
                  <c:v>1.01233</c:v>
                </c:pt>
                <c:pt idx="241">
                  <c:v>1.01467</c:v>
                </c:pt>
                <c:pt idx="242">
                  <c:v>1.0169999999999999</c:v>
                </c:pt>
                <c:pt idx="243">
                  <c:v>1.0193300000000001</c:v>
                </c:pt>
                <c:pt idx="244">
                  <c:v>1.0216700000000001</c:v>
                </c:pt>
                <c:pt idx="245">
                  <c:v>1.024</c:v>
                </c:pt>
                <c:pt idx="246">
                  <c:v>1.02633</c:v>
                </c:pt>
                <c:pt idx="247">
                  <c:v>1.02867</c:v>
                </c:pt>
                <c:pt idx="248">
                  <c:v>1.0309999999999999</c:v>
                </c:pt>
                <c:pt idx="249">
                  <c:v>1.0333300000000001</c:v>
                </c:pt>
                <c:pt idx="250">
                  <c:v>1.0356700000000001</c:v>
                </c:pt>
                <c:pt idx="251">
                  <c:v>1.038</c:v>
                </c:pt>
                <c:pt idx="252">
                  <c:v>1.04033</c:v>
                </c:pt>
                <c:pt idx="253">
                  <c:v>1.04267</c:v>
                </c:pt>
                <c:pt idx="254">
                  <c:v>1.0449999999999999</c:v>
                </c:pt>
                <c:pt idx="255">
                  <c:v>1.0473300000000001</c:v>
                </c:pt>
                <c:pt idx="256">
                  <c:v>1.0496700000000001</c:v>
                </c:pt>
                <c:pt idx="257">
                  <c:v>1.052</c:v>
                </c:pt>
                <c:pt idx="258">
                  <c:v>1.05433</c:v>
                </c:pt>
                <c:pt idx="259">
                  <c:v>1.05667</c:v>
                </c:pt>
                <c:pt idx="260">
                  <c:v>1.0589999999999999</c:v>
                </c:pt>
                <c:pt idx="261">
                  <c:v>1.0613300000000001</c:v>
                </c:pt>
                <c:pt idx="262">
                  <c:v>1.0636699999999999</c:v>
                </c:pt>
                <c:pt idx="263">
                  <c:v>1.0660000000000001</c:v>
                </c:pt>
                <c:pt idx="264">
                  <c:v>1.06833</c:v>
                </c:pt>
                <c:pt idx="265">
                  <c:v>1.07067</c:v>
                </c:pt>
                <c:pt idx="266">
                  <c:v>1.073</c:v>
                </c:pt>
                <c:pt idx="267">
                  <c:v>1.0753299999999999</c:v>
                </c:pt>
                <c:pt idx="268">
                  <c:v>1.0776699999999999</c:v>
                </c:pt>
                <c:pt idx="269">
                  <c:v>1.08</c:v>
                </c:pt>
                <c:pt idx="270">
                  <c:v>1.08233</c:v>
                </c:pt>
                <c:pt idx="271">
                  <c:v>1.08467</c:v>
                </c:pt>
                <c:pt idx="272">
                  <c:v>1.087</c:v>
                </c:pt>
                <c:pt idx="273">
                  <c:v>1.0893299999999999</c:v>
                </c:pt>
                <c:pt idx="274">
                  <c:v>1.0916699999999999</c:v>
                </c:pt>
                <c:pt idx="275">
                  <c:v>1.0940000000000001</c:v>
                </c:pt>
                <c:pt idx="276">
                  <c:v>1.09633</c:v>
                </c:pt>
                <c:pt idx="277">
                  <c:v>1.09867</c:v>
                </c:pt>
                <c:pt idx="278">
                  <c:v>1.101</c:v>
                </c:pt>
                <c:pt idx="279">
                  <c:v>1.1033299999999999</c:v>
                </c:pt>
                <c:pt idx="280">
                  <c:v>1.1056699999999999</c:v>
                </c:pt>
                <c:pt idx="281">
                  <c:v>1.1080000000000001</c:v>
                </c:pt>
                <c:pt idx="282">
                  <c:v>1.11033</c:v>
                </c:pt>
                <c:pt idx="283">
                  <c:v>1.11267</c:v>
                </c:pt>
                <c:pt idx="284">
                  <c:v>1.115</c:v>
                </c:pt>
                <c:pt idx="285">
                  <c:v>1.1173299999999999</c:v>
                </c:pt>
                <c:pt idx="286">
                  <c:v>1.1196699999999999</c:v>
                </c:pt>
                <c:pt idx="287">
                  <c:v>1.1220000000000001</c:v>
                </c:pt>
                <c:pt idx="288">
                  <c:v>1.1243300000000001</c:v>
                </c:pt>
                <c:pt idx="289">
                  <c:v>1.1266700000000001</c:v>
                </c:pt>
                <c:pt idx="290">
                  <c:v>1.129</c:v>
                </c:pt>
                <c:pt idx="291">
                  <c:v>1.1313299999999999</c:v>
                </c:pt>
                <c:pt idx="292">
                  <c:v>1.13367</c:v>
                </c:pt>
                <c:pt idx="293">
                  <c:v>1.1359999999999999</c:v>
                </c:pt>
                <c:pt idx="294">
                  <c:v>1.1383300000000001</c:v>
                </c:pt>
                <c:pt idx="295">
                  <c:v>1.1406700000000001</c:v>
                </c:pt>
                <c:pt idx="296">
                  <c:v>1.143</c:v>
                </c:pt>
                <c:pt idx="297">
                  <c:v>1.14533</c:v>
                </c:pt>
                <c:pt idx="298">
                  <c:v>1.14767</c:v>
                </c:pt>
                <c:pt idx="299">
                  <c:v>1.1499999999999999</c:v>
                </c:pt>
                <c:pt idx="300">
                  <c:v>1.1523300000000001</c:v>
                </c:pt>
                <c:pt idx="301">
                  <c:v>1.1546700000000001</c:v>
                </c:pt>
                <c:pt idx="302">
                  <c:v>1.157</c:v>
                </c:pt>
                <c:pt idx="303">
                  <c:v>1.15933</c:v>
                </c:pt>
                <c:pt idx="304">
                  <c:v>1.16167</c:v>
                </c:pt>
                <c:pt idx="305">
                  <c:v>1.1639999999999999</c:v>
                </c:pt>
                <c:pt idx="306">
                  <c:v>1.1663300000000001</c:v>
                </c:pt>
                <c:pt idx="307">
                  <c:v>1.1686700000000001</c:v>
                </c:pt>
                <c:pt idx="308">
                  <c:v>1.171</c:v>
                </c:pt>
                <c:pt idx="309">
                  <c:v>1.17333</c:v>
                </c:pt>
                <c:pt idx="310">
                  <c:v>1.17567</c:v>
                </c:pt>
                <c:pt idx="311">
                  <c:v>1.1779999999999999</c:v>
                </c:pt>
                <c:pt idx="312">
                  <c:v>1.1803300000000001</c:v>
                </c:pt>
                <c:pt idx="313">
                  <c:v>1.1826700000000001</c:v>
                </c:pt>
                <c:pt idx="314">
                  <c:v>1.1850000000000001</c:v>
                </c:pt>
                <c:pt idx="315">
                  <c:v>1.18733</c:v>
                </c:pt>
                <c:pt idx="316">
                  <c:v>1.18967</c:v>
                </c:pt>
                <c:pt idx="317">
                  <c:v>1.1919999999999999</c:v>
                </c:pt>
                <c:pt idx="318">
                  <c:v>1.2970900000000001</c:v>
                </c:pt>
                <c:pt idx="319">
                  <c:v>1.3066500000000001</c:v>
                </c:pt>
                <c:pt idx="320">
                  <c:v>1.3162100000000001</c:v>
                </c:pt>
                <c:pt idx="321">
                  <c:v>1.32576</c:v>
                </c:pt>
                <c:pt idx="322">
                  <c:v>1.3353200000000001</c:v>
                </c:pt>
                <c:pt idx="323">
                  <c:v>1.3448800000000001</c:v>
                </c:pt>
                <c:pt idx="324">
                  <c:v>1.35443</c:v>
                </c:pt>
                <c:pt idx="325">
                  <c:v>1.36399</c:v>
                </c:pt>
                <c:pt idx="326">
                  <c:v>1.37355</c:v>
                </c:pt>
                <c:pt idx="327">
                  <c:v>1.3831</c:v>
                </c:pt>
                <c:pt idx="328">
                  <c:v>1.39266</c:v>
                </c:pt>
                <c:pt idx="329">
                  <c:v>1.40222</c:v>
                </c:pt>
                <c:pt idx="330">
                  <c:v>1.41177</c:v>
                </c:pt>
                <c:pt idx="331">
                  <c:v>1.42133</c:v>
                </c:pt>
                <c:pt idx="332">
                  <c:v>1.43089</c:v>
                </c:pt>
                <c:pt idx="333">
                  <c:v>1.4404399999999999</c:v>
                </c:pt>
                <c:pt idx="334">
                  <c:v>1.45</c:v>
                </c:pt>
                <c:pt idx="335">
                  <c:v>1.45956</c:v>
                </c:pt>
                <c:pt idx="336">
                  <c:v>1.4691099999999999</c:v>
                </c:pt>
                <c:pt idx="337">
                  <c:v>1.4786699999999999</c:v>
                </c:pt>
                <c:pt idx="338">
                  <c:v>1.4882299999999999</c:v>
                </c:pt>
                <c:pt idx="339">
                  <c:v>1.4894499999999999</c:v>
                </c:pt>
                <c:pt idx="340">
                  <c:v>1.4993099999999999</c:v>
                </c:pt>
                <c:pt idx="341">
                  <c:v>1.5091699999999999</c:v>
                </c:pt>
                <c:pt idx="342">
                  <c:v>1.5190300000000001</c:v>
                </c:pt>
                <c:pt idx="343">
                  <c:v>1.5288900000000001</c:v>
                </c:pt>
                <c:pt idx="344">
                  <c:v>1.5387599999999999</c:v>
                </c:pt>
                <c:pt idx="345">
                  <c:v>1.5486200000000001</c:v>
                </c:pt>
                <c:pt idx="346">
                  <c:v>1.5584800000000001</c:v>
                </c:pt>
                <c:pt idx="347">
                  <c:v>1.5683400000000001</c:v>
                </c:pt>
                <c:pt idx="348">
                  <c:v>1.5782</c:v>
                </c:pt>
                <c:pt idx="349">
                  <c:v>1.58806</c:v>
                </c:pt>
                <c:pt idx="350">
                  <c:v>1.5979300000000001</c:v>
                </c:pt>
                <c:pt idx="351">
                  <c:v>1.6077900000000001</c:v>
                </c:pt>
                <c:pt idx="352">
                  <c:v>1.61765</c:v>
                </c:pt>
                <c:pt idx="353">
                  <c:v>1.62751</c:v>
                </c:pt>
                <c:pt idx="354">
                  <c:v>1.63737</c:v>
                </c:pt>
                <c:pt idx="355">
                  <c:v>1.64723</c:v>
                </c:pt>
                <c:pt idx="356">
                  <c:v>1.6571</c:v>
                </c:pt>
                <c:pt idx="357">
                  <c:v>1.66696</c:v>
                </c:pt>
                <c:pt idx="358">
                  <c:v>1.67682</c:v>
                </c:pt>
                <c:pt idx="359">
                  <c:v>1.68668</c:v>
                </c:pt>
                <c:pt idx="360">
                  <c:v>1.6965399999999999</c:v>
                </c:pt>
                <c:pt idx="361">
                  <c:v>1.7063999999999999</c:v>
                </c:pt>
                <c:pt idx="362">
                  <c:v>1.71627</c:v>
                </c:pt>
                <c:pt idx="363">
                  <c:v>1.7261299999999999</c:v>
                </c:pt>
                <c:pt idx="364">
                  <c:v>1.7359899999999999</c:v>
                </c:pt>
                <c:pt idx="365">
                  <c:v>1.7458499999999999</c:v>
                </c:pt>
                <c:pt idx="366">
                  <c:v>1.7557100000000001</c:v>
                </c:pt>
                <c:pt idx="367">
                  <c:v>1.7655700000000001</c:v>
                </c:pt>
                <c:pt idx="368">
                  <c:v>1.7754399999999999</c:v>
                </c:pt>
                <c:pt idx="369">
                  <c:v>1.7853000000000001</c:v>
                </c:pt>
                <c:pt idx="370">
                  <c:v>1.7951600000000001</c:v>
                </c:pt>
                <c:pt idx="371">
                  <c:v>1.8050200000000001</c:v>
                </c:pt>
                <c:pt idx="372">
                  <c:v>1.81488</c:v>
                </c:pt>
                <c:pt idx="373">
                  <c:v>1.82474</c:v>
                </c:pt>
                <c:pt idx="374">
                  <c:v>1.8346100000000001</c:v>
                </c:pt>
                <c:pt idx="375">
                  <c:v>1.8444700000000001</c:v>
                </c:pt>
                <c:pt idx="376">
                  <c:v>1.85433</c:v>
                </c:pt>
                <c:pt idx="377">
                  <c:v>1.86419</c:v>
                </c:pt>
                <c:pt idx="378">
                  <c:v>1.87405</c:v>
                </c:pt>
                <c:pt idx="379">
                  <c:v>1.88391</c:v>
                </c:pt>
                <c:pt idx="380">
                  <c:v>1.89378</c:v>
                </c:pt>
                <c:pt idx="381">
                  <c:v>1.90364</c:v>
                </c:pt>
                <c:pt idx="382">
                  <c:v>1.9135</c:v>
                </c:pt>
                <c:pt idx="383">
                  <c:v>1.92336</c:v>
                </c:pt>
                <c:pt idx="384">
                  <c:v>1.9332199999999999</c:v>
                </c:pt>
                <c:pt idx="385">
                  <c:v>1.94309</c:v>
                </c:pt>
                <c:pt idx="386">
                  <c:v>1.95295</c:v>
                </c:pt>
                <c:pt idx="387">
                  <c:v>1.9628099999999999</c:v>
                </c:pt>
                <c:pt idx="388">
                  <c:v>1.9726699999999999</c:v>
                </c:pt>
                <c:pt idx="389">
                  <c:v>1.9825299999999999</c:v>
                </c:pt>
                <c:pt idx="390">
                  <c:v>1.9923900000000001</c:v>
                </c:pt>
                <c:pt idx="391">
                  <c:v>2.0022600000000002</c:v>
                </c:pt>
                <c:pt idx="392">
                  <c:v>2.0121199999999999</c:v>
                </c:pt>
                <c:pt idx="393">
                  <c:v>2.0219800000000001</c:v>
                </c:pt>
                <c:pt idx="394">
                  <c:v>2.0318399999999999</c:v>
                </c:pt>
                <c:pt idx="395">
                  <c:v>2.0417000000000001</c:v>
                </c:pt>
                <c:pt idx="396">
                  <c:v>2.0515599999999998</c:v>
                </c:pt>
                <c:pt idx="397">
                  <c:v>2.0614300000000001</c:v>
                </c:pt>
                <c:pt idx="398">
                  <c:v>2.0712899999999999</c:v>
                </c:pt>
                <c:pt idx="399">
                  <c:v>2.0811500000000001</c:v>
                </c:pt>
                <c:pt idx="400">
                  <c:v>2.0910099999999998</c:v>
                </c:pt>
                <c:pt idx="401">
                  <c:v>2.10087</c:v>
                </c:pt>
                <c:pt idx="402">
                  <c:v>2.1107300000000002</c:v>
                </c:pt>
                <c:pt idx="403">
                  <c:v>2.1206</c:v>
                </c:pt>
                <c:pt idx="404">
                  <c:v>2.1304599999999998</c:v>
                </c:pt>
                <c:pt idx="405">
                  <c:v>2.14032</c:v>
                </c:pt>
                <c:pt idx="406">
                  <c:v>2.1501800000000002</c:v>
                </c:pt>
                <c:pt idx="407">
                  <c:v>2.16004</c:v>
                </c:pt>
                <c:pt idx="408">
                  <c:v>2.1699000000000002</c:v>
                </c:pt>
                <c:pt idx="409">
                  <c:v>2.17977</c:v>
                </c:pt>
                <c:pt idx="410">
                  <c:v>2.1896300000000002</c:v>
                </c:pt>
                <c:pt idx="411">
                  <c:v>2.1994899999999999</c:v>
                </c:pt>
                <c:pt idx="412">
                  <c:v>2.2093500000000001</c:v>
                </c:pt>
                <c:pt idx="413">
                  <c:v>2.2192099999999999</c:v>
                </c:pt>
                <c:pt idx="414">
                  <c:v>2.2290700000000001</c:v>
                </c:pt>
                <c:pt idx="415">
                  <c:v>2.2389399999999999</c:v>
                </c:pt>
                <c:pt idx="416">
                  <c:v>2.2488000000000001</c:v>
                </c:pt>
                <c:pt idx="417">
                  <c:v>2.2586599999999999</c:v>
                </c:pt>
                <c:pt idx="418">
                  <c:v>2.2685200000000001</c:v>
                </c:pt>
                <c:pt idx="419">
                  <c:v>2.2783799999999998</c:v>
                </c:pt>
                <c:pt idx="420">
                  <c:v>2.2882400000000001</c:v>
                </c:pt>
                <c:pt idx="421">
                  <c:v>2.2981099999999999</c:v>
                </c:pt>
                <c:pt idx="422">
                  <c:v>2.3079700000000001</c:v>
                </c:pt>
                <c:pt idx="423">
                  <c:v>2.3178299999999998</c:v>
                </c:pt>
                <c:pt idx="424">
                  <c:v>2.32769</c:v>
                </c:pt>
                <c:pt idx="425">
                  <c:v>2.3375499999999998</c:v>
                </c:pt>
                <c:pt idx="426">
                  <c:v>2.34741</c:v>
                </c:pt>
                <c:pt idx="427">
                  <c:v>2.3572799999999998</c:v>
                </c:pt>
                <c:pt idx="428">
                  <c:v>2.36714</c:v>
                </c:pt>
                <c:pt idx="429">
                  <c:v>2.3769999999999998</c:v>
                </c:pt>
                <c:pt idx="430">
                  <c:v>2.38686</c:v>
                </c:pt>
                <c:pt idx="431">
                  <c:v>2.3967200000000002</c:v>
                </c:pt>
                <c:pt idx="432">
                  <c:v>2.4065799999999999</c:v>
                </c:pt>
                <c:pt idx="433">
                  <c:v>2.4164500000000002</c:v>
                </c:pt>
                <c:pt idx="434">
                  <c:v>2.42631</c:v>
                </c:pt>
                <c:pt idx="435">
                  <c:v>2.4361700000000002</c:v>
                </c:pt>
                <c:pt idx="436">
                  <c:v>2.4460299999999999</c:v>
                </c:pt>
                <c:pt idx="437">
                  <c:v>2.4576500000000001</c:v>
                </c:pt>
                <c:pt idx="438">
                  <c:v>2.47587</c:v>
                </c:pt>
                <c:pt idx="439">
                  <c:v>2.4940899999999999</c:v>
                </c:pt>
                <c:pt idx="440">
                  <c:v>2.5123199999999999</c:v>
                </c:pt>
                <c:pt idx="441">
                  <c:v>2.5305399999999998</c:v>
                </c:pt>
                <c:pt idx="442">
                  <c:v>2.5487600000000001</c:v>
                </c:pt>
                <c:pt idx="443">
                  <c:v>2.5669900000000001</c:v>
                </c:pt>
                <c:pt idx="444">
                  <c:v>2.58521</c:v>
                </c:pt>
                <c:pt idx="445">
                  <c:v>2.60344</c:v>
                </c:pt>
                <c:pt idx="446">
                  <c:v>2.6216599999999999</c:v>
                </c:pt>
                <c:pt idx="447">
                  <c:v>2.6398799999999998</c:v>
                </c:pt>
                <c:pt idx="448">
                  <c:v>2.6581100000000002</c:v>
                </c:pt>
                <c:pt idx="449">
                  <c:v>2.6763300000000001</c:v>
                </c:pt>
                <c:pt idx="450">
                  <c:v>2.69455</c:v>
                </c:pt>
                <c:pt idx="451">
                  <c:v>2.71278</c:v>
                </c:pt>
                <c:pt idx="452">
                  <c:v>2.7309999999999999</c:v>
                </c:pt>
                <c:pt idx="453">
                  <c:v>2.7492200000000002</c:v>
                </c:pt>
                <c:pt idx="454">
                  <c:v>2.7674500000000002</c:v>
                </c:pt>
                <c:pt idx="455">
                  <c:v>2.7856700000000001</c:v>
                </c:pt>
                <c:pt idx="456">
                  <c:v>2.80389</c:v>
                </c:pt>
                <c:pt idx="457">
                  <c:v>2.82212</c:v>
                </c:pt>
                <c:pt idx="458">
                  <c:v>2.8403399999999999</c:v>
                </c:pt>
                <c:pt idx="459">
                  <c:v>2.8585600000000002</c:v>
                </c:pt>
                <c:pt idx="460">
                  <c:v>2.8767900000000002</c:v>
                </c:pt>
                <c:pt idx="461">
                  <c:v>2.8950100000000001</c:v>
                </c:pt>
                <c:pt idx="462">
                  <c:v>2.9132400000000001</c:v>
                </c:pt>
                <c:pt idx="463">
                  <c:v>2.93146</c:v>
                </c:pt>
                <c:pt idx="464">
                  <c:v>2.9496799999999999</c:v>
                </c:pt>
                <c:pt idx="465">
                  <c:v>2.9679099999999998</c:v>
                </c:pt>
                <c:pt idx="466">
                  <c:v>2.9861300000000002</c:v>
                </c:pt>
                <c:pt idx="467">
                  <c:v>3.0043500000000001</c:v>
                </c:pt>
                <c:pt idx="468">
                  <c:v>3.02258</c:v>
                </c:pt>
                <c:pt idx="469">
                  <c:v>3.0407999999999999</c:v>
                </c:pt>
                <c:pt idx="470">
                  <c:v>3.0590199999999999</c:v>
                </c:pt>
                <c:pt idx="471">
                  <c:v>3.0772499999999998</c:v>
                </c:pt>
                <c:pt idx="472">
                  <c:v>3.0954700000000002</c:v>
                </c:pt>
                <c:pt idx="473">
                  <c:v>3.1136900000000001</c:v>
                </c:pt>
                <c:pt idx="474">
                  <c:v>3.13192</c:v>
                </c:pt>
                <c:pt idx="475">
                  <c:v>3.1501399999999999</c:v>
                </c:pt>
                <c:pt idx="476">
                  <c:v>3.1683599999999998</c:v>
                </c:pt>
                <c:pt idx="477">
                  <c:v>3.1865899999999998</c:v>
                </c:pt>
                <c:pt idx="478">
                  <c:v>3.2048100000000002</c:v>
                </c:pt>
                <c:pt idx="479">
                  <c:v>3.2230400000000001</c:v>
                </c:pt>
                <c:pt idx="480">
                  <c:v>3.24126</c:v>
                </c:pt>
                <c:pt idx="481">
                  <c:v>3.2594799999999999</c:v>
                </c:pt>
                <c:pt idx="482">
                  <c:v>3.2777099999999999</c:v>
                </c:pt>
                <c:pt idx="483">
                  <c:v>3.2959299999999998</c:v>
                </c:pt>
                <c:pt idx="484">
                  <c:v>3.3141500000000002</c:v>
                </c:pt>
                <c:pt idx="485">
                  <c:v>3.3323800000000001</c:v>
                </c:pt>
                <c:pt idx="486">
                  <c:v>3.3506</c:v>
                </c:pt>
                <c:pt idx="487">
                  <c:v>3.3688199999999999</c:v>
                </c:pt>
                <c:pt idx="488">
                  <c:v>3.3870499999999999</c:v>
                </c:pt>
                <c:pt idx="489">
                  <c:v>3.4052699999999998</c:v>
                </c:pt>
                <c:pt idx="490">
                  <c:v>3.4234900000000001</c:v>
                </c:pt>
                <c:pt idx="491">
                  <c:v>3.4417200000000001</c:v>
                </c:pt>
                <c:pt idx="492">
                  <c:v>3.45994</c:v>
                </c:pt>
                <c:pt idx="493">
                  <c:v>3.4781599999999999</c:v>
                </c:pt>
                <c:pt idx="494">
                  <c:v>3.4963899999999999</c:v>
                </c:pt>
                <c:pt idx="495">
                  <c:v>3.5146099999999998</c:v>
                </c:pt>
                <c:pt idx="496">
                  <c:v>3.5328400000000002</c:v>
                </c:pt>
                <c:pt idx="497">
                  <c:v>3.5510600000000001</c:v>
                </c:pt>
                <c:pt idx="498">
                  <c:v>3.56928</c:v>
                </c:pt>
                <c:pt idx="499">
                  <c:v>3.58751</c:v>
                </c:pt>
                <c:pt idx="500">
                  <c:v>3.6057299999999999</c:v>
                </c:pt>
                <c:pt idx="501">
                  <c:v>3.6239499999999998</c:v>
                </c:pt>
                <c:pt idx="502">
                  <c:v>3.6421800000000002</c:v>
                </c:pt>
                <c:pt idx="503">
                  <c:v>3.6604000000000001</c:v>
                </c:pt>
                <c:pt idx="504">
                  <c:v>3.67862</c:v>
                </c:pt>
                <c:pt idx="505">
                  <c:v>3.69685</c:v>
                </c:pt>
                <c:pt idx="506">
                  <c:v>3.7150699999999999</c:v>
                </c:pt>
                <c:pt idx="507">
                  <c:v>3.7332900000000002</c:v>
                </c:pt>
                <c:pt idx="508">
                  <c:v>3.7515200000000002</c:v>
                </c:pt>
                <c:pt idx="509">
                  <c:v>3.7697400000000001</c:v>
                </c:pt>
                <c:pt idx="510">
                  <c:v>3.78796</c:v>
                </c:pt>
                <c:pt idx="511">
                  <c:v>3.80619</c:v>
                </c:pt>
                <c:pt idx="512">
                  <c:v>3.8244099999999999</c:v>
                </c:pt>
                <c:pt idx="513">
                  <c:v>3.8426399999999998</c:v>
                </c:pt>
                <c:pt idx="514">
                  <c:v>3.8608600000000002</c:v>
                </c:pt>
                <c:pt idx="515">
                  <c:v>3.8790800000000001</c:v>
                </c:pt>
                <c:pt idx="516">
                  <c:v>3.8973100000000001</c:v>
                </c:pt>
                <c:pt idx="517">
                  <c:v>3.91553</c:v>
                </c:pt>
                <c:pt idx="518">
                  <c:v>3.9337499999999999</c:v>
                </c:pt>
                <c:pt idx="519">
                  <c:v>3.9519799999999998</c:v>
                </c:pt>
                <c:pt idx="520">
                  <c:v>3.9702000000000002</c:v>
                </c:pt>
                <c:pt idx="521">
                  <c:v>3.9884200000000001</c:v>
                </c:pt>
                <c:pt idx="522">
                  <c:v>4.0066499999999996</c:v>
                </c:pt>
                <c:pt idx="523">
                  <c:v>4.0248699999999999</c:v>
                </c:pt>
                <c:pt idx="524">
                  <c:v>4.0430900000000003</c:v>
                </c:pt>
                <c:pt idx="525">
                  <c:v>4.0613200000000003</c:v>
                </c:pt>
                <c:pt idx="526">
                  <c:v>4.0795399999999997</c:v>
                </c:pt>
                <c:pt idx="527">
                  <c:v>4.0977600000000001</c:v>
                </c:pt>
                <c:pt idx="528">
                  <c:v>4.11599</c:v>
                </c:pt>
                <c:pt idx="529">
                  <c:v>4.1342100000000004</c:v>
                </c:pt>
                <c:pt idx="530">
                  <c:v>4.1524400000000004</c:v>
                </c:pt>
                <c:pt idx="531">
                  <c:v>4.1706599999999998</c:v>
                </c:pt>
                <c:pt idx="532">
                  <c:v>4.1888800000000002</c:v>
                </c:pt>
                <c:pt idx="533">
                  <c:v>4.2071100000000001</c:v>
                </c:pt>
                <c:pt idx="534">
                  <c:v>4.2253299999999996</c:v>
                </c:pt>
                <c:pt idx="535">
                  <c:v>4.2435499999999999</c:v>
                </c:pt>
                <c:pt idx="536">
                  <c:v>4.2617799999999999</c:v>
                </c:pt>
                <c:pt idx="537">
                  <c:v>4.28</c:v>
                </c:pt>
                <c:pt idx="538">
                  <c:v>4.2982199999999997</c:v>
                </c:pt>
                <c:pt idx="539">
                  <c:v>4.3164499999999997</c:v>
                </c:pt>
                <c:pt idx="540">
                  <c:v>4.33467</c:v>
                </c:pt>
                <c:pt idx="541">
                  <c:v>4.3528900000000004</c:v>
                </c:pt>
                <c:pt idx="542">
                  <c:v>4.3711200000000003</c:v>
                </c:pt>
                <c:pt idx="543">
                  <c:v>4.3893399999999998</c:v>
                </c:pt>
                <c:pt idx="544">
                  <c:v>4.4075699999999998</c:v>
                </c:pt>
                <c:pt idx="545">
                  <c:v>4.4257900000000001</c:v>
                </c:pt>
                <c:pt idx="546">
                  <c:v>4.4480700000000004</c:v>
                </c:pt>
                <c:pt idx="547">
                  <c:v>4.4807699999999997</c:v>
                </c:pt>
                <c:pt idx="548">
                  <c:v>4.5134600000000002</c:v>
                </c:pt>
                <c:pt idx="549">
                  <c:v>4.5461600000000004</c:v>
                </c:pt>
                <c:pt idx="550">
                  <c:v>4.5788599999999997</c:v>
                </c:pt>
                <c:pt idx="551">
                  <c:v>4.6115500000000003</c:v>
                </c:pt>
                <c:pt idx="552">
                  <c:v>4.6442500000000004</c:v>
                </c:pt>
                <c:pt idx="553">
                  <c:v>4.6769499999999997</c:v>
                </c:pt>
                <c:pt idx="554">
                  <c:v>4.7096400000000003</c:v>
                </c:pt>
                <c:pt idx="555">
                  <c:v>4.7423400000000004</c:v>
                </c:pt>
                <c:pt idx="556">
                  <c:v>4.7750399999999997</c:v>
                </c:pt>
                <c:pt idx="557">
                  <c:v>4.8077300000000003</c:v>
                </c:pt>
                <c:pt idx="558">
                  <c:v>4.8404299999999996</c:v>
                </c:pt>
                <c:pt idx="559">
                  <c:v>4.8731299999999997</c:v>
                </c:pt>
                <c:pt idx="560">
                  <c:v>4.9058200000000003</c:v>
                </c:pt>
                <c:pt idx="561">
                  <c:v>4.9385199999999996</c:v>
                </c:pt>
                <c:pt idx="562">
                  <c:v>4.9712100000000001</c:v>
                </c:pt>
                <c:pt idx="563">
                  <c:v>5.0039100000000003</c:v>
                </c:pt>
                <c:pt idx="564">
                  <c:v>5.0366099999999996</c:v>
                </c:pt>
                <c:pt idx="565">
                  <c:v>5.0693000000000001</c:v>
                </c:pt>
                <c:pt idx="566">
                  <c:v>5.1020000000000003</c:v>
                </c:pt>
                <c:pt idx="567">
                  <c:v>5.1346999999999996</c:v>
                </c:pt>
                <c:pt idx="568">
                  <c:v>5.1673900000000001</c:v>
                </c:pt>
                <c:pt idx="569">
                  <c:v>5.2000900000000003</c:v>
                </c:pt>
                <c:pt idx="570">
                  <c:v>5.2327899999999996</c:v>
                </c:pt>
                <c:pt idx="571">
                  <c:v>5.2654800000000002</c:v>
                </c:pt>
                <c:pt idx="572">
                  <c:v>5.2981800000000003</c:v>
                </c:pt>
                <c:pt idx="573">
                  <c:v>5.3308799999999996</c:v>
                </c:pt>
                <c:pt idx="574">
                  <c:v>5.3635700000000002</c:v>
                </c:pt>
                <c:pt idx="575">
                  <c:v>5.3962700000000003</c:v>
                </c:pt>
                <c:pt idx="576">
                  <c:v>5.42896</c:v>
                </c:pt>
                <c:pt idx="577">
                  <c:v>5.4616600000000002</c:v>
                </c:pt>
                <c:pt idx="578">
                  <c:v>5.4943600000000004</c:v>
                </c:pt>
                <c:pt idx="579">
                  <c:v>5.52705</c:v>
                </c:pt>
                <c:pt idx="580">
                  <c:v>5.5597500000000002</c:v>
                </c:pt>
                <c:pt idx="581">
                  <c:v>5.5924500000000004</c:v>
                </c:pt>
                <c:pt idx="582">
                  <c:v>5.62514</c:v>
                </c:pt>
                <c:pt idx="583">
                  <c:v>5.6578400000000002</c:v>
                </c:pt>
                <c:pt idx="584">
                  <c:v>5.6905400000000004</c:v>
                </c:pt>
                <c:pt idx="585">
                  <c:v>5.72323</c:v>
                </c:pt>
                <c:pt idx="586">
                  <c:v>5.7559300000000002</c:v>
                </c:pt>
                <c:pt idx="587">
                  <c:v>5.7886300000000004</c:v>
                </c:pt>
                <c:pt idx="588">
                  <c:v>5.8213200000000001</c:v>
                </c:pt>
                <c:pt idx="589">
                  <c:v>5.8540200000000002</c:v>
                </c:pt>
                <c:pt idx="590">
                  <c:v>5.8867099999999999</c:v>
                </c:pt>
                <c:pt idx="591">
                  <c:v>5.9194100000000001</c:v>
                </c:pt>
                <c:pt idx="592">
                  <c:v>5.9521100000000002</c:v>
                </c:pt>
                <c:pt idx="593">
                  <c:v>5.9847999999999999</c:v>
                </c:pt>
                <c:pt idx="594">
                  <c:v>6.0175000000000001</c:v>
                </c:pt>
                <c:pt idx="595">
                  <c:v>6.0502000000000002</c:v>
                </c:pt>
                <c:pt idx="596">
                  <c:v>6.0828899999999999</c:v>
                </c:pt>
                <c:pt idx="597">
                  <c:v>6.1155900000000001</c:v>
                </c:pt>
                <c:pt idx="598">
                  <c:v>6.1482900000000003</c:v>
                </c:pt>
                <c:pt idx="599">
                  <c:v>6.1809799999999999</c:v>
                </c:pt>
                <c:pt idx="600">
                  <c:v>6.2136800000000001</c:v>
                </c:pt>
                <c:pt idx="601">
                  <c:v>6.2463800000000003</c:v>
                </c:pt>
                <c:pt idx="602">
                  <c:v>6.2790699999999999</c:v>
                </c:pt>
                <c:pt idx="603">
                  <c:v>6.3117700000000001</c:v>
                </c:pt>
                <c:pt idx="604">
                  <c:v>6.3444599999999998</c:v>
                </c:pt>
                <c:pt idx="605">
                  <c:v>6.3771599999999999</c:v>
                </c:pt>
                <c:pt idx="606">
                  <c:v>6.4098600000000001</c:v>
                </c:pt>
                <c:pt idx="607">
                  <c:v>6.4425499999999998</c:v>
                </c:pt>
                <c:pt idx="608">
                  <c:v>6.47525</c:v>
                </c:pt>
                <c:pt idx="609">
                  <c:v>6.5079500000000001</c:v>
                </c:pt>
                <c:pt idx="610">
                  <c:v>6.5406399999999998</c:v>
                </c:pt>
                <c:pt idx="611">
                  <c:v>6.57334</c:v>
                </c:pt>
                <c:pt idx="612">
                  <c:v>6.6060400000000001</c:v>
                </c:pt>
                <c:pt idx="613">
                  <c:v>6.6387299999999998</c:v>
                </c:pt>
                <c:pt idx="614">
                  <c:v>6.67143</c:v>
                </c:pt>
                <c:pt idx="615">
                  <c:v>6.7041300000000001</c:v>
                </c:pt>
                <c:pt idx="616">
                  <c:v>6.7368199999999998</c:v>
                </c:pt>
                <c:pt idx="617">
                  <c:v>6.76952</c:v>
                </c:pt>
                <c:pt idx="618">
                  <c:v>6.8022099999999996</c:v>
                </c:pt>
                <c:pt idx="619">
                  <c:v>6.8349099999999998</c:v>
                </c:pt>
                <c:pt idx="620">
                  <c:v>6.86761</c:v>
                </c:pt>
                <c:pt idx="621">
                  <c:v>6.9002999999999997</c:v>
                </c:pt>
                <c:pt idx="622">
                  <c:v>6.9329999999999998</c:v>
                </c:pt>
                <c:pt idx="623">
                  <c:v>6.9657</c:v>
                </c:pt>
                <c:pt idx="624">
                  <c:v>6.9983899999999997</c:v>
                </c:pt>
                <c:pt idx="625">
                  <c:v>7.0310899999999998</c:v>
                </c:pt>
                <c:pt idx="626">
                  <c:v>7.06379</c:v>
                </c:pt>
                <c:pt idx="627">
                  <c:v>7.0964799999999997</c:v>
                </c:pt>
                <c:pt idx="628">
                  <c:v>7.1291799999999999</c:v>
                </c:pt>
                <c:pt idx="629">
                  <c:v>7.16188</c:v>
                </c:pt>
                <c:pt idx="630">
                  <c:v>7.1945699999999997</c:v>
                </c:pt>
                <c:pt idx="631">
                  <c:v>7.2272699999999999</c:v>
                </c:pt>
                <c:pt idx="632">
                  <c:v>7.2599600000000004</c:v>
                </c:pt>
                <c:pt idx="633">
                  <c:v>7.2926599999999997</c:v>
                </c:pt>
                <c:pt idx="634">
                  <c:v>7.3253599999999999</c:v>
                </c:pt>
                <c:pt idx="635">
                  <c:v>7.3580500000000004</c:v>
                </c:pt>
                <c:pt idx="636">
                  <c:v>7.3907499999999997</c:v>
                </c:pt>
                <c:pt idx="637">
                  <c:v>7.4234499999999999</c:v>
                </c:pt>
                <c:pt idx="638">
                  <c:v>7.4561400000000004</c:v>
                </c:pt>
                <c:pt idx="639">
                  <c:v>7.4888399999999997</c:v>
                </c:pt>
                <c:pt idx="640">
                  <c:v>7.5215399999999999</c:v>
                </c:pt>
                <c:pt idx="641">
                  <c:v>7.5542299999999996</c:v>
                </c:pt>
                <c:pt idx="642">
                  <c:v>7.5869299999999997</c:v>
                </c:pt>
                <c:pt idx="643">
                  <c:v>7.6196299999999999</c:v>
                </c:pt>
                <c:pt idx="644">
                  <c:v>7.6523199999999996</c:v>
                </c:pt>
                <c:pt idx="645">
                  <c:v>7.6850199999999997</c:v>
                </c:pt>
                <c:pt idx="646">
                  <c:v>7.7177100000000003</c:v>
                </c:pt>
                <c:pt idx="647">
                  <c:v>7.7504099999999996</c:v>
                </c:pt>
                <c:pt idx="648">
                  <c:v>7.7831099999999998</c:v>
                </c:pt>
                <c:pt idx="649">
                  <c:v>7.8067399999999996</c:v>
                </c:pt>
                <c:pt idx="650">
                  <c:v>7.8660600000000001</c:v>
                </c:pt>
                <c:pt idx="651">
                  <c:v>7.9253900000000002</c:v>
                </c:pt>
                <c:pt idx="652">
                  <c:v>7.9847099999999998</c:v>
                </c:pt>
                <c:pt idx="653">
                  <c:v>8.0440299999999993</c:v>
                </c:pt>
                <c:pt idx="654">
                  <c:v>8.1033600000000003</c:v>
                </c:pt>
                <c:pt idx="655">
                  <c:v>8.1626799999999999</c:v>
                </c:pt>
                <c:pt idx="656">
                  <c:v>8.2219999999999995</c:v>
                </c:pt>
                <c:pt idx="657">
                  <c:v>8.2813199999999991</c:v>
                </c:pt>
                <c:pt idx="658">
                  <c:v>8.3406500000000001</c:v>
                </c:pt>
                <c:pt idx="659">
                  <c:v>8.3999699999999997</c:v>
                </c:pt>
                <c:pt idx="660">
                  <c:v>8.4592899999999993</c:v>
                </c:pt>
                <c:pt idx="661">
                  <c:v>8.5186100000000007</c:v>
                </c:pt>
                <c:pt idx="662">
                  <c:v>8.5779399999999999</c:v>
                </c:pt>
                <c:pt idx="663">
                  <c:v>8.6372599999999995</c:v>
                </c:pt>
                <c:pt idx="664">
                  <c:v>8.6965800000000009</c:v>
                </c:pt>
                <c:pt idx="665">
                  <c:v>8.7559000000000005</c:v>
                </c:pt>
                <c:pt idx="666">
                  <c:v>8.8152299999999997</c:v>
                </c:pt>
                <c:pt idx="667">
                  <c:v>8.8745499999999993</c:v>
                </c:pt>
                <c:pt idx="668">
                  <c:v>8.9338700000000006</c:v>
                </c:pt>
                <c:pt idx="669">
                  <c:v>8.9931900000000002</c:v>
                </c:pt>
                <c:pt idx="670">
                  <c:v>9.0525199999999995</c:v>
                </c:pt>
                <c:pt idx="671">
                  <c:v>9.1118400000000008</c:v>
                </c:pt>
                <c:pt idx="672">
                  <c:v>9.1711600000000004</c:v>
                </c:pt>
                <c:pt idx="673">
                  <c:v>9.23048</c:v>
                </c:pt>
                <c:pt idx="674">
                  <c:v>9.2898099999999992</c:v>
                </c:pt>
                <c:pt idx="675">
                  <c:v>9.3491300000000006</c:v>
                </c:pt>
                <c:pt idx="676">
                  <c:v>9.4084500000000002</c:v>
                </c:pt>
                <c:pt idx="677">
                  <c:v>9.4677699999999998</c:v>
                </c:pt>
                <c:pt idx="678">
                  <c:v>9.5271000000000008</c:v>
                </c:pt>
                <c:pt idx="679">
                  <c:v>9.5864200000000004</c:v>
                </c:pt>
                <c:pt idx="680">
                  <c:v>9.64574</c:v>
                </c:pt>
                <c:pt idx="681">
                  <c:v>9.7050599999999996</c:v>
                </c:pt>
                <c:pt idx="682">
                  <c:v>9.7643900000000006</c:v>
                </c:pt>
                <c:pt idx="683">
                  <c:v>9.8237100000000002</c:v>
                </c:pt>
                <c:pt idx="684">
                  <c:v>9.8830299999999998</c:v>
                </c:pt>
                <c:pt idx="685">
                  <c:v>9.9423600000000008</c:v>
                </c:pt>
                <c:pt idx="686">
                  <c:v>10.0017</c:v>
                </c:pt>
                <c:pt idx="687">
                  <c:v>10.061</c:v>
                </c:pt>
                <c:pt idx="688">
                  <c:v>10.1203</c:v>
                </c:pt>
                <c:pt idx="689">
                  <c:v>10.179600000000001</c:v>
                </c:pt>
                <c:pt idx="690">
                  <c:v>10.239000000000001</c:v>
                </c:pt>
                <c:pt idx="691">
                  <c:v>10.298299999999999</c:v>
                </c:pt>
                <c:pt idx="692">
                  <c:v>10.3576</c:v>
                </c:pt>
                <c:pt idx="693">
                  <c:v>10.4169</c:v>
                </c:pt>
                <c:pt idx="694">
                  <c:v>10.4763</c:v>
                </c:pt>
                <c:pt idx="695">
                  <c:v>10.535600000000001</c:v>
                </c:pt>
                <c:pt idx="696">
                  <c:v>10.594900000000001</c:v>
                </c:pt>
                <c:pt idx="697">
                  <c:v>10.654199999999999</c:v>
                </c:pt>
                <c:pt idx="698">
                  <c:v>10.7135</c:v>
                </c:pt>
                <c:pt idx="699">
                  <c:v>10.7729</c:v>
                </c:pt>
                <c:pt idx="700">
                  <c:v>10.8322</c:v>
                </c:pt>
                <c:pt idx="701">
                  <c:v>10.891500000000001</c:v>
                </c:pt>
                <c:pt idx="702">
                  <c:v>10.950799999999999</c:v>
                </c:pt>
                <c:pt idx="703">
                  <c:v>11.010199999999999</c:v>
                </c:pt>
                <c:pt idx="704">
                  <c:v>11.0695</c:v>
                </c:pt>
                <c:pt idx="705">
                  <c:v>11.1288</c:v>
                </c:pt>
                <c:pt idx="706">
                  <c:v>11.1881</c:v>
                </c:pt>
                <c:pt idx="707">
                  <c:v>11.2475</c:v>
                </c:pt>
                <c:pt idx="708">
                  <c:v>11.306800000000001</c:v>
                </c:pt>
                <c:pt idx="709">
                  <c:v>11.366099999999999</c:v>
                </c:pt>
                <c:pt idx="710">
                  <c:v>11.4254</c:v>
                </c:pt>
                <c:pt idx="711">
                  <c:v>11.4847</c:v>
                </c:pt>
                <c:pt idx="712">
                  <c:v>11.5441</c:v>
                </c:pt>
                <c:pt idx="713">
                  <c:v>11.603400000000001</c:v>
                </c:pt>
                <c:pt idx="714">
                  <c:v>11.662699999999999</c:v>
                </c:pt>
                <c:pt idx="715">
                  <c:v>11.722</c:v>
                </c:pt>
                <c:pt idx="716">
                  <c:v>11.7814</c:v>
                </c:pt>
                <c:pt idx="717">
                  <c:v>11.8407</c:v>
                </c:pt>
                <c:pt idx="718">
                  <c:v>11.9</c:v>
                </c:pt>
                <c:pt idx="719">
                  <c:v>11.959300000000001</c:v>
                </c:pt>
                <c:pt idx="720">
                  <c:v>12.018599999999999</c:v>
                </c:pt>
                <c:pt idx="721">
                  <c:v>12.077999999999999</c:v>
                </c:pt>
                <c:pt idx="722">
                  <c:v>12.1373</c:v>
                </c:pt>
                <c:pt idx="723">
                  <c:v>12.1966</c:v>
                </c:pt>
                <c:pt idx="724">
                  <c:v>12.2559</c:v>
                </c:pt>
                <c:pt idx="725">
                  <c:v>12.315300000000001</c:v>
                </c:pt>
                <c:pt idx="726">
                  <c:v>12.374599999999999</c:v>
                </c:pt>
                <c:pt idx="727">
                  <c:v>12.4339</c:v>
                </c:pt>
                <c:pt idx="728">
                  <c:v>12.4932</c:v>
                </c:pt>
                <c:pt idx="729">
                  <c:v>12.5525</c:v>
                </c:pt>
                <c:pt idx="730">
                  <c:v>12.6119</c:v>
                </c:pt>
                <c:pt idx="731">
                  <c:v>12.671200000000001</c:v>
                </c:pt>
                <c:pt idx="732">
                  <c:v>12.730499999999999</c:v>
                </c:pt>
                <c:pt idx="733">
                  <c:v>12.7898</c:v>
                </c:pt>
                <c:pt idx="734">
                  <c:v>12.8492</c:v>
                </c:pt>
                <c:pt idx="735">
                  <c:v>12.9085</c:v>
                </c:pt>
                <c:pt idx="736">
                  <c:v>12.9678</c:v>
                </c:pt>
                <c:pt idx="737">
                  <c:v>13.027100000000001</c:v>
                </c:pt>
                <c:pt idx="738">
                  <c:v>13.086499999999999</c:v>
                </c:pt>
                <c:pt idx="739">
                  <c:v>13.145799999999999</c:v>
                </c:pt>
                <c:pt idx="740">
                  <c:v>13.2051</c:v>
                </c:pt>
                <c:pt idx="741">
                  <c:v>13.2644</c:v>
                </c:pt>
                <c:pt idx="742">
                  <c:v>13.323700000000001</c:v>
                </c:pt>
                <c:pt idx="743">
                  <c:v>13.383100000000001</c:v>
                </c:pt>
                <c:pt idx="744">
                  <c:v>13.442399999999999</c:v>
                </c:pt>
                <c:pt idx="745">
                  <c:v>13.5017</c:v>
                </c:pt>
                <c:pt idx="746">
                  <c:v>13.561</c:v>
                </c:pt>
                <c:pt idx="747">
                  <c:v>13.6204</c:v>
                </c:pt>
                <c:pt idx="748">
                  <c:v>13.6797</c:v>
                </c:pt>
                <c:pt idx="749">
                  <c:v>13.739000000000001</c:v>
                </c:pt>
              </c:numCache>
            </c:numRef>
          </c:xVal>
          <c:yVal>
            <c:numRef>
              <c:f>'C:\TEMP\[ljwrpabd.xls]ljwrpb'!$B$2:$B$751</c:f>
              <c:numCache>
                <c:formatCode>General</c:formatCode>
                <c:ptCount val="750"/>
                <c:pt idx="3">
                  <c:v>1.2677499999999999</c:v>
                </c:pt>
                <c:pt idx="4">
                  <c:v>1.34649</c:v>
                </c:pt>
                <c:pt idx="5">
                  <c:v>1.5098400000000001</c:v>
                </c:pt>
                <c:pt idx="6">
                  <c:v>1.5955299999999999</c:v>
                </c:pt>
                <c:pt idx="7">
                  <c:v>1.6661999999999999</c:v>
                </c:pt>
                <c:pt idx="8">
                  <c:v>1.8953899999999999</c:v>
                </c:pt>
                <c:pt idx="9">
                  <c:v>2.0133000000000001</c:v>
                </c:pt>
                <c:pt idx="10">
                  <c:v>2.2338900000000002</c:v>
                </c:pt>
                <c:pt idx="11">
                  <c:v>2.3893800000000001</c:v>
                </c:pt>
                <c:pt idx="12">
                  <c:v>2.29671</c:v>
                </c:pt>
                <c:pt idx="13">
                  <c:v>2.4617</c:v>
                </c:pt>
                <c:pt idx="14">
                  <c:v>2.4837899999999999</c:v>
                </c:pt>
                <c:pt idx="15">
                  <c:v>2.4876200000000002</c:v>
                </c:pt>
                <c:pt idx="16">
                  <c:v>2.5253000000000001</c:v>
                </c:pt>
                <c:pt idx="17">
                  <c:v>2.7288700000000001</c:v>
                </c:pt>
                <c:pt idx="18">
                  <c:v>2.2170399999999999</c:v>
                </c:pt>
                <c:pt idx="19">
                  <c:v>2.20051</c:v>
                </c:pt>
                <c:pt idx="20">
                  <c:v>2.24038</c:v>
                </c:pt>
                <c:pt idx="21">
                  <c:v>2.3132799999999998</c:v>
                </c:pt>
                <c:pt idx="22">
                  <c:v>2.4706399999999999</c:v>
                </c:pt>
                <c:pt idx="23">
                  <c:v>2.5671499999999998</c:v>
                </c:pt>
                <c:pt idx="24">
                  <c:v>2.66757</c:v>
                </c:pt>
                <c:pt idx="25">
                  <c:v>2.8059599999999998</c:v>
                </c:pt>
                <c:pt idx="26">
                  <c:v>2.9268800000000001</c:v>
                </c:pt>
                <c:pt idx="27">
                  <c:v>2.7508400000000002</c:v>
                </c:pt>
                <c:pt idx="28">
                  <c:v>2.73556</c:v>
                </c:pt>
                <c:pt idx="29">
                  <c:v>2.7476799999999999</c:v>
                </c:pt>
                <c:pt idx="30">
                  <c:v>2.8174399999999999</c:v>
                </c:pt>
                <c:pt idx="31">
                  <c:v>2.9134500000000001</c:v>
                </c:pt>
                <c:pt idx="32">
                  <c:v>2.9816400000000001</c:v>
                </c:pt>
                <c:pt idx="33">
                  <c:v>3.0674800000000002</c:v>
                </c:pt>
                <c:pt idx="34">
                  <c:v>3.2663799999999998</c:v>
                </c:pt>
                <c:pt idx="35">
                  <c:v>3.2663899999999999</c:v>
                </c:pt>
                <c:pt idx="36">
                  <c:v>3.3432400000000002</c:v>
                </c:pt>
                <c:pt idx="37">
                  <c:v>3.31</c:v>
                </c:pt>
                <c:pt idx="38">
                  <c:v>3.1449199999999999</c:v>
                </c:pt>
                <c:pt idx="39">
                  <c:v>3.1457700000000002</c:v>
                </c:pt>
                <c:pt idx="40">
                  <c:v>3.1204299999999998</c:v>
                </c:pt>
                <c:pt idx="41">
                  <c:v>3.1702699999999999</c:v>
                </c:pt>
                <c:pt idx="42">
                  <c:v>3.2210899999999998</c:v>
                </c:pt>
                <c:pt idx="43">
                  <c:v>3.2804899999999999</c:v>
                </c:pt>
                <c:pt idx="44">
                  <c:v>3.4187400000000001</c:v>
                </c:pt>
                <c:pt idx="45">
                  <c:v>3.45791</c:v>
                </c:pt>
                <c:pt idx="46">
                  <c:v>3.4790999999999999</c:v>
                </c:pt>
                <c:pt idx="47">
                  <c:v>3.5594199999999998</c:v>
                </c:pt>
                <c:pt idx="48">
                  <c:v>3.7853699999999999</c:v>
                </c:pt>
                <c:pt idx="49">
                  <c:v>3.78207</c:v>
                </c:pt>
                <c:pt idx="50">
                  <c:v>3.7169099999999999</c:v>
                </c:pt>
                <c:pt idx="51">
                  <c:v>3.6626599999999998</c:v>
                </c:pt>
                <c:pt idx="52">
                  <c:v>3.7375600000000002</c:v>
                </c:pt>
                <c:pt idx="53">
                  <c:v>3.6938</c:v>
                </c:pt>
                <c:pt idx="54">
                  <c:v>3.7134100000000001</c:v>
                </c:pt>
                <c:pt idx="55">
                  <c:v>3.81595</c:v>
                </c:pt>
                <c:pt idx="56">
                  <c:v>3.8196400000000001</c:v>
                </c:pt>
                <c:pt idx="57">
                  <c:v>3.7362199999999999</c:v>
                </c:pt>
                <c:pt idx="58">
                  <c:v>3.72662</c:v>
                </c:pt>
                <c:pt idx="59">
                  <c:v>3.7532199999999998</c:v>
                </c:pt>
                <c:pt idx="60">
                  <c:v>3.7680099999999999</c:v>
                </c:pt>
                <c:pt idx="61">
                  <c:v>3.7765</c:v>
                </c:pt>
                <c:pt idx="62">
                  <c:v>3.7196199999999999</c:v>
                </c:pt>
                <c:pt idx="63">
                  <c:v>3.6971599999999998</c:v>
                </c:pt>
                <c:pt idx="64">
                  <c:v>3.7162999999999999</c:v>
                </c:pt>
                <c:pt idx="65">
                  <c:v>3.73529</c:v>
                </c:pt>
                <c:pt idx="66">
                  <c:v>3.7467299999999999</c:v>
                </c:pt>
                <c:pt idx="67">
                  <c:v>3.78945</c:v>
                </c:pt>
                <c:pt idx="68">
                  <c:v>3.90245</c:v>
                </c:pt>
                <c:pt idx="69">
                  <c:v>3.9708199999999998</c:v>
                </c:pt>
                <c:pt idx="70">
                  <c:v>3.9815999999999998</c:v>
                </c:pt>
                <c:pt idx="71">
                  <c:v>4.0431400000000002</c:v>
                </c:pt>
                <c:pt idx="72">
                  <c:v>3.9856699999999998</c:v>
                </c:pt>
                <c:pt idx="73">
                  <c:v>3.95871</c:v>
                </c:pt>
                <c:pt idx="74">
                  <c:v>3.9673699999999998</c:v>
                </c:pt>
                <c:pt idx="75">
                  <c:v>4.0105300000000002</c:v>
                </c:pt>
                <c:pt idx="76">
                  <c:v>4.0418700000000003</c:v>
                </c:pt>
                <c:pt idx="77">
                  <c:v>4.00563</c:v>
                </c:pt>
                <c:pt idx="78">
                  <c:v>4.0444300000000002</c:v>
                </c:pt>
                <c:pt idx="79">
                  <c:v>4.1375000000000002</c:v>
                </c:pt>
                <c:pt idx="80">
                  <c:v>4.1524999999999999</c:v>
                </c:pt>
                <c:pt idx="81">
                  <c:v>4.1097200000000003</c:v>
                </c:pt>
                <c:pt idx="82">
                  <c:v>4.0988100000000003</c:v>
                </c:pt>
                <c:pt idx="83">
                  <c:v>4.1354100000000003</c:v>
                </c:pt>
                <c:pt idx="84">
                  <c:v>4.2344299999999997</c:v>
                </c:pt>
                <c:pt idx="85">
                  <c:v>4.2470499999999998</c:v>
                </c:pt>
                <c:pt idx="86">
                  <c:v>4.2417400000000001</c:v>
                </c:pt>
                <c:pt idx="87">
                  <c:v>4.1900899999999996</c:v>
                </c:pt>
                <c:pt idx="88">
                  <c:v>4.06548</c:v>
                </c:pt>
                <c:pt idx="89">
                  <c:v>4.0195999999999996</c:v>
                </c:pt>
                <c:pt idx="90">
                  <c:v>4.0199299999999996</c:v>
                </c:pt>
                <c:pt idx="91">
                  <c:v>4.0358799999999997</c:v>
                </c:pt>
                <c:pt idx="92">
                  <c:v>4.0310600000000001</c:v>
                </c:pt>
                <c:pt idx="93">
                  <c:v>4.0297499999999999</c:v>
                </c:pt>
                <c:pt idx="94">
                  <c:v>4.0362600000000004</c:v>
                </c:pt>
                <c:pt idx="95">
                  <c:v>4.0417899999999998</c:v>
                </c:pt>
                <c:pt idx="96">
                  <c:v>4.0436800000000002</c:v>
                </c:pt>
                <c:pt idx="97">
                  <c:v>4.0438599999999996</c:v>
                </c:pt>
                <c:pt idx="98">
                  <c:v>4.1452299999999997</c:v>
                </c:pt>
                <c:pt idx="99">
                  <c:v>4.1208999999999998</c:v>
                </c:pt>
                <c:pt idx="100">
                  <c:v>4.09945</c:v>
                </c:pt>
                <c:pt idx="101">
                  <c:v>4.0819099999999997</c:v>
                </c:pt>
                <c:pt idx="102">
                  <c:v>4.0651700000000002</c:v>
                </c:pt>
                <c:pt idx="103">
                  <c:v>4.0457000000000001</c:v>
                </c:pt>
                <c:pt idx="104">
                  <c:v>4.0234699999999997</c:v>
                </c:pt>
                <c:pt idx="105">
                  <c:v>4.0026099999999998</c:v>
                </c:pt>
                <c:pt idx="106">
                  <c:v>3.9853299999999998</c:v>
                </c:pt>
                <c:pt idx="107">
                  <c:v>3.97187</c:v>
                </c:pt>
                <c:pt idx="108">
                  <c:v>3.9600599999999999</c:v>
                </c:pt>
                <c:pt idx="109">
                  <c:v>3.9480200000000001</c:v>
                </c:pt>
                <c:pt idx="110">
                  <c:v>3.9335900000000001</c:v>
                </c:pt>
                <c:pt idx="111">
                  <c:v>3.9180600000000001</c:v>
                </c:pt>
                <c:pt idx="112">
                  <c:v>3.9035700000000002</c:v>
                </c:pt>
                <c:pt idx="113">
                  <c:v>3.89215</c:v>
                </c:pt>
                <c:pt idx="114">
                  <c:v>3.88089</c:v>
                </c:pt>
                <c:pt idx="115">
                  <c:v>3.86626</c:v>
                </c:pt>
                <c:pt idx="116">
                  <c:v>3.8467899999999999</c:v>
                </c:pt>
                <c:pt idx="117">
                  <c:v>3.82803</c:v>
                </c:pt>
                <c:pt idx="118">
                  <c:v>3.8141699999999998</c:v>
                </c:pt>
                <c:pt idx="119">
                  <c:v>3.80443</c:v>
                </c:pt>
                <c:pt idx="120">
                  <c:v>3.7919200000000002</c:v>
                </c:pt>
                <c:pt idx="121">
                  <c:v>3.7715100000000001</c:v>
                </c:pt>
                <c:pt idx="122">
                  <c:v>3.7468599999999999</c:v>
                </c:pt>
                <c:pt idx="123">
                  <c:v>3.7246000000000001</c:v>
                </c:pt>
                <c:pt idx="124">
                  <c:v>3.7067299999999999</c:v>
                </c:pt>
                <c:pt idx="125">
                  <c:v>3.6903899999999998</c:v>
                </c:pt>
                <c:pt idx="126">
                  <c:v>3.6736</c:v>
                </c:pt>
                <c:pt idx="127">
                  <c:v>3.6564899999999998</c:v>
                </c:pt>
                <c:pt idx="128">
                  <c:v>3.6397400000000002</c:v>
                </c:pt>
                <c:pt idx="129">
                  <c:v>3.6237599999999999</c:v>
                </c:pt>
                <c:pt idx="130">
                  <c:v>3.6086900000000002</c:v>
                </c:pt>
                <c:pt idx="131">
                  <c:v>3.5941999999999998</c:v>
                </c:pt>
                <c:pt idx="132">
                  <c:v>3.5788700000000002</c:v>
                </c:pt>
                <c:pt idx="133">
                  <c:v>3.5628000000000002</c:v>
                </c:pt>
                <c:pt idx="134">
                  <c:v>3.5454599999999998</c:v>
                </c:pt>
                <c:pt idx="135">
                  <c:v>3.5261</c:v>
                </c:pt>
                <c:pt idx="136">
                  <c:v>3.50441</c:v>
                </c:pt>
                <c:pt idx="137">
                  <c:v>3.4830299999999998</c:v>
                </c:pt>
                <c:pt idx="138">
                  <c:v>3.4657800000000001</c:v>
                </c:pt>
                <c:pt idx="139">
                  <c:v>3.4538199999999999</c:v>
                </c:pt>
                <c:pt idx="140">
                  <c:v>3.4428299999999998</c:v>
                </c:pt>
                <c:pt idx="141">
                  <c:v>3.4277500000000001</c:v>
                </c:pt>
                <c:pt idx="142">
                  <c:v>3.40903</c:v>
                </c:pt>
                <c:pt idx="143">
                  <c:v>3.39107</c:v>
                </c:pt>
                <c:pt idx="144">
                  <c:v>3.3750200000000001</c:v>
                </c:pt>
                <c:pt idx="145">
                  <c:v>3.3593600000000001</c:v>
                </c:pt>
                <c:pt idx="146">
                  <c:v>3.3424499999999999</c:v>
                </c:pt>
                <c:pt idx="147">
                  <c:v>3.3245</c:v>
                </c:pt>
                <c:pt idx="148">
                  <c:v>3.3069000000000002</c:v>
                </c:pt>
                <c:pt idx="149">
                  <c:v>3.29081</c:v>
                </c:pt>
                <c:pt idx="150">
                  <c:v>3.2746300000000002</c:v>
                </c:pt>
                <c:pt idx="151">
                  <c:v>3.25678</c:v>
                </c:pt>
                <c:pt idx="152">
                  <c:v>3.2378499999999999</c:v>
                </c:pt>
                <c:pt idx="153">
                  <c:v>3.21936</c:v>
                </c:pt>
                <c:pt idx="154">
                  <c:v>3.2025600000000001</c:v>
                </c:pt>
                <c:pt idx="155">
                  <c:v>3.1865700000000001</c:v>
                </c:pt>
                <c:pt idx="156">
                  <c:v>3.1695799999999998</c:v>
                </c:pt>
                <c:pt idx="157">
                  <c:v>3.1512099999999998</c:v>
                </c:pt>
                <c:pt idx="158">
                  <c:v>3.1330100000000001</c:v>
                </c:pt>
                <c:pt idx="159">
                  <c:v>3.1166399999999999</c:v>
                </c:pt>
                <c:pt idx="160">
                  <c:v>3.10188</c:v>
                </c:pt>
                <c:pt idx="161">
                  <c:v>3.0872999999999999</c:v>
                </c:pt>
                <c:pt idx="162">
                  <c:v>3.0719099999999999</c:v>
                </c:pt>
                <c:pt idx="163">
                  <c:v>3.0562200000000002</c:v>
                </c:pt>
                <c:pt idx="164">
                  <c:v>3.0403600000000002</c:v>
                </c:pt>
                <c:pt idx="165">
                  <c:v>3.0250400000000002</c:v>
                </c:pt>
                <c:pt idx="166">
                  <c:v>3.0106199999999999</c:v>
                </c:pt>
                <c:pt idx="167">
                  <c:v>2.9967800000000002</c:v>
                </c:pt>
                <c:pt idx="168">
                  <c:v>2.9823200000000001</c:v>
                </c:pt>
                <c:pt idx="169">
                  <c:v>2.9667500000000002</c:v>
                </c:pt>
                <c:pt idx="170">
                  <c:v>2.9499499999999999</c:v>
                </c:pt>
                <c:pt idx="171">
                  <c:v>2.93248</c:v>
                </c:pt>
                <c:pt idx="172">
                  <c:v>2.9159099999999998</c:v>
                </c:pt>
                <c:pt idx="173">
                  <c:v>2.9013100000000001</c:v>
                </c:pt>
                <c:pt idx="174">
                  <c:v>2.8879199999999998</c:v>
                </c:pt>
                <c:pt idx="175">
                  <c:v>2.8737900000000001</c:v>
                </c:pt>
                <c:pt idx="176">
                  <c:v>2.85826</c:v>
                </c:pt>
                <c:pt idx="177">
                  <c:v>2.8422000000000001</c:v>
                </c:pt>
                <c:pt idx="178">
                  <c:v>2.8267500000000001</c:v>
                </c:pt>
                <c:pt idx="179">
                  <c:v>2.8120799999999999</c:v>
                </c:pt>
                <c:pt idx="180">
                  <c:v>2.79772</c:v>
                </c:pt>
                <c:pt idx="181">
                  <c:v>2.7837999999999998</c:v>
                </c:pt>
                <c:pt idx="182">
                  <c:v>2.7706400000000002</c:v>
                </c:pt>
                <c:pt idx="183">
                  <c:v>2.7578900000000002</c:v>
                </c:pt>
                <c:pt idx="184">
                  <c:v>2.7448700000000001</c:v>
                </c:pt>
                <c:pt idx="185">
                  <c:v>2.7311399999999999</c:v>
                </c:pt>
                <c:pt idx="186">
                  <c:v>2.7170000000000001</c:v>
                </c:pt>
                <c:pt idx="187">
                  <c:v>2.7033200000000002</c:v>
                </c:pt>
                <c:pt idx="188">
                  <c:v>2.69048</c:v>
                </c:pt>
                <c:pt idx="189">
                  <c:v>2.6774200000000001</c:v>
                </c:pt>
                <c:pt idx="190">
                  <c:v>2.6634199999999999</c:v>
                </c:pt>
                <c:pt idx="191">
                  <c:v>2.6491600000000002</c:v>
                </c:pt>
                <c:pt idx="192">
                  <c:v>2.6354500000000001</c:v>
                </c:pt>
                <c:pt idx="193">
                  <c:v>2.6224500000000002</c:v>
                </c:pt>
                <c:pt idx="194">
                  <c:v>2.60975</c:v>
                </c:pt>
                <c:pt idx="195">
                  <c:v>2.5971799999999998</c:v>
                </c:pt>
                <c:pt idx="196">
                  <c:v>2.58501</c:v>
                </c:pt>
                <c:pt idx="197">
                  <c:v>2.57342</c:v>
                </c:pt>
                <c:pt idx="198">
                  <c:v>2.5620099999999999</c:v>
                </c:pt>
                <c:pt idx="199">
                  <c:v>2.5500699999999998</c:v>
                </c:pt>
                <c:pt idx="200">
                  <c:v>2.5373399999999999</c:v>
                </c:pt>
                <c:pt idx="201">
                  <c:v>2.5243099999999998</c:v>
                </c:pt>
                <c:pt idx="202">
                  <c:v>2.5115099999999999</c:v>
                </c:pt>
                <c:pt idx="203">
                  <c:v>2.49919</c:v>
                </c:pt>
                <c:pt idx="204">
                  <c:v>2.4874399999999999</c:v>
                </c:pt>
                <c:pt idx="205">
                  <c:v>2.4762900000000001</c:v>
                </c:pt>
                <c:pt idx="206">
                  <c:v>2.4652500000000002</c:v>
                </c:pt>
                <c:pt idx="207">
                  <c:v>2.4541900000000001</c:v>
                </c:pt>
                <c:pt idx="208">
                  <c:v>2.4430299999999998</c:v>
                </c:pt>
                <c:pt idx="209">
                  <c:v>2.43194</c:v>
                </c:pt>
                <c:pt idx="210">
                  <c:v>2.4210699999999998</c:v>
                </c:pt>
                <c:pt idx="211">
                  <c:v>2.41086</c:v>
                </c:pt>
                <c:pt idx="212">
                  <c:v>2.4008699999999998</c:v>
                </c:pt>
                <c:pt idx="213">
                  <c:v>2.3904999999999998</c:v>
                </c:pt>
                <c:pt idx="214">
                  <c:v>2.37921</c:v>
                </c:pt>
                <c:pt idx="215">
                  <c:v>2.3673299999999999</c:v>
                </c:pt>
                <c:pt idx="216">
                  <c:v>2.35554</c:v>
                </c:pt>
                <c:pt idx="217">
                  <c:v>2.3444699999999998</c:v>
                </c:pt>
                <c:pt idx="218">
                  <c:v>2.3338899999999998</c:v>
                </c:pt>
                <c:pt idx="219">
                  <c:v>2.3233600000000001</c:v>
                </c:pt>
                <c:pt idx="220">
                  <c:v>2.3126799999999998</c:v>
                </c:pt>
                <c:pt idx="221">
                  <c:v>2.3022</c:v>
                </c:pt>
                <c:pt idx="222">
                  <c:v>2.2922199999999999</c:v>
                </c:pt>
                <c:pt idx="223">
                  <c:v>2.28254</c:v>
                </c:pt>
                <c:pt idx="224">
                  <c:v>2.2726299999999999</c:v>
                </c:pt>
                <c:pt idx="225">
                  <c:v>2.2624</c:v>
                </c:pt>
                <c:pt idx="226">
                  <c:v>2.25231</c:v>
                </c:pt>
                <c:pt idx="227">
                  <c:v>2.2425899999999999</c:v>
                </c:pt>
                <c:pt idx="228">
                  <c:v>2.2328299999999999</c:v>
                </c:pt>
                <c:pt idx="229">
                  <c:v>2.2224300000000001</c:v>
                </c:pt>
                <c:pt idx="230">
                  <c:v>2.21149</c:v>
                </c:pt>
                <c:pt idx="231">
                  <c:v>2.2005499999999998</c:v>
                </c:pt>
                <c:pt idx="232">
                  <c:v>2.1900300000000001</c:v>
                </c:pt>
                <c:pt idx="233">
                  <c:v>2.1796500000000001</c:v>
                </c:pt>
                <c:pt idx="234">
                  <c:v>2.1689600000000002</c:v>
                </c:pt>
                <c:pt idx="235">
                  <c:v>2.1578599999999999</c:v>
                </c:pt>
                <c:pt idx="236">
                  <c:v>2.1466599999999998</c:v>
                </c:pt>
                <c:pt idx="237">
                  <c:v>2.1353800000000001</c:v>
                </c:pt>
                <c:pt idx="238">
                  <c:v>2.12385</c:v>
                </c:pt>
                <c:pt idx="239">
                  <c:v>2.1119699999999999</c:v>
                </c:pt>
                <c:pt idx="240">
                  <c:v>2.1</c:v>
                </c:pt>
                <c:pt idx="241">
                  <c:v>2.0882399999999999</c:v>
                </c:pt>
                <c:pt idx="242">
                  <c:v>2.0768599999999999</c:v>
                </c:pt>
                <c:pt idx="243">
                  <c:v>2.0657000000000001</c:v>
                </c:pt>
                <c:pt idx="244">
                  <c:v>2.0546199999999999</c:v>
                </c:pt>
                <c:pt idx="245">
                  <c:v>2.04345</c:v>
                </c:pt>
                <c:pt idx="246">
                  <c:v>2.0320100000000001</c:v>
                </c:pt>
                <c:pt idx="247">
                  <c:v>2.0200999999999998</c:v>
                </c:pt>
                <c:pt idx="248">
                  <c:v>2.00752</c:v>
                </c:pt>
                <c:pt idx="249">
                  <c:v>1.99421</c:v>
                </c:pt>
                <c:pt idx="250">
                  <c:v>1.9807399999999999</c:v>
                </c:pt>
                <c:pt idx="251">
                  <c:v>1.9676400000000001</c:v>
                </c:pt>
                <c:pt idx="252">
                  <c:v>1.95502</c:v>
                </c:pt>
                <c:pt idx="253">
                  <c:v>1.94251</c:v>
                </c:pt>
                <c:pt idx="254">
                  <c:v>1.93031</c:v>
                </c:pt>
                <c:pt idx="255">
                  <c:v>1.91828</c:v>
                </c:pt>
                <c:pt idx="256">
                  <c:v>1.9062399999999999</c:v>
                </c:pt>
                <c:pt idx="257">
                  <c:v>1.89439</c:v>
                </c:pt>
                <c:pt idx="258">
                  <c:v>1.8829800000000001</c:v>
                </c:pt>
                <c:pt idx="259">
                  <c:v>1.8712</c:v>
                </c:pt>
                <c:pt idx="260">
                  <c:v>1.8588</c:v>
                </c:pt>
                <c:pt idx="261">
                  <c:v>1.8468500000000001</c:v>
                </c:pt>
                <c:pt idx="262">
                  <c:v>1.8365800000000001</c:v>
                </c:pt>
                <c:pt idx="263">
                  <c:v>1.8278300000000001</c:v>
                </c:pt>
                <c:pt idx="264">
                  <c:v>1.81931</c:v>
                </c:pt>
                <c:pt idx="265">
                  <c:v>1.80932</c:v>
                </c:pt>
                <c:pt idx="266">
                  <c:v>1.7968900000000001</c:v>
                </c:pt>
                <c:pt idx="267">
                  <c:v>1.7834000000000001</c:v>
                </c:pt>
                <c:pt idx="268">
                  <c:v>1.77121</c:v>
                </c:pt>
                <c:pt idx="269">
                  <c:v>1.7607699999999999</c:v>
                </c:pt>
                <c:pt idx="270">
                  <c:v>1.7508999999999999</c:v>
                </c:pt>
                <c:pt idx="271">
                  <c:v>1.74055</c:v>
                </c:pt>
                <c:pt idx="272">
                  <c:v>1.73011</c:v>
                </c:pt>
                <c:pt idx="273">
                  <c:v>1.71984</c:v>
                </c:pt>
                <c:pt idx="274">
                  <c:v>1.70902</c:v>
                </c:pt>
                <c:pt idx="275">
                  <c:v>1.69615</c:v>
                </c:pt>
                <c:pt idx="276">
                  <c:v>1.68276</c:v>
                </c:pt>
                <c:pt idx="277">
                  <c:v>1.6714800000000001</c:v>
                </c:pt>
                <c:pt idx="278">
                  <c:v>1.66286</c:v>
                </c:pt>
                <c:pt idx="279">
                  <c:v>1.6544099999999999</c:v>
                </c:pt>
                <c:pt idx="280">
                  <c:v>1.6432500000000001</c:v>
                </c:pt>
                <c:pt idx="281">
                  <c:v>1.62992</c:v>
                </c:pt>
                <c:pt idx="282">
                  <c:v>1.6163700000000001</c:v>
                </c:pt>
                <c:pt idx="283">
                  <c:v>1.6033299999999999</c:v>
                </c:pt>
                <c:pt idx="284">
                  <c:v>1.5893999999999999</c:v>
                </c:pt>
                <c:pt idx="285">
                  <c:v>1.57392</c:v>
                </c:pt>
                <c:pt idx="286">
                  <c:v>1.5589</c:v>
                </c:pt>
                <c:pt idx="287">
                  <c:v>1.5464800000000001</c:v>
                </c:pt>
                <c:pt idx="288">
                  <c:v>1.53817</c:v>
                </c:pt>
                <c:pt idx="289">
                  <c:v>1.5362899999999999</c:v>
                </c:pt>
                <c:pt idx="290">
                  <c:v>1.5426500000000001</c:v>
                </c:pt>
                <c:pt idx="291">
                  <c:v>1.5485100000000001</c:v>
                </c:pt>
                <c:pt idx="292">
                  <c:v>1.5426800000000001</c:v>
                </c:pt>
                <c:pt idx="293">
                  <c:v>1.5246599999999999</c:v>
                </c:pt>
                <c:pt idx="294">
                  <c:v>1.5024500000000001</c:v>
                </c:pt>
                <c:pt idx="295">
                  <c:v>1.4826999999999999</c:v>
                </c:pt>
                <c:pt idx="296">
                  <c:v>1.46749</c:v>
                </c:pt>
                <c:pt idx="297">
                  <c:v>1.45583</c:v>
                </c:pt>
                <c:pt idx="298">
                  <c:v>1.4467000000000001</c:v>
                </c:pt>
                <c:pt idx="299">
                  <c:v>1.4391</c:v>
                </c:pt>
                <c:pt idx="300">
                  <c:v>1.43215</c:v>
                </c:pt>
                <c:pt idx="301">
                  <c:v>1.4245300000000001</c:v>
                </c:pt>
                <c:pt idx="302">
                  <c:v>1.4160999999999999</c:v>
                </c:pt>
                <c:pt idx="303">
                  <c:v>1.4076599999999999</c:v>
                </c:pt>
                <c:pt idx="304">
                  <c:v>1.4000900000000001</c:v>
                </c:pt>
                <c:pt idx="305">
                  <c:v>1.3928799999999999</c:v>
                </c:pt>
                <c:pt idx="306">
                  <c:v>1.3850800000000001</c:v>
                </c:pt>
                <c:pt idx="307">
                  <c:v>1.3766799999999999</c:v>
                </c:pt>
                <c:pt idx="308">
                  <c:v>1.3686199999999999</c:v>
                </c:pt>
                <c:pt idx="309">
                  <c:v>1.36144</c:v>
                </c:pt>
                <c:pt idx="310">
                  <c:v>1.35439</c:v>
                </c:pt>
                <c:pt idx="311">
                  <c:v>1.34717</c:v>
                </c:pt>
                <c:pt idx="312">
                  <c:v>1.34022</c:v>
                </c:pt>
                <c:pt idx="313">
                  <c:v>1.3348899999999999</c:v>
                </c:pt>
                <c:pt idx="314">
                  <c:v>1.33169</c:v>
                </c:pt>
                <c:pt idx="315">
                  <c:v>1.3301400000000001</c:v>
                </c:pt>
                <c:pt idx="316">
                  <c:v>1.32904</c:v>
                </c:pt>
                <c:pt idx="317">
                  <c:v>1.32805</c:v>
                </c:pt>
                <c:pt idx="318">
                  <c:v>1.04819</c:v>
                </c:pt>
                <c:pt idx="319">
                  <c:v>1.0362</c:v>
                </c:pt>
                <c:pt idx="320">
                  <c:v>1.02129</c:v>
                </c:pt>
                <c:pt idx="321">
                  <c:v>1.0045999999999999</c:v>
                </c:pt>
                <c:pt idx="322">
                  <c:v>0.98769399999999996</c:v>
                </c:pt>
                <c:pt idx="323">
                  <c:v>0.97094100000000005</c:v>
                </c:pt>
                <c:pt idx="324">
                  <c:v>0.95388099999999998</c:v>
                </c:pt>
                <c:pt idx="325">
                  <c:v>0.936052</c:v>
                </c:pt>
                <c:pt idx="326">
                  <c:v>0.917045</c:v>
                </c:pt>
                <c:pt idx="327">
                  <c:v>0.89652500000000002</c:v>
                </c:pt>
                <c:pt idx="328">
                  <c:v>0.87511399999999995</c:v>
                </c:pt>
                <c:pt idx="329">
                  <c:v>0.85419500000000004</c:v>
                </c:pt>
                <c:pt idx="330">
                  <c:v>0.834735</c:v>
                </c:pt>
                <c:pt idx="331">
                  <c:v>0.81669099999999994</c:v>
                </c:pt>
                <c:pt idx="332">
                  <c:v>0.79956899999999997</c:v>
                </c:pt>
                <c:pt idx="333">
                  <c:v>0.78297000000000005</c:v>
                </c:pt>
                <c:pt idx="334">
                  <c:v>0.76677200000000001</c:v>
                </c:pt>
                <c:pt idx="335">
                  <c:v>0.75104199999999999</c:v>
                </c:pt>
                <c:pt idx="336">
                  <c:v>0.73583200000000004</c:v>
                </c:pt>
                <c:pt idx="337">
                  <c:v>0.72130000000000005</c:v>
                </c:pt>
                <c:pt idx="338">
                  <c:v>0.70743699999999998</c:v>
                </c:pt>
                <c:pt idx="339">
                  <c:v>0.78132100000000004</c:v>
                </c:pt>
                <c:pt idx="340">
                  <c:v>0.766405</c:v>
                </c:pt>
                <c:pt idx="341">
                  <c:v>0.75103200000000003</c:v>
                </c:pt>
                <c:pt idx="342">
                  <c:v>0.73656900000000003</c:v>
                </c:pt>
                <c:pt idx="343">
                  <c:v>0.72329100000000002</c:v>
                </c:pt>
                <c:pt idx="344">
                  <c:v>0.71043699999999999</c:v>
                </c:pt>
                <c:pt idx="345">
                  <c:v>0.69745599999999996</c:v>
                </c:pt>
                <c:pt idx="346">
                  <c:v>0.68415499999999996</c:v>
                </c:pt>
                <c:pt idx="347">
                  <c:v>0.670983</c:v>
                </c:pt>
                <c:pt idx="348">
                  <c:v>0.65826899999999999</c:v>
                </c:pt>
                <c:pt idx="349">
                  <c:v>0.64617599999999997</c:v>
                </c:pt>
                <c:pt idx="350">
                  <c:v>0.63451999999999997</c:v>
                </c:pt>
                <c:pt idx="351">
                  <c:v>0.62316300000000002</c:v>
                </c:pt>
                <c:pt idx="352">
                  <c:v>0.61198699999999995</c:v>
                </c:pt>
                <c:pt idx="353">
                  <c:v>0.60101700000000002</c:v>
                </c:pt>
                <c:pt idx="354">
                  <c:v>0.59011800000000003</c:v>
                </c:pt>
                <c:pt idx="355">
                  <c:v>0.57917799999999997</c:v>
                </c:pt>
                <c:pt idx="356">
                  <c:v>0.56824399999999997</c:v>
                </c:pt>
                <c:pt idx="357">
                  <c:v>0.55750200000000005</c:v>
                </c:pt>
                <c:pt idx="358">
                  <c:v>0.54699500000000001</c:v>
                </c:pt>
                <c:pt idx="359">
                  <c:v>0.53694900000000001</c:v>
                </c:pt>
                <c:pt idx="360">
                  <c:v>0.52726099999999998</c:v>
                </c:pt>
                <c:pt idx="361">
                  <c:v>0.51776100000000003</c:v>
                </c:pt>
                <c:pt idx="362">
                  <c:v>0.50841599999999998</c:v>
                </c:pt>
                <c:pt idx="363">
                  <c:v>0.49934899999999999</c:v>
                </c:pt>
                <c:pt idx="364">
                  <c:v>0.49040899999999998</c:v>
                </c:pt>
                <c:pt idx="365">
                  <c:v>0.48158299999999998</c:v>
                </c:pt>
                <c:pt idx="366">
                  <c:v>0.47288200000000002</c:v>
                </c:pt>
                <c:pt idx="367">
                  <c:v>0.46439900000000001</c:v>
                </c:pt>
                <c:pt idx="368">
                  <c:v>0.456044</c:v>
                </c:pt>
                <c:pt idx="369">
                  <c:v>0.44777600000000001</c:v>
                </c:pt>
                <c:pt idx="370">
                  <c:v>0.43967899999999999</c:v>
                </c:pt>
                <c:pt idx="371">
                  <c:v>0.43190299999999998</c:v>
                </c:pt>
                <c:pt idx="372">
                  <c:v>0.424396</c:v>
                </c:pt>
                <c:pt idx="373">
                  <c:v>0.417153</c:v>
                </c:pt>
                <c:pt idx="374">
                  <c:v>0.41000999999999999</c:v>
                </c:pt>
                <c:pt idx="375">
                  <c:v>0.402804</c:v>
                </c:pt>
                <c:pt idx="376">
                  <c:v>0.39544899999999999</c:v>
                </c:pt>
                <c:pt idx="377">
                  <c:v>0.38798700000000003</c:v>
                </c:pt>
                <c:pt idx="378">
                  <c:v>0.38031700000000002</c:v>
                </c:pt>
                <c:pt idx="379">
                  <c:v>0.37254900000000002</c:v>
                </c:pt>
                <c:pt idx="380">
                  <c:v>0.36484100000000003</c:v>
                </c:pt>
                <c:pt idx="381">
                  <c:v>0.35753400000000002</c:v>
                </c:pt>
                <c:pt idx="382">
                  <c:v>0.350941</c:v>
                </c:pt>
                <c:pt idx="383">
                  <c:v>0.34525600000000001</c:v>
                </c:pt>
                <c:pt idx="384">
                  <c:v>0.34014</c:v>
                </c:pt>
                <c:pt idx="385">
                  <c:v>0.33515</c:v>
                </c:pt>
                <c:pt idx="386">
                  <c:v>0.33012200000000003</c:v>
                </c:pt>
                <c:pt idx="387">
                  <c:v>0.32513300000000001</c:v>
                </c:pt>
                <c:pt idx="388">
                  <c:v>0.32016699999999998</c:v>
                </c:pt>
                <c:pt idx="389">
                  <c:v>0.31530200000000003</c:v>
                </c:pt>
                <c:pt idx="390">
                  <c:v>0.31048700000000001</c:v>
                </c:pt>
                <c:pt idx="391">
                  <c:v>0.30558999999999997</c:v>
                </c:pt>
                <c:pt idx="392">
                  <c:v>0.30055799999999999</c:v>
                </c:pt>
                <c:pt idx="393">
                  <c:v>0.29557800000000001</c:v>
                </c:pt>
                <c:pt idx="394">
                  <c:v>0.29067700000000002</c:v>
                </c:pt>
                <c:pt idx="395">
                  <c:v>0.28576000000000001</c:v>
                </c:pt>
                <c:pt idx="396">
                  <c:v>0.28084799999999999</c:v>
                </c:pt>
                <c:pt idx="397">
                  <c:v>0.27606999999999998</c:v>
                </c:pt>
                <c:pt idx="398">
                  <c:v>0.27129199999999998</c:v>
                </c:pt>
                <c:pt idx="399">
                  <c:v>0.26645099999999999</c:v>
                </c:pt>
                <c:pt idx="400">
                  <c:v>0.26174399999999998</c:v>
                </c:pt>
                <c:pt idx="401">
                  <c:v>0.25725300000000001</c:v>
                </c:pt>
                <c:pt idx="402">
                  <c:v>0.25281100000000001</c:v>
                </c:pt>
                <c:pt idx="403">
                  <c:v>0.248497</c:v>
                </c:pt>
                <c:pt idx="404">
                  <c:v>0.24444199999999999</c:v>
                </c:pt>
                <c:pt idx="405">
                  <c:v>0.24046899999999999</c:v>
                </c:pt>
                <c:pt idx="406">
                  <c:v>0.23638899999999999</c:v>
                </c:pt>
                <c:pt idx="407">
                  <c:v>0.232375</c:v>
                </c:pt>
                <c:pt idx="408">
                  <c:v>0.22850300000000001</c:v>
                </c:pt>
                <c:pt idx="409">
                  <c:v>0.22461100000000001</c:v>
                </c:pt>
                <c:pt idx="410">
                  <c:v>0.22074299999999999</c:v>
                </c:pt>
                <c:pt idx="411">
                  <c:v>0.217084</c:v>
                </c:pt>
                <c:pt idx="412">
                  <c:v>0.21352299999999999</c:v>
                </c:pt>
                <c:pt idx="413">
                  <c:v>0.20988100000000001</c:v>
                </c:pt>
                <c:pt idx="414">
                  <c:v>0.206373</c:v>
                </c:pt>
                <c:pt idx="415">
                  <c:v>0.203124</c:v>
                </c:pt>
                <c:pt idx="416">
                  <c:v>0.19997400000000001</c:v>
                </c:pt>
                <c:pt idx="417">
                  <c:v>0.19677</c:v>
                </c:pt>
                <c:pt idx="418">
                  <c:v>0.193633</c:v>
                </c:pt>
                <c:pt idx="419">
                  <c:v>0.190529</c:v>
                </c:pt>
                <c:pt idx="420">
                  <c:v>0.187332</c:v>
                </c:pt>
                <c:pt idx="421">
                  <c:v>0.18406900000000001</c:v>
                </c:pt>
                <c:pt idx="422">
                  <c:v>0.18082200000000001</c:v>
                </c:pt>
                <c:pt idx="423">
                  <c:v>0.177457</c:v>
                </c:pt>
                <c:pt idx="424">
                  <c:v>0.17387900000000001</c:v>
                </c:pt>
                <c:pt idx="425">
                  <c:v>0.17053499999999999</c:v>
                </c:pt>
                <c:pt idx="426">
                  <c:v>0.16797500000000001</c:v>
                </c:pt>
                <c:pt idx="427">
                  <c:v>0.166044</c:v>
                </c:pt>
                <c:pt idx="428">
                  <c:v>0.16402900000000001</c:v>
                </c:pt>
                <c:pt idx="429">
                  <c:v>0.16164100000000001</c:v>
                </c:pt>
                <c:pt idx="430">
                  <c:v>0.159081</c:v>
                </c:pt>
                <c:pt idx="431">
                  <c:v>0.15662699999999999</c:v>
                </c:pt>
                <c:pt idx="432">
                  <c:v>0.15434700000000001</c:v>
                </c:pt>
                <c:pt idx="433">
                  <c:v>0.15223100000000001</c:v>
                </c:pt>
                <c:pt idx="434">
                  <c:v>0.15029699999999999</c:v>
                </c:pt>
                <c:pt idx="435">
                  <c:v>0.14876600000000001</c:v>
                </c:pt>
                <c:pt idx="436">
                  <c:v>0.14843799999999999</c:v>
                </c:pt>
                <c:pt idx="437">
                  <c:v>0.13462499999999999</c:v>
                </c:pt>
                <c:pt idx="438">
                  <c:v>0.132739</c:v>
                </c:pt>
                <c:pt idx="439">
                  <c:v>0.12995799999999999</c:v>
                </c:pt>
                <c:pt idx="440">
                  <c:v>0.12681100000000001</c:v>
                </c:pt>
                <c:pt idx="441">
                  <c:v>0.123889</c:v>
                </c:pt>
                <c:pt idx="442">
                  <c:v>0.121477</c:v>
                </c:pt>
                <c:pt idx="443">
                  <c:v>0.11927500000000001</c:v>
                </c:pt>
                <c:pt idx="444">
                  <c:v>0.11681999999999999</c:v>
                </c:pt>
                <c:pt idx="445">
                  <c:v>0.113563</c:v>
                </c:pt>
                <c:pt idx="446">
                  <c:v>0.10895199999999999</c:v>
                </c:pt>
                <c:pt idx="447">
                  <c:v>0.102814</c:v>
                </c:pt>
                <c:pt idx="448">
                  <c:v>9.6392900000000004E-2</c:v>
                </c:pt>
                <c:pt idx="449">
                  <c:v>9.1331800000000005E-2</c:v>
                </c:pt>
                <c:pt idx="450">
                  <c:v>8.8123499999999994E-2</c:v>
                </c:pt>
                <c:pt idx="451">
                  <c:v>8.6640800000000004E-2</c:v>
                </c:pt>
                <c:pt idx="452">
                  <c:v>8.8125400000000007E-2</c:v>
                </c:pt>
                <c:pt idx="453">
                  <c:v>9.5119200000000001E-2</c:v>
                </c:pt>
                <c:pt idx="454">
                  <c:v>0.10957799999999999</c:v>
                </c:pt>
                <c:pt idx="455">
                  <c:v>0.13245299999999999</c:v>
                </c:pt>
                <c:pt idx="456">
                  <c:v>0.16553999999999999</c:v>
                </c:pt>
                <c:pt idx="457">
                  <c:v>0.208762</c:v>
                </c:pt>
                <c:pt idx="458">
                  <c:v>0.255554</c:v>
                </c:pt>
                <c:pt idx="459">
                  <c:v>0.297074</c:v>
                </c:pt>
                <c:pt idx="460">
                  <c:v>0.33011800000000002</c:v>
                </c:pt>
                <c:pt idx="461">
                  <c:v>0.35708499999999999</c:v>
                </c:pt>
                <c:pt idx="462">
                  <c:v>0.38110899999999998</c:v>
                </c:pt>
                <c:pt idx="463">
                  <c:v>0.40375800000000001</c:v>
                </c:pt>
                <c:pt idx="464">
                  <c:v>0.42487000000000003</c:v>
                </c:pt>
                <c:pt idx="465">
                  <c:v>0.443747</c:v>
                </c:pt>
                <c:pt idx="466">
                  <c:v>0.459677</c:v>
                </c:pt>
                <c:pt idx="467">
                  <c:v>0.47216000000000002</c:v>
                </c:pt>
                <c:pt idx="468">
                  <c:v>0.480603</c:v>
                </c:pt>
                <c:pt idx="469">
                  <c:v>0.48491099999999998</c:v>
                </c:pt>
                <c:pt idx="470">
                  <c:v>0.48565199999999997</c:v>
                </c:pt>
                <c:pt idx="471">
                  <c:v>0.48383999999999999</c:v>
                </c:pt>
                <c:pt idx="472">
                  <c:v>0.48028599999999999</c:v>
                </c:pt>
                <c:pt idx="473">
                  <c:v>0.47555999999999998</c:v>
                </c:pt>
                <c:pt idx="474">
                  <c:v>0.46981200000000001</c:v>
                </c:pt>
                <c:pt idx="475">
                  <c:v>0.46279900000000002</c:v>
                </c:pt>
                <c:pt idx="476">
                  <c:v>0.45458300000000001</c:v>
                </c:pt>
                <c:pt idx="477">
                  <c:v>0.445768</c:v>
                </c:pt>
                <c:pt idx="478">
                  <c:v>0.43692599999999998</c:v>
                </c:pt>
                <c:pt idx="479">
                  <c:v>0.42834</c:v>
                </c:pt>
                <c:pt idx="480">
                  <c:v>0.42024499999999998</c:v>
                </c:pt>
                <c:pt idx="481">
                  <c:v>0.41283900000000001</c:v>
                </c:pt>
                <c:pt idx="482">
                  <c:v>0.40596700000000002</c:v>
                </c:pt>
                <c:pt idx="483">
                  <c:v>0.399588</c:v>
                </c:pt>
                <c:pt idx="484">
                  <c:v>0.39381899999999997</c:v>
                </c:pt>
                <c:pt idx="485">
                  <c:v>0.38882</c:v>
                </c:pt>
                <c:pt idx="486">
                  <c:v>0.38457799999999998</c:v>
                </c:pt>
                <c:pt idx="487">
                  <c:v>0.38172600000000001</c:v>
                </c:pt>
                <c:pt idx="488">
                  <c:v>0.38124599999999997</c:v>
                </c:pt>
                <c:pt idx="489">
                  <c:v>0.38405299999999998</c:v>
                </c:pt>
                <c:pt idx="490">
                  <c:v>0.39052300000000001</c:v>
                </c:pt>
                <c:pt idx="491">
                  <c:v>0.400725</c:v>
                </c:pt>
                <c:pt idx="492">
                  <c:v>0.41210999999999998</c:v>
                </c:pt>
                <c:pt idx="493">
                  <c:v>0.41567500000000002</c:v>
                </c:pt>
                <c:pt idx="494">
                  <c:v>0.39572600000000002</c:v>
                </c:pt>
                <c:pt idx="495">
                  <c:v>0.358518</c:v>
                </c:pt>
                <c:pt idx="496">
                  <c:v>0.32202900000000001</c:v>
                </c:pt>
                <c:pt idx="497">
                  <c:v>0.30599399999999999</c:v>
                </c:pt>
                <c:pt idx="498">
                  <c:v>0.31023200000000001</c:v>
                </c:pt>
                <c:pt idx="499">
                  <c:v>0.31769999999999998</c:v>
                </c:pt>
                <c:pt idx="500">
                  <c:v>0.32354500000000003</c:v>
                </c:pt>
                <c:pt idx="501">
                  <c:v>0.32775300000000002</c:v>
                </c:pt>
                <c:pt idx="502">
                  <c:v>0.32993400000000001</c:v>
                </c:pt>
                <c:pt idx="503">
                  <c:v>0.32997300000000002</c:v>
                </c:pt>
                <c:pt idx="504">
                  <c:v>0.328399</c:v>
                </c:pt>
                <c:pt idx="505">
                  <c:v>0.32590200000000003</c:v>
                </c:pt>
                <c:pt idx="506">
                  <c:v>0.32295800000000002</c:v>
                </c:pt>
                <c:pt idx="507">
                  <c:v>0.31966499999999998</c:v>
                </c:pt>
                <c:pt idx="508">
                  <c:v>0.31600699999999998</c:v>
                </c:pt>
                <c:pt idx="509">
                  <c:v>0.31219599999999997</c:v>
                </c:pt>
                <c:pt idx="510">
                  <c:v>0.30854399999999998</c:v>
                </c:pt>
                <c:pt idx="511">
                  <c:v>0.304923</c:v>
                </c:pt>
                <c:pt idx="512">
                  <c:v>0.30106699999999997</c:v>
                </c:pt>
                <c:pt idx="513">
                  <c:v>0.29701499999999997</c:v>
                </c:pt>
                <c:pt idx="514">
                  <c:v>0.29278399999999999</c:v>
                </c:pt>
                <c:pt idx="515">
                  <c:v>0.288387</c:v>
                </c:pt>
                <c:pt idx="516">
                  <c:v>0.28408899999999998</c:v>
                </c:pt>
                <c:pt idx="517">
                  <c:v>0.28007199999999999</c:v>
                </c:pt>
                <c:pt idx="518">
                  <c:v>0.27622799999999997</c:v>
                </c:pt>
                <c:pt idx="519">
                  <c:v>0.27259299999999997</c:v>
                </c:pt>
                <c:pt idx="520">
                  <c:v>0.26927600000000002</c:v>
                </c:pt>
                <c:pt idx="521">
                  <c:v>0.26624300000000001</c:v>
                </c:pt>
                <c:pt idx="522">
                  <c:v>0.26339699999999999</c:v>
                </c:pt>
                <c:pt idx="523">
                  <c:v>0.26077600000000001</c:v>
                </c:pt>
                <c:pt idx="524">
                  <c:v>0.25841700000000001</c:v>
                </c:pt>
                <c:pt idx="525">
                  <c:v>0.25636399999999998</c:v>
                </c:pt>
                <c:pt idx="526">
                  <c:v>0.25475900000000001</c:v>
                </c:pt>
                <c:pt idx="527">
                  <c:v>0.25369399999999998</c:v>
                </c:pt>
                <c:pt idx="528">
                  <c:v>0.25307600000000002</c:v>
                </c:pt>
                <c:pt idx="529">
                  <c:v>0.252857</c:v>
                </c:pt>
                <c:pt idx="530">
                  <c:v>0.25312000000000001</c:v>
                </c:pt>
                <c:pt idx="531">
                  <c:v>0.25373200000000001</c:v>
                </c:pt>
                <c:pt idx="532">
                  <c:v>0.25446999999999997</c:v>
                </c:pt>
                <c:pt idx="533">
                  <c:v>0.25530000000000003</c:v>
                </c:pt>
                <c:pt idx="534">
                  <c:v>0.25637199999999999</c:v>
                </c:pt>
                <c:pt idx="535">
                  <c:v>0.25786999999999999</c:v>
                </c:pt>
                <c:pt idx="536">
                  <c:v>0.26011099999999998</c:v>
                </c:pt>
                <c:pt idx="537">
                  <c:v>0.26342599999999999</c:v>
                </c:pt>
                <c:pt idx="538">
                  <c:v>0.26815099999999997</c:v>
                </c:pt>
                <c:pt idx="539">
                  <c:v>0.27396700000000002</c:v>
                </c:pt>
                <c:pt idx="540">
                  <c:v>0.27837899999999999</c:v>
                </c:pt>
                <c:pt idx="541">
                  <c:v>0.28017199999999998</c:v>
                </c:pt>
                <c:pt idx="542">
                  <c:v>0.28172599999999998</c:v>
                </c:pt>
                <c:pt idx="543">
                  <c:v>0.28155799999999997</c:v>
                </c:pt>
                <c:pt idx="544">
                  <c:v>0.27954499999999999</c:v>
                </c:pt>
                <c:pt idx="545">
                  <c:v>0.27703899999999998</c:v>
                </c:pt>
                <c:pt idx="546">
                  <c:v>0.28542899999999999</c:v>
                </c:pt>
                <c:pt idx="547">
                  <c:v>0.283246</c:v>
                </c:pt>
                <c:pt idx="548">
                  <c:v>0.27834500000000001</c:v>
                </c:pt>
                <c:pt idx="549">
                  <c:v>0.27330599999999999</c:v>
                </c:pt>
                <c:pt idx="550">
                  <c:v>0.26923399999999997</c:v>
                </c:pt>
                <c:pt idx="551">
                  <c:v>0.26618399999999998</c:v>
                </c:pt>
                <c:pt idx="552">
                  <c:v>0.26352999999999999</c:v>
                </c:pt>
                <c:pt idx="553">
                  <c:v>0.26068200000000002</c:v>
                </c:pt>
                <c:pt idx="554">
                  <c:v>0.257691</c:v>
                </c:pt>
                <c:pt idx="555">
                  <c:v>0.25478499999999998</c:v>
                </c:pt>
                <c:pt idx="556">
                  <c:v>0.25195000000000001</c:v>
                </c:pt>
                <c:pt idx="557">
                  <c:v>0.249166</c:v>
                </c:pt>
                <c:pt idx="558">
                  <c:v>0.24668999999999999</c:v>
                </c:pt>
                <c:pt idx="559">
                  <c:v>0.24468300000000001</c:v>
                </c:pt>
                <c:pt idx="560">
                  <c:v>0.243009</c:v>
                </c:pt>
                <c:pt idx="561">
                  <c:v>0.24161199999999999</c:v>
                </c:pt>
                <c:pt idx="562">
                  <c:v>0.24062700000000001</c:v>
                </c:pt>
                <c:pt idx="563">
                  <c:v>0.24004700000000001</c:v>
                </c:pt>
                <c:pt idx="564">
                  <c:v>0.23966499999999999</c:v>
                </c:pt>
                <c:pt idx="565">
                  <c:v>0.239588</c:v>
                </c:pt>
                <c:pt idx="566">
                  <c:v>0.24015600000000001</c:v>
                </c:pt>
                <c:pt idx="567">
                  <c:v>0.241395</c:v>
                </c:pt>
                <c:pt idx="568">
                  <c:v>0.24312</c:v>
                </c:pt>
                <c:pt idx="569">
                  <c:v>0.24537400000000001</c:v>
                </c:pt>
                <c:pt idx="570">
                  <c:v>0.248255</c:v>
                </c:pt>
                <c:pt idx="571">
                  <c:v>0.25150899999999998</c:v>
                </c:pt>
                <c:pt idx="572">
                  <c:v>0.25495899999999999</c:v>
                </c:pt>
                <c:pt idx="573">
                  <c:v>0.25873299999999999</c:v>
                </c:pt>
                <c:pt idx="574">
                  <c:v>0.26295800000000003</c:v>
                </c:pt>
                <c:pt idx="575">
                  <c:v>0.26748899999999998</c:v>
                </c:pt>
                <c:pt idx="576">
                  <c:v>0.27232499999999998</c:v>
                </c:pt>
                <c:pt idx="577">
                  <c:v>0.27755600000000002</c:v>
                </c:pt>
                <c:pt idx="578">
                  <c:v>0.28317399999999998</c:v>
                </c:pt>
                <c:pt idx="579">
                  <c:v>0.28900399999999998</c:v>
                </c:pt>
                <c:pt idx="580">
                  <c:v>0.29509200000000002</c:v>
                </c:pt>
                <c:pt idx="581">
                  <c:v>0.30175800000000003</c:v>
                </c:pt>
                <c:pt idx="582">
                  <c:v>0.30911100000000002</c:v>
                </c:pt>
                <c:pt idx="583">
                  <c:v>0.31568400000000002</c:v>
                </c:pt>
                <c:pt idx="584">
                  <c:v>0.31855099999999997</c:v>
                </c:pt>
                <c:pt idx="585">
                  <c:v>0.31705</c:v>
                </c:pt>
                <c:pt idx="586">
                  <c:v>0.31667699999999999</c:v>
                </c:pt>
                <c:pt idx="587">
                  <c:v>0.32244099999999998</c:v>
                </c:pt>
                <c:pt idx="588">
                  <c:v>0.33263900000000002</c:v>
                </c:pt>
                <c:pt idx="589">
                  <c:v>0.34193200000000001</c:v>
                </c:pt>
                <c:pt idx="590">
                  <c:v>0.34750399999999998</c:v>
                </c:pt>
                <c:pt idx="591">
                  <c:v>0.35017999999999999</c:v>
                </c:pt>
                <c:pt idx="592">
                  <c:v>0.351165</c:v>
                </c:pt>
                <c:pt idx="593">
                  <c:v>0.34989500000000001</c:v>
                </c:pt>
                <c:pt idx="594">
                  <c:v>0.34533799999999998</c:v>
                </c:pt>
                <c:pt idx="595">
                  <c:v>0.33910899999999999</c:v>
                </c:pt>
                <c:pt idx="596">
                  <c:v>0.33542</c:v>
                </c:pt>
                <c:pt idx="597">
                  <c:v>0.336094</c:v>
                </c:pt>
                <c:pt idx="598">
                  <c:v>0.33687400000000001</c:v>
                </c:pt>
                <c:pt idx="599">
                  <c:v>0.33210899999999999</c:v>
                </c:pt>
                <c:pt idx="600">
                  <c:v>0.31973200000000002</c:v>
                </c:pt>
                <c:pt idx="601">
                  <c:v>0.30336999999999997</c:v>
                </c:pt>
                <c:pt idx="602">
                  <c:v>0.28799599999999997</c:v>
                </c:pt>
                <c:pt idx="603">
                  <c:v>0.27584900000000001</c:v>
                </c:pt>
                <c:pt idx="604">
                  <c:v>0.26590599999999998</c:v>
                </c:pt>
                <c:pt idx="605">
                  <c:v>0.25680599999999998</c:v>
                </c:pt>
                <c:pt idx="606">
                  <c:v>0.24793999999999999</c:v>
                </c:pt>
                <c:pt idx="607">
                  <c:v>0.239483</c:v>
                </c:pt>
                <c:pt idx="608">
                  <c:v>0.230993</c:v>
                </c:pt>
                <c:pt idx="609">
                  <c:v>0.221751</c:v>
                </c:pt>
                <c:pt idx="610">
                  <c:v>0.21185599999999999</c:v>
                </c:pt>
                <c:pt idx="611">
                  <c:v>0.20299600000000001</c:v>
                </c:pt>
                <c:pt idx="612">
                  <c:v>0.19594600000000001</c:v>
                </c:pt>
                <c:pt idx="613">
                  <c:v>0.191887</c:v>
                </c:pt>
                <c:pt idx="614">
                  <c:v>0.19308</c:v>
                </c:pt>
                <c:pt idx="615">
                  <c:v>0.19758200000000001</c:v>
                </c:pt>
                <c:pt idx="616">
                  <c:v>0.20152400000000001</c:v>
                </c:pt>
                <c:pt idx="617">
                  <c:v>0.20325799999999999</c:v>
                </c:pt>
                <c:pt idx="618">
                  <c:v>0.206148</c:v>
                </c:pt>
                <c:pt idx="619">
                  <c:v>0.211477</c:v>
                </c:pt>
                <c:pt idx="620">
                  <c:v>0.21950700000000001</c:v>
                </c:pt>
                <c:pt idx="621">
                  <c:v>0.23007900000000001</c:v>
                </c:pt>
                <c:pt idx="622">
                  <c:v>0.24818000000000001</c:v>
                </c:pt>
                <c:pt idx="623">
                  <c:v>0.27831</c:v>
                </c:pt>
                <c:pt idx="624">
                  <c:v>0.28961300000000001</c:v>
                </c:pt>
                <c:pt idx="625">
                  <c:v>0.25203199999999998</c:v>
                </c:pt>
                <c:pt idx="626">
                  <c:v>0.20402200000000001</c:v>
                </c:pt>
                <c:pt idx="627">
                  <c:v>0.17411499999999999</c:v>
                </c:pt>
                <c:pt idx="628">
                  <c:v>0.16300300000000001</c:v>
                </c:pt>
                <c:pt idx="629">
                  <c:v>0.16572700000000001</c:v>
                </c:pt>
                <c:pt idx="630">
                  <c:v>0.17463799999999999</c:v>
                </c:pt>
                <c:pt idx="631">
                  <c:v>0.18376400000000001</c:v>
                </c:pt>
                <c:pt idx="632">
                  <c:v>0.19116900000000001</c:v>
                </c:pt>
                <c:pt idx="633">
                  <c:v>0.19706299999999999</c:v>
                </c:pt>
                <c:pt idx="634">
                  <c:v>0.20266899999999999</c:v>
                </c:pt>
                <c:pt idx="635">
                  <c:v>0.20960999999999999</c:v>
                </c:pt>
                <c:pt idx="636">
                  <c:v>0.217999</c:v>
                </c:pt>
                <c:pt idx="637">
                  <c:v>0.22458400000000001</c:v>
                </c:pt>
                <c:pt idx="638">
                  <c:v>0.22605700000000001</c:v>
                </c:pt>
                <c:pt idx="639">
                  <c:v>0.22325900000000001</c:v>
                </c:pt>
                <c:pt idx="640">
                  <c:v>0.220803</c:v>
                </c:pt>
                <c:pt idx="641">
                  <c:v>0.222196</c:v>
                </c:pt>
                <c:pt idx="642">
                  <c:v>0.22659299999999999</c:v>
                </c:pt>
                <c:pt idx="643">
                  <c:v>0.231988</c:v>
                </c:pt>
                <c:pt idx="644">
                  <c:v>0.238426</c:v>
                </c:pt>
                <c:pt idx="645">
                  <c:v>0.24701600000000001</c:v>
                </c:pt>
                <c:pt idx="646">
                  <c:v>0.25813599999999998</c:v>
                </c:pt>
                <c:pt idx="647">
                  <c:v>0.27206799999999998</c:v>
                </c:pt>
                <c:pt idx="648">
                  <c:v>0.28952800000000001</c:v>
                </c:pt>
                <c:pt idx="649">
                  <c:v>0.33060800000000001</c:v>
                </c:pt>
                <c:pt idx="650">
                  <c:v>0.35577599999999998</c:v>
                </c:pt>
                <c:pt idx="651">
                  <c:v>0.39555000000000001</c:v>
                </c:pt>
                <c:pt idx="652">
                  <c:v>0.443077</c:v>
                </c:pt>
                <c:pt idx="653">
                  <c:v>0.48957299999999998</c:v>
                </c:pt>
                <c:pt idx="654">
                  <c:v>0.52835200000000004</c:v>
                </c:pt>
                <c:pt idx="655">
                  <c:v>0.55538100000000001</c:v>
                </c:pt>
                <c:pt idx="656">
                  <c:v>0.56911900000000004</c:v>
                </c:pt>
                <c:pt idx="657">
                  <c:v>0.57061099999999998</c:v>
                </c:pt>
                <c:pt idx="658">
                  <c:v>0.56222000000000005</c:v>
                </c:pt>
                <c:pt idx="659">
                  <c:v>0.547126</c:v>
                </c:pt>
                <c:pt idx="660">
                  <c:v>0.52889600000000003</c:v>
                </c:pt>
                <c:pt idx="661">
                  <c:v>0.51077300000000003</c:v>
                </c:pt>
                <c:pt idx="662">
                  <c:v>0.49428899999999998</c:v>
                </c:pt>
                <c:pt idx="663">
                  <c:v>0.47941099999999998</c:v>
                </c:pt>
                <c:pt idx="664">
                  <c:v>0.46652500000000002</c:v>
                </c:pt>
                <c:pt idx="665">
                  <c:v>0.457256</c:v>
                </c:pt>
                <c:pt idx="666">
                  <c:v>0.452735</c:v>
                </c:pt>
                <c:pt idx="667">
                  <c:v>0.45209700000000003</c:v>
                </c:pt>
                <c:pt idx="668">
                  <c:v>0.45362000000000002</c:v>
                </c:pt>
                <c:pt idx="669">
                  <c:v>0.45578200000000002</c:v>
                </c:pt>
                <c:pt idx="670">
                  <c:v>0.45796999999999999</c:v>
                </c:pt>
                <c:pt idx="671">
                  <c:v>0.46063199999999999</c:v>
                </c:pt>
                <c:pt idx="672">
                  <c:v>0.46481800000000001</c:v>
                </c:pt>
                <c:pt idx="673">
                  <c:v>0.47066200000000002</c:v>
                </c:pt>
                <c:pt idx="674">
                  <c:v>0.477628</c:v>
                </c:pt>
                <c:pt idx="675">
                  <c:v>0.48527799999999999</c:v>
                </c:pt>
                <c:pt idx="676">
                  <c:v>0.49332700000000002</c:v>
                </c:pt>
                <c:pt idx="677">
                  <c:v>0.50114700000000001</c:v>
                </c:pt>
                <c:pt idx="678">
                  <c:v>0.50866</c:v>
                </c:pt>
                <c:pt idx="679">
                  <c:v>0.51652799999999999</c:v>
                </c:pt>
                <c:pt idx="680">
                  <c:v>0.52461199999999997</c:v>
                </c:pt>
                <c:pt idx="681">
                  <c:v>0.531111</c:v>
                </c:pt>
                <c:pt idx="682">
                  <c:v>0.53417599999999998</c:v>
                </c:pt>
                <c:pt idx="683">
                  <c:v>0.53378099999999995</c:v>
                </c:pt>
                <c:pt idx="684">
                  <c:v>0.53092399999999995</c:v>
                </c:pt>
                <c:pt idx="685">
                  <c:v>0.52608299999999997</c:v>
                </c:pt>
                <c:pt idx="686">
                  <c:v>0.51858899999999997</c:v>
                </c:pt>
                <c:pt idx="687">
                  <c:v>0.50794300000000003</c:v>
                </c:pt>
                <c:pt idx="688">
                  <c:v>0.49457699999999999</c:v>
                </c:pt>
                <c:pt idx="689">
                  <c:v>0.48020200000000002</c:v>
                </c:pt>
                <c:pt idx="690">
                  <c:v>0.46658899999999998</c:v>
                </c:pt>
                <c:pt idx="691">
                  <c:v>0.455266</c:v>
                </c:pt>
                <c:pt idx="692">
                  <c:v>0.44685999999999998</c:v>
                </c:pt>
                <c:pt idx="693">
                  <c:v>0.44091900000000001</c:v>
                </c:pt>
                <c:pt idx="694">
                  <c:v>0.43630799999999997</c:v>
                </c:pt>
                <c:pt idx="695">
                  <c:v>0.43224899999999999</c:v>
                </c:pt>
                <c:pt idx="696">
                  <c:v>0.42890200000000001</c:v>
                </c:pt>
                <c:pt idx="697">
                  <c:v>0.42696499999999998</c:v>
                </c:pt>
                <c:pt idx="698">
                  <c:v>0.42692200000000002</c:v>
                </c:pt>
                <c:pt idx="699">
                  <c:v>0.427732</c:v>
                </c:pt>
                <c:pt idx="700">
                  <c:v>0.42763000000000001</c:v>
                </c:pt>
                <c:pt idx="701">
                  <c:v>0.42550500000000002</c:v>
                </c:pt>
                <c:pt idx="702">
                  <c:v>0.42102899999999999</c:v>
                </c:pt>
                <c:pt idx="703">
                  <c:v>0.41359699999999999</c:v>
                </c:pt>
                <c:pt idx="704">
                  <c:v>0.40286699999999998</c:v>
                </c:pt>
                <c:pt idx="705">
                  <c:v>0.38867299999999999</c:v>
                </c:pt>
                <c:pt idx="706">
                  <c:v>0.37105199999999999</c:v>
                </c:pt>
                <c:pt idx="707">
                  <c:v>0.35031699999999999</c:v>
                </c:pt>
                <c:pt idx="708">
                  <c:v>0.32728200000000002</c:v>
                </c:pt>
                <c:pt idx="709">
                  <c:v>0.30275999999999997</c:v>
                </c:pt>
                <c:pt idx="710">
                  <c:v>0.27799400000000002</c:v>
                </c:pt>
                <c:pt idx="711">
                  <c:v>0.25439400000000001</c:v>
                </c:pt>
                <c:pt idx="712">
                  <c:v>0.23336499999999999</c:v>
                </c:pt>
                <c:pt idx="713">
                  <c:v>0.21593599999999999</c:v>
                </c:pt>
                <c:pt idx="714">
                  <c:v>0.20185500000000001</c:v>
                </c:pt>
                <c:pt idx="715">
                  <c:v>0.18959100000000001</c:v>
                </c:pt>
                <c:pt idx="716">
                  <c:v>0.178283</c:v>
                </c:pt>
                <c:pt idx="717">
                  <c:v>0.16847400000000001</c:v>
                </c:pt>
                <c:pt idx="718">
                  <c:v>0.16134100000000001</c:v>
                </c:pt>
                <c:pt idx="719">
                  <c:v>0.15740999999999999</c:v>
                </c:pt>
                <c:pt idx="720">
                  <c:v>0.156247</c:v>
                </c:pt>
                <c:pt idx="721">
                  <c:v>0.15647800000000001</c:v>
                </c:pt>
                <c:pt idx="722">
                  <c:v>0.15687699999999999</c:v>
                </c:pt>
                <c:pt idx="723">
                  <c:v>0.15686600000000001</c:v>
                </c:pt>
                <c:pt idx="724">
                  <c:v>0.15679000000000001</c:v>
                </c:pt>
                <c:pt idx="725">
                  <c:v>0.15689500000000001</c:v>
                </c:pt>
                <c:pt idx="726">
                  <c:v>0.15662300000000001</c:v>
                </c:pt>
                <c:pt idx="727">
                  <c:v>0.15503400000000001</c:v>
                </c:pt>
                <c:pt idx="728">
                  <c:v>0.152533</c:v>
                </c:pt>
                <c:pt idx="729">
                  <c:v>0.150732</c:v>
                </c:pt>
                <c:pt idx="730">
                  <c:v>0.15094299999999999</c:v>
                </c:pt>
                <c:pt idx="731">
                  <c:v>0.15259400000000001</c:v>
                </c:pt>
                <c:pt idx="732">
                  <c:v>0.15410199999999999</c:v>
                </c:pt>
                <c:pt idx="733">
                  <c:v>0.15504200000000001</c:v>
                </c:pt>
                <c:pt idx="734">
                  <c:v>0.15667500000000001</c:v>
                </c:pt>
                <c:pt idx="735">
                  <c:v>0.16009899999999999</c:v>
                </c:pt>
                <c:pt idx="736">
                  <c:v>0.16518099999999999</c:v>
                </c:pt>
                <c:pt idx="737">
                  <c:v>0.170818</c:v>
                </c:pt>
                <c:pt idx="738">
                  <c:v>0.17544699999999999</c:v>
                </c:pt>
                <c:pt idx="739">
                  <c:v>0.177981</c:v>
                </c:pt>
                <c:pt idx="740">
                  <c:v>0.17800299999999999</c:v>
                </c:pt>
                <c:pt idx="741">
                  <c:v>0.175703</c:v>
                </c:pt>
                <c:pt idx="742">
                  <c:v>0.17203399999999999</c:v>
                </c:pt>
                <c:pt idx="743">
                  <c:v>0.16852</c:v>
                </c:pt>
                <c:pt idx="744">
                  <c:v>0.16661200000000001</c:v>
                </c:pt>
                <c:pt idx="745">
                  <c:v>0.166792</c:v>
                </c:pt>
                <c:pt idx="746">
                  <c:v>0.16759299999999999</c:v>
                </c:pt>
                <c:pt idx="747">
                  <c:v>0.167795</c:v>
                </c:pt>
                <c:pt idx="748">
                  <c:v>0.16848299999999999</c:v>
                </c:pt>
                <c:pt idx="749">
                  <c:v>0.17086100000000001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ABF4-4E10-9FE3-41318625C5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98547472"/>
        <c:axId val="1"/>
      </c:scatterChart>
      <c:valAx>
        <c:axId val="198547472"/>
        <c:scaling>
          <c:orientation val="minMax"/>
          <c:max val="14"/>
        </c:scaling>
        <c:delete val="0"/>
        <c:axPos val="b"/>
        <c:majorGridlines>
          <c:spPr>
            <a:ln w="3723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085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GB" sz="1085" b="1" i="0" u="none" strike="noStrike" baseline="0">
                    <a:solidFill>
                      <a:srgbClr val="000000"/>
                    </a:solidFill>
                    <a:latin typeface="Arial"/>
                    <a:cs typeface="Arial"/>
                  </a:rPr>
                  <a:t>Wavelength (</a:t>
                </a:r>
                <a:r>
                  <a:rPr lang="en-GB" sz="1085" b="1" i="0" u="none" strike="noStrike" baseline="0">
                    <a:solidFill>
                      <a:srgbClr val="000000"/>
                    </a:solidFill>
                    <a:latin typeface="Symbol"/>
                    <a:cs typeface="Arial"/>
                  </a:rPr>
                  <a:t>m</a:t>
                </a:r>
                <a:r>
                  <a:rPr lang="en-GB" sz="1085" b="1" i="0" u="none" strike="noStrike" baseline="0">
                    <a:solidFill>
                      <a:srgbClr val="000000"/>
                    </a:solidFill>
                    <a:latin typeface="Arial"/>
                    <a:cs typeface="Arial"/>
                  </a:rPr>
                  <a:t>m)</a:t>
                </a:r>
              </a:p>
            </c:rich>
          </c:tx>
          <c:layout>
            <c:manualLayout>
              <c:xMode val="edge"/>
              <c:yMode val="edge"/>
              <c:x val="0.45826513911620292"/>
              <c:y val="0.90236686390532539"/>
            </c:manualLayout>
          </c:layout>
          <c:overlay val="0"/>
          <c:spPr>
            <a:noFill/>
            <a:ln w="29784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14892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348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"/>
        <c:crosses val="autoZero"/>
        <c:crossBetween val="midCat"/>
        <c:majorUnit val="1"/>
      </c:valAx>
      <c:valAx>
        <c:axId val="1"/>
        <c:scaling>
          <c:orientation val="minMax"/>
          <c:max val="4.5"/>
          <c:min val="0"/>
        </c:scaling>
        <c:delete val="0"/>
        <c:axPos val="l"/>
        <c:majorGridlines>
          <c:spPr>
            <a:ln w="3723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085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GB" sz="1085" b="1" i="0" u="none" strike="noStrike" baseline="0">
                    <a:solidFill>
                      <a:srgbClr val="000000"/>
                    </a:solidFill>
                    <a:latin typeface="Arial"/>
                    <a:cs typeface="Arial"/>
                  </a:rPr>
                  <a:t>Mass extinction coefficient (m</a:t>
                </a:r>
                <a:r>
                  <a:rPr lang="en-GB" sz="1085" b="1" i="0" u="none" strike="noStrike" baseline="30000">
                    <a:solidFill>
                      <a:srgbClr val="000000"/>
                    </a:solidFill>
                    <a:latin typeface="Arial"/>
                    <a:cs typeface="Arial"/>
                  </a:rPr>
                  <a:t>2</a:t>
                </a:r>
                <a:r>
                  <a:rPr lang="en-GB" sz="1085" b="1" i="0" u="none" strike="noStrike" baseline="0">
                    <a:solidFill>
                      <a:srgbClr val="000000"/>
                    </a:solidFill>
                    <a:latin typeface="Arial"/>
                    <a:cs typeface="Arial"/>
                  </a:rPr>
                  <a:t>g</a:t>
                </a:r>
                <a:r>
                  <a:rPr lang="en-GB" sz="1085" b="1" i="0" u="none" strike="noStrike" baseline="30000">
                    <a:solidFill>
                      <a:srgbClr val="000000"/>
                    </a:solidFill>
                    <a:latin typeface="Arial"/>
                    <a:cs typeface="Arial"/>
                  </a:rPr>
                  <a:t>-1</a:t>
                </a:r>
                <a:r>
                  <a:rPr lang="en-GB" sz="1085" b="1" i="0" u="none" strike="noStrike" baseline="0">
                    <a:solidFill>
                      <a:srgbClr val="000000"/>
                    </a:solidFill>
                    <a:latin typeface="Arial"/>
                    <a:cs typeface="Arial"/>
                  </a:rPr>
                  <a:t>)</a:t>
                </a:r>
              </a:p>
            </c:rich>
          </c:tx>
          <c:layout>
            <c:manualLayout>
              <c:xMode val="edge"/>
              <c:yMode val="edge"/>
              <c:x val="1.8003273322422259E-2"/>
              <c:y val="0.14201183431952663"/>
            </c:manualLayout>
          </c:layout>
          <c:overlay val="0"/>
          <c:spPr>
            <a:noFill/>
            <a:ln w="29784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14892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348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98547472"/>
        <c:crosses val="autoZero"/>
        <c:crossBetween val="midCat"/>
      </c:valAx>
      <c:spPr>
        <a:noFill/>
        <a:ln w="29784">
          <a:noFill/>
        </a:ln>
      </c:spPr>
    </c:plotArea>
    <c:plotVisOnly val="1"/>
    <c:dispBlanksAs val="gap"/>
    <c:showDLblsOverMax val="0"/>
  </c:chart>
  <c:spPr>
    <a:solidFill>
      <a:srgbClr val="FFFFFF"/>
    </a:solidFill>
    <a:ln w="3723">
      <a:solidFill>
        <a:srgbClr val="000000"/>
      </a:solidFill>
      <a:prstDash val="solid"/>
    </a:ln>
  </c:spPr>
  <c:txPr>
    <a:bodyPr/>
    <a:lstStyle/>
    <a:p>
      <a:pPr>
        <a:defRPr sz="1348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56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57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58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90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0.28171</cdr:x>
      <cdr:y>0.12621</cdr:y>
    </cdr:from>
    <cdr:to>
      <cdr:x>0.89758</cdr:x>
      <cdr:y>0.17884</cdr:y>
    </cdr:to>
    <cdr:sp macro="" textlink="">
      <cdr:nvSpPr>
        <cdr:cNvPr id="1025" name="Text Box 1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2311179" y="679007"/>
          <a:ext cx="5052730" cy="28315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xmlns:mc="http://schemas.openxmlformats.org/markup-compatibility/2006" val="FFFFFF" mc:Ignorable="a14" a14:legacySpreadsheetColorIndex="9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xmlns:mc="http://schemas.openxmlformats.org/markup-compatibility/2006" val="000000" mc:Ignorable="a14" a14:legacySpreadsheetColorIndex="64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wrap="none" lIns="36576" tIns="36576" rIns="0" bIns="0" anchor="t" upright="1">
          <a:spAutoFit/>
        </a:bodyPr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en-GB" sz="1600" b="0" i="0" u="none" strike="noStrike" baseline="0" dirty="0">
              <a:solidFill>
                <a:srgbClr val="000000"/>
              </a:solidFill>
              <a:latin typeface="Arial"/>
              <a:cs typeface="Arial"/>
            </a:rPr>
            <a:t>Front end features will vary due to SR399 ignition spike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88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8883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8956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8883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8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8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8883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94488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>
              <a:defRPr/>
            </a:pPr>
            <a:fld id="{3AAFB295-45AB-45FA-8A1A-C1151A09149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894" tIns="46447" rIns="92894" bIns="46447" numCol="1" anchor="t" anchorCtr="0" compatLnSpc="1">
            <a:prstTxWarp prst="textNoShape">
              <a:avLst/>
            </a:prstTxWarp>
          </a:bodyPr>
          <a:lstStyle>
            <a:lvl1pPr algn="l" defTabSz="928688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894" tIns="46447" rIns="92894" bIns="46447" numCol="1" anchor="t" anchorCtr="0" compatLnSpc="1">
            <a:prstTxWarp prst="textNoShape">
              <a:avLst/>
            </a:prstTxWarp>
          </a:bodyPr>
          <a:lstStyle>
            <a:lvl1pPr algn="r" defTabSz="928688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4113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894" tIns="46447" rIns="92894" bIns="4644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 smtClean="0"/>
              <a:t>Click to edit Master text styles</a:t>
            </a:r>
          </a:p>
          <a:p>
            <a:pPr lvl="1"/>
            <a:r>
              <a:rPr lang="en-GB" altLang="en-US" noProof="0" smtClean="0"/>
              <a:t>Second level</a:t>
            </a:r>
          </a:p>
          <a:p>
            <a:pPr lvl="2"/>
            <a:r>
              <a:rPr lang="en-GB" altLang="en-US" noProof="0" smtClean="0"/>
              <a:t>Third level</a:t>
            </a:r>
          </a:p>
          <a:p>
            <a:pPr lvl="3"/>
            <a:r>
              <a:rPr lang="en-GB" altLang="en-US" noProof="0" smtClean="0"/>
              <a:t>Fourth level</a:t>
            </a:r>
          </a:p>
          <a:p>
            <a:pPr lvl="4"/>
            <a:r>
              <a:rPr lang="en-GB" altLang="en-US" noProof="0" smtClean="0"/>
              <a:t>Fifth level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894" tIns="46447" rIns="92894" bIns="46447" numCol="1" anchor="b" anchorCtr="0" compatLnSpc="1">
            <a:prstTxWarp prst="textNoShape">
              <a:avLst/>
            </a:prstTxWarp>
          </a:bodyPr>
          <a:lstStyle>
            <a:lvl1pPr algn="l" defTabSz="928688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894" tIns="46447" rIns="92894" bIns="46447" numCol="1" anchor="b" anchorCtr="0" compatLnSpc="1">
            <a:prstTxWarp prst="textNoShape">
              <a:avLst/>
            </a:prstTxWarp>
          </a:bodyPr>
          <a:lstStyle>
            <a:lvl1pPr algn="r" defTabSz="928688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95DB7A9A-892E-455B-B423-865C3E1506F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28688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 defTabSz="928688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 defTabSz="928688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 defTabSz="928688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 defTabSz="928688">
              <a:defRPr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fld id="{22B981A4-7BF8-4FAC-83F7-69288657A7F2}" type="slidenum">
              <a:rPr lang="en-GB" altLang="en-US" smtClean="0">
                <a:solidFill>
                  <a:schemeClr val="tx1"/>
                </a:solidFill>
              </a:rPr>
              <a:pPr/>
              <a:t>1</a:t>
            </a:fld>
            <a:endParaRPr lang="en-GB" altLang="en-US" smtClean="0">
              <a:solidFill>
                <a:schemeClr val="tx1"/>
              </a:solidFill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GB" altLang="en-US" smtClean="0"/>
              <a:t>This is the slide pack from the lecture on propellant and CCC manufacture for the Bae Ammunition course 22-25 November 2004. The pack contains all of the slides used and a number of others which were not used (hidden) but which provide expansion and further details of the processes. The hidden slides may be viewed in the edit window (not slideshow!).</a:t>
            </a:r>
          </a:p>
          <a:p>
            <a:pPr eaLnBrk="1" hangingPunct="1"/>
            <a:endParaRPr lang="en-GB" altLang="en-US" smtClean="0"/>
          </a:p>
          <a:p>
            <a:pPr eaLnBrk="1" hangingPunct="1"/>
            <a:r>
              <a:rPr lang="en-GB" altLang="en-US" smtClean="0"/>
              <a:t>Any questions relating to this lecture or any other aspect of the course, please contact me on the following numbers.</a:t>
            </a:r>
          </a:p>
          <a:p>
            <a:pPr eaLnBrk="1" hangingPunct="1"/>
            <a:endParaRPr lang="en-GB" altLang="en-US" smtClean="0"/>
          </a:p>
          <a:p>
            <a:pPr eaLnBrk="1" hangingPunct="1"/>
            <a:r>
              <a:rPr lang="en-GB" altLang="en-US" smtClean="0"/>
              <a:t>Mobile 07710843580</a:t>
            </a:r>
          </a:p>
          <a:p>
            <a:pPr eaLnBrk="1" hangingPunct="1"/>
            <a:r>
              <a:rPr lang="en-GB" altLang="en-US" smtClean="0"/>
              <a:t>Bishopton Office 01505 832107</a:t>
            </a:r>
          </a:p>
          <a:p>
            <a:pPr eaLnBrk="1" hangingPunct="1"/>
            <a:r>
              <a:rPr lang="en-GB" altLang="en-US" smtClean="0"/>
              <a:t>Email ian.martin@baesystems.com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65200" fontAlgn="base">
              <a:spcBef>
                <a:spcPct val="0"/>
              </a:spcBef>
              <a:spcAft>
                <a:spcPct val="0"/>
              </a:spcAft>
            </a:pPr>
            <a:fld id="{80A1534D-1AE2-4671-B4F4-E68F12E2A19A}" type="slidenum">
              <a:rPr lang="en-US" altLang="en-US">
                <a:latin typeface="Arial" charset="0"/>
                <a:ea typeface="ＭＳ Ｐゴシック" pitchFamily="34" charset="-128"/>
                <a:cs typeface="Arial" charset="0"/>
              </a:rPr>
              <a:pPr defTabSz="965200"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altLang="en-US">
              <a:latin typeface="Arial" charset="0"/>
              <a:ea typeface="ＭＳ Ｐゴシック" pitchFamily="34" charset="-128"/>
              <a:cs typeface="Arial" charset="0"/>
            </a:endParaRPr>
          </a:p>
        </p:txBody>
      </p:sp>
      <p:sp>
        <p:nvSpPr>
          <p:cNvPr id="98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alt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074878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65200" fontAlgn="base">
              <a:spcBef>
                <a:spcPct val="0"/>
              </a:spcBef>
              <a:spcAft>
                <a:spcPct val="0"/>
              </a:spcAft>
            </a:pPr>
            <a:fld id="{AABCF101-BD89-4555-9599-80D63988B460}" type="slidenum">
              <a:rPr lang="en-US" altLang="en-US">
                <a:latin typeface="Arial" charset="0"/>
                <a:ea typeface="ＭＳ Ｐゴシック" pitchFamily="34" charset="-128"/>
                <a:cs typeface="Arial" charset="0"/>
              </a:rPr>
              <a:pPr defTabSz="965200"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 altLang="en-US">
              <a:latin typeface="Arial" charset="0"/>
              <a:ea typeface="ＭＳ Ｐゴシック" pitchFamily="34" charset="-128"/>
              <a:cs typeface="Arial" charset="0"/>
            </a:endParaRPr>
          </a:p>
        </p:txBody>
      </p:sp>
      <p:sp>
        <p:nvSpPr>
          <p:cNvPr id="1003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alt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056365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65200" fontAlgn="base">
              <a:spcBef>
                <a:spcPct val="0"/>
              </a:spcBef>
              <a:spcAft>
                <a:spcPct val="0"/>
              </a:spcAft>
            </a:pPr>
            <a:fld id="{52DEAEA2-FA63-4C01-B25B-F7BA302632AA}" type="slidenum">
              <a:rPr lang="en-US" altLang="en-US">
                <a:latin typeface="Arial" charset="0"/>
                <a:ea typeface="ＭＳ Ｐゴシック" pitchFamily="34" charset="-128"/>
                <a:cs typeface="Arial" charset="0"/>
              </a:rPr>
              <a:pPr defTabSz="965200"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 altLang="en-US">
              <a:latin typeface="Arial" charset="0"/>
              <a:ea typeface="ＭＳ Ｐゴシック" pitchFamily="34" charset="-128"/>
              <a:cs typeface="Arial" charset="0"/>
            </a:endParaRPr>
          </a:p>
        </p:txBody>
      </p:sp>
      <p:sp>
        <p:nvSpPr>
          <p:cNvPr id="1024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alt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0500402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4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65200" fontAlgn="base">
              <a:spcBef>
                <a:spcPct val="0"/>
              </a:spcBef>
              <a:spcAft>
                <a:spcPct val="0"/>
              </a:spcAft>
            </a:pPr>
            <a:fld id="{0867A63B-9082-4837-9B2D-112E8983C23E}" type="slidenum">
              <a:rPr lang="en-US" altLang="en-US">
                <a:latin typeface="Arial" charset="0"/>
                <a:ea typeface="ＭＳ Ｐゴシック" pitchFamily="34" charset="-128"/>
                <a:cs typeface="Arial" charset="0"/>
              </a:rPr>
              <a:pPr defTabSz="965200"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 altLang="en-US">
              <a:latin typeface="Arial" charset="0"/>
              <a:ea typeface="ＭＳ Ｐゴシック" pitchFamily="34" charset="-128"/>
              <a:cs typeface="Arial" charset="0"/>
            </a:endParaRPr>
          </a:p>
        </p:txBody>
      </p:sp>
      <p:sp>
        <p:nvSpPr>
          <p:cNvPr id="1044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alt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161722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65200" fontAlgn="base">
              <a:spcBef>
                <a:spcPct val="0"/>
              </a:spcBef>
              <a:spcAft>
                <a:spcPct val="0"/>
              </a:spcAft>
            </a:pPr>
            <a:fld id="{23B9A54D-125F-416F-BACF-DDCDEE27D90F}" type="slidenum">
              <a:rPr lang="en-US" altLang="en-US">
                <a:latin typeface="Arial" charset="0"/>
                <a:ea typeface="ＭＳ Ｐゴシック" pitchFamily="34" charset="-128"/>
                <a:cs typeface="Arial" charset="0"/>
              </a:rPr>
              <a:pPr defTabSz="965200"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 altLang="en-US">
              <a:latin typeface="Arial" charset="0"/>
              <a:ea typeface="ＭＳ Ｐゴシック" pitchFamily="34" charset="-128"/>
              <a:cs typeface="Arial" charset="0"/>
            </a:endParaRPr>
          </a:p>
        </p:txBody>
      </p:sp>
      <p:sp>
        <p:nvSpPr>
          <p:cNvPr id="1064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alt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719463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65200" fontAlgn="base">
              <a:spcBef>
                <a:spcPct val="0"/>
              </a:spcBef>
              <a:spcAft>
                <a:spcPct val="0"/>
              </a:spcAft>
            </a:pPr>
            <a:fld id="{036CC941-C533-47D2-9C51-4B56613C4F57}" type="slidenum">
              <a:rPr lang="en-US" altLang="en-US">
                <a:latin typeface="Arial" charset="0"/>
                <a:ea typeface="ＭＳ Ｐゴシック" pitchFamily="34" charset="-128"/>
                <a:cs typeface="Arial" charset="0"/>
              </a:rPr>
              <a:pPr defTabSz="965200"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 altLang="en-US">
              <a:latin typeface="Arial" charset="0"/>
              <a:ea typeface="ＭＳ Ｐゴシック" pitchFamily="34" charset="-128"/>
              <a:cs typeface="Arial" charset="0"/>
            </a:endParaRPr>
          </a:p>
        </p:txBody>
      </p:sp>
      <p:sp>
        <p:nvSpPr>
          <p:cNvPr id="108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alt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2817040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65200" fontAlgn="base">
              <a:spcBef>
                <a:spcPct val="0"/>
              </a:spcBef>
              <a:spcAft>
                <a:spcPct val="0"/>
              </a:spcAft>
            </a:pPr>
            <a:fld id="{4D90F3CE-BBBF-46DD-B1B4-F5BA4B4C43BE}" type="slidenum">
              <a:rPr lang="en-US" altLang="en-US">
                <a:latin typeface="Arial" charset="0"/>
                <a:ea typeface="ＭＳ Ｐゴシック" pitchFamily="34" charset="-128"/>
                <a:cs typeface="Arial" charset="0"/>
              </a:rPr>
              <a:pPr defTabSz="965200"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US" altLang="en-US">
              <a:latin typeface="Arial" charset="0"/>
              <a:ea typeface="ＭＳ Ｐゴシック" pitchFamily="34" charset="-128"/>
              <a:cs typeface="Arial" charset="0"/>
            </a:endParaRPr>
          </a:p>
        </p:txBody>
      </p:sp>
      <p:sp>
        <p:nvSpPr>
          <p:cNvPr id="1116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alt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701424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65200" fontAlgn="base">
              <a:spcBef>
                <a:spcPct val="0"/>
              </a:spcBef>
              <a:spcAft>
                <a:spcPct val="0"/>
              </a:spcAft>
            </a:pPr>
            <a:fld id="{4F2E2B37-07C5-4A23-85F8-13320116ACE8}" type="slidenum">
              <a:rPr lang="en-US" altLang="en-US">
                <a:latin typeface="Arial" charset="0"/>
                <a:ea typeface="ＭＳ Ｐゴシック" pitchFamily="34" charset="-128"/>
                <a:cs typeface="Arial" charset="0"/>
              </a:rPr>
              <a:pPr defTabSz="965200"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US" altLang="en-US">
              <a:latin typeface="Arial" charset="0"/>
              <a:ea typeface="ＭＳ Ｐゴシック" pitchFamily="34" charset="-128"/>
              <a:cs typeface="Arial" charset="0"/>
            </a:endParaRPr>
          </a:p>
        </p:txBody>
      </p:sp>
      <p:sp>
        <p:nvSpPr>
          <p:cNvPr id="1136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alt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074859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smtClean="0"/>
          </a:p>
        </p:txBody>
      </p:sp>
      <p:sp>
        <p:nvSpPr>
          <p:cNvPr id="11571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0B2A2C8-588F-4B58-A226-139EEB75933F}" type="slidenum">
              <a:rPr lang="en-GB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GB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28290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65200" eaLnBrk="0" fontAlgn="base" hangingPunct="0">
              <a:spcBef>
                <a:spcPct val="0"/>
              </a:spcBef>
              <a:spcAft>
                <a:spcPct val="0"/>
              </a:spcAft>
            </a:pPr>
            <a:fld id="{12A90CC2-BE7A-44AD-AB1B-837303E69E0A}" type="slidenum">
              <a:rPr lang="en-US" altLang="en-US" sz="1400">
                <a:latin typeface="Arial" charset="0"/>
                <a:ea typeface="ＭＳ Ｐゴシック" pitchFamily="34" charset="-128"/>
                <a:cs typeface="Arial" charset="0"/>
              </a:rPr>
              <a:pPr defTabSz="965200" eaLnBrk="0" fontAlgn="base" hangingPunct="0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en-US" altLang="en-US" sz="1400">
              <a:latin typeface="Arial" charset="0"/>
              <a:ea typeface="ＭＳ Ｐゴシック" pitchFamily="34" charset="-128"/>
              <a:cs typeface="Arial" charset="0"/>
            </a:endParaRPr>
          </a:p>
        </p:txBody>
      </p:sp>
      <p:sp>
        <p:nvSpPr>
          <p:cNvPr id="1228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88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7575" y="4759325"/>
            <a:ext cx="5053013" cy="45085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altLang="en-US" smtClean="0">
              <a:latin typeface="Arial" charset="0"/>
              <a:ea typeface="ＭＳ Ｐゴシック" pitchFamily="34" charset="-128"/>
            </a:endParaRPr>
          </a:p>
        </p:txBody>
      </p:sp>
      <p:sp>
        <p:nvSpPr>
          <p:cNvPr id="122884" name="Footer Placeholder 1"/>
          <p:cNvSpPr>
            <a:spLocks noGrp="1"/>
          </p:cNvSpPr>
          <p:nvPr>
            <p:ph type="ftr" sz="quarter" idx="4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652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400" smtClean="0">
                <a:latin typeface="Arial" charset="0"/>
                <a:ea typeface="ＭＳ Ｐゴシック" pitchFamily="34" charset="-128"/>
                <a:cs typeface="Arial" charset="0"/>
              </a:rPr>
              <a:t>Pyros - 2013</a:t>
            </a:r>
          </a:p>
        </p:txBody>
      </p:sp>
      <p:sp>
        <p:nvSpPr>
          <p:cNvPr id="122885" name="Header Placeholder 2"/>
          <p:cNvSpPr>
            <a:spLocks noGrp="1"/>
          </p:cNvSpPr>
          <p:nvPr>
            <p:ph type="hdr" sz="quarter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652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400">
                <a:latin typeface="Arial" charset="0"/>
                <a:ea typeface="ＭＳ Ｐゴシック" pitchFamily="34" charset="-128"/>
                <a:cs typeface="Arial" charset="0"/>
              </a:rPr>
              <a:t>Leacure 8 Pyrotechnic Munitions</a:t>
            </a:r>
          </a:p>
        </p:txBody>
      </p:sp>
    </p:spTree>
    <p:extLst>
      <p:ext uri="{BB962C8B-B14F-4D97-AF65-F5344CB8AC3E}">
        <p14:creationId xmlns:p14="http://schemas.microsoft.com/office/powerpoint/2010/main" val="42590353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529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879FB3F-1E49-43DD-AEEF-EA1B7DB39AB7}" type="slidenum">
              <a:rPr lang="en-GB" smtClean="0"/>
              <a:pPr/>
              <a:t>23</a:t>
            </a:fld>
            <a:endParaRPr lang="en-GB" smtClean="0"/>
          </a:p>
        </p:txBody>
      </p:sp>
      <p:sp>
        <p:nvSpPr>
          <p:cNvPr id="133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52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0897582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B3F9C8C-0362-4D77-96A4-7FEF69A9D0F0}" type="slidenum">
              <a:rPr lang="en-GB"/>
              <a:pPr/>
              <a:t>89</a:t>
            </a:fld>
            <a:endParaRPr lang="en-GB"/>
          </a:p>
        </p:txBody>
      </p:sp>
      <p:sp>
        <p:nvSpPr>
          <p:cNvPr id="1116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/>
        </p:spPr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6625" y="4416425"/>
            <a:ext cx="5137150" cy="4184650"/>
          </a:xfrm>
        </p:spPr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723499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GB"/>
              <a:t>Lecture 3 Basic Chemistry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6D009C5-D4D8-474C-B419-47490D98E083}" type="slidenum">
              <a:rPr lang="en-GB" smtClean="0"/>
              <a:t>94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10922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D009C5-D4D8-474C-B419-47490D98E083}" type="slidenum">
              <a:rPr lang="en-GB" smtClean="0"/>
              <a:t>95</a:t>
            </a:fld>
            <a:endParaRPr lang="en-GB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GB" smtClean="0"/>
              <a:t>Lecture 9  Safety and Processing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99720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D009C5-D4D8-474C-B419-47490D98E083}" type="slidenum">
              <a:rPr lang="en-GB" smtClean="0"/>
              <a:t>96</a:t>
            </a:fld>
            <a:endParaRPr lang="en-GB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GB" smtClean="0"/>
              <a:t>Lecture 9  Safety and Processing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64009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D009C5-D4D8-474C-B419-47490D98E083}" type="slidenum">
              <a:rPr lang="en-GB" smtClean="0"/>
              <a:t>97</a:t>
            </a:fld>
            <a:endParaRPr lang="en-GB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GB" smtClean="0"/>
              <a:t>Lecture 9  Safety and Processing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837734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D009C5-D4D8-474C-B419-47490D98E083}" type="slidenum">
              <a:rPr lang="en-GB" smtClean="0"/>
              <a:t>98</a:t>
            </a:fld>
            <a:endParaRPr lang="en-GB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GB" smtClean="0"/>
              <a:t>Lecture 9  Safety and Processing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59830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D009C5-D4D8-474C-B419-47490D98E083}" type="slidenum">
              <a:rPr lang="en-GB" smtClean="0"/>
              <a:t>99</a:t>
            </a:fld>
            <a:endParaRPr lang="en-GB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GB" smtClean="0"/>
              <a:t>Lecture 9  Safety and Processing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70660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D009C5-D4D8-474C-B419-47490D98E083}" type="slidenum">
              <a:rPr lang="en-GB" smtClean="0"/>
              <a:t>100</a:t>
            </a:fld>
            <a:endParaRPr lang="en-GB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GB" smtClean="0"/>
              <a:t>Lecture 9  Safety and Processing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71657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D009C5-D4D8-474C-B419-47490D98E083}" type="slidenum">
              <a:rPr lang="en-GB" smtClean="0"/>
              <a:t>101</a:t>
            </a:fld>
            <a:endParaRPr lang="en-GB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GB" smtClean="0"/>
              <a:t>Lecture 9  Safety and Processing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28582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D009C5-D4D8-474C-B419-47490D98E083}" type="slidenum">
              <a:rPr lang="en-GB" smtClean="0"/>
              <a:t>102</a:t>
            </a:fld>
            <a:endParaRPr lang="en-GB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GB" smtClean="0"/>
              <a:t>Lecture 9  Safety and Processing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49117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D009C5-D4D8-474C-B419-47490D98E083}" type="slidenum">
              <a:rPr lang="en-GB" smtClean="0"/>
              <a:t>103</a:t>
            </a:fld>
            <a:endParaRPr lang="en-GB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GB" smtClean="0"/>
              <a:t>Lecture 9  Safety and Processing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39631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D009C5-D4D8-474C-B419-47490D98E083}" type="slidenum">
              <a:rPr lang="en-GB" smtClean="0"/>
              <a:t>104</a:t>
            </a:fld>
            <a:endParaRPr lang="en-GB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GB" smtClean="0"/>
              <a:t>Lecture 9  Safety and Processing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879014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D009C5-D4D8-474C-B419-47490D98E083}" type="slidenum">
              <a:rPr lang="en-GB" smtClean="0"/>
              <a:t>105</a:t>
            </a:fld>
            <a:endParaRPr lang="en-GB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GB" smtClean="0"/>
              <a:t>Lecture 9  Safety and Processing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05792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ine 4"/>
          <p:cNvSpPr>
            <a:spLocks noChangeShapeType="1"/>
          </p:cNvSpPr>
          <p:nvPr/>
        </p:nvSpPr>
        <p:spPr bwMode="auto">
          <a:xfrm>
            <a:off x="0" y="6583363"/>
            <a:ext cx="9144000" cy="0"/>
          </a:xfrm>
          <a:prstGeom prst="line">
            <a:avLst/>
          </a:prstGeom>
          <a:noFill/>
          <a:ln w="254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4" name="Line 5"/>
          <p:cNvSpPr>
            <a:spLocks noChangeShapeType="1"/>
          </p:cNvSpPr>
          <p:nvPr/>
        </p:nvSpPr>
        <p:spPr bwMode="auto">
          <a:xfrm>
            <a:off x="0" y="706438"/>
            <a:ext cx="9144000" cy="0"/>
          </a:xfrm>
          <a:prstGeom prst="line">
            <a:avLst/>
          </a:prstGeom>
          <a:noFill/>
          <a:ln w="254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165319" name="Rectangle 7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130425"/>
            <a:ext cx="7772400" cy="1470025"/>
          </a:xfrm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40" tIns="45720" rIns="91440" bIns="45720"/>
          <a:lstStyle>
            <a:lvl1pPr algn="r">
              <a:defRPr sz="3600"/>
            </a:lvl1pPr>
          </a:lstStyle>
          <a:p>
            <a:pPr lvl="0"/>
            <a:r>
              <a:rPr lang="en-GB" altLang="en-US" noProof="0" dirty="0" smtClean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8231155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2603356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9888206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239838"/>
            <a:ext cx="3810000" cy="437515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39838"/>
            <a:ext cx="3810000" cy="437515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4611626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1967893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114360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1247063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63971591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5203922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3123161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40488" y="93663"/>
            <a:ext cx="2017712" cy="55213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7350" y="93663"/>
            <a:ext cx="5900738" cy="55213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8207383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15888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C92065-08CD-4079-9A8D-9B93DA2BCF1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761749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15888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685800" y="1981200"/>
            <a:ext cx="3810000" cy="4114800"/>
          </a:xfrm>
        </p:spPr>
        <p:txBody>
          <a:bodyPr rtlCol="0">
            <a:normAutofit/>
          </a:bodyPr>
          <a:lstStyle/>
          <a:p>
            <a:pPr lvl="0"/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AF3581-5ABA-4AAB-BBB6-C356648748C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542539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387350" y="93663"/>
            <a:ext cx="8070850" cy="55213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240579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7350" y="93663"/>
            <a:ext cx="6435725" cy="52228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239838"/>
            <a:ext cx="3810000" cy="43751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39838"/>
            <a:ext cx="3810000" cy="43751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384604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7350" y="93663"/>
            <a:ext cx="6435725" cy="52228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239838"/>
            <a:ext cx="7772400" cy="437515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52679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ne column text no subtitle, 3 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32000" y="788400"/>
            <a:ext cx="8492400" cy="1000800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lvl1pPr>
              <a:defRPr/>
            </a:lvl1pPr>
          </a:lstStyle>
          <a:p>
            <a:r>
              <a:rPr lang="en-US" dirty="0"/>
              <a:t>Title line 1</a:t>
            </a:r>
            <a:br>
              <a:rPr lang="en-US" dirty="0"/>
            </a:br>
            <a:r>
              <a:rPr lang="en-US" dirty="0"/>
              <a:t>Title line 2</a:t>
            </a:r>
            <a:br>
              <a:rPr lang="en-US" dirty="0"/>
            </a:br>
            <a:r>
              <a:rPr lang="en-US" dirty="0"/>
              <a:t>Title line 3</a:t>
            </a:r>
            <a:endParaRPr lang="en-A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123DE-DF0A-45CF-9929-81DBBDC71DC7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17"/>
          </p:nvPr>
        </p:nvSpPr>
        <p:spPr>
          <a:xfrm>
            <a:off x="432000" y="1940400"/>
            <a:ext cx="8492400" cy="4143600"/>
          </a:xfrm>
        </p:spPr>
        <p:txBody>
          <a:bodyPr wrap="square" lIns="0" tIns="0" rIns="0" bIns="0">
            <a:noAutofit/>
          </a:bodyPr>
          <a:lstStyle>
            <a:lvl1pPr marL="285750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ab 1"/>
          <p:cNvSpPr/>
          <p:nvPr userDrawn="1"/>
        </p:nvSpPr>
        <p:spPr>
          <a:xfrm>
            <a:off x="0" y="831600"/>
            <a:ext cx="216000" cy="882000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2"/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2342078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ltGray">
      <p:bgPr>
        <a:gradFill rotWithShape="1">
          <a:gsLst>
            <a:gs pos="0">
              <a:srgbClr val="597589"/>
            </a:gs>
            <a:gs pos="55000">
              <a:srgbClr val="597589"/>
            </a:gs>
            <a:gs pos="100000">
              <a:srgbClr val="42627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387350" y="93663"/>
            <a:ext cx="6435725" cy="522287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239838"/>
            <a:ext cx="7772400" cy="437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4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  <p:sldLayoutId id="2147483755" r:id="rId12"/>
    <p:sldLayoutId id="2147483756" r:id="rId13"/>
    <p:sldLayoutId id="2147483759" r:id="rId14"/>
    <p:sldLayoutId id="2147483760" r:id="rId15"/>
    <p:sldLayoutId id="2147483761" r:id="rId16"/>
    <p:sldLayoutId id="2147483762" r:id="rId17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panose="020B0604020202020204" pitchFamily="34" charset="0"/>
        </a:defRPr>
      </a:lvl9pPr>
    </p:titleStyle>
    <p:bodyStyle>
      <a:lvl1pPr marL="388938" indent="-388938" algn="l" rtl="0" eaLnBrk="0" fontAlgn="base" hangingPunct="0">
        <a:spcBef>
          <a:spcPct val="10000"/>
        </a:spcBef>
        <a:spcAft>
          <a:spcPct val="10000"/>
        </a:spcAft>
        <a:buClr>
          <a:srgbClr val="FF1C1C"/>
        </a:buClr>
        <a:buSzPct val="80000"/>
        <a:buFont typeface="Wingdings" panose="05000000000000000000" pitchFamily="2" charset="2"/>
        <a:buChar char="n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947738" indent="-368300" algn="l" rtl="0" eaLnBrk="0" fontAlgn="base" hangingPunct="0">
        <a:spcBef>
          <a:spcPct val="10000"/>
        </a:spcBef>
        <a:spcAft>
          <a:spcPct val="10000"/>
        </a:spcAft>
        <a:buClr>
          <a:srgbClr val="FF1C1C"/>
        </a:buClr>
        <a:buSzPct val="80000"/>
        <a:buFont typeface="Wingdings" panose="05000000000000000000" pitchFamily="2" charset="2"/>
        <a:buChar char="l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519238" indent="-373063" algn="l" rtl="0" eaLnBrk="0" fontAlgn="base" hangingPunct="0">
        <a:spcBef>
          <a:spcPct val="10000"/>
        </a:spcBef>
        <a:spcAft>
          <a:spcPct val="10000"/>
        </a:spcAft>
        <a:buClr>
          <a:srgbClr val="FF1C1C"/>
        </a:buClr>
        <a:buSzPct val="80000"/>
        <a:buFont typeface="Wingdings" panose="05000000000000000000" pitchFamily="2" charset="2"/>
        <a:buChar char="n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2095500" indent="-385763" algn="l" rtl="0" eaLnBrk="0" fontAlgn="base" hangingPunct="0">
        <a:spcBef>
          <a:spcPct val="10000"/>
        </a:spcBef>
        <a:spcAft>
          <a:spcPct val="10000"/>
        </a:spcAft>
        <a:buClr>
          <a:srgbClr val="FF1C1C"/>
        </a:buClr>
        <a:buSzPct val="80000"/>
        <a:buFont typeface="Wingdings" panose="05000000000000000000" pitchFamily="2" charset="2"/>
        <a:buChar char="l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674938" indent="-388938" algn="l" rtl="0" eaLnBrk="0" fontAlgn="base" hangingPunct="0">
        <a:spcBef>
          <a:spcPct val="10000"/>
        </a:spcBef>
        <a:spcAft>
          <a:spcPct val="10000"/>
        </a:spcAft>
        <a:buClr>
          <a:srgbClr val="FF1C1C"/>
        </a:buClr>
        <a:buSzPct val="80000"/>
        <a:buFont typeface="Wingdings" panose="05000000000000000000" pitchFamily="2" charset="2"/>
        <a:buChar char="l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emf"/><Relationship Id="rId4" Type="http://schemas.openxmlformats.org/officeDocument/2006/relationships/oleObject" Target="../embeddings/oleObject1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2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20.png"/><Relationship Id="rId4" Type="http://schemas.openxmlformats.org/officeDocument/2006/relationships/image" Target="../media/image19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22.png"/><Relationship Id="rId4" Type="http://schemas.openxmlformats.org/officeDocument/2006/relationships/image" Target="../media/image21.w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emf"/><Relationship Id="rId3" Type="http://schemas.openxmlformats.org/officeDocument/2006/relationships/image" Target="../media/image32.emf"/><Relationship Id="rId7" Type="http://schemas.openxmlformats.org/officeDocument/2006/relationships/image" Target="../media/image36.emf"/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5.emf"/><Relationship Id="rId5" Type="http://schemas.openxmlformats.org/officeDocument/2006/relationships/image" Target="../media/image34.emf"/><Relationship Id="rId4" Type="http://schemas.openxmlformats.org/officeDocument/2006/relationships/image" Target="../media/image33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emf"/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7.emf"/><Relationship Id="rId5" Type="http://schemas.openxmlformats.org/officeDocument/2006/relationships/image" Target="../media/image46.emf"/><Relationship Id="rId4" Type="http://schemas.openxmlformats.org/officeDocument/2006/relationships/image" Target="../media/image45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4.jpe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56.wmf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57.wm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58.wmf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6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wmf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5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emf"/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6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6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6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7" Type="http://schemas.openxmlformats.org/officeDocument/2006/relationships/image" Target="../media/image74.jp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3.png"/></Relationships>
</file>

<file path=ppt/slides/_rels/slide7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jpeg"/><Relationship Id="rId3" Type="http://schemas.openxmlformats.org/officeDocument/2006/relationships/image" Target="../media/image78.jpeg"/><Relationship Id="rId7" Type="http://schemas.openxmlformats.org/officeDocument/2006/relationships/image" Target="../media/image81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76.jpeg"/><Relationship Id="rId5" Type="http://schemas.openxmlformats.org/officeDocument/2006/relationships/image" Target="../media/image80.jpeg"/><Relationship Id="rId4" Type="http://schemas.openxmlformats.org/officeDocument/2006/relationships/image" Target="../media/image79.jpeg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3.pn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emf"/><Relationship Id="rId2" Type="http://schemas.openxmlformats.org/officeDocument/2006/relationships/image" Target="../media/image83.e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5.emf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emf"/><Relationship Id="rId1" Type="http://schemas.openxmlformats.org/officeDocument/2006/relationships/slideLayout" Target="../slideLayouts/slideLayout6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6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6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90.pn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6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6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4.emf"/><Relationship Id="rId1" Type="http://schemas.openxmlformats.org/officeDocument/2006/relationships/slideLayout" Target="../slideLayouts/slideLayout6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e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e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em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247650" y="2060575"/>
            <a:ext cx="8572500" cy="1143000"/>
          </a:xfrm>
        </p:spPr>
        <p:txBody>
          <a:bodyPr/>
          <a:lstStyle/>
          <a:p>
            <a:pPr algn="l" eaLnBrk="1" hangingPunct="1"/>
            <a:r>
              <a:rPr lang="en-US" altLang="en-US" dirty="0" smtClean="0"/>
              <a:t>Ordnance, Munitions and Explosives</a:t>
            </a:r>
            <a:br>
              <a:rPr lang="en-US" altLang="en-US" dirty="0" smtClean="0"/>
            </a:br>
            <a:r>
              <a:rPr lang="en-US" altLang="en-US" dirty="0" smtClean="0"/>
              <a:t>Principles of OME</a:t>
            </a:r>
            <a:br>
              <a:rPr lang="en-US" altLang="en-US" dirty="0" smtClean="0"/>
            </a:br>
            <a:r>
              <a:rPr lang="en-US" altLang="en-US" dirty="0" smtClean="0"/>
              <a:t>Level 5</a:t>
            </a:r>
            <a:br>
              <a:rPr lang="en-US" altLang="en-US" dirty="0" smtClean="0"/>
            </a:br>
            <a:r>
              <a:rPr lang="en-US" altLang="en-US" dirty="0" smtClean="0"/>
              <a:t>ACDA5010</a:t>
            </a:r>
            <a:br>
              <a:rPr lang="en-US" altLang="en-US" dirty="0" smtClean="0"/>
            </a:b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altLang="en-US" dirty="0" smtClean="0"/>
              <a:t>Pyrotechnics OME (Part </a:t>
            </a:r>
            <a:r>
              <a:rPr lang="en-US" altLang="en-US" dirty="0" smtClean="0"/>
              <a:t>3)</a:t>
            </a:r>
            <a:endParaRPr lang="en-US" altLang="en-US" dirty="0" smtClean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3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260350"/>
            <a:ext cx="8229600" cy="865188"/>
          </a:xfrm>
        </p:spPr>
        <p:txBody>
          <a:bodyPr/>
          <a:lstStyle/>
          <a:p>
            <a:r>
              <a:rPr lang="en-GB" altLang="en-US" sz="3600" smtClean="0"/>
              <a:t>Thermal Batteries</a:t>
            </a:r>
          </a:p>
        </p:txBody>
      </p:sp>
      <p:sp>
        <p:nvSpPr>
          <p:cNvPr id="97284" name="Rectangle 4"/>
          <p:cNvSpPr>
            <a:spLocks noGrp="1" noChangeArrowheads="1"/>
          </p:cNvSpPr>
          <p:nvPr>
            <p:ph idx="1"/>
          </p:nvPr>
        </p:nvSpPr>
        <p:spPr>
          <a:xfrm>
            <a:off x="755650" y="1125538"/>
            <a:ext cx="5976938" cy="1368425"/>
          </a:xfrm>
        </p:spPr>
        <p:txBody>
          <a:bodyPr/>
          <a:lstStyle/>
          <a:p>
            <a:r>
              <a:rPr lang="en-GB" altLang="en-US" sz="2400" dirty="0" smtClean="0">
                <a:latin typeface="+mj-lt"/>
                <a:cs typeface="Times New Roman" pitchFamily="18" charset="0"/>
              </a:rPr>
              <a:t>Missiles</a:t>
            </a:r>
          </a:p>
          <a:p>
            <a:pPr lvl="1"/>
            <a:r>
              <a:rPr lang="en-GB" altLang="en-US" sz="2400" dirty="0" smtClean="0">
                <a:latin typeface="+mj-lt"/>
                <a:cs typeface="Times New Roman" pitchFamily="18" charset="0"/>
              </a:rPr>
              <a:t>Seekers, Electronics, Actuators</a:t>
            </a:r>
          </a:p>
        </p:txBody>
      </p:sp>
      <p:sp>
        <p:nvSpPr>
          <p:cNvPr id="97281" name="Slide Number Placeholder 5"/>
          <p:cNvSpPr>
            <a:spLocks noGrp="1"/>
          </p:cNvSpPr>
          <p:nvPr>
            <p:ph type="sldNum" sz="quarter" idx="429496729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en-US" sz="1400" dirty="0">
              <a:solidFill>
                <a:schemeClr val="tx1"/>
              </a:solidFill>
              <a:latin typeface="Arial" charset="0"/>
              <a:ea typeface="ＭＳ Ｐゴシック" pitchFamily="34" charset="-128"/>
              <a:cs typeface="Arial" charset="0"/>
            </a:endParaRPr>
          </a:p>
        </p:txBody>
      </p:sp>
      <p:sp>
        <p:nvSpPr>
          <p:cNvPr id="133122" name="Rectangle 2"/>
          <p:cNvSpPr>
            <a:spLocks noChangeArrowheads="1"/>
          </p:cNvSpPr>
          <p:nvPr/>
        </p:nvSpPr>
        <p:spPr bwMode="auto">
          <a:xfrm>
            <a:off x="755650" y="2420938"/>
            <a:ext cx="6769100" cy="38163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30000"/>
              </a:spcBef>
              <a:buFontTx/>
              <a:buChar char="•"/>
            </a:pPr>
            <a:r>
              <a:rPr lang="en-GB" altLang="en-US" sz="2400" dirty="0">
                <a:latin typeface="+mj-lt"/>
                <a:ea typeface="ＭＳ Ｐゴシック" pitchFamily="34" charset="-128"/>
                <a:cs typeface="Times New Roman" pitchFamily="18" charset="0"/>
              </a:rPr>
              <a:t>Very long storage</a:t>
            </a:r>
          </a:p>
          <a:p>
            <a:pPr marL="342900" indent="-342900">
              <a:spcBef>
                <a:spcPct val="30000"/>
              </a:spcBef>
              <a:buFontTx/>
              <a:buChar char="•"/>
            </a:pPr>
            <a:r>
              <a:rPr lang="en-GB" altLang="en-US" sz="2400" dirty="0">
                <a:latin typeface="+mj-lt"/>
                <a:ea typeface="ＭＳ Ｐゴシック" pitchFamily="34" charset="-128"/>
                <a:cs typeface="Times New Roman" pitchFamily="18" charset="0"/>
              </a:rPr>
              <a:t>No maintenance</a:t>
            </a:r>
          </a:p>
          <a:p>
            <a:pPr marL="342900" indent="-342900">
              <a:spcBef>
                <a:spcPct val="30000"/>
              </a:spcBef>
              <a:buFontTx/>
              <a:buChar char="•"/>
            </a:pPr>
            <a:r>
              <a:rPr lang="en-GB" altLang="en-US" sz="2400" dirty="0">
                <a:latin typeface="+mj-lt"/>
                <a:ea typeface="ＭＳ Ｐゴシック" pitchFamily="34" charset="-128"/>
                <a:cs typeface="Times New Roman" pitchFamily="18" charset="0"/>
              </a:rPr>
              <a:t>High reliability</a:t>
            </a:r>
          </a:p>
          <a:p>
            <a:pPr marL="342900" indent="-342900">
              <a:spcBef>
                <a:spcPct val="30000"/>
              </a:spcBef>
              <a:buFontTx/>
              <a:buChar char="•"/>
            </a:pPr>
            <a:r>
              <a:rPr lang="en-GB" altLang="en-US" sz="2400" dirty="0">
                <a:latin typeface="+mj-lt"/>
                <a:ea typeface="ＭＳ Ｐゴシック" pitchFamily="34" charset="-128"/>
                <a:cs typeface="Times New Roman" pitchFamily="18" charset="0"/>
              </a:rPr>
              <a:t>Rapid availability of power</a:t>
            </a:r>
          </a:p>
          <a:p>
            <a:pPr marL="342900" indent="-342900">
              <a:spcBef>
                <a:spcPct val="30000"/>
              </a:spcBef>
              <a:buFontTx/>
              <a:buChar char="•"/>
            </a:pPr>
            <a:r>
              <a:rPr lang="en-GB" altLang="en-US" sz="2400" dirty="0">
                <a:latin typeface="+mj-lt"/>
                <a:ea typeface="ＭＳ Ｐゴシック" pitchFamily="34" charset="-128"/>
                <a:cs typeface="Times New Roman" pitchFamily="18" charset="0"/>
              </a:rPr>
              <a:t>Resistance to shock and vibration</a:t>
            </a:r>
          </a:p>
          <a:p>
            <a:pPr marL="342900" indent="-342900">
              <a:spcBef>
                <a:spcPct val="30000"/>
              </a:spcBef>
              <a:buFontTx/>
              <a:buChar char="•"/>
            </a:pPr>
            <a:r>
              <a:rPr lang="en-GB" altLang="en-US" sz="2400" dirty="0">
                <a:latin typeface="+mj-lt"/>
                <a:ea typeface="ＭＳ Ｐゴシック" pitchFamily="34" charset="-128"/>
                <a:cs typeface="Times New Roman" pitchFamily="18" charset="0"/>
              </a:rPr>
              <a:t>Wide ambient temperature range</a:t>
            </a:r>
          </a:p>
          <a:p>
            <a:pPr marL="342900" indent="-342900">
              <a:spcBef>
                <a:spcPct val="30000"/>
              </a:spcBef>
              <a:buFontTx/>
              <a:buChar char="•"/>
            </a:pPr>
            <a:r>
              <a:rPr lang="en-GB" altLang="en-US" sz="2400" dirty="0">
                <a:latin typeface="+mj-lt"/>
                <a:ea typeface="ＭＳ Ｐゴシック" pitchFamily="34" charset="-128"/>
                <a:cs typeface="Times New Roman" pitchFamily="18" charset="0"/>
              </a:rPr>
              <a:t>High power (e.g. for actuators)</a:t>
            </a:r>
          </a:p>
          <a:p>
            <a:pPr marL="342900" indent="-342900">
              <a:spcBef>
                <a:spcPct val="30000"/>
              </a:spcBef>
              <a:buFontTx/>
              <a:buChar char="•"/>
            </a:pPr>
            <a:r>
              <a:rPr lang="en-GB" altLang="en-US" sz="2400" dirty="0">
                <a:latin typeface="+mj-lt"/>
                <a:ea typeface="ＭＳ Ｐゴシック" pitchFamily="34" charset="-128"/>
                <a:cs typeface="Times New Roman" pitchFamily="18" charset="0"/>
              </a:rPr>
              <a:t>Safe</a:t>
            </a:r>
          </a:p>
        </p:txBody>
      </p:sp>
    </p:spTree>
    <p:extLst>
      <p:ext uri="{BB962C8B-B14F-4D97-AF65-F5344CB8AC3E}">
        <p14:creationId xmlns:p14="http://schemas.microsoft.com/office/powerpoint/2010/main" val="1013704532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22" grpId="0" animBg="1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/>
          <a:lstStyle/>
          <a:p>
            <a:r>
              <a:rPr lang="en-GB" altLang="en-US" sz="3600" smtClean="0"/>
              <a:t>Thermal Battery</a:t>
            </a:r>
          </a:p>
        </p:txBody>
      </p:sp>
      <p:sp>
        <p:nvSpPr>
          <p:cNvPr id="99329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en-US" sz="1400" dirty="0">
              <a:solidFill>
                <a:schemeClr val="tx1"/>
              </a:solidFill>
              <a:latin typeface="Arial" charset="0"/>
              <a:ea typeface="ＭＳ Ｐゴシック" pitchFamily="34" charset="-128"/>
              <a:cs typeface="Arial" charset="0"/>
            </a:endParaRPr>
          </a:p>
        </p:txBody>
      </p:sp>
      <p:sp>
        <p:nvSpPr>
          <p:cNvPr id="99331" name="Text Box 3"/>
          <p:cNvSpPr txBox="1">
            <a:spLocks noChangeArrowheads="1"/>
          </p:cNvSpPr>
          <p:nvPr/>
        </p:nvSpPr>
        <p:spPr bwMode="auto">
          <a:xfrm>
            <a:off x="2876550" y="5445125"/>
            <a:ext cx="3208338" cy="1016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GB" altLang="en-US" sz="2000" b="1">
                <a:ea typeface="ＭＳ Ｐゴシック" pitchFamily="34" charset="-128"/>
              </a:rPr>
              <a:t>D</a:t>
            </a:r>
            <a:r>
              <a:rPr lang="en-GB" altLang="en-US" sz="2000">
                <a:ea typeface="ＭＳ Ｐゴシック" pitchFamily="34" charset="-128"/>
              </a:rPr>
              <a:t>epolariser - K</a:t>
            </a:r>
            <a:r>
              <a:rPr lang="en-GB" altLang="en-US" sz="2000" baseline="-25000">
                <a:ea typeface="ＭＳ Ｐゴシック" pitchFamily="34" charset="-128"/>
              </a:rPr>
              <a:t>2</a:t>
            </a:r>
            <a:r>
              <a:rPr lang="en-GB" altLang="en-US" sz="2000">
                <a:ea typeface="ＭＳ Ｐゴシック" pitchFamily="34" charset="-128"/>
              </a:rPr>
              <a:t>Cr</a:t>
            </a:r>
            <a:r>
              <a:rPr lang="en-GB" altLang="en-US" sz="2000" baseline="-25000">
                <a:ea typeface="ＭＳ Ｐゴシック" pitchFamily="34" charset="-128"/>
              </a:rPr>
              <a:t>2</a:t>
            </a:r>
            <a:r>
              <a:rPr lang="en-GB" altLang="en-US" sz="2000">
                <a:ea typeface="ＭＳ Ｐゴシック" pitchFamily="34" charset="-128"/>
              </a:rPr>
              <a:t>O</a:t>
            </a:r>
            <a:r>
              <a:rPr lang="en-GB" altLang="en-US" sz="2000" baseline="-25000">
                <a:ea typeface="ＭＳ Ｐゴシック" pitchFamily="34" charset="-128"/>
              </a:rPr>
              <a:t>7</a:t>
            </a:r>
            <a:endParaRPr lang="en-GB" altLang="en-US" sz="2000">
              <a:ea typeface="ＭＳ Ｐゴシック" pitchFamily="34" charset="-128"/>
            </a:endParaRPr>
          </a:p>
          <a:p>
            <a:pPr eaLnBrk="0" hangingPunct="0"/>
            <a:r>
              <a:rPr lang="en-GB" altLang="en-US" sz="2000" b="1">
                <a:ea typeface="ＭＳ Ｐゴシック" pitchFamily="34" charset="-128"/>
              </a:rPr>
              <a:t>E</a:t>
            </a:r>
            <a:r>
              <a:rPr lang="en-GB" altLang="en-US" sz="2000">
                <a:ea typeface="ＭＳ Ｐゴシック" pitchFamily="34" charset="-128"/>
              </a:rPr>
              <a:t>lectrolyte - a salt mixture</a:t>
            </a:r>
          </a:p>
          <a:p>
            <a:pPr eaLnBrk="0" hangingPunct="0"/>
            <a:r>
              <a:rPr lang="en-GB" altLang="en-US" sz="2000" b="1">
                <a:ea typeface="ＭＳ Ｐゴシック" pitchFamily="34" charset="-128"/>
              </a:rPr>
              <a:t>B</a:t>
            </a:r>
            <a:r>
              <a:rPr lang="en-GB" altLang="en-US" sz="2000">
                <a:ea typeface="ＭＳ Ｐゴシック" pitchFamily="34" charset="-128"/>
              </a:rPr>
              <a:t>inder - silica</a:t>
            </a:r>
          </a:p>
        </p:txBody>
      </p:sp>
      <p:pic>
        <p:nvPicPr>
          <p:cNvPr id="99332" name="Picture 4" descr="zz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1173163"/>
            <a:ext cx="6750050" cy="420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7863976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/>
          <a:lstStyle/>
          <a:p>
            <a:r>
              <a:rPr lang="en-GB" altLang="en-US" sz="3600" smtClean="0"/>
              <a:t>Thermal Battery</a:t>
            </a:r>
          </a:p>
        </p:txBody>
      </p:sp>
      <p:sp>
        <p:nvSpPr>
          <p:cNvPr id="101377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8F479CF-ED76-4A21-B426-58D2DF49085A}" type="slidenum">
              <a:rPr lang="en-US" altLang="en-US" sz="14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 altLang="en-US" sz="1400">
              <a:solidFill>
                <a:schemeClr val="tx1"/>
              </a:solidFill>
              <a:latin typeface="Arial" charset="0"/>
              <a:ea typeface="ＭＳ Ｐゴシック" pitchFamily="34" charset="-128"/>
              <a:cs typeface="Arial" charset="0"/>
            </a:endParaRPr>
          </a:p>
        </p:txBody>
      </p:sp>
      <p:grpSp>
        <p:nvGrpSpPr>
          <p:cNvPr id="101379" name="Group 3"/>
          <p:cNvGrpSpPr>
            <a:grpSpLocks/>
          </p:cNvGrpSpPr>
          <p:nvPr/>
        </p:nvGrpSpPr>
        <p:grpSpPr bwMode="auto">
          <a:xfrm>
            <a:off x="127000" y="1285875"/>
            <a:ext cx="5749925" cy="4799013"/>
            <a:chOff x="0" y="1132"/>
            <a:chExt cx="3622" cy="3023"/>
          </a:xfrm>
        </p:grpSpPr>
        <p:pic>
          <p:nvPicPr>
            <p:cNvPr id="101385" name="Picture 4" descr="z1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02" y="1571"/>
              <a:ext cx="2810" cy="22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69322" name="Text Box 5"/>
            <p:cNvSpPr txBox="1">
              <a:spLocks noChangeArrowheads="1"/>
            </p:cNvSpPr>
            <p:nvPr/>
          </p:nvSpPr>
          <p:spPr bwMode="auto">
            <a:xfrm>
              <a:off x="1255" y="3924"/>
              <a:ext cx="736" cy="23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anchor="ctr">
              <a:spAutoFit/>
            </a:bodyPr>
            <a:lstStyle>
              <a:lvl1pPr algn="ctr"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42950" indent="-285750" algn="ctr"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143000" indent="-228600" algn="ctr"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600200" indent="-228600" algn="ctr"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2057400" indent="-228600" algn="ctr"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514600" indent="-228600" algn="ctr" fontAlgn="base">
                <a:spcBef>
                  <a:spcPct val="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971800" indent="-228600" algn="ctr" fontAlgn="base">
                <a:spcBef>
                  <a:spcPct val="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429000" indent="-228600" algn="ctr" fontAlgn="base">
                <a:spcBef>
                  <a:spcPct val="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886200" indent="-228600" algn="ctr" fontAlgn="base">
                <a:spcBef>
                  <a:spcPct val="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sz="1800">
                  <a:latin typeface="+mj-lt"/>
                  <a:cs typeface="+mn-cs"/>
                </a:rPr>
                <a:t>Mica wrap</a:t>
              </a:r>
            </a:p>
          </p:txBody>
        </p:sp>
        <p:sp>
          <p:nvSpPr>
            <p:cNvPr id="269323" name="Text Box 6"/>
            <p:cNvSpPr txBox="1">
              <a:spLocks noChangeArrowheads="1"/>
            </p:cNvSpPr>
            <p:nvPr/>
          </p:nvSpPr>
          <p:spPr bwMode="auto">
            <a:xfrm>
              <a:off x="2131" y="3890"/>
              <a:ext cx="755" cy="233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anchor="ctr">
              <a:spAutoFit/>
            </a:bodyPr>
            <a:lstStyle>
              <a:lvl1pPr algn="ctr"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42950" indent="-285750" algn="ctr"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143000" indent="-228600" algn="ctr"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600200" indent="-228600" algn="ctr"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2057400" indent="-228600" algn="ctr"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514600" indent="-228600" algn="ctr" fontAlgn="base">
                <a:spcBef>
                  <a:spcPct val="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971800" indent="-228600" algn="ctr" fontAlgn="base">
                <a:spcBef>
                  <a:spcPct val="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429000" indent="-228600" algn="ctr" fontAlgn="base">
                <a:spcBef>
                  <a:spcPct val="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886200" indent="-228600" algn="ctr" fontAlgn="base">
                <a:spcBef>
                  <a:spcPct val="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sz="1800">
                  <a:latin typeface="+mj-lt"/>
                  <a:cs typeface="+mn-cs"/>
                </a:rPr>
                <a:t>Fuse trains</a:t>
              </a:r>
            </a:p>
          </p:txBody>
        </p:sp>
        <p:sp>
          <p:nvSpPr>
            <p:cNvPr id="269324" name="Text Box 7"/>
            <p:cNvSpPr txBox="1">
              <a:spLocks noChangeArrowheads="1"/>
            </p:cNvSpPr>
            <p:nvPr/>
          </p:nvSpPr>
          <p:spPr bwMode="auto">
            <a:xfrm>
              <a:off x="2750" y="3595"/>
              <a:ext cx="872" cy="23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anchor="ctr">
              <a:spAutoFit/>
            </a:bodyPr>
            <a:lstStyle>
              <a:lvl1pPr algn="ctr"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42950" indent="-285750" algn="ctr"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143000" indent="-228600" algn="ctr"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600200" indent="-228600" algn="ctr"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2057400" indent="-228600" algn="ctr"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514600" indent="-228600" algn="ctr" fontAlgn="base">
                <a:spcBef>
                  <a:spcPct val="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971800" indent="-228600" algn="ctr" fontAlgn="base">
                <a:spcBef>
                  <a:spcPct val="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429000" indent="-228600" algn="ctr" fontAlgn="base">
                <a:spcBef>
                  <a:spcPct val="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886200" indent="-228600" algn="ctr" fontAlgn="base">
                <a:spcBef>
                  <a:spcPct val="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sz="1800">
                  <a:latin typeface="+mj-lt"/>
                  <a:cs typeface="+mn-cs"/>
                </a:rPr>
                <a:t>Battery stack</a:t>
              </a:r>
            </a:p>
          </p:txBody>
        </p:sp>
        <p:sp>
          <p:nvSpPr>
            <p:cNvPr id="269325" name="Text Box 8"/>
            <p:cNvSpPr txBox="1">
              <a:spLocks noChangeArrowheads="1"/>
            </p:cNvSpPr>
            <p:nvPr/>
          </p:nvSpPr>
          <p:spPr bwMode="auto">
            <a:xfrm>
              <a:off x="0" y="1930"/>
              <a:ext cx="644" cy="23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anchor="ctr">
              <a:spAutoFit/>
            </a:bodyPr>
            <a:lstStyle>
              <a:lvl1pPr algn="ctr"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42950" indent="-285750" algn="ctr"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143000" indent="-228600" algn="ctr"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600200" indent="-228600" algn="ctr"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2057400" indent="-228600" algn="ctr"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514600" indent="-228600" algn="ctr" fontAlgn="base">
                <a:spcBef>
                  <a:spcPct val="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971800" indent="-228600" algn="ctr" fontAlgn="base">
                <a:spcBef>
                  <a:spcPct val="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429000" indent="-228600" algn="ctr" fontAlgn="base">
                <a:spcBef>
                  <a:spcPct val="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886200" indent="-228600" algn="ctr" fontAlgn="base">
                <a:spcBef>
                  <a:spcPct val="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sz="1800">
                  <a:latin typeface="+mj-lt"/>
                  <a:cs typeface="+mn-cs"/>
                </a:rPr>
                <a:t>Terminal</a:t>
              </a:r>
            </a:p>
          </p:txBody>
        </p:sp>
        <p:sp>
          <p:nvSpPr>
            <p:cNvPr id="269326" name="Line 9"/>
            <p:cNvSpPr>
              <a:spLocks noChangeShapeType="1"/>
            </p:cNvSpPr>
            <p:nvPr/>
          </p:nvSpPr>
          <p:spPr bwMode="auto">
            <a:xfrm flipH="1" flipV="1">
              <a:off x="2419" y="2765"/>
              <a:ext cx="668" cy="821"/>
            </a:xfrm>
            <a:prstGeom prst="line">
              <a:avLst/>
            </a:prstGeom>
            <a:noFill/>
            <a:ln w="19050">
              <a:solidFill>
                <a:srgbClr val="FF5050"/>
              </a:solidFill>
              <a:round/>
              <a:headEnd/>
              <a:tailEnd type="stealth" w="med" len="med"/>
            </a:ln>
            <a:extLst/>
          </p:spPr>
          <p:txBody>
            <a:bodyPr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latin typeface="+mj-lt"/>
                <a:cs typeface="+mn-cs"/>
              </a:endParaRPr>
            </a:p>
          </p:txBody>
        </p:sp>
        <p:sp>
          <p:nvSpPr>
            <p:cNvPr id="269327" name="Line 10"/>
            <p:cNvSpPr>
              <a:spLocks noChangeShapeType="1"/>
            </p:cNvSpPr>
            <p:nvPr/>
          </p:nvSpPr>
          <p:spPr bwMode="auto">
            <a:xfrm flipV="1">
              <a:off x="2346" y="2982"/>
              <a:ext cx="1" cy="870"/>
            </a:xfrm>
            <a:prstGeom prst="line">
              <a:avLst/>
            </a:prstGeom>
            <a:noFill/>
            <a:ln w="19050">
              <a:solidFill>
                <a:srgbClr val="FF5050"/>
              </a:solidFill>
              <a:round/>
              <a:headEnd/>
              <a:tailEnd type="stealth" w="med" len="med"/>
            </a:ln>
            <a:extLst/>
          </p:spPr>
          <p:txBody>
            <a:bodyPr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latin typeface="+mj-lt"/>
                <a:cs typeface="+mn-cs"/>
              </a:endParaRPr>
            </a:p>
          </p:txBody>
        </p:sp>
        <p:sp>
          <p:nvSpPr>
            <p:cNvPr id="269328" name="Line 11"/>
            <p:cNvSpPr>
              <a:spLocks noChangeShapeType="1"/>
            </p:cNvSpPr>
            <p:nvPr/>
          </p:nvSpPr>
          <p:spPr bwMode="auto">
            <a:xfrm flipV="1">
              <a:off x="1519" y="3137"/>
              <a:ext cx="486" cy="673"/>
            </a:xfrm>
            <a:prstGeom prst="line">
              <a:avLst/>
            </a:prstGeom>
            <a:noFill/>
            <a:ln w="19050">
              <a:solidFill>
                <a:srgbClr val="FF5050"/>
              </a:solidFill>
              <a:round/>
              <a:headEnd/>
              <a:tailEnd type="stealth" w="med" len="med"/>
            </a:ln>
            <a:extLst/>
          </p:spPr>
          <p:txBody>
            <a:bodyPr wrap="none"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latin typeface="+mj-lt"/>
                <a:cs typeface="+mn-cs"/>
              </a:endParaRPr>
            </a:p>
          </p:txBody>
        </p:sp>
        <p:sp>
          <p:nvSpPr>
            <p:cNvPr id="269329" name="Text Box 12"/>
            <p:cNvSpPr txBox="1">
              <a:spLocks noChangeArrowheads="1"/>
            </p:cNvSpPr>
            <p:nvPr/>
          </p:nvSpPr>
          <p:spPr bwMode="auto">
            <a:xfrm>
              <a:off x="261" y="1313"/>
              <a:ext cx="1004" cy="233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anchor="ctr">
              <a:spAutoFit/>
            </a:bodyPr>
            <a:lstStyle>
              <a:lvl1pPr algn="ctr"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42950" indent="-285750" algn="ctr"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143000" indent="-228600" algn="ctr"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600200" indent="-228600" algn="ctr"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2057400" indent="-228600" algn="ctr"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514600" indent="-228600" algn="ctr" fontAlgn="base">
                <a:spcBef>
                  <a:spcPct val="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971800" indent="-228600" algn="ctr" fontAlgn="base">
                <a:spcBef>
                  <a:spcPct val="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429000" indent="-228600" algn="ctr" fontAlgn="base">
                <a:spcBef>
                  <a:spcPct val="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886200" indent="-228600" algn="ctr" fontAlgn="base">
                <a:spcBef>
                  <a:spcPct val="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pPr algn="l"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sz="1800" dirty="0">
                  <a:latin typeface="+mj-lt"/>
                  <a:cs typeface="+mn-cs"/>
                </a:rPr>
                <a:t>Steel container</a:t>
              </a:r>
            </a:p>
          </p:txBody>
        </p:sp>
        <p:sp>
          <p:nvSpPr>
            <p:cNvPr id="269330" name="Line 13"/>
            <p:cNvSpPr>
              <a:spLocks noChangeShapeType="1"/>
            </p:cNvSpPr>
            <p:nvPr/>
          </p:nvSpPr>
          <p:spPr bwMode="auto">
            <a:xfrm>
              <a:off x="888" y="1561"/>
              <a:ext cx="310" cy="487"/>
            </a:xfrm>
            <a:prstGeom prst="line">
              <a:avLst/>
            </a:prstGeom>
            <a:noFill/>
            <a:ln w="19050">
              <a:solidFill>
                <a:srgbClr val="FF5050"/>
              </a:solidFill>
              <a:round/>
              <a:headEnd/>
              <a:tailEnd type="stealth" w="med" len="med"/>
            </a:ln>
            <a:extLst/>
          </p:spPr>
          <p:txBody>
            <a:bodyPr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latin typeface="+mj-lt"/>
                <a:cs typeface="+mn-cs"/>
              </a:endParaRPr>
            </a:p>
          </p:txBody>
        </p:sp>
        <p:sp>
          <p:nvSpPr>
            <p:cNvPr id="269331" name="Line 14"/>
            <p:cNvSpPr>
              <a:spLocks noChangeShapeType="1"/>
            </p:cNvSpPr>
            <p:nvPr/>
          </p:nvSpPr>
          <p:spPr bwMode="auto">
            <a:xfrm>
              <a:off x="311" y="2161"/>
              <a:ext cx="479" cy="659"/>
            </a:xfrm>
            <a:prstGeom prst="line">
              <a:avLst/>
            </a:prstGeom>
            <a:noFill/>
            <a:ln w="19050">
              <a:solidFill>
                <a:srgbClr val="FF5050"/>
              </a:solidFill>
              <a:round/>
              <a:headEnd/>
              <a:tailEnd type="stealth" w="med" len="med"/>
            </a:ln>
            <a:extLst/>
          </p:spPr>
          <p:txBody>
            <a:bodyPr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latin typeface="+mj-lt"/>
                <a:cs typeface="+mn-cs"/>
              </a:endParaRPr>
            </a:p>
          </p:txBody>
        </p:sp>
        <p:sp>
          <p:nvSpPr>
            <p:cNvPr id="269332" name="Text Box 15"/>
            <p:cNvSpPr txBox="1">
              <a:spLocks noChangeArrowheads="1"/>
            </p:cNvSpPr>
            <p:nvPr/>
          </p:nvSpPr>
          <p:spPr bwMode="auto">
            <a:xfrm>
              <a:off x="127" y="3919"/>
              <a:ext cx="952" cy="23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anchor="ctr">
              <a:spAutoFit/>
            </a:bodyPr>
            <a:lstStyle>
              <a:lvl1pPr algn="ctr"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42950" indent="-285750" algn="ctr"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143000" indent="-228600" algn="ctr"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600200" indent="-228600" algn="ctr"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2057400" indent="-228600" algn="ctr"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514600" indent="-228600" algn="ctr" fontAlgn="base">
                <a:spcBef>
                  <a:spcPct val="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971800" indent="-228600" algn="ctr" fontAlgn="base">
                <a:spcBef>
                  <a:spcPct val="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429000" indent="-228600" algn="ctr" fontAlgn="base">
                <a:spcBef>
                  <a:spcPct val="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886200" indent="-228600" algn="ctr" fontAlgn="base">
                <a:spcBef>
                  <a:spcPct val="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sz="1800">
                  <a:latin typeface="+mj-lt"/>
                  <a:cs typeface="+mn-cs"/>
                </a:rPr>
                <a:t>Insulator discs</a:t>
              </a:r>
            </a:p>
          </p:txBody>
        </p:sp>
        <p:sp>
          <p:nvSpPr>
            <p:cNvPr id="269333" name="Line 16"/>
            <p:cNvSpPr>
              <a:spLocks noChangeShapeType="1"/>
            </p:cNvSpPr>
            <p:nvPr/>
          </p:nvSpPr>
          <p:spPr bwMode="auto">
            <a:xfrm flipV="1">
              <a:off x="777" y="3352"/>
              <a:ext cx="478" cy="464"/>
            </a:xfrm>
            <a:prstGeom prst="line">
              <a:avLst/>
            </a:prstGeom>
            <a:noFill/>
            <a:ln w="19050">
              <a:solidFill>
                <a:srgbClr val="FF5050"/>
              </a:solidFill>
              <a:round/>
              <a:headEnd/>
              <a:tailEnd type="stealth" w="med" len="med"/>
            </a:ln>
            <a:extLst/>
          </p:spPr>
          <p:txBody>
            <a:bodyPr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latin typeface="+mj-lt"/>
                <a:cs typeface="+mn-cs"/>
              </a:endParaRPr>
            </a:p>
          </p:txBody>
        </p:sp>
        <p:sp>
          <p:nvSpPr>
            <p:cNvPr id="269334" name="Text Box 17"/>
            <p:cNvSpPr txBox="1">
              <a:spLocks noChangeArrowheads="1"/>
            </p:cNvSpPr>
            <p:nvPr/>
          </p:nvSpPr>
          <p:spPr bwMode="auto">
            <a:xfrm>
              <a:off x="2856" y="1132"/>
              <a:ext cx="672" cy="23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anchor="ctr">
              <a:spAutoFit/>
            </a:bodyPr>
            <a:lstStyle>
              <a:lvl1pPr algn="ctr"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42950" indent="-285750" algn="ctr"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143000" indent="-228600" algn="ctr"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600200" indent="-228600" algn="ctr"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2057400" indent="-228600" algn="ctr"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514600" indent="-228600" algn="ctr" fontAlgn="base">
                <a:spcBef>
                  <a:spcPct val="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971800" indent="-228600" algn="ctr" fontAlgn="base">
                <a:spcBef>
                  <a:spcPct val="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429000" indent="-228600" algn="ctr" fontAlgn="base">
                <a:spcBef>
                  <a:spcPct val="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886200" indent="-228600" algn="ctr" fontAlgn="base">
                <a:spcBef>
                  <a:spcPct val="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sz="1800">
                  <a:latin typeface="+mj-lt"/>
                  <a:cs typeface="+mn-cs"/>
                </a:rPr>
                <a:t>Fuze lead</a:t>
              </a:r>
            </a:p>
          </p:txBody>
        </p:sp>
        <p:sp>
          <p:nvSpPr>
            <p:cNvPr id="269335" name="Line 18"/>
            <p:cNvSpPr>
              <a:spLocks noChangeShapeType="1"/>
            </p:cNvSpPr>
            <p:nvPr/>
          </p:nvSpPr>
          <p:spPr bwMode="auto">
            <a:xfrm flipH="1">
              <a:off x="2596" y="1378"/>
              <a:ext cx="438" cy="638"/>
            </a:xfrm>
            <a:prstGeom prst="line">
              <a:avLst/>
            </a:prstGeom>
            <a:noFill/>
            <a:ln w="19050">
              <a:solidFill>
                <a:srgbClr val="FF5050"/>
              </a:solidFill>
              <a:round/>
              <a:headEnd/>
              <a:tailEnd type="stealth" w="med" len="med"/>
            </a:ln>
            <a:extLst/>
          </p:spPr>
          <p:txBody>
            <a:bodyPr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latin typeface="+mj-lt"/>
                <a:cs typeface="+mn-cs"/>
              </a:endParaRPr>
            </a:p>
          </p:txBody>
        </p:sp>
        <p:sp>
          <p:nvSpPr>
            <p:cNvPr id="269336" name="Text Box 19"/>
            <p:cNvSpPr txBox="1">
              <a:spLocks noChangeArrowheads="1"/>
            </p:cNvSpPr>
            <p:nvPr/>
          </p:nvSpPr>
          <p:spPr bwMode="auto">
            <a:xfrm>
              <a:off x="1583" y="1167"/>
              <a:ext cx="848" cy="23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anchor="ctr">
              <a:spAutoFit/>
            </a:bodyPr>
            <a:lstStyle>
              <a:lvl1pPr algn="ctr"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42950" indent="-285750" algn="ctr"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143000" indent="-228600" algn="ctr"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600200" indent="-228600" algn="ctr"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2057400" indent="-228600" algn="ctr"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514600" indent="-228600" algn="ctr" fontAlgn="base">
                <a:spcBef>
                  <a:spcPct val="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971800" indent="-228600" algn="ctr" fontAlgn="base">
                <a:spcBef>
                  <a:spcPct val="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429000" indent="-228600" algn="ctr" fontAlgn="base">
                <a:spcBef>
                  <a:spcPct val="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886200" indent="-228600" algn="ctr" fontAlgn="base">
                <a:spcBef>
                  <a:spcPct val="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sz="1800" dirty="0">
                  <a:latin typeface="+mj-lt"/>
                  <a:cs typeface="+mn-cs"/>
                </a:rPr>
                <a:t>Glass ribbon</a:t>
              </a:r>
            </a:p>
          </p:txBody>
        </p:sp>
        <p:sp>
          <p:nvSpPr>
            <p:cNvPr id="269337" name="Line 20"/>
            <p:cNvSpPr>
              <a:spLocks noChangeShapeType="1"/>
            </p:cNvSpPr>
            <p:nvPr/>
          </p:nvSpPr>
          <p:spPr bwMode="auto">
            <a:xfrm>
              <a:off x="2015" y="1392"/>
              <a:ext cx="161" cy="614"/>
            </a:xfrm>
            <a:prstGeom prst="line">
              <a:avLst/>
            </a:prstGeom>
            <a:noFill/>
            <a:ln w="19050">
              <a:solidFill>
                <a:srgbClr val="FF5050"/>
              </a:solidFill>
              <a:round/>
              <a:headEnd/>
              <a:tailEnd type="stealth" w="med" len="med"/>
            </a:ln>
            <a:extLst/>
          </p:spPr>
          <p:txBody>
            <a:bodyPr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latin typeface="+mj-lt"/>
                <a:cs typeface="+mn-cs"/>
              </a:endParaRPr>
            </a:p>
          </p:txBody>
        </p:sp>
      </p:grpSp>
      <p:grpSp>
        <p:nvGrpSpPr>
          <p:cNvPr id="101380" name="Group 21"/>
          <p:cNvGrpSpPr>
            <a:grpSpLocks/>
          </p:cNvGrpSpPr>
          <p:nvPr/>
        </p:nvGrpSpPr>
        <p:grpSpPr bwMode="auto">
          <a:xfrm>
            <a:off x="5875338" y="1196975"/>
            <a:ext cx="2962275" cy="3511550"/>
            <a:chOff x="3701" y="1060"/>
            <a:chExt cx="1866" cy="2212"/>
          </a:xfrm>
        </p:grpSpPr>
        <p:pic>
          <p:nvPicPr>
            <p:cNvPr id="101382" name="Picture 22" descr="z2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701" y="1060"/>
              <a:ext cx="1866" cy="16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1383" name="Text Box 23"/>
            <p:cNvSpPr txBox="1">
              <a:spLocks noChangeArrowheads="1"/>
            </p:cNvSpPr>
            <p:nvPr/>
          </p:nvSpPr>
          <p:spPr bwMode="auto">
            <a:xfrm>
              <a:off x="4673" y="3041"/>
              <a:ext cx="69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 eaLnBrk="0" hangingPunct="0"/>
              <a:r>
                <a:rPr lang="en-GB" altLang="en-US">
                  <a:latin typeface="Times New Roman" pitchFamily="18" charset="0"/>
                  <a:ea typeface="ＭＳ Ｐゴシック" pitchFamily="34" charset="-128"/>
                </a:rPr>
                <a:t>Fuze train</a:t>
              </a:r>
            </a:p>
          </p:txBody>
        </p:sp>
        <p:sp>
          <p:nvSpPr>
            <p:cNvPr id="101384" name="Line 24"/>
            <p:cNvSpPr>
              <a:spLocks noChangeShapeType="1"/>
            </p:cNvSpPr>
            <p:nvPr/>
          </p:nvSpPr>
          <p:spPr bwMode="auto">
            <a:xfrm flipV="1">
              <a:off x="5194" y="2276"/>
              <a:ext cx="0" cy="741"/>
            </a:xfrm>
            <a:prstGeom prst="line">
              <a:avLst/>
            </a:prstGeom>
            <a:noFill/>
            <a:ln w="19050">
              <a:solidFill>
                <a:srgbClr val="FF5050"/>
              </a:solidFill>
              <a:round/>
              <a:headEnd/>
              <a:tailEnd type="stealth" w="med" len="med"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</p:grpSp>
      <p:sp>
        <p:nvSpPr>
          <p:cNvPr id="101381" name="Text Box 25"/>
          <p:cNvSpPr txBox="1">
            <a:spLocks noChangeArrowheads="1"/>
          </p:cNvSpPr>
          <p:nvPr/>
        </p:nvSpPr>
        <p:spPr bwMode="auto">
          <a:xfrm>
            <a:off x="6769100" y="4872038"/>
            <a:ext cx="18272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en-GB" altLang="en-US" sz="2000">
                <a:latin typeface="Times New Roman" pitchFamily="18" charset="0"/>
                <a:ea typeface="ＭＳ Ｐゴシック" pitchFamily="34" charset="-128"/>
              </a:rPr>
              <a:t>Section of Battery Stack</a:t>
            </a:r>
          </a:p>
        </p:txBody>
      </p:sp>
    </p:spTree>
    <p:extLst>
      <p:ext uri="{BB962C8B-B14F-4D97-AF65-F5344CB8AC3E}">
        <p14:creationId xmlns:p14="http://schemas.microsoft.com/office/powerpoint/2010/main" val="202983187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9400"/>
            <a:ext cx="8229600" cy="846138"/>
          </a:xfrm>
        </p:spPr>
        <p:txBody>
          <a:bodyPr/>
          <a:lstStyle/>
          <a:p>
            <a:r>
              <a:rPr lang="en-GB" altLang="en-US" sz="3600" smtClean="0"/>
              <a:t>Thermal Battery Activation</a:t>
            </a:r>
          </a:p>
        </p:txBody>
      </p:sp>
      <p:sp>
        <p:nvSpPr>
          <p:cNvPr id="103427" name="Rectangle 5"/>
          <p:cNvSpPr>
            <a:spLocks noGrp="1" noChangeArrowheads="1"/>
          </p:cNvSpPr>
          <p:nvPr>
            <p:ph idx="1"/>
          </p:nvPr>
        </p:nvSpPr>
        <p:spPr>
          <a:xfrm>
            <a:off x="395288" y="1484313"/>
            <a:ext cx="8424862" cy="3816350"/>
          </a:xfrm>
        </p:spPr>
        <p:txBody>
          <a:bodyPr/>
          <a:lstStyle/>
          <a:p>
            <a:r>
              <a:rPr lang="en-GB" altLang="en-US" sz="2400" dirty="0" smtClean="0">
                <a:latin typeface="+mj-lt"/>
                <a:cs typeface="Times New Roman" pitchFamily="18" charset="0"/>
              </a:rPr>
              <a:t>Fire igniter</a:t>
            </a:r>
          </a:p>
          <a:p>
            <a:pPr>
              <a:spcBef>
                <a:spcPts val="1200"/>
              </a:spcBef>
            </a:pPr>
            <a:r>
              <a:rPr lang="en-GB" altLang="en-US" sz="2400" dirty="0" smtClean="0">
                <a:latin typeface="+mj-lt"/>
                <a:cs typeface="Times New Roman" pitchFamily="18" charset="0"/>
              </a:rPr>
              <a:t>Igniter flame ignites heat paper (</a:t>
            </a:r>
            <a:r>
              <a:rPr lang="en-GB" altLang="en-US" sz="2400" dirty="0" err="1" smtClean="0">
                <a:latin typeface="+mj-lt"/>
                <a:cs typeface="Times New Roman" pitchFamily="18" charset="0"/>
              </a:rPr>
              <a:t>Zr</a:t>
            </a:r>
            <a:r>
              <a:rPr lang="en-GB" altLang="en-US" sz="2400" dirty="0" smtClean="0">
                <a:latin typeface="+mj-lt"/>
                <a:cs typeface="Times New Roman" pitchFamily="18" charset="0"/>
              </a:rPr>
              <a:t>/BaCrO</a:t>
            </a:r>
            <a:r>
              <a:rPr lang="en-GB" altLang="en-US" sz="2400" baseline="-25000" dirty="0" smtClean="0">
                <a:latin typeface="+mj-lt"/>
                <a:cs typeface="Times New Roman" pitchFamily="18" charset="0"/>
              </a:rPr>
              <a:t>4</a:t>
            </a:r>
            <a:r>
              <a:rPr lang="en-GB" altLang="en-US" sz="2400" dirty="0" smtClean="0">
                <a:latin typeface="+mj-lt"/>
                <a:cs typeface="Times New Roman" pitchFamily="18" charset="0"/>
              </a:rPr>
              <a:t>)</a:t>
            </a:r>
          </a:p>
          <a:p>
            <a:pPr>
              <a:spcBef>
                <a:spcPts val="1200"/>
              </a:spcBef>
            </a:pPr>
            <a:r>
              <a:rPr lang="en-GB" altLang="en-US" sz="2400" dirty="0" smtClean="0">
                <a:latin typeface="+mj-lt"/>
                <a:cs typeface="Times New Roman" pitchFamily="18" charset="0"/>
              </a:rPr>
              <a:t>Heat paper rapidly ignites heat pellets (Fe/KClO</a:t>
            </a:r>
            <a:r>
              <a:rPr lang="en-GB" altLang="en-US" sz="2400" baseline="-25000" dirty="0" smtClean="0">
                <a:latin typeface="+mj-lt"/>
                <a:cs typeface="Times New Roman" pitchFamily="18" charset="0"/>
              </a:rPr>
              <a:t>4</a:t>
            </a:r>
            <a:r>
              <a:rPr lang="en-GB" altLang="en-US" sz="2400" dirty="0" smtClean="0">
                <a:latin typeface="+mj-lt"/>
                <a:cs typeface="Times New Roman" pitchFamily="18" charset="0"/>
              </a:rPr>
              <a:t>)</a:t>
            </a:r>
          </a:p>
          <a:p>
            <a:pPr>
              <a:spcBef>
                <a:spcPts val="1200"/>
              </a:spcBef>
            </a:pPr>
            <a:r>
              <a:rPr lang="en-GB" altLang="en-US" sz="2400" dirty="0" smtClean="0">
                <a:latin typeface="+mj-lt"/>
                <a:cs typeface="Times New Roman" pitchFamily="18" charset="0"/>
              </a:rPr>
              <a:t>Heat pellets burn</a:t>
            </a:r>
          </a:p>
          <a:p>
            <a:pPr>
              <a:spcBef>
                <a:spcPts val="1200"/>
              </a:spcBef>
            </a:pPr>
            <a:r>
              <a:rPr lang="en-GB" altLang="en-US" sz="2400" dirty="0" smtClean="0">
                <a:latin typeface="+mj-lt"/>
                <a:cs typeface="Times New Roman" pitchFamily="18" charset="0"/>
              </a:rPr>
              <a:t>Heat diffuses through anode and cathode pellets</a:t>
            </a:r>
          </a:p>
          <a:p>
            <a:pPr>
              <a:spcBef>
                <a:spcPts val="1200"/>
              </a:spcBef>
            </a:pPr>
            <a:r>
              <a:rPr lang="en-GB" altLang="en-US" sz="2400" dirty="0" smtClean="0">
                <a:latin typeface="+mj-lt"/>
                <a:cs typeface="Times New Roman" pitchFamily="18" charset="0"/>
              </a:rPr>
              <a:t>Electrolyte melts</a:t>
            </a:r>
          </a:p>
          <a:p>
            <a:pPr>
              <a:spcBef>
                <a:spcPts val="1200"/>
              </a:spcBef>
            </a:pPr>
            <a:r>
              <a:rPr lang="en-GB" altLang="en-US" sz="2400" dirty="0" smtClean="0">
                <a:latin typeface="+mj-lt"/>
                <a:cs typeface="Times New Roman" pitchFamily="18" charset="0"/>
              </a:rPr>
              <a:t>Battery activates</a:t>
            </a:r>
          </a:p>
        </p:txBody>
      </p:sp>
      <p:sp>
        <p:nvSpPr>
          <p:cNvPr id="103425" name="Slide Number Placeholder 5"/>
          <p:cNvSpPr>
            <a:spLocks noGrp="1"/>
          </p:cNvSpPr>
          <p:nvPr>
            <p:ph type="sldNum" sz="quarter" idx="429496729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FBAAF34-0E9C-45C5-A675-B21D4A1ED035}" type="slidenum">
              <a:rPr lang="en-US" altLang="en-US" sz="14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 altLang="en-US" sz="1400">
              <a:solidFill>
                <a:schemeClr val="tx1"/>
              </a:solidFill>
              <a:latin typeface="Arial" charset="0"/>
              <a:ea typeface="ＭＳ Ｐゴシック" pitchFamily="34" charset="-128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8824551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820738"/>
          </a:xfrm>
        </p:spPr>
        <p:txBody>
          <a:bodyPr/>
          <a:lstStyle/>
          <a:p>
            <a:r>
              <a:rPr lang="en-GB" altLang="en-US" sz="3600" smtClean="0"/>
              <a:t>Requirements for Heater Mixture</a:t>
            </a:r>
          </a:p>
        </p:txBody>
      </p:sp>
      <p:sp>
        <p:nvSpPr>
          <p:cNvPr id="270341" name="Rectangle 5"/>
          <p:cNvSpPr>
            <a:spLocks noGrp="1" noChangeArrowheads="1"/>
          </p:cNvSpPr>
          <p:nvPr>
            <p:ph idx="1"/>
          </p:nvPr>
        </p:nvSpPr>
        <p:spPr>
          <a:xfrm>
            <a:off x="544513" y="1412875"/>
            <a:ext cx="8348662" cy="3600450"/>
          </a:xfrm>
        </p:spPr>
        <p:txBody>
          <a:bodyPr/>
          <a:lstStyle/>
          <a:p>
            <a:r>
              <a:rPr lang="en-GB" altLang="en-US" sz="2400" dirty="0" smtClean="0">
                <a:latin typeface="+mj-lt"/>
                <a:cs typeface="Times New Roman" pitchFamily="18" charset="0"/>
              </a:rPr>
              <a:t>Pellet is part of the electrical circuit, therefore combustion products must be electrically conducting.</a:t>
            </a:r>
          </a:p>
          <a:p>
            <a:pPr>
              <a:spcBef>
                <a:spcPts val="1200"/>
              </a:spcBef>
            </a:pPr>
            <a:r>
              <a:rPr lang="en-GB" altLang="en-US" sz="2400" dirty="0" smtClean="0">
                <a:latin typeface="+mj-lt"/>
                <a:cs typeface="Times New Roman" pitchFamily="18" charset="0"/>
              </a:rPr>
              <a:t>Reacting mass must remain in place during and after combustion.</a:t>
            </a:r>
          </a:p>
          <a:p>
            <a:pPr>
              <a:spcBef>
                <a:spcPts val="1200"/>
              </a:spcBef>
            </a:pPr>
            <a:r>
              <a:rPr lang="en-GB" altLang="en-US" sz="2400" dirty="0" smtClean="0">
                <a:latin typeface="+mj-lt"/>
                <a:cs typeface="Times New Roman" pitchFamily="18" charset="0"/>
              </a:rPr>
              <a:t>System is sealed, therefore minimal gas production must be assured.</a:t>
            </a:r>
          </a:p>
          <a:p>
            <a:pPr>
              <a:spcBef>
                <a:spcPts val="1200"/>
              </a:spcBef>
            </a:pPr>
            <a:r>
              <a:rPr lang="en-GB" altLang="en-US" sz="2400" dirty="0" smtClean="0">
                <a:latin typeface="+mj-lt"/>
                <a:cs typeface="Times New Roman" pitchFamily="18" charset="0"/>
              </a:rPr>
              <a:t>Pellets must be readily ignitable, fast burning and melt the electrolyte under all design ambient conditions. </a:t>
            </a:r>
          </a:p>
        </p:txBody>
      </p:sp>
      <p:sp>
        <p:nvSpPr>
          <p:cNvPr id="105473" name="Slide Number Placeholder 5"/>
          <p:cNvSpPr>
            <a:spLocks noGrp="1"/>
          </p:cNvSpPr>
          <p:nvPr>
            <p:ph type="sldNum" sz="quarter" idx="429496729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en-US" sz="1400" dirty="0">
              <a:solidFill>
                <a:schemeClr val="tx1"/>
              </a:solidFill>
              <a:latin typeface="Arial" charset="0"/>
              <a:ea typeface="ＭＳ Ｐゴシック" pitchFamily="34" charset="-128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0947187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034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/>
          <a:lstStyle/>
          <a:p>
            <a:r>
              <a:rPr lang="en-GB" altLang="en-US" sz="3600" smtClean="0"/>
              <a:t>Iron - Potassium Perchlorate</a:t>
            </a:r>
          </a:p>
        </p:txBody>
      </p:sp>
      <p:sp>
        <p:nvSpPr>
          <p:cNvPr id="107521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en-US" sz="1400" dirty="0">
              <a:solidFill>
                <a:schemeClr val="tx1"/>
              </a:solidFill>
              <a:latin typeface="Arial" charset="0"/>
              <a:ea typeface="ＭＳ Ｐゴシック" pitchFamily="34" charset="-128"/>
              <a:cs typeface="Arial" charset="0"/>
            </a:endParaRPr>
          </a:p>
        </p:txBody>
      </p:sp>
      <p:sp>
        <p:nvSpPr>
          <p:cNvPr id="277507" name="Text Box 3"/>
          <p:cNvSpPr txBox="1">
            <a:spLocks noChangeArrowheads="1"/>
          </p:cNvSpPr>
          <p:nvPr/>
        </p:nvSpPr>
        <p:spPr bwMode="auto">
          <a:xfrm>
            <a:off x="539750" y="1401763"/>
            <a:ext cx="8207375" cy="3970318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algn="ctr"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algn="ctr"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algn="ctr"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algn="ctr"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algn="ctr"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algn="ctr" fontAlgn="base">
              <a:spcBef>
                <a:spcPct val="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algn="ctr" fontAlgn="base">
              <a:spcBef>
                <a:spcPct val="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algn="ctr" fontAlgn="base">
              <a:spcBef>
                <a:spcPct val="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algn="ctr" fontAlgn="base">
              <a:spcBef>
                <a:spcPct val="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l" eaLnBrk="0" fontAlgn="auto" hangingPunct="0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800" dirty="0">
                <a:latin typeface="+mj-lt"/>
                <a:cs typeface="Arial" panose="020B0604020202020204" pitchFamily="34" charset="0"/>
              </a:rPr>
              <a:t>8Fe + 3KClO</a:t>
            </a:r>
            <a:r>
              <a:rPr lang="en-GB" altLang="en-US" sz="2800" baseline="-25000" dirty="0">
                <a:latin typeface="+mj-lt"/>
                <a:cs typeface="Arial" panose="020B0604020202020204" pitchFamily="34" charset="0"/>
              </a:rPr>
              <a:t>4</a:t>
            </a:r>
            <a:r>
              <a:rPr lang="en-GB" altLang="en-US" sz="2800" dirty="0">
                <a:latin typeface="+mj-lt"/>
                <a:cs typeface="Arial" panose="020B0604020202020204" pitchFamily="34" charset="0"/>
              </a:rPr>
              <a:t> = 4Fe</a:t>
            </a:r>
            <a:r>
              <a:rPr lang="en-GB" altLang="en-US" sz="2800" baseline="-25000" dirty="0">
                <a:latin typeface="+mj-lt"/>
                <a:cs typeface="Arial" panose="020B0604020202020204" pitchFamily="34" charset="0"/>
              </a:rPr>
              <a:t>2</a:t>
            </a:r>
            <a:r>
              <a:rPr lang="en-GB" altLang="en-US" sz="2800" dirty="0">
                <a:latin typeface="+mj-lt"/>
                <a:cs typeface="Arial" panose="020B0604020202020204" pitchFamily="34" charset="0"/>
              </a:rPr>
              <a:t>O</a:t>
            </a:r>
            <a:r>
              <a:rPr lang="en-GB" altLang="en-US" sz="2800" baseline="-25000" dirty="0">
                <a:latin typeface="+mj-lt"/>
                <a:cs typeface="Arial" panose="020B0604020202020204" pitchFamily="34" charset="0"/>
              </a:rPr>
              <a:t>3</a:t>
            </a:r>
            <a:r>
              <a:rPr lang="en-GB" altLang="en-US" sz="2800" dirty="0">
                <a:latin typeface="+mj-lt"/>
                <a:cs typeface="Arial" panose="020B0604020202020204" pitchFamily="34" charset="0"/>
              </a:rPr>
              <a:t> + 3KCl</a:t>
            </a:r>
          </a:p>
          <a:p>
            <a:pPr algn="r" eaLnBrk="0" fontAlgn="auto" hangingPunct="0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800" dirty="0">
                <a:latin typeface="+mj-lt"/>
                <a:cs typeface="Arial" panose="020B0604020202020204" pitchFamily="34" charset="0"/>
              </a:rPr>
              <a:t>51.8% Fe,	</a:t>
            </a:r>
            <a:r>
              <a:rPr lang="en-GB" altLang="en-US" sz="2800" dirty="0">
                <a:latin typeface="Symbol" panose="05050102010706020507" pitchFamily="18" charset="2"/>
                <a:cs typeface="Symap" panose="00000400000000000000" pitchFamily="2" charset="0"/>
              </a:rPr>
              <a:t>D</a:t>
            </a:r>
            <a:r>
              <a:rPr lang="en-GB" altLang="en-US" sz="2800" i="1" dirty="0">
                <a:latin typeface="+mj-lt"/>
                <a:cs typeface="Arial" panose="020B0604020202020204" pitchFamily="34" charset="0"/>
              </a:rPr>
              <a:t>H</a:t>
            </a:r>
            <a:r>
              <a:rPr lang="en-GB" altLang="en-US" sz="2800" dirty="0">
                <a:latin typeface="+mj-lt"/>
                <a:cs typeface="Arial" panose="020B0604020202020204" pitchFamily="34" charset="0"/>
              </a:rPr>
              <a:t> = -3317 kJ, </a:t>
            </a:r>
            <a:r>
              <a:rPr lang="en-GB" altLang="en-US" sz="2800" i="1" dirty="0">
                <a:latin typeface="+mj-lt"/>
                <a:cs typeface="Arial" panose="020B0604020202020204" pitchFamily="34" charset="0"/>
              </a:rPr>
              <a:t>q</a:t>
            </a:r>
            <a:r>
              <a:rPr lang="en-GB" altLang="en-US" sz="2800" dirty="0">
                <a:latin typeface="+mj-lt"/>
                <a:cs typeface="Arial" panose="020B0604020202020204" pitchFamily="34" charset="0"/>
              </a:rPr>
              <a:t> = -3846 kJ kg</a:t>
            </a:r>
            <a:r>
              <a:rPr lang="en-GB" altLang="en-US" sz="2800" baseline="30000" dirty="0">
                <a:latin typeface="+mj-lt"/>
                <a:cs typeface="Arial" panose="020B0604020202020204" pitchFamily="34" charset="0"/>
              </a:rPr>
              <a:t>-1</a:t>
            </a:r>
            <a:r>
              <a:rPr lang="en-GB" altLang="en-US" sz="2800" dirty="0">
                <a:latin typeface="+mj-lt"/>
                <a:cs typeface="Arial" panose="020B0604020202020204" pitchFamily="34" charset="0"/>
              </a:rPr>
              <a:t> </a:t>
            </a:r>
          </a:p>
          <a:p>
            <a:pPr algn="l" eaLnBrk="0" fontAlgn="auto" hangingPunct="0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800" dirty="0">
                <a:latin typeface="+mj-lt"/>
                <a:cs typeface="Arial" panose="020B0604020202020204" pitchFamily="34" charset="0"/>
              </a:rPr>
              <a:t>	</a:t>
            </a:r>
          </a:p>
          <a:p>
            <a:pPr algn="l" eaLnBrk="0" fontAlgn="auto" hangingPunct="0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800" dirty="0">
                <a:latin typeface="+mj-lt"/>
                <a:cs typeface="Arial" panose="020B0604020202020204" pitchFamily="34" charset="0"/>
              </a:rPr>
              <a:t>3Fe + KClO</a:t>
            </a:r>
            <a:r>
              <a:rPr lang="en-GB" altLang="en-US" sz="2800" baseline="-25000" dirty="0">
                <a:latin typeface="+mj-lt"/>
                <a:cs typeface="Arial" panose="020B0604020202020204" pitchFamily="34" charset="0"/>
              </a:rPr>
              <a:t>4</a:t>
            </a:r>
            <a:r>
              <a:rPr lang="en-GB" altLang="en-US" sz="2800" dirty="0">
                <a:latin typeface="+mj-lt"/>
                <a:cs typeface="Arial" panose="020B0604020202020204" pitchFamily="34" charset="0"/>
              </a:rPr>
              <a:t> = Fe</a:t>
            </a:r>
            <a:r>
              <a:rPr lang="en-GB" altLang="en-US" sz="2800" baseline="-25000" dirty="0">
                <a:latin typeface="+mj-lt"/>
                <a:cs typeface="Arial" panose="020B0604020202020204" pitchFamily="34" charset="0"/>
              </a:rPr>
              <a:t>3</a:t>
            </a:r>
            <a:r>
              <a:rPr lang="en-GB" altLang="en-US" sz="2800" dirty="0">
                <a:latin typeface="+mj-lt"/>
                <a:cs typeface="Arial" panose="020B0604020202020204" pitchFamily="34" charset="0"/>
              </a:rPr>
              <a:t>O</a:t>
            </a:r>
            <a:r>
              <a:rPr lang="en-GB" altLang="en-US" sz="2800" baseline="-25000" dirty="0">
                <a:latin typeface="+mj-lt"/>
                <a:cs typeface="Arial" panose="020B0604020202020204" pitchFamily="34" charset="0"/>
              </a:rPr>
              <a:t>4</a:t>
            </a:r>
            <a:r>
              <a:rPr lang="en-GB" altLang="en-US" sz="2800" dirty="0">
                <a:latin typeface="+mj-lt"/>
                <a:cs typeface="Arial" panose="020B0604020202020204" pitchFamily="34" charset="0"/>
              </a:rPr>
              <a:t> + </a:t>
            </a:r>
            <a:r>
              <a:rPr lang="en-GB" altLang="en-US" sz="2800" dirty="0" err="1">
                <a:latin typeface="+mj-lt"/>
                <a:cs typeface="Arial" panose="020B0604020202020204" pitchFamily="34" charset="0"/>
              </a:rPr>
              <a:t>KCl</a:t>
            </a:r>
            <a:endParaRPr lang="en-GB" altLang="en-US" sz="2800" dirty="0">
              <a:latin typeface="+mj-lt"/>
              <a:cs typeface="Arial" panose="020B0604020202020204" pitchFamily="34" charset="0"/>
            </a:endParaRPr>
          </a:p>
          <a:p>
            <a:pPr algn="r" eaLnBrk="0" fontAlgn="auto" hangingPunct="0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800" dirty="0">
                <a:latin typeface="+mj-lt"/>
                <a:cs typeface="Arial" panose="020B0604020202020204" pitchFamily="34" charset="0"/>
              </a:rPr>
              <a:t>	54.7% Fe,	</a:t>
            </a:r>
            <a:r>
              <a:rPr lang="en-GB" altLang="en-US" sz="2800" dirty="0">
                <a:latin typeface="Symbol" panose="05050102010706020507" pitchFamily="18" charset="2"/>
                <a:cs typeface="Symap" panose="00000400000000000000" pitchFamily="2" charset="0"/>
              </a:rPr>
              <a:t>D</a:t>
            </a:r>
            <a:r>
              <a:rPr lang="en-GB" altLang="en-US" sz="2800" i="1" dirty="0">
                <a:latin typeface="+mj-lt"/>
                <a:cs typeface="Arial" panose="020B0604020202020204" pitchFamily="34" charset="0"/>
              </a:rPr>
              <a:t>H</a:t>
            </a:r>
            <a:r>
              <a:rPr lang="en-GB" altLang="en-US" sz="2800" dirty="0">
                <a:latin typeface="+mj-lt"/>
                <a:cs typeface="Arial" panose="020B0604020202020204" pitchFamily="34" charset="0"/>
              </a:rPr>
              <a:t> = -1125 kJ, </a:t>
            </a:r>
            <a:r>
              <a:rPr lang="en-GB" altLang="en-US" sz="2800" i="1" dirty="0">
                <a:latin typeface="+mj-lt"/>
                <a:cs typeface="Arial" panose="020B0604020202020204" pitchFamily="34" charset="0"/>
              </a:rPr>
              <a:t>q</a:t>
            </a:r>
            <a:r>
              <a:rPr lang="en-GB" altLang="en-US" sz="2800" dirty="0">
                <a:latin typeface="+mj-lt"/>
                <a:cs typeface="Arial" panose="020B0604020202020204" pitchFamily="34" charset="0"/>
              </a:rPr>
              <a:t> = -3676 kJ kg</a:t>
            </a:r>
            <a:r>
              <a:rPr lang="en-GB" altLang="en-US" sz="2800" baseline="30000" dirty="0">
                <a:latin typeface="+mj-lt"/>
                <a:cs typeface="Arial" panose="020B0604020202020204" pitchFamily="34" charset="0"/>
              </a:rPr>
              <a:t>-1</a:t>
            </a:r>
            <a:r>
              <a:rPr lang="en-GB" altLang="en-US" sz="2800" dirty="0">
                <a:latin typeface="+mj-lt"/>
                <a:cs typeface="Arial" panose="020B0604020202020204" pitchFamily="34" charset="0"/>
              </a:rPr>
              <a:t> 	</a:t>
            </a:r>
          </a:p>
          <a:p>
            <a:pPr algn="l" eaLnBrk="0" fontAlgn="auto" hangingPunct="0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en-GB" altLang="en-US" sz="2800" dirty="0" smtClean="0">
              <a:solidFill>
                <a:srgbClr val="000000"/>
              </a:solidFill>
              <a:latin typeface="+mj-lt"/>
              <a:cs typeface="Arial" panose="020B0604020202020204" pitchFamily="34" charset="0"/>
            </a:endParaRPr>
          </a:p>
          <a:p>
            <a:pPr algn="l" eaLnBrk="0" fontAlgn="auto" hangingPunct="0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800" dirty="0" smtClean="0">
                <a:latin typeface="+mj-lt"/>
                <a:cs typeface="Arial" panose="020B0604020202020204" pitchFamily="34" charset="0"/>
              </a:rPr>
              <a:t>4Fe </a:t>
            </a:r>
            <a:r>
              <a:rPr lang="en-GB" altLang="en-US" sz="2800" dirty="0">
                <a:latin typeface="+mj-lt"/>
                <a:cs typeface="Arial" panose="020B0604020202020204" pitchFamily="34" charset="0"/>
              </a:rPr>
              <a:t>+ KClO</a:t>
            </a:r>
            <a:r>
              <a:rPr lang="en-GB" altLang="en-US" sz="2800" baseline="-25000" dirty="0">
                <a:latin typeface="+mj-lt"/>
                <a:cs typeface="Arial" panose="020B0604020202020204" pitchFamily="34" charset="0"/>
              </a:rPr>
              <a:t>4</a:t>
            </a:r>
            <a:r>
              <a:rPr lang="en-GB" altLang="en-US" sz="2800" dirty="0">
                <a:latin typeface="+mj-lt"/>
                <a:cs typeface="Arial" panose="020B0604020202020204" pitchFamily="34" charset="0"/>
              </a:rPr>
              <a:t> = 4FeO + </a:t>
            </a:r>
            <a:r>
              <a:rPr lang="en-GB" altLang="en-US" sz="2800" dirty="0" err="1">
                <a:latin typeface="+mj-lt"/>
                <a:cs typeface="Arial" panose="020B0604020202020204" pitchFamily="34" charset="0"/>
              </a:rPr>
              <a:t>KCl</a:t>
            </a:r>
            <a:r>
              <a:rPr lang="en-GB" altLang="en-US" sz="2800" dirty="0">
                <a:latin typeface="+mj-lt"/>
                <a:cs typeface="Arial" panose="020B0604020202020204" pitchFamily="34" charset="0"/>
              </a:rPr>
              <a:t>	</a:t>
            </a:r>
          </a:p>
          <a:p>
            <a:pPr algn="r" eaLnBrk="0" fontAlgn="auto" hangingPunct="0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800" dirty="0" smtClean="0">
                <a:latin typeface="+mj-lt"/>
                <a:cs typeface="Arial" panose="020B0604020202020204" pitchFamily="34" charset="0"/>
              </a:rPr>
              <a:t>55.8</a:t>
            </a:r>
            <a:r>
              <a:rPr lang="en-GB" altLang="en-US" sz="2800" dirty="0">
                <a:latin typeface="+mj-lt"/>
                <a:cs typeface="Arial" panose="020B0604020202020204" pitchFamily="34" charset="0"/>
              </a:rPr>
              <a:t>% Fe,	</a:t>
            </a:r>
            <a:r>
              <a:rPr lang="en-GB" altLang="en-US" sz="2800" dirty="0">
                <a:latin typeface="Symbol" panose="05050102010706020507" pitchFamily="18" charset="2"/>
                <a:cs typeface="Symap" panose="00000400000000000000" pitchFamily="2" charset="0"/>
              </a:rPr>
              <a:t>D</a:t>
            </a:r>
            <a:r>
              <a:rPr lang="en-GB" altLang="en-US" sz="2800" i="1" dirty="0">
                <a:latin typeface="+mj-lt"/>
                <a:cs typeface="Arial" panose="020B0604020202020204" pitchFamily="34" charset="0"/>
              </a:rPr>
              <a:t>H</a:t>
            </a:r>
            <a:r>
              <a:rPr lang="en-GB" altLang="en-US" sz="2800" dirty="0">
                <a:latin typeface="+mj-lt"/>
                <a:cs typeface="Arial" panose="020B0604020202020204" pitchFamily="34" charset="0"/>
              </a:rPr>
              <a:t> = -1095 kJ, </a:t>
            </a:r>
            <a:r>
              <a:rPr lang="en-GB" altLang="en-US" sz="2800" i="1" dirty="0">
                <a:latin typeface="+mj-lt"/>
                <a:cs typeface="Arial" panose="020B0604020202020204" pitchFamily="34" charset="0"/>
              </a:rPr>
              <a:t>q</a:t>
            </a:r>
            <a:r>
              <a:rPr lang="en-GB" altLang="en-US" sz="2800" dirty="0">
                <a:latin typeface="+mj-lt"/>
                <a:cs typeface="Arial" panose="020B0604020202020204" pitchFamily="34" charset="0"/>
              </a:rPr>
              <a:t> = -3024 kJ kg</a:t>
            </a:r>
            <a:r>
              <a:rPr lang="en-GB" altLang="en-US" sz="2800" baseline="30000" dirty="0">
                <a:latin typeface="+mj-lt"/>
                <a:cs typeface="Arial" panose="020B0604020202020204" pitchFamily="34" charset="0"/>
              </a:rPr>
              <a:t>-1</a:t>
            </a:r>
          </a:p>
        </p:txBody>
      </p:sp>
      <p:sp>
        <p:nvSpPr>
          <p:cNvPr id="107524" name="Text Box 4"/>
          <p:cNvSpPr txBox="1">
            <a:spLocks noChangeArrowheads="1"/>
          </p:cNvSpPr>
          <p:nvPr/>
        </p:nvSpPr>
        <p:spPr bwMode="auto">
          <a:xfrm>
            <a:off x="1619250" y="5421313"/>
            <a:ext cx="555793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GB" altLang="en-US" sz="2400" dirty="0">
                <a:latin typeface="+mj-lt"/>
                <a:ea typeface="ＭＳ Ｐゴシック" pitchFamily="34" charset="-128"/>
              </a:rPr>
              <a:t>Which of these reactions is most likely?</a:t>
            </a:r>
          </a:p>
        </p:txBody>
      </p:sp>
    </p:spTree>
    <p:extLst>
      <p:ext uri="{BB962C8B-B14F-4D97-AF65-F5344CB8AC3E}">
        <p14:creationId xmlns:p14="http://schemas.microsoft.com/office/powerpoint/2010/main" val="2269165113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1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/>
          <a:lstStyle/>
          <a:p>
            <a:r>
              <a:rPr lang="en-GB" altLang="en-US" sz="3600" smtClean="0"/>
              <a:t>Oxidation of Iron</a:t>
            </a:r>
          </a:p>
        </p:txBody>
      </p:sp>
      <p:sp>
        <p:nvSpPr>
          <p:cNvPr id="5140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en-US" sz="1400" dirty="0">
              <a:solidFill>
                <a:schemeClr val="tx1"/>
              </a:solidFill>
              <a:latin typeface="Arial" charset="0"/>
              <a:ea typeface="ＭＳ Ｐゴシック" pitchFamily="34" charset="-128"/>
              <a:cs typeface="Arial" charset="0"/>
            </a:endParaRPr>
          </a:p>
        </p:txBody>
      </p:sp>
      <p:graphicFrame>
        <p:nvGraphicFramePr>
          <p:cNvPr id="5139" name="Object 19"/>
          <p:cNvGraphicFramePr>
            <a:graphicFrameLocks noGrp="1" noChangeAspect="1"/>
          </p:cNvGraphicFramePr>
          <p:nvPr>
            <p:ph type="tbl" idx="4294967295"/>
          </p:nvPr>
        </p:nvGraphicFramePr>
        <p:xfrm>
          <a:off x="0" y="1211263"/>
          <a:ext cx="8521700" cy="5121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05" name="Document" r:id="rId4" imgW="8113214" imgH="4877181" progId="Word.Document.8">
                  <p:embed/>
                </p:oleObj>
              </mc:Choice>
              <mc:Fallback>
                <p:oleObj name="Document" r:id="rId4" imgW="8113214" imgH="4877181" progId="Word.Document.8">
                  <p:embed/>
                  <p:pic>
                    <p:nvPicPr>
                      <p:cNvPr id="5139" name="Object 19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211263"/>
                        <a:ext cx="8521700" cy="5121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33283896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/>
          <a:lstStyle/>
          <a:p>
            <a:r>
              <a:rPr lang="en-GB" altLang="en-US" sz="3600" smtClean="0"/>
              <a:t>Iron - Potassium Perchlorate</a:t>
            </a:r>
          </a:p>
        </p:txBody>
      </p:sp>
      <p:sp>
        <p:nvSpPr>
          <p:cNvPr id="112641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4E89D32-C852-4B39-B577-BD70AE3417F7}" type="slidenum">
              <a:rPr lang="en-US" altLang="en-US" sz="14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US" altLang="en-US" sz="1400">
              <a:solidFill>
                <a:schemeClr val="tx1"/>
              </a:solidFill>
              <a:latin typeface="Arial" charset="0"/>
              <a:ea typeface="ＭＳ Ｐゴシック" pitchFamily="34" charset="-128"/>
              <a:cs typeface="Arial" charset="0"/>
            </a:endParaRPr>
          </a:p>
        </p:txBody>
      </p:sp>
      <p:pic>
        <p:nvPicPr>
          <p:cNvPr id="11264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8363" y="1028700"/>
            <a:ext cx="7407275" cy="484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2628" name="Text Box 4"/>
          <p:cNvSpPr txBox="1">
            <a:spLocks noChangeArrowheads="1"/>
          </p:cNvSpPr>
          <p:nvPr/>
        </p:nvSpPr>
        <p:spPr bwMode="auto">
          <a:xfrm>
            <a:off x="395288" y="5876925"/>
            <a:ext cx="6767512" cy="83185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algn="ctr"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algn="ctr"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algn="ctr"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algn="ctr"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algn="ctr"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algn="ctr" fontAlgn="base">
              <a:spcBef>
                <a:spcPct val="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algn="ctr" fontAlgn="base">
              <a:spcBef>
                <a:spcPct val="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algn="ctr" fontAlgn="base">
              <a:spcBef>
                <a:spcPct val="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algn="ctr" fontAlgn="base">
              <a:spcBef>
                <a:spcPct val="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l" eaLnBrk="0" fontAlgn="auto" hangingPunct="0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600" i="1" dirty="0">
                <a:latin typeface="+mj-lt"/>
                <a:cs typeface="+mn-cs"/>
              </a:rPr>
              <a:t>J Callaway, N Davies and M Stringer.  </a:t>
            </a:r>
          </a:p>
          <a:p>
            <a:pPr algn="l" eaLnBrk="0" fontAlgn="auto" hangingPunct="0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600" i="1" dirty="0">
                <a:latin typeface="+mj-lt"/>
                <a:cs typeface="+mn-cs"/>
              </a:rPr>
              <a:t>Pyrotechnic heater compositions for use in thermal batteries.  </a:t>
            </a:r>
          </a:p>
          <a:p>
            <a:pPr algn="l" eaLnBrk="0" fontAlgn="auto" hangingPunct="0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600" i="1" dirty="0">
                <a:latin typeface="+mj-lt"/>
                <a:cs typeface="+mn-cs"/>
              </a:rPr>
              <a:t>Proc. 28th Intl. Pyro. Seminar, Adelaide, Australia  153-168 (2001)</a:t>
            </a:r>
          </a:p>
        </p:txBody>
      </p:sp>
      <p:sp>
        <p:nvSpPr>
          <p:cNvPr id="112645" name="TextBox 1"/>
          <p:cNvSpPr txBox="1">
            <a:spLocks noChangeArrowheads="1"/>
          </p:cNvSpPr>
          <p:nvPr/>
        </p:nvSpPr>
        <p:spPr bwMode="auto">
          <a:xfrm>
            <a:off x="6732588" y="2276475"/>
            <a:ext cx="10779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>
                <a:latin typeface="Calibri" pitchFamily="34" charset="0"/>
              </a:rPr>
              <a:t>Fe source</a:t>
            </a:r>
          </a:p>
        </p:txBody>
      </p:sp>
    </p:spTree>
    <p:extLst>
      <p:ext uri="{BB962C8B-B14F-4D97-AF65-F5344CB8AC3E}">
        <p14:creationId xmlns:p14="http://schemas.microsoft.com/office/powerpoint/2010/main" val="113000131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8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/>
          <a:lstStyle/>
          <a:p>
            <a:r>
              <a:rPr lang="en-GB" altLang="en-US" sz="3600" smtClean="0"/>
              <a:t>Flash Compositions</a:t>
            </a:r>
          </a:p>
        </p:txBody>
      </p:sp>
      <p:sp>
        <p:nvSpPr>
          <p:cNvPr id="114694" name="Slide Number Placeholder 5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010400" y="6313488"/>
            <a:ext cx="21336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A8FA273-B083-4815-B667-79EC01604C81}" type="slidenum">
              <a:rPr lang="en-US" altLang="en-US" sz="14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US" altLang="en-US" sz="1400">
              <a:solidFill>
                <a:schemeClr val="tx1"/>
              </a:solidFill>
              <a:latin typeface="Arial" charset="0"/>
              <a:ea typeface="ＭＳ Ｐゴシック" pitchFamily="34" charset="-128"/>
              <a:cs typeface="Arial" charset="0"/>
            </a:endParaRPr>
          </a:p>
        </p:txBody>
      </p:sp>
      <p:sp>
        <p:nvSpPr>
          <p:cNvPr id="114690" name="Rectangle 24"/>
          <p:cNvSpPr>
            <a:spLocks noChangeArrowheads="1"/>
          </p:cNvSpPr>
          <p:nvPr/>
        </p:nvSpPr>
        <p:spPr bwMode="auto">
          <a:xfrm>
            <a:off x="468313" y="1557338"/>
            <a:ext cx="44767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en-US" sz="2400" dirty="0">
                <a:ea typeface="ＭＳ Ｐゴシック" pitchFamily="34" charset="-128"/>
              </a:rPr>
              <a:t>4Mg + KClO</a:t>
            </a:r>
            <a:r>
              <a:rPr lang="en-US" altLang="en-US" sz="2400" baseline="-25000" dirty="0">
                <a:ea typeface="ＭＳ Ｐゴシック" pitchFamily="34" charset="-128"/>
              </a:rPr>
              <a:t>4</a:t>
            </a:r>
            <a:r>
              <a:rPr lang="en-US" altLang="en-US" sz="2400" dirty="0">
                <a:ea typeface="ＭＳ Ｐゴシック" pitchFamily="34" charset="-128"/>
              </a:rPr>
              <a:t> = 4MgO + </a:t>
            </a:r>
            <a:r>
              <a:rPr lang="en-US" altLang="en-US" sz="2400" dirty="0" err="1">
                <a:ea typeface="ＭＳ Ｐゴシック" pitchFamily="34" charset="-128"/>
              </a:rPr>
              <a:t>KCl</a:t>
            </a:r>
            <a:endParaRPr lang="en-US" altLang="en-US" sz="2400" dirty="0">
              <a:ea typeface="ＭＳ Ｐゴシック" pitchFamily="34" charset="-128"/>
            </a:endParaRPr>
          </a:p>
          <a:p>
            <a:r>
              <a:rPr lang="en-GB" altLang="en-US" sz="2400" dirty="0">
                <a:ea typeface="ＭＳ Ｐゴシック" pitchFamily="34" charset="-128"/>
              </a:rPr>
              <a:t>41%</a:t>
            </a:r>
          </a:p>
          <a:p>
            <a:r>
              <a:rPr lang="en-GB" altLang="en-US" sz="2400" dirty="0">
                <a:latin typeface="Symbol" pitchFamily="18" charset="2"/>
                <a:ea typeface="ＭＳ Ｐゴシック" pitchFamily="34" charset="-128"/>
              </a:rPr>
              <a:t>D</a:t>
            </a:r>
            <a:r>
              <a:rPr lang="en-GB" altLang="en-US" sz="2400" dirty="0">
                <a:ea typeface="ＭＳ Ｐゴシック" pitchFamily="34" charset="-128"/>
              </a:rPr>
              <a:t>H = -2413 kJ;  </a:t>
            </a:r>
            <a:r>
              <a:rPr lang="en-GB" altLang="en-US" sz="2400" i="1" dirty="0">
                <a:ea typeface="ＭＳ Ｐゴシック" pitchFamily="34" charset="-128"/>
              </a:rPr>
              <a:t>q</a:t>
            </a:r>
            <a:r>
              <a:rPr lang="en-GB" altLang="en-US" sz="2400" dirty="0">
                <a:ea typeface="ＭＳ Ｐゴシック" pitchFamily="34" charset="-128"/>
              </a:rPr>
              <a:t> = -10.2 kJ.g</a:t>
            </a:r>
            <a:r>
              <a:rPr lang="en-GB" altLang="en-US" sz="2400" baseline="30000" dirty="0">
                <a:ea typeface="ＭＳ Ｐゴシック" pitchFamily="34" charset="-128"/>
              </a:rPr>
              <a:t>-1</a:t>
            </a:r>
            <a:endParaRPr lang="en-US" altLang="en-US" sz="2400" baseline="30000" dirty="0">
              <a:ea typeface="ＭＳ Ｐゴシック" pitchFamily="34" charset="-128"/>
            </a:endParaRPr>
          </a:p>
        </p:txBody>
      </p:sp>
      <p:sp>
        <p:nvSpPr>
          <p:cNvPr id="114691" name="Rectangle 25"/>
          <p:cNvSpPr>
            <a:spLocks noChangeArrowheads="1"/>
          </p:cNvSpPr>
          <p:nvPr/>
        </p:nvSpPr>
        <p:spPr bwMode="auto">
          <a:xfrm>
            <a:off x="468313" y="3830638"/>
            <a:ext cx="44354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en-US" sz="2400">
                <a:ea typeface="ＭＳ Ｐゴシック" pitchFamily="34" charset="-128"/>
              </a:rPr>
              <a:t>8Al + 3KClO</a:t>
            </a:r>
            <a:r>
              <a:rPr lang="en-US" altLang="en-US" sz="2400" baseline="-25000">
                <a:ea typeface="ＭＳ Ｐゴシック" pitchFamily="34" charset="-128"/>
              </a:rPr>
              <a:t>4</a:t>
            </a:r>
            <a:r>
              <a:rPr lang="en-US" altLang="en-US" sz="2400">
                <a:ea typeface="ＭＳ Ｐゴシック" pitchFamily="34" charset="-128"/>
              </a:rPr>
              <a:t> = 4Al</a:t>
            </a:r>
            <a:r>
              <a:rPr lang="en-US" altLang="en-US" sz="2400" baseline="-25000">
                <a:ea typeface="ＭＳ Ｐゴシック" pitchFamily="34" charset="-128"/>
              </a:rPr>
              <a:t>2</a:t>
            </a:r>
            <a:r>
              <a:rPr lang="en-US" altLang="en-US" sz="2400">
                <a:ea typeface="ＭＳ Ｐゴシック" pitchFamily="34" charset="-128"/>
              </a:rPr>
              <a:t>O</a:t>
            </a:r>
            <a:r>
              <a:rPr lang="en-US" altLang="en-US" sz="2400" baseline="-25000">
                <a:ea typeface="ＭＳ Ｐゴシック" pitchFamily="34" charset="-128"/>
              </a:rPr>
              <a:t>3</a:t>
            </a:r>
            <a:r>
              <a:rPr lang="en-US" altLang="en-US" sz="2400">
                <a:ea typeface="ＭＳ Ｐゴシック" pitchFamily="34" charset="-128"/>
              </a:rPr>
              <a:t> + 3KCl</a:t>
            </a:r>
          </a:p>
          <a:p>
            <a:r>
              <a:rPr lang="en-GB" altLang="en-US" sz="2400">
                <a:ea typeface="ＭＳ Ｐゴシック" pitchFamily="34" charset="-128"/>
              </a:rPr>
              <a:t>27%</a:t>
            </a:r>
          </a:p>
          <a:p>
            <a:r>
              <a:rPr lang="en-GB" altLang="en-US" sz="2400">
                <a:latin typeface="Symbol" pitchFamily="18" charset="2"/>
                <a:ea typeface="ＭＳ Ｐゴシック" pitchFamily="34" charset="-128"/>
              </a:rPr>
              <a:t>D</a:t>
            </a:r>
            <a:r>
              <a:rPr lang="en-GB" altLang="en-US" sz="2400">
                <a:ea typeface="ＭＳ Ｐゴシック" pitchFamily="34" charset="-128"/>
              </a:rPr>
              <a:t>H = -6722 kJ;  </a:t>
            </a:r>
            <a:r>
              <a:rPr lang="en-GB" altLang="en-US" sz="2400" i="1">
                <a:ea typeface="ＭＳ Ｐゴシック" pitchFamily="34" charset="-128"/>
              </a:rPr>
              <a:t>q</a:t>
            </a:r>
            <a:r>
              <a:rPr lang="en-GB" altLang="en-US" sz="2400">
                <a:ea typeface="ＭＳ Ｐゴシック" pitchFamily="34" charset="-128"/>
              </a:rPr>
              <a:t> = -10.6 kJ.g</a:t>
            </a:r>
            <a:r>
              <a:rPr lang="en-GB" altLang="en-US" sz="2400" baseline="30000">
                <a:ea typeface="ＭＳ Ｐゴシック" pitchFamily="34" charset="-128"/>
              </a:rPr>
              <a:t>-1</a:t>
            </a:r>
            <a:endParaRPr lang="en-US" altLang="en-US" sz="2400" baseline="30000">
              <a:ea typeface="ＭＳ Ｐゴシック" pitchFamily="34" charset="-128"/>
            </a:endParaRPr>
          </a:p>
        </p:txBody>
      </p:sp>
      <p:sp>
        <p:nvSpPr>
          <p:cNvPr id="114692" name="Text Box 26"/>
          <p:cNvSpPr txBox="1">
            <a:spLocks noChangeArrowheads="1"/>
          </p:cNvSpPr>
          <p:nvPr/>
        </p:nvSpPr>
        <p:spPr bwMode="auto">
          <a:xfrm>
            <a:off x="5557839" y="1473200"/>
            <a:ext cx="3275012" cy="1323439"/>
          </a:xfrm>
          <a:prstGeom prst="rect">
            <a:avLst/>
          </a:prstGeom>
          <a:noFill/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GB" altLang="en-US" sz="2000" u="sng" dirty="0">
                <a:latin typeface="+mj-lt"/>
                <a:ea typeface="ＭＳ Ｐゴシック" pitchFamily="34" charset="-128"/>
              </a:rPr>
              <a:t>SR801B</a:t>
            </a:r>
          </a:p>
          <a:p>
            <a:r>
              <a:rPr lang="en-GB" altLang="en-US" sz="2000" dirty="0">
                <a:latin typeface="+mj-lt"/>
                <a:ea typeface="ＭＳ Ｐゴシック" pitchFamily="34" charset="-128"/>
              </a:rPr>
              <a:t>magnesium		57</a:t>
            </a:r>
          </a:p>
          <a:p>
            <a:r>
              <a:rPr lang="en-GB" altLang="en-US" sz="2000" dirty="0">
                <a:latin typeface="+mj-lt"/>
                <a:ea typeface="ＭＳ Ｐゴシック" pitchFamily="34" charset="-128"/>
              </a:rPr>
              <a:t>potassium perchlorate	37</a:t>
            </a:r>
          </a:p>
          <a:p>
            <a:r>
              <a:rPr lang="en-GB" altLang="en-US" sz="2000" dirty="0">
                <a:latin typeface="+mj-lt"/>
                <a:ea typeface="ＭＳ Ｐゴシック" pitchFamily="34" charset="-128"/>
              </a:rPr>
              <a:t>graphite		</a:t>
            </a:r>
            <a:r>
              <a:rPr lang="en-GB" altLang="en-US" sz="2000" dirty="0" smtClean="0">
                <a:latin typeface="+mj-lt"/>
                <a:ea typeface="ＭＳ Ｐゴシック" pitchFamily="34" charset="-128"/>
              </a:rPr>
              <a:t>  </a:t>
            </a:r>
            <a:r>
              <a:rPr lang="en-GB" altLang="en-US" sz="2000" dirty="0">
                <a:latin typeface="+mj-lt"/>
                <a:ea typeface="ＭＳ Ｐゴシック" pitchFamily="34" charset="-128"/>
              </a:rPr>
              <a:t>6</a:t>
            </a:r>
            <a:endParaRPr lang="en-US" altLang="en-US" sz="2000" dirty="0">
              <a:latin typeface="+mj-lt"/>
              <a:ea typeface="ＭＳ Ｐゴシック" pitchFamily="34" charset="-128"/>
            </a:endParaRPr>
          </a:p>
        </p:txBody>
      </p:sp>
      <p:sp>
        <p:nvSpPr>
          <p:cNvPr id="114693" name="Text Box 27"/>
          <p:cNvSpPr txBox="1">
            <a:spLocks noChangeArrowheads="1"/>
          </p:cNvSpPr>
          <p:nvPr/>
        </p:nvSpPr>
        <p:spPr bwMode="auto">
          <a:xfrm>
            <a:off x="5557838" y="3248025"/>
            <a:ext cx="3275012" cy="2247900"/>
          </a:xfrm>
          <a:prstGeom prst="rect">
            <a:avLst/>
          </a:prstGeom>
          <a:noFill/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altLang="en-US" sz="2000" u="sng" dirty="0">
                <a:latin typeface="+mj-lt"/>
                <a:ea typeface="ＭＳ Ｐゴシック" pitchFamily="34" charset="-128"/>
              </a:rPr>
              <a:t>SR811</a:t>
            </a:r>
          </a:p>
          <a:p>
            <a:r>
              <a:rPr lang="en-GB" altLang="en-US" sz="2000" dirty="0">
                <a:latin typeface="+mj-lt"/>
                <a:ea typeface="ＭＳ Ｐゴシック" pitchFamily="34" charset="-128"/>
              </a:rPr>
              <a:t>aluminium		70</a:t>
            </a:r>
          </a:p>
          <a:p>
            <a:r>
              <a:rPr lang="en-GB" altLang="en-US" sz="2000" dirty="0">
                <a:latin typeface="+mj-lt"/>
                <a:ea typeface="ＭＳ Ｐゴシック" pitchFamily="34" charset="-128"/>
              </a:rPr>
              <a:t>potassium perchlorate	30</a:t>
            </a:r>
          </a:p>
          <a:p>
            <a:endParaRPr lang="en-GB" altLang="en-US" sz="2000" dirty="0">
              <a:latin typeface="+mj-lt"/>
              <a:ea typeface="ＭＳ Ｐゴシック" pitchFamily="34" charset="-128"/>
            </a:endParaRPr>
          </a:p>
          <a:p>
            <a:r>
              <a:rPr lang="en-GB" altLang="en-US" sz="2000" dirty="0">
                <a:latin typeface="+mj-lt"/>
                <a:ea typeface="ＭＳ Ｐゴシック" pitchFamily="34" charset="-128"/>
              </a:rPr>
              <a:t>S</a:t>
            </a:r>
            <a:r>
              <a:rPr lang="en-GB" altLang="en-US" sz="2000" u="sng" dirty="0">
                <a:latin typeface="+mj-lt"/>
                <a:ea typeface="ＭＳ Ｐゴシック" pitchFamily="34" charset="-128"/>
              </a:rPr>
              <a:t>R812</a:t>
            </a:r>
          </a:p>
          <a:p>
            <a:r>
              <a:rPr lang="en-GB" altLang="en-US" sz="2000" dirty="0">
                <a:latin typeface="+mj-lt"/>
                <a:ea typeface="ＭＳ Ｐゴシック" pitchFamily="34" charset="-128"/>
              </a:rPr>
              <a:t>aluminium		50</a:t>
            </a:r>
          </a:p>
          <a:p>
            <a:r>
              <a:rPr lang="en-GB" altLang="en-US" sz="2000" dirty="0">
                <a:latin typeface="+mj-lt"/>
                <a:ea typeface="ＭＳ Ｐゴシック" pitchFamily="34" charset="-128"/>
              </a:rPr>
              <a:t>potassium perchlorate	50</a:t>
            </a:r>
            <a:endParaRPr lang="en-US" altLang="en-US" sz="2000" dirty="0">
              <a:latin typeface="+mj-lt"/>
              <a:ea typeface="ＭＳ Ｐゴシック" pitchFamily="34" charset="-128"/>
            </a:endParaRPr>
          </a:p>
        </p:txBody>
      </p:sp>
      <p:sp>
        <p:nvSpPr>
          <p:cNvPr id="114695" name="TextBox 1"/>
          <p:cNvSpPr txBox="1">
            <a:spLocks noChangeArrowheads="1"/>
          </p:cNvSpPr>
          <p:nvPr/>
        </p:nvSpPr>
        <p:spPr bwMode="auto">
          <a:xfrm>
            <a:off x="1516063" y="5867400"/>
            <a:ext cx="60706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400"/>
              <a:t>Violent reaction required – loose powder fill</a:t>
            </a:r>
          </a:p>
        </p:txBody>
      </p:sp>
    </p:spTree>
    <p:extLst>
      <p:ext uri="{BB962C8B-B14F-4D97-AF65-F5344CB8AC3E}">
        <p14:creationId xmlns:p14="http://schemas.microsoft.com/office/powerpoint/2010/main" val="1082799285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/>
          <a:lstStyle/>
          <a:p>
            <a:r>
              <a:rPr lang="en-GB" altLang="en-US" sz="3600" smtClean="0"/>
              <a:t>Thunderflash Mk 8</a:t>
            </a:r>
          </a:p>
        </p:txBody>
      </p:sp>
      <p:sp>
        <p:nvSpPr>
          <p:cNvPr id="116737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010400" y="6313488"/>
            <a:ext cx="21336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6186147-CB06-44A7-9E77-395F9205C50A}" type="slidenum">
              <a:rPr lang="en-US" altLang="en-US" sz="140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US" altLang="en-US" sz="1400">
              <a:solidFill>
                <a:schemeClr val="tx1"/>
              </a:solidFill>
              <a:latin typeface="Arial" charset="0"/>
              <a:ea typeface="ＭＳ Ｐゴシック" pitchFamily="34" charset="-128"/>
              <a:cs typeface="Arial" charset="0"/>
            </a:endParaRPr>
          </a:p>
        </p:txBody>
      </p:sp>
      <p:grpSp>
        <p:nvGrpSpPr>
          <p:cNvPr id="116739" name="Group 3"/>
          <p:cNvGrpSpPr>
            <a:grpSpLocks/>
          </p:cNvGrpSpPr>
          <p:nvPr/>
        </p:nvGrpSpPr>
        <p:grpSpPr bwMode="auto">
          <a:xfrm>
            <a:off x="568325" y="1201738"/>
            <a:ext cx="8093075" cy="4483099"/>
            <a:chOff x="382" y="1257"/>
            <a:chExt cx="5098" cy="2824"/>
          </a:xfrm>
        </p:grpSpPr>
        <p:pic>
          <p:nvPicPr>
            <p:cNvPr id="116741" name="Picture 4" descr="thunderflash copy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82" y="1862"/>
              <a:ext cx="5036" cy="10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6742" name="Text Box 5"/>
            <p:cNvSpPr txBox="1">
              <a:spLocks noChangeArrowheads="1"/>
            </p:cNvSpPr>
            <p:nvPr/>
          </p:nvSpPr>
          <p:spPr bwMode="auto">
            <a:xfrm>
              <a:off x="496" y="1257"/>
              <a:ext cx="1554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/>
              <a:r>
                <a:rPr lang="en-GB" altLang="en-US" dirty="0">
                  <a:latin typeface="+mj-lt"/>
                  <a:ea typeface="ＭＳ Ｐゴシック" pitchFamily="34" charset="-128"/>
                </a:rPr>
                <a:t>quick match (108 mm)</a:t>
              </a:r>
            </a:p>
          </p:txBody>
        </p:sp>
        <p:sp>
          <p:nvSpPr>
            <p:cNvPr id="116743" name="Text Box 6"/>
            <p:cNvSpPr txBox="1">
              <a:spLocks noChangeArrowheads="1"/>
            </p:cNvSpPr>
            <p:nvPr/>
          </p:nvSpPr>
          <p:spPr bwMode="auto">
            <a:xfrm>
              <a:off x="2280" y="1257"/>
              <a:ext cx="1416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r>
                <a:rPr lang="en-GB" altLang="en-US">
                  <a:latin typeface="+mj-lt"/>
                  <a:ea typeface="ＭＳ Ｐゴシック" pitchFamily="34" charset="-128"/>
                </a:rPr>
                <a:t>match composition</a:t>
              </a:r>
            </a:p>
          </p:txBody>
        </p:sp>
        <p:sp>
          <p:nvSpPr>
            <p:cNvPr id="116744" name="Text Box 7"/>
            <p:cNvSpPr txBox="1">
              <a:spLocks noChangeArrowheads="1"/>
            </p:cNvSpPr>
            <p:nvPr/>
          </p:nvSpPr>
          <p:spPr bwMode="auto">
            <a:xfrm>
              <a:off x="3630" y="1448"/>
              <a:ext cx="512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/>
              <a:r>
                <a:rPr lang="en-GB" altLang="en-US">
                  <a:latin typeface="+mj-lt"/>
                  <a:ea typeface="ＭＳ Ｐゴシック" pitchFamily="34" charset="-128"/>
                </a:rPr>
                <a:t>striker</a:t>
              </a:r>
            </a:p>
          </p:txBody>
        </p:sp>
        <p:sp>
          <p:nvSpPr>
            <p:cNvPr id="116745" name="Text Box 8"/>
            <p:cNvSpPr txBox="1">
              <a:spLocks noChangeArrowheads="1"/>
            </p:cNvSpPr>
            <p:nvPr/>
          </p:nvSpPr>
          <p:spPr bwMode="auto">
            <a:xfrm>
              <a:off x="4140" y="1257"/>
              <a:ext cx="889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/>
              <a:r>
                <a:rPr lang="en-GB" altLang="en-US">
                  <a:latin typeface="+mj-lt"/>
                  <a:ea typeface="ＭＳ Ｐゴシック" pitchFamily="34" charset="-128"/>
                </a:rPr>
                <a:t>tear off tape</a:t>
              </a:r>
            </a:p>
          </p:txBody>
        </p:sp>
        <p:sp>
          <p:nvSpPr>
            <p:cNvPr id="116746" name="Text Box 9"/>
            <p:cNvSpPr txBox="1">
              <a:spLocks noChangeArrowheads="1"/>
            </p:cNvSpPr>
            <p:nvPr/>
          </p:nvSpPr>
          <p:spPr bwMode="auto">
            <a:xfrm>
              <a:off x="4268" y="3249"/>
              <a:ext cx="851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/>
              <a:r>
                <a:rPr lang="en-GB" altLang="en-US">
                  <a:latin typeface="+mj-lt"/>
                  <a:ea typeface="ＭＳ Ｐゴシック" pitchFamily="34" charset="-128"/>
                </a:rPr>
                <a:t>quickmatch</a:t>
              </a:r>
            </a:p>
          </p:txBody>
        </p:sp>
        <p:sp>
          <p:nvSpPr>
            <p:cNvPr id="116747" name="Text Box 10"/>
            <p:cNvSpPr txBox="1">
              <a:spLocks noChangeArrowheads="1"/>
            </p:cNvSpPr>
            <p:nvPr/>
          </p:nvSpPr>
          <p:spPr bwMode="auto">
            <a:xfrm>
              <a:off x="3088" y="3848"/>
              <a:ext cx="2392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/>
              <a:r>
                <a:rPr lang="en-GB" altLang="en-US" dirty="0">
                  <a:latin typeface="+mj-lt"/>
                  <a:ea typeface="ＭＳ Ｐゴシック" pitchFamily="34" charset="-128"/>
                </a:rPr>
                <a:t>flash composition SR 801B (11.7 g)</a:t>
              </a:r>
            </a:p>
          </p:txBody>
        </p:sp>
        <p:sp>
          <p:nvSpPr>
            <p:cNvPr id="116748" name="Text Box 11"/>
            <p:cNvSpPr txBox="1">
              <a:spLocks noChangeArrowheads="1"/>
            </p:cNvSpPr>
            <p:nvPr/>
          </p:nvSpPr>
          <p:spPr bwMode="auto">
            <a:xfrm>
              <a:off x="3038" y="3249"/>
              <a:ext cx="835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/>
              <a:r>
                <a:rPr lang="en-GB" altLang="en-US">
                  <a:latin typeface="+mj-lt"/>
                  <a:ea typeface="ＭＳ Ｐゴシック" pitchFamily="34" charset="-128"/>
                </a:rPr>
                <a:t>gunpowder</a:t>
              </a:r>
            </a:p>
          </p:txBody>
        </p:sp>
        <p:sp>
          <p:nvSpPr>
            <p:cNvPr id="116749" name="Text Box 12"/>
            <p:cNvSpPr txBox="1">
              <a:spLocks noChangeArrowheads="1"/>
            </p:cNvSpPr>
            <p:nvPr/>
          </p:nvSpPr>
          <p:spPr bwMode="auto">
            <a:xfrm>
              <a:off x="2073" y="3249"/>
              <a:ext cx="795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/>
              <a:r>
                <a:rPr lang="en-GB" altLang="en-US">
                  <a:latin typeface="+mj-lt"/>
                  <a:ea typeface="ＭＳ Ｐゴシック" pitchFamily="34" charset="-128"/>
                </a:rPr>
                <a:t>paper wad</a:t>
              </a:r>
            </a:p>
          </p:txBody>
        </p:sp>
        <p:sp>
          <p:nvSpPr>
            <p:cNvPr id="116750" name="Text Box 13"/>
            <p:cNvSpPr txBox="1">
              <a:spLocks noChangeArrowheads="1"/>
            </p:cNvSpPr>
            <p:nvPr/>
          </p:nvSpPr>
          <p:spPr bwMode="auto">
            <a:xfrm>
              <a:off x="634" y="3162"/>
              <a:ext cx="1248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r>
                <a:rPr lang="en-GB" altLang="en-US">
                  <a:latin typeface="+mj-lt"/>
                  <a:ea typeface="ＭＳ Ｐゴシック" pitchFamily="34" charset="-128"/>
                </a:rPr>
                <a:t>hollow paper tube</a:t>
              </a:r>
            </a:p>
          </p:txBody>
        </p:sp>
        <p:sp>
          <p:nvSpPr>
            <p:cNvPr id="116751" name="Line 14"/>
            <p:cNvSpPr>
              <a:spLocks noChangeShapeType="1"/>
            </p:cNvSpPr>
            <p:nvPr/>
          </p:nvSpPr>
          <p:spPr bwMode="auto">
            <a:xfrm>
              <a:off x="4704" y="1488"/>
              <a:ext cx="240" cy="528"/>
            </a:xfrm>
            <a:prstGeom prst="line">
              <a:avLst/>
            </a:prstGeom>
            <a:noFill/>
            <a:ln w="15875">
              <a:solidFill>
                <a:srgbClr val="00B0F0"/>
              </a:solidFill>
              <a:round/>
              <a:headEnd/>
              <a:tailEnd type="triangle" w="med" len="med"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16752" name="Line 15"/>
            <p:cNvSpPr>
              <a:spLocks noChangeShapeType="1"/>
            </p:cNvSpPr>
            <p:nvPr/>
          </p:nvSpPr>
          <p:spPr bwMode="auto">
            <a:xfrm>
              <a:off x="3984" y="1680"/>
              <a:ext cx="240" cy="432"/>
            </a:xfrm>
            <a:prstGeom prst="line">
              <a:avLst/>
            </a:prstGeom>
            <a:noFill/>
            <a:ln w="15875">
              <a:solidFill>
                <a:srgbClr val="00B0F0"/>
              </a:solidFill>
              <a:round/>
              <a:headEnd/>
              <a:tailEnd type="triangle" w="med" len="med"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16753" name="Line 16"/>
            <p:cNvSpPr>
              <a:spLocks noChangeShapeType="1"/>
            </p:cNvSpPr>
            <p:nvPr/>
          </p:nvSpPr>
          <p:spPr bwMode="auto">
            <a:xfrm>
              <a:off x="3216" y="1584"/>
              <a:ext cx="192" cy="480"/>
            </a:xfrm>
            <a:prstGeom prst="line">
              <a:avLst/>
            </a:prstGeom>
            <a:noFill/>
            <a:ln w="15875">
              <a:solidFill>
                <a:srgbClr val="00B0F0"/>
              </a:solidFill>
              <a:round/>
              <a:headEnd/>
              <a:tailEnd type="triangle" w="med" len="med"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16754" name="Line 17"/>
            <p:cNvSpPr>
              <a:spLocks noChangeShapeType="1"/>
            </p:cNvSpPr>
            <p:nvPr/>
          </p:nvSpPr>
          <p:spPr bwMode="auto">
            <a:xfrm>
              <a:off x="1680" y="1488"/>
              <a:ext cx="1200" cy="624"/>
            </a:xfrm>
            <a:prstGeom prst="line">
              <a:avLst/>
            </a:prstGeom>
            <a:noFill/>
            <a:ln w="15875">
              <a:solidFill>
                <a:srgbClr val="00B0F0"/>
              </a:solidFill>
              <a:round/>
              <a:headEnd/>
              <a:tailEnd type="triangle" w="med" len="med"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16755" name="Line 18"/>
            <p:cNvSpPr>
              <a:spLocks noChangeShapeType="1"/>
            </p:cNvSpPr>
            <p:nvPr/>
          </p:nvSpPr>
          <p:spPr bwMode="auto">
            <a:xfrm flipV="1">
              <a:off x="1488" y="2544"/>
              <a:ext cx="528" cy="672"/>
            </a:xfrm>
            <a:prstGeom prst="line">
              <a:avLst/>
            </a:prstGeom>
            <a:noFill/>
            <a:ln w="15875">
              <a:solidFill>
                <a:srgbClr val="00B0F0"/>
              </a:solidFill>
              <a:round/>
              <a:headEnd/>
              <a:tailEnd type="triangle" w="med" len="med"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16756" name="Line 19"/>
            <p:cNvSpPr>
              <a:spLocks noChangeShapeType="1"/>
            </p:cNvSpPr>
            <p:nvPr/>
          </p:nvSpPr>
          <p:spPr bwMode="auto">
            <a:xfrm flipV="1">
              <a:off x="2736" y="2592"/>
              <a:ext cx="432" cy="672"/>
            </a:xfrm>
            <a:prstGeom prst="line">
              <a:avLst/>
            </a:prstGeom>
            <a:noFill/>
            <a:ln w="15875">
              <a:solidFill>
                <a:srgbClr val="00B0F0"/>
              </a:solidFill>
              <a:round/>
              <a:headEnd/>
              <a:tailEnd type="triangle" w="med" len="med"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16757" name="Line 20"/>
            <p:cNvSpPr>
              <a:spLocks noChangeShapeType="1"/>
            </p:cNvSpPr>
            <p:nvPr/>
          </p:nvSpPr>
          <p:spPr bwMode="auto">
            <a:xfrm flipV="1">
              <a:off x="3456" y="2448"/>
              <a:ext cx="480" cy="816"/>
            </a:xfrm>
            <a:prstGeom prst="line">
              <a:avLst/>
            </a:prstGeom>
            <a:noFill/>
            <a:ln w="15875">
              <a:solidFill>
                <a:srgbClr val="00B0F0"/>
              </a:solidFill>
              <a:round/>
              <a:headEnd/>
              <a:tailEnd type="triangle" w="med" len="med"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16758" name="Line 21"/>
            <p:cNvSpPr>
              <a:spLocks noChangeShapeType="1"/>
            </p:cNvSpPr>
            <p:nvPr/>
          </p:nvSpPr>
          <p:spPr bwMode="auto">
            <a:xfrm flipH="1" flipV="1">
              <a:off x="4560" y="2592"/>
              <a:ext cx="192" cy="624"/>
            </a:xfrm>
            <a:prstGeom prst="line">
              <a:avLst/>
            </a:prstGeom>
            <a:noFill/>
            <a:ln w="15875">
              <a:solidFill>
                <a:srgbClr val="00B0F0"/>
              </a:solidFill>
              <a:round/>
              <a:headEnd/>
              <a:tailEnd type="triangle" w="med" len="med"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16759" name="Line 22"/>
            <p:cNvSpPr>
              <a:spLocks noChangeShapeType="1"/>
            </p:cNvSpPr>
            <p:nvPr/>
          </p:nvSpPr>
          <p:spPr bwMode="auto">
            <a:xfrm flipH="1" flipV="1">
              <a:off x="4032" y="2592"/>
              <a:ext cx="288" cy="1296"/>
            </a:xfrm>
            <a:prstGeom prst="line">
              <a:avLst/>
            </a:prstGeom>
            <a:noFill/>
            <a:ln w="15875">
              <a:solidFill>
                <a:srgbClr val="00B0F0"/>
              </a:solidFill>
              <a:round/>
              <a:headEnd/>
              <a:tailEnd type="triangle" w="med" len="med"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</p:grpSp>
      <p:sp>
        <p:nvSpPr>
          <p:cNvPr id="116740" name="Text Box 23"/>
          <p:cNvSpPr txBox="1">
            <a:spLocks noChangeArrowheads="1"/>
          </p:cNvSpPr>
          <p:nvPr/>
        </p:nvSpPr>
        <p:spPr bwMode="auto">
          <a:xfrm>
            <a:off x="611188" y="5221288"/>
            <a:ext cx="3096716" cy="923330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GB" altLang="en-US" dirty="0">
                <a:latin typeface="+mj-lt"/>
                <a:ea typeface="ＭＳ Ｐゴシック" pitchFamily="34" charset="-128"/>
              </a:rPr>
              <a:t>magnesium	        </a:t>
            </a:r>
            <a:r>
              <a:rPr lang="en-GB" altLang="en-US" dirty="0" smtClean="0">
                <a:latin typeface="+mj-lt"/>
                <a:ea typeface="ＭＳ Ｐゴシック" pitchFamily="34" charset="-128"/>
              </a:rPr>
              <a:t>     </a:t>
            </a:r>
            <a:r>
              <a:rPr lang="en-GB" altLang="en-US" dirty="0">
                <a:latin typeface="+mj-lt"/>
                <a:ea typeface="ＭＳ Ｐゴシック" pitchFamily="34" charset="-128"/>
              </a:rPr>
              <a:t>57</a:t>
            </a:r>
          </a:p>
          <a:p>
            <a:r>
              <a:rPr lang="en-GB" altLang="en-US" dirty="0">
                <a:latin typeface="+mj-lt"/>
                <a:ea typeface="ＭＳ Ｐゴシック" pitchFamily="34" charset="-128"/>
              </a:rPr>
              <a:t>potassium perchlorate  </a:t>
            </a:r>
            <a:r>
              <a:rPr lang="en-GB" altLang="en-US" dirty="0" smtClean="0">
                <a:latin typeface="+mj-lt"/>
                <a:ea typeface="ＭＳ Ｐゴシック" pitchFamily="34" charset="-128"/>
              </a:rPr>
              <a:t>    37</a:t>
            </a:r>
            <a:endParaRPr lang="en-GB" altLang="en-US" dirty="0">
              <a:latin typeface="+mj-lt"/>
              <a:ea typeface="ＭＳ Ｐゴシック" pitchFamily="34" charset="-128"/>
            </a:endParaRPr>
          </a:p>
          <a:p>
            <a:r>
              <a:rPr lang="en-GB" altLang="en-US" dirty="0">
                <a:latin typeface="+mj-lt"/>
                <a:ea typeface="ＭＳ Ｐゴシック" pitchFamily="34" charset="-128"/>
              </a:rPr>
              <a:t>graphite		         </a:t>
            </a:r>
            <a:r>
              <a:rPr lang="en-GB" altLang="en-US" dirty="0" smtClean="0">
                <a:latin typeface="+mj-lt"/>
                <a:ea typeface="ＭＳ Ｐゴシック" pitchFamily="34" charset="-128"/>
              </a:rPr>
              <a:t>     </a:t>
            </a:r>
            <a:r>
              <a:rPr lang="en-GB" altLang="en-US" dirty="0">
                <a:latin typeface="+mj-lt"/>
                <a:ea typeface="ＭＳ Ｐゴシック" pitchFamily="34" charset="-128"/>
              </a:rPr>
              <a:t>6</a:t>
            </a:r>
            <a:endParaRPr lang="en-US" altLang="en-US" dirty="0">
              <a:latin typeface="+mj-lt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65220036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8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69875"/>
            <a:ext cx="7772400" cy="855663"/>
          </a:xfrm>
        </p:spPr>
        <p:txBody>
          <a:bodyPr/>
          <a:lstStyle/>
          <a:p>
            <a:r>
              <a:rPr lang="en-GB" altLang="en-US" sz="3600" smtClean="0"/>
              <a:t>Stun Grenade</a:t>
            </a:r>
          </a:p>
        </p:txBody>
      </p:sp>
      <p:sp>
        <p:nvSpPr>
          <p:cNvPr id="12292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3486150" y="1276350"/>
            <a:ext cx="5472113" cy="4600575"/>
          </a:xfrm>
        </p:spPr>
        <p:txBody>
          <a:bodyPr rtlCol="0">
            <a:normAutofit fontScale="92500"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2400" dirty="0" smtClean="0">
                <a:latin typeface="+mj-lt"/>
                <a:cs typeface="Times New Roman" panose="02020603050405020304" pitchFamily="18" charset="0"/>
              </a:rPr>
              <a:t>High energy, high temperature mixture.</a:t>
            </a:r>
          </a:p>
          <a:p>
            <a:pPr lvl="1" fontAlgn="auto">
              <a:spcAft>
                <a:spcPts val="0"/>
              </a:spcAft>
              <a:buFont typeface="Arial" panose="020B0604020202020204" pitchFamily="34" charset="0"/>
              <a:buChar char="–"/>
              <a:defRPr/>
            </a:pPr>
            <a:r>
              <a:rPr lang="en-GB" altLang="en-US" sz="2000" dirty="0" smtClean="0">
                <a:latin typeface="+mj-lt"/>
                <a:cs typeface="Times New Roman" panose="02020603050405020304" pitchFamily="18" charset="0"/>
              </a:rPr>
              <a:t>aluminium / potassium perchlorate</a:t>
            </a:r>
          </a:p>
          <a:p>
            <a:pPr fontAlgn="auto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2400" dirty="0" smtClean="0">
                <a:latin typeface="+mj-lt"/>
                <a:cs typeface="Times New Roman" panose="02020603050405020304" pitchFamily="18" charset="0"/>
              </a:rPr>
              <a:t>Loose powder fill for maximum reaction rate.</a:t>
            </a:r>
          </a:p>
          <a:p>
            <a:pPr fontAlgn="auto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2400" dirty="0" smtClean="0">
                <a:latin typeface="+mj-lt"/>
                <a:cs typeface="Times New Roman" panose="02020603050405020304" pitchFamily="18" charset="0"/>
              </a:rPr>
              <a:t>Composition confined in aluminium tube for maximum effect.</a:t>
            </a:r>
          </a:p>
          <a:p>
            <a:pPr fontAlgn="auto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2400" dirty="0" smtClean="0">
                <a:latin typeface="+mj-lt"/>
                <a:cs typeface="Times New Roman" panose="02020603050405020304" pitchFamily="18" charset="0"/>
              </a:rPr>
              <a:t>Grenades are scattered before functioning.</a:t>
            </a:r>
          </a:p>
          <a:p>
            <a:pPr fontAlgn="auto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2400" dirty="0" smtClean="0">
                <a:latin typeface="+mj-lt"/>
                <a:cs typeface="Times New Roman" panose="02020603050405020304" pitchFamily="18" charset="0"/>
              </a:rPr>
              <a:t>No two grenades should function simultaneously to cause excessively high overpressure.</a:t>
            </a:r>
            <a:endParaRPr lang="en-US" altLang="en-US" sz="2400" dirty="0" smtClean="0"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718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6586538" y="6313488"/>
            <a:ext cx="21336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14F6D50-F7FE-45C8-B6DC-94A9D635C0F7}" type="slidenum">
              <a:rPr lang="en-US" altLang="en-US" sz="140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US" altLang="en-US" sz="1400" smtClean="0">
              <a:solidFill>
                <a:schemeClr val="tx1"/>
              </a:solidFill>
              <a:latin typeface="Arial" charset="0"/>
              <a:ea typeface="ＭＳ Ｐゴシック" pitchFamily="34" charset="-128"/>
              <a:cs typeface="Arial" charset="0"/>
            </a:endParaRPr>
          </a:p>
        </p:txBody>
      </p:sp>
      <p:pic>
        <p:nvPicPr>
          <p:cNvPr id="7184" name="Picture 4" descr="grenade - stun - Haley &amp; Weller cop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" y="1258888"/>
            <a:ext cx="2162175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85" name="Text Box 5"/>
          <p:cNvSpPr txBox="1">
            <a:spLocks noChangeArrowheads="1"/>
          </p:cNvSpPr>
          <p:nvPr/>
        </p:nvSpPr>
        <p:spPr bwMode="auto">
          <a:xfrm>
            <a:off x="395288" y="6043613"/>
            <a:ext cx="1631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altLang="en-US" i="1">
                <a:latin typeface="Times New Roman" pitchFamily="18" charset="0"/>
                <a:ea typeface="ＭＳ Ｐゴシック" pitchFamily="34" charset="-128"/>
              </a:rPr>
              <a:t>Haley &amp; Weller</a:t>
            </a:r>
          </a:p>
        </p:txBody>
      </p:sp>
      <p:graphicFrame>
        <p:nvGraphicFramePr>
          <p:cNvPr id="3" name="Object 13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959236"/>
              </p:ext>
            </p:extLst>
          </p:nvPr>
        </p:nvGraphicFramePr>
        <p:xfrm>
          <a:off x="8043863" y="5426075"/>
          <a:ext cx="914400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9" name="Presentation" showAsIcon="1" r:id="rId4" imgW="914400" imgH="714240" progId="PowerPoint.Show.12">
                  <p:embed/>
                </p:oleObj>
              </mc:Choice>
              <mc:Fallback>
                <p:oleObj name="Presentation" showAsIcon="1" r:id="rId4" imgW="914400" imgH="714240" progId="PowerPoint.Show.12">
                  <p:embed/>
                  <p:pic>
                    <p:nvPicPr>
                      <p:cNvPr id="3" name="Object 13">
                        <a:hlinkClick r:id="" action="ppaction://ole?verb=0"/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43863" y="5426075"/>
                        <a:ext cx="914400" cy="7143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28324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60350"/>
            <a:ext cx="7772400" cy="865188"/>
          </a:xfrm>
        </p:spPr>
        <p:txBody>
          <a:bodyPr/>
          <a:lstStyle/>
          <a:p>
            <a:r>
              <a:rPr lang="en-GB" altLang="en-US" sz="3600" smtClean="0"/>
              <a:t>Stun Grenade</a:t>
            </a:r>
          </a:p>
        </p:txBody>
      </p:sp>
      <p:sp>
        <p:nvSpPr>
          <p:cNvPr id="8208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6586538" y="6313488"/>
            <a:ext cx="21336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7F418F5-E1EA-4317-A1E7-416910EEEB64}" type="slidenum">
              <a:rPr lang="en-US" altLang="en-US" sz="140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US" altLang="en-US" sz="1400" smtClean="0">
              <a:solidFill>
                <a:schemeClr val="tx1"/>
              </a:solidFill>
              <a:latin typeface="Arial" charset="0"/>
              <a:ea typeface="ＭＳ Ｐゴシック" pitchFamily="34" charset="-128"/>
              <a:cs typeface="Arial" charset="0"/>
            </a:endParaRPr>
          </a:p>
        </p:txBody>
      </p:sp>
      <p:pic>
        <p:nvPicPr>
          <p:cNvPr id="14341" name="Picture 4" descr="grenade - stun - NICO cop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33950" y="2108200"/>
            <a:ext cx="3689350" cy="381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9" name="Picture 32" descr="grenade - stun - training - NICO copy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8950" y="1687513"/>
            <a:ext cx="1754188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8210" name="Group 4"/>
          <p:cNvGrpSpPr>
            <a:grpSpLocks/>
          </p:cNvGrpSpPr>
          <p:nvPr/>
        </p:nvGrpSpPr>
        <p:grpSpPr bwMode="auto">
          <a:xfrm>
            <a:off x="2490788" y="2462213"/>
            <a:ext cx="1276350" cy="3240087"/>
            <a:chOff x="1429" y="1272"/>
            <a:chExt cx="804" cy="2332"/>
          </a:xfrm>
        </p:grpSpPr>
        <p:sp>
          <p:nvSpPr>
            <p:cNvPr id="8211" name="Rectangle 5"/>
            <p:cNvSpPr>
              <a:spLocks noChangeArrowheads="1"/>
            </p:cNvSpPr>
            <p:nvPr/>
          </p:nvSpPr>
          <p:spPr bwMode="auto">
            <a:xfrm>
              <a:off x="1429" y="1502"/>
              <a:ext cx="804" cy="210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 altLang="en-US" sz="2400">
                <a:ea typeface="ＭＳ Ｐゴシック" pitchFamily="34" charset="-128"/>
              </a:endParaRPr>
            </a:p>
          </p:txBody>
        </p:sp>
        <p:sp>
          <p:nvSpPr>
            <p:cNvPr id="8212" name="Rectangle 6"/>
            <p:cNvSpPr>
              <a:spLocks noChangeArrowheads="1"/>
            </p:cNvSpPr>
            <p:nvPr/>
          </p:nvSpPr>
          <p:spPr bwMode="auto">
            <a:xfrm>
              <a:off x="1835" y="2525"/>
              <a:ext cx="389" cy="187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 altLang="en-US" sz="2400">
                <a:ea typeface="ＭＳ Ｐゴシック" pitchFamily="34" charset="-128"/>
              </a:endParaRPr>
            </a:p>
          </p:txBody>
        </p:sp>
        <p:sp>
          <p:nvSpPr>
            <p:cNvPr id="8213" name="Rectangle 7"/>
            <p:cNvSpPr>
              <a:spLocks noChangeArrowheads="1"/>
            </p:cNvSpPr>
            <p:nvPr/>
          </p:nvSpPr>
          <p:spPr bwMode="auto">
            <a:xfrm>
              <a:off x="1835" y="3018"/>
              <a:ext cx="389" cy="187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 altLang="en-US" sz="2400">
                <a:ea typeface="ＭＳ Ｐゴシック" pitchFamily="34" charset="-128"/>
              </a:endParaRPr>
            </a:p>
          </p:txBody>
        </p:sp>
        <p:sp>
          <p:nvSpPr>
            <p:cNvPr id="8214" name="Rectangle 8"/>
            <p:cNvSpPr>
              <a:spLocks noChangeArrowheads="1"/>
            </p:cNvSpPr>
            <p:nvPr/>
          </p:nvSpPr>
          <p:spPr bwMode="auto">
            <a:xfrm>
              <a:off x="1835" y="2032"/>
              <a:ext cx="389" cy="187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 altLang="en-US" sz="2400">
                <a:ea typeface="ＭＳ Ｐゴシック" pitchFamily="34" charset="-128"/>
              </a:endParaRPr>
            </a:p>
          </p:txBody>
        </p:sp>
        <p:sp>
          <p:nvSpPr>
            <p:cNvPr id="8215" name="Rectangle 9"/>
            <p:cNvSpPr>
              <a:spLocks noChangeArrowheads="1"/>
            </p:cNvSpPr>
            <p:nvPr/>
          </p:nvSpPr>
          <p:spPr bwMode="auto">
            <a:xfrm>
              <a:off x="1835" y="1539"/>
              <a:ext cx="389" cy="187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 altLang="en-US" sz="2400">
                <a:ea typeface="ＭＳ Ｐゴシック" pitchFamily="34" charset="-128"/>
              </a:endParaRPr>
            </a:p>
          </p:txBody>
        </p:sp>
        <p:sp>
          <p:nvSpPr>
            <p:cNvPr id="8216" name="Rectangle 10"/>
            <p:cNvSpPr>
              <a:spLocks noChangeArrowheads="1"/>
            </p:cNvSpPr>
            <p:nvPr/>
          </p:nvSpPr>
          <p:spPr bwMode="auto">
            <a:xfrm>
              <a:off x="1438" y="2768"/>
              <a:ext cx="389" cy="187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 altLang="en-US" sz="2400">
                <a:ea typeface="ＭＳ Ｐゴシック" pitchFamily="34" charset="-128"/>
              </a:endParaRPr>
            </a:p>
          </p:txBody>
        </p:sp>
        <p:sp>
          <p:nvSpPr>
            <p:cNvPr id="8217" name="Rectangle 11"/>
            <p:cNvSpPr>
              <a:spLocks noChangeArrowheads="1"/>
            </p:cNvSpPr>
            <p:nvPr/>
          </p:nvSpPr>
          <p:spPr bwMode="auto">
            <a:xfrm>
              <a:off x="1438" y="3261"/>
              <a:ext cx="389" cy="187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 altLang="en-US" sz="2400">
                <a:ea typeface="ＭＳ Ｐゴシック" pitchFamily="34" charset="-128"/>
              </a:endParaRPr>
            </a:p>
          </p:txBody>
        </p:sp>
        <p:sp>
          <p:nvSpPr>
            <p:cNvPr id="8218" name="Rectangle 12"/>
            <p:cNvSpPr>
              <a:spLocks noChangeArrowheads="1"/>
            </p:cNvSpPr>
            <p:nvPr/>
          </p:nvSpPr>
          <p:spPr bwMode="auto">
            <a:xfrm>
              <a:off x="1438" y="2275"/>
              <a:ext cx="389" cy="187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 altLang="en-US" sz="2400">
                <a:ea typeface="ＭＳ Ｐゴシック" pitchFamily="34" charset="-128"/>
              </a:endParaRPr>
            </a:p>
          </p:txBody>
        </p:sp>
        <p:sp>
          <p:nvSpPr>
            <p:cNvPr id="8219" name="Rectangle 13"/>
            <p:cNvSpPr>
              <a:spLocks noChangeArrowheads="1"/>
            </p:cNvSpPr>
            <p:nvPr/>
          </p:nvSpPr>
          <p:spPr bwMode="auto">
            <a:xfrm>
              <a:off x="1438" y="1782"/>
              <a:ext cx="389" cy="187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 altLang="en-US" sz="2400">
                <a:ea typeface="ＭＳ Ｐゴシック" pitchFamily="34" charset="-128"/>
              </a:endParaRPr>
            </a:p>
          </p:txBody>
        </p:sp>
        <p:sp>
          <p:nvSpPr>
            <p:cNvPr id="8220" name="Rectangle 14"/>
            <p:cNvSpPr>
              <a:spLocks noChangeArrowheads="1"/>
            </p:cNvSpPr>
            <p:nvPr/>
          </p:nvSpPr>
          <p:spPr bwMode="auto">
            <a:xfrm>
              <a:off x="1805" y="1272"/>
              <a:ext cx="59" cy="221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 altLang="en-US" sz="2400">
                <a:ea typeface="ＭＳ Ｐゴシック" pitchFamily="34" charset="-128"/>
              </a:endParaRPr>
            </a:p>
          </p:txBody>
        </p:sp>
        <p:sp>
          <p:nvSpPr>
            <p:cNvPr id="8221" name="Line 15"/>
            <p:cNvSpPr>
              <a:spLocks noChangeShapeType="1"/>
            </p:cNvSpPr>
            <p:nvPr/>
          </p:nvSpPr>
          <p:spPr bwMode="auto">
            <a:xfrm>
              <a:off x="1797" y="1782"/>
              <a:ext cx="0" cy="6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222" name="Line 16"/>
            <p:cNvSpPr>
              <a:spLocks noChangeShapeType="1"/>
            </p:cNvSpPr>
            <p:nvPr/>
          </p:nvSpPr>
          <p:spPr bwMode="auto">
            <a:xfrm>
              <a:off x="1798" y="1900"/>
              <a:ext cx="0" cy="6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223" name="Line 17"/>
            <p:cNvSpPr>
              <a:spLocks noChangeShapeType="1"/>
            </p:cNvSpPr>
            <p:nvPr/>
          </p:nvSpPr>
          <p:spPr bwMode="auto">
            <a:xfrm>
              <a:off x="1873" y="2032"/>
              <a:ext cx="0" cy="6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224" name="Line 18"/>
            <p:cNvSpPr>
              <a:spLocks noChangeShapeType="1"/>
            </p:cNvSpPr>
            <p:nvPr/>
          </p:nvSpPr>
          <p:spPr bwMode="auto">
            <a:xfrm>
              <a:off x="1874" y="2150"/>
              <a:ext cx="0" cy="6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225" name="Line 19"/>
            <p:cNvSpPr>
              <a:spLocks noChangeShapeType="1"/>
            </p:cNvSpPr>
            <p:nvPr/>
          </p:nvSpPr>
          <p:spPr bwMode="auto">
            <a:xfrm>
              <a:off x="1796" y="2273"/>
              <a:ext cx="0" cy="6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226" name="Line 20"/>
            <p:cNvSpPr>
              <a:spLocks noChangeShapeType="1"/>
            </p:cNvSpPr>
            <p:nvPr/>
          </p:nvSpPr>
          <p:spPr bwMode="auto">
            <a:xfrm>
              <a:off x="1797" y="2391"/>
              <a:ext cx="0" cy="6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227" name="Line 21"/>
            <p:cNvSpPr>
              <a:spLocks noChangeShapeType="1"/>
            </p:cNvSpPr>
            <p:nvPr/>
          </p:nvSpPr>
          <p:spPr bwMode="auto">
            <a:xfrm>
              <a:off x="1875" y="2523"/>
              <a:ext cx="0" cy="6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228" name="Line 22"/>
            <p:cNvSpPr>
              <a:spLocks noChangeShapeType="1"/>
            </p:cNvSpPr>
            <p:nvPr/>
          </p:nvSpPr>
          <p:spPr bwMode="auto">
            <a:xfrm>
              <a:off x="1876" y="2641"/>
              <a:ext cx="0" cy="6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229" name="Line 23"/>
            <p:cNvSpPr>
              <a:spLocks noChangeShapeType="1"/>
            </p:cNvSpPr>
            <p:nvPr/>
          </p:nvSpPr>
          <p:spPr bwMode="auto">
            <a:xfrm>
              <a:off x="1795" y="2770"/>
              <a:ext cx="0" cy="6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230" name="Line 24"/>
            <p:cNvSpPr>
              <a:spLocks noChangeShapeType="1"/>
            </p:cNvSpPr>
            <p:nvPr/>
          </p:nvSpPr>
          <p:spPr bwMode="auto">
            <a:xfrm>
              <a:off x="1796" y="2888"/>
              <a:ext cx="0" cy="6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231" name="Line 25"/>
            <p:cNvSpPr>
              <a:spLocks noChangeShapeType="1"/>
            </p:cNvSpPr>
            <p:nvPr/>
          </p:nvSpPr>
          <p:spPr bwMode="auto">
            <a:xfrm>
              <a:off x="1877" y="3020"/>
              <a:ext cx="0" cy="6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232" name="Line 26"/>
            <p:cNvSpPr>
              <a:spLocks noChangeShapeType="1"/>
            </p:cNvSpPr>
            <p:nvPr/>
          </p:nvSpPr>
          <p:spPr bwMode="auto">
            <a:xfrm>
              <a:off x="1878" y="3138"/>
              <a:ext cx="0" cy="6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233" name="Line 27"/>
            <p:cNvSpPr>
              <a:spLocks noChangeShapeType="1"/>
            </p:cNvSpPr>
            <p:nvPr/>
          </p:nvSpPr>
          <p:spPr bwMode="auto">
            <a:xfrm>
              <a:off x="1797" y="3261"/>
              <a:ext cx="0" cy="6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234" name="Line 28"/>
            <p:cNvSpPr>
              <a:spLocks noChangeShapeType="1"/>
            </p:cNvSpPr>
            <p:nvPr/>
          </p:nvSpPr>
          <p:spPr bwMode="auto">
            <a:xfrm>
              <a:off x="1798" y="3379"/>
              <a:ext cx="0" cy="6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235" name="Line 29"/>
            <p:cNvSpPr>
              <a:spLocks noChangeShapeType="1"/>
            </p:cNvSpPr>
            <p:nvPr/>
          </p:nvSpPr>
          <p:spPr bwMode="auto">
            <a:xfrm>
              <a:off x="1876" y="1540"/>
              <a:ext cx="0" cy="6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236" name="Line 30"/>
            <p:cNvSpPr>
              <a:spLocks noChangeShapeType="1"/>
            </p:cNvSpPr>
            <p:nvPr/>
          </p:nvSpPr>
          <p:spPr bwMode="auto">
            <a:xfrm>
              <a:off x="1877" y="1658"/>
              <a:ext cx="0" cy="6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aphicFrame>
        <p:nvGraphicFramePr>
          <p:cNvPr id="2" name="Object 13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21224147"/>
              </p:ext>
            </p:extLst>
          </p:nvPr>
        </p:nvGraphicFramePr>
        <p:xfrm>
          <a:off x="8166100" y="5435600"/>
          <a:ext cx="914400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53" name="Presentation" showAsIcon="1" r:id="rId5" imgW="914400" imgH="714240" progId="PowerPoint.Show.12">
                  <p:embed/>
                </p:oleObj>
              </mc:Choice>
              <mc:Fallback>
                <p:oleObj name="Presentation" showAsIcon="1" r:id="rId5" imgW="914400" imgH="714240" progId="PowerPoint.Show.12">
                  <p:embed/>
                  <p:pic>
                    <p:nvPicPr>
                      <p:cNvPr id="2" name="Object 13">
                        <a:hlinkClick r:id="" action="ppaction://ole?verb=0"/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66100" y="5435600"/>
                        <a:ext cx="914400" cy="7143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41835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System Issues and Manufacturing</a:t>
            </a:r>
          </a:p>
        </p:txBody>
      </p:sp>
      <p:sp>
        <p:nvSpPr>
          <p:cNvPr id="1290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sz="2400"/>
              <a:t>We’ve already discussed the failure modes in tracer.</a:t>
            </a:r>
          </a:p>
          <a:p>
            <a:pPr>
              <a:lnSpc>
                <a:spcPct val="90000"/>
              </a:lnSpc>
            </a:pPr>
            <a:r>
              <a:rPr lang="en-GB" sz="2400"/>
              <a:t>There is the potential for similar failures in an illuminating candle.</a:t>
            </a:r>
          </a:p>
          <a:p>
            <a:pPr>
              <a:lnSpc>
                <a:spcPct val="90000"/>
              </a:lnSpc>
            </a:pPr>
            <a:r>
              <a:rPr lang="en-GB" sz="2400"/>
              <a:t>As we have more composition the effects can be very dramatic.</a:t>
            </a:r>
          </a:p>
          <a:p>
            <a:pPr>
              <a:lnSpc>
                <a:spcPct val="90000"/>
              </a:lnSpc>
            </a:pPr>
            <a:r>
              <a:rPr lang="en-GB" sz="2400"/>
              <a:t>Getting the material to burn at the right rate and with the right spectrum is but half the battle.</a:t>
            </a:r>
          </a:p>
          <a:p>
            <a:pPr>
              <a:lnSpc>
                <a:spcPct val="90000"/>
              </a:lnSpc>
            </a:pPr>
            <a:r>
              <a:rPr lang="en-GB" sz="2400"/>
              <a:t>We now have to ensure that the system survives launch and deploys correctly</a:t>
            </a:r>
          </a:p>
          <a:p>
            <a:pPr>
              <a:lnSpc>
                <a:spcPct val="90000"/>
              </a:lnSpc>
            </a:pPr>
            <a:r>
              <a:rPr lang="en-GB" sz="2400"/>
              <a:t>Key features are press loads, the state of the press tooling, the condition of the liner etc.</a:t>
            </a:r>
          </a:p>
          <a:p>
            <a:pPr>
              <a:lnSpc>
                <a:spcPct val="90000"/>
              </a:lnSpc>
            </a:pPr>
            <a:endParaRPr lang="en-GB" sz="2400"/>
          </a:p>
        </p:txBody>
      </p:sp>
    </p:spTree>
    <p:extLst>
      <p:ext uri="{BB962C8B-B14F-4D97-AF65-F5344CB8AC3E}">
        <p14:creationId xmlns:p14="http://schemas.microsoft.com/office/powerpoint/2010/main" val="1598697767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Failure of IR Candle</a:t>
            </a:r>
          </a:p>
        </p:txBody>
      </p:sp>
      <p:pic>
        <p:nvPicPr>
          <p:cNvPr id="130053" name="Picture 5" descr="DSC_285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052513"/>
            <a:ext cx="5141913" cy="3416300"/>
          </a:xfrm>
          <a:prstGeom prst="rect">
            <a:avLst/>
          </a:prstGeom>
          <a:noFill/>
        </p:spPr>
      </p:pic>
      <p:sp>
        <p:nvSpPr>
          <p:cNvPr id="130054" name="Text Box 6"/>
          <p:cNvSpPr txBox="1">
            <a:spLocks noChangeArrowheads="1"/>
          </p:cNvSpPr>
          <p:nvPr/>
        </p:nvSpPr>
        <p:spPr bwMode="auto">
          <a:xfrm>
            <a:off x="5435600" y="1916113"/>
            <a:ext cx="3492500" cy="12509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FontTx/>
              <a:buBlip>
                <a:blip r:embed="rId3"/>
              </a:buBlip>
            </a:pPr>
            <a:r>
              <a:rPr lang="en-GB" sz="2000"/>
              <a:t>The lid is all that remained of the candle case!</a:t>
            </a:r>
          </a:p>
          <a:p>
            <a:pPr>
              <a:lnSpc>
                <a:spcPct val="90000"/>
              </a:lnSpc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FontTx/>
              <a:buBlip>
                <a:blip r:embed="rId3"/>
              </a:buBlip>
            </a:pPr>
            <a:r>
              <a:rPr lang="en-GB" sz="2000"/>
              <a:t>The rest had been blown apart</a:t>
            </a:r>
          </a:p>
        </p:txBody>
      </p:sp>
      <p:pic>
        <p:nvPicPr>
          <p:cNvPr id="130055" name="Picture 7" descr="DSC_2860"/>
          <p:cNvPicPr>
            <a:picLocks noChangeAspect="1" noChangeArrowheads="1"/>
          </p:cNvPicPr>
          <p:nvPr/>
        </p:nvPicPr>
        <p:blipFill>
          <a:blip r:embed="rId4"/>
          <a:srcRect l="32085" t="21455" r="36272" b="30942"/>
          <a:stretch>
            <a:fillRect/>
          </a:stretch>
        </p:blipFill>
        <p:spPr bwMode="auto">
          <a:xfrm>
            <a:off x="6084888" y="4292600"/>
            <a:ext cx="2160587" cy="2159000"/>
          </a:xfrm>
          <a:prstGeom prst="rect">
            <a:avLst/>
          </a:prstGeom>
          <a:noFill/>
        </p:spPr>
      </p:pic>
      <p:sp>
        <p:nvSpPr>
          <p:cNvPr id="130056" name="Text Box 8"/>
          <p:cNvSpPr txBox="1">
            <a:spLocks noChangeArrowheads="1"/>
          </p:cNvSpPr>
          <p:nvPr/>
        </p:nvSpPr>
        <p:spPr bwMode="auto">
          <a:xfrm>
            <a:off x="250825" y="5300663"/>
            <a:ext cx="5846763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FontTx/>
              <a:buBlip>
                <a:blip r:embed="rId3"/>
              </a:buBlip>
            </a:pPr>
            <a:r>
              <a:rPr lang="en-GB" sz="2000"/>
              <a:t>Compare the debris to a simple “failure to ignite”.</a:t>
            </a:r>
          </a:p>
        </p:txBody>
      </p:sp>
    </p:spTree>
    <p:extLst>
      <p:ext uri="{BB962C8B-B14F-4D97-AF65-F5344CB8AC3E}">
        <p14:creationId xmlns:p14="http://schemas.microsoft.com/office/powerpoint/2010/main" val="228905400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Locking in the Devil!</a:t>
            </a:r>
          </a:p>
        </p:txBody>
      </p:sp>
      <p:sp>
        <p:nvSpPr>
          <p:cNvPr id="138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Compatibility with the system.</a:t>
            </a:r>
          </a:p>
          <a:p>
            <a:r>
              <a:rPr lang="en-GB"/>
              <a:t>Protection against Moisture</a:t>
            </a:r>
          </a:p>
          <a:p>
            <a:pPr lvl="1"/>
            <a:r>
              <a:rPr lang="en-GB"/>
              <a:t>In process.</a:t>
            </a:r>
          </a:p>
          <a:p>
            <a:pPr lvl="1"/>
            <a:r>
              <a:rPr lang="en-GB"/>
              <a:t>In storage.</a:t>
            </a:r>
          </a:p>
          <a:p>
            <a:endParaRPr lang="en-GB"/>
          </a:p>
        </p:txBody>
      </p:sp>
      <p:pic>
        <p:nvPicPr>
          <p:cNvPr id="138244" name="Picture 4" descr="EDMUNDS5"/>
          <p:cNvPicPr>
            <a:picLocks noChangeAspect="1" noChangeArrowheads="1"/>
          </p:cNvPicPr>
          <p:nvPr/>
        </p:nvPicPr>
        <p:blipFill>
          <a:blip r:embed="rId2"/>
          <a:srcRect l="29739" t="20833" r="40521" b="16010"/>
          <a:stretch>
            <a:fillRect/>
          </a:stretch>
        </p:blipFill>
        <p:spPr bwMode="auto">
          <a:xfrm>
            <a:off x="971550" y="3500438"/>
            <a:ext cx="1882775" cy="2824162"/>
          </a:xfrm>
          <a:prstGeom prst="rect">
            <a:avLst/>
          </a:prstGeom>
          <a:noFill/>
        </p:spPr>
      </p:pic>
      <p:pic>
        <p:nvPicPr>
          <p:cNvPr id="138245" name="Picture 5" descr="xray"/>
          <p:cNvPicPr>
            <a:picLocks noChangeAspect="1" noChangeArrowheads="1"/>
          </p:cNvPicPr>
          <p:nvPr/>
        </p:nvPicPr>
        <p:blipFill>
          <a:blip r:embed="rId3"/>
          <a:srcRect r="23586" b="63239"/>
          <a:stretch>
            <a:fillRect/>
          </a:stretch>
        </p:blipFill>
        <p:spPr bwMode="auto">
          <a:xfrm>
            <a:off x="3059113" y="3789363"/>
            <a:ext cx="5905500" cy="21304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26074681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6" name="Picture 2" descr="EDMUNDS7"/>
          <p:cNvPicPr>
            <a:picLocks noChangeAspect="1" noChangeArrowheads="1"/>
          </p:cNvPicPr>
          <p:nvPr/>
        </p:nvPicPr>
        <p:blipFill>
          <a:blip r:embed="rId2"/>
          <a:srcRect l="9023" t="18843" r="9775" b="14360"/>
          <a:stretch>
            <a:fillRect/>
          </a:stretch>
        </p:blipFill>
        <p:spPr bwMode="auto">
          <a:xfrm>
            <a:off x="2286000" y="2778125"/>
            <a:ext cx="4572000" cy="2706688"/>
          </a:xfrm>
          <a:prstGeom prst="rect">
            <a:avLst/>
          </a:prstGeom>
          <a:noFill/>
        </p:spPr>
      </p:pic>
      <p:sp>
        <p:nvSpPr>
          <p:cNvPr id="13926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Magnesium Samples </a:t>
            </a:r>
          </a:p>
        </p:txBody>
      </p:sp>
      <p:sp>
        <p:nvSpPr>
          <p:cNvPr id="139268" name="Text Box 4"/>
          <p:cNvSpPr txBox="1">
            <a:spLocks noChangeArrowheads="1"/>
          </p:cNvSpPr>
          <p:nvPr/>
        </p:nvSpPr>
        <p:spPr bwMode="auto">
          <a:xfrm>
            <a:off x="152400" y="3781425"/>
            <a:ext cx="2128838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2000">
                <a:latin typeface="Times New Roman" pitchFamily="18" charset="0"/>
              </a:rPr>
              <a:t>Fresh Mg Supplied</a:t>
            </a:r>
          </a:p>
          <a:p>
            <a:endParaRPr lang="en-GB" sz="2400">
              <a:latin typeface="Times New Roman" pitchFamily="18" charset="0"/>
            </a:endParaRPr>
          </a:p>
        </p:txBody>
      </p:sp>
      <p:sp>
        <p:nvSpPr>
          <p:cNvPr id="139269" name="Text Box 5"/>
          <p:cNvSpPr txBox="1">
            <a:spLocks noChangeArrowheads="1"/>
          </p:cNvSpPr>
          <p:nvPr/>
        </p:nvSpPr>
        <p:spPr bwMode="auto">
          <a:xfrm>
            <a:off x="6842125" y="3781425"/>
            <a:ext cx="22415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2000">
                <a:latin typeface="Times New Roman" pitchFamily="18" charset="0"/>
              </a:rPr>
              <a:t>Mg Recovered from</a:t>
            </a:r>
          </a:p>
          <a:p>
            <a:r>
              <a:rPr lang="en-GB" sz="2000">
                <a:latin typeface="Times New Roman" pitchFamily="18" charset="0"/>
              </a:rPr>
              <a:t>Cart #1</a:t>
            </a:r>
          </a:p>
        </p:txBody>
      </p:sp>
    </p:spTree>
    <p:extLst>
      <p:ext uri="{BB962C8B-B14F-4D97-AF65-F5344CB8AC3E}">
        <p14:creationId xmlns:p14="http://schemas.microsoft.com/office/powerpoint/2010/main" val="1345890226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290" name="Picture 2" descr="EDMUNDS8"/>
          <p:cNvPicPr>
            <a:picLocks noChangeAspect="1" noChangeArrowheads="1"/>
          </p:cNvPicPr>
          <p:nvPr/>
        </p:nvPicPr>
        <p:blipFill>
          <a:blip r:embed="rId2"/>
          <a:srcRect l="10439" t="18970" r="4152" b="17967"/>
          <a:stretch>
            <a:fillRect/>
          </a:stretch>
        </p:blipFill>
        <p:spPr bwMode="auto">
          <a:xfrm>
            <a:off x="2133600" y="2667000"/>
            <a:ext cx="4876800" cy="2665413"/>
          </a:xfrm>
          <a:prstGeom prst="rect">
            <a:avLst/>
          </a:prstGeom>
          <a:noFill/>
        </p:spPr>
      </p:pic>
      <p:sp>
        <p:nvSpPr>
          <p:cNvPr id="140291" name="Rectangle 3"/>
          <p:cNvSpPr>
            <a:spLocks noGrp="1" noChangeArrowheads="1"/>
          </p:cNvSpPr>
          <p:nvPr>
            <p:ph type="title"/>
          </p:nvPr>
        </p:nvSpPr>
        <p:spPr>
          <a:xfrm>
            <a:off x="387350" y="354806"/>
            <a:ext cx="6435725" cy="522287"/>
          </a:xfrm>
        </p:spPr>
        <p:txBody>
          <a:bodyPr/>
          <a:lstStyle/>
          <a:p>
            <a:r>
              <a:rPr lang="en-GB" dirty="0"/>
              <a:t>SR 800 Samples Submitted for Laboratory Analysis</a:t>
            </a:r>
          </a:p>
        </p:txBody>
      </p:sp>
      <p:sp>
        <p:nvSpPr>
          <p:cNvPr id="140292" name="Text Box 4"/>
          <p:cNvSpPr txBox="1">
            <a:spLocks noChangeArrowheads="1"/>
          </p:cNvSpPr>
          <p:nvPr/>
        </p:nvSpPr>
        <p:spPr bwMode="auto">
          <a:xfrm>
            <a:off x="212725" y="3495675"/>
            <a:ext cx="156686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2000">
                <a:latin typeface="Times New Roman" pitchFamily="18" charset="0"/>
              </a:rPr>
              <a:t>Fresh SR 800</a:t>
            </a:r>
          </a:p>
          <a:p>
            <a:endParaRPr lang="en-GB" sz="2000">
              <a:latin typeface="Times New Roman" pitchFamily="18" charset="0"/>
            </a:endParaRPr>
          </a:p>
        </p:txBody>
      </p:sp>
      <p:sp>
        <p:nvSpPr>
          <p:cNvPr id="140293" name="Text Box 5"/>
          <p:cNvSpPr txBox="1">
            <a:spLocks noChangeArrowheads="1"/>
          </p:cNvSpPr>
          <p:nvPr/>
        </p:nvSpPr>
        <p:spPr bwMode="auto">
          <a:xfrm>
            <a:off x="7077075" y="3649663"/>
            <a:ext cx="20669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GB" sz="2000">
                <a:latin typeface="Times New Roman" pitchFamily="18" charset="0"/>
              </a:rPr>
              <a:t>SR 800 recovered </a:t>
            </a:r>
          </a:p>
          <a:p>
            <a:r>
              <a:rPr lang="en-GB" sz="2000">
                <a:latin typeface="Times New Roman" pitchFamily="18" charset="0"/>
              </a:rPr>
              <a:t>from Cart. #1</a:t>
            </a:r>
            <a:endParaRPr lang="en-GB" sz="240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343268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Elemental Mapping</a:t>
            </a:r>
          </a:p>
        </p:txBody>
      </p:sp>
      <p:graphicFrame>
        <p:nvGraphicFramePr>
          <p:cNvPr id="141315" name="Object 3"/>
          <p:cNvGraphicFramePr>
            <a:graphicFrameLocks noChangeAspect="1"/>
          </p:cNvGraphicFramePr>
          <p:nvPr/>
        </p:nvGraphicFramePr>
        <p:xfrm>
          <a:off x="250825" y="2349500"/>
          <a:ext cx="4154488" cy="3330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7" name="Picture" r:id="rId3" imgW="4153680" imgH="3711600" progId="Word.Picture.8">
                  <p:embed/>
                </p:oleObj>
              </mc:Choice>
              <mc:Fallback>
                <p:oleObj name="Picture" r:id="rId3" imgW="4153680" imgH="3711600" progId="Word.Picture.8">
                  <p:embed/>
                  <p:pic>
                    <p:nvPicPr>
                      <p:cNvPr id="14131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2349500"/>
                        <a:ext cx="4154488" cy="3330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1317" name="Text Box 5"/>
          <p:cNvSpPr txBox="1">
            <a:spLocks noChangeArrowheads="1"/>
          </p:cNvSpPr>
          <p:nvPr/>
        </p:nvSpPr>
        <p:spPr bwMode="auto">
          <a:xfrm>
            <a:off x="69850" y="765175"/>
            <a:ext cx="907415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2400">
                <a:latin typeface="Times New Roman" pitchFamily="18" charset="0"/>
              </a:rPr>
              <a:t>Advanced scanning electron microscopy (SEM) and energy dispersive</a:t>
            </a:r>
          </a:p>
          <a:p>
            <a:r>
              <a:rPr lang="en-GB" sz="2400">
                <a:latin typeface="Times New Roman" pitchFamily="18" charset="0"/>
              </a:rPr>
              <a:t>x-ray spectrometry (EDX)</a:t>
            </a:r>
            <a:r>
              <a:rPr lang="en-GB"/>
              <a:t> </a:t>
            </a:r>
            <a:r>
              <a:rPr lang="en-GB" sz="2400">
                <a:latin typeface="Times New Roman" pitchFamily="18" charset="0"/>
              </a:rPr>
              <a:t>SEM techniques will allow us to establish the </a:t>
            </a:r>
          </a:p>
          <a:p>
            <a:r>
              <a:rPr lang="en-GB" sz="2400">
                <a:latin typeface="Times New Roman" pitchFamily="18" charset="0"/>
              </a:rPr>
              <a:t>Position and depth of the oxide layer that has been formed.</a:t>
            </a:r>
          </a:p>
        </p:txBody>
      </p:sp>
      <p:pic>
        <p:nvPicPr>
          <p:cNvPr id="141319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2349500"/>
            <a:ext cx="4321175" cy="33496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51680468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Elemental Mapping</a:t>
            </a:r>
          </a:p>
        </p:txBody>
      </p:sp>
      <p:graphicFrame>
        <p:nvGraphicFramePr>
          <p:cNvPr id="149508" name="Object 4"/>
          <p:cNvGraphicFramePr>
            <a:graphicFrameLocks noChangeAspect="1"/>
          </p:cNvGraphicFramePr>
          <p:nvPr/>
        </p:nvGraphicFramePr>
        <p:xfrm>
          <a:off x="4356100" y="2276475"/>
          <a:ext cx="4459288" cy="335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1" name="Picture" r:id="rId3" imgW="4458240" imgH="2881080" progId="Word.Picture.8">
                  <p:embed/>
                </p:oleObj>
              </mc:Choice>
              <mc:Fallback>
                <p:oleObj name="Picture" r:id="rId3" imgW="4458240" imgH="2881080" progId="Word.Picture.8">
                  <p:embed/>
                  <p:pic>
                    <p:nvPicPr>
                      <p:cNvPr id="14950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6100" y="2276475"/>
                        <a:ext cx="4459288" cy="335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9509" name="Text Box 5"/>
          <p:cNvSpPr txBox="1">
            <a:spLocks noChangeArrowheads="1"/>
          </p:cNvSpPr>
          <p:nvPr/>
        </p:nvSpPr>
        <p:spPr bwMode="auto">
          <a:xfrm>
            <a:off x="69850" y="765175"/>
            <a:ext cx="64246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2400">
                <a:latin typeface="Times New Roman" pitchFamily="18" charset="0"/>
              </a:rPr>
              <a:t>SEM image and spectra after exposure to moisture.</a:t>
            </a:r>
          </a:p>
        </p:txBody>
      </p:sp>
      <p:pic>
        <p:nvPicPr>
          <p:cNvPr id="149511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850" y="2276475"/>
            <a:ext cx="3995738" cy="33131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138301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524000"/>
          </a:xfrm>
        </p:spPr>
        <p:txBody>
          <a:bodyPr/>
          <a:lstStyle/>
          <a:p>
            <a:r>
              <a:rPr lang="en-GB" dirty="0"/>
              <a:t>Comparison of Fresh and Recovered SR 800</a:t>
            </a:r>
          </a:p>
        </p:txBody>
      </p:sp>
      <p:graphicFrame>
        <p:nvGraphicFramePr>
          <p:cNvPr id="2" name="Object 3"/>
          <p:cNvGraphicFramePr>
            <a:graphicFrameLocks noChangeAspect="1"/>
          </p:cNvGraphicFramePr>
          <p:nvPr/>
        </p:nvGraphicFramePr>
        <p:xfrm>
          <a:off x="1574800" y="1441450"/>
          <a:ext cx="5995988" cy="39766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9894030"/>
              </p:ext>
            </p:extLst>
          </p:nvPr>
        </p:nvGraphicFramePr>
        <p:xfrm>
          <a:off x="355600" y="1427163"/>
          <a:ext cx="8204200" cy="53800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233199746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5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/>
          <a:lstStyle/>
          <a:p>
            <a:r>
              <a:rPr lang="en-GB" altLang="en-US" sz="3600" smtClean="0"/>
              <a:t>Summary</a:t>
            </a:r>
          </a:p>
        </p:txBody>
      </p:sp>
      <p:sp>
        <p:nvSpPr>
          <p:cNvPr id="121857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en-US" sz="1600" b="1" dirty="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21859" name="TextBox 1"/>
          <p:cNvSpPr txBox="1">
            <a:spLocks noChangeArrowheads="1"/>
          </p:cNvSpPr>
          <p:nvPr/>
        </p:nvSpPr>
        <p:spPr bwMode="auto">
          <a:xfrm>
            <a:off x="1187450" y="1700213"/>
            <a:ext cx="7173759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400" dirty="0">
                <a:latin typeface="+mj-lt"/>
                <a:cs typeface="Times New Roman" pitchFamily="18" charset="0"/>
              </a:rPr>
              <a:t>Ignition</a:t>
            </a:r>
          </a:p>
          <a:p>
            <a:r>
              <a:rPr lang="en-GB" sz="2400" dirty="0">
                <a:latin typeface="+mj-lt"/>
                <a:cs typeface="Times New Roman" pitchFamily="18" charset="0"/>
              </a:rPr>
              <a:t>Smoke munitions – screening, signalling</a:t>
            </a:r>
          </a:p>
          <a:p>
            <a:r>
              <a:rPr lang="en-GB" sz="2400" dirty="0">
                <a:latin typeface="+mj-lt"/>
                <a:cs typeface="Times New Roman" pitchFamily="18" charset="0"/>
              </a:rPr>
              <a:t>Light munitions – illumination, distraction, signalling</a:t>
            </a:r>
          </a:p>
          <a:p>
            <a:r>
              <a:rPr lang="en-GB" sz="2400" dirty="0">
                <a:latin typeface="+mj-lt"/>
                <a:cs typeface="Times New Roman" pitchFamily="18" charset="0"/>
              </a:rPr>
              <a:t>Gas production – nitrogen, oxygen</a:t>
            </a:r>
          </a:p>
          <a:p>
            <a:r>
              <a:rPr lang="en-GB" sz="2400" dirty="0">
                <a:latin typeface="+mj-lt"/>
                <a:cs typeface="Times New Roman" pitchFamily="18" charset="0"/>
              </a:rPr>
              <a:t>Propulsion</a:t>
            </a:r>
          </a:p>
        </p:txBody>
      </p:sp>
    </p:spTree>
    <p:extLst>
      <p:ext uri="{BB962C8B-B14F-4D97-AF65-F5344CB8AC3E}">
        <p14:creationId xmlns:p14="http://schemas.microsoft.com/office/powerpoint/2010/main" val="3854159943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334274" name="Text Box 3"/>
          <p:cNvSpPr txBox="1">
            <a:spLocks noChangeArrowheads="1"/>
          </p:cNvSpPr>
          <p:nvPr/>
        </p:nvSpPr>
        <p:spPr bwMode="auto">
          <a:xfrm>
            <a:off x="279400" y="2374900"/>
            <a:ext cx="4318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GB" sz="360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269892454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More on Phosphorus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7367110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107504" y="116632"/>
            <a:ext cx="8229600" cy="720080"/>
          </a:xfrm>
        </p:spPr>
        <p:txBody>
          <a:bodyPr>
            <a:normAutofit/>
          </a:bodyPr>
          <a:lstStyle/>
          <a:p>
            <a:r>
              <a:rPr lang="en-GB" altLang="en-US" sz="3600" dirty="0" smtClean="0"/>
              <a:t>Toxicity of Phosphine</a:t>
            </a:r>
            <a:endParaRPr lang="en-GB" altLang="en-US" sz="3600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248400" y="6356350"/>
            <a:ext cx="2895600" cy="365125"/>
          </a:xfrm>
        </p:spPr>
        <p:txBody>
          <a:bodyPr/>
          <a:lstStyle/>
          <a:p>
            <a:pPr algn="r"/>
            <a:fld id="{6B165ADC-2FDF-4A60-BBF1-85E6A8184697}" type="slidenum">
              <a:rPr lang="en-GB" altLang="en-US" sz="1600" b="1"/>
              <a:pPr algn="r"/>
              <a:t>25</a:t>
            </a:fld>
            <a:endParaRPr lang="en-GB" altLang="en-US" sz="1600" b="1" dirty="0"/>
          </a:p>
        </p:txBody>
      </p:sp>
      <p:pic>
        <p:nvPicPr>
          <p:cNvPr id="6" name="Picture 5" descr="Phos Enqui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091300"/>
            <a:ext cx="3565891" cy="526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179635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r>
              <a:rPr lang="en-GB" altLang="en-US" sz="3600" dirty="0" smtClean="0"/>
              <a:t>The Match Industry</a:t>
            </a:r>
            <a:endParaRPr lang="en-GB" altLang="en-US" sz="3600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248400" y="6356350"/>
            <a:ext cx="2895600" cy="365125"/>
          </a:xfrm>
        </p:spPr>
        <p:txBody>
          <a:bodyPr/>
          <a:lstStyle/>
          <a:p>
            <a:pPr algn="r"/>
            <a:fld id="{6B165ADC-2FDF-4A60-BBF1-85E6A8184697}" type="slidenum">
              <a:rPr lang="en-GB" altLang="en-US" sz="1600" b="1"/>
              <a:pPr algn="r"/>
              <a:t>26</a:t>
            </a:fld>
            <a:endParaRPr lang="en-GB" altLang="en-US" sz="1600" b="1" dirty="0"/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457200" y="1268413"/>
            <a:ext cx="8229600" cy="4968875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1200"/>
              </a:spcAft>
              <a:buNone/>
            </a:pPr>
            <a:r>
              <a:rPr lang="en-GB" altLang="en-US" sz="2800" dirty="0" smtClean="0">
                <a:latin typeface="+mj-lt"/>
                <a:cs typeface="Times New Roman" panose="02020603050405020304" pitchFamily="18" charset="0"/>
              </a:rPr>
              <a:t>White phosphorus and phosphorus vapour are extremely poisonous.</a:t>
            </a:r>
          </a:p>
          <a:p>
            <a:pPr marL="0" indent="0">
              <a:spcAft>
                <a:spcPts val="1200"/>
              </a:spcAft>
              <a:buNone/>
            </a:pPr>
            <a:r>
              <a:rPr lang="en-GB" altLang="en-US" sz="2800" dirty="0" smtClean="0">
                <a:latin typeface="+mj-lt"/>
                <a:cs typeface="Times New Roman" panose="02020603050405020304" pitchFamily="18" charset="0"/>
              </a:rPr>
              <a:t>Lethal dose (oral, adult) 15-100 mg.</a:t>
            </a:r>
          </a:p>
          <a:p>
            <a:pPr marL="0" indent="0">
              <a:spcAft>
                <a:spcPts val="1200"/>
              </a:spcAft>
              <a:buNone/>
            </a:pPr>
            <a:r>
              <a:rPr lang="en-GB" altLang="en-US" sz="2800" dirty="0" smtClean="0">
                <a:latin typeface="+mj-lt"/>
                <a:cs typeface="Times New Roman" panose="02020603050405020304" pitchFamily="18" charset="0"/>
              </a:rPr>
              <a:t>WP used as a poison in notorious murder cases</a:t>
            </a:r>
          </a:p>
          <a:p>
            <a:pPr marL="0" indent="0">
              <a:buNone/>
            </a:pPr>
            <a:r>
              <a:rPr lang="en-GB" altLang="en-US" sz="2800" dirty="0" smtClean="0">
                <a:latin typeface="+mj-lt"/>
                <a:cs typeface="Times New Roman" panose="02020603050405020304" pitchFamily="18" charset="0"/>
              </a:rPr>
              <a:t>Extensive use of WP in the match industry led to many cases of “</a:t>
            </a:r>
            <a:r>
              <a:rPr lang="en-GB" altLang="en-US" sz="2800" dirty="0" err="1" smtClean="0">
                <a:latin typeface="+mj-lt"/>
                <a:cs typeface="Times New Roman" panose="02020603050405020304" pitchFamily="18" charset="0"/>
              </a:rPr>
              <a:t>phossy</a:t>
            </a:r>
            <a:r>
              <a:rPr lang="en-GB" altLang="en-US" sz="2800" dirty="0" smtClean="0">
                <a:latin typeface="+mj-lt"/>
                <a:cs typeface="Times New Roman" panose="02020603050405020304" pitchFamily="18" charset="0"/>
              </a:rPr>
              <a:t> jaw” – painful, suppurating lesions and destruction of bone tissue.</a:t>
            </a:r>
            <a:endParaRPr lang="en-GB" altLang="en-US" sz="2800" dirty="0">
              <a:latin typeface="+mj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702847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r>
              <a:rPr lang="en-GB" altLang="en-US" sz="3600" dirty="0" smtClean="0"/>
              <a:t>The Match Industry</a:t>
            </a:r>
            <a:endParaRPr lang="en-GB" altLang="en-US" sz="3600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248400" y="6356350"/>
            <a:ext cx="2895600" cy="365125"/>
          </a:xfrm>
        </p:spPr>
        <p:txBody>
          <a:bodyPr/>
          <a:lstStyle/>
          <a:p>
            <a:pPr algn="r"/>
            <a:fld id="{6B165ADC-2FDF-4A60-BBF1-85E6A8184697}" type="slidenum">
              <a:rPr lang="en-GB" altLang="en-US" sz="1600" b="1"/>
              <a:pPr algn="r"/>
              <a:t>27</a:t>
            </a:fld>
            <a:endParaRPr lang="en-GB" altLang="en-US" sz="1600" b="1" dirty="0"/>
          </a:p>
        </p:txBody>
      </p:sp>
      <p:pic>
        <p:nvPicPr>
          <p:cNvPr id="7" name="Picture 5" descr="dipp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0" y="1212304"/>
            <a:ext cx="6478588" cy="495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7289895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r>
              <a:rPr lang="en-GB" altLang="en-US" sz="3600" dirty="0" smtClean="0"/>
              <a:t>The Match Industry</a:t>
            </a:r>
            <a:endParaRPr lang="en-GB" altLang="en-US" sz="3600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248400" y="6356350"/>
            <a:ext cx="2895600" cy="365125"/>
          </a:xfrm>
        </p:spPr>
        <p:txBody>
          <a:bodyPr/>
          <a:lstStyle/>
          <a:p>
            <a:pPr algn="r"/>
            <a:fld id="{6B165ADC-2FDF-4A60-BBF1-85E6A8184697}" type="slidenum">
              <a:rPr lang="en-GB" altLang="en-US" sz="1600" b="1"/>
              <a:pPr algn="r"/>
              <a:t>28</a:t>
            </a:fld>
            <a:endParaRPr lang="en-GB" altLang="en-US" sz="1600" b="1" dirty="0"/>
          </a:p>
        </p:txBody>
      </p:sp>
      <p:pic>
        <p:nvPicPr>
          <p:cNvPr id="6" name="Picture 4" descr="facto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196975"/>
            <a:ext cx="7488237" cy="447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0954115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r>
              <a:rPr lang="en-GB" altLang="en-US" sz="3600" dirty="0" smtClean="0"/>
              <a:t>The Match Industry</a:t>
            </a:r>
            <a:endParaRPr lang="en-GB" altLang="en-US" sz="3600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248400" y="6356350"/>
            <a:ext cx="2895600" cy="365125"/>
          </a:xfrm>
        </p:spPr>
        <p:txBody>
          <a:bodyPr/>
          <a:lstStyle/>
          <a:p>
            <a:pPr algn="r"/>
            <a:fld id="{6B165ADC-2FDF-4A60-BBF1-85E6A8184697}" type="slidenum">
              <a:rPr lang="en-GB" altLang="en-US" sz="1600" b="1"/>
              <a:pPr algn="r"/>
              <a:t>29</a:t>
            </a:fld>
            <a:endParaRPr lang="en-GB" altLang="en-US" sz="1600" b="1" dirty="0"/>
          </a:p>
        </p:txBody>
      </p:sp>
      <p:pic>
        <p:nvPicPr>
          <p:cNvPr id="7" name="Picture 5" descr="phossy jaw 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125538"/>
            <a:ext cx="3900488" cy="4751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phossy jaw 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412875"/>
            <a:ext cx="4103688" cy="313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4211960" y="5013176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Osteonecrosis “</a:t>
            </a:r>
            <a:r>
              <a:rPr lang="en-GB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phossy</a:t>
            </a:r>
            <a:r>
              <a:rPr lang="en-GB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jaw”</a:t>
            </a:r>
          </a:p>
          <a:p>
            <a:r>
              <a:rPr lang="en-GB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Painful</a:t>
            </a:r>
            <a:r>
              <a:rPr lang="en-GB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suppurating lesions and destruction of bone tissue</a:t>
            </a: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1191154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r>
              <a:rPr lang="en-GB" altLang="en-US" sz="3600" dirty="0" smtClean="0"/>
              <a:t>The Match Industry</a:t>
            </a:r>
            <a:endParaRPr lang="en-GB" altLang="en-US" sz="3600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248400" y="6356350"/>
            <a:ext cx="2895600" cy="365125"/>
          </a:xfrm>
        </p:spPr>
        <p:txBody>
          <a:bodyPr/>
          <a:lstStyle/>
          <a:p>
            <a:pPr algn="r"/>
            <a:fld id="{6B165ADC-2FDF-4A60-BBF1-85E6A8184697}" type="slidenum">
              <a:rPr lang="en-GB" altLang="en-US" sz="1600" b="1"/>
              <a:pPr algn="r"/>
              <a:t>30</a:t>
            </a:fld>
            <a:endParaRPr lang="en-GB" altLang="en-US" sz="1600" b="1" dirty="0"/>
          </a:p>
        </p:txBody>
      </p:sp>
      <p:pic>
        <p:nvPicPr>
          <p:cNvPr id="6" name="Picture 5" descr="ja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2565400"/>
            <a:ext cx="4392612" cy="3490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phossy jaw 02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96975"/>
            <a:ext cx="4321175" cy="326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1980139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r>
              <a:rPr lang="en-GB" altLang="en-US" sz="3600" dirty="0" smtClean="0"/>
              <a:t>The Match Industry</a:t>
            </a:r>
            <a:endParaRPr lang="en-GB" altLang="en-US" sz="3600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248400" y="6356350"/>
            <a:ext cx="2895600" cy="365125"/>
          </a:xfrm>
        </p:spPr>
        <p:txBody>
          <a:bodyPr/>
          <a:lstStyle/>
          <a:p>
            <a:pPr algn="r"/>
            <a:fld id="{6B165ADC-2FDF-4A60-BBF1-85E6A8184697}" type="slidenum">
              <a:rPr lang="en-GB" altLang="en-US" sz="1600" b="1"/>
              <a:pPr algn="r"/>
              <a:t>31</a:t>
            </a:fld>
            <a:endParaRPr lang="en-GB" altLang="en-US" sz="1600" b="1" dirty="0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457200" y="1268413"/>
            <a:ext cx="8229600" cy="4968875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1200"/>
              </a:spcAft>
              <a:buNone/>
            </a:pPr>
            <a:r>
              <a:rPr lang="en-GB" altLang="en-US" sz="2800" dirty="0" smtClean="0">
                <a:latin typeface="+mj-lt"/>
                <a:cs typeface="Times New Roman" panose="02020603050405020304" pitchFamily="18" charset="0"/>
              </a:rPr>
              <a:t>Lethal dose of WP could be obtained from a box of Lucifer matches.</a:t>
            </a:r>
          </a:p>
          <a:p>
            <a:pPr marL="0" indent="0">
              <a:spcAft>
                <a:spcPts val="1200"/>
              </a:spcAft>
              <a:buNone/>
            </a:pPr>
            <a:r>
              <a:rPr lang="en-GB" altLang="en-US" sz="2800" dirty="0" smtClean="0">
                <a:latin typeface="+mj-lt"/>
                <a:cs typeface="Times New Roman" panose="02020603050405020304" pitchFamily="18" charset="0"/>
              </a:rPr>
              <a:t>WP was also used in rat poisons.</a:t>
            </a:r>
          </a:p>
          <a:p>
            <a:pPr marL="0" indent="0">
              <a:buNone/>
            </a:pPr>
            <a:r>
              <a:rPr lang="en-GB" altLang="en-US" sz="2800" dirty="0" smtClean="0">
                <a:latin typeface="+mj-lt"/>
                <a:cs typeface="Times New Roman" panose="02020603050405020304" pitchFamily="18" charset="0"/>
              </a:rPr>
              <a:t>Death can occur within :</a:t>
            </a:r>
          </a:p>
          <a:p>
            <a:pPr marL="457200" lvl="1" indent="0">
              <a:buNone/>
            </a:pPr>
            <a:r>
              <a:rPr lang="en-GB" altLang="en-US" sz="2400" dirty="0" smtClean="0">
                <a:latin typeface="+mj-lt"/>
                <a:cs typeface="Times New Roman" panose="02020603050405020304" pitchFamily="18" charset="0"/>
              </a:rPr>
              <a:t>hours from large doses</a:t>
            </a:r>
          </a:p>
          <a:p>
            <a:pPr marL="914400" lvl="2" indent="0">
              <a:buNone/>
            </a:pPr>
            <a:r>
              <a:rPr lang="en-GB" altLang="en-US" sz="2000" dirty="0" smtClean="0">
                <a:latin typeface="+mj-lt"/>
                <a:cs typeface="Times New Roman" panose="02020603050405020304" pitchFamily="18" charset="0"/>
              </a:rPr>
              <a:t>attacks stomach lining, intense pain, vomiting, destruction of liver</a:t>
            </a:r>
          </a:p>
          <a:p>
            <a:pPr marL="457200" lvl="1" indent="0">
              <a:buNone/>
            </a:pPr>
            <a:r>
              <a:rPr lang="en-GB" altLang="en-US" sz="2400" dirty="0" smtClean="0">
                <a:latin typeface="+mj-lt"/>
                <a:cs typeface="Times New Roman" panose="02020603050405020304" pitchFamily="18" charset="0"/>
              </a:rPr>
              <a:t>days from small doses</a:t>
            </a:r>
            <a:endParaRPr lang="en-GB" altLang="en-US" sz="2400" dirty="0">
              <a:latin typeface="+mj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368795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r>
              <a:rPr lang="en-GB" altLang="en-US" sz="3600" dirty="0" smtClean="0"/>
              <a:t>Phosphorus Nerve Agents</a:t>
            </a:r>
            <a:endParaRPr lang="en-GB" altLang="en-US" sz="3600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248400" y="6356350"/>
            <a:ext cx="2895600" cy="365125"/>
          </a:xfrm>
        </p:spPr>
        <p:txBody>
          <a:bodyPr/>
          <a:lstStyle/>
          <a:p>
            <a:pPr algn="r"/>
            <a:fld id="{6B165ADC-2FDF-4A60-BBF1-85E6A8184697}" type="slidenum">
              <a:rPr lang="en-GB" altLang="en-US" sz="1600" b="1"/>
              <a:pPr algn="r"/>
              <a:t>32</a:t>
            </a:fld>
            <a:endParaRPr lang="en-GB" altLang="en-US" sz="1600" b="1" dirty="0"/>
          </a:p>
        </p:txBody>
      </p:sp>
      <p:sp>
        <p:nvSpPr>
          <p:cNvPr id="6" name="Rectangle 14"/>
          <p:cNvSpPr txBox="1">
            <a:spLocks noChangeArrowheads="1"/>
          </p:cNvSpPr>
          <p:nvPr/>
        </p:nvSpPr>
        <p:spPr>
          <a:xfrm>
            <a:off x="457200" y="1304925"/>
            <a:ext cx="8229600" cy="424815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altLang="en-US" dirty="0" smtClean="0">
                <a:latin typeface="+mj-lt"/>
                <a:cs typeface="Times New Roman" panose="02020603050405020304" pitchFamily="18" charset="0"/>
              </a:rPr>
              <a:t>All belong to one family of chemicals – 	organophosphorus esters</a:t>
            </a:r>
          </a:p>
          <a:p>
            <a:pPr lvl="2"/>
            <a:r>
              <a:rPr lang="en-GB" altLang="en-US" sz="2800" dirty="0" smtClean="0">
                <a:latin typeface="+mj-lt"/>
                <a:cs typeface="Times New Roman" panose="02020603050405020304" pitchFamily="18" charset="0"/>
              </a:rPr>
              <a:t>colourless liquids</a:t>
            </a:r>
          </a:p>
          <a:p>
            <a:pPr lvl="2"/>
            <a:r>
              <a:rPr lang="en-GB" altLang="en-US" sz="2800" dirty="0" smtClean="0">
                <a:latin typeface="+mj-lt"/>
                <a:cs typeface="Times New Roman" panose="02020603050405020304" pitchFamily="18" charset="0"/>
              </a:rPr>
              <a:t>slight odour</a:t>
            </a:r>
          </a:p>
          <a:p>
            <a:pPr marL="0" indent="0">
              <a:buNone/>
            </a:pPr>
            <a:endParaRPr lang="en-GB" altLang="en-US" dirty="0" smtClean="0">
              <a:latin typeface="+mj-lt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altLang="en-US" dirty="0" smtClean="0">
                <a:latin typeface="+mj-lt"/>
                <a:cs typeface="Times New Roman" panose="02020603050405020304" pitchFamily="18" charset="0"/>
              </a:rPr>
              <a:t>Some members of the family are commercial insecticides.</a:t>
            </a:r>
            <a:endParaRPr lang="en-GB" altLang="en-US" dirty="0">
              <a:latin typeface="+mj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5295264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r>
              <a:rPr lang="en-GB" altLang="en-US" sz="3600" dirty="0" smtClean="0"/>
              <a:t>Nerve Agents</a:t>
            </a:r>
            <a:endParaRPr lang="en-GB" altLang="en-US" sz="3600" dirty="0"/>
          </a:p>
        </p:txBody>
      </p:sp>
      <p:sp>
        <p:nvSpPr>
          <p:cNvPr id="7" name="Rectangle 9"/>
          <p:cNvSpPr txBox="1">
            <a:spLocks noChangeArrowheads="1"/>
          </p:cNvSpPr>
          <p:nvPr/>
        </p:nvSpPr>
        <p:spPr>
          <a:xfrm>
            <a:off x="251520" y="1484313"/>
            <a:ext cx="4320480" cy="363696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5" descr="igfarbenauchwit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32040" y="1545099"/>
            <a:ext cx="3959225" cy="27987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5119051" y="4444730"/>
            <a:ext cx="356393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0" hangingPunct="0">
              <a:spcBef>
                <a:spcPct val="50000"/>
              </a:spcBef>
            </a:pPr>
            <a:r>
              <a:rPr lang="en-GB" altLang="en-US" sz="2400" dirty="0">
                <a:latin typeface="+mj-lt"/>
              </a:rPr>
              <a:t>IG </a:t>
            </a:r>
            <a:r>
              <a:rPr lang="en-GB" altLang="en-US" sz="2400" dirty="0" err="1">
                <a:latin typeface="+mj-lt"/>
              </a:rPr>
              <a:t>Farben</a:t>
            </a:r>
            <a:r>
              <a:rPr lang="en-GB" altLang="en-US" sz="2400" dirty="0">
                <a:latin typeface="+mj-lt"/>
              </a:rPr>
              <a:t> </a:t>
            </a:r>
            <a:r>
              <a:rPr lang="en-GB" altLang="en-US" sz="2400" dirty="0" err="1" smtClean="0">
                <a:latin typeface="+mj-lt"/>
              </a:rPr>
              <a:t>Industrie</a:t>
            </a:r>
            <a:endParaRPr lang="en-US" altLang="en-US" sz="2400" dirty="0">
              <a:latin typeface="+mj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5760" y="1484313"/>
            <a:ext cx="4572000" cy="3391698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indent="0">
              <a:lnSpc>
                <a:spcPct val="90000"/>
              </a:lnSpc>
              <a:spcAft>
                <a:spcPts val="1200"/>
              </a:spcAft>
              <a:buNone/>
            </a:pPr>
            <a:r>
              <a:rPr lang="en-US" altLang="en-US" sz="2400" dirty="0">
                <a:latin typeface="+mj-lt"/>
                <a:cs typeface="Times New Roman" panose="02020603050405020304" pitchFamily="18" charset="0"/>
              </a:rPr>
              <a:t>Investigated in Germany as part of a Research </a:t>
            </a:r>
            <a:r>
              <a:rPr lang="en-US" altLang="en-US" sz="2400" dirty="0" err="1">
                <a:latin typeface="+mj-lt"/>
                <a:cs typeface="Times New Roman" panose="02020603050405020304" pitchFamily="18" charset="0"/>
              </a:rPr>
              <a:t>programme</a:t>
            </a:r>
            <a:r>
              <a:rPr lang="en-US" altLang="en-US" sz="2400" dirty="0">
                <a:latin typeface="+mj-lt"/>
                <a:cs typeface="Times New Roman" panose="02020603050405020304" pitchFamily="18" charset="0"/>
              </a:rPr>
              <a:t> into insecticides. </a:t>
            </a:r>
          </a:p>
          <a:p>
            <a:pPr marL="0" indent="0">
              <a:lnSpc>
                <a:spcPct val="90000"/>
              </a:lnSpc>
              <a:spcAft>
                <a:spcPts val="1200"/>
              </a:spcAft>
              <a:buNone/>
            </a:pPr>
            <a:r>
              <a:rPr lang="en-US" altLang="en-US" sz="2400" dirty="0">
                <a:latin typeface="+mj-lt"/>
                <a:cs typeface="Times New Roman" panose="02020603050405020304" pitchFamily="18" charset="0"/>
              </a:rPr>
              <a:t>The organophosphate compounds were found to have a high lethality when inhaled by animals.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altLang="en-US" sz="2400" dirty="0">
                <a:latin typeface="+mj-lt"/>
                <a:cs typeface="Times New Roman" panose="02020603050405020304" pitchFamily="18" charset="0"/>
              </a:rPr>
              <a:t>GA was synthesized in 1937 by Gerhard Schrader.</a:t>
            </a:r>
          </a:p>
        </p:txBody>
      </p:sp>
    </p:spTree>
    <p:extLst>
      <p:ext uri="{BB962C8B-B14F-4D97-AF65-F5344CB8AC3E}">
        <p14:creationId xmlns:p14="http://schemas.microsoft.com/office/powerpoint/2010/main" val="2674519639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r>
              <a:rPr lang="en-GB" altLang="en-US" sz="3600" dirty="0" smtClean="0"/>
              <a:t>Nerve Agents</a:t>
            </a:r>
            <a:endParaRPr lang="en-GB" altLang="en-US" sz="3600" dirty="0"/>
          </a:p>
        </p:txBody>
      </p:sp>
      <p:grpSp>
        <p:nvGrpSpPr>
          <p:cNvPr id="10" name="Group 21"/>
          <p:cNvGrpSpPr>
            <a:grpSpLocks/>
          </p:cNvGrpSpPr>
          <p:nvPr/>
        </p:nvGrpSpPr>
        <p:grpSpPr bwMode="auto">
          <a:xfrm>
            <a:off x="323850" y="1052513"/>
            <a:ext cx="4103688" cy="4897437"/>
            <a:chOff x="204" y="663"/>
            <a:chExt cx="2585" cy="3085"/>
          </a:xfrm>
        </p:grpSpPr>
        <p:pic>
          <p:nvPicPr>
            <p:cNvPr id="11" name="Picture 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" y="1525"/>
              <a:ext cx="1043" cy="7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2" name="Picture 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" y="663"/>
              <a:ext cx="1043" cy="8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3" name="Picture 7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" y="2321"/>
              <a:ext cx="1043" cy="6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4" name="Picture 8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" y="3005"/>
              <a:ext cx="1043" cy="6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5" name="Text Box 9"/>
            <p:cNvSpPr txBox="1">
              <a:spLocks noChangeArrowheads="1"/>
            </p:cNvSpPr>
            <p:nvPr/>
          </p:nvSpPr>
          <p:spPr bwMode="auto">
            <a:xfrm>
              <a:off x="1383" y="949"/>
              <a:ext cx="75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GB" altLang="en-US"/>
                <a:t>GA   tabun</a:t>
              </a:r>
            </a:p>
          </p:txBody>
        </p:sp>
        <p:sp>
          <p:nvSpPr>
            <p:cNvPr id="16" name="Text Box 10"/>
            <p:cNvSpPr txBox="1">
              <a:spLocks noChangeArrowheads="1"/>
            </p:cNvSpPr>
            <p:nvPr/>
          </p:nvSpPr>
          <p:spPr bwMode="auto">
            <a:xfrm>
              <a:off x="1383" y="1752"/>
              <a:ext cx="70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GB" altLang="en-US"/>
                <a:t>GB   sarin</a:t>
              </a:r>
            </a:p>
          </p:txBody>
        </p:sp>
        <p:sp>
          <p:nvSpPr>
            <p:cNvPr id="17" name="Text Box 11"/>
            <p:cNvSpPr txBox="1">
              <a:spLocks noChangeArrowheads="1"/>
            </p:cNvSpPr>
            <p:nvPr/>
          </p:nvSpPr>
          <p:spPr bwMode="auto">
            <a:xfrm>
              <a:off x="1383" y="2655"/>
              <a:ext cx="80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GB" altLang="en-US"/>
                <a:t>GD   soman</a:t>
              </a:r>
            </a:p>
          </p:txBody>
        </p:sp>
        <p:sp>
          <p:nvSpPr>
            <p:cNvPr id="18" name="Text Box 12"/>
            <p:cNvSpPr txBox="1">
              <a:spLocks noChangeArrowheads="1"/>
            </p:cNvSpPr>
            <p:nvPr/>
          </p:nvSpPr>
          <p:spPr bwMode="auto">
            <a:xfrm>
              <a:off x="1383" y="3290"/>
              <a:ext cx="109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GB" altLang="en-US"/>
                <a:t>GF   cyclosoman</a:t>
              </a:r>
            </a:p>
          </p:txBody>
        </p:sp>
        <p:sp>
          <p:nvSpPr>
            <p:cNvPr id="19" name="Rectangle 19"/>
            <p:cNvSpPr>
              <a:spLocks noChangeArrowheads="1"/>
            </p:cNvSpPr>
            <p:nvPr/>
          </p:nvSpPr>
          <p:spPr bwMode="auto">
            <a:xfrm>
              <a:off x="204" y="664"/>
              <a:ext cx="2585" cy="3084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GB"/>
            </a:p>
          </p:txBody>
        </p:sp>
      </p:grpSp>
      <p:grpSp>
        <p:nvGrpSpPr>
          <p:cNvPr id="20" name="Group 22"/>
          <p:cNvGrpSpPr>
            <a:grpSpLocks/>
          </p:cNvGrpSpPr>
          <p:nvPr/>
        </p:nvGrpSpPr>
        <p:grpSpPr bwMode="auto">
          <a:xfrm>
            <a:off x="4427538" y="1054100"/>
            <a:ext cx="4392612" cy="4895850"/>
            <a:chOff x="2789" y="664"/>
            <a:chExt cx="2767" cy="3084"/>
          </a:xfrm>
        </p:grpSpPr>
        <p:sp>
          <p:nvSpPr>
            <p:cNvPr id="21" name="Text Box 13"/>
            <p:cNvSpPr txBox="1">
              <a:spLocks noChangeArrowheads="1"/>
            </p:cNvSpPr>
            <p:nvPr/>
          </p:nvSpPr>
          <p:spPr bwMode="auto">
            <a:xfrm>
              <a:off x="4285" y="949"/>
              <a:ext cx="123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GB" altLang="en-US"/>
                <a:t>VG  amiton, tetram</a:t>
              </a:r>
            </a:p>
          </p:txBody>
        </p:sp>
        <p:sp>
          <p:nvSpPr>
            <p:cNvPr id="22" name="Text Box 14"/>
            <p:cNvSpPr txBox="1">
              <a:spLocks noChangeArrowheads="1"/>
            </p:cNvSpPr>
            <p:nvPr/>
          </p:nvSpPr>
          <p:spPr bwMode="auto">
            <a:xfrm>
              <a:off x="4285" y="1979"/>
              <a:ext cx="32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GB" altLang="en-US"/>
                <a:t>VX</a:t>
              </a:r>
            </a:p>
          </p:txBody>
        </p:sp>
        <p:sp>
          <p:nvSpPr>
            <p:cNvPr id="23" name="Text Box 15"/>
            <p:cNvSpPr txBox="1">
              <a:spLocks noChangeArrowheads="1"/>
            </p:cNvSpPr>
            <p:nvPr/>
          </p:nvSpPr>
          <p:spPr bwMode="auto">
            <a:xfrm>
              <a:off x="4285" y="3249"/>
              <a:ext cx="30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GB" altLang="en-US"/>
                <a:t>VE</a:t>
              </a:r>
            </a:p>
          </p:txBody>
        </p:sp>
        <p:pic>
          <p:nvPicPr>
            <p:cNvPr id="24" name="Picture 16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25" y="890"/>
              <a:ext cx="1224" cy="7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5" name="Picture 17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25" y="1778"/>
              <a:ext cx="1224" cy="7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6" name="Picture 18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25" y="2886"/>
              <a:ext cx="1224" cy="8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7" name="Rectangle 20"/>
            <p:cNvSpPr>
              <a:spLocks noChangeArrowheads="1"/>
            </p:cNvSpPr>
            <p:nvPr/>
          </p:nvSpPr>
          <p:spPr bwMode="auto">
            <a:xfrm>
              <a:off x="2789" y="664"/>
              <a:ext cx="2767" cy="3084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75018352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r>
              <a:rPr lang="en-GB" altLang="en-US" sz="3600" dirty="0" smtClean="0"/>
              <a:t>Nerve Agents</a:t>
            </a:r>
            <a:endParaRPr lang="en-GB" altLang="en-US" sz="3600" dirty="0"/>
          </a:p>
        </p:txBody>
      </p:sp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13951"/>
            <a:ext cx="2790825" cy="2087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Rectangle 4"/>
          <p:cNvSpPr>
            <a:spLocks noChangeArrowheads="1"/>
          </p:cNvSpPr>
          <p:nvPr/>
        </p:nvSpPr>
        <p:spPr bwMode="auto">
          <a:xfrm>
            <a:off x="3347864" y="1113951"/>
            <a:ext cx="6624736" cy="203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DDDDD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l" eaLnBrk="0" hangingPunct="0"/>
            <a:r>
              <a:rPr lang="en-US" altLang="en-US" dirty="0">
                <a:latin typeface="+mj-lt"/>
                <a:cs typeface="Times New Roman" panose="02020603050405020304" pitchFamily="18" charset="0"/>
              </a:rPr>
              <a:t>First Nerve agent discovered in 1937 </a:t>
            </a:r>
          </a:p>
          <a:p>
            <a:pPr algn="l" eaLnBrk="0" hangingPunct="0"/>
            <a:r>
              <a:rPr lang="en-US" altLang="en-US" dirty="0">
                <a:latin typeface="+mj-lt"/>
                <a:cs typeface="Times New Roman" panose="02020603050405020304" pitchFamily="18" charset="0"/>
              </a:rPr>
              <a:t>Faint smell of almonds</a:t>
            </a:r>
          </a:p>
          <a:p>
            <a:pPr eaLnBrk="0" hangingPunct="0"/>
            <a:endParaRPr lang="en-US" altLang="en-US" dirty="0">
              <a:latin typeface="+mj-lt"/>
              <a:cs typeface="Times New Roman" panose="02020603050405020304" pitchFamily="18" charset="0"/>
            </a:endParaRPr>
          </a:p>
          <a:p>
            <a:pPr algn="l" eaLnBrk="0" hangingPunct="0"/>
            <a:r>
              <a:rPr lang="en-US" altLang="en-US" u="sng" dirty="0" err="1">
                <a:latin typeface="+mj-lt"/>
                <a:cs typeface="Times New Roman" panose="02020603050405020304" pitchFamily="18" charset="0"/>
              </a:rPr>
              <a:t>Vapour</a:t>
            </a:r>
            <a:r>
              <a:rPr lang="en-US" altLang="en-US" u="sng" dirty="0">
                <a:latin typeface="+mj-lt"/>
                <a:cs typeface="Times New Roman" panose="02020603050405020304" pitchFamily="18" charset="0"/>
              </a:rPr>
              <a:t> Toxicity</a:t>
            </a:r>
          </a:p>
          <a:p>
            <a:pPr algn="l" eaLnBrk="0" hangingPunct="0"/>
            <a:r>
              <a:rPr lang="en-US" altLang="en-US" dirty="0">
                <a:latin typeface="+mj-lt"/>
                <a:cs typeface="Times New Roman" panose="02020603050405020304" pitchFamily="18" charset="0"/>
              </a:rPr>
              <a:t>LCt</a:t>
            </a:r>
            <a:r>
              <a:rPr lang="en-US" altLang="en-US" baseline="-25000" dirty="0">
                <a:latin typeface="+mj-lt"/>
                <a:cs typeface="Times New Roman" panose="02020603050405020304" pitchFamily="18" charset="0"/>
              </a:rPr>
              <a:t>50</a:t>
            </a:r>
            <a:r>
              <a:rPr lang="en-US" altLang="en-US" dirty="0">
                <a:latin typeface="+mj-lt"/>
                <a:cs typeface="Times New Roman" panose="02020603050405020304" pitchFamily="18" charset="0"/>
              </a:rPr>
              <a:t> (inhalation)	140 mg min m</a:t>
            </a:r>
            <a:r>
              <a:rPr lang="en-US" altLang="en-US" baseline="30000" dirty="0">
                <a:latin typeface="+mj-lt"/>
                <a:cs typeface="Times New Roman" panose="02020603050405020304" pitchFamily="18" charset="0"/>
              </a:rPr>
              <a:t>-3</a:t>
            </a:r>
          </a:p>
          <a:p>
            <a:pPr algn="l" eaLnBrk="0" hangingPunct="0"/>
            <a:r>
              <a:rPr lang="en-US" altLang="en-US" u="sng" dirty="0" smtClean="0">
                <a:latin typeface="+mj-lt"/>
                <a:cs typeface="Times New Roman" panose="02020603050405020304" pitchFamily="18" charset="0"/>
              </a:rPr>
              <a:t>Liquid </a:t>
            </a:r>
            <a:r>
              <a:rPr lang="en-US" altLang="en-US" u="sng" dirty="0">
                <a:latin typeface="+mj-lt"/>
                <a:cs typeface="Times New Roman" panose="02020603050405020304" pitchFamily="18" charset="0"/>
              </a:rPr>
              <a:t>Toxicity</a:t>
            </a:r>
          </a:p>
          <a:p>
            <a:pPr algn="l" eaLnBrk="0" hangingPunct="0"/>
            <a:r>
              <a:rPr lang="en-US" altLang="en-US" dirty="0">
                <a:latin typeface="+mj-lt"/>
                <a:cs typeface="Times New Roman" panose="02020603050405020304" pitchFamily="18" charset="0"/>
              </a:rPr>
              <a:t>LD</a:t>
            </a:r>
            <a:r>
              <a:rPr lang="en-US" altLang="en-US" baseline="-25000" dirty="0">
                <a:latin typeface="+mj-lt"/>
                <a:cs typeface="Times New Roman" panose="02020603050405020304" pitchFamily="18" charset="0"/>
              </a:rPr>
              <a:t>50</a:t>
            </a:r>
            <a:r>
              <a:rPr lang="en-US" altLang="en-US" dirty="0">
                <a:latin typeface="+mj-lt"/>
                <a:cs typeface="Times New Roman" panose="02020603050405020304" pitchFamily="18" charset="0"/>
              </a:rPr>
              <a:t> (skin)		15 to 20 mg/kg body weight</a:t>
            </a:r>
            <a:endParaRPr lang="en-US" altLang="en-US" baseline="30000" dirty="0">
              <a:latin typeface="+mj-lt"/>
              <a:cs typeface="Times New Roman" panose="02020603050405020304" pitchFamily="18" charset="0"/>
            </a:endParaRPr>
          </a:p>
        </p:txBody>
      </p:sp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408" y="3861048"/>
            <a:ext cx="2735263" cy="2232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Rectangle 4"/>
          <p:cNvSpPr>
            <a:spLocks noChangeArrowheads="1"/>
          </p:cNvSpPr>
          <p:nvPr/>
        </p:nvSpPr>
        <p:spPr bwMode="auto">
          <a:xfrm>
            <a:off x="3347864" y="3861048"/>
            <a:ext cx="6048672" cy="203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DDDDD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l" eaLnBrk="0" hangingPunct="0"/>
            <a:r>
              <a:rPr lang="en-US" altLang="en-US" dirty="0">
                <a:latin typeface="+mj-lt"/>
                <a:cs typeface="Times New Roman" panose="02020603050405020304" pitchFamily="18" charset="0"/>
              </a:rPr>
              <a:t>More volatile than GA. Rather more toxic.</a:t>
            </a:r>
          </a:p>
          <a:p>
            <a:pPr algn="l" eaLnBrk="0" hangingPunct="0"/>
            <a:r>
              <a:rPr lang="en-US" altLang="en-US" dirty="0">
                <a:latin typeface="+mj-lt"/>
                <a:cs typeface="Times New Roman" panose="02020603050405020304" pitchFamily="18" charset="0"/>
              </a:rPr>
              <a:t>More difficult and costlier to synthesize.</a:t>
            </a:r>
          </a:p>
          <a:p>
            <a:pPr algn="l" eaLnBrk="0" hangingPunct="0"/>
            <a:endParaRPr lang="en-US" altLang="en-US" dirty="0">
              <a:latin typeface="+mj-lt"/>
              <a:cs typeface="Times New Roman" panose="02020603050405020304" pitchFamily="18" charset="0"/>
            </a:endParaRPr>
          </a:p>
          <a:p>
            <a:pPr algn="l" eaLnBrk="0" hangingPunct="0"/>
            <a:r>
              <a:rPr lang="en-US" altLang="en-US" u="sng" dirty="0" err="1">
                <a:latin typeface="+mj-lt"/>
                <a:cs typeface="Times New Roman" panose="02020603050405020304" pitchFamily="18" charset="0"/>
              </a:rPr>
              <a:t>Vapour</a:t>
            </a:r>
            <a:r>
              <a:rPr lang="en-US" altLang="en-US" u="sng" dirty="0">
                <a:latin typeface="+mj-lt"/>
                <a:cs typeface="Times New Roman" panose="02020603050405020304" pitchFamily="18" charset="0"/>
              </a:rPr>
              <a:t> Toxicity</a:t>
            </a:r>
          </a:p>
          <a:p>
            <a:pPr algn="l" eaLnBrk="0" hangingPunct="0"/>
            <a:r>
              <a:rPr lang="en-US" altLang="en-US" dirty="0">
                <a:latin typeface="+mj-lt"/>
                <a:cs typeface="Times New Roman" panose="02020603050405020304" pitchFamily="18" charset="0"/>
              </a:rPr>
              <a:t>LCt</a:t>
            </a:r>
            <a:r>
              <a:rPr lang="en-US" altLang="en-US" baseline="-25000" dirty="0">
                <a:latin typeface="+mj-lt"/>
                <a:cs typeface="Times New Roman" panose="02020603050405020304" pitchFamily="18" charset="0"/>
              </a:rPr>
              <a:t>50</a:t>
            </a:r>
            <a:r>
              <a:rPr lang="en-US" altLang="en-US" dirty="0">
                <a:latin typeface="+mj-lt"/>
                <a:cs typeface="Times New Roman" panose="02020603050405020304" pitchFamily="18" charset="0"/>
              </a:rPr>
              <a:t> (inhalation)	50-100 mg min </a:t>
            </a:r>
            <a:r>
              <a:rPr lang="en-US" altLang="en-US" dirty="0" smtClean="0">
                <a:latin typeface="+mj-lt"/>
                <a:cs typeface="Times New Roman" panose="02020603050405020304" pitchFamily="18" charset="0"/>
              </a:rPr>
              <a:t>m</a:t>
            </a:r>
            <a:r>
              <a:rPr lang="en-US" altLang="en-US" baseline="30000" dirty="0" smtClean="0">
                <a:latin typeface="+mj-lt"/>
                <a:cs typeface="Times New Roman" panose="02020603050405020304" pitchFamily="18" charset="0"/>
              </a:rPr>
              <a:t>-3</a:t>
            </a:r>
            <a:endParaRPr lang="en-US" altLang="en-US" baseline="30000" dirty="0">
              <a:latin typeface="+mj-lt"/>
              <a:cs typeface="Times New Roman" panose="02020603050405020304" pitchFamily="18" charset="0"/>
            </a:endParaRPr>
          </a:p>
          <a:p>
            <a:pPr algn="l" eaLnBrk="0" hangingPunct="0"/>
            <a:r>
              <a:rPr lang="en-US" altLang="en-US" u="sng" dirty="0">
                <a:latin typeface="+mj-lt"/>
                <a:cs typeface="Times New Roman" panose="02020603050405020304" pitchFamily="18" charset="0"/>
              </a:rPr>
              <a:t>Liquid Toxicity</a:t>
            </a:r>
          </a:p>
          <a:p>
            <a:pPr algn="l" eaLnBrk="0" hangingPunct="0"/>
            <a:r>
              <a:rPr lang="en-US" altLang="en-US" dirty="0">
                <a:latin typeface="+mj-lt"/>
                <a:cs typeface="Times New Roman" panose="02020603050405020304" pitchFamily="18" charset="0"/>
              </a:rPr>
              <a:t>LD</a:t>
            </a:r>
            <a:r>
              <a:rPr lang="en-US" altLang="en-US" baseline="-25000" dirty="0">
                <a:latin typeface="+mj-lt"/>
                <a:cs typeface="Times New Roman" panose="02020603050405020304" pitchFamily="18" charset="0"/>
              </a:rPr>
              <a:t>50</a:t>
            </a:r>
            <a:r>
              <a:rPr lang="en-US" altLang="en-US" dirty="0">
                <a:latin typeface="+mj-lt"/>
                <a:cs typeface="Times New Roman" panose="02020603050405020304" pitchFamily="18" charset="0"/>
              </a:rPr>
              <a:t> (skin)		24 mg/kg body weight</a:t>
            </a:r>
          </a:p>
        </p:txBody>
      </p:sp>
    </p:spTree>
    <p:extLst>
      <p:ext uri="{BB962C8B-B14F-4D97-AF65-F5344CB8AC3E}">
        <p14:creationId xmlns:p14="http://schemas.microsoft.com/office/powerpoint/2010/main" val="3757081018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 bwMode="auto">
          <a:xfrm>
            <a:off x="791072" y="2708920"/>
            <a:ext cx="4501008" cy="3024121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FF66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r>
              <a:rPr lang="en-GB" altLang="en-US" sz="3600" dirty="0" smtClean="0"/>
              <a:t>V Agents</a:t>
            </a:r>
            <a:endParaRPr lang="en-GB" altLang="en-US" sz="3600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248400" y="6356350"/>
            <a:ext cx="2895600" cy="365125"/>
          </a:xfrm>
        </p:spPr>
        <p:txBody>
          <a:bodyPr/>
          <a:lstStyle/>
          <a:p>
            <a:pPr algn="r"/>
            <a:fld id="{6B165ADC-2FDF-4A60-BBF1-85E6A8184697}" type="slidenum">
              <a:rPr lang="en-GB" altLang="en-US" sz="1600" b="1"/>
              <a:pPr algn="r"/>
              <a:t>36</a:t>
            </a:fld>
            <a:endParaRPr lang="en-GB" altLang="en-US" sz="1600" b="1" dirty="0"/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323528" y="1124744"/>
            <a:ext cx="8229600" cy="1800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  <a:buNone/>
            </a:pPr>
            <a:r>
              <a:rPr lang="en-GB" altLang="en-US" sz="2400" dirty="0" smtClean="0">
                <a:latin typeface="+mj-lt"/>
                <a:cs typeface="Times New Roman" panose="02020603050405020304" pitchFamily="18" charset="0"/>
              </a:rPr>
              <a:t>The most toxic and persistent of the nerve agents.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altLang="en-US" sz="2400" dirty="0" smtClean="0">
                <a:latin typeface="+mj-lt"/>
                <a:cs typeface="Times New Roman" panose="02020603050405020304" pitchFamily="18" charset="0"/>
              </a:rPr>
              <a:t>‘Discovered’ in the UK in early 1950s by chemical industry researching improved </a:t>
            </a:r>
            <a:r>
              <a:rPr lang="en-GB" altLang="en-US" sz="2400" dirty="0" err="1" smtClean="0">
                <a:latin typeface="+mj-lt"/>
                <a:cs typeface="Times New Roman" panose="02020603050405020304" pitchFamily="18" charset="0"/>
              </a:rPr>
              <a:t>organo</a:t>
            </a:r>
            <a:r>
              <a:rPr lang="en-GB" altLang="en-US" sz="2400" dirty="0" smtClean="0">
                <a:latin typeface="+mj-lt"/>
                <a:cs typeface="Times New Roman" panose="02020603050405020304" pitchFamily="18" charset="0"/>
              </a:rPr>
              <a:t>-phosphate insecticides.</a:t>
            </a:r>
          </a:p>
        </p:txBody>
      </p:sp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710" y="2622302"/>
            <a:ext cx="4103687" cy="1801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815" y="4432879"/>
            <a:ext cx="4103688" cy="1300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5511800" y="3274974"/>
            <a:ext cx="1473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dirty="0"/>
              <a:t>American VX</a:t>
            </a: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5626100" y="4819984"/>
            <a:ext cx="139012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dirty="0"/>
              <a:t>Russian </a:t>
            </a:r>
            <a:r>
              <a:rPr lang="en-GB" altLang="en-US" dirty="0" smtClean="0"/>
              <a:t>VX</a:t>
            </a:r>
            <a:endParaRPr lang="en-GB" altLang="en-US" dirty="0"/>
          </a:p>
        </p:txBody>
      </p:sp>
      <p:sp>
        <p:nvSpPr>
          <p:cNvPr id="2" name="Rectangle 1"/>
          <p:cNvSpPr/>
          <p:nvPr/>
        </p:nvSpPr>
        <p:spPr>
          <a:xfrm>
            <a:off x="791072" y="5892581"/>
            <a:ext cx="83529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>
                <a:latin typeface="+mj-lt"/>
                <a:cs typeface="Times New Roman" panose="02020603050405020304" pitchFamily="18" charset="0"/>
              </a:rPr>
              <a:t>Both </a:t>
            </a:r>
            <a:r>
              <a:rPr lang="en-GB" altLang="en-US" sz="2000" dirty="0" smtClean="0">
                <a:latin typeface="+mj-lt"/>
                <a:cs typeface="Times New Roman" panose="02020603050405020304" pitchFamily="18" charset="0"/>
              </a:rPr>
              <a:t>have very low </a:t>
            </a:r>
            <a:r>
              <a:rPr lang="en-GB" altLang="en-US" sz="2000" dirty="0">
                <a:latin typeface="+mj-lt"/>
                <a:cs typeface="Times New Roman" panose="02020603050405020304" pitchFamily="18" charset="0"/>
              </a:rPr>
              <a:t>volatility </a:t>
            </a:r>
            <a:r>
              <a:rPr lang="en-GB" altLang="en-US" sz="2000" dirty="0" smtClean="0">
                <a:latin typeface="+mj-lt"/>
                <a:cs typeface="Times New Roman" panose="02020603050405020304" pitchFamily="18" charset="0"/>
              </a:rPr>
              <a:t>and </a:t>
            </a:r>
            <a:r>
              <a:rPr lang="en-GB" altLang="en-US" sz="2000" dirty="0">
                <a:latin typeface="+mj-lt"/>
                <a:cs typeface="Times New Roman" panose="02020603050405020304" pitchFamily="18" charset="0"/>
              </a:rPr>
              <a:t>are </a:t>
            </a:r>
            <a:r>
              <a:rPr lang="en-GB" altLang="en-US" sz="2000" dirty="0" smtClean="0">
                <a:latin typeface="+mj-lt"/>
                <a:cs typeface="Times New Roman" panose="02020603050405020304" pitchFamily="18" charset="0"/>
              </a:rPr>
              <a:t>more effective </a:t>
            </a:r>
            <a:r>
              <a:rPr lang="en-GB" altLang="en-US" sz="2000" dirty="0">
                <a:latin typeface="+mj-lt"/>
                <a:cs typeface="Times New Roman" panose="02020603050405020304" pitchFamily="18" charset="0"/>
              </a:rPr>
              <a:t>through skin than vapour absorption</a:t>
            </a:r>
          </a:p>
        </p:txBody>
      </p:sp>
    </p:spTree>
    <p:extLst>
      <p:ext uri="{BB962C8B-B14F-4D97-AF65-F5344CB8AC3E}">
        <p14:creationId xmlns:p14="http://schemas.microsoft.com/office/powerpoint/2010/main" val="4202905398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r>
              <a:rPr lang="en-GB" altLang="en-US" sz="3600" dirty="0" smtClean="0"/>
              <a:t>VX</a:t>
            </a:r>
            <a:endParaRPr lang="en-GB" altLang="en-US" sz="3600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248400" y="6356350"/>
            <a:ext cx="2895600" cy="365125"/>
          </a:xfrm>
        </p:spPr>
        <p:txBody>
          <a:bodyPr/>
          <a:lstStyle/>
          <a:p>
            <a:pPr algn="r"/>
            <a:fld id="{6B165ADC-2FDF-4A60-BBF1-85E6A8184697}" type="slidenum">
              <a:rPr lang="en-GB" altLang="en-US" sz="1600" b="1"/>
              <a:pPr algn="r"/>
              <a:t>37</a:t>
            </a:fld>
            <a:endParaRPr lang="en-GB" altLang="en-US" sz="1600" b="1" dirty="0"/>
          </a:p>
        </p:txBody>
      </p:sp>
      <p:sp>
        <p:nvSpPr>
          <p:cNvPr id="6" name="Rectangle 15"/>
          <p:cNvSpPr txBox="1">
            <a:spLocks noChangeArrowheads="1"/>
          </p:cNvSpPr>
          <p:nvPr/>
        </p:nvSpPr>
        <p:spPr>
          <a:xfrm>
            <a:off x="107504" y="1484784"/>
            <a:ext cx="3827462" cy="36004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spcAft>
                <a:spcPts val="1200"/>
              </a:spcAft>
            </a:pPr>
            <a:r>
              <a:rPr lang="en-GB" altLang="en-US" sz="2400" dirty="0" smtClean="0">
                <a:latin typeface="+mj-lt"/>
                <a:cs typeface="Times New Roman" panose="02020603050405020304" pitchFamily="18" charset="0"/>
              </a:rPr>
              <a:t>highly persistent</a:t>
            </a:r>
          </a:p>
          <a:p>
            <a:pPr>
              <a:lnSpc>
                <a:spcPct val="90000"/>
              </a:lnSpc>
              <a:spcAft>
                <a:spcPts val="1200"/>
              </a:spcAft>
            </a:pPr>
            <a:r>
              <a:rPr lang="en-GB" altLang="en-US" sz="2400" dirty="0" smtClean="0">
                <a:latin typeface="+mj-lt"/>
                <a:cs typeface="Times New Roman" panose="02020603050405020304" pitchFamily="18" charset="0"/>
              </a:rPr>
              <a:t>most toxic </a:t>
            </a:r>
          </a:p>
          <a:p>
            <a:pPr>
              <a:lnSpc>
                <a:spcPct val="90000"/>
              </a:lnSpc>
              <a:spcAft>
                <a:spcPts val="1200"/>
              </a:spcAft>
            </a:pPr>
            <a:r>
              <a:rPr lang="en-GB" altLang="en-US" sz="2400" dirty="0" smtClean="0">
                <a:latin typeface="+mj-lt"/>
                <a:cs typeface="Times New Roman" panose="02020603050405020304" pitchFamily="18" charset="0"/>
              </a:rPr>
              <a:t>major hazard is percutaneous from liquid drops</a:t>
            </a:r>
          </a:p>
          <a:p>
            <a:pPr>
              <a:lnSpc>
                <a:spcPct val="90000"/>
              </a:lnSpc>
              <a:spcAft>
                <a:spcPts val="1200"/>
              </a:spcAft>
            </a:pPr>
            <a:r>
              <a:rPr lang="en-GB" altLang="en-US" sz="2400" dirty="0" smtClean="0">
                <a:latin typeface="+mj-lt"/>
                <a:cs typeface="Times New Roman" panose="02020603050405020304" pitchFamily="18" charset="0"/>
              </a:rPr>
              <a:t>lethal dose &lt; 10 mg</a:t>
            </a:r>
          </a:p>
          <a:p>
            <a:pPr>
              <a:lnSpc>
                <a:spcPct val="90000"/>
              </a:lnSpc>
            </a:pPr>
            <a:r>
              <a:rPr lang="en-GB" altLang="en-US" sz="2400" dirty="0" smtClean="0">
                <a:latin typeface="+mj-lt"/>
                <a:cs typeface="Times New Roman" panose="02020603050405020304" pitchFamily="18" charset="0"/>
              </a:rPr>
              <a:t>Time to death ~20-30 mins</a:t>
            </a:r>
          </a:p>
          <a:p>
            <a:pPr>
              <a:lnSpc>
                <a:spcPct val="90000"/>
              </a:lnSpc>
            </a:pPr>
            <a:endParaRPr lang="en-US" altLang="en-US" sz="2400" dirty="0">
              <a:latin typeface="+mj-lt"/>
              <a:cs typeface="Times New Roman" panose="02020603050405020304" pitchFamily="18" charset="0"/>
            </a:endParaRPr>
          </a:p>
        </p:txBody>
      </p:sp>
      <p:grpSp>
        <p:nvGrpSpPr>
          <p:cNvPr id="7" name="Group 3"/>
          <p:cNvGrpSpPr>
            <a:grpSpLocks/>
          </p:cNvGrpSpPr>
          <p:nvPr/>
        </p:nvGrpSpPr>
        <p:grpSpPr bwMode="auto">
          <a:xfrm>
            <a:off x="4163888" y="1485900"/>
            <a:ext cx="4800600" cy="3276600"/>
            <a:chOff x="480" y="1248"/>
            <a:chExt cx="3024" cy="2064"/>
          </a:xfrm>
        </p:grpSpPr>
        <p:grpSp>
          <p:nvGrpSpPr>
            <p:cNvPr id="9" name="Group 4"/>
            <p:cNvGrpSpPr>
              <a:grpSpLocks/>
            </p:cNvGrpSpPr>
            <p:nvPr/>
          </p:nvGrpSpPr>
          <p:grpSpPr bwMode="auto">
            <a:xfrm>
              <a:off x="480" y="1248"/>
              <a:ext cx="3024" cy="2064"/>
              <a:chOff x="480" y="1248"/>
              <a:chExt cx="3024" cy="2064"/>
            </a:xfrm>
          </p:grpSpPr>
          <p:pic>
            <p:nvPicPr>
              <p:cNvPr id="14" name="Picture 5" descr="Slide - 1209a - Lethal Doses of VX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0" y="1248"/>
                <a:ext cx="2000" cy="206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5" name="AutoShape 6"/>
              <p:cNvSpPr>
                <a:spLocks/>
              </p:cNvSpPr>
              <p:nvPr/>
            </p:nvSpPr>
            <p:spPr bwMode="auto">
              <a:xfrm>
                <a:off x="2640" y="2880"/>
                <a:ext cx="864" cy="384"/>
              </a:xfrm>
              <a:prstGeom prst="borderCallout1">
                <a:avLst>
                  <a:gd name="adj1" fmla="val 18750"/>
                  <a:gd name="adj2" fmla="val -6250"/>
                  <a:gd name="adj3" fmla="val -33333"/>
                  <a:gd name="adj4" fmla="val -33333"/>
                </a:avLst>
              </a:prstGeom>
              <a:solidFill>
                <a:schemeClr val="accent1"/>
              </a:solidFill>
              <a:ln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en-GB" altLang="en-US" sz="1600" b="1" i="1" dirty="0"/>
                  <a:t>Household Pin</a:t>
                </a:r>
              </a:p>
            </p:txBody>
          </p:sp>
        </p:grpSp>
        <p:sp>
          <p:nvSpPr>
            <p:cNvPr id="10" name="Rectangle 7"/>
            <p:cNvSpPr>
              <a:spLocks noChangeArrowheads="1"/>
            </p:cNvSpPr>
            <p:nvPr/>
          </p:nvSpPr>
          <p:spPr bwMode="auto">
            <a:xfrm>
              <a:off x="2640" y="1776"/>
              <a:ext cx="864" cy="38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altLang="en-US" sz="1600" b="1" i="1" dirty="0"/>
                <a:t>Droplets</a:t>
              </a:r>
            </a:p>
            <a:p>
              <a:r>
                <a:rPr lang="en-GB" altLang="en-US" sz="1600" b="1" i="1" dirty="0"/>
                <a:t>of VX</a:t>
              </a:r>
            </a:p>
          </p:txBody>
        </p:sp>
        <p:sp>
          <p:nvSpPr>
            <p:cNvPr id="11" name="Line 8"/>
            <p:cNvSpPr>
              <a:spLocks noChangeShapeType="1"/>
            </p:cNvSpPr>
            <p:nvPr/>
          </p:nvSpPr>
          <p:spPr bwMode="auto">
            <a:xfrm flipH="1">
              <a:off x="1536" y="1920"/>
              <a:ext cx="1104" cy="96"/>
            </a:xfrm>
            <a:prstGeom prst="line">
              <a:avLst/>
            </a:prstGeom>
            <a:noFill/>
            <a:ln w="28575">
              <a:solidFill>
                <a:srgbClr val="3399FF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GB"/>
            </a:p>
          </p:txBody>
        </p:sp>
        <p:sp>
          <p:nvSpPr>
            <p:cNvPr id="12" name="Line 9"/>
            <p:cNvSpPr>
              <a:spLocks noChangeShapeType="1"/>
            </p:cNvSpPr>
            <p:nvPr/>
          </p:nvSpPr>
          <p:spPr bwMode="auto">
            <a:xfrm flipH="1">
              <a:off x="1968" y="1920"/>
              <a:ext cx="672" cy="192"/>
            </a:xfrm>
            <a:prstGeom prst="line">
              <a:avLst/>
            </a:prstGeom>
            <a:noFill/>
            <a:ln w="28575">
              <a:solidFill>
                <a:srgbClr val="3399FF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GB"/>
            </a:p>
          </p:txBody>
        </p:sp>
        <p:sp>
          <p:nvSpPr>
            <p:cNvPr id="13" name="Line 10"/>
            <p:cNvSpPr>
              <a:spLocks noChangeShapeType="1"/>
            </p:cNvSpPr>
            <p:nvPr/>
          </p:nvSpPr>
          <p:spPr bwMode="auto">
            <a:xfrm flipH="1">
              <a:off x="1920" y="1920"/>
              <a:ext cx="720" cy="480"/>
            </a:xfrm>
            <a:prstGeom prst="line">
              <a:avLst/>
            </a:prstGeom>
            <a:noFill/>
            <a:ln w="28575">
              <a:solidFill>
                <a:srgbClr val="3399FF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GB"/>
            </a:p>
          </p:txBody>
        </p:sp>
      </p:grpSp>
      <p:sp>
        <p:nvSpPr>
          <p:cNvPr id="16" name="Text Box 12"/>
          <p:cNvSpPr txBox="1">
            <a:spLocks noChangeArrowheads="1"/>
          </p:cNvSpPr>
          <p:nvPr/>
        </p:nvSpPr>
        <p:spPr bwMode="auto">
          <a:xfrm>
            <a:off x="4211638" y="4868863"/>
            <a:ext cx="302418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DDDDDD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000" dirty="0"/>
              <a:t>Any one of these drops is a potential lethal dose</a:t>
            </a:r>
          </a:p>
        </p:txBody>
      </p:sp>
    </p:spTree>
    <p:extLst>
      <p:ext uri="{BB962C8B-B14F-4D97-AF65-F5344CB8AC3E}">
        <p14:creationId xmlns:p14="http://schemas.microsoft.com/office/powerpoint/2010/main" val="3903808005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95536" y="1412776"/>
            <a:ext cx="6408712" cy="4824536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FF66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332656"/>
            <a:ext cx="8229600" cy="720080"/>
          </a:xfrm>
        </p:spPr>
        <p:txBody>
          <a:bodyPr>
            <a:noAutofit/>
          </a:bodyPr>
          <a:lstStyle/>
          <a:p>
            <a:r>
              <a:rPr lang="en-GB" altLang="en-US" sz="3600" dirty="0"/>
              <a:t>Some Commercial  Organophosphate Insecticides</a:t>
            </a: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248400" y="6356350"/>
            <a:ext cx="2895600" cy="365125"/>
          </a:xfrm>
        </p:spPr>
        <p:txBody>
          <a:bodyPr/>
          <a:lstStyle/>
          <a:p>
            <a:pPr algn="r"/>
            <a:fld id="{6B165ADC-2FDF-4A60-BBF1-85E6A8184697}" type="slidenum">
              <a:rPr lang="en-GB" altLang="en-US" sz="1600" b="1"/>
              <a:pPr algn="r"/>
              <a:t>38</a:t>
            </a:fld>
            <a:endParaRPr lang="en-GB" altLang="en-US" sz="1600" b="1" dirty="0"/>
          </a:p>
        </p:txBody>
      </p:sp>
      <p:sp>
        <p:nvSpPr>
          <p:cNvPr id="17" name="Rectangle 18"/>
          <p:cNvSpPr>
            <a:spLocks noChangeArrowheads="1"/>
          </p:cNvSpPr>
          <p:nvPr/>
        </p:nvSpPr>
        <p:spPr bwMode="auto">
          <a:xfrm>
            <a:off x="395536" y="4077742"/>
            <a:ext cx="6335712" cy="2087562"/>
          </a:xfrm>
          <a:prstGeom prst="rect">
            <a:avLst/>
          </a:prstGeom>
          <a:noFill/>
          <a:ln w="19050" algn="ctr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en-GB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395536" y="1485354"/>
            <a:ext cx="6335712" cy="2447925"/>
          </a:xfrm>
          <a:prstGeom prst="rect">
            <a:avLst/>
          </a:prstGeom>
          <a:noFill/>
          <a:ln w="19050" algn="ctr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GB"/>
          </a:p>
        </p:txBody>
      </p: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6982073" y="2348954"/>
            <a:ext cx="198120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DDDDDD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altLang="en-US" sz="2400"/>
              <a:t>Structure Similar to G Agents</a:t>
            </a:r>
          </a:p>
        </p:txBody>
      </p:sp>
      <p:sp>
        <p:nvSpPr>
          <p:cNvPr id="20" name="Text Box 6"/>
          <p:cNvSpPr txBox="1">
            <a:spLocks noChangeArrowheads="1"/>
          </p:cNvSpPr>
          <p:nvPr/>
        </p:nvSpPr>
        <p:spPr bwMode="auto">
          <a:xfrm>
            <a:off x="6982073" y="4941342"/>
            <a:ext cx="198120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DDDDDD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altLang="en-US" sz="2400"/>
              <a:t>Structure Similar to V Agents</a:t>
            </a:r>
          </a:p>
        </p:txBody>
      </p:sp>
      <p:pic>
        <p:nvPicPr>
          <p:cNvPr id="2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85354"/>
            <a:ext cx="1655762" cy="1025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34704"/>
            <a:ext cx="2663825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623" y="2634704"/>
            <a:ext cx="2663825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149179"/>
            <a:ext cx="3024187" cy="101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661" y="5082629"/>
            <a:ext cx="3270250" cy="106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Text Box 12"/>
          <p:cNvSpPr txBox="1">
            <a:spLocks noChangeArrowheads="1"/>
          </p:cNvSpPr>
          <p:nvPr/>
        </p:nvSpPr>
        <p:spPr bwMode="auto">
          <a:xfrm>
            <a:off x="2122736" y="1845717"/>
            <a:ext cx="103105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dirty="0" err="1">
                <a:solidFill>
                  <a:schemeClr val="bg1"/>
                </a:solidFill>
              </a:rPr>
              <a:t>Dimefox</a:t>
            </a:r>
            <a:endParaRPr lang="en-US" altLang="en-US" dirty="0">
              <a:solidFill>
                <a:schemeClr val="bg1"/>
              </a:solidFill>
            </a:endParaRPr>
          </a:p>
        </p:txBody>
      </p:sp>
      <p:sp>
        <p:nvSpPr>
          <p:cNvPr id="27" name="Text Box 13"/>
          <p:cNvSpPr txBox="1">
            <a:spLocks noChangeArrowheads="1"/>
          </p:cNvSpPr>
          <p:nvPr/>
        </p:nvSpPr>
        <p:spPr bwMode="auto">
          <a:xfrm>
            <a:off x="1887786" y="3501479"/>
            <a:ext cx="11721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>
                <a:solidFill>
                  <a:schemeClr val="bg1"/>
                </a:solidFill>
              </a:rPr>
              <a:t>Paraoxan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28" name="Text Box 14"/>
          <p:cNvSpPr txBox="1">
            <a:spLocks noChangeArrowheads="1"/>
          </p:cNvSpPr>
          <p:nvPr/>
        </p:nvSpPr>
        <p:spPr bwMode="auto">
          <a:xfrm>
            <a:off x="5350123" y="3501479"/>
            <a:ext cx="11721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>
                <a:solidFill>
                  <a:schemeClr val="bg1"/>
                </a:solidFill>
              </a:rPr>
              <a:t>Parathion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29" name="Text Box 15"/>
          <p:cNvSpPr txBox="1">
            <a:spLocks noChangeArrowheads="1"/>
          </p:cNvSpPr>
          <p:nvPr/>
        </p:nvSpPr>
        <p:spPr bwMode="auto">
          <a:xfrm>
            <a:off x="684461" y="5446167"/>
            <a:ext cx="182620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>
                <a:solidFill>
                  <a:schemeClr val="bg1"/>
                </a:solidFill>
              </a:rPr>
              <a:t>Amiton (Tetram)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30" name="Text Box 16"/>
          <p:cNvSpPr txBox="1">
            <a:spLocks noChangeArrowheads="1"/>
          </p:cNvSpPr>
          <p:nvPr/>
        </p:nvSpPr>
        <p:spPr bwMode="auto">
          <a:xfrm>
            <a:off x="5259636" y="5733504"/>
            <a:ext cx="87716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>
                <a:solidFill>
                  <a:schemeClr val="bg1"/>
                </a:solidFill>
              </a:rPr>
              <a:t>Systox</a:t>
            </a:r>
            <a:endParaRPr lang="en-US" alt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8975746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332656"/>
            <a:ext cx="8229600" cy="720080"/>
          </a:xfrm>
        </p:spPr>
        <p:txBody>
          <a:bodyPr>
            <a:noAutofit/>
          </a:bodyPr>
          <a:lstStyle/>
          <a:p>
            <a:r>
              <a:rPr lang="en-GB" altLang="en-US" sz="3600" dirty="0"/>
              <a:t>Some Commercial  Organophosphate Insecticides</a:t>
            </a: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248400" y="6356350"/>
            <a:ext cx="2895600" cy="365125"/>
          </a:xfrm>
        </p:spPr>
        <p:txBody>
          <a:bodyPr/>
          <a:lstStyle/>
          <a:p>
            <a:pPr algn="r"/>
            <a:fld id="{6B165ADC-2FDF-4A60-BBF1-85E6A8184697}" type="slidenum">
              <a:rPr lang="en-GB" altLang="en-US" sz="1600" b="1"/>
              <a:pPr algn="r"/>
              <a:t>39</a:t>
            </a:fld>
            <a:endParaRPr lang="en-GB" altLang="en-US" sz="1600" b="1" dirty="0"/>
          </a:p>
        </p:txBody>
      </p:sp>
      <p:sp>
        <p:nvSpPr>
          <p:cNvPr id="31" name="Rectangle 3"/>
          <p:cNvSpPr>
            <a:spLocks noChangeArrowheads="1"/>
          </p:cNvSpPr>
          <p:nvPr/>
        </p:nvSpPr>
        <p:spPr bwMode="auto">
          <a:xfrm>
            <a:off x="179388" y="1484784"/>
            <a:ext cx="4680644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l" eaLnBrk="0" hangingPunct="0"/>
            <a:r>
              <a:rPr lang="en-US" altLang="en-US" sz="2400" dirty="0">
                <a:latin typeface="+mj-lt"/>
                <a:cs typeface="Times New Roman" panose="02020603050405020304" pitchFamily="18" charset="0"/>
              </a:rPr>
              <a:t>Nerve agents and Insecticides </a:t>
            </a:r>
            <a:r>
              <a:rPr lang="en-US" altLang="en-US" sz="2400" dirty="0" smtClean="0">
                <a:latin typeface="+mj-lt"/>
                <a:cs typeface="Times New Roman" panose="02020603050405020304" pitchFamily="18" charset="0"/>
              </a:rPr>
              <a:t>are </a:t>
            </a:r>
            <a:r>
              <a:rPr lang="en-US" altLang="en-US" sz="2400" dirty="0">
                <a:latin typeface="+mj-lt"/>
                <a:cs typeface="Times New Roman" panose="02020603050405020304" pitchFamily="18" charset="0"/>
              </a:rPr>
              <a:t>closely related </a:t>
            </a:r>
            <a:r>
              <a:rPr lang="en-US" altLang="en-US" sz="2400" dirty="0" smtClean="0">
                <a:latin typeface="+mj-lt"/>
                <a:cs typeface="Times New Roman" panose="02020603050405020304" pitchFamily="18" charset="0"/>
              </a:rPr>
              <a:t>chemically.</a:t>
            </a:r>
            <a:endParaRPr lang="en-US" altLang="en-US" sz="2400" dirty="0">
              <a:latin typeface="+mj-lt"/>
              <a:cs typeface="Times New Roman" panose="02020603050405020304" pitchFamily="18" charset="0"/>
            </a:endParaRPr>
          </a:p>
          <a:p>
            <a:pPr algn="l" eaLnBrk="0" hangingPunct="0"/>
            <a:endParaRPr lang="en-US" altLang="en-US" sz="2400" dirty="0">
              <a:latin typeface="+mj-lt"/>
              <a:cs typeface="Times New Roman" panose="02020603050405020304" pitchFamily="18" charset="0"/>
            </a:endParaRPr>
          </a:p>
          <a:p>
            <a:pPr algn="l" eaLnBrk="0" hangingPunct="0"/>
            <a:r>
              <a:rPr lang="en-US" altLang="en-US" sz="2400" dirty="0">
                <a:latin typeface="+mj-lt"/>
                <a:cs typeface="Times New Roman" panose="02020603050405020304" pitchFamily="18" charset="0"/>
              </a:rPr>
              <a:t>A factory that can make one can probably make the </a:t>
            </a:r>
            <a:r>
              <a:rPr lang="en-US" altLang="en-US" sz="2400" dirty="0" smtClean="0">
                <a:latin typeface="+mj-lt"/>
                <a:cs typeface="Times New Roman" panose="02020603050405020304" pitchFamily="18" charset="0"/>
              </a:rPr>
              <a:t>other.</a:t>
            </a:r>
            <a:endParaRPr lang="en-US" altLang="en-US" sz="2400" dirty="0">
              <a:latin typeface="+mj-lt"/>
              <a:cs typeface="Times New Roman" panose="02020603050405020304" pitchFamily="18" charset="0"/>
            </a:endParaRPr>
          </a:p>
        </p:txBody>
      </p:sp>
      <p:pic>
        <p:nvPicPr>
          <p:cNvPr id="32" name="Picture 4" descr="Slide - 0866a - Spraying Organo P Insectivide in IP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9643" y="1196752"/>
            <a:ext cx="3706813" cy="553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5" descr="Slide - 0867a - Sign After Organo P Insecticide Spray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582566"/>
            <a:ext cx="3468687" cy="2798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4929302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332656"/>
            <a:ext cx="8229600" cy="720080"/>
          </a:xfrm>
        </p:spPr>
        <p:txBody>
          <a:bodyPr>
            <a:noAutofit/>
          </a:bodyPr>
          <a:lstStyle/>
          <a:p>
            <a:r>
              <a:rPr lang="en-GB" altLang="en-US" sz="3600" dirty="0" smtClean="0"/>
              <a:t>Use of Nerve Agents</a:t>
            </a:r>
            <a:endParaRPr lang="en-GB" altLang="en-US" sz="3600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248400" y="6356350"/>
            <a:ext cx="2895600" cy="365125"/>
          </a:xfrm>
        </p:spPr>
        <p:txBody>
          <a:bodyPr/>
          <a:lstStyle/>
          <a:p>
            <a:pPr algn="r"/>
            <a:fld id="{6B165ADC-2FDF-4A60-BBF1-85E6A8184697}" type="slidenum">
              <a:rPr lang="en-GB" altLang="en-US" sz="1600" b="1"/>
              <a:pPr algn="r"/>
              <a:t>40</a:t>
            </a:fld>
            <a:endParaRPr lang="en-GB" altLang="en-US" sz="1600" b="1" dirty="0"/>
          </a:p>
        </p:txBody>
      </p:sp>
      <p:pic>
        <p:nvPicPr>
          <p:cNvPr id="7" name="Picture 4" descr="Slide - 5164a - Halabja, Victims 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56792"/>
            <a:ext cx="3743325" cy="20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sarinvictim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1127" y="1484784"/>
            <a:ext cx="4265536" cy="382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323528" y="3729806"/>
            <a:ext cx="38164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dirty="0"/>
              <a:t>Used by Iraq in Iran/Iraq </a:t>
            </a:r>
            <a:r>
              <a:rPr lang="en-GB" altLang="en-US" dirty="0" smtClean="0"/>
              <a:t>war (1980s)</a:t>
            </a:r>
          </a:p>
          <a:p>
            <a:r>
              <a:rPr lang="en-GB" altLang="en-US" dirty="0" smtClean="0"/>
              <a:t> </a:t>
            </a:r>
            <a:r>
              <a:rPr lang="en-GB" altLang="en-US" dirty="0"/>
              <a:t>and against civil populations such as in the Kurdish town of </a:t>
            </a:r>
            <a:r>
              <a:rPr lang="en-GB" altLang="en-US" dirty="0" err="1"/>
              <a:t>Halabja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5328128" y="5517232"/>
            <a:ext cx="279153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 smtClean="0"/>
              <a:t>Sarin attack 1995</a:t>
            </a:r>
          </a:p>
          <a:p>
            <a:pPr algn="ctr"/>
            <a:r>
              <a:rPr lang="en-GB" dirty="0" smtClean="0"/>
              <a:t>13 dead immediately, </a:t>
            </a:r>
          </a:p>
          <a:p>
            <a:pPr algn="ctr"/>
            <a:r>
              <a:rPr lang="en-GB" dirty="0" smtClean="0"/>
              <a:t>50 injured (some died later)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3719373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332656"/>
            <a:ext cx="8229600" cy="720080"/>
          </a:xfrm>
        </p:spPr>
        <p:txBody>
          <a:bodyPr>
            <a:noAutofit/>
          </a:bodyPr>
          <a:lstStyle/>
          <a:p>
            <a:r>
              <a:rPr lang="en-GB" altLang="en-US" sz="3600" dirty="0" smtClean="0"/>
              <a:t>Speed of Action - GB</a:t>
            </a:r>
            <a:endParaRPr lang="en-GB" altLang="en-US" sz="3600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248400" y="6356350"/>
            <a:ext cx="2895600" cy="365125"/>
          </a:xfrm>
        </p:spPr>
        <p:txBody>
          <a:bodyPr/>
          <a:lstStyle/>
          <a:p>
            <a:pPr algn="r"/>
            <a:fld id="{6B165ADC-2FDF-4A60-BBF1-85E6A8184697}" type="slidenum">
              <a:rPr lang="en-GB" altLang="en-US" sz="1600" b="1"/>
              <a:pPr algn="r"/>
              <a:t>41</a:t>
            </a:fld>
            <a:endParaRPr lang="en-GB" altLang="en-US" sz="1600" b="1" dirty="0"/>
          </a:p>
        </p:txBody>
      </p:sp>
      <p:grpSp>
        <p:nvGrpSpPr>
          <p:cNvPr id="9" name="Group 14"/>
          <p:cNvGrpSpPr>
            <a:grpSpLocks/>
          </p:cNvGrpSpPr>
          <p:nvPr/>
        </p:nvGrpSpPr>
        <p:grpSpPr bwMode="auto">
          <a:xfrm>
            <a:off x="225426" y="1220788"/>
            <a:ext cx="8667750" cy="4945062"/>
            <a:chOff x="204" y="618"/>
            <a:chExt cx="5460" cy="3115"/>
          </a:xfrm>
        </p:grpSpPr>
        <p:pic>
          <p:nvPicPr>
            <p:cNvPr id="10" name="Picture 4" descr="Slide - 0761a - Speed of Action of GB (Rat)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89" y="618"/>
              <a:ext cx="1968" cy="11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Text Box 5"/>
            <p:cNvSpPr txBox="1">
              <a:spLocks noChangeArrowheads="1"/>
            </p:cNvSpPr>
            <p:nvPr/>
          </p:nvSpPr>
          <p:spPr bwMode="auto">
            <a:xfrm>
              <a:off x="4889" y="838"/>
              <a:ext cx="713" cy="5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GB" altLang="en-US" sz="2800"/>
                <a:t>Zero Time</a:t>
              </a:r>
            </a:p>
          </p:txBody>
        </p:sp>
        <p:pic>
          <p:nvPicPr>
            <p:cNvPr id="12" name="Picture 7" descr="Slide - 0761b - Speed of Action of GB (Rat)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" y="1797"/>
              <a:ext cx="2096" cy="10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 Box 8"/>
            <p:cNvSpPr txBox="1">
              <a:spLocks noChangeArrowheads="1"/>
            </p:cNvSpPr>
            <p:nvPr/>
          </p:nvSpPr>
          <p:spPr bwMode="auto">
            <a:xfrm>
              <a:off x="2381" y="2105"/>
              <a:ext cx="767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GB" altLang="en-US" sz="2800"/>
                <a:t>15 sec</a:t>
              </a:r>
            </a:p>
          </p:txBody>
        </p:sp>
        <p:pic>
          <p:nvPicPr>
            <p:cNvPr id="14" name="Picture 10" descr="Slide - 0761c - Speed of Action of GB (Rat)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2659"/>
              <a:ext cx="1968" cy="10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Text Box 11"/>
            <p:cNvSpPr txBox="1">
              <a:spLocks noChangeArrowheads="1"/>
            </p:cNvSpPr>
            <p:nvPr/>
          </p:nvSpPr>
          <p:spPr bwMode="auto">
            <a:xfrm>
              <a:off x="4944" y="3091"/>
              <a:ext cx="720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GB" altLang="en-US" sz="2800"/>
                <a:t>35 sec</a:t>
              </a:r>
            </a:p>
          </p:txBody>
        </p:sp>
        <p:sp>
          <p:nvSpPr>
            <p:cNvPr id="16" name="Text Box 12"/>
            <p:cNvSpPr txBox="1">
              <a:spLocks noChangeArrowheads="1"/>
            </p:cNvSpPr>
            <p:nvPr/>
          </p:nvSpPr>
          <p:spPr bwMode="auto">
            <a:xfrm>
              <a:off x="431" y="852"/>
              <a:ext cx="1924" cy="523"/>
            </a:xfrm>
            <a:prstGeom prst="rect">
              <a:avLst/>
            </a:prstGeom>
            <a:noFill/>
            <a:ln w="508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DDDDDD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altLang="en-US" sz="2400" dirty="0"/>
                <a:t>Death by inhalation route is fast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5897834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332656"/>
            <a:ext cx="8229600" cy="720080"/>
          </a:xfrm>
        </p:spPr>
        <p:txBody>
          <a:bodyPr>
            <a:noAutofit/>
          </a:bodyPr>
          <a:lstStyle/>
          <a:p>
            <a:r>
              <a:rPr lang="en-CA" altLang="en-US" sz="3600" dirty="0"/>
              <a:t>Timeline in Moderate to Severe</a:t>
            </a:r>
            <a:br>
              <a:rPr lang="en-CA" altLang="en-US" sz="3600" dirty="0"/>
            </a:br>
            <a:r>
              <a:rPr lang="en-US" altLang="en-US" sz="3600" dirty="0"/>
              <a:t>Nerve Agent Poisoning</a:t>
            </a:r>
            <a:endParaRPr lang="en-GB" altLang="en-US" sz="3600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248400" y="6356350"/>
            <a:ext cx="2895600" cy="365125"/>
          </a:xfrm>
        </p:spPr>
        <p:txBody>
          <a:bodyPr/>
          <a:lstStyle/>
          <a:p>
            <a:pPr algn="r"/>
            <a:fld id="{6B165ADC-2FDF-4A60-BBF1-85E6A8184697}" type="slidenum">
              <a:rPr lang="en-GB" altLang="en-US" sz="1600" b="1"/>
              <a:pPr algn="r"/>
              <a:t>42</a:t>
            </a:fld>
            <a:endParaRPr lang="en-GB" altLang="en-US" sz="1600" b="1" dirty="0"/>
          </a:p>
        </p:txBody>
      </p:sp>
      <p:sp>
        <p:nvSpPr>
          <p:cNvPr id="17" name="Rectangle 8"/>
          <p:cNvSpPr txBox="1">
            <a:spLocks noChangeArrowheads="1"/>
          </p:cNvSpPr>
          <p:nvPr/>
        </p:nvSpPr>
        <p:spPr>
          <a:xfrm>
            <a:off x="683568" y="1597605"/>
            <a:ext cx="7354887" cy="460851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  <a:buNone/>
            </a:pPr>
            <a:r>
              <a:rPr lang="en-CA" altLang="en-US" sz="2400" dirty="0" smtClean="0">
                <a:latin typeface="+mj-lt"/>
                <a:cs typeface="Times New Roman" panose="02020603050405020304" pitchFamily="18" charset="0"/>
              </a:rPr>
              <a:t>Within 30 seconds</a:t>
            </a:r>
          </a:p>
          <a:p>
            <a:pPr marL="457200" lvl="1" indent="0">
              <a:lnSpc>
                <a:spcPct val="90000"/>
              </a:lnSpc>
              <a:buNone/>
            </a:pPr>
            <a:r>
              <a:rPr lang="en-CA" altLang="en-US" sz="2000" dirty="0" err="1" smtClean="0">
                <a:latin typeface="+mj-lt"/>
                <a:cs typeface="Times New Roman" panose="02020603050405020304" pitchFamily="18" charset="0"/>
              </a:rPr>
              <a:t>miosis</a:t>
            </a:r>
            <a:r>
              <a:rPr lang="en-CA" altLang="en-US" sz="2000" dirty="0" smtClean="0">
                <a:latin typeface="+mj-lt"/>
                <a:cs typeface="Times New Roman" panose="02020603050405020304" pitchFamily="18" charset="0"/>
              </a:rPr>
              <a:t>, tightness in chest</a:t>
            </a:r>
            <a:br>
              <a:rPr lang="en-CA" altLang="en-US" sz="2000" dirty="0" smtClean="0">
                <a:latin typeface="+mj-lt"/>
                <a:cs typeface="Times New Roman" panose="02020603050405020304" pitchFamily="18" charset="0"/>
              </a:rPr>
            </a:br>
            <a:r>
              <a:rPr lang="en-CA" altLang="en-US" sz="2000" dirty="0" smtClean="0">
                <a:latin typeface="+mj-lt"/>
                <a:cs typeface="Times New Roman" panose="02020603050405020304" pitchFamily="18" charset="0"/>
              </a:rPr>
              <a:t>dizziness, incoordination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CA" altLang="en-US" sz="2400" dirty="0" smtClean="0">
                <a:latin typeface="+mj-lt"/>
                <a:cs typeface="Times New Roman" panose="02020603050405020304" pitchFamily="18" charset="0"/>
              </a:rPr>
              <a:t>Within </a:t>
            </a:r>
            <a:r>
              <a:rPr lang="en-CA" altLang="en-US" sz="2400" dirty="0">
                <a:latin typeface="+mj-lt"/>
                <a:cs typeface="Times New Roman" panose="02020603050405020304" pitchFamily="18" charset="0"/>
              </a:rPr>
              <a:t>1 minute</a:t>
            </a:r>
          </a:p>
          <a:p>
            <a:pPr marL="457200" lvl="1" indent="0">
              <a:lnSpc>
                <a:spcPct val="90000"/>
              </a:lnSpc>
              <a:buNone/>
            </a:pPr>
            <a:r>
              <a:rPr lang="en-CA" altLang="en-US" sz="2000" dirty="0">
                <a:latin typeface="+mj-lt"/>
                <a:cs typeface="Times New Roman" panose="02020603050405020304" pitchFamily="18" charset="0"/>
              </a:rPr>
              <a:t>prostration, +++ secretions, </a:t>
            </a:r>
            <a:br>
              <a:rPr lang="en-CA" altLang="en-US" sz="2000" dirty="0">
                <a:latin typeface="+mj-lt"/>
                <a:cs typeface="Times New Roman" panose="02020603050405020304" pitchFamily="18" charset="0"/>
              </a:rPr>
            </a:br>
            <a:r>
              <a:rPr lang="en-CA" altLang="en-US" sz="2000" dirty="0">
                <a:latin typeface="+mj-lt"/>
                <a:cs typeface="Times New Roman" panose="02020603050405020304" pitchFamily="18" charset="0"/>
              </a:rPr>
              <a:t>loss of consciousness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CA" altLang="en-US" sz="2400" dirty="0" smtClean="0">
                <a:latin typeface="+mj-lt"/>
                <a:cs typeface="Times New Roman" panose="02020603050405020304" pitchFamily="18" charset="0"/>
              </a:rPr>
              <a:t>Within </a:t>
            </a:r>
            <a:r>
              <a:rPr lang="en-CA" altLang="en-US" sz="2400" dirty="0">
                <a:latin typeface="+mj-lt"/>
                <a:cs typeface="Times New Roman" panose="02020603050405020304" pitchFamily="18" charset="0"/>
              </a:rPr>
              <a:t>5 minutes</a:t>
            </a:r>
          </a:p>
          <a:p>
            <a:pPr marL="457200" lvl="1" indent="0">
              <a:lnSpc>
                <a:spcPct val="90000"/>
              </a:lnSpc>
              <a:buNone/>
            </a:pPr>
            <a:r>
              <a:rPr lang="en-CA" altLang="en-US" sz="2000" dirty="0">
                <a:latin typeface="+mj-lt"/>
                <a:cs typeface="Times New Roman" panose="02020603050405020304" pitchFamily="18" charset="0"/>
              </a:rPr>
              <a:t>generalized muscle spasms, convulsions, obstructed airway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CA" altLang="en-US" sz="2400" dirty="0" smtClean="0">
                <a:latin typeface="+mj-lt"/>
                <a:cs typeface="Times New Roman" panose="02020603050405020304" pitchFamily="18" charset="0"/>
              </a:rPr>
              <a:t>From </a:t>
            </a:r>
            <a:r>
              <a:rPr lang="en-CA" altLang="en-US" sz="2400" dirty="0">
                <a:latin typeface="+mj-lt"/>
                <a:cs typeface="Times New Roman" panose="02020603050405020304" pitchFamily="18" charset="0"/>
              </a:rPr>
              <a:t>5 to 15 minutes</a:t>
            </a:r>
          </a:p>
          <a:p>
            <a:pPr marL="457200" lvl="1" indent="0">
              <a:lnSpc>
                <a:spcPct val="90000"/>
              </a:lnSpc>
              <a:buNone/>
            </a:pPr>
            <a:r>
              <a:rPr lang="en-CA" altLang="en-US" sz="2000" dirty="0">
                <a:latin typeface="+mj-lt"/>
                <a:cs typeface="Times New Roman" panose="02020603050405020304" pitchFamily="18" charset="0"/>
              </a:rPr>
              <a:t>respiratory failure, circulatory collapse, death</a:t>
            </a:r>
          </a:p>
          <a:p>
            <a:pPr>
              <a:lnSpc>
                <a:spcPct val="90000"/>
              </a:lnSpc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6877527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332656"/>
            <a:ext cx="8229600" cy="720080"/>
          </a:xfrm>
        </p:spPr>
        <p:txBody>
          <a:bodyPr>
            <a:noAutofit/>
          </a:bodyPr>
          <a:lstStyle/>
          <a:p>
            <a:r>
              <a:rPr lang="en-GB" altLang="en-US" sz="3600" dirty="0" smtClean="0"/>
              <a:t>Red Phosphorus as Flame Retardant</a:t>
            </a:r>
            <a:endParaRPr lang="en-GB" altLang="en-US" sz="3600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248400" y="6356350"/>
            <a:ext cx="2895600" cy="365125"/>
          </a:xfrm>
        </p:spPr>
        <p:txBody>
          <a:bodyPr/>
          <a:lstStyle/>
          <a:p>
            <a:pPr algn="r"/>
            <a:fld id="{6B165ADC-2FDF-4A60-BBF1-85E6A8184697}" type="slidenum">
              <a:rPr lang="en-GB" altLang="en-US" sz="1600" b="1"/>
              <a:pPr algn="r"/>
              <a:t>43</a:t>
            </a:fld>
            <a:endParaRPr lang="en-GB" altLang="en-US" sz="1600" b="1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473768" y="1603113"/>
            <a:ext cx="8229600" cy="460819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800" dirty="0">
                <a:latin typeface="+mj-lt"/>
                <a:cs typeface="Times New Roman" panose="02020603050405020304" pitchFamily="18" charset="0"/>
              </a:rPr>
              <a:t>The growing use of plastics and other </a:t>
            </a:r>
            <a:r>
              <a:rPr lang="en-GB" sz="1800" dirty="0" smtClean="0">
                <a:latin typeface="+mj-lt"/>
                <a:cs typeface="Times New Roman" panose="02020603050405020304" pitchFamily="18" charset="0"/>
              </a:rPr>
              <a:t>flammable synthetic </a:t>
            </a:r>
            <a:r>
              <a:rPr lang="en-GB" sz="1800" dirty="0">
                <a:latin typeface="+mj-lt"/>
                <a:cs typeface="Times New Roman" panose="02020603050405020304" pitchFamily="18" charset="0"/>
              </a:rPr>
              <a:t>materials in construction, home </a:t>
            </a:r>
            <a:r>
              <a:rPr lang="en-GB" sz="1800" dirty="0" smtClean="0">
                <a:latin typeface="+mj-lt"/>
                <a:cs typeface="Times New Roman" panose="02020603050405020304" pitchFamily="18" charset="0"/>
              </a:rPr>
              <a:t>furnishings, and </a:t>
            </a:r>
            <a:r>
              <a:rPr lang="en-GB" sz="1800" dirty="0">
                <a:latin typeface="+mj-lt"/>
                <a:cs typeface="Times New Roman" panose="02020603050405020304" pitchFamily="18" charset="0"/>
              </a:rPr>
              <a:t>various industrial applications is creating </a:t>
            </a:r>
            <a:r>
              <a:rPr lang="en-GB" sz="1800" dirty="0" smtClean="0">
                <a:latin typeface="+mj-lt"/>
                <a:cs typeface="Times New Roman" panose="02020603050405020304" pitchFamily="18" charset="0"/>
              </a:rPr>
              <a:t>opportunities for </a:t>
            </a:r>
            <a:r>
              <a:rPr lang="en-GB" sz="1800" dirty="0">
                <a:latin typeface="+mj-lt"/>
                <a:cs typeface="Times New Roman" panose="02020603050405020304" pitchFamily="18" charset="0"/>
              </a:rPr>
              <a:t>polymer compatible, thermally </a:t>
            </a:r>
            <a:r>
              <a:rPr lang="en-GB" sz="1800" dirty="0" smtClean="0">
                <a:latin typeface="+mj-lt"/>
                <a:cs typeface="Times New Roman" panose="02020603050405020304" pitchFamily="18" charset="0"/>
              </a:rPr>
              <a:t>stable, environmentally </a:t>
            </a:r>
            <a:r>
              <a:rPr lang="en-GB" sz="1800" dirty="0">
                <a:latin typeface="+mj-lt"/>
                <a:cs typeface="Times New Roman" panose="02020603050405020304" pitchFamily="18" charset="0"/>
              </a:rPr>
              <a:t>friendly, and cost-efficient flame </a:t>
            </a:r>
            <a:r>
              <a:rPr lang="en-GB" sz="1800" dirty="0" smtClean="0">
                <a:latin typeface="+mj-lt"/>
                <a:cs typeface="Times New Roman" panose="02020603050405020304" pitchFamily="18" charset="0"/>
              </a:rPr>
              <a:t>retardants. New </a:t>
            </a:r>
            <a:r>
              <a:rPr lang="en-GB" sz="1800" dirty="0">
                <a:latin typeface="+mj-lt"/>
                <a:cs typeface="Times New Roman" panose="02020603050405020304" pitchFamily="18" charset="0"/>
              </a:rPr>
              <a:t>legislation emphasizing test methods </a:t>
            </a:r>
            <a:r>
              <a:rPr lang="en-GB" sz="1800" dirty="0" smtClean="0">
                <a:latin typeface="+mj-lt"/>
                <a:cs typeface="Times New Roman" panose="02020603050405020304" pitchFamily="18" charset="0"/>
              </a:rPr>
              <a:t>that provide </a:t>
            </a:r>
            <a:r>
              <a:rPr lang="en-GB" sz="1800" dirty="0">
                <a:latin typeface="+mj-lt"/>
                <a:cs typeface="Times New Roman" panose="02020603050405020304" pitchFamily="18" charset="0"/>
              </a:rPr>
              <a:t>input for mathematical </a:t>
            </a:r>
            <a:r>
              <a:rPr lang="en-GB" sz="1800" dirty="0" smtClean="0">
                <a:latin typeface="+mj-lt"/>
                <a:cs typeface="Times New Roman" panose="02020603050405020304" pitchFamily="18" charset="0"/>
              </a:rPr>
              <a:t>fire </a:t>
            </a:r>
            <a:r>
              <a:rPr lang="en-GB" sz="1800" dirty="0" err="1" smtClean="0">
                <a:latin typeface="+mj-lt"/>
                <a:cs typeface="Times New Roman" panose="02020603050405020304" pitchFamily="18" charset="0"/>
              </a:rPr>
              <a:t>modeling</a:t>
            </a:r>
            <a:r>
              <a:rPr lang="en-GB" sz="1800" dirty="0" smtClean="0">
                <a:latin typeface="+mj-lt"/>
                <a:cs typeface="Times New Roman" panose="02020603050405020304" pitchFamily="18" charset="0"/>
              </a:rPr>
              <a:t> </a:t>
            </a:r>
            <a:r>
              <a:rPr lang="en-GB" sz="1800" dirty="0">
                <a:latin typeface="+mj-lt"/>
                <a:cs typeface="Times New Roman" panose="02020603050405020304" pitchFamily="18" charset="0"/>
              </a:rPr>
              <a:t>is </a:t>
            </a:r>
            <a:r>
              <a:rPr lang="en-GB" sz="1800" dirty="0" smtClean="0">
                <a:latin typeface="+mj-lt"/>
                <a:cs typeface="Times New Roman" panose="02020603050405020304" pitchFamily="18" charset="0"/>
              </a:rPr>
              <a:t>changing the </a:t>
            </a:r>
            <a:r>
              <a:rPr lang="en-GB" sz="1800" dirty="0">
                <a:latin typeface="+mj-lt"/>
                <a:cs typeface="Times New Roman" panose="02020603050405020304" pitchFamily="18" charset="0"/>
              </a:rPr>
              <a:t>focus of interest in preferred flame </a:t>
            </a:r>
            <a:r>
              <a:rPr lang="en-GB" sz="1800" dirty="0" smtClean="0">
                <a:latin typeface="+mj-lt"/>
                <a:cs typeface="Times New Roman" panose="02020603050405020304" pitchFamily="18" charset="0"/>
              </a:rPr>
              <a:t>retardant action </a:t>
            </a:r>
            <a:r>
              <a:rPr lang="en-GB" sz="1800" dirty="0">
                <a:latin typeface="+mj-lt"/>
                <a:cs typeface="Times New Roman" panose="02020603050405020304" pitchFamily="18" charset="0"/>
              </a:rPr>
              <a:t>from simple ignition resistance to fire </a:t>
            </a:r>
            <a:r>
              <a:rPr lang="en-GB" sz="1800" dirty="0" smtClean="0">
                <a:latin typeface="+mj-lt"/>
                <a:cs typeface="Times New Roman" panose="02020603050405020304" pitchFamily="18" charset="0"/>
              </a:rPr>
              <a:t>propagation and </a:t>
            </a:r>
            <a:r>
              <a:rPr lang="en-GB" sz="1800" dirty="0">
                <a:latin typeface="+mj-lt"/>
                <a:cs typeface="Times New Roman" panose="02020603050405020304" pitchFamily="18" charset="0"/>
              </a:rPr>
              <a:t>rate-of-heat release. These factors </a:t>
            </a:r>
            <a:r>
              <a:rPr lang="en-GB" sz="1800" dirty="0" smtClean="0">
                <a:latin typeface="+mj-lt"/>
                <a:cs typeface="Times New Roman" panose="02020603050405020304" pitchFamily="18" charset="0"/>
              </a:rPr>
              <a:t>together with </a:t>
            </a:r>
            <a:r>
              <a:rPr lang="en-GB" sz="1800" dirty="0">
                <a:latin typeface="+mj-lt"/>
                <a:cs typeface="Times New Roman" panose="02020603050405020304" pitchFamily="18" charset="0"/>
              </a:rPr>
              <a:t>concerns about combustion product toxicity </a:t>
            </a:r>
            <a:r>
              <a:rPr lang="en-GB" sz="1800" dirty="0" smtClean="0">
                <a:latin typeface="+mj-lt"/>
                <a:cs typeface="Times New Roman" panose="02020603050405020304" pitchFamily="18" charset="0"/>
              </a:rPr>
              <a:t>and </a:t>
            </a:r>
            <a:r>
              <a:rPr lang="en-GB" sz="1800" dirty="0" err="1" smtClean="0">
                <a:latin typeface="+mj-lt"/>
                <a:cs typeface="Times New Roman" panose="02020603050405020304" pitchFamily="18" charset="0"/>
              </a:rPr>
              <a:t>corrosivity</a:t>
            </a:r>
            <a:r>
              <a:rPr lang="en-GB" sz="1800" dirty="0">
                <a:latin typeface="+mj-lt"/>
                <a:cs typeface="Times New Roman" panose="02020603050405020304" pitchFamily="18" charset="0"/>
              </a:rPr>
              <a:t>, long-term worker exposure, and </a:t>
            </a:r>
            <a:r>
              <a:rPr lang="en-GB" sz="1800" dirty="0" smtClean="0">
                <a:latin typeface="+mj-lt"/>
                <a:cs typeface="Times New Roman" panose="02020603050405020304" pitchFamily="18" charset="0"/>
              </a:rPr>
              <a:t>manufacturing waste </a:t>
            </a:r>
            <a:r>
              <a:rPr lang="en-GB" sz="1800" dirty="0">
                <a:latin typeface="+mj-lt"/>
                <a:cs typeface="Times New Roman" panose="02020603050405020304" pitchFamily="18" charset="0"/>
              </a:rPr>
              <a:t>minimization are creating product </a:t>
            </a:r>
            <a:r>
              <a:rPr lang="en-GB" sz="1800" dirty="0" smtClean="0">
                <a:latin typeface="+mj-lt"/>
                <a:cs typeface="Times New Roman" panose="02020603050405020304" pitchFamily="18" charset="0"/>
              </a:rPr>
              <a:t>parameters uniquely </a:t>
            </a:r>
            <a:r>
              <a:rPr lang="en-GB" sz="1800" dirty="0">
                <a:latin typeface="+mj-lt"/>
                <a:cs typeface="Times New Roman" panose="02020603050405020304" pitchFamily="18" charset="0"/>
              </a:rPr>
              <a:t>met by various phosphorus </a:t>
            </a:r>
            <a:r>
              <a:rPr lang="en-GB" sz="1800" dirty="0" smtClean="0">
                <a:latin typeface="+mj-lt"/>
                <a:cs typeface="Times New Roman" panose="02020603050405020304" pitchFamily="18" charset="0"/>
              </a:rPr>
              <a:t>compounds. The </a:t>
            </a:r>
            <a:r>
              <a:rPr lang="en-GB" sz="1800" dirty="0">
                <a:latin typeface="+mj-lt"/>
                <a:cs typeface="Times New Roman" panose="02020603050405020304" pitchFamily="18" charset="0"/>
              </a:rPr>
              <a:t>best phosphorus compounds for both new </a:t>
            </a:r>
            <a:r>
              <a:rPr lang="en-GB" sz="1800" dirty="0" smtClean="0">
                <a:latin typeface="+mj-lt"/>
                <a:cs typeface="Times New Roman" panose="02020603050405020304" pitchFamily="18" charset="0"/>
              </a:rPr>
              <a:t>and existing </a:t>
            </a:r>
            <a:r>
              <a:rPr lang="en-GB" sz="1800" dirty="0">
                <a:latin typeface="+mj-lt"/>
                <a:cs typeface="Times New Roman" panose="02020603050405020304" pitchFamily="18" charset="0"/>
              </a:rPr>
              <a:t>applications will be significantly different </a:t>
            </a:r>
            <a:r>
              <a:rPr lang="en-GB" sz="1800" dirty="0" smtClean="0">
                <a:latin typeface="+mj-lt"/>
                <a:cs typeface="Times New Roman" panose="02020603050405020304" pitchFamily="18" charset="0"/>
              </a:rPr>
              <a:t>from those </a:t>
            </a:r>
            <a:r>
              <a:rPr lang="en-GB" sz="1800" dirty="0">
                <a:latin typeface="+mj-lt"/>
                <a:cs typeface="Times New Roman" panose="02020603050405020304" pitchFamily="18" charset="0"/>
              </a:rPr>
              <a:t>compounds in the marketplace today. </a:t>
            </a:r>
            <a:r>
              <a:rPr lang="en-GB" sz="1800" dirty="0" smtClean="0">
                <a:latin typeface="+mj-lt"/>
                <a:cs typeface="Times New Roman" panose="02020603050405020304" pitchFamily="18" charset="0"/>
              </a:rPr>
              <a:t>This paper </a:t>
            </a:r>
            <a:r>
              <a:rPr lang="en-GB" sz="1800" dirty="0">
                <a:latin typeface="+mj-lt"/>
                <a:cs typeface="Times New Roman" panose="02020603050405020304" pitchFamily="18" charset="0"/>
              </a:rPr>
              <a:t>will describe some new compounds and the </a:t>
            </a:r>
            <a:r>
              <a:rPr lang="en-GB" sz="1800" dirty="0" smtClean="0">
                <a:latin typeface="+mj-lt"/>
                <a:cs typeface="Times New Roman" panose="02020603050405020304" pitchFamily="18" charset="0"/>
              </a:rPr>
              <a:t>driving forces </a:t>
            </a:r>
            <a:r>
              <a:rPr lang="en-GB" sz="1800" dirty="0">
                <a:latin typeface="+mj-lt"/>
                <a:cs typeface="Times New Roman" panose="02020603050405020304" pitchFamily="18" charset="0"/>
              </a:rPr>
              <a:t>defining the product parameters that </a:t>
            </a:r>
            <a:r>
              <a:rPr lang="en-GB" sz="1800" dirty="0" smtClean="0">
                <a:latin typeface="+mj-lt"/>
                <a:cs typeface="Times New Roman" panose="02020603050405020304" pitchFamily="18" charset="0"/>
              </a:rPr>
              <a:t>will challenge </a:t>
            </a:r>
            <a:r>
              <a:rPr lang="en-GB" sz="1800" dirty="0">
                <a:latin typeface="+mj-lt"/>
                <a:cs typeface="Times New Roman" panose="02020603050405020304" pitchFamily="18" charset="0"/>
              </a:rPr>
              <a:t>phosphorus chemists for the next </a:t>
            </a:r>
            <a:r>
              <a:rPr lang="en-GB" sz="1800" dirty="0" smtClean="0">
                <a:latin typeface="+mj-lt"/>
                <a:cs typeface="Times New Roman" panose="02020603050405020304" pitchFamily="18" charset="0"/>
              </a:rPr>
              <a:t>decade.</a:t>
            </a:r>
            <a:endParaRPr lang="en-GB" altLang="en-US" sz="1800" i="1" dirty="0"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67544" y="5951021"/>
            <a:ext cx="7848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i="1" dirty="0"/>
              <a:t>Aaronson A M. Phosphorus chemistry. Chapter 17.  Phosphorus flame retardants for a changing world. ACS Symposium Series (1992) 486 218-228</a:t>
            </a:r>
          </a:p>
        </p:txBody>
      </p:sp>
    </p:spTree>
    <p:extLst>
      <p:ext uri="{BB962C8B-B14F-4D97-AF65-F5344CB8AC3E}">
        <p14:creationId xmlns:p14="http://schemas.microsoft.com/office/powerpoint/2010/main" val="3191899427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332656"/>
            <a:ext cx="8229600" cy="720080"/>
          </a:xfrm>
        </p:spPr>
        <p:txBody>
          <a:bodyPr>
            <a:noAutofit/>
          </a:bodyPr>
          <a:lstStyle/>
          <a:p>
            <a:r>
              <a:rPr lang="en-GB" altLang="en-US" sz="3600" dirty="0" smtClean="0"/>
              <a:t>Red Phosphorus as Flame Retardant</a:t>
            </a:r>
            <a:endParaRPr lang="en-GB" altLang="en-US" sz="3600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248400" y="6356350"/>
            <a:ext cx="2895600" cy="365125"/>
          </a:xfrm>
        </p:spPr>
        <p:txBody>
          <a:bodyPr/>
          <a:lstStyle/>
          <a:p>
            <a:pPr algn="r"/>
            <a:fld id="{6B165ADC-2FDF-4A60-BBF1-85E6A8184697}" type="slidenum">
              <a:rPr lang="en-GB" altLang="en-US" sz="1600" b="1"/>
              <a:pPr algn="r"/>
              <a:t>44</a:t>
            </a:fld>
            <a:endParaRPr lang="en-GB" altLang="en-US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182766" y="1556792"/>
            <a:ext cx="864096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Microencapsulated red phosphorus (MRP) is a 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powerful flame-retardant additive in </a:t>
            </a:r>
            <a:r>
              <a:rPr lang="en-GB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halogen-free flame 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retardant polyolefin materials. Only 5% MRP</a:t>
            </a:r>
          </a:p>
          <a:p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additive can greatly decrease the peak heat </a:t>
            </a:r>
            <a:r>
              <a:rPr lang="en-GB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release rate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effective heat of combustion and increase </a:t>
            </a:r>
            <a:r>
              <a:rPr lang="en-GB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limiting 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oxygen index, time to ignition, and </a:t>
            </a:r>
            <a:r>
              <a:rPr lang="en-GB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pyrolysis temperature 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PO materials. MRP acts as a </a:t>
            </a:r>
            <a:r>
              <a:rPr lang="en-GB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flame retardant 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both in the gas and condensed </a:t>
            </a:r>
            <a:r>
              <a:rPr lang="en-GB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phases of </a:t>
            </a: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polyolefins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In the condensed phase, MRP </a:t>
            </a:r>
            <a:r>
              <a:rPr lang="en-GB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form phosphoric 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acid derivatives, which promote </a:t>
            </a:r>
            <a:r>
              <a:rPr lang="en-GB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formation of 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more stable carbonaceous charred layers </a:t>
            </a:r>
            <a:r>
              <a:rPr lang="en-GB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with P—O 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P—O—C complexes. In the gas phase</a:t>
            </a:r>
            <a:r>
              <a:rPr lang="en-GB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phosphorus 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monoxide (</a:t>
            </a:r>
            <a:r>
              <a:rPr lang="en-GB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PO*) 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species produced </a:t>
            </a:r>
            <a:r>
              <a:rPr lang="en-GB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from the 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combustion of red phosphorus can quench </a:t>
            </a:r>
            <a:r>
              <a:rPr lang="en-GB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active radicals 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produced by burning.</a:t>
            </a:r>
          </a:p>
        </p:txBody>
      </p:sp>
      <p:sp>
        <p:nvSpPr>
          <p:cNvPr id="4" name="Rectangle 3"/>
          <p:cNvSpPr/>
          <p:nvPr/>
        </p:nvSpPr>
        <p:spPr>
          <a:xfrm>
            <a:off x="251520" y="5530006"/>
            <a:ext cx="77048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i="1" dirty="0" err="1"/>
              <a:t>Qiang</a:t>
            </a:r>
            <a:r>
              <a:rPr lang="en-GB" i="1" dirty="0"/>
              <a:t> </a:t>
            </a:r>
            <a:r>
              <a:rPr lang="en-GB" i="1" dirty="0" smtClean="0"/>
              <a:t>Wu et al., </a:t>
            </a:r>
            <a:r>
              <a:rPr lang="en-GB" i="1" dirty="0"/>
              <a:t>Preparation and </a:t>
            </a:r>
            <a:r>
              <a:rPr lang="en-GB" i="1" dirty="0" smtClean="0"/>
              <a:t> characterization </a:t>
            </a:r>
            <a:r>
              <a:rPr lang="en-GB" i="1" dirty="0"/>
              <a:t>of </a:t>
            </a:r>
            <a:r>
              <a:rPr lang="en-GB" i="1" dirty="0" err="1"/>
              <a:t>microcapsulated</a:t>
            </a:r>
            <a:r>
              <a:rPr lang="en-GB" i="1" dirty="0"/>
              <a:t> red phosphorus and its flame-retardant mechanism in halogen-free flame retardant </a:t>
            </a:r>
            <a:r>
              <a:rPr lang="en-GB" i="1" dirty="0" err="1"/>
              <a:t>polyolefins</a:t>
            </a:r>
            <a:r>
              <a:rPr lang="en-GB" i="1" dirty="0"/>
              <a:t>. Polymer Intl. (2003) 52 1326-1331</a:t>
            </a:r>
          </a:p>
        </p:txBody>
      </p:sp>
    </p:spTree>
    <p:extLst>
      <p:ext uri="{BB962C8B-B14F-4D97-AF65-F5344CB8AC3E}">
        <p14:creationId xmlns:p14="http://schemas.microsoft.com/office/powerpoint/2010/main" val="264073718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611560" y="795536"/>
            <a:ext cx="7772400" cy="833264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rm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4000" smtClean="0"/>
              <a:t>Military Uses of Phosphorus</a:t>
            </a:r>
            <a:endParaRPr lang="en-GB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419872" y="3212976"/>
            <a:ext cx="2150589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600" dirty="0" smtClean="0"/>
              <a:t>Incendiary</a:t>
            </a:r>
          </a:p>
          <a:p>
            <a:pPr algn="ctr"/>
            <a:endParaRPr lang="en-GB" sz="3600" dirty="0" smtClean="0"/>
          </a:p>
          <a:p>
            <a:pPr algn="ctr"/>
            <a:r>
              <a:rPr lang="en-GB" sz="3600" dirty="0" smtClean="0"/>
              <a:t>Smoke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44040473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r>
              <a:rPr lang="en-GB" altLang="en-US" sz="3600" dirty="0" smtClean="0"/>
              <a:t>Incendiary</a:t>
            </a:r>
            <a:endParaRPr lang="en-GB" altLang="en-US" sz="3600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248400" y="6356350"/>
            <a:ext cx="2895600" cy="365125"/>
          </a:xfrm>
        </p:spPr>
        <p:txBody>
          <a:bodyPr/>
          <a:lstStyle/>
          <a:p>
            <a:pPr algn="r"/>
            <a:fld id="{6B165ADC-2FDF-4A60-BBF1-85E6A8184697}" type="slidenum">
              <a:rPr lang="en-GB" altLang="en-US" sz="1600" b="1"/>
              <a:pPr algn="r"/>
              <a:t>46</a:t>
            </a:fld>
            <a:endParaRPr lang="en-GB" altLang="en-US" sz="1600" b="1" dirty="0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685800" y="1546225"/>
            <a:ext cx="7772400" cy="41148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White phosphorus used in WWI</a:t>
            </a:r>
          </a:p>
          <a:p>
            <a:pPr marL="457200" lvl="1" indent="0">
              <a:buNone/>
            </a:pPr>
            <a:r>
              <a:rPr lang="en-GB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primarily for smoke screens</a:t>
            </a:r>
          </a:p>
          <a:p>
            <a:pPr marL="914400" lvl="2" indent="0">
              <a:buNone/>
            </a:pPr>
            <a:r>
              <a:rPr lang="en-GB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UK production  1914 		1000 tons, </a:t>
            </a:r>
          </a:p>
          <a:p>
            <a:pPr marL="914400" lvl="2" indent="0">
              <a:buNone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GB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  1918		2500 tons</a:t>
            </a:r>
          </a:p>
          <a:p>
            <a:pPr marL="457200" lvl="1" indent="0">
              <a:buNone/>
            </a:pPr>
            <a:r>
              <a:rPr lang="en-GB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tracers</a:t>
            </a:r>
          </a:p>
          <a:p>
            <a:pPr marL="457200" lvl="1" indent="0">
              <a:buNone/>
            </a:pPr>
            <a:r>
              <a:rPr lang="en-GB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incendiaries</a:t>
            </a:r>
          </a:p>
          <a:p>
            <a:pPr marL="914400" lvl="2" indent="0">
              <a:buNone/>
            </a:pPr>
            <a:r>
              <a:rPr lang="en-GB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used against </a:t>
            </a:r>
            <a:r>
              <a:rPr lang="en-GB" alt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Zepplins</a:t>
            </a:r>
            <a:r>
              <a:rPr lang="en-GB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flying over London in 1915</a:t>
            </a:r>
          </a:p>
          <a:p>
            <a:endParaRPr lang="en-GB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0810363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r>
              <a:rPr lang="en-GB" altLang="en-US" sz="3600" dirty="0" smtClean="0"/>
              <a:t>Incendiary</a:t>
            </a:r>
            <a:endParaRPr lang="en-GB" altLang="en-US" sz="3600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248400" y="6356350"/>
            <a:ext cx="2895600" cy="365125"/>
          </a:xfrm>
        </p:spPr>
        <p:txBody>
          <a:bodyPr/>
          <a:lstStyle/>
          <a:p>
            <a:pPr algn="r"/>
            <a:fld id="{6B165ADC-2FDF-4A60-BBF1-85E6A8184697}" type="slidenum">
              <a:rPr lang="en-GB" altLang="en-US" sz="1600" b="1"/>
              <a:pPr algn="r"/>
              <a:t>47</a:t>
            </a:fld>
            <a:endParaRPr lang="en-GB" altLang="en-US" sz="1600" b="1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395536" y="1196752"/>
            <a:ext cx="8452962" cy="5051425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1200"/>
              </a:spcAft>
              <a:buNone/>
            </a:pPr>
            <a:r>
              <a:rPr lang="en-GB" altLang="en-US" sz="2400" dirty="0" smtClean="0">
                <a:latin typeface="+mj-lt"/>
                <a:cs typeface="Times New Roman" panose="02020603050405020304" pitchFamily="18" charset="0"/>
              </a:rPr>
              <a:t>WWII saw more extensive use particularly as incendiary :</a:t>
            </a:r>
          </a:p>
          <a:p>
            <a:r>
              <a:rPr lang="en-GB" altLang="en-US" sz="2400" dirty="0" smtClean="0">
                <a:latin typeface="+mj-lt"/>
                <a:cs typeface="Times New Roman" panose="02020603050405020304" pitchFamily="18" charset="0"/>
              </a:rPr>
              <a:t>Molotov Cocktails</a:t>
            </a:r>
          </a:p>
          <a:p>
            <a:pPr lvl="1">
              <a:spcAft>
                <a:spcPts val="1200"/>
              </a:spcAft>
            </a:pPr>
            <a:r>
              <a:rPr lang="en-GB" altLang="en-US" sz="2400" dirty="0" smtClean="0">
                <a:latin typeface="+mj-lt"/>
                <a:cs typeface="Times New Roman" panose="02020603050405020304" pitchFamily="18" charset="0"/>
              </a:rPr>
              <a:t>stockpiled in UK following Dunkirk (250k/week)</a:t>
            </a:r>
          </a:p>
          <a:p>
            <a:r>
              <a:rPr lang="en-GB" altLang="en-US" sz="2400" dirty="0" smtClean="0">
                <a:latin typeface="+mj-lt"/>
                <a:cs typeface="Times New Roman" panose="02020603050405020304" pitchFamily="18" charset="0"/>
              </a:rPr>
              <a:t>Incendiary bombs</a:t>
            </a:r>
          </a:p>
          <a:p>
            <a:pPr lvl="1"/>
            <a:r>
              <a:rPr lang="en-GB" altLang="en-US" sz="2400" dirty="0" smtClean="0">
                <a:latin typeface="+mj-lt"/>
                <a:cs typeface="Times New Roman" panose="02020603050405020304" pitchFamily="18" charset="0"/>
              </a:rPr>
              <a:t>Mg/thermite bombs were small with low penetration</a:t>
            </a:r>
          </a:p>
          <a:p>
            <a:pPr lvl="1"/>
            <a:r>
              <a:rPr lang="en-GB" altLang="en-US" sz="2400" dirty="0" smtClean="0">
                <a:latin typeface="+mj-lt"/>
                <a:cs typeface="Times New Roman" panose="02020603050405020304" pitchFamily="18" charset="0"/>
              </a:rPr>
              <a:t>30lb WP bomb penetrated within structure then an explosive charge scattered the payload</a:t>
            </a:r>
            <a:endParaRPr lang="en-GB" altLang="en-US" sz="2400" dirty="0">
              <a:latin typeface="+mj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454887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r>
              <a:rPr lang="en-GB" altLang="en-US" sz="3600" dirty="0" smtClean="0"/>
              <a:t>Incendiary</a:t>
            </a:r>
            <a:endParaRPr lang="en-GB" altLang="en-US" sz="3600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248400" y="6356350"/>
            <a:ext cx="2895600" cy="365125"/>
          </a:xfrm>
        </p:spPr>
        <p:txBody>
          <a:bodyPr/>
          <a:lstStyle/>
          <a:p>
            <a:pPr algn="r"/>
            <a:fld id="{6B165ADC-2FDF-4A60-BBF1-85E6A8184697}" type="slidenum">
              <a:rPr lang="en-GB" altLang="en-US" sz="1600" b="1"/>
              <a:pPr algn="r"/>
              <a:t>48</a:t>
            </a:fld>
            <a:endParaRPr lang="en-GB" altLang="en-US" sz="1600" b="1" dirty="0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685800" y="1196752"/>
            <a:ext cx="7772400" cy="4906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Advantages of white phosphorus</a:t>
            </a:r>
          </a:p>
          <a:p>
            <a:pPr marL="457200" lvl="1" indent="0">
              <a:buNone/>
            </a:pPr>
            <a:r>
              <a:rPr lang="en-GB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high heat of oxidation</a:t>
            </a:r>
          </a:p>
          <a:p>
            <a:pPr marL="457200" lvl="1" indent="0">
              <a:buNone/>
            </a:pPr>
            <a:r>
              <a:rPr lang="en-GB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efficient packing of payload, readily filled</a:t>
            </a:r>
          </a:p>
          <a:p>
            <a:pPr marL="457200" lvl="1" indent="0">
              <a:buNone/>
            </a:pPr>
            <a:r>
              <a:rPr lang="en-GB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readily dispersed</a:t>
            </a:r>
          </a:p>
          <a:p>
            <a:pPr marL="457200" lvl="1" indent="0">
              <a:spcAft>
                <a:spcPts val="1200"/>
              </a:spcAft>
              <a:buNone/>
            </a:pPr>
            <a:r>
              <a:rPr lang="en-GB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spontaneously flammable</a:t>
            </a:r>
          </a:p>
          <a:p>
            <a:pPr marL="0" indent="0">
              <a:buNone/>
            </a:pPr>
            <a:r>
              <a:rPr lang="en-GB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Disadvantages of white phosphorus</a:t>
            </a:r>
          </a:p>
          <a:p>
            <a:pPr marL="457200" lvl="1" indent="0">
              <a:buNone/>
            </a:pPr>
            <a:r>
              <a:rPr lang="en-GB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high toxicity</a:t>
            </a:r>
          </a:p>
          <a:p>
            <a:pPr marL="457200" lvl="1" indent="0">
              <a:buNone/>
            </a:pPr>
            <a:r>
              <a:rPr lang="en-GB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fearful injuries</a:t>
            </a:r>
          </a:p>
          <a:p>
            <a:pPr marL="457200" lvl="1" indent="0">
              <a:buNone/>
            </a:pPr>
            <a:r>
              <a:rPr lang="en-GB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severe local environmental impact</a:t>
            </a:r>
            <a:endParaRPr lang="en-GB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4869885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r>
              <a:rPr lang="en-GB" altLang="en-US" sz="3600" dirty="0" smtClean="0"/>
              <a:t>Incendiary</a:t>
            </a:r>
            <a:endParaRPr lang="en-GB" altLang="en-US" sz="3600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248400" y="6356350"/>
            <a:ext cx="2895600" cy="365125"/>
          </a:xfrm>
        </p:spPr>
        <p:txBody>
          <a:bodyPr/>
          <a:lstStyle/>
          <a:p>
            <a:pPr algn="r"/>
            <a:fld id="{6B165ADC-2FDF-4A60-BBF1-85E6A8184697}" type="slidenum">
              <a:rPr lang="en-GB" altLang="en-US" sz="1600" b="1"/>
              <a:pPr algn="r"/>
              <a:t>49</a:t>
            </a:fld>
            <a:endParaRPr lang="en-GB" altLang="en-US" sz="1600" b="1" dirty="0"/>
          </a:p>
        </p:txBody>
      </p:sp>
      <p:sp>
        <p:nvSpPr>
          <p:cNvPr id="2" name="Rectangle 1"/>
          <p:cNvSpPr/>
          <p:nvPr/>
        </p:nvSpPr>
        <p:spPr>
          <a:xfrm>
            <a:off x="467544" y="1772816"/>
            <a:ext cx="820891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GB" altLang="en-US" sz="2800" dirty="0">
                <a:latin typeface="+mj-lt"/>
                <a:cs typeface="Times New Roman" panose="02020603050405020304" pitchFamily="18" charset="0"/>
              </a:rPr>
              <a:t>Burns from phosphorus are serious and usually require hospitalisation.</a:t>
            </a:r>
          </a:p>
          <a:p>
            <a:pPr>
              <a:spcAft>
                <a:spcPts val="1200"/>
              </a:spcAft>
            </a:pPr>
            <a:r>
              <a:rPr lang="en-GB" altLang="en-US" sz="2800" dirty="0">
                <a:latin typeface="+mj-lt"/>
                <a:cs typeface="Times New Roman" panose="02020603050405020304" pitchFamily="18" charset="0"/>
              </a:rPr>
              <a:t>Old treatment for WP burns was to bathe in a solution of a copper salt to coat the WP particles with copper.</a:t>
            </a:r>
          </a:p>
          <a:p>
            <a:r>
              <a:rPr lang="en-GB" altLang="en-US" sz="2800" dirty="0">
                <a:latin typeface="+mj-lt"/>
                <a:cs typeface="Times New Roman" panose="02020603050405020304" pitchFamily="18" charset="0"/>
              </a:rPr>
              <a:t>Copper now considered too toxic for safe application.</a:t>
            </a:r>
          </a:p>
        </p:txBody>
      </p:sp>
    </p:spTree>
    <p:extLst>
      <p:ext uri="{BB962C8B-B14F-4D97-AF65-F5344CB8AC3E}">
        <p14:creationId xmlns:p14="http://schemas.microsoft.com/office/powerpoint/2010/main" val="129652997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1835696" y="980728"/>
            <a:ext cx="5399063" cy="4104456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FF66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r>
              <a:rPr lang="en-GB" altLang="en-US" sz="3600" dirty="0" smtClean="0"/>
              <a:t>Incendiary</a:t>
            </a:r>
            <a:endParaRPr lang="en-GB" altLang="en-US" sz="3600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248400" y="6356350"/>
            <a:ext cx="2895600" cy="365125"/>
          </a:xfrm>
        </p:spPr>
        <p:txBody>
          <a:bodyPr/>
          <a:lstStyle/>
          <a:p>
            <a:pPr algn="r"/>
            <a:fld id="{6B165ADC-2FDF-4A60-BBF1-85E6A8184697}" type="slidenum">
              <a:rPr lang="en-GB" altLang="en-US" sz="1600" b="1"/>
              <a:pPr algn="r"/>
              <a:t>50</a:t>
            </a:fld>
            <a:endParaRPr lang="en-GB" altLang="en-US" sz="1600" b="1" dirty="0"/>
          </a:p>
        </p:txBody>
      </p:sp>
      <p:pic>
        <p:nvPicPr>
          <p:cNvPr id="6" name="Picture 3" descr="phase diagram P - S (BW) cop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908720"/>
            <a:ext cx="5399063" cy="4042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179512" y="5085184"/>
            <a:ext cx="8784976" cy="144016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altLang="en-US" sz="2400" dirty="0" smtClean="0">
                <a:latin typeface="+mj-lt"/>
                <a:cs typeface="Times New Roman" panose="02020603050405020304" pitchFamily="18" charset="0"/>
              </a:rPr>
              <a:t>Phosphorus – Sulphur</a:t>
            </a:r>
          </a:p>
          <a:p>
            <a:pPr lvl="1"/>
            <a:r>
              <a:rPr lang="en-GB" altLang="en-US" sz="2000" dirty="0" smtClean="0">
                <a:latin typeface="+mj-lt"/>
                <a:cs typeface="Times New Roman" panose="02020603050405020304" pitchFamily="18" charset="0"/>
              </a:rPr>
              <a:t>low-melting liquids available for use in flame throwers</a:t>
            </a:r>
          </a:p>
          <a:p>
            <a:pPr lvl="1"/>
            <a:r>
              <a:rPr lang="en-GB" altLang="en-US" sz="2000" dirty="0" smtClean="0">
                <a:latin typeface="+mj-lt"/>
                <a:cs typeface="Times New Roman" panose="02020603050405020304" pitchFamily="18" charset="0"/>
              </a:rPr>
              <a:t>mixtures of WP and phosphorus </a:t>
            </a:r>
            <a:r>
              <a:rPr lang="en-GB" altLang="en-US" sz="2000" dirty="0" err="1" smtClean="0">
                <a:latin typeface="+mj-lt"/>
                <a:cs typeface="Times New Roman" panose="02020603050405020304" pitchFamily="18" charset="0"/>
              </a:rPr>
              <a:t>sesquisulphide</a:t>
            </a:r>
            <a:endParaRPr lang="en-GB" altLang="en-US" sz="2000" dirty="0">
              <a:latin typeface="+mj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067337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en-GB" altLang="en-US" sz="3600" dirty="0" smtClean="0"/>
              <a:t>Red Phosphorus Smoke Applications</a:t>
            </a:r>
            <a:endParaRPr lang="en-GB" altLang="en-US" sz="3600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248400" y="6356350"/>
            <a:ext cx="2895600" cy="365125"/>
          </a:xfrm>
        </p:spPr>
        <p:txBody>
          <a:bodyPr/>
          <a:lstStyle/>
          <a:p>
            <a:pPr algn="r"/>
            <a:fld id="{6B165ADC-2FDF-4A60-BBF1-85E6A8184697}" type="slidenum">
              <a:rPr lang="en-GB" altLang="en-US" sz="1600" b="1"/>
              <a:pPr algn="r"/>
              <a:t>51</a:t>
            </a:fld>
            <a:endParaRPr lang="en-GB" altLang="en-US" sz="1600" b="1" dirty="0"/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611560" y="1628800"/>
            <a:ext cx="7239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GB" altLang="en-US" sz="2400" dirty="0" smtClean="0">
                <a:latin typeface="+mj-lt"/>
                <a:cs typeface="Times New Roman" panose="02020603050405020304" pitchFamily="18" charset="0"/>
              </a:rPr>
              <a:t>Rapid screening of military vehicles against visual or infrared detection and observation.</a:t>
            </a:r>
            <a:endParaRPr lang="en-GB" altLang="en-US" sz="2400" dirty="0"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11560" y="2814027"/>
            <a:ext cx="7239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GB" altLang="en-US" sz="2400" dirty="0" smtClean="0">
                <a:latin typeface="+mj-lt"/>
                <a:cs typeface="Times New Roman" panose="02020603050405020304" pitchFamily="18" charset="0"/>
              </a:rPr>
              <a:t>Long duration naval signal from floating munition.</a:t>
            </a:r>
            <a:endParaRPr lang="en-GB" altLang="en-US" sz="2400" dirty="0">
              <a:latin typeface="+mj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9362529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utoUpdateAnimBg="0"/>
      <p:bldP spid="7" grpId="0" autoUpdateAnimBg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 bwMode="auto">
          <a:xfrm>
            <a:off x="457200" y="1189509"/>
            <a:ext cx="8003232" cy="4639245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FF66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r>
              <a:rPr lang="en-GB" altLang="en-US" sz="3600" dirty="0" smtClean="0"/>
              <a:t>Screening (land)</a:t>
            </a:r>
            <a:endParaRPr lang="en-GB" altLang="en-US" sz="3600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248400" y="6356350"/>
            <a:ext cx="2895600" cy="365125"/>
          </a:xfrm>
        </p:spPr>
        <p:txBody>
          <a:bodyPr/>
          <a:lstStyle/>
          <a:p>
            <a:pPr algn="r"/>
            <a:fld id="{6B165ADC-2FDF-4A60-BBF1-85E6A8184697}" type="slidenum">
              <a:rPr lang="en-GB" altLang="en-US" sz="1600" b="1"/>
              <a:pPr algn="r"/>
              <a:t>52</a:t>
            </a:fld>
            <a:endParaRPr lang="en-GB" altLang="en-US" sz="1600" b="1" dirty="0"/>
          </a:p>
        </p:txBody>
      </p:sp>
      <p:graphicFrame>
        <p:nvGraphicFramePr>
          <p:cNvPr id="2" name="Object 1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2121669400"/>
              </p:ext>
            </p:extLst>
          </p:nvPr>
        </p:nvGraphicFramePr>
        <p:xfrm>
          <a:off x="457200" y="1189509"/>
          <a:ext cx="8199438" cy="4903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72" name="Document" r:id="rId3" imgW="8209788" imgH="4913376" progId="Word.Document.8">
                  <p:embed/>
                </p:oleObj>
              </mc:Choice>
              <mc:Fallback>
                <p:oleObj name="Document" r:id="rId3" imgW="8209788" imgH="4913376" progId="Word.Document.8">
                  <p:embed/>
                  <p:pic>
                    <p:nvPicPr>
                      <p:cNvPr id="2" name="Object 1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1189509"/>
                        <a:ext cx="8199438" cy="4903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3491880" y="5828754"/>
            <a:ext cx="2667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GB" altLang="en-US" sz="1600" i="1" dirty="0"/>
              <a:t>AC/225 Panel VI/SP.6 D/10</a:t>
            </a:r>
          </a:p>
        </p:txBody>
      </p:sp>
    </p:spTree>
    <p:extLst>
      <p:ext uri="{BB962C8B-B14F-4D97-AF65-F5344CB8AC3E}">
        <p14:creationId xmlns:p14="http://schemas.microsoft.com/office/powerpoint/2010/main" val="131941292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457200" y="1700808"/>
            <a:ext cx="8435280" cy="3312368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FF66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r>
              <a:rPr lang="en-GB" altLang="en-US" sz="3600" dirty="0" smtClean="0"/>
              <a:t>Screening (nomenclature)</a:t>
            </a:r>
            <a:endParaRPr lang="en-GB" altLang="en-US" sz="3600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248400" y="6356350"/>
            <a:ext cx="2895600" cy="365125"/>
          </a:xfrm>
        </p:spPr>
        <p:txBody>
          <a:bodyPr/>
          <a:lstStyle/>
          <a:p>
            <a:pPr algn="r"/>
            <a:fld id="{6B165ADC-2FDF-4A60-BBF1-85E6A8184697}" type="slidenum">
              <a:rPr lang="en-GB" altLang="en-US" sz="1600" b="1"/>
              <a:pPr algn="r"/>
              <a:t>53</a:t>
            </a:fld>
            <a:endParaRPr lang="en-GB" altLang="en-US" sz="1600" b="1" dirty="0"/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3203848" y="5229200"/>
            <a:ext cx="2667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GB" altLang="en-US" sz="1600" i="1" dirty="0"/>
              <a:t>AC/225 Panel VI/SP.6 D/10</a:t>
            </a:r>
          </a:p>
        </p:txBody>
      </p:sp>
      <p:graphicFrame>
        <p:nvGraphicFramePr>
          <p:cNvPr id="3" name="Object 2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2076270538"/>
              </p:ext>
            </p:extLst>
          </p:nvPr>
        </p:nvGraphicFramePr>
        <p:xfrm>
          <a:off x="450155" y="1700808"/>
          <a:ext cx="8442325" cy="3590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96" name="Document" r:id="rId3" imgW="7796784" imgH="3316224" progId="Word.Document.8">
                  <p:embed/>
                </p:oleObj>
              </mc:Choice>
              <mc:Fallback>
                <p:oleObj name="Document" r:id="rId3" imgW="7796784" imgH="3316224" progId="Word.Document.8">
                  <p:embed/>
                  <p:pic>
                    <p:nvPicPr>
                      <p:cNvPr id="3" name="Object 2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155" y="1700808"/>
                        <a:ext cx="8442325" cy="3590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37085470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r>
              <a:rPr lang="en-GB" altLang="en-US" sz="3600" dirty="0" smtClean="0"/>
              <a:t>Requirements for Screening</a:t>
            </a:r>
            <a:endParaRPr lang="en-GB" altLang="en-US" sz="3600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248400" y="6356350"/>
            <a:ext cx="2895600" cy="365125"/>
          </a:xfrm>
        </p:spPr>
        <p:txBody>
          <a:bodyPr/>
          <a:lstStyle/>
          <a:p>
            <a:pPr algn="r"/>
            <a:fld id="{6B165ADC-2FDF-4A60-BBF1-85E6A8184697}" type="slidenum">
              <a:rPr lang="en-GB" altLang="en-US" sz="1600" b="1"/>
              <a:pPr algn="r"/>
              <a:t>54</a:t>
            </a:fld>
            <a:endParaRPr lang="en-GB" altLang="en-US" sz="1600" b="1" dirty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684213" y="4797152"/>
            <a:ext cx="8293100" cy="1366837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Important characteristics</a:t>
            </a:r>
          </a:p>
          <a:p>
            <a:pPr marL="0" indent="0">
              <a:buNone/>
            </a:pPr>
            <a:r>
              <a:rPr lang="en-GB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Mass extinction coefficient</a:t>
            </a:r>
          </a:p>
          <a:p>
            <a:pPr marL="0" indent="0">
              <a:buNone/>
            </a:pPr>
            <a:r>
              <a:rPr lang="en-GB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Concentration</a:t>
            </a:r>
          </a:p>
          <a:p>
            <a:pPr marL="0" indent="0">
              <a:buNone/>
            </a:pPr>
            <a:r>
              <a:rPr lang="en-GB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Yield Factor = (Mass of smoke) </a:t>
            </a:r>
            <a:r>
              <a:rPr lang="en-GB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18" charset="2"/>
              </a:rPr>
              <a:t> (Mass of Payload)</a:t>
            </a:r>
            <a:endParaRPr lang="en-GB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7" name="Group 3"/>
          <p:cNvGrpSpPr>
            <a:grpSpLocks/>
          </p:cNvGrpSpPr>
          <p:nvPr/>
        </p:nvGrpSpPr>
        <p:grpSpPr bwMode="auto">
          <a:xfrm>
            <a:off x="830263" y="1412875"/>
            <a:ext cx="6096000" cy="2878138"/>
            <a:chOff x="960" y="1264"/>
            <a:chExt cx="3840" cy="1813"/>
          </a:xfrm>
        </p:grpSpPr>
        <p:sp>
          <p:nvSpPr>
            <p:cNvPr id="9" name="Text Box 4"/>
            <p:cNvSpPr txBox="1">
              <a:spLocks noChangeArrowheads="1"/>
            </p:cNvSpPr>
            <p:nvPr/>
          </p:nvSpPr>
          <p:spPr bwMode="auto">
            <a:xfrm>
              <a:off x="960" y="1264"/>
              <a:ext cx="3840" cy="18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 eaLnBrk="0" hangingPunct="0">
                <a:spcBef>
                  <a:spcPct val="50000"/>
                </a:spcBef>
              </a:pPr>
              <a:r>
                <a:rPr lang="en-GB" altLang="en-US" sz="2800" dirty="0"/>
                <a:t>Beer Lambert Law</a:t>
              </a:r>
            </a:p>
            <a:p>
              <a:pPr algn="l" eaLnBrk="0" hangingPunct="0">
                <a:spcBef>
                  <a:spcPct val="50000"/>
                </a:spcBef>
              </a:pPr>
              <a:endParaRPr lang="en-GB" altLang="en-US" sz="1800" dirty="0"/>
            </a:p>
            <a:p>
              <a:pPr algn="l" eaLnBrk="0" hangingPunct="0">
                <a:spcBef>
                  <a:spcPct val="50000"/>
                </a:spcBef>
              </a:pPr>
              <a:endParaRPr lang="en-GB" altLang="en-US" sz="1800" dirty="0"/>
            </a:p>
            <a:p>
              <a:pPr algn="l" eaLnBrk="0" hangingPunct="0">
                <a:spcBef>
                  <a:spcPct val="50000"/>
                </a:spcBef>
              </a:pPr>
              <a:r>
                <a:rPr lang="en-GB" altLang="en-US" sz="1800" i="1" dirty="0"/>
                <a:t>where	I</a:t>
              </a:r>
              <a:r>
                <a:rPr lang="en-GB" altLang="en-US" sz="1800" baseline="-25000" dirty="0"/>
                <a:t>0     	      </a:t>
              </a:r>
              <a:r>
                <a:rPr lang="en-GB" altLang="en-US" sz="1800" dirty="0"/>
                <a:t>is intensity of incident radiation</a:t>
              </a:r>
            </a:p>
            <a:p>
              <a:pPr algn="l" eaLnBrk="0" hangingPunct="0"/>
              <a:r>
                <a:rPr lang="en-GB" altLang="en-US" sz="1800" i="1" dirty="0"/>
                <a:t>	I</a:t>
              </a:r>
              <a:r>
                <a:rPr lang="en-GB" altLang="en-US" sz="1800" dirty="0"/>
                <a:t>   </a:t>
              </a:r>
              <a:r>
                <a:rPr lang="en-GB" altLang="en-US" sz="1800" baseline="-25000" dirty="0"/>
                <a:t>  	      </a:t>
              </a:r>
              <a:r>
                <a:rPr lang="en-GB" altLang="en-US" sz="1800" dirty="0"/>
                <a:t>is intensity of transmitted radiation</a:t>
              </a:r>
            </a:p>
            <a:p>
              <a:pPr algn="l" eaLnBrk="0" hangingPunct="0"/>
              <a:r>
                <a:rPr lang="en-GB" altLang="en-US" sz="1800" i="1" dirty="0"/>
                <a:t>	</a:t>
              </a:r>
              <a:r>
                <a:rPr lang="en-GB" altLang="en-US" sz="1800" dirty="0">
                  <a:latin typeface="Symbol" pitchFamily="18" charset="2"/>
                </a:rPr>
                <a:t>a</a:t>
              </a:r>
              <a:r>
                <a:rPr lang="en-GB" altLang="en-US" sz="1800" i="1" dirty="0">
                  <a:latin typeface="Symbol" pitchFamily="18" charset="2"/>
                </a:rPr>
                <a:t> </a:t>
              </a:r>
              <a:r>
                <a:rPr lang="en-GB" altLang="en-US" sz="1800" i="1" dirty="0"/>
                <a:t>  </a:t>
              </a:r>
              <a:r>
                <a:rPr lang="en-GB" altLang="en-US" sz="1800" dirty="0"/>
                <a:t>m</a:t>
              </a:r>
              <a:r>
                <a:rPr lang="en-GB" altLang="en-US" sz="1800" baseline="30000" dirty="0"/>
                <a:t>2</a:t>
              </a:r>
              <a:r>
                <a:rPr lang="en-GB" altLang="en-US" sz="1800" dirty="0"/>
                <a:t> kg</a:t>
              </a:r>
              <a:r>
                <a:rPr lang="en-GB" altLang="en-US" sz="1800" baseline="30000" dirty="0"/>
                <a:t>-1</a:t>
              </a:r>
              <a:r>
                <a:rPr lang="en-GB" altLang="en-US" sz="1800" dirty="0"/>
                <a:t>   </a:t>
              </a:r>
              <a:r>
                <a:rPr lang="en-GB" altLang="en-US" sz="1800" u="sng" dirty="0"/>
                <a:t>mass extinction coefficient </a:t>
              </a:r>
              <a:r>
                <a:rPr lang="en-GB" altLang="en-US" sz="1800" dirty="0"/>
                <a:t>- </a:t>
              </a:r>
              <a:r>
                <a:rPr lang="en-GB" altLang="en-US" sz="1800" dirty="0" err="1"/>
                <a:t>n.b.</a:t>
              </a:r>
              <a:r>
                <a:rPr lang="en-GB" altLang="en-US" sz="1800" dirty="0"/>
                <a:t> </a:t>
              </a:r>
              <a:r>
                <a:rPr lang="en-GB" altLang="en-US" sz="1800" dirty="0">
                  <a:latin typeface="Symbol" pitchFamily="18" charset="2"/>
                </a:rPr>
                <a:t>a</a:t>
              </a:r>
              <a:r>
                <a:rPr lang="en-GB" altLang="en-US" sz="1800" dirty="0"/>
                <a:t>(</a:t>
              </a:r>
              <a:r>
                <a:rPr lang="en-GB" altLang="en-US" sz="1800" dirty="0">
                  <a:latin typeface="Symbol" pitchFamily="18" charset="2"/>
                </a:rPr>
                <a:t>l</a:t>
              </a:r>
              <a:r>
                <a:rPr lang="en-GB" altLang="en-US" sz="1800" dirty="0"/>
                <a:t>)</a:t>
              </a:r>
              <a:endParaRPr lang="en-GB" altLang="en-US" sz="1800" i="1" dirty="0"/>
            </a:p>
            <a:p>
              <a:pPr algn="l" eaLnBrk="0" hangingPunct="0"/>
              <a:r>
                <a:rPr lang="en-GB" altLang="en-US" sz="1800" i="1" dirty="0"/>
                <a:t>	c</a:t>
              </a:r>
              <a:r>
                <a:rPr lang="en-GB" altLang="en-US" sz="1800" dirty="0"/>
                <a:t>   kg m</a:t>
              </a:r>
              <a:r>
                <a:rPr lang="en-GB" altLang="en-US" sz="1800" baseline="30000" dirty="0"/>
                <a:t>-3</a:t>
              </a:r>
              <a:r>
                <a:rPr lang="en-GB" altLang="en-US" sz="1800" dirty="0"/>
                <a:t>     concentration</a:t>
              </a:r>
              <a:endParaRPr lang="en-GB" altLang="en-US" sz="1800" i="1" dirty="0"/>
            </a:p>
            <a:p>
              <a:pPr algn="l" eaLnBrk="0" hangingPunct="0"/>
              <a:r>
                <a:rPr lang="en-GB" altLang="en-US" sz="1800" i="1" dirty="0"/>
                <a:t>	l</a:t>
              </a:r>
              <a:r>
                <a:rPr lang="en-GB" altLang="en-US" sz="1800" dirty="0"/>
                <a:t>   m             path length</a:t>
              </a:r>
              <a:endParaRPr lang="en-GB" altLang="en-US" sz="1800" i="1" dirty="0"/>
            </a:p>
          </p:txBody>
        </p:sp>
        <p:graphicFrame>
          <p:nvGraphicFramePr>
            <p:cNvPr id="10" name="Object 5"/>
            <p:cNvGraphicFramePr>
              <a:graphicFrameLocks noChangeAspect="1"/>
            </p:cNvGraphicFramePr>
            <p:nvPr/>
          </p:nvGraphicFramePr>
          <p:xfrm>
            <a:off x="1632" y="1634"/>
            <a:ext cx="1008" cy="38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5620" name="Equation" r:id="rId3" imgW="634680" imgH="241200" progId="Equation.3">
                    <p:embed/>
                  </p:oleObj>
                </mc:Choice>
                <mc:Fallback>
                  <p:oleObj name="Equation" r:id="rId3" imgW="634680" imgH="241200" progId="Equation.3">
                    <p:embed/>
                    <p:pic>
                      <p:nvPicPr>
                        <p:cNvPr id="1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32" y="1634"/>
                          <a:ext cx="1008" cy="38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201048778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r>
              <a:rPr lang="en-GB" altLang="en-US" sz="3600" dirty="0" smtClean="0"/>
              <a:t>Phosphorus Smokes</a:t>
            </a:r>
            <a:endParaRPr lang="en-GB" altLang="en-US" sz="3600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248400" y="6356350"/>
            <a:ext cx="2895600" cy="365125"/>
          </a:xfrm>
        </p:spPr>
        <p:txBody>
          <a:bodyPr/>
          <a:lstStyle/>
          <a:p>
            <a:pPr algn="r"/>
            <a:fld id="{6B165ADC-2FDF-4A60-BBF1-85E6A8184697}" type="slidenum">
              <a:rPr lang="en-GB" altLang="en-US" sz="1600" b="1"/>
              <a:pPr algn="r"/>
              <a:t>55</a:t>
            </a:fld>
            <a:endParaRPr lang="en-GB" altLang="en-US" sz="1600" b="1" dirty="0"/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323850" y="1244600"/>
            <a:ext cx="84963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5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SzPct val="60000"/>
              <a:buFont typeface="Wingdings" pitchFamily="2" charset="2"/>
              <a:buChar char="Ø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GB" altLang="en-US" sz="3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cs typeface="Arial"/>
              </a:rPr>
              <a:t>White phosphorus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60000"/>
              <a:buNone/>
              <a:tabLst/>
              <a:defRPr/>
            </a:pPr>
            <a:r>
              <a:rPr kumimoji="0" lang="en-GB" altLang="en-US" sz="2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cs typeface="Arial"/>
              </a:rPr>
              <a:t>obsolescent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60000"/>
              <a:buNone/>
              <a:tabLst/>
              <a:defRPr/>
            </a:pPr>
            <a:r>
              <a:rPr kumimoji="0" lang="en-GB" altLang="en-US" sz="2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cs typeface="Arial"/>
              </a:rPr>
              <a:t>good visual smoke – tends to pillar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60000"/>
              <a:buNone/>
              <a:tabLst/>
              <a:defRPr/>
            </a:pPr>
            <a:r>
              <a:rPr kumimoji="0" lang="en-GB" altLang="en-US" sz="2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cs typeface="Arial"/>
              </a:rPr>
              <a:t>toxicity, incendiary nature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GB" altLang="en-US" sz="3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cs typeface="Arial"/>
              </a:rPr>
              <a:t>Red phosphorus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60000"/>
              <a:buNone/>
              <a:tabLst/>
              <a:defRPr/>
            </a:pPr>
            <a:r>
              <a:rPr kumimoji="0" lang="en-GB" altLang="en-US" sz="2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cs typeface="Arial"/>
              </a:rPr>
              <a:t>increasingly used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60000"/>
              <a:buNone/>
              <a:tabLst/>
              <a:defRPr/>
            </a:pPr>
            <a:r>
              <a:rPr kumimoji="0" lang="en-GB" altLang="en-US" sz="2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cs typeface="Arial"/>
              </a:rPr>
              <a:t>excellent visual smoke, good infrared effect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60000"/>
              <a:buNone/>
              <a:tabLst/>
              <a:defRPr/>
            </a:pPr>
            <a:r>
              <a:rPr kumimoji="0" lang="en-GB" altLang="en-US" sz="2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cs typeface="Arial"/>
              </a:rPr>
              <a:t>undesirably incendiary</a:t>
            </a:r>
            <a:endParaRPr kumimoji="0" lang="en-GB" altLang="en-US" sz="24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62702468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r>
              <a:rPr lang="en-GB" altLang="en-US" sz="3600" dirty="0" smtClean="0"/>
              <a:t>Phosphorus Smoke – Yield Factor</a:t>
            </a:r>
            <a:endParaRPr lang="en-GB" altLang="en-US" sz="3600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248400" y="6356350"/>
            <a:ext cx="2895600" cy="365125"/>
          </a:xfrm>
        </p:spPr>
        <p:txBody>
          <a:bodyPr/>
          <a:lstStyle/>
          <a:p>
            <a:pPr algn="r"/>
            <a:fld id="{6B165ADC-2FDF-4A60-BBF1-85E6A8184697}" type="slidenum">
              <a:rPr lang="en-GB" altLang="en-US" sz="1600" b="1"/>
              <a:pPr algn="r"/>
              <a:t>56</a:t>
            </a:fld>
            <a:endParaRPr lang="en-GB" altLang="en-US" sz="1600" b="1" dirty="0"/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900113" y="1095375"/>
            <a:ext cx="6734175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GB" altLang="en-US" sz="2400" dirty="0">
                <a:solidFill>
                  <a:schemeClr val="tx1"/>
                </a:solidFill>
                <a:latin typeface="+mj-lt"/>
                <a:cs typeface="Arial" charset="0"/>
              </a:rPr>
              <a:t>4P + 5O</a:t>
            </a:r>
            <a:r>
              <a:rPr lang="en-GB" altLang="en-US" sz="2400" baseline="-25000" dirty="0">
                <a:solidFill>
                  <a:schemeClr val="tx1"/>
                </a:solidFill>
                <a:latin typeface="+mj-lt"/>
                <a:cs typeface="Arial" charset="0"/>
              </a:rPr>
              <a:t>2</a:t>
            </a:r>
            <a:r>
              <a:rPr lang="en-GB" altLang="en-US" sz="2400" dirty="0">
                <a:solidFill>
                  <a:schemeClr val="tx1"/>
                </a:solidFill>
                <a:latin typeface="+mj-lt"/>
                <a:cs typeface="Arial" charset="0"/>
              </a:rPr>
              <a:t> = P</a:t>
            </a:r>
            <a:r>
              <a:rPr lang="en-GB" altLang="en-US" sz="2400" baseline="-25000" dirty="0">
                <a:solidFill>
                  <a:schemeClr val="tx1"/>
                </a:solidFill>
                <a:latin typeface="+mj-lt"/>
                <a:cs typeface="Arial" charset="0"/>
              </a:rPr>
              <a:t>4</a:t>
            </a:r>
            <a:r>
              <a:rPr lang="en-GB" altLang="en-US" sz="2400" dirty="0">
                <a:solidFill>
                  <a:schemeClr val="tx1"/>
                </a:solidFill>
                <a:latin typeface="+mj-lt"/>
                <a:cs typeface="Arial" charset="0"/>
              </a:rPr>
              <a:t>O</a:t>
            </a:r>
            <a:r>
              <a:rPr lang="en-GB" altLang="en-US" sz="2400" baseline="-25000" dirty="0">
                <a:solidFill>
                  <a:schemeClr val="tx1"/>
                </a:solidFill>
                <a:latin typeface="+mj-lt"/>
                <a:cs typeface="Arial" charset="0"/>
              </a:rPr>
              <a:t>10</a:t>
            </a:r>
            <a:endParaRPr lang="en-GB" altLang="en-US" sz="2400" dirty="0">
              <a:solidFill>
                <a:schemeClr val="tx1"/>
              </a:solidFill>
              <a:latin typeface="+mj-lt"/>
              <a:cs typeface="Arial" charset="0"/>
            </a:endParaRP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GB" altLang="en-US" sz="2400" dirty="0">
                <a:solidFill>
                  <a:schemeClr val="tx1"/>
                </a:solidFill>
                <a:latin typeface="+mj-lt"/>
                <a:cs typeface="Arial" charset="0"/>
              </a:rPr>
              <a:t>	yield = 284 </a:t>
            </a:r>
            <a:r>
              <a:rPr lang="en-GB" altLang="en-US" sz="2400" dirty="0">
                <a:solidFill>
                  <a:schemeClr val="tx1"/>
                </a:solidFill>
                <a:latin typeface="+mj-lt"/>
                <a:cs typeface="Arial" charset="0"/>
                <a:sym typeface="Symbol" pitchFamily="18" charset="2"/>
              </a:rPr>
              <a:t> (4 x 31) = 2.3</a:t>
            </a: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GB" altLang="en-US" sz="2400" dirty="0">
                <a:solidFill>
                  <a:schemeClr val="tx1"/>
                </a:solidFill>
                <a:latin typeface="+mj-lt"/>
                <a:cs typeface="Arial" charset="0"/>
                <a:sym typeface="Symbol" pitchFamily="18" charset="2"/>
              </a:rPr>
              <a:t>Assume 85% P in composition : yield = 2.0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400" dirty="0">
                <a:solidFill>
                  <a:schemeClr val="tx1"/>
                </a:solidFill>
                <a:latin typeface="+mj-lt"/>
                <a:cs typeface="Arial" charset="0"/>
                <a:sym typeface="Symbol" pitchFamily="18" charset="2"/>
              </a:rPr>
              <a:t>	(</a:t>
            </a:r>
            <a:r>
              <a:rPr lang="en-GB" altLang="en-US" sz="2400" dirty="0" err="1">
                <a:solidFill>
                  <a:schemeClr val="tx1"/>
                </a:solidFill>
                <a:latin typeface="+mj-lt"/>
                <a:cs typeface="Arial" charset="0"/>
                <a:sym typeface="Symbol" pitchFamily="18" charset="2"/>
              </a:rPr>
              <a:t>c.f</a:t>
            </a:r>
            <a:r>
              <a:rPr lang="en-GB" altLang="en-US" sz="2400" dirty="0">
                <a:solidFill>
                  <a:schemeClr val="tx1"/>
                </a:solidFill>
                <a:latin typeface="+mj-lt"/>
                <a:cs typeface="Arial" charset="0"/>
                <a:sym typeface="Symbol" pitchFamily="18" charset="2"/>
              </a:rPr>
              <a:t> 2.3 for white phosphorus</a:t>
            </a:r>
            <a:r>
              <a:rPr lang="en-GB" altLang="en-US" sz="2400" dirty="0">
                <a:solidFill>
                  <a:schemeClr val="tx1"/>
                </a:solidFill>
                <a:latin typeface="Times New Roman" pitchFamily="18" charset="0"/>
                <a:cs typeface="Arial" charset="0"/>
                <a:sym typeface="Symbol" pitchFamily="18" charset="2"/>
              </a:rPr>
              <a:t>)</a:t>
            </a: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755576" y="3694990"/>
            <a:ext cx="8713787" cy="2000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GB" altLang="en-US" sz="20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But P</a:t>
            </a:r>
            <a:r>
              <a:rPr lang="en-GB" altLang="en-US" sz="2000" baseline="-250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4</a:t>
            </a:r>
            <a:r>
              <a:rPr lang="en-GB" altLang="en-US" sz="20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O</a:t>
            </a:r>
            <a:r>
              <a:rPr lang="en-GB" altLang="en-US" sz="2000" baseline="-250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10</a:t>
            </a:r>
            <a:r>
              <a:rPr lang="en-GB" altLang="en-US" sz="20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is very hygroscopic.</a:t>
            </a: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GB" altLang="en-US" sz="20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Based on measurements for pure phosphorus, likely yield factors are :</a:t>
            </a: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GB" altLang="en-US" sz="20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	  2.0  in air of 	  0% RH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0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	  3.2 		10% RH</a:t>
            </a:r>
            <a:endParaRPr lang="en-GB" altLang="en-US" sz="2400" dirty="0">
              <a:solidFill>
                <a:schemeClr val="tx1"/>
              </a:solidFill>
              <a:latin typeface="+mj-lt"/>
              <a:cs typeface="Times New Roman" panose="02020603050405020304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4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	13.8		90% RH</a:t>
            </a:r>
          </a:p>
        </p:txBody>
      </p:sp>
    </p:spTree>
    <p:extLst>
      <p:ext uri="{BB962C8B-B14F-4D97-AF65-F5344CB8AC3E}">
        <p14:creationId xmlns:p14="http://schemas.microsoft.com/office/powerpoint/2010/main" val="2612210387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utoUpdateAnimBg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i="1"/>
              <a:t>Yield factor against humidity for phosphorus smoke</a:t>
            </a:r>
          </a:p>
        </p:txBody>
      </p:sp>
      <p:sp>
        <p:nvSpPr>
          <p:cNvPr id="106499" name="Rectangle 3"/>
          <p:cNvSpPr>
            <a:spLocks noChangeArrowheads="1"/>
          </p:cNvSpPr>
          <p:nvPr/>
        </p:nvSpPr>
        <p:spPr bwMode="auto">
          <a:xfrm>
            <a:off x="0" y="1814513"/>
            <a:ext cx="9144000" cy="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" name="Object 4"/>
          <p:cNvGraphicFramePr>
            <a:graphicFrameLocks noChangeAspect="1"/>
          </p:cNvGraphicFramePr>
          <p:nvPr/>
        </p:nvGraphicFramePr>
        <p:xfrm>
          <a:off x="1309688" y="1176338"/>
          <a:ext cx="7027862" cy="51419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4651895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r>
              <a:rPr lang="en-GB" altLang="en-US" sz="3600" dirty="0" smtClean="0"/>
              <a:t>Infrared Screen</a:t>
            </a:r>
            <a:endParaRPr lang="en-GB" altLang="en-US" sz="3600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248400" y="6356350"/>
            <a:ext cx="2895600" cy="365125"/>
          </a:xfrm>
        </p:spPr>
        <p:txBody>
          <a:bodyPr/>
          <a:lstStyle/>
          <a:p>
            <a:pPr algn="r"/>
            <a:fld id="{6B165ADC-2FDF-4A60-BBF1-85E6A8184697}" type="slidenum">
              <a:rPr lang="en-GB" altLang="en-US" sz="1600" b="1"/>
              <a:pPr algn="r"/>
              <a:t>58</a:t>
            </a:fld>
            <a:endParaRPr lang="en-GB" altLang="en-US" sz="1600" b="1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461963" y="1196999"/>
            <a:ext cx="7924800" cy="5040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5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SzPct val="60000"/>
              <a:buFont typeface="Wingdings" pitchFamily="2" charset="2"/>
              <a:buChar char="Ø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ts val="1200"/>
              </a:spcAft>
              <a:buClrTx/>
              <a:buSzTx/>
              <a:buNone/>
              <a:tabLst/>
              <a:defRPr/>
            </a:pPr>
            <a:r>
              <a:rPr kumimoji="0" lang="en-GB" altLang="en-US" sz="2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cs typeface="Arial"/>
              </a:rPr>
              <a:t>Mass extinction coefficient usually smaller in the infrared than in the visible.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1200"/>
              </a:spcAft>
              <a:buClrTx/>
              <a:buSzTx/>
              <a:buNone/>
              <a:tabLst/>
              <a:defRPr/>
            </a:pPr>
            <a:r>
              <a:rPr kumimoji="0" lang="en-GB" altLang="en-US" sz="2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cs typeface="Arial"/>
              </a:rPr>
              <a:t>Particles of size comparable to visible radiation are readily generated ; those of size comparable to infrared are not.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GB" altLang="en-US" sz="2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cs typeface="Arial"/>
              </a:rPr>
              <a:t>Therefore: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1200"/>
              </a:spcAft>
              <a:buClrTx/>
              <a:buSzPct val="60000"/>
              <a:buNone/>
              <a:tabLst/>
              <a:defRPr/>
            </a:pPr>
            <a:r>
              <a:rPr kumimoji="0" lang="en-GB" altLang="en-US" sz="2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cs typeface="Arial"/>
              </a:rPr>
              <a:t>Infrared screening requires higher concentration along line of sight than visual screening.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GB" altLang="en-US" sz="2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cs typeface="Arial"/>
              </a:rPr>
              <a:t>A practical point : particles of IR size do not readily remain afloat in air</a:t>
            </a:r>
            <a:endParaRPr kumimoji="0" lang="en-GB" altLang="en-US" sz="24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14728719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323528" y="1268760"/>
            <a:ext cx="8568952" cy="4608512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FF66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r>
              <a:rPr lang="en-GB" altLang="en-US" sz="3600" dirty="0"/>
              <a:t>Mass Extinction Coefficient (</a:t>
            </a:r>
            <a:r>
              <a:rPr lang="en-GB" altLang="en-US" sz="3600" dirty="0">
                <a:latin typeface="Symbol" pitchFamily="18" charset="2"/>
              </a:rPr>
              <a:t>a</a:t>
            </a:r>
            <a:r>
              <a:rPr lang="en-GB" altLang="en-US" sz="3600" dirty="0"/>
              <a:t>)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238" y="1604739"/>
            <a:ext cx="8389937" cy="420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998826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r>
              <a:rPr lang="en-GB" altLang="en-US" sz="3600" dirty="0" smtClean="0"/>
              <a:t>Red Phosphorus Smoke</a:t>
            </a:r>
            <a:endParaRPr lang="en-GB" altLang="en-US" sz="3600" dirty="0"/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2709863" y="2348880"/>
            <a:ext cx="3733800" cy="15696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GB" altLang="en-US" sz="2400"/>
              <a:t>red phosphorus	85</a:t>
            </a:r>
          </a:p>
          <a:p>
            <a:pPr algn="l" eaLnBrk="0" hangingPunct="0"/>
            <a:r>
              <a:rPr lang="en-GB" altLang="en-US" sz="2400"/>
              <a:t>magnesium		  5</a:t>
            </a:r>
          </a:p>
          <a:p>
            <a:pPr algn="l" eaLnBrk="0" hangingPunct="0"/>
            <a:r>
              <a:rPr lang="en-GB" altLang="en-US" sz="2400"/>
              <a:t>potassium nitrate	  5</a:t>
            </a:r>
          </a:p>
          <a:p>
            <a:pPr algn="l" eaLnBrk="0" hangingPunct="0"/>
            <a:r>
              <a:rPr lang="en-GB" altLang="en-US" sz="2400"/>
              <a:t>Viton			  5</a:t>
            </a: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250825" y="4515569"/>
            <a:ext cx="8497888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GB" altLang="en-US" sz="2400" dirty="0">
                <a:latin typeface="+mj-lt"/>
                <a:cs typeface="Times New Roman" panose="02020603050405020304" pitchFamily="18" charset="0"/>
              </a:rPr>
              <a:t>The heat from the reaction of magnesium with potassium nitrate helps the phosphorus burn to extinction.</a:t>
            </a: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250824" y="5579194"/>
            <a:ext cx="8785671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GB" altLang="en-US" sz="2400" dirty="0">
                <a:latin typeface="+mj-lt"/>
                <a:cs typeface="Times New Roman" panose="02020603050405020304" pitchFamily="18" charset="0"/>
              </a:rPr>
              <a:t>The burning rate can be varied by changing the amount of Mg/KNO</a:t>
            </a:r>
            <a:r>
              <a:rPr lang="en-GB" altLang="en-US" sz="2400" baseline="-25000" dirty="0">
                <a:latin typeface="+mj-lt"/>
                <a:cs typeface="Times New Roman" panose="02020603050405020304" pitchFamily="18" charset="0"/>
              </a:rPr>
              <a:t>3</a:t>
            </a:r>
            <a:r>
              <a:rPr lang="en-GB" altLang="en-US" sz="2400" dirty="0">
                <a:latin typeface="+mj-lt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250825" y="935038"/>
            <a:ext cx="8713788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GB" altLang="en-US" sz="2800" dirty="0">
                <a:latin typeface="+mj-lt"/>
                <a:cs typeface="Times New Roman" panose="02020603050405020304" pitchFamily="18" charset="0"/>
              </a:rPr>
              <a:t>Burning characteristics can be improved by </a:t>
            </a:r>
            <a:r>
              <a:rPr lang="en-GB" altLang="en-US" sz="2800" dirty="0" smtClean="0">
                <a:latin typeface="+mj-lt"/>
                <a:cs typeface="Times New Roman" panose="02020603050405020304" pitchFamily="18" charset="0"/>
              </a:rPr>
              <a:t>incorporation </a:t>
            </a:r>
            <a:r>
              <a:rPr lang="en-GB" altLang="en-US" sz="2800" dirty="0">
                <a:latin typeface="+mj-lt"/>
                <a:cs typeface="Times New Roman" panose="02020603050405020304" pitchFamily="18" charset="0"/>
              </a:rPr>
              <a:t>of a pyrotechnic heater mixture.</a:t>
            </a:r>
          </a:p>
        </p:txBody>
      </p:sp>
    </p:spTree>
    <p:extLst>
      <p:ext uri="{BB962C8B-B14F-4D97-AF65-F5344CB8AC3E}">
        <p14:creationId xmlns:p14="http://schemas.microsoft.com/office/powerpoint/2010/main" val="2887442091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 autoUpdateAnimBg="0"/>
      <p:bldP spid="9" grpId="0" autoUpdateAnimBg="0"/>
      <p:bldP spid="10" grpId="0" autoUpdateAnimBg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5475" name="Group 3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2504281976"/>
              </p:ext>
            </p:extLst>
          </p:nvPr>
        </p:nvGraphicFramePr>
        <p:xfrm>
          <a:off x="1979613" y="1268413"/>
          <a:ext cx="5472707" cy="3825876"/>
        </p:xfrm>
        <a:graphic>
          <a:graphicData uri="http://schemas.openxmlformats.org/drawingml/2006/table">
            <a:tbl>
              <a:tblPr/>
              <a:tblGrid>
                <a:gridCol w="44446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8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3811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>
                          <a:srgbClr val="FF1C1C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Red Phosphorus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>
                          <a:srgbClr val="FF1C1C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Clariant grade HB300 microencapsulated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>
                          <a:srgbClr val="FF1C1C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~73%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509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>
                          <a:srgbClr val="FF1C1C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Magnesium Grade 5 Cut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>
                          <a:srgbClr val="FF1C1C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~9%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67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>
                          <a:srgbClr val="FF1C1C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Sodium nitrate milled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>
                          <a:srgbClr val="FF1C1C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~9%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70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>
                          <a:srgbClr val="FF1C1C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Viton 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>
                          <a:srgbClr val="FF1C1C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547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23528" y="293687"/>
            <a:ext cx="4867275" cy="206375"/>
          </a:xfrm>
        </p:spPr>
        <p:txBody>
          <a:bodyPr/>
          <a:lstStyle/>
          <a:p>
            <a:r>
              <a:rPr lang="en-GB" sz="2400" dirty="0" smtClean="0"/>
              <a:t>RP Smoke Composition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62625265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>
          <a:xfrm>
            <a:off x="274637" y="263400"/>
            <a:ext cx="6435725" cy="522287"/>
          </a:xfrm>
        </p:spPr>
        <p:txBody>
          <a:bodyPr/>
          <a:lstStyle/>
          <a:p>
            <a:r>
              <a:rPr lang="en-GB" sz="2400" i="1" dirty="0"/>
              <a:t>Mass extinction coefficient of red phosphorus smoke against wavelength</a:t>
            </a:r>
          </a:p>
        </p:txBody>
      </p:sp>
      <p:sp>
        <p:nvSpPr>
          <p:cNvPr id="103427" name="Rectangle 3"/>
          <p:cNvSpPr>
            <a:spLocks noChangeArrowheads="1"/>
          </p:cNvSpPr>
          <p:nvPr/>
        </p:nvSpPr>
        <p:spPr bwMode="auto">
          <a:xfrm>
            <a:off x="0" y="2124075"/>
            <a:ext cx="9144000" cy="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" name="Object 4"/>
          <p:cNvGraphicFramePr>
            <a:graphicFrameLocks noChangeAspect="1"/>
          </p:cNvGraphicFramePr>
          <p:nvPr/>
        </p:nvGraphicFramePr>
        <p:xfrm>
          <a:off x="735013" y="1392238"/>
          <a:ext cx="8178800" cy="48196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3431" name="AutoShape 7"/>
          <p:cNvSpPr>
            <a:spLocks noChangeArrowheads="1"/>
          </p:cNvSpPr>
          <p:nvPr/>
        </p:nvSpPr>
        <p:spPr bwMode="auto">
          <a:xfrm>
            <a:off x="3492500" y="4508500"/>
            <a:ext cx="1214438" cy="485775"/>
          </a:xfrm>
          <a:prstGeom prst="leftRightArrow">
            <a:avLst>
              <a:gd name="adj1" fmla="val 50000"/>
              <a:gd name="adj2" fmla="val 50000"/>
            </a:avLst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3432" name="AutoShape 8"/>
          <p:cNvSpPr>
            <a:spLocks noChangeArrowheads="1"/>
          </p:cNvSpPr>
          <p:nvPr/>
        </p:nvSpPr>
        <p:spPr bwMode="auto">
          <a:xfrm>
            <a:off x="1908175" y="4005263"/>
            <a:ext cx="215900" cy="485775"/>
          </a:xfrm>
          <a:prstGeom prst="leftRightArrow">
            <a:avLst>
              <a:gd name="adj1" fmla="val 50000"/>
              <a:gd name="adj2" fmla="val 20000"/>
            </a:avLst>
          </a:prstGeom>
          <a:solidFill>
            <a:schemeClr val="accent1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90000"/>
              </a:lnSpc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</a:pPr>
            <a:endParaRPr lang="en-US" sz="2000"/>
          </a:p>
        </p:txBody>
      </p:sp>
      <p:sp>
        <p:nvSpPr>
          <p:cNvPr id="103433" name="Text Box 9"/>
          <p:cNvSpPr txBox="1">
            <a:spLocks noChangeArrowheads="1"/>
          </p:cNvSpPr>
          <p:nvPr/>
        </p:nvSpPr>
        <p:spPr bwMode="auto">
          <a:xfrm>
            <a:off x="1671638" y="4471988"/>
            <a:ext cx="630237" cy="2571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</a:pPr>
            <a:r>
              <a:rPr lang="en-GB">
                <a:solidFill>
                  <a:srgbClr val="000000"/>
                </a:solidFill>
              </a:rPr>
              <a:t>Visible</a:t>
            </a:r>
          </a:p>
        </p:txBody>
      </p:sp>
      <p:sp>
        <p:nvSpPr>
          <p:cNvPr id="103435" name="AutoShape 11"/>
          <p:cNvSpPr>
            <a:spLocks noChangeArrowheads="1"/>
          </p:cNvSpPr>
          <p:nvPr/>
        </p:nvSpPr>
        <p:spPr bwMode="auto">
          <a:xfrm>
            <a:off x="3203575" y="4041775"/>
            <a:ext cx="936625" cy="414338"/>
          </a:xfrm>
          <a:prstGeom prst="leftRightArrow">
            <a:avLst>
              <a:gd name="adj1" fmla="val 50000"/>
              <a:gd name="adj2" fmla="val 45211"/>
            </a:avLst>
          </a:prstGeom>
          <a:solidFill>
            <a:schemeClr val="accent1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90000"/>
              </a:lnSpc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</a:pPr>
            <a:r>
              <a:rPr lang="en-GB"/>
              <a:t>Mid IR</a:t>
            </a:r>
          </a:p>
        </p:txBody>
      </p:sp>
      <p:sp>
        <p:nvSpPr>
          <p:cNvPr id="103437" name="AutoShape 13"/>
          <p:cNvSpPr>
            <a:spLocks noChangeArrowheads="1"/>
          </p:cNvSpPr>
          <p:nvPr/>
        </p:nvSpPr>
        <p:spPr bwMode="auto">
          <a:xfrm>
            <a:off x="5651500" y="4041775"/>
            <a:ext cx="2952750" cy="414338"/>
          </a:xfrm>
          <a:prstGeom prst="leftRightArrow">
            <a:avLst>
              <a:gd name="adj1" fmla="val 50000"/>
              <a:gd name="adj2" fmla="val 142529"/>
            </a:avLst>
          </a:prstGeom>
          <a:solidFill>
            <a:schemeClr val="accent1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90000"/>
              </a:lnSpc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</a:pPr>
            <a:r>
              <a:rPr lang="en-GB"/>
              <a:t>Far IR</a:t>
            </a:r>
          </a:p>
        </p:txBody>
      </p:sp>
      <p:sp>
        <p:nvSpPr>
          <p:cNvPr id="103438" name="AutoShape 14"/>
          <p:cNvSpPr>
            <a:spLocks noChangeArrowheads="1"/>
          </p:cNvSpPr>
          <p:nvPr/>
        </p:nvSpPr>
        <p:spPr bwMode="auto">
          <a:xfrm>
            <a:off x="2138363" y="4040188"/>
            <a:ext cx="533400" cy="417512"/>
          </a:xfrm>
          <a:prstGeom prst="leftRightArrow">
            <a:avLst>
              <a:gd name="adj1" fmla="val 50000"/>
              <a:gd name="adj2" fmla="val 25551"/>
            </a:avLst>
          </a:prstGeom>
          <a:solidFill>
            <a:schemeClr val="accent1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90000"/>
              </a:lnSpc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</a:pPr>
            <a:r>
              <a:rPr lang="en-GB" sz="900"/>
              <a:t>Near IR</a:t>
            </a:r>
          </a:p>
        </p:txBody>
      </p:sp>
    </p:spTree>
    <p:extLst>
      <p:ext uri="{BB962C8B-B14F-4D97-AF65-F5344CB8AC3E}">
        <p14:creationId xmlns:p14="http://schemas.microsoft.com/office/powerpoint/2010/main" val="61066737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Why use phosphorus?</a:t>
            </a:r>
          </a:p>
        </p:txBody>
      </p:sp>
      <p:sp>
        <p:nvSpPr>
          <p:cNvPr id="1075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1239838"/>
            <a:ext cx="7554913" cy="4375150"/>
          </a:xfrm>
        </p:spPr>
        <p:txBody>
          <a:bodyPr/>
          <a:lstStyle/>
          <a:p>
            <a:r>
              <a:rPr lang="en-GB" sz="1800" dirty="0"/>
              <a:t>Less toxic than HCE smokes</a:t>
            </a:r>
          </a:p>
          <a:p>
            <a:pPr lvl="1"/>
            <a:r>
              <a:rPr lang="en-GB" sz="1200" dirty="0"/>
              <a:t>The US NRC short exposure guideline is 10mg/m3 compared with the 40mg/m3 for red phosphorus smoke. </a:t>
            </a:r>
          </a:p>
          <a:p>
            <a:r>
              <a:rPr lang="en-GB" sz="1800" dirty="0"/>
              <a:t>Screen over wider wavebands.</a:t>
            </a:r>
          </a:p>
          <a:p>
            <a:endParaRPr lang="en-GB" sz="1800" dirty="0"/>
          </a:p>
          <a:p>
            <a:endParaRPr lang="en-GB" sz="2400" dirty="0"/>
          </a:p>
        </p:txBody>
      </p:sp>
      <p:grpSp>
        <p:nvGrpSpPr>
          <p:cNvPr id="107527" name="Group 7"/>
          <p:cNvGrpSpPr>
            <a:grpSpLocks/>
          </p:cNvGrpSpPr>
          <p:nvPr/>
        </p:nvGrpSpPr>
        <p:grpSpPr bwMode="auto">
          <a:xfrm>
            <a:off x="1309688" y="2616200"/>
            <a:ext cx="7150100" cy="3786188"/>
            <a:chOff x="825" y="1903"/>
            <a:chExt cx="4504" cy="2385"/>
          </a:xfrm>
        </p:grpSpPr>
        <p:graphicFrame>
          <p:nvGraphicFramePr>
            <p:cNvPr id="2" name="Object 4"/>
            <p:cNvGraphicFramePr>
              <a:graphicFrameLocks noChangeAspect="1"/>
            </p:cNvGraphicFramePr>
            <p:nvPr/>
          </p:nvGraphicFramePr>
          <p:xfrm>
            <a:off x="825" y="1903"/>
            <a:ext cx="4305" cy="238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107525" name="Rectangle 5"/>
            <p:cNvSpPr>
              <a:spLocks noChangeArrowheads="1"/>
            </p:cNvSpPr>
            <p:nvPr/>
          </p:nvSpPr>
          <p:spPr bwMode="auto">
            <a:xfrm>
              <a:off x="1655" y="1933"/>
              <a:ext cx="3448" cy="726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107526" name="Picture 6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701" y="2024"/>
              <a:ext cx="3628" cy="6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</p:spTree>
    <p:extLst>
      <p:ext uri="{BB962C8B-B14F-4D97-AF65-F5344CB8AC3E}">
        <p14:creationId xmlns:p14="http://schemas.microsoft.com/office/powerpoint/2010/main" val="141770648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1000"/>
                                        <p:tgtEl>
                                          <p:spTgt spid="107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3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r>
              <a:rPr lang="en-GB" altLang="en-US" sz="3600" dirty="0" smtClean="0"/>
              <a:t>Phosphorus Smokes</a:t>
            </a:r>
            <a:endParaRPr lang="en-GB" altLang="en-US" sz="3600" dirty="0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24744"/>
            <a:ext cx="7200000" cy="5109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85896" y="6237312"/>
            <a:ext cx="81585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400" i="1" dirty="0"/>
              <a:t>Scheunemann W. Über die optischen Eigenschaften von Nebelpartikeln im Infraroten. Proc. Internationale ICT-Jahrestagung (12th), Karlsruhe, Germany 235-251</a:t>
            </a:r>
            <a:endParaRPr lang="en-GB" sz="1400" i="1" dirty="0"/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725144"/>
            <a:ext cx="1603375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5781075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r>
              <a:rPr lang="en-GB" altLang="en-US" sz="3600" dirty="0" smtClean="0"/>
              <a:t>HC Smoke</a:t>
            </a:r>
            <a:endParaRPr lang="en-GB" altLang="en-US" sz="3600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368" y="1223208"/>
            <a:ext cx="7272000" cy="50642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85896" y="6237312"/>
            <a:ext cx="81585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400" i="1" dirty="0"/>
              <a:t>Scheunemann W. Über die optischen Eigenschaften von Nebelpartikeln im Infraroten. Proc. Internationale ICT-Jahrestagung (12th), Karlsruhe, Germany 235-251</a:t>
            </a:r>
            <a:endParaRPr lang="en-GB" sz="1400" i="1" dirty="0"/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857" y="4043536"/>
            <a:ext cx="1603375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2487321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r>
              <a:rPr lang="en-GB" altLang="en-US" sz="3600" dirty="0" smtClean="0"/>
              <a:t>Red Phosphorus Smoke</a:t>
            </a:r>
            <a:endParaRPr lang="en-GB" altLang="en-US" sz="3600" dirty="0"/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357188" y="1166813"/>
            <a:ext cx="84296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GB" altLang="en-US" sz="2800" dirty="0"/>
              <a:t>4P + 5O</a:t>
            </a:r>
            <a:r>
              <a:rPr lang="en-GB" altLang="en-US" sz="2800" baseline="-25000" dirty="0"/>
              <a:t>2</a:t>
            </a:r>
            <a:r>
              <a:rPr lang="en-GB" altLang="en-US" sz="2800" dirty="0"/>
              <a:t> = P</a:t>
            </a:r>
            <a:r>
              <a:rPr lang="en-GB" altLang="en-US" sz="2800" baseline="-25000" dirty="0"/>
              <a:t>4</a:t>
            </a:r>
            <a:r>
              <a:rPr lang="en-GB" altLang="en-US" sz="2800" dirty="0"/>
              <a:t>O</a:t>
            </a:r>
            <a:r>
              <a:rPr lang="en-GB" altLang="en-US" sz="2800" baseline="-25000" dirty="0"/>
              <a:t>10</a:t>
            </a:r>
            <a:r>
              <a:rPr lang="en-GB" altLang="en-US" sz="2800" dirty="0"/>
              <a:t>	</a:t>
            </a:r>
            <a:r>
              <a:rPr lang="en-GB" altLang="en-US" sz="2800" dirty="0">
                <a:latin typeface="Symbol" pitchFamily="18" charset="2"/>
              </a:rPr>
              <a:t>D</a:t>
            </a:r>
            <a:r>
              <a:rPr lang="en-GB" altLang="en-US" sz="2800" i="1" dirty="0"/>
              <a:t>H</a:t>
            </a:r>
            <a:r>
              <a:rPr lang="en-GB" altLang="en-US" sz="2800" dirty="0"/>
              <a:t> = -3010 kJ,   </a:t>
            </a:r>
            <a:r>
              <a:rPr lang="en-GB" altLang="en-US" sz="2800" i="1" dirty="0"/>
              <a:t>q</a:t>
            </a:r>
            <a:r>
              <a:rPr lang="en-GB" altLang="en-US" sz="2800" dirty="0"/>
              <a:t> = -10,600 kJ kg</a:t>
            </a:r>
            <a:r>
              <a:rPr lang="en-GB" altLang="en-US" sz="2800" baseline="30000" dirty="0"/>
              <a:t>-1</a:t>
            </a:r>
            <a:endParaRPr lang="en-GB" altLang="en-US" sz="2800" dirty="0"/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2308225" y="2060848"/>
            <a:ext cx="4495800" cy="138499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GB" altLang="en-US" sz="2400"/>
              <a:t>PN841</a:t>
            </a:r>
          </a:p>
          <a:p>
            <a:pPr algn="l" eaLnBrk="0" hangingPunct="0">
              <a:spcBef>
                <a:spcPct val="50000"/>
              </a:spcBef>
            </a:pPr>
            <a:r>
              <a:rPr lang="en-GB" altLang="en-US" sz="2400"/>
              <a:t>	red phosphorus	95</a:t>
            </a:r>
          </a:p>
          <a:p>
            <a:pPr algn="l" eaLnBrk="0" hangingPunct="0"/>
            <a:r>
              <a:rPr lang="en-GB" altLang="en-US" sz="2400"/>
              <a:t>	butyl rubber		  5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755650" y="3933056"/>
            <a:ext cx="7239000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GB" altLang="en-US" sz="2400" dirty="0">
                <a:latin typeface="+mj-lt"/>
                <a:cs typeface="Times New Roman" panose="02020603050405020304" pitchFamily="18" charset="0"/>
              </a:rPr>
              <a:t>This is not a true </a:t>
            </a:r>
            <a:r>
              <a:rPr lang="en-GB" altLang="en-US" sz="2400" u="sng" dirty="0">
                <a:latin typeface="+mj-lt"/>
                <a:cs typeface="Times New Roman" panose="02020603050405020304" pitchFamily="18" charset="0"/>
              </a:rPr>
              <a:t>pyrotechnic</a:t>
            </a:r>
            <a:r>
              <a:rPr lang="en-GB" altLang="en-US" sz="2400" dirty="0">
                <a:latin typeface="+mj-lt"/>
                <a:cs typeface="Times New Roman" panose="02020603050405020304" pitchFamily="18" charset="0"/>
              </a:rPr>
              <a:t> composition.</a:t>
            </a:r>
          </a:p>
          <a:p>
            <a:pPr algn="l" eaLnBrk="0" hangingPunct="0">
              <a:spcBef>
                <a:spcPct val="50000"/>
              </a:spcBef>
            </a:pPr>
            <a:r>
              <a:rPr lang="en-GB" altLang="en-US" sz="2400" dirty="0">
                <a:latin typeface="+mj-lt"/>
                <a:cs typeface="Times New Roman" panose="02020603050405020304" pitchFamily="18" charset="0"/>
              </a:rPr>
              <a:t>Forms a surface char which can help extinguish pellet in wet conditions.</a:t>
            </a:r>
          </a:p>
        </p:txBody>
      </p:sp>
    </p:spTree>
    <p:extLst>
      <p:ext uri="{BB962C8B-B14F-4D97-AF65-F5344CB8AC3E}">
        <p14:creationId xmlns:p14="http://schemas.microsoft.com/office/powerpoint/2010/main" val="2181229608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 autoUpdateAnimBg="0"/>
      <p:bldP spid="12" grpId="0" autoUpdateAnimBg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r>
              <a:rPr lang="en-GB" altLang="en-US" sz="3600" dirty="0" smtClean="0"/>
              <a:t>Red Phosphorus Smoke</a:t>
            </a:r>
            <a:endParaRPr lang="en-GB" altLang="en-US" sz="3600" dirty="0"/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395536" y="1052736"/>
            <a:ext cx="3271887" cy="127727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ts val="600"/>
              </a:spcBef>
            </a:pPr>
            <a:r>
              <a:rPr lang="en-GB" altLang="en-US" sz="2400" dirty="0" smtClean="0"/>
              <a:t>PN841</a:t>
            </a:r>
          </a:p>
          <a:p>
            <a:pPr algn="l" eaLnBrk="0" hangingPunct="0">
              <a:spcBef>
                <a:spcPts val="600"/>
              </a:spcBef>
            </a:pPr>
            <a:r>
              <a:rPr lang="en-GB" altLang="en-US" sz="2400" dirty="0" smtClean="0"/>
              <a:t>red </a:t>
            </a:r>
            <a:r>
              <a:rPr lang="en-GB" altLang="en-US" sz="2400" dirty="0"/>
              <a:t>phosphorus	</a:t>
            </a:r>
            <a:r>
              <a:rPr lang="en-GB" altLang="en-US" sz="2400" dirty="0" smtClean="0"/>
              <a:t>95</a:t>
            </a:r>
          </a:p>
          <a:p>
            <a:pPr algn="l" eaLnBrk="0" hangingPunct="0"/>
            <a:r>
              <a:rPr lang="en-GB" altLang="en-US" sz="2400" dirty="0" smtClean="0"/>
              <a:t>butyl </a:t>
            </a:r>
            <a:r>
              <a:rPr lang="en-GB" altLang="en-US" sz="2400" dirty="0"/>
              <a:t>rubber		  5</a:t>
            </a:r>
          </a:p>
        </p:txBody>
      </p:sp>
      <p:sp>
        <p:nvSpPr>
          <p:cNvPr id="2" name="Rectangle 1"/>
          <p:cNvSpPr/>
          <p:nvPr/>
        </p:nvSpPr>
        <p:spPr>
          <a:xfrm>
            <a:off x="351221" y="3039808"/>
            <a:ext cx="8208912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2000" dirty="0">
                <a:latin typeface="+mj-lt"/>
              </a:rPr>
              <a:t>The pellets of red phosphorus used in </a:t>
            </a:r>
            <a:r>
              <a:rPr lang="en-GB" sz="2000" dirty="0" smtClean="0">
                <a:latin typeface="+mj-lt"/>
              </a:rPr>
              <a:t>the L8 grenade </a:t>
            </a:r>
            <a:r>
              <a:rPr lang="en-GB" sz="2000" dirty="0">
                <a:latin typeface="+mj-lt"/>
              </a:rPr>
              <a:t>are formed by mixing </a:t>
            </a:r>
            <a:r>
              <a:rPr lang="en-GB" sz="2000" dirty="0" smtClean="0">
                <a:latin typeface="+mj-lt"/>
              </a:rPr>
              <a:t>the phosphorus </a:t>
            </a:r>
            <a:r>
              <a:rPr lang="en-GB" sz="2000" dirty="0">
                <a:latin typeface="+mj-lt"/>
              </a:rPr>
              <a:t>with a synthetic rubber, which acts as a binder and also coats </a:t>
            </a:r>
            <a:r>
              <a:rPr lang="en-GB" sz="2000" dirty="0" smtClean="0">
                <a:latin typeface="+mj-lt"/>
              </a:rPr>
              <a:t>the phosphorus</a:t>
            </a:r>
            <a:r>
              <a:rPr lang="en-GB" sz="2000" dirty="0">
                <a:latin typeface="+mj-lt"/>
              </a:rPr>
              <a:t>, providing some protection against oxidation and pick-up of </a:t>
            </a:r>
            <a:r>
              <a:rPr lang="en-GB" sz="2000" dirty="0" smtClean="0">
                <a:latin typeface="+mj-lt"/>
              </a:rPr>
              <a:t>water vapour</a:t>
            </a:r>
            <a:r>
              <a:rPr lang="en-GB" sz="2000" dirty="0">
                <a:latin typeface="+mj-lt"/>
              </a:rPr>
              <a:t>.</a:t>
            </a:r>
          </a:p>
          <a:p>
            <a:pPr>
              <a:spcAft>
                <a:spcPts val="600"/>
              </a:spcAft>
            </a:pPr>
            <a:r>
              <a:rPr lang="en-GB" sz="2000" dirty="0">
                <a:latin typeface="+mj-lt"/>
              </a:rPr>
              <a:t>Initially, butyl rubber was used, but it proved difficult to handle on </a:t>
            </a:r>
            <a:r>
              <a:rPr lang="en-GB" sz="2000" dirty="0" smtClean="0">
                <a:latin typeface="+mj-lt"/>
              </a:rPr>
              <a:t>a production </a:t>
            </a:r>
            <a:r>
              <a:rPr lang="en-GB" sz="2000" dirty="0">
                <a:latin typeface="+mj-lt"/>
              </a:rPr>
              <a:t>scale because it only slowly formed a dispersion with </a:t>
            </a:r>
            <a:r>
              <a:rPr lang="en-GB" sz="2000" dirty="0" smtClean="0">
                <a:latin typeface="+mj-lt"/>
              </a:rPr>
              <a:t>common </a:t>
            </a:r>
            <a:r>
              <a:rPr lang="en-GB" sz="2000" dirty="0">
                <a:latin typeface="+mj-lt"/>
              </a:rPr>
              <a:t>solvents.</a:t>
            </a:r>
          </a:p>
          <a:p>
            <a:r>
              <a:rPr lang="en-GB" sz="2000" dirty="0" err="1" smtClean="0">
                <a:latin typeface="+mj-lt"/>
              </a:rPr>
              <a:t>Intol</a:t>
            </a:r>
            <a:r>
              <a:rPr lang="en-GB" sz="2000" dirty="0" smtClean="0">
                <a:latin typeface="+mj-lt"/>
              </a:rPr>
              <a:t> </a:t>
            </a:r>
            <a:r>
              <a:rPr lang="en-GB" sz="2000" dirty="0">
                <a:latin typeface="+mj-lt"/>
              </a:rPr>
              <a:t>1500 (a butadiene-styrene copolymer) which is dispersed easily in </a:t>
            </a:r>
            <a:r>
              <a:rPr lang="en-GB" sz="2000" dirty="0" smtClean="0">
                <a:latin typeface="+mj-lt"/>
              </a:rPr>
              <a:t>methylene chloride</a:t>
            </a:r>
            <a:r>
              <a:rPr lang="en-GB" sz="2000" dirty="0">
                <a:latin typeface="+mj-lt"/>
              </a:rPr>
              <a:t>, was proposed as a binder for the red phosphorus</a:t>
            </a:r>
            <a:r>
              <a:rPr lang="en-GB" sz="2000" dirty="0" smtClean="0">
                <a:latin typeface="+mj-lt"/>
              </a:rPr>
              <a:t>.</a:t>
            </a:r>
            <a:endParaRPr lang="en-GB" sz="2000" dirty="0">
              <a:latin typeface="+mj-lt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435571" y="509186"/>
            <a:ext cx="1801250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1723233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 autoUpdateAnimBg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r>
              <a:rPr lang="en-GB" altLang="en-US" sz="3600" dirty="0" smtClean="0"/>
              <a:t>Red Phosphorus Smoke</a:t>
            </a:r>
            <a:endParaRPr lang="en-GB" altLang="en-US" sz="3600" dirty="0"/>
          </a:p>
        </p:txBody>
      </p:sp>
      <p:sp>
        <p:nvSpPr>
          <p:cNvPr id="2" name="Rectangle 1"/>
          <p:cNvSpPr/>
          <p:nvPr/>
        </p:nvSpPr>
        <p:spPr>
          <a:xfrm>
            <a:off x="395536" y="3129632"/>
            <a:ext cx="8424936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000" dirty="0" smtClean="0">
                <a:latin typeface="+mj-lt"/>
              </a:rPr>
              <a:t>An </a:t>
            </a:r>
            <a:r>
              <a:rPr lang="en-GB" sz="2000" dirty="0">
                <a:latin typeface="+mj-lt"/>
              </a:rPr>
              <a:t>investigation (Ref CDE TP 154) showed that the red phosphorus </a:t>
            </a:r>
            <a:r>
              <a:rPr lang="en-GB" sz="2000" dirty="0" smtClean="0">
                <a:latin typeface="+mj-lt"/>
              </a:rPr>
              <a:t>supplied contained </a:t>
            </a:r>
            <a:r>
              <a:rPr lang="en-GB" sz="2000" dirty="0">
                <a:latin typeface="+mj-lt"/>
              </a:rPr>
              <a:t>small amounts of copper which catalyses the oxidation of phosphorus.</a:t>
            </a:r>
          </a:p>
          <a:p>
            <a:r>
              <a:rPr lang="en-GB" sz="2000" dirty="0">
                <a:latin typeface="+mj-lt"/>
              </a:rPr>
              <a:t>The copper could not be removed easily, but it was found that the </a:t>
            </a:r>
            <a:r>
              <a:rPr lang="en-GB" sz="2000" dirty="0" smtClean="0">
                <a:latin typeface="+mj-lt"/>
              </a:rPr>
              <a:t>incorporation of </a:t>
            </a:r>
            <a:r>
              <a:rPr lang="en-GB" sz="2000" dirty="0">
                <a:latin typeface="+mj-lt"/>
              </a:rPr>
              <a:t>1% UOP 88 rubber anti-oxidant into the composition gave good </a:t>
            </a:r>
            <a:r>
              <a:rPr lang="en-GB" sz="2000" dirty="0" smtClean="0">
                <a:latin typeface="+mj-lt"/>
              </a:rPr>
              <a:t>protection against </a:t>
            </a:r>
            <a:r>
              <a:rPr lang="en-GB" sz="2000" dirty="0">
                <a:latin typeface="+mj-lt"/>
              </a:rPr>
              <a:t>the </a:t>
            </a:r>
            <a:r>
              <a:rPr lang="en-GB" sz="2000" dirty="0" smtClean="0">
                <a:latin typeface="+mj-lt"/>
              </a:rPr>
              <a:t>action of </a:t>
            </a:r>
            <a:r>
              <a:rPr lang="en-GB" sz="2000" dirty="0">
                <a:latin typeface="+mj-lt"/>
              </a:rPr>
              <a:t>the copper. It was therefore proposed that the </a:t>
            </a:r>
            <a:r>
              <a:rPr lang="en-GB" sz="2000" dirty="0" smtClean="0">
                <a:latin typeface="+mj-lt"/>
              </a:rPr>
              <a:t>composition of </a:t>
            </a:r>
            <a:r>
              <a:rPr lang="en-GB" sz="2000" dirty="0">
                <a:latin typeface="+mj-lt"/>
              </a:rPr>
              <a:t>the filling for the L8A1 grenades should be changed to take into account </a:t>
            </a:r>
            <a:r>
              <a:rPr lang="en-GB" sz="2000" dirty="0" smtClean="0">
                <a:latin typeface="+mj-lt"/>
              </a:rPr>
              <a:t>these findings</a:t>
            </a:r>
            <a:r>
              <a:rPr lang="en-GB" sz="2000" dirty="0">
                <a:latin typeface="+mj-lt"/>
              </a:rPr>
              <a:t>. As a result, a </a:t>
            </a:r>
            <a:r>
              <a:rPr lang="en-GB" sz="2000" dirty="0" smtClean="0">
                <a:latin typeface="+mj-lt"/>
              </a:rPr>
              <a:t>programme </a:t>
            </a:r>
            <a:r>
              <a:rPr lang="en-GB" sz="2000" dirty="0">
                <a:latin typeface="+mj-lt"/>
              </a:rPr>
              <a:t>of trials was carried out under </a:t>
            </a:r>
            <a:r>
              <a:rPr lang="en-GB" sz="2000" dirty="0" smtClean="0">
                <a:latin typeface="+mj-lt"/>
              </a:rPr>
              <a:t>Programme 17/74</a:t>
            </a:r>
            <a:r>
              <a:rPr lang="en-GB" sz="2000" dirty="0">
                <a:latin typeface="+mj-lt"/>
              </a:rPr>
              <a:t>.</a:t>
            </a: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395536" y="1052736"/>
            <a:ext cx="3271887" cy="127727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ts val="600"/>
              </a:spcBef>
            </a:pPr>
            <a:r>
              <a:rPr lang="en-GB" altLang="en-US" sz="2400" dirty="0" smtClean="0"/>
              <a:t>PN841</a:t>
            </a:r>
          </a:p>
          <a:p>
            <a:pPr algn="l" eaLnBrk="0" hangingPunct="0">
              <a:spcBef>
                <a:spcPts val="600"/>
              </a:spcBef>
            </a:pPr>
            <a:r>
              <a:rPr lang="en-GB" altLang="en-US" sz="2400" dirty="0" smtClean="0"/>
              <a:t>red </a:t>
            </a:r>
            <a:r>
              <a:rPr lang="en-GB" altLang="en-US" sz="2400" dirty="0"/>
              <a:t>phosphorus	</a:t>
            </a:r>
            <a:r>
              <a:rPr lang="en-GB" altLang="en-US" sz="2400" dirty="0" smtClean="0"/>
              <a:t>95</a:t>
            </a:r>
          </a:p>
          <a:p>
            <a:pPr algn="l" eaLnBrk="0" hangingPunct="0"/>
            <a:r>
              <a:rPr lang="en-GB" altLang="en-US" sz="2400" dirty="0" smtClean="0"/>
              <a:t>butyl </a:t>
            </a:r>
            <a:r>
              <a:rPr lang="en-GB" altLang="en-US" sz="2400" dirty="0"/>
              <a:t>rubber		  5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4756497" y="1052736"/>
            <a:ext cx="3631927" cy="164660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ts val="600"/>
              </a:spcBef>
            </a:pPr>
            <a:r>
              <a:rPr lang="en-GB" altLang="en-US" sz="2400" dirty="0" smtClean="0"/>
              <a:t>PN884</a:t>
            </a:r>
          </a:p>
          <a:p>
            <a:pPr algn="l" eaLnBrk="0" hangingPunct="0">
              <a:spcBef>
                <a:spcPts val="600"/>
              </a:spcBef>
            </a:pPr>
            <a:r>
              <a:rPr lang="en-GB" altLang="en-US" sz="2400" dirty="0" smtClean="0"/>
              <a:t>red </a:t>
            </a:r>
            <a:r>
              <a:rPr lang="en-GB" altLang="en-US" sz="2400" dirty="0"/>
              <a:t>phosphorus	</a:t>
            </a:r>
            <a:r>
              <a:rPr lang="en-GB" altLang="en-US" sz="2400" dirty="0" smtClean="0"/>
              <a:t>96</a:t>
            </a:r>
          </a:p>
          <a:p>
            <a:pPr algn="l" eaLnBrk="0" hangingPunct="0"/>
            <a:r>
              <a:rPr lang="en-GB" altLang="en-US" sz="2400" dirty="0" smtClean="0"/>
              <a:t>INTOL 1500</a:t>
            </a:r>
            <a:r>
              <a:rPr lang="en-GB" altLang="en-US" sz="2400" dirty="0"/>
              <a:t>		  </a:t>
            </a:r>
            <a:r>
              <a:rPr lang="en-GB" altLang="en-US" sz="2400" dirty="0" smtClean="0"/>
              <a:t>3</a:t>
            </a:r>
          </a:p>
          <a:p>
            <a:pPr algn="l" eaLnBrk="0" hangingPunct="0"/>
            <a:r>
              <a:rPr lang="en-GB" altLang="en-US" sz="2400" dirty="0" smtClean="0"/>
              <a:t>UOP 88 antioxidant	  1</a:t>
            </a:r>
            <a:endParaRPr lang="en-GB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938907446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  <p:bldP spid="7" grpId="0" animBg="1" autoUpdateAnimBg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179512" y="1169988"/>
            <a:ext cx="8784976" cy="4923308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FF66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r>
              <a:rPr lang="en-GB" altLang="en-US" sz="3600" dirty="0" smtClean="0"/>
              <a:t>Red Phosphorus Smoke – L8</a:t>
            </a:r>
            <a:endParaRPr lang="en-GB" altLang="en-US" sz="3600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248400" y="6356350"/>
            <a:ext cx="2895600" cy="365125"/>
          </a:xfrm>
        </p:spPr>
        <p:txBody>
          <a:bodyPr/>
          <a:lstStyle/>
          <a:p>
            <a:pPr algn="r"/>
            <a:fld id="{6B165ADC-2FDF-4A60-BBF1-85E6A8184697}" type="slidenum">
              <a:rPr lang="en-GB" altLang="en-US" sz="1600" b="1"/>
              <a:pPr algn="r"/>
              <a:t>69</a:t>
            </a:fld>
            <a:endParaRPr lang="en-GB" altLang="en-US" sz="1600" b="1" dirty="0"/>
          </a:p>
        </p:txBody>
      </p:sp>
      <p:pic>
        <p:nvPicPr>
          <p:cNvPr id="8" name="Picture 5" descr="smoke - grenade, L8 expanding cop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" y="1169988"/>
            <a:ext cx="8637588" cy="499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509132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r>
              <a:rPr lang="en-GB" altLang="en-US" sz="3600" dirty="0" smtClean="0"/>
              <a:t>Red Phosphorus Smoke – L8</a:t>
            </a:r>
            <a:endParaRPr lang="en-GB" altLang="en-US" sz="3600" dirty="0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755576" y="1628800"/>
            <a:ext cx="8491538" cy="477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50000"/>
              </a:spcBef>
              <a:spcAft>
                <a:spcPct val="0"/>
              </a:spcAft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4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GB" altLang="en-US" sz="2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</a:rPr>
              <a:t>Requirement was for </a:t>
            </a:r>
            <a:r>
              <a:rPr kumimoji="0" lang="en-GB" altLang="en-US" sz="2400" b="0" i="0" u="sng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</a:rPr>
              <a:t>visual</a:t>
            </a:r>
            <a:r>
              <a:rPr kumimoji="0" lang="en-GB" altLang="en-US" sz="2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</a:rPr>
              <a:t> screening to allow crew to escape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</a:rPr>
              <a:t>rapid build up of smoke with ~ 1 minute duration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GB" altLang="en-US" sz="2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</a:rPr>
              <a:t>With thermal imager obscuration lasts &lt;&lt;1 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GB" altLang="en-US" sz="2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</a:rPr>
              <a:t>Grenade</a:t>
            </a:r>
            <a:r>
              <a:rPr kumimoji="0" lang="en-GB" altLang="en-US" sz="2400" b="0" i="0" u="none" strike="noStrike" kern="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</a:rPr>
              <a:t> d</a:t>
            </a:r>
            <a:r>
              <a:rPr kumimoji="0" lang="en-GB" altLang="en-US" sz="2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</a:rPr>
              <a:t>id not meet later requirements for infrared screening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</a:rPr>
              <a:t>very rapid build up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</a:rPr>
              <a:t>short duration</a:t>
            </a:r>
            <a:endParaRPr kumimoji="0" lang="en-GB" altLang="en-US" sz="20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10744330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r>
              <a:rPr lang="en-GB" altLang="en-US" sz="3600" dirty="0" smtClean="0"/>
              <a:t>Red Phosphorus Smoke – L8</a:t>
            </a:r>
            <a:endParaRPr lang="en-GB" altLang="en-US" sz="3600" dirty="0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539552" y="1340768"/>
            <a:ext cx="7772400" cy="37551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50000"/>
              </a:spcBef>
              <a:spcAft>
                <a:spcPct val="0"/>
              </a:spcAft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4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GB" altLang="en-US" sz="2800" b="0" i="0" u="sng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</a:rPr>
              <a:t>Rate</a:t>
            </a:r>
            <a:r>
              <a:rPr kumimoji="0" lang="en-GB" altLang="en-US" sz="28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</a:rPr>
              <a:t> of smoke production was inadequate for new requirements for rapid protection.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</a:rPr>
              <a:t>increase surface area of composition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</a:rPr>
              <a:t>perhaps increase burning rate of composition (but this is likely to reduce phosphorus content)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GB" altLang="en-US" sz="28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</a:rPr>
              <a:t>Ageing problems had been identified with phosphine evolution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</a:rPr>
              <a:t>attention to quality/type of RP</a:t>
            </a:r>
            <a:endParaRPr kumimoji="0" lang="en-GB" altLang="en-US" sz="24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3745242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r>
              <a:rPr lang="en-GB" altLang="en-US" sz="3600" dirty="0" smtClean="0"/>
              <a:t>Red Phosphorus Smoke – L114</a:t>
            </a:r>
            <a:endParaRPr lang="en-GB" altLang="en-US" sz="3600" dirty="0"/>
          </a:p>
        </p:txBody>
      </p:sp>
      <p:pic>
        <p:nvPicPr>
          <p:cNvPr id="6" name="Picture 6" descr="P5110789 L whatever grenad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975" y="1054249"/>
            <a:ext cx="2513013" cy="5399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AutoShape 9"/>
          <p:cNvSpPr>
            <a:spLocks/>
          </p:cNvSpPr>
          <p:nvPr/>
        </p:nvSpPr>
        <p:spPr bwMode="auto">
          <a:xfrm>
            <a:off x="2744788" y="2042145"/>
            <a:ext cx="211137" cy="3055938"/>
          </a:xfrm>
          <a:prstGeom prst="rightBrace">
            <a:avLst>
              <a:gd name="adj1" fmla="val 120614"/>
              <a:gd name="adj2" fmla="val 50000"/>
            </a:avLst>
          </a:prstGeom>
          <a:noFill/>
          <a:ln w="19050">
            <a:solidFill>
              <a:srgbClr val="0033CC"/>
            </a:solidFill>
            <a:round/>
            <a:headEnd/>
            <a:tailEnd type="none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</a:endParaRPr>
          </a:p>
        </p:txBody>
      </p:sp>
      <p:sp>
        <p:nvSpPr>
          <p:cNvPr id="9" name="AutoShape 10"/>
          <p:cNvSpPr>
            <a:spLocks/>
          </p:cNvSpPr>
          <p:nvPr/>
        </p:nvSpPr>
        <p:spPr bwMode="auto">
          <a:xfrm>
            <a:off x="2727325" y="5155233"/>
            <a:ext cx="244475" cy="903287"/>
          </a:xfrm>
          <a:prstGeom prst="rightBrace">
            <a:avLst>
              <a:gd name="adj1" fmla="val 30790"/>
              <a:gd name="adj2" fmla="val 46398"/>
            </a:avLst>
          </a:prstGeom>
          <a:noFill/>
          <a:ln w="19050">
            <a:solidFill>
              <a:srgbClr val="0033CC"/>
            </a:solidFill>
            <a:round/>
            <a:headEnd/>
            <a:tailEnd type="none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</a:endParaRPr>
          </a:p>
        </p:txBody>
      </p:sp>
      <p:sp>
        <p:nvSpPr>
          <p:cNvPr id="10" name="Line 11"/>
          <p:cNvSpPr>
            <a:spLocks noChangeShapeType="1"/>
          </p:cNvSpPr>
          <p:nvPr/>
        </p:nvSpPr>
        <p:spPr bwMode="auto">
          <a:xfrm flipH="1">
            <a:off x="2978150" y="3593133"/>
            <a:ext cx="1165225" cy="0"/>
          </a:xfrm>
          <a:prstGeom prst="line">
            <a:avLst/>
          </a:prstGeom>
          <a:noFill/>
          <a:ln w="19050">
            <a:solidFill>
              <a:srgbClr val="0033CC"/>
            </a:solidFill>
            <a:round/>
            <a:headEnd/>
            <a:tailEnd type="arrow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</a:endParaRPr>
          </a:p>
        </p:txBody>
      </p:sp>
      <p:sp>
        <p:nvSpPr>
          <p:cNvPr id="11" name="Line 12"/>
          <p:cNvSpPr>
            <a:spLocks noChangeShapeType="1"/>
          </p:cNvSpPr>
          <p:nvPr/>
        </p:nvSpPr>
        <p:spPr bwMode="auto">
          <a:xfrm flipH="1">
            <a:off x="2960688" y="5587033"/>
            <a:ext cx="1165225" cy="0"/>
          </a:xfrm>
          <a:prstGeom prst="line">
            <a:avLst/>
          </a:prstGeom>
          <a:noFill/>
          <a:ln w="19050">
            <a:solidFill>
              <a:srgbClr val="0033CC"/>
            </a:solidFill>
            <a:round/>
            <a:headEnd/>
            <a:tailEnd type="arrow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</a:endParaRPr>
          </a:p>
        </p:txBody>
      </p:sp>
      <p:sp>
        <p:nvSpPr>
          <p:cNvPr id="12" name="Text Box 13"/>
          <p:cNvSpPr txBox="1">
            <a:spLocks noChangeArrowheads="1"/>
          </p:cNvSpPr>
          <p:nvPr/>
        </p:nvSpPr>
        <p:spPr bwMode="auto">
          <a:xfrm>
            <a:off x="4202113" y="3393108"/>
            <a:ext cx="17653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hlink"/>
                </a:solidFill>
                <a:miter lim="800000"/>
                <a:headEnd/>
                <a:tailEnd type="none" w="lg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000000"/>
                </a:solidFill>
                <a:latin typeface="Times New Roman" pitchFamily="18" charset="0"/>
              </a:rPr>
              <a:t>RP/binder pellets</a:t>
            </a:r>
          </a:p>
        </p:txBody>
      </p:sp>
      <p:sp>
        <p:nvSpPr>
          <p:cNvPr id="13" name="Text Box 14"/>
          <p:cNvSpPr txBox="1">
            <a:spLocks noChangeArrowheads="1"/>
          </p:cNvSpPr>
          <p:nvPr/>
        </p:nvSpPr>
        <p:spPr bwMode="auto">
          <a:xfrm>
            <a:off x="4230688" y="5409233"/>
            <a:ext cx="17399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hlink"/>
                </a:solidFill>
                <a:miter lim="800000"/>
                <a:headEnd/>
                <a:tailEnd type="none" w="lg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000000"/>
                </a:solidFill>
                <a:latin typeface="Times New Roman" pitchFamily="18" charset="0"/>
              </a:rPr>
              <a:t>RP/binder leaves</a:t>
            </a:r>
          </a:p>
        </p:txBody>
      </p:sp>
      <p:sp>
        <p:nvSpPr>
          <p:cNvPr id="14" name="Text Box 15"/>
          <p:cNvSpPr txBox="1">
            <a:spLocks noChangeArrowheads="1"/>
          </p:cNvSpPr>
          <p:nvPr/>
        </p:nvSpPr>
        <p:spPr bwMode="auto">
          <a:xfrm>
            <a:off x="6221413" y="5379938"/>
            <a:ext cx="2432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hlink"/>
                </a:solidFill>
                <a:miter lim="800000"/>
                <a:headEnd/>
                <a:tailEnd type="none" w="lg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0000"/>
                </a:solidFill>
                <a:latin typeface="Times New Roman" pitchFamily="18" charset="0"/>
              </a:rPr>
              <a:t>Rapid smoke production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0000"/>
                </a:solidFill>
                <a:latin typeface="Times New Roman" pitchFamily="18" charset="0"/>
              </a:rPr>
              <a:t>for quick screening.</a:t>
            </a:r>
          </a:p>
        </p:txBody>
      </p:sp>
      <p:sp>
        <p:nvSpPr>
          <p:cNvPr id="15" name="Text Box 16"/>
          <p:cNvSpPr txBox="1">
            <a:spLocks noChangeArrowheads="1"/>
          </p:cNvSpPr>
          <p:nvPr/>
        </p:nvSpPr>
        <p:spPr bwMode="auto">
          <a:xfrm>
            <a:off x="6224588" y="3363714"/>
            <a:ext cx="25336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hlink"/>
                </a:solidFill>
                <a:miter lim="800000"/>
                <a:headEnd/>
                <a:tailEnd type="none" w="lg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0000"/>
                </a:solidFill>
                <a:latin typeface="Times New Roman" pitchFamily="18" charset="0"/>
              </a:rPr>
              <a:t>Slower smoke production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0000"/>
                </a:solidFill>
                <a:latin typeface="Times New Roman" pitchFamily="18" charset="0"/>
              </a:rPr>
              <a:t>for prolonged screening.</a:t>
            </a:r>
          </a:p>
        </p:txBody>
      </p:sp>
    </p:spTree>
    <p:extLst>
      <p:ext uri="{BB962C8B-B14F-4D97-AF65-F5344CB8AC3E}">
        <p14:creationId xmlns:p14="http://schemas.microsoft.com/office/powerpoint/2010/main" val="409664827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r>
              <a:rPr lang="en-GB" altLang="en-US" sz="3600" dirty="0" smtClean="0"/>
              <a:t>Red Phosphorus Smoke – VIRSS</a:t>
            </a:r>
            <a:endParaRPr lang="en-GB" altLang="en-US" sz="3600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248400" y="6356350"/>
            <a:ext cx="2895600" cy="365125"/>
          </a:xfrm>
        </p:spPr>
        <p:txBody>
          <a:bodyPr/>
          <a:lstStyle/>
          <a:p>
            <a:pPr algn="r"/>
            <a:fld id="{6B165ADC-2FDF-4A60-BBF1-85E6A8184697}" type="slidenum">
              <a:rPr lang="en-GB" altLang="en-US" sz="1600" b="1"/>
              <a:pPr algn="r"/>
              <a:t>73</a:t>
            </a:fld>
            <a:endParaRPr lang="en-GB" altLang="en-US" sz="1600" b="1" dirty="0"/>
          </a:p>
        </p:txBody>
      </p:sp>
      <p:sp>
        <p:nvSpPr>
          <p:cNvPr id="16" name="Rectangle 3"/>
          <p:cNvSpPr txBox="1">
            <a:spLocks noChangeArrowheads="1"/>
          </p:cNvSpPr>
          <p:nvPr/>
        </p:nvSpPr>
        <p:spPr bwMode="auto">
          <a:xfrm>
            <a:off x="539552" y="1412776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50000"/>
              </a:spcBef>
              <a:spcAft>
                <a:spcPct val="0"/>
              </a:spcAft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4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GB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VIRSS</a:t>
            </a:r>
          </a:p>
          <a:p>
            <a:pPr marL="742950" marR="0" lvl="1" indent="-28575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</a:rPr>
              <a:t>Vehicle, infrared smoke screening system</a:t>
            </a:r>
          </a:p>
          <a:p>
            <a:pPr marL="742950" marR="0" lvl="1" indent="-28575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lang="en-GB" altLang="en-US" kern="0" dirty="0" smtClean="0">
                <a:solidFill>
                  <a:srgbClr val="000000"/>
                </a:solidFill>
                <a:latin typeface="Times New Roman"/>
              </a:rPr>
              <a:t>Provides protection in the IR</a:t>
            </a:r>
            <a:endParaRPr kumimoji="0" lang="en-GB" altLang="en-US" sz="2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GB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“Milk crate” of 24 sealed plastic bottles containing encapsulated RP furnished with expulsion charge and gunpowder delay.</a:t>
            </a:r>
          </a:p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GB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Initiated sequentially by pyrotechnic delay cord in groove in base plate.</a:t>
            </a:r>
          </a:p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GB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Expelled from discharger and burst in air.</a:t>
            </a:r>
            <a:endParaRPr kumimoji="0" lang="en-GB" alt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565259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r>
              <a:rPr lang="en-GB" altLang="en-US" sz="3600" dirty="0" smtClean="0"/>
              <a:t>Red Phosphorus Smoke – VIRSS</a:t>
            </a:r>
            <a:endParaRPr lang="en-GB" altLang="en-US" sz="3600" dirty="0"/>
          </a:p>
        </p:txBody>
      </p:sp>
      <p:grpSp>
        <p:nvGrpSpPr>
          <p:cNvPr id="6" name="Group 25"/>
          <p:cNvGrpSpPr>
            <a:grpSpLocks/>
          </p:cNvGrpSpPr>
          <p:nvPr/>
        </p:nvGrpSpPr>
        <p:grpSpPr bwMode="auto">
          <a:xfrm>
            <a:off x="1115616" y="1772816"/>
            <a:ext cx="6723062" cy="3179762"/>
            <a:chOff x="981" y="1291"/>
            <a:chExt cx="4235" cy="2003"/>
          </a:xfrm>
        </p:grpSpPr>
        <p:grpSp>
          <p:nvGrpSpPr>
            <p:cNvPr id="7" name="Group 17"/>
            <p:cNvGrpSpPr>
              <a:grpSpLocks/>
            </p:cNvGrpSpPr>
            <p:nvPr/>
          </p:nvGrpSpPr>
          <p:grpSpPr bwMode="auto">
            <a:xfrm>
              <a:off x="2883" y="1291"/>
              <a:ext cx="2333" cy="1667"/>
              <a:chOff x="659" y="1580"/>
              <a:chExt cx="1961" cy="1288"/>
            </a:xfrm>
          </p:grpSpPr>
          <p:sp>
            <p:nvSpPr>
              <p:cNvPr id="15" name="Rectangle 7"/>
              <p:cNvSpPr>
                <a:spLocks noChangeArrowheads="1"/>
              </p:cNvSpPr>
              <p:nvPr/>
            </p:nvSpPr>
            <p:spPr bwMode="auto">
              <a:xfrm>
                <a:off x="660" y="1580"/>
                <a:ext cx="1960" cy="1082"/>
              </a:xfrm>
              <a:prstGeom prst="rect">
                <a:avLst/>
              </a:prstGeom>
              <a:solidFill>
                <a:srgbClr val="339933"/>
              </a:solidFill>
              <a:ln w="12700" algn="ctr">
                <a:solidFill>
                  <a:srgbClr val="0033CC"/>
                </a:solidFill>
                <a:miter lim="800000"/>
                <a:headEnd/>
                <a:tailEnd type="none" w="lg" len="lg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</a:endParaRPr>
              </a:p>
            </p:txBody>
          </p:sp>
          <p:sp>
            <p:nvSpPr>
              <p:cNvPr id="17" name="Rectangle 5" descr="Granite"/>
              <p:cNvSpPr>
                <a:spLocks noChangeArrowheads="1"/>
              </p:cNvSpPr>
              <p:nvPr/>
            </p:nvSpPr>
            <p:spPr bwMode="auto">
              <a:xfrm>
                <a:off x="913" y="1595"/>
                <a:ext cx="436" cy="772"/>
              </a:xfrm>
              <a:prstGeom prst="rect">
                <a:avLst/>
              </a:prstGeom>
              <a:blipFill dpi="0" rotWithShape="1">
                <a:blip r:embed="rId2"/>
                <a:srcRect/>
                <a:tile tx="0" ty="0" sx="100000" sy="100000" flip="none" algn="tl"/>
              </a:blipFill>
              <a:ln w="12700" algn="ctr">
                <a:solidFill>
                  <a:srgbClr val="0033CC"/>
                </a:solidFill>
                <a:miter lim="800000"/>
                <a:headEnd/>
                <a:tailEnd type="none" w="lg" len="lg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</a:endParaRPr>
              </a:p>
            </p:txBody>
          </p:sp>
          <p:sp>
            <p:nvSpPr>
              <p:cNvPr id="18" name="Rectangle 6"/>
              <p:cNvSpPr>
                <a:spLocks noChangeArrowheads="1"/>
              </p:cNvSpPr>
              <p:nvPr/>
            </p:nvSpPr>
            <p:spPr bwMode="auto">
              <a:xfrm>
                <a:off x="1012" y="2374"/>
                <a:ext cx="224" cy="288"/>
              </a:xfrm>
              <a:prstGeom prst="rect">
                <a:avLst/>
              </a:prstGeom>
              <a:solidFill>
                <a:srgbClr val="FF9966"/>
              </a:solidFill>
              <a:ln w="12700" algn="ctr">
                <a:solidFill>
                  <a:srgbClr val="0033CC"/>
                </a:solidFill>
                <a:miter lim="800000"/>
                <a:headEnd/>
                <a:tailEnd type="none" w="lg" len="lg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</a:endParaRPr>
              </a:p>
            </p:txBody>
          </p:sp>
          <p:sp>
            <p:nvSpPr>
              <p:cNvPr id="19" name="Rectangle 8" descr="Granite"/>
              <p:cNvSpPr>
                <a:spLocks noChangeArrowheads="1"/>
              </p:cNvSpPr>
              <p:nvPr/>
            </p:nvSpPr>
            <p:spPr bwMode="auto">
              <a:xfrm>
                <a:off x="1455" y="1598"/>
                <a:ext cx="436" cy="772"/>
              </a:xfrm>
              <a:prstGeom prst="rect">
                <a:avLst/>
              </a:prstGeom>
              <a:blipFill dpi="0" rotWithShape="1">
                <a:blip r:embed="rId2"/>
                <a:srcRect/>
                <a:tile tx="0" ty="0" sx="100000" sy="100000" flip="none" algn="tl"/>
              </a:blipFill>
              <a:ln w="12700" algn="ctr">
                <a:solidFill>
                  <a:srgbClr val="0033CC"/>
                </a:solidFill>
                <a:miter lim="800000"/>
                <a:headEnd/>
                <a:tailEnd type="none" w="lg" len="lg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</a:endParaRPr>
              </a:p>
            </p:txBody>
          </p:sp>
          <p:sp>
            <p:nvSpPr>
              <p:cNvPr id="20" name="Rectangle 9"/>
              <p:cNvSpPr>
                <a:spLocks noChangeArrowheads="1"/>
              </p:cNvSpPr>
              <p:nvPr/>
            </p:nvSpPr>
            <p:spPr bwMode="auto">
              <a:xfrm>
                <a:off x="1554" y="2377"/>
                <a:ext cx="224" cy="288"/>
              </a:xfrm>
              <a:prstGeom prst="rect">
                <a:avLst/>
              </a:prstGeom>
              <a:solidFill>
                <a:srgbClr val="FF9966"/>
              </a:solidFill>
              <a:ln w="12700" algn="ctr">
                <a:solidFill>
                  <a:srgbClr val="0033CC"/>
                </a:solidFill>
                <a:miter lim="800000"/>
                <a:headEnd/>
                <a:tailEnd type="none" w="lg" len="lg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</a:endParaRPr>
              </a:p>
            </p:txBody>
          </p:sp>
          <p:sp>
            <p:nvSpPr>
              <p:cNvPr id="21" name="Rectangle 10" descr="Granite"/>
              <p:cNvSpPr>
                <a:spLocks noChangeArrowheads="1"/>
              </p:cNvSpPr>
              <p:nvPr/>
            </p:nvSpPr>
            <p:spPr bwMode="auto">
              <a:xfrm>
                <a:off x="1997" y="1598"/>
                <a:ext cx="436" cy="772"/>
              </a:xfrm>
              <a:prstGeom prst="rect">
                <a:avLst/>
              </a:prstGeom>
              <a:blipFill dpi="0" rotWithShape="1">
                <a:blip r:embed="rId2"/>
                <a:srcRect/>
                <a:tile tx="0" ty="0" sx="100000" sy="100000" flip="none" algn="tl"/>
              </a:blipFill>
              <a:ln w="12700" algn="ctr">
                <a:solidFill>
                  <a:srgbClr val="0033CC"/>
                </a:solidFill>
                <a:miter lim="800000"/>
                <a:headEnd/>
                <a:tailEnd type="none" w="lg" len="lg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</a:endParaRPr>
              </a:p>
            </p:txBody>
          </p:sp>
          <p:sp>
            <p:nvSpPr>
              <p:cNvPr id="22" name="Rectangle 11"/>
              <p:cNvSpPr>
                <a:spLocks noChangeArrowheads="1"/>
              </p:cNvSpPr>
              <p:nvPr/>
            </p:nvSpPr>
            <p:spPr bwMode="auto">
              <a:xfrm>
                <a:off x="2096" y="2380"/>
                <a:ext cx="224" cy="288"/>
              </a:xfrm>
              <a:prstGeom prst="rect">
                <a:avLst/>
              </a:prstGeom>
              <a:solidFill>
                <a:srgbClr val="FF9966"/>
              </a:solidFill>
              <a:ln w="12700" algn="ctr">
                <a:solidFill>
                  <a:srgbClr val="0033CC"/>
                </a:solidFill>
                <a:miter lim="800000"/>
                <a:headEnd/>
                <a:tailEnd type="none" w="lg" len="lg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</a:endParaRPr>
              </a:p>
            </p:txBody>
          </p:sp>
          <p:sp>
            <p:nvSpPr>
              <p:cNvPr id="23" name="Rectangle 12"/>
              <p:cNvSpPr>
                <a:spLocks noChangeArrowheads="1"/>
              </p:cNvSpPr>
              <p:nvPr/>
            </p:nvSpPr>
            <p:spPr bwMode="auto">
              <a:xfrm>
                <a:off x="659" y="2667"/>
                <a:ext cx="1960" cy="201"/>
              </a:xfrm>
              <a:prstGeom prst="rect">
                <a:avLst/>
              </a:prstGeom>
              <a:solidFill>
                <a:srgbClr val="339933"/>
              </a:solidFill>
              <a:ln w="12700" algn="ctr">
                <a:solidFill>
                  <a:srgbClr val="0033CC"/>
                </a:solidFill>
                <a:miter lim="800000"/>
                <a:headEnd/>
                <a:tailEnd type="none" w="lg" len="lg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</a:endParaRPr>
              </a:p>
            </p:txBody>
          </p:sp>
          <p:sp>
            <p:nvSpPr>
              <p:cNvPr id="24" name="Rectangle 13"/>
              <p:cNvSpPr>
                <a:spLocks noChangeArrowheads="1"/>
              </p:cNvSpPr>
              <p:nvPr/>
            </p:nvSpPr>
            <p:spPr bwMode="auto">
              <a:xfrm>
                <a:off x="659" y="2730"/>
                <a:ext cx="1960" cy="78"/>
              </a:xfrm>
              <a:prstGeom prst="rect">
                <a:avLst/>
              </a:prstGeom>
              <a:solidFill>
                <a:srgbClr val="FF0000"/>
              </a:solidFill>
              <a:ln w="12700" algn="ctr">
                <a:solidFill>
                  <a:srgbClr val="0033CC"/>
                </a:solidFill>
                <a:miter lim="800000"/>
                <a:headEnd/>
                <a:tailEnd type="none" w="lg" len="lg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</a:endParaRPr>
              </a:p>
            </p:txBody>
          </p:sp>
          <p:sp>
            <p:nvSpPr>
              <p:cNvPr id="25" name="Rectangle 14"/>
              <p:cNvSpPr>
                <a:spLocks noChangeArrowheads="1"/>
              </p:cNvSpPr>
              <p:nvPr/>
            </p:nvSpPr>
            <p:spPr bwMode="auto">
              <a:xfrm>
                <a:off x="1116" y="2667"/>
                <a:ext cx="27" cy="59"/>
              </a:xfrm>
              <a:prstGeom prst="rect">
                <a:avLst/>
              </a:prstGeom>
              <a:solidFill>
                <a:srgbClr val="FFFFFF"/>
              </a:solidFill>
              <a:ln w="12700" algn="ctr">
                <a:solidFill>
                  <a:srgbClr val="0033CC"/>
                </a:solidFill>
                <a:miter lim="800000"/>
                <a:headEnd/>
                <a:tailEnd type="none" w="lg" len="lg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</a:endParaRPr>
              </a:p>
            </p:txBody>
          </p:sp>
          <p:sp>
            <p:nvSpPr>
              <p:cNvPr id="26" name="Rectangle 15"/>
              <p:cNvSpPr>
                <a:spLocks noChangeArrowheads="1"/>
              </p:cNvSpPr>
              <p:nvPr/>
            </p:nvSpPr>
            <p:spPr bwMode="auto">
              <a:xfrm>
                <a:off x="1660" y="2665"/>
                <a:ext cx="27" cy="59"/>
              </a:xfrm>
              <a:prstGeom prst="rect">
                <a:avLst/>
              </a:prstGeom>
              <a:solidFill>
                <a:srgbClr val="FFFFFF"/>
              </a:solidFill>
              <a:ln w="12700" algn="ctr">
                <a:solidFill>
                  <a:srgbClr val="0033CC"/>
                </a:solidFill>
                <a:miter lim="800000"/>
                <a:headEnd/>
                <a:tailEnd type="none" w="lg" len="lg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</a:endParaRPr>
              </a:p>
            </p:txBody>
          </p:sp>
          <p:sp>
            <p:nvSpPr>
              <p:cNvPr id="27" name="Rectangle 16"/>
              <p:cNvSpPr>
                <a:spLocks noChangeArrowheads="1"/>
              </p:cNvSpPr>
              <p:nvPr/>
            </p:nvSpPr>
            <p:spPr bwMode="auto">
              <a:xfrm>
                <a:off x="2204" y="2666"/>
                <a:ext cx="27" cy="59"/>
              </a:xfrm>
              <a:prstGeom prst="rect">
                <a:avLst/>
              </a:prstGeom>
              <a:solidFill>
                <a:srgbClr val="FFFFFF"/>
              </a:solidFill>
              <a:ln w="12700" algn="ctr">
                <a:solidFill>
                  <a:srgbClr val="0033CC"/>
                </a:solidFill>
                <a:miter lim="800000"/>
                <a:headEnd/>
                <a:tailEnd type="none" w="lg" len="lg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</a:endParaRPr>
              </a:p>
            </p:txBody>
          </p:sp>
        </p:grpSp>
        <p:grpSp>
          <p:nvGrpSpPr>
            <p:cNvPr id="8" name="Group 24"/>
            <p:cNvGrpSpPr>
              <a:grpSpLocks/>
            </p:cNvGrpSpPr>
            <p:nvPr/>
          </p:nvGrpSpPr>
          <p:grpSpPr bwMode="auto">
            <a:xfrm>
              <a:off x="981" y="1665"/>
              <a:ext cx="2447" cy="1629"/>
              <a:chOff x="981" y="1665"/>
              <a:chExt cx="2447" cy="1629"/>
            </a:xfrm>
          </p:grpSpPr>
          <p:sp>
            <p:nvSpPr>
              <p:cNvPr id="9" name="Text Box 18"/>
              <p:cNvSpPr txBox="1">
                <a:spLocks noChangeArrowheads="1"/>
              </p:cNvSpPr>
              <p:nvPr/>
            </p:nvSpPr>
            <p:spPr bwMode="auto">
              <a:xfrm>
                <a:off x="981" y="1665"/>
                <a:ext cx="1364" cy="162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algn="ctr">
                    <a:solidFill>
                      <a:schemeClr val="hlink"/>
                    </a:solidFill>
                    <a:miter lim="800000"/>
                    <a:headEnd/>
                    <a:tailEnd type="none" w="lg" len="lg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altLang="en-US" sz="18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itchFamily="18" charset="0"/>
                  </a:rPr>
                  <a:t>body</a:t>
                </a:r>
              </a:p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alt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</a:endParaRPr>
              </a:p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altLang="en-US" sz="18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itchFamily="18" charset="0"/>
                  </a:rPr>
                  <a:t>bottle with RP</a:t>
                </a:r>
              </a:p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alt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</a:endParaRPr>
              </a:p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altLang="en-US" sz="18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itchFamily="18" charset="0"/>
                  </a:rPr>
                  <a:t>delay/expulsion unit</a:t>
                </a:r>
              </a:p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alt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</a:endParaRPr>
              </a:p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altLang="en-US" sz="18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itchFamily="18" charset="0"/>
                  </a:rPr>
                  <a:t>vent</a:t>
                </a:r>
              </a:p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alt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</a:endParaRPr>
              </a:p>
              <a:p>
                <a:pPr marL="0" marR="0" lvl="0" indent="0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altLang="en-US" sz="18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itchFamily="18" charset="0"/>
                  </a:rPr>
                  <a:t>pyro delay cord</a:t>
                </a:r>
              </a:p>
            </p:txBody>
          </p:sp>
          <p:sp>
            <p:nvSpPr>
              <p:cNvPr id="10" name="Line 19"/>
              <p:cNvSpPr>
                <a:spLocks noChangeShapeType="1"/>
              </p:cNvSpPr>
              <p:nvPr/>
            </p:nvSpPr>
            <p:spPr bwMode="auto">
              <a:xfrm>
                <a:off x="1559" y="1770"/>
                <a:ext cx="1433" cy="0"/>
              </a:xfrm>
              <a:prstGeom prst="line">
                <a:avLst/>
              </a:prstGeom>
              <a:noFill/>
              <a:ln w="15875">
                <a:solidFill>
                  <a:srgbClr val="0033CC"/>
                </a:solidFill>
                <a:round/>
                <a:headEnd/>
                <a:tailEnd type="arrow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</a:endParaRPr>
              </a:p>
            </p:txBody>
          </p:sp>
          <p:sp>
            <p:nvSpPr>
              <p:cNvPr id="11" name="Line 20"/>
              <p:cNvSpPr>
                <a:spLocks noChangeShapeType="1"/>
              </p:cNvSpPr>
              <p:nvPr/>
            </p:nvSpPr>
            <p:spPr bwMode="auto">
              <a:xfrm>
                <a:off x="1946" y="2160"/>
                <a:ext cx="1412" cy="0"/>
              </a:xfrm>
              <a:prstGeom prst="line">
                <a:avLst/>
              </a:prstGeom>
              <a:noFill/>
              <a:ln w="15875">
                <a:solidFill>
                  <a:srgbClr val="0033CC"/>
                </a:solidFill>
                <a:round/>
                <a:headEnd/>
                <a:tailEnd type="arrow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</a:endParaRPr>
              </a:p>
            </p:txBody>
          </p:sp>
          <p:sp>
            <p:nvSpPr>
              <p:cNvPr id="12" name="Line 21"/>
              <p:cNvSpPr>
                <a:spLocks noChangeShapeType="1"/>
              </p:cNvSpPr>
              <p:nvPr/>
            </p:nvSpPr>
            <p:spPr bwMode="auto">
              <a:xfrm>
                <a:off x="2290" y="2487"/>
                <a:ext cx="1131" cy="0"/>
              </a:xfrm>
              <a:prstGeom prst="line">
                <a:avLst/>
              </a:prstGeom>
              <a:noFill/>
              <a:ln w="15875">
                <a:solidFill>
                  <a:srgbClr val="0033CC"/>
                </a:solidFill>
                <a:round/>
                <a:headEnd/>
                <a:tailEnd type="arrow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</a:endParaRPr>
              </a:p>
            </p:txBody>
          </p:sp>
          <p:sp>
            <p:nvSpPr>
              <p:cNvPr id="13" name="Line 22"/>
              <p:cNvSpPr>
                <a:spLocks noChangeShapeType="1"/>
              </p:cNvSpPr>
              <p:nvPr/>
            </p:nvSpPr>
            <p:spPr bwMode="auto">
              <a:xfrm flipV="1">
                <a:off x="1988" y="2838"/>
                <a:ext cx="983" cy="323"/>
              </a:xfrm>
              <a:prstGeom prst="line">
                <a:avLst/>
              </a:prstGeom>
              <a:noFill/>
              <a:ln w="15875">
                <a:solidFill>
                  <a:srgbClr val="0033CC"/>
                </a:solidFill>
                <a:round/>
                <a:headEnd/>
                <a:tailEnd type="arrow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</a:endParaRPr>
              </a:p>
            </p:txBody>
          </p:sp>
          <p:sp>
            <p:nvSpPr>
              <p:cNvPr id="14" name="Line 23"/>
              <p:cNvSpPr>
                <a:spLocks noChangeShapeType="1"/>
              </p:cNvSpPr>
              <p:nvPr/>
            </p:nvSpPr>
            <p:spPr bwMode="auto">
              <a:xfrm flipV="1">
                <a:off x="1510" y="2732"/>
                <a:ext cx="1918" cy="99"/>
              </a:xfrm>
              <a:prstGeom prst="line">
                <a:avLst/>
              </a:prstGeom>
              <a:noFill/>
              <a:ln w="15875">
                <a:solidFill>
                  <a:srgbClr val="0033CC"/>
                </a:solidFill>
                <a:round/>
                <a:headEnd/>
                <a:tailEnd type="arrow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marL="0" marR="0" lvl="0" indent="0" algn="ctr" defTabSz="9144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01939425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8352" y="720161"/>
            <a:ext cx="8492400" cy="1000800"/>
          </a:xfrm>
        </p:spPr>
        <p:txBody>
          <a:bodyPr/>
          <a:lstStyle/>
          <a:p>
            <a:r>
              <a:rPr lang="en-GB" dirty="0"/>
              <a:t>Visual and Infra Red Screening Smoke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123DE-DF0A-45CF-9929-81DBBDC71DC7}" type="slidenum">
              <a:rPr lang="en-AU" smtClean="0"/>
              <a:pPr/>
              <a:t>75</a:t>
            </a:fld>
            <a:endParaRPr lang="en-AU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882" y="1361040"/>
            <a:ext cx="2417456" cy="161124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45" t="39320" r="43459" b="40726"/>
          <a:stretch/>
        </p:blipFill>
        <p:spPr>
          <a:xfrm>
            <a:off x="3312328" y="1461933"/>
            <a:ext cx="1917786" cy="1409457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1687296" y="1995864"/>
            <a:ext cx="359867" cy="341595"/>
          </a:xfrm>
          <a:prstGeom prst="ellipse">
            <a:avLst/>
          </a:prstGeom>
          <a:noFill/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/>
          <p:cNvCxnSpPr>
            <a:stCxn id="7" idx="6"/>
          </p:cNvCxnSpPr>
          <p:nvPr/>
        </p:nvCxnSpPr>
        <p:spPr>
          <a:xfrm>
            <a:off x="2047163" y="2166662"/>
            <a:ext cx="1978927" cy="0"/>
          </a:xfrm>
          <a:prstGeom prst="line">
            <a:avLst/>
          </a:prstGeom>
          <a:noFill/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cxn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3780" y="1580661"/>
            <a:ext cx="2604447" cy="117200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2328" y="3277071"/>
            <a:ext cx="2023608" cy="147171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587" y="3277071"/>
            <a:ext cx="2367418" cy="189393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4889" y="3277071"/>
            <a:ext cx="2557427" cy="1636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050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VIRSS…the anatomy of a poor design!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123DE-DF0A-45CF-9929-81DBBDC71DC7}" type="slidenum">
              <a:rPr lang="en-AU" smtClean="0"/>
              <a:pPr/>
              <a:t>76</a:t>
            </a:fld>
            <a:endParaRPr lang="en-AU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25" t="16538" r="20890" b="8461"/>
          <a:stretch/>
        </p:blipFill>
        <p:spPr>
          <a:xfrm>
            <a:off x="5527343" y="1744872"/>
            <a:ext cx="3442639" cy="303664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57" t="15362" r="32426" b="19013"/>
          <a:stretch/>
        </p:blipFill>
        <p:spPr>
          <a:xfrm>
            <a:off x="3978066" y="4417410"/>
            <a:ext cx="1456942" cy="232490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88" y="1929732"/>
            <a:ext cx="3689476" cy="2951580"/>
          </a:xfrm>
          <a:prstGeom prst="rect">
            <a:avLst/>
          </a:prstGeom>
        </p:spPr>
      </p:pic>
      <p:sp>
        <p:nvSpPr>
          <p:cNvPr id="4" name="Right Arrow 3"/>
          <p:cNvSpPr/>
          <p:nvPr/>
        </p:nvSpPr>
        <p:spPr>
          <a:xfrm>
            <a:off x="3589361" y="2142279"/>
            <a:ext cx="1801504" cy="996287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ight Arrow 19"/>
          <p:cNvSpPr/>
          <p:nvPr/>
        </p:nvSpPr>
        <p:spPr>
          <a:xfrm rot="12826596">
            <a:off x="1952750" y="4834108"/>
            <a:ext cx="1801504" cy="996287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ight Arrow 20"/>
          <p:cNvSpPr/>
          <p:nvPr/>
        </p:nvSpPr>
        <p:spPr>
          <a:xfrm rot="8148468">
            <a:off x="5354826" y="4656710"/>
            <a:ext cx="1801504" cy="996287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3856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0" grpId="0" animBg="1"/>
      <p:bldP spid="21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2272883" y="1279425"/>
            <a:ext cx="4572000" cy="54476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200" b="1" u="sng" dirty="0">
                <a:solidFill>
                  <a:schemeClr val="accent2"/>
                </a:solidFill>
              </a:rPr>
              <a:t>Composition.</a:t>
            </a:r>
          </a:p>
          <a:p>
            <a:pPr lvl="1"/>
            <a:r>
              <a:rPr lang="en-GB" sz="1200" dirty="0"/>
              <a:t>Degraded in hot / humid SET (Phosphine evolution)</a:t>
            </a:r>
          </a:p>
          <a:p>
            <a:r>
              <a:rPr lang="en-GB" sz="1200" b="1" u="sng" dirty="0">
                <a:solidFill>
                  <a:schemeClr val="accent2"/>
                </a:solidFill>
              </a:rPr>
              <a:t>Sub-munition</a:t>
            </a:r>
          </a:p>
          <a:p>
            <a:pPr lvl="1"/>
            <a:r>
              <a:rPr lang="en-GB" sz="1200" dirty="0"/>
              <a:t>Plastic “milkman’s hat” cap did not provide environmental seal</a:t>
            </a:r>
          </a:p>
          <a:p>
            <a:pPr lvl="1"/>
            <a:r>
              <a:rPr lang="en-GB" sz="1200" dirty="0"/>
              <a:t>Barrel not parallel</a:t>
            </a:r>
          </a:p>
          <a:p>
            <a:pPr lvl="1"/>
            <a:r>
              <a:rPr lang="en-GB" sz="1200" dirty="0"/>
              <a:t>Sub-munition body did not perform over the required temperature range </a:t>
            </a:r>
          </a:p>
          <a:p>
            <a:pPr lvl="1"/>
            <a:r>
              <a:rPr lang="en-GB" sz="1200" dirty="0"/>
              <a:t>Sub-munition body filling difficulties. Base overstressed</a:t>
            </a:r>
          </a:p>
          <a:p>
            <a:r>
              <a:rPr lang="en-GB" sz="1200" b="1" u="sng" dirty="0">
                <a:solidFill>
                  <a:schemeClr val="accent2"/>
                </a:solidFill>
              </a:rPr>
              <a:t>Munition</a:t>
            </a:r>
          </a:p>
          <a:p>
            <a:pPr lvl="1"/>
            <a:r>
              <a:rPr lang="en-GB" sz="1200" dirty="0"/>
              <a:t>Welded into unit frame by “</a:t>
            </a:r>
            <a:r>
              <a:rPr lang="en-GB" sz="1200" dirty="0" err="1"/>
              <a:t>Bovvie</a:t>
            </a:r>
            <a:r>
              <a:rPr lang="en-GB" sz="1200" dirty="0"/>
              <a:t> </a:t>
            </a:r>
            <a:r>
              <a:rPr lang="en-GB" sz="1200" dirty="0" err="1"/>
              <a:t>Sh</a:t>
            </a:r>
            <a:r>
              <a:rPr lang="en-GB" sz="1200" dirty="0"/>
              <a:t>*t”</a:t>
            </a:r>
          </a:p>
          <a:p>
            <a:pPr lvl="1"/>
            <a:r>
              <a:rPr lang="en-GB" sz="1200" dirty="0"/>
              <a:t>Untried ultrasonic welding used in assembly resulting in failure</a:t>
            </a:r>
          </a:p>
          <a:p>
            <a:pPr lvl="1"/>
            <a:r>
              <a:rPr lang="en-GB" sz="1200" dirty="0"/>
              <a:t>Unreliable electrical contact (Interface of unit frame and munition.)</a:t>
            </a:r>
          </a:p>
          <a:p>
            <a:pPr lvl="1"/>
            <a:r>
              <a:rPr lang="en-GB" sz="1200" dirty="0"/>
              <a:t>Unreliable sealing at barrel base</a:t>
            </a:r>
          </a:p>
          <a:p>
            <a:r>
              <a:rPr lang="en-GB" sz="1200" b="1" u="sng" dirty="0">
                <a:solidFill>
                  <a:schemeClr val="accent2"/>
                </a:solidFill>
              </a:rPr>
              <a:t>Firing Circuit</a:t>
            </a:r>
          </a:p>
          <a:p>
            <a:pPr lvl="1"/>
            <a:r>
              <a:rPr lang="en-GB" sz="1200" dirty="0"/>
              <a:t>Fired on a negative going pulse, Shudder and recoil led to failure</a:t>
            </a:r>
          </a:p>
          <a:p>
            <a:pPr lvl="1"/>
            <a:r>
              <a:rPr lang="en-GB" sz="1200" dirty="0"/>
              <a:t>Integration with vehicle more complex than previous design</a:t>
            </a:r>
          </a:p>
          <a:p>
            <a:pPr lvl="1"/>
            <a:r>
              <a:rPr lang="en-GB" sz="1200" dirty="0"/>
              <a:t>Gun shock not considered</a:t>
            </a:r>
          </a:p>
          <a:p>
            <a:r>
              <a:rPr lang="en-GB" sz="1200" b="1" u="sng" dirty="0">
                <a:solidFill>
                  <a:schemeClr val="accent2"/>
                </a:solidFill>
              </a:rPr>
              <a:t>Manufacture</a:t>
            </a:r>
          </a:p>
          <a:p>
            <a:pPr lvl="1"/>
            <a:r>
              <a:rPr lang="en-GB" sz="1200" dirty="0"/>
              <a:t>No productionised filling facility developed</a:t>
            </a:r>
          </a:p>
          <a:p>
            <a:pPr lvl="1"/>
            <a:r>
              <a:rPr lang="en-GB" sz="1200" dirty="0"/>
              <a:t>Production of main composition batches too small</a:t>
            </a:r>
          </a:p>
          <a:p>
            <a:pPr lvl="1"/>
            <a:r>
              <a:rPr lang="en-GB" sz="1200" dirty="0"/>
              <a:t>Final assembly of munition not considered</a:t>
            </a:r>
          </a:p>
          <a:p>
            <a:r>
              <a:rPr lang="en-GB" sz="1200" b="1" u="sng" dirty="0">
                <a:solidFill>
                  <a:schemeClr val="accent2"/>
                </a:solidFill>
              </a:rPr>
              <a:t>System integration</a:t>
            </a:r>
          </a:p>
          <a:p>
            <a:pPr lvl="1"/>
            <a:r>
              <a:rPr lang="en-GB" sz="1200" dirty="0"/>
              <a:t>Re-load not considered</a:t>
            </a:r>
          </a:p>
          <a:p>
            <a:pPr lvl="1"/>
            <a:r>
              <a:rPr lang="en-GB" sz="1200" dirty="0"/>
              <a:t>Stowage on vehicle inadequate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1200" y="340987"/>
            <a:ext cx="8492400" cy="1000800"/>
          </a:xfrm>
        </p:spPr>
        <p:txBody>
          <a:bodyPr/>
          <a:lstStyle/>
          <a:p>
            <a:r>
              <a:rPr lang="en-GB" dirty="0"/>
              <a:t>VIRSS…the anatomy of a poor design!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AU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04" t="7729" r="13012" b="10703"/>
          <a:stretch/>
        </p:blipFill>
        <p:spPr>
          <a:xfrm>
            <a:off x="7844790" y="-2474907"/>
            <a:ext cx="2598420" cy="207537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65954" y="4493894"/>
            <a:ext cx="2761060" cy="184070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36" t="15627" r="12364" b="8296"/>
          <a:stretch/>
        </p:blipFill>
        <p:spPr>
          <a:xfrm rot="5400000">
            <a:off x="-124419" y="3028715"/>
            <a:ext cx="2670872" cy="194906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67" t="22949" r="31564" b="28215"/>
          <a:stretch/>
        </p:blipFill>
        <p:spPr>
          <a:xfrm>
            <a:off x="6770474" y="733026"/>
            <a:ext cx="2097690" cy="203342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57" t="15362" r="32426" b="19013"/>
          <a:stretch/>
        </p:blipFill>
        <p:spPr>
          <a:xfrm>
            <a:off x="6974010" y="1931564"/>
            <a:ext cx="1741560" cy="277908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69" t="17210" r="25406" b="11315"/>
          <a:stretch/>
        </p:blipFill>
        <p:spPr>
          <a:xfrm>
            <a:off x="178991" y="1167422"/>
            <a:ext cx="2012635" cy="207022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83" r="12083" b="7414"/>
          <a:stretch/>
        </p:blipFill>
        <p:spPr>
          <a:xfrm>
            <a:off x="6688701" y="4078055"/>
            <a:ext cx="2296327" cy="1986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118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288000"/>
            <a:ext cx="8492400" cy="1000800"/>
          </a:xfrm>
        </p:spPr>
        <p:txBody>
          <a:bodyPr/>
          <a:lstStyle/>
          <a:p>
            <a:r>
              <a:rPr lang="en-GB" dirty="0"/>
              <a:t>VIRSS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7"/>
          </p:nvPr>
        </p:nvSpPr>
        <p:spPr>
          <a:xfrm>
            <a:off x="426708" y="788400"/>
            <a:ext cx="8492400" cy="4721925"/>
          </a:xfrm>
        </p:spPr>
        <p:txBody>
          <a:bodyPr/>
          <a:lstStyle/>
          <a:p>
            <a:r>
              <a:rPr lang="en-GB" sz="1100" b="1" u="sng" dirty="0">
                <a:solidFill>
                  <a:schemeClr val="accent2"/>
                </a:solidFill>
              </a:rPr>
              <a:t>Composition.</a:t>
            </a:r>
          </a:p>
          <a:p>
            <a:pPr lvl="1"/>
            <a:r>
              <a:rPr lang="en-GB" sz="1400" dirty="0"/>
              <a:t>Degraded in hot / humid SET (Phosphine evolution)</a:t>
            </a:r>
          </a:p>
          <a:p>
            <a:r>
              <a:rPr lang="en-GB" sz="1400" b="1" u="sng" dirty="0">
                <a:solidFill>
                  <a:schemeClr val="accent2"/>
                </a:solidFill>
              </a:rPr>
              <a:t>Sub-munition</a:t>
            </a:r>
          </a:p>
          <a:p>
            <a:pPr lvl="1"/>
            <a:r>
              <a:rPr lang="en-GB" sz="1400" dirty="0"/>
              <a:t>Plastic “milkman’s hat” cap did not provide environmental seal</a:t>
            </a:r>
          </a:p>
          <a:p>
            <a:pPr lvl="1"/>
            <a:r>
              <a:rPr lang="en-GB" sz="1400" dirty="0"/>
              <a:t>Barrel not parallel</a:t>
            </a:r>
          </a:p>
          <a:p>
            <a:pPr lvl="1"/>
            <a:r>
              <a:rPr lang="en-GB" sz="1400" dirty="0"/>
              <a:t>Sub-munition body did not perform over the required temperature range </a:t>
            </a:r>
          </a:p>
          <a:p>
            <a:pPr lvl="1"/>
            <a:r>
              <a:rPr lang="en-GB" sz="1400" dirty="0"/>
              <a:t>Sub-munition body filling difficulties. Base overstressed</a:t>
            </a:r>
          </a:p>
          <a:p>
            <a:r>
              <a:rPr lang="en-GB" sz="1400" b="1" u="sng" dirty="0">
                <a:solidFill>
                  <a:schemeClr val="accent2"/>
                </a:solidFill>
              </a:rPr>
              <a:t>Munition</a:t>
            </a:r>
          </a:p>
          <a:p>
            <a:pPr lvl="1"/>
            <a:r>
              <a:rPr lang="en-GB" sz="1400" dirty="0"/>
              <a:t>Welded into unit frame by “Bovvie Sh*t”</a:t>
            </a:r>
          </a:p>
          <a:p>
            <a:pPr lvl="1"/>
            <a:r>
              <a:rPr lang="en-GB" sz="1400" dirty="0"/>
              <a:t>Untried ultrasonic welding used in assembly resulting in failure</a:t>
            </a:r>
          </a:p>
          <a:p>
            <a:pPr lvl="1"/>
            <a:r>
              <a:rPr lang="en-GB" sz="1400" dirty="0"/>
              <a:t>Unreliable electrical contact (Interface of unit frame and munition.)</a:t>
            </a:r>
          </a:p>
          <a:p>
            <a:pPr lvl="1"/>
            <a:r>
              <a:rPr lang="en-GB" sz="1400" dirty="0"/>
              <a:t>Unreliable sealing at barrel base</a:t>
            </a:r>
          </a:p>
          <a:p>
            <a:r>
              <a:rPr lang="en-GB" sz="1400" b="1" u="sng" dirty="0">
                <a:solidFill>
                  <a:schemeClr val="accent2"/>
                </a:solidFill>
              </a:rPr>
              <a:t>Firing Circuit</a:t>
            </a:r>
          </a:p>
          <a:p>
            <a:pPr lvl="1"/>
            <a:r>
              <a:rPr lang="en-GB" sz="1400" dirty="0"/>
              <a:t>Fired on a negative going pulse, Shudder and recoil led to failure</a:t>
            </a:r>
          </a:p>
          <a:p>
            <a:pPr lvl="1"/>
            <a:r>
              <a:rPr lang="en-GB" sz="1400" dirty="0"/>
              <a:t>Integration with vehicle more complex than previous design</a:t>
            </a:r>
          </a:p>
          <a:p>
            <a:pPr lvl="1"/>
            <a:r>
              <a:rPr lang="en-GB" sz="1400" dirty="0"/>
              <a:t>Gun shock not considered</a:t>
            </a:r>
          </a:p>
          <a:p>
            <a:r>
              <a:rPr lang="en-GB" sz="1400" b="1" u="sng" dirty="0">
                <a:solidFill>
                  <a:schemeClr val="accent2"/>
                </a:solidFill>
              </a:rPr>
              <a:t>Manufacture</a:t>
            </a:r>
          </a:p>
          <a:p>
            <a:pPr lvl="1"/>
            <a:r>
              <a:rPr lang="en-GB" sz="1400" dirty="0"/>
              <a:t>No productionised filling facility developed</a:t>
            </a:r>
          </a:p>
          <a:p>
            <a:pPr lvl="1"/>
            <a:r>
              <a:rPr lang="en-GB" sz="1400" dirty="0"/>
              <a:t>Production of main composition batches too small</a:t>
            </a:r>
          </a:p>
          <a:p>
            <a:pPr lvl="1"/>
            <a:r>
              <a:rPr lang="en-GB" sz="1400" dirty="0"/>
              <a:t>Final assembly of munition not considered</a:t>
            </a:r>
          </a:p>
          <a:p>
            <a:r>
              <a:rPr lang="en-GB" sz="1400" b="1" u="sng" dirty="0">
                <a:solidFill>
                  <a:schemeClr val="accent2"/>
                </a:solidFill>
              </a:rPr>
              <a:t>System integration</a:t>
            </a:r>
          </a:p>
          <a:p>
            <a:pPr lvl="1"/>
            <a:r>
              <a:rPr lang="en-GB" sz="1400" dirty="0"/>
              <a:t>Re-load not considered</a:t>
            </a:r>
          </a:p>
          <a:p>
            <a:pPr lvl="1"/>
            <a:r>
              <a:rPr lang="en-GB" sz="1400" dirty="0"/>
              <a:t>Stowage on vehicle inadequate</a:t>
            </a:r>
          </a:p>
          <a:p>
            <a:pPr lvl="1"/>
            <a:endParaRPr lang="en-GB" sz="1200" dirty="0"/>
          </a:p>
          <a:p>
            <a:pPr lvl="1"/>
            <a:endParaRPr lang="en-GB" sz="1100" b="1" u="sng" dirty="0">
              <a:solidFill>
                <a:schemeClr val="accent2"/>
              </a:solidFill>
            </a:endParaRPr>
          </a:p>
          <a:p>
            <a:pPr lvl="1"/>
            <a:endParaRPr lang="en-GB" sz="1200" dirty="0"/>
          </a:p>
          <a:p>
            <a:pPr lvl="1"/>
            <a:endParaRPr lang="en-GB" sz="1200" dirty="0"/>
          </a:p>
          <a:p>
            <a:endParaRPr lang="en-GB" dirty="0"/>
          </a:p>
          <a:p>
            <a:pPr lvl="1"/>
            <a:endParaRPr lang="en-GB" dirty="0"/>
          </a:p>
          <a:p>
            <a:pPr marL="536542" lvl="1" indent="0">
              <a:buNone/>
            </a:pPr>
            <a:endParaRPr lang="en-GB" dirty="0"/>
          </a:p>
          <a:p>
            <a:pPr lvl="1"/>
            <a:endParaRPr lang="en-GB" dirty="0"/>
          </a:p>
          <a:p>
            <a:pPr marL="536542" lvl="1" indent="0">
              <a:buNone/>
            </a:pPr>
            <a:endParaRPr lang="en-GB" dirty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0085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VIRSS…the anatomy of a poor design!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AU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25" t="16538" r="20890" b="8461"/>
          <a:stretch/>
        </p:blipFill>
        <p:spPr>
          <a:xfrm>
            <a:off x="5527343" y="1744872"/>
            <a:ext cx="3442639" cy="303664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57" t="15362" r="32426" b="19013"/>
          <a:stretch/>
        </p:blipFill>
        <p:spPr>
          <a:xfrm>
            <a:off x="3978066" y="4417410"/>
            <a:ext cx="1456942" cy="232490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55" y="1592254"/>
            <a:ext cx="3689476" cy="2951580"/>
          </a:xfrm>
          <a:prstGeom prst="rect">
            <a:avLst/>
          </a:prstGeom>
        </p:spPr>
      </p:pic>
      <p:sp>
        <p:nvSpPr>
          <p:cNvPr id="4" name="Right Arrow 3"/>
          <p:cNvSpPr/>
          <p:nvPr/>
        </p:nvSpPr>
        <p:spPr>
          <a:xfrm>
            <a:off x="3589361" y="2142279"/>
            <a:ext cx="1801504" cy="996287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ight Arrow 19"/>
          <p:cNvSpPr/>
          <p:nvPr/>
        </p:nvSpPr>
        <p:spPr>
          <a:xfrm rot="12826596">
            <a:off x="1952750" y="4834108"/>
            <a:ext cx="1801504" cy="996287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ight Arrow 20"/>
          <p:cNvSpPr/>
          <p:nvPr/>
        </p:nvSpPr>
        <p:spPr>
          <a:xfrm rot="8148468">
            <a:off x="5354826" y="4656710"/>
            <a:ext cx="1801504" cy="996287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4172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0" grpId="0" animBg="1"/>
      <p:bldP spid="21" grpId="0" animBg="1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r>
              <a:rPr lang="en-GB" altLang="en-US" sz="3600" dirty="0" smtClean="0"/>
              <a:t>Red Phosphorus Smoke – FSF.</a:t>
            </a:r>
            <a:endParaRPr lang="en-GB" altLang="en-US" sz="36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980728"/>
            <a:ext cx="1512168" cy="4602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2411760" y="5589240"/>
            <a:ext cx="33843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>
                <a:latin typeface="+mj-lt"/>
              </a:rPr>
              <a:t>Float </a:t>
            </a:r>
            <a:r>
              <a:rPr lang="en-GB" sz="1600" dirty="0">
                <a:latin typeface="+mj-lt"/>
              </a:rPr>
              <a:t>Smoke </a:t>
            </a:r>
            <a:r>
              <a:rPr lang="en-GB" sz="1600" dirty="0" smtClean="0">
                <a:latin typeface="+mj-lt"/>
              </a:rPr>
              <a:t>and Flame </a:t>
            </a:r>
            <a:r>
              <a:rPr lang="en-GB" sz="1600" dirty="0">
                <a:latin typeface="+mj-lt"/>
              </a:rPr>
              <a:t>N2 Mk3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7021" y="953988"/>
            <a:ext cx="3419475" cy="5067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5940152" y="6093296"/>
            <a:ext cx="26642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latin typeface="+mj-lt"/>
              </a:rPr>
              <a:t>Explosive Train of Float</a:t>
            </a:r>
          </a:p>
          <a:p>
            <a:r>
              <a:rPr lang="en-GB" sz="1600" dirty="0">
                <a:latin typeface="+mj-lt"/>
              </a:rPr>
              <a:t>Smoke and Flame N2 Mk3</a:t>
            </a:r>
          </a:p>
        </p:txBody>
      </p:sp>
      <p:sp>
        <p:nvSpPr>
          <p:cNvPr id="4" name="Rectangle 3"/>
          <p:cNvSpPr/>
          <p:nvPr/>
        </p:nvSpPr>
        <p:spPr>
          <a:xfrm>
            <a:off x="107504" y="1043447"/>
            <a:ext cx="295232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latin typeface="+mj-lt"/>
              </a:rPr>
              <a:t>Float Smoke and Flame N2 Mk3 (FSF) is a UK service munition </a:t>
            </a:r>
            <a:r>
              <a:rPr lang="en-GB" sz="2000" dirty="0" smtClean="0">
                <a:latin typeface="+mj-lt"/>
              </a:rPr>
              <a:t>designed to function </a:t>
            </a:r>
            <a:r>
              <a:rPr lang="en-GB" sz="2000" dirty="0">
                <a:latin typeface="+mj-lt"/>
              </a:rPr>
              <a:t>when submersed in salt water </a:t>
            </a:r>
            <a:r>
              <a:rPr lang="en-GB" sz="2000" dirty="0" smtClean="0">
                <a:latin typeface="+mj-lt"/>
              </a:rPr>
              <a:t>with salinity greater </a:t>
            </a:r>
            <a:r>
              <a:rPr lang="en-GB" sz="2000" dirty="0">
                <a:latin typeface="+mj-lt"/>
              </a:rPr>
              <a:t>than 3.5%.</a:t>
            </a:r>
          </a:p>
        </p:txBody>
      </p:sp>
      <p:sp>
        <p:nvSpPr>
          <p:cNvPr id="6" name="Rectangle 5"/>
          <p:cNvSpPr/>
          <p:nvPr/>
        </p:nvSpPr>
        <p:spPr>
          <a:xfrm>
            <a:off x="35496" y="6021288"/>
            <a:ext cx="580856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i="1" dirty="0">
                <a:latin typeface="+mj-lt"/>
              </a:rPr>
              <a:t>Vine T A and Fletcher W. An investigation of failures to function of a red phosphorus marine marker. </a:t>
            </a:r>
            <a:endParaRPr lang="en-GB" sz="1200" i="1" dirty="0" smtClean="0">
              <a:latin typeface="+mj-lt"/>
            </a:endParaRPr>
          </a:p>
          <a:p>
            <a:r>
              <a:rPr lang="en-GB" sz="1200" i="1" dirty="0" smtClean="0">
                <a:latin typeface="+mj-lt"/>
              </a:rPr>
              <a:t>Proc</a:t>
            </a:r>
            <a:r>
              <a:rPr lang="en-GB" sz="1200" i="1" dirty="0">
                <a:latin typeface="+mj-lt"/>
              </a:rPr>
              <a:t>. Intl. Pyro. Seminar (2002) (29th), Westminster, Colorado, USA 477-490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473745"/>
            <a:ext cx="1590675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5142119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r>
              <a:rPr lang="en-GB" altLang="en-US" sz="3600" dirty="0" smtClean="0"/>
              <a:t>Red Phosphorus Smoke – FSF.</a:t>
            </a:r>
            <a:endParaRPr lang="en-GB" altLang="en-US" sz="3600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248400" y="6356350"/>
            <a:ext cx="2895600" cy="365125"/>
          </a:xfrm>
        </p:spPr>
        <p:txBody>
          <a:bodyPr/>
          <a:lstStyle/>
          <a:p>
            <a:pPr algn="r"/>
            <a:fld id="{6B165ADC-2FDF-4A60-BBF1-85E6A8184697}" type="slidenum">
              <a:rPr lang="en-GB" altLang="en-US" sz="1600" b="1"/>
              <a:pPr algn="r"/>
              <a:t>81</a:t>
            </a:fld>
            <a:endParaRPr lang="en-GB" altLang="en-US" sz="1600" b="1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635" y="1197232"/>
            <a:ext cx="7685781" cy="43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5830392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en-GB" altLang="en-US" sz="3600" dirty="0" smtClean="0"/>
              <a:t>Red Phosphorus Smoke – Marker Marine No 4.</a:t>
            </a:r>
            <a:endParaRPr lang="en-GB" altLang="en-US" sz="3600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248400" y="6356350"/>
            <a:ext cx="2895600" cy="365125"/>
          </a:xfrm>
        </p:spPr>
        <p:txBody>
          <a:bodyPr/>
          <a:lstStyle/>
          <a:p>
            <a:pPr algn="r"/>
            <a:fld id="{6B165ADC-2FDF-4A60-BBF1-85E6A8184697}" type="slidenum">
              <a:rPr lang="en-GB" altLang="en-US" sz="1600" b="1"/>
              <a:pPr algn="r"/>
              <a:t>82</a:t>
            </a:fld>
            <a:endParaRPr lang="en-GB" altLang="en-US" sz="1600" b="1" dirty="0"/>
          </a:p>
        </p:txBody>
      </p:sp>
      <p:grpSp>
        <p:nvGrpSpPr>
          <p:cNvPr id="29" name="Group 27"/>
          <p:cNvGrpSpPr>
            <a:grpSpLocks/>
          </p:cNvGrpSpPr>
          <p:nvPr/>
        </p:nvGrpSpPr>
        <p:grpSpPr bwMode="auto">
          <a:xfrm>
            <a:off x="4705350" y="1089620"/>
            <a:ext cx="4475162" cy="5219700"/>
            <a:chOff x="61" y="850"/>
            <a:chExt cx="2819" cy="3288"/>
          </a:xfrm>
        </p:grpSpPr>
        <p:pic>
          <p:nvPicPr>
            <p:cNvPr id="30" name="Picture 10" descr="marker marine operation copy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28" y="850"/>
              <a:ext cx="1052" cy="3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1" name="Text Box 11"/>
            <p:cNvSpPr txBox="1">
              <a:spLocks noChangeArrowheads="1"/>
            </p:cNvSpPr>
            <p:nvPr/>
          </p:nvSpPr>
          <p:spPr bwMode="auto">
            <a:xfrm>
              <a:off x="61" y="902"/>
              <a:ext cx="936" cy="5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</a:rPr>
                <a:t>Rupture disc</a:t>
              </a:r>
            </a:p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</a:rPr>
                <a:t>Parasheet unit</a:t>
              </a:r>
            </a:p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</a:rPr>
                <a:t>Emission tube</a:t>
              </a:r>
            </a:p>
          </p:txBody>
        </p:sp>
        <p:sp>
          <p:nvSpPr>
            <p:cNvPr id="32" name="Text Box 12"/>
            <p:cNvSpPr txBox="1">
              <a:spLocks noChangeArrowheads="1"/>
            </p:cNvSpPr>
            <p:nvPr/>
          </p:nvSpPr>
          <p:spPr bwMode="auto">
            <a:xfrm>
              <a:off x="61" y="1925"/>
              <a:ext cx="1072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</a:rPr>
                <a:t>Baffle plates</a:t>
              </a:r>
            </a:p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</a:rPr>
                <a:t>Igniter assembly</a:t>
              </a:r>
            </a:p>
          </p:txBody>
        </p:sp>
        <p:sp>
          <p:nvSpPr>
            <p:cNvPr id="33" name="Text Box 13"/>
            <p:cNvSpPr txBox="1">
              <a:spLocks noChangeArrowheads="1"/>
            </p:cNvSpPr>
            <p:nvPr/>
          </p:nvSpPr>
          <p:spPr bwMode="auto">
            <a:xfrm>
              <a:off x="61" y="2688"/>
              <a:ext cx="1752" cy="1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</a:rPr>
                <a:t>Candle unit</a:t>
              </a:r>
            </a:p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</a:rPr>
                <a:t>Perforated tube</a:t>
              </a:r>
            </a:p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</a:rPr>
                <a:t>Sea cell unit</a:t>
              </a:r>
            </a:p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</a:endParaRPr>
            </a:p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</a:rPr>
                <a:t>Drogue and sinker assembly</a:t>
              </a:r>
            </a:p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</a:rPr>
                <a:t>Nose ejection spring</a:t>
              </a:r>
            </a:p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</a:endParaRPr>
            </a:p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</a:rPr>
                <a:t>Press cap</a:t>
              </a:r>
            </a:p>
          </p:txBody>
        </p:sp>
        <p:sp>
          <p:nvSpPr>
            <p:cNvPr id="34" name="Line 14"/>
            <p:cNvSpPr>
              <a:spLocks noChangeShapeType="1"/>
            </p:cNvSpPr>
            <p:nvPr/>
          </p:nvSpPr>
          <p:spPr bwMode="auto">
            <a:xfrm>
              <a:off x="917" y="1017"/>
              <a:ext cx="1366" cy="133"/>
            </a:xfrm>
            <a:prstGeom prst="line">
              <a:avLst/>
            </a:prstGeom>
            <a:noFill/>
            <a:ln w="9525">
              <a:solidFill>
                <a:srgbClr val="0033CC"/>
              </a:solidFill>
              <a:round/>
              <a:headEnd/>
              <a:tailEnd type="stealth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</a:endParaRPr>
            </a:p>
          </p:txBody>
        </p:sp>
        <p:sp>
          <p:nvSpPr>
            <p:cNvPr id="35" name="Line 15"/>
            <p:cNvSpPr>
              <a:spLocks noChangeShapeType="1"/>
            </p:cNvSpPr>
            <p:nvPr/>
          </p:nvSpPr>
          <p:spPr bwMode="auto">
            <a:xfrm>
              <a:off x="967" y="1183"/>
              <a:ext cx="1083" cy="117"/>
            </a:xfrm>
            <a:prstGeom prst="line">
              <a:avLst/>
            </a:prstGeom>
            <a:noFill/>
            <a:ln w="9525">
              <a:solidFill>
                <a:srgbClr val="0033CC"/>
              </a:solidFill>
              <a:round/>
              <a:headEnd/>
              <a:tailEnd type="stealth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</a:endParaRPr>
            </a:p>
          </p:txBody>
        </p:sp>
        <p:sp>
          <p:nvSpPr>
            <p:cNvPr id="36" name="Line 16"/>
            <p:cNvSpPr>
              <a:spLocks noChangeShapeType="1"/>
            </p:cNvSpPr>
            <p:nvPr/>
          </p:nvSpPr>
          <p:spPr bwMode="auto">
            <a:xfrm>
              <a:off x="983" y="1367"/>
              <a:ext cx="1267" cy="166"/>
            </a:xfrm>
            <a:prstGeom prst="line">
              <a:avLst/>
            </a:prstGeom>
            <a:noFill/>
            <a:ln w="9525">
              <a:solidFill>
                <a:srgbClr val="0033CC"/>
              </a:solidFill>
              <a:round/>
              <a:headEnd/>
              <a:tailEnd type="stealth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</a:endParaRPr>
            </a:p>
          </p:txBody>
        </p:sp>
        <p:sp>
          <p:nvSpPr>
            <p:cNvPr id="37" name="Line 17"/>
            <p:cNvSpPr>
              <a:spLocks noChangeShapeType="1"/>
            </p:cNvSpPr>
            <p:nvPr/>
          </p:nvSpPr>
          <p:spPr bwMode="auto">
            <a:xfrm>
              <a:off x="1067" y="2033"/>
              <a:ext cx="1033" cy="600"/>
            </a:xfrm>
            <a:prstGeom prst="line">
              <a:avLst/>
            </a:prstGeom>
            <a:noFill/>
            <a:ln w="9525">
              <a:solidFill>
                <a:srgbClr val="0033CC"/>
              </a:solidFill>
              <a:round/>
              <a:headEnd/>
              <a:tailEnd type="stealth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</a:endParaRPr>
            </a:p>
          </p:txBody>
        </p:sp>
        <p:sp>
          <p:nvSpPr>
            <p:cNvPr id="38" name="Line 18"/>
            <p:cNvSpPr>
              <a:spLocks noChangeShapeType="1"/>
            </p:cNvSpPr>
            <p:nvPr/>
          </p:nvSpPr>
          <p:spPr bwMode="auto">
            <a:xfrm>
              <a:off x="1067" y="2033"/>
              <a:ext cx="1083" cy="233"/>
            </a:xfrm>
            <a:prstGeom prst="line">
              <a:avLst/>
            </a:prstGeom>
            <a:noFill/>
            <a:ln w="9525">
              <a:solidFill>
                <a:srgbClr val="0033CC"/>
              </a:solidFill>
              <a:round/>
              <a:headEnd/>
              <a:tailEnd type="stealth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</a:endParaRPr>
            </a:p>
          </p:txBody>
        </p:sp>
        <p:sp>
          <p:nvSpPr>
            <p:cNvPr id="39" name="Line 20"/>
            <p:cNvSpPr>
              <a:spLocks noChangeShapeType="1"/>
            </p:cNvSpPr>
            <p:nvPr/>
          </p:nvSpPr>
          <p:spPr bwMode="auto">
            <a:xfrm>
              <a:off x="1100" y="2250"/>
              <a:ext cx="1200" cy="500"/>
            </a:xfrm>
            <a:prstGeom prst="line">
              <a:avLst/>
            </a:prstGeom>
            <a:noFill/>
            <a:ln w="9525">
              <a:solidFill>
                <a:srgbClr val="0033CC"/>
              </a:solidFill>
              <a:round/>
              <a:headEnd/>
              <a:tailEnd type="stealth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</a:endParaRPr>
            </a:p>
          </p:txBody>
        </p:sp>
        <p:sp>
          <p:nvSpPr>
            <p:cNvPr id="40" name="Line 21"/>
            <p:cNvSpPr>
              <a:spLocks noChangeShapeType="1"/>
            </p:cNvSpPr>
            <p:nvPr/>
          </p:nvSpPr>
          <p:spPr bwMode="auto">
            <a:xfrm>
              <a:off x="917" y="2816"/>
              <a:ext cx="1100" cy="167"/>
            </a:xfrm>
            <a:prstGeom prst="line">
              <a:avLst/>
            </a:prstGeom>
            <a:noFill/>
            <a:ln w="9525">
              <a:solidFill>
                <a:srgbClr val="0033CC"/>
              </a:solidFill>
              <a:round/>
              <a:headEnd/>
              <a:tailEnd type="stealth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</a:endParaRPr>
            </a:p>
          </p:txBody>
        </p:sp>
        <p:sp>
          <p:nvSpPr>
            <p:cNvPr id="41" name="Line 22"/>
            <p:cNvSpPr>
              <a:spLocks noChangeShapeType="1"/>
            </p:cNvSpPr>
            <p:nvPr/>
          </p:nvSpPr>
          <p:spPr bwMode="auto">
            <a:xfrm>
              <a:off x="1083" y="3000"/>
              <a:ext cx="1200" cy="266"/>
            </a:xfrm>
            <a:prstGeom prst="line">
              <a:avLst/>
            </a:prstGeom>
            <a:noFill/>
            <a:ln w="9525">
              <a:solidFill>
                <a:srgbClr val="0033CC"/>
              </a:solidFill>
              <a:round/>
              <a:headEnd/>
              <a:tailEnd type="stealth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</a:endParaRPr>
            </a:p>
          </p:txBody>
        </p:sp>
        <p:sp>
          <p:nvSpPr>
            <p:cNvPr id="42" name="Line 23"/>
            <p:cNvSpPr>
              <a:spLocks noChangeShapeType="1"/>
            </p:cNvSpPr>
            <p:nvPr/>
          </p:nvSpPr>
          <p:spPr bwMode="auto">
            <a:xfrm>
              <a:off x="967" y="3150"/>
              <a:ext cx="1283" cy="450"/>
            </a:xfrm>
            <a:prstGeom prst="line">
              <a:avLst/>
            </a:prstGeom>
            <a:noFill/>
            <a:ln w="9525">
              <a:solidFill>
                <a:srgbClr val="0033CC"/>
              </a:solidFill>
              <a:round/>
              <a:headEnd/>
              <a:tailEnd type="stealth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</a:endParaRPr>
            </a:p>
          </p:txBody>
        </p:sp>
        <p:sp>
          <p:nvSpPr>
            <p:cNvPr id="43" name="Line 24"/>
            <p:cNvSpPr>
              <a:spLocks noChangeShapeType="1"/>
            </p:cNvSpPr>
            <p:nvPr/>
          </p:nvSpPr>
          <p:spPr bwMode="auto">
            <a:xfrm>
              <a:off x="1750" y="3550"/>
              <a:ext cx="500" cy="166"/>
            </a:xfrm>
            <a:prstGeom prst="line">
              <a:avLst/>
            </a:prstGeom>
            <a:noFill/>
            <a:ln w="9525">
              <a:solidFill>
                <a:srgbClr val="0033CC"/>
              </a:solidFill>
              <a:round/>
              <a:headEnd/>
              <a:tailEnd type="stealth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</a:endParaRPr>
            </a:p>
          </p:txBody>
        </p:sp>
        <p:sp>
          <p:nvSpPr>
            <p:cNvPr id="44" name="Line 25"/>
            <p:cNvSpPr>
              <a:spLocks noChangeShapeType="1"/>
            </p:cNvSpPr>
            <p:nvPr/>
          </p:nvSpPr>
          <p:spPr bwMode="auto">
            <a:xfrm>
              <a:off x="1367" y="3683"/>
              <a:ext cx="783" cy="133"/>
            </a:xfrm>
            <a:prstGeom prst="line">
              <a:avLst/>
            </a:prstGeom>
            <a:noFill/>
            <a:ln w="9525">
              <a:solidFill>
                <a:srgbClr val="0033CC"/>
              </a:solidFill>
              <a:round/>
              <a:headEnd/>
              <a:tailEnd type="stealth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</a:endParaRPr>
            </a:p>
          </p:txBody>
        </p:sp>
        <p:sp>
          <p:nvSpPr>
            <p:cNvPr id="45" name="Line 26"/>
            <p:cNvSpPr>
              <a:spLocks noChangeShapeType="1"/>
            </p:cNvSpPr>
            <p:nvPr/>
          </p:nvSpPr>
          <p:spPr bwMode="auto">
            <a:xfrm flipV="1">
              <a:off x="783" y="3883"/>
              <a:ext cx="1217" cy="150"/>
            </a:xfrm>
            <a:prstGeom prst="line">
              <a:avLst/>
            </a:prstGeom>
            <a:noFill/>
            <a:ln w="9525">
              <a:solidFill>
                <a:srgbClr val="0033CC"/>
              </a:solidFill>
              <a:round/>
              <a:headEnd/>
              <a:tailEnd type="stealth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</a:endParaRPr>
            </a:p>
          </p:txBody>
        </p:sp>
      </p:grpSp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391370"/>
            <a:ext cx="4791075" cy="2533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3225517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r>
              <a:rPr lang="en-GB" altLang="en-US" sz="3600" dirty="0" smtClean="0"/>
              <a:t>Red Phosphorus Smoke – CSW.</a:t>
            </a:r>
            <a:endParaRPr lang="en-GB" altLang="en-US" sz="3600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248400" y="6356350"/>
            <a:ext cx="2895600" cy="365125"/>
          </a:xfrm>
        </p:spPr>
        <p:txBody>
          <a:bodyPr/>
          <a:lstStyle/>
          <a:p>
            <a:pPr algn="r"/>
            <a:fld id="{6B165ADC-2FDF-4A60-BBF1-85E6A8184697}" type="slidenum">
              <a:rPr lang="en-GB" altLang="en-US" sz="1600" b="1"/>
              <a:pPr algn="r"/>
              <a:t>83</a:t>
            </a:fld>
            <a:endParaRPr lang="en-GB" altLang="en-US" sz="1600" b="1" dirty="0"/>
          </a:p>
        </p:txBody>
      </p:sp>
      <p:pic>
        <p:nvPicPr>
          <p:cNvPr id="9" name="Picture 5" descr="smoke - candle smoke white cop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923" y="1054248"/>
            <a:ext cx="3311525" cy="5399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327025" y="4150766"/>
            <a:ext cx="4249738" cy="2014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hlink"/>
                </a:solidFill>
                <a:miter lim="800000"/>
                <a:headEnd/>
                <a:tailEnd type="none" w="lg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chemeClr val="tx1"/>
                </a:solidFill>
                <a:latin typeface="Times New Roman" pitchFamily="18" charset="0"/>
              </a:rPr>
              <a:t>15 m drop test (onto side)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chemeClr val="tx1"/>
                </a:solidFill>
                <a:latin typeface="Times New Roman" pitchFamily="18" charset="0"/>
              </a:rPr>
              <a:t>Ignited and smoke produced for 10 mins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dirty="0">
              <a:solidFill>
                <a:schemeClr val="tx1"/>
              </a:solidFill>
              <a:latin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i="1" dirty="0">
                <a:solidFill>
                  <a:schemeClr val="tx1"/>
                </a:solidFill>
                <a:latin typeface="Times New Roman" pitchFamily="18" charset="0"/>
              </a:rPr>
              <a:t>P Barnes, C </a:t>
            </a:r>
            <a:r>
              <a:rPr lang="en-GB" altLang="en-US" i="1" dirty="0" err="1">
                <a:solidFill>
                  <a:schemeClr val="tx1"/>
                </a:solidFill>
                <a:latin typeface="Times New Roman" pitchFamily="18" charset="0"/>
              </a:rPr>
              <a:t>Shepperson</a:t>
            </a:r>
            <a:r>
              <a:rPr lang="en-GB" altLang="en-US" i="1" dirty="0">
                <a:solidFill>
                  <a:schemeClr val="tx1"/>
                </a:solidFill>
                <a:latin typeface="Times New Roman" pitchFamily="18" charset="0"/>
              </a:rPr>
              <a:t>, A E </a:t>
            </a:r>
            <a:r>
              <a:rPr lang="en-GB" altLang="en-US" i="1" dirty="0" err="1">
                <a:solidFill>
                  <a:schemeClr val="tx1"/>
                </a:solidFill>
                <a:latin typeface="Times New Roman" pitchFamily="18" charset="0"/>
              </a:rPr>
              <a:t>Cardell</a:t>
            </a:r>
            <a:r>
              <a:rPr lang="en-GB" altLang="en-US" i="1" dirty="0">
                <a:solidFill>
                  <a:schemeClr val="tx1"/>
                </a:solidFill>
                <a:latin typeface="Times New Roman" pitchFamily="18" charset="0"/>
              </a:rPr>
              <a:t> and J </a:t>
            </a:r>
            <a:r>
              <a:rPr lang="en-GB" altLang="en-US" i="1" dirty="0" err="1">
                <a:solidFill>
                  <a:schemeClr val="tx1"/>
                </a:solidFill>
                <a:latin typeface="Times New Roman" pitchFamily="18" charset="0"/>
              </a:rPr>
              <a:t>Queay</a:t>
            </a:r>
            <a:r>
              <a:rPr lang="en-GB" altLang="en-US" i="1" dirty="0">
                <a:solidFill>
                  <a:schemeClr val="tx1"/>
                </a:solidFill>
                <a:latin typeface="Times New Roman" pitchFamily="18" charset="0"/>
              </a:rPr>
              <a:t>. 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i="1" dirty="0">
                <a:solidFill>
                  <a:schemeClr val="tx1"/>
                </a:solidFill>
                <a:latin typeface="Times New Roman" pitchFamily="18" charset="0"/>
              </a:rPr>
              <a:t>The vulnerability of pyrotechnic stores.  DOSG ES351-94-9 (1994)</a:t>
            </a:r>
          </a:p>
        </p:txBody>
      </p:sp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360363" y="1916832"/>
            <a:ext cx="3637534" cy="1815882"/>
          </a:xfrm>
          <a:prstGeom prst="rect">
            <a:avLst/>
          </a:prstGeom>
          <a:noFill/>
          <a:ln w="12700" algn="ctr">
            <a:solidFill>
              <a:srgbClr val="0033CC"/>
            </a:solidFill>
            <a:miter lim="800000"/>
            <a:headEnd/>
            <a:tailEnd type="none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</a:rPr>
              <a:t>SR414</a:t>
            </a:r>
          </a:p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</a:endParaRPr>
          </a:p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</a:rPr>
              <a:t>red phosphorus		60 ± 10</a:t>
            </a:r>
          </a:p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</a:rPr>
              <a:t>magnesium		  5.65</a:t>
            </a:r>
          </a:p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</a:rPr>
              <a:t>manganese dioxide		28</a:t>
            </a:r>
          </a:p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</a:rPr>
              <a:t>calcium silicide		  6</a:t>
            </a:r>
          </a:p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</a:rPr>
              <a:t>acaroid resin		  0.34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5536" y="1124744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Candle Smoke White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838647818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Smokes</a:t>
            </a:r>
          </a:p>
        </p:txBody>
      </p:sp>
      <p:sp>
        <p:nvSpPr>
          <p:cNvPr id="993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sz="1600"/>
              <a:t>We’ve now ejected an illuminating payload!</a:t>
            </a:r>
          </a:p>
          <a:p>
            <a:r>
              <a:rPr lang="en-GB" sz="1600"/>
              <a:t>Can we do the same for a smoke payload?</a:t>
            </a:r>
          </a:p>
          <a:p>
            <a:r>
              <a:rPr lang="en-GB" sz="1600"/>
              <a:t>Why not?</a:t>
            </a:r>
          </a:p>
          <a:p>
            <a:endParaRPr lang="en-GB" sz="1600"/>
          </a:p>
        </p:txBody>
      </p:sp>
      <p:sp>
        <p:nvSpPr>
          <p:cNvPr id="99332" name="Rectangle 4"/>
          <p:cNvSpPr>
            <a:spLocks noRot="1" noChangeArrowheads="1"/>
          </p:cNvSpPr>
          <p:nvPr/>
        </p:nvSpPr>
        <p:spPr bwMode="auto">
          <a:xfrm>
            <a:off x="301625" y="228600"/>
            <a:ext cx="8510588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endParaRPr lang="en-US" sz="2800" b="1"/>
          </a:p>
        </p:txBody>
      </p:sp>
      <p:grpSp>
        <p:nvGrpSpPr>
          <p:cNvPr id="99333" name="Group 5"/>
          <p:cNvGrpSpPr>
            <a:grpSpLocks/>
          </p:cNvGrpSpPr>
          <p:nvPr/>
        </p:nvGrpSpPr>
        <p:grpSpPr bwMode="auto">
          <a:xfrm>
            <a:off x="2268538" y="2492375"/>
            <a:ext cx="5903912" cy="2952750"/>
            <a:chOff x="1429" y="1570"/>
            <a:chExt cx="3719" cy="1860"/>
          </a:xfrm>
        </p:grpSpPr>
        <p:sp>
          <p:nvSpPr>
            <p:cNvPr id="99334" name="Rectangle 6"/>
            <p:cNvSpPr>
              <a:spLocks noChangeArrowheads="1"/>
            </p:cNvSpPr>
            <p:nvPr/>
          </p:nvSpPr>
          <p:spPr bwMode="auto">
            <a:xfrm>
              <a:off x="1429" y="1570"/>
              <a:ext cx="3719" cy="1860"/>
            </a:xfrm>
            <a:prstGeom prst="rect">
              <a:avLst/>
            </a:prstGeom>
            <a:solidFill>
              <a:srgbClr val="C0C0C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9335" name="Rectangle 7"/>
            <p:cNvSpPr>
              <a:spLocks noChangeArrowheads="1"/>
            </p:cNvSpPr>
            <p:nvPr/>
          </p:nvSpPr>
          <p:spPr bwMode="auto">
            <a:xfrm>
              <a:off x="1429" y="1706"/>
              <a:ext cx="3628" cy="1587"/>
            </a:xfrm>
            <a:prstGeom prst="rect">
              <a:avLst/>
            </a:prstGeom>
            <a:solidFill>
              <a:srgbClr val="80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9336" name="Rectangle 8"/>
            <p:cNvSpPr>
              <a:spLocks noChangeArrowheads="1"/>
            </p:cNvSpPr>
            <p:nvPr/>
          </p:nvSpPr>
          <p:spPr bwMode="auto">
            <a:xfrm>
              <a:off x="2381" y="1756"/>
              <a:ext cx="2666" cy="1489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9337" name="Rectangle 9"/>
            <p:cNvSpPr>
              <a:spLocks noChangeArrowheads="1"/>
            </p:cNvSpPr>
            <p:nvPr/>
          </p:nvSpPr>
          <p:spPr bwMode="auto">
            <a:xfrm>
              <a:off x="1512" y="1761"/>
              <a:ext cx="869" cy="1481"/>
            </a:xfrm>
            <a:prstGeom prst="rect">
              <a:avLst/>
            </a:prstGeom>
            <a:solidFill>
              <a:srgbClr val="33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99338" name="Group 10"/>
          <p:cNvGrpSpPr>
            <a:grpSpLocks/>
          </p:cNvGrpSpPr>
          <p:nvPr/>
        </p:nvGrpSpPr>
        <p:grpSpPr bwMode="auto">
          <a:xfrm>
            <a:off x="2368550" y="2781300"/>
            <a:ext cx="360363" cy="2376488"/>
            <a:chOff x="1492" y="1752"/>
            <a:chExt cx="227" cy="1497"/>
          </a:xfrm>
        </p:grpSpPr>
        <p:sp>
          <p:nvSpPr>
            <p:cNvPr id="99339" name="Rectangle 11"/>
            <p:cNvSpPr>
              <a:spLocks noChangeArrowheads="1"/>
            </p:cNvSpPr>
            <p:nvPr/>
          </p:nvSpPr>
          <p:spPr bwMode="auto">
            <a:xfrm>
              <a:off x="1492" y="1752"/>
              <a:ext cx="56" cy="1497"/>
            </a:xfrm>
            <a:prstGeom prst="rect">
              <a:avLst/>
            </a:prstGeom>
            <a:solidFill>
              <a:srgbClr val="8000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9340" name="Rectangle 12"/>
            <p:cNvSpPr>
              <a:spLocks noChangeArrowheads="1"/>
            </p:cNvSpPr>
            <p:nvPr/>
          </p:nvSpPr>
          <p:spPr bwMode="auto">
            <a:xfrm>
              <a:off x="1548" y="1922"/>
              <a:ext cx="57" cy="1157"/>
            </a:xfrm>
            <a:prstGeom prst="rect">
              <a:avLst/>
            </a:prstGeom>
            <a:solidFill>
              <a:srgbClr val="8000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9341" name="Rectangle 13"/>
            <p:cNvSpPr>
              <a:spLocks noChangeArrowheads="1"/>
            </p:cNvSpPr>
            <p:nvPr/>
          </p:nvSpPr>
          <p:spPr bwMode="auto">
            <a:xfrm>
              <a:off x="1605" y="2039"/>
              <a:ext cx="68" cy="924"/>
            </a:xfrm>
            <a:prstGeom prst="rect">
              <a:avLst/>
            </a:prstGeom>
            <a:solidFill>
              <a:srgbClr val="8000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9342" name="Rectangle 14"/>
            <p:cNvSpPr>
              <a:spLocks noChangeArrowheads="1"/>
            </p:cNvSpPr>
            <p:nvPr/>
          </p:nvSpPr>
          <p:spPr bwMode="auto">
            <a:xfrm>
              <a:off x="1663" y="2131"/>
              <a:ext cx="56" cy="740"/>
            </a:xfrm>
            <a:prstGeom prst="rect">
              <a:avLst/>
            </a:prstGeom>
            <a:solidFill>
              <a:srgbClr val="8000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99343" name="AutoShape 15"/>
          <p:cNvSpPr>
            <a:spLocks noChangeArrowheads="1"/>
          </p:cNvSpPr>
          <p:nvPr/>
        </p:nvSpPr>
        <p:spPr bwMode="auto">
          <a:xfrm>
            <a:off x="179388" y="3284538"/>
            <a:ext cx="1657350" cy="1439862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n-GB" sz="1800"/>
          </a:p>
          <a:p>
            <a:pPr algn="ctr" eaLnBrk="1" hangingPunct="1"/>
            <a:r>
              <a:rPr lang="en-GB" sz="1800"/>
              <a:t>Igniferous</a:t>
            </a:r>
          </a:p>
          <a:p>
            <a:pPr algn="ctr" eaLnBrk="1" hangingPunct="1"/>
            <a:r>
              <a:rPr lang="en-GB" sz="1800"/>
              <a:t>input</a:t>
            </a:r>
          </a:p>
          <a:p>
            <a:pPr algn="ctr" eaLnBrk="1" hangingPunct="1"/>
            <a:endParaRPr lang="en-GB" sz="1800"/>
          </a:p>
        </p:txBody>
      </p:sp>
      <p:sp>
        <p:nvSpPr>
          <p:cNvPr id="99344" name="Rectangle 16" descr="Solid diamond"/>
          <p:cNvSpPr>
            <a:spLocks noChangeArrowheads="1"/>
          </p:cNvSpPr>
          <p:nvPr/>
        </p:nvSpPr>
        <p:spPr bwMode="auto">
          <a:xfrm>
            <a:off x="3203575" y="2801938"/>
            <a:ext cx="785813" cy="2330450"/>
          </a:xfrm>
          <a:prstGeom prst="rect">
            <a:avLst/>
          </a:prstGeom>
          <a:pattFill prst="solidDmnd">
            <a:fgClr>
              <a:schemeClr val="hlink"/>
            </a:fgClr>
            <a:bgClr>
              <a:schemeClr val="bg2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99345" name="Group 17"/>
          <p:cNvGrpSpPr>
            <a:grpSpLocks/>
          </p:cNvGrpSpPr>
          <p:nvPr/>
        </p:nvGrpSpPr>
        <p:grpSpPr bwMode="auto">
          <a:xfrm>
            <a:off x="2268538" y="2708275"/>
            <a:ext cx="71437" cy="2520950"/>
            <a:chOff x="1429" y="1706"/>
            <a:chExt cx="45" cy="1588"/>
          </a:xfrm>
        </p:grpSpPr>
        <p:sp>
          <p:nvSpPr>
            <p:cNvPr id="99346" name="Rectangle 18"/>
            <p:cNvSpPr>
              <a:spLocks noChangeArrowheads="1"/>
            </p:cNvSpPr>
            <p:nvPr/>
          </p:nvSpPr>
          <p:spPr bwMode="auto">
            <a:xfrm>
              <a:off x="1429" y="1706"/>
              <a:ext cx="45" cy="590"/>
            </a:xfrm>
            <a:prstGeom prst="rect">
              <a:avLst/>
            </a:prstGeom>
            <a:solidFill>
              <a:srgbClr val="C0C0C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9347" name="Rectangle 19"/>
            <p:cNvSpPr>
              <a:spLocks noChangeArrowheads="1"/>
            </p:cNvSpPr>
            <p:nvPr/>
          </p:nvSpPr>
          <p:spPr bwMode="auto">
            <a:xfrm>
              <a:off x="1429" y="2750"/>
              <a:ext cx="45" cy="544"/>
            </a:xfrm>
            <a:prstGeom prst="rect">
              <a:avLst/>
            </a:prstGeom>
            <a:solidFill>
              <a:srgbClr val="C0C0C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99348" name="Group 20"/>
          <p:cNvGrpSpPr>
            <a:grpSpLocks/>
          </p:cNvGrpSpPr>
          <p:nvPr/>
        </p:nvGrpSpPr>
        <p:grpSpPr bwMode="auto">
          <a:xfrm>
            <a:off x="1979613" y="3644900"/>
            <a:ext cx="504825" cy="720725"/>
            <a:chOff x="1247" y="2296"/>
            <a:chExt cx="318" cy="454"/>
          </a:xfrm>
        </p:grpSpPr>
        <p:sp>
          <p:nvSpPr>
            <p:cNvPr id="99349" name="Rectangle 21"/>
            <p:cNvSpPr>
              <a:spLocks noChangeArrowheads="1"/>
            </p:cNvSpPr>
            <p:nvPr/>
          </p:nvSpPr>
          <p:spPr bwMode="auto">
            <a:xfrm>
              <a:off x="1247" y="2296"/>
              <a:ext cx="317" cy="454"/>
            </a:xfrm>
            <a:prstGeom prst="rect">
              <a:avLst/>
            </a:prstGeom>
            <a:solidFill>
              <a:srgbClr val="C0C0C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9350" name="Rectangle 22"/>
            <p:cNvSpPr>
              <a:spLocks noChangeArrowheads="1"/>
            </p:cNvSpPr>
            <p:nvPr/>
          </p:nvSpPr>
          <p:spPr bwMode="auto">
            <a:xfrm>
              <a:off x="1247" y="2432"/>
              <a:ext cx="45" cy="182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9351" name="Rectangle 23"/>
            <p:cNvSpPr>
              <a:spLocks noChangeArrowheads="1"/>
            </p:cNvSpPr>
            <p:nvPr/>
          </p:nvSpPr>
          <p:spPr bwMode="auto">
            <a:xfrm>
              <a:off x="1292" y="2500"/>
              <a:ext cx="182" cy="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9352" name="Rectangle 24" descr="Solid diamond"/>
            <p:cNvSpPr>
              <a:spLocks noChangeArrowheads="1"/>
            </p:cNvSpPr>
            <p:nvPr/>
          </p:nvSpPr>
          <p:spPr bwMode="auto">
            <a:xfrm>
              <a:off x="1474" y="2387"/>
              <a:ext cx="91" cy="272"/>
            </a:xfrm>
            <a:prstGeom prst="rect">
              <a:avLst/>
            </a:prstGeom>
            <a:pattFill prst="solidDmnd">
              <a:fgClr>
                <a:srgbClr val="000000"/>
              </a:fgClr>
              <a:bgClr>
                <a:schemeClr val="bg2"/>
              </a:bgClr>
            </a:patt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99353" name="Group 25"/>
          <p:cNvGrpSpPr>
            <a:grpSpLocks/>
          </p:cNvGrpSpPr>
          <p:nvPr/>
        </p:nvGrpSpPr>
        <p:grpSpPr bwMode="auto">
          <a:xfrm>
            <a:off x="3132138" y="2781300"/>
            <a:ext cx="4895850" cy="2376488"/>
            <a:chOff x="1973" y="1752"/>
            <a:chExt cx="3084" cy="1497"/>
          </a:xfrm>
        </p:grpSpPr>
        <p:sp>
          <p:nvSpPr>
            <p:cNvPr id="99354" name="Rectangle 26"/>
            <p:cNvSpPr>
              <a:spLocks noChangeArrowheads="1"/>
            </p:cNvSpPr>
            <p:nvPr/>
          </p:nvSpPr>
          <p:spPr bwMode="auto">
            <a:xfrm>
              <a:off x="2517" y="1752"/>
              <a:ext cx="2540" cy="1497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9355" name="Rectangle 27" descr="Solid diamond"/>
            <p:cNvSpPr>
              <a:spLocks noChangeArrowheads="1"/>
            </p:cNvSpPr>
            <p:nvPr/>
          </p:nvSpPr>
          <p:spPr bwMode="auto">
            <a:xfrm>
              <a:off x="1973" y="1752"/>
              <a:ext cx="545" cy="1497"/>
            </a:xfrm>
            <a:prstGeom prst="rect">
              <a:avLst/>
            </a:prstGeom>
            <a:pattFill prst="solidDmnd">
              <a:fgClr>
                <a:schemeClr val="bg2"/>
              </a:fgClr>
              <a:bgClr>
                <a:srgbClr val="FF3300"/>
              </a:bgClr>
            </a:patt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99356" name="WordArt 28"/>
          <p:cNvSpPr>
            <a:spLocks noChangeArrowheads="1" noChangeShapeType="1" noTextEdit="1"/>
          </p:cNvSpPr>
          <p:nvPr/>
        </p:nvSpPr>
        <p:spPr bwMode="auto">
          <a:xfrm>
            <a:off x="827088" y="5084763"/>
            <a:ext cx="3240087" cy="1196975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n-US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Compatibility!</a:t>
            </a:r>
          </a:p>
        </p:txBody>
      </p:sp>
    </p:spTree>
    <p:extLst>
      <p:ext uri="{BB962C8B-B14F-4D97-AF65-F5344CB8AC3E}">
        <p14:creationId xmlns:p14="http://schemas.microsoft.com/office/powerpoint/2010/main" val="22534380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2000"/>
                                        <p:tgtEl>
                                          <p:spTgt spid="99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1000"/>
                                        <p:tgtEl>
                                          <p:spTgt spid="99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9935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1" grpId="0" build="p"/>
      <p:bldP spid="99356" grpId="0" animBg="1"/>
      <p:bldP spid="99356" grpId="1" animBg="1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105mm LIMAWS smoke pot</a:t>
            </a:r>
          </a:p>
        </p:txBody>
      </p:sp>
      <p:graphicFrame>
        <p:nvGraphicFramePr>
          <p:cNvPr id="100355" name="Object 3"/>
          <p:cNvGraphicFramePr>
            <a:graphicFrameLocks noChangeAspect="1"/>
          </p:cNvGraphicFramePr>
          <p:nvPr/>
        </p:nvGraphicFramePr>
        <p:xfrm>
          <a:off x="4572000" y="2286000"/>
          <a:ext cx="3886200" cy="3797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5" name="Picture" r:id="rId3" imgW="7134231" imgH="6972574" progId="Word.Picture.8">
                  <p:embed/>
                </p:oleObj>
              </mc:Choice>
              <mc:Fallback>
                <p:oleObj name="Picture" r:id="rId3" imgW="7134231" imgH="6972574" progId="Word.Picture.8">
                  <p:embed/>
                  <p:pic>
                    <p:nvPicPr>
                      <p:cNvPr id="10035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4312" t="11366" r="18484" b="18715"/>
                      <a:stretch>
                        <a:fillRect/>
                      </a:stretch>
                    </p:blipFill>
                    <p:spPr bwMode="auto">
                      <a:xfrm>
                        <a:off x="4572000" y="2286000"/>
                        <a:ext cx="3886200" cy="3797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0356" name="Text Box 4"/>
          <p:cNvSpPr txBox="1">
            <a:spLocks noChangeArrowheads="1"/>
          </p:cNvSpPr>
          <p:nvPr/>
        </p:nvSpPr>
        <p:spPr bwMode="auto">
          <a:xfrm>
            <a:off x="323850" y="2492375"/>
            <a:ext cx="4114800" cy="317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tabLst>
                <a:tab pos="3810000" algn="r"/>
              </a:tabLst>
            </a:pPr>
            <a:r>
              <a:rPr lang="en-GB" sz="1400" b="1"/>
              <a:t>Input Data:</a:t>
            </a:r>
            <a:endParaRPr lang="en-GB" sz="1400">
              <a:latin typeface="Arial Black" pitchFamily="34" charset="0"/>
            </a:endParaRPr>
          </a:p>
          <a:p>
            <a:pPr>
              <a:spcBef>
                <a:spcPct val="50000"/>
              </a:spcBef>
              <a:tabLst>
                <a:tab pos="3810000" algn="r"/>
              </a:tabLst>
            </a:pPr>
            <a:r>
              <a:rPr lang="en-GB" sz="1400"/>
              <a:t>Acceleration:	22,000 g</a:t>
            </a:r>
          </a:p>
          <a:p>
            <a:pPr>
              <a:spcBef>
                <a:spcPct val="50000"/>
              </a:spcBef>
              <a:tabLst>
                <a:tab pos="3810000" algn="r"/>
              </a:tabLst>
            </a:pPr>
            <a:r>
              <a:rPr lang="en-GB" sz="1400"/>
              <a:t>Maximum Force:	690 kN</a:t>
            </a:r>
          </a:p>
          <a:p>
            <a:pPr>
              <a:spcBef>
                <a:spcPct val="50000"/>
              </a:spcBef>
              <a:tabLst>
                <a:tab pos="3810000" algn="r"/>
              </a:tabLst>
            </a:pPr>
            <a:endParaRPr lang="en-GB" sz="1400"/>
          </a:p>
          <a:p>
            <a:pPr>
              <a:spcBef>
                <a:spcPct val="50000"/>
              </a:spcBef>
              <a:tabLst>
                <a:tab pos="3810000" algn="r"/>
              </a:tabLst>
            </a:pPr>
            <a:r>
              <a:rPr lang="en-GB" sz="1400" b="1"/>
              <a:t>Smoke Pot Data:</a:t>
            </a:r>
            <a:endParaRPr lang="en-GB" sz="1400"/>
          </a:p>
          <a:p>
            <a:pPr>
              <a:spcBef>
                <a:spcPct val="50000"/>
              </a:spcBef>
              <a:tabLst>
                <a:tab pos="3810000" algn="r"/>
              </a:tabLst>
            </a:pPr>
            <a:r>
              <a:rPr lang="en-GB" sz="1400"/>
              <a:t>Diameter:            	 69.75 mm</a:t>
            </a:r>
          </a:p>
          <a:p>
            <a:pPr>
              <a:spcBef>
                <a:spcPct val="50000"/>
              </a:spcBef>
              <a:tabLst>
                <a:tab pos="3810000" algn="r"/>
              </a:tabLst>
            </a:pPr>
            <a:r>
              <a:rPr lang="en-GB" sz="1400"/>
              <a:t>Length:	83.25 mm</a:t>
            </a:r>
          </a:p>
          <a:p>
            <a:pPr>
              <a:spcBef>
                <a:spcPct val="50000"/>
              </a:spcBef>
              <a:tabLst>
                <a:tab pos="3810000" algn="r"/>
              </a:tabLst>
            </a:pPr>
            <a:r>
              <a:rPr lang="en-GB" sz="1400"/>
              <a:t>Total Weight:     	 1.065 kg</a:t>
            </a:r>
          </a:p>
          <a:p>
            <a:pPr>
              <a:spcBef>
                <a:spcPct val="50000"/>
              </a:spcBef>
              <a:tabLst>
                <a:tab pos="3810000" algn="r"/>
              </a:tabLst>
            </a:pPr>
            <a:r>
              <a:rPr lang="en-GB" sz="1400"/>
              <a:t>Total amount of RP- Compound:      	 0.365 kg</a:t>
            </a:r>
          </a:p>
          <a:p>
            <a:pPr>
              <a:spcBef>
                <a:spcPct val="50000"/>
              </a:spcBef>
              <a:tabLst>
                <a:tab pos="3810000" algn="r"/>
              </a:tabLst>
            </a:pPr>
            <a:r>
              <a:rPr lang="en-GB" sz="1400"/>
              <a:t>Burning Time:	     2 min</a:t>
            </a:r>
            <a:endParaRPr lang="en-GB" sz="180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674130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9" name="Picture 3" descr="15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0" y="1524000"/>
            <a:ext cx="6629400" cy="2682875"/>
          </a:xfrm>
          <a:prstGeom prst="rect">
            <a:avLst/>
          </a:prstGeom>
          <a:noFill/>
        </p:spPr>
      </p:pic>
      <p:pic>
        <p:nvPicPr>
          <p:cNvPr id="101380" name="Picture 4" descr="105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95400" y="4114800"/>
            <a:ext cx="4146550" cy="1690688"/>
          </a:xfrm>
          <a:prstGeom prst="rect">
            <a:avLst/>
          </a:prstGeom>
          <a:noFill/>
        </p:spPr>
      </p:pic>
      <p:sp>
        <p:nvSpPr>
          <p:cNvPr id="101381" name="Text Box 5"/>
          <p:cNvSpPr txBox="1">
            <a:spLocks noChangeArrowheads="1"/>
          </p:cNvSpPr>
          <p:nvPr/>
        </p:nvSpPr>
        <p:spPr bwMode="auto">
          <a:xfrm>
            <a:off x="6019800" y="2819400"/>
            <a:ext cx="2438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800">
                <a:latin typeface="Arial Black" pitchFamily="34" charset="0"/>
              </a:rPr>
              <a:t>155 mm, DM 125</a:t>
            </a:r>
          </a:p>
        </p:txBody>
      </p:sp>
      <p:sp>
        <p:nvSpPr>
          <p:cNvPr id="101382" name="Text Box 6"/>
          <p:cNvSpPr txBox="1">
            <a:spLocks noChangeArrowheads="1"/>
          </p:cNvSpPr>
          <p:nvPr/>
        </p:nvSpPr>
        <p:spPr bwMode="auto">
          <a:xfrm>
            <a:off x="6019800" y="4953000"/>
            <a:ext cx="2438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800">
                <a:latin typeface="Arial Black" pitchFamily="34" charset="0"/>
              </a:rPr>
              <a:t>105 mm, XMR102</a:t>
            </a:r>
          </a:p>
        </p:txBody>
      </p:sp>
      <p:sp>
        <p:nvSpPr>
          <p:cNvPr id="101383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b="0"/>
              <a:t>Artillery bi-spectral smoke rounds</a:t>
            </a:r>
          </a:p>
        </p:txBody>
      </p:sp>
    </p:spTree>
    <p:extLst>
      <p:ext uri="{BB962C8B-B14F-4D97-AF65-F5344CB8AC3E}">
        <p14:creationId xmlns:p14="http://schemas.microsoft.com/office/powerpoint/2010/main" val="244654816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5475" name="Group 3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2504281976"/>
              </p:ext>
            </p:extLst>
          </p:nvPr>
        </p:nvGraphicFramePr>
        <p:xfrm>
          <a:off x="1979613" y="1268413"/>
          <a:ext cx="5472707" cy="3825876"/>
        </p:xfrm>
        <a:graphic>
          <a:graphicData uri="http://schemas.openxmlformats.org/drawingml/2006/table">
            <a:tbl>
              <a:tblPr/>
              <a:tblGrid>
                <a:gridCol w="44446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8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3811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>
                          <a:srgbClr val="FF1C1C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Red Phosphorus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>
                          <a:srgbClr val="FF1C1C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Clariant grade HB300 microencapsulated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>
                          <a:srgbClr val="FF1C1C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~73%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509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>
                          <a:srgbClr val="FF1C1C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Magnesium Grade 5 Cut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>
                          <a:srgbClr val="FF1C1C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~9%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67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>
                          <a:srgbClr val="FF1C1C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Sodium nitrate milled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>
                          <a:srgbClr val="FF1C1C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~9%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70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>
                          <a:srgbClr val="FF1C1C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Viton 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>
                          <a:srgbClr val="FF1C1C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547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23528" y="293687"/>
            <a:ext cx="4867275" cy="206375"/>
          </a:xfrm>
        </p:spPr>
        <p:txBody>
          <a:bodyPr/>
          <a:lstStyle/>
          <a:p>
            <a:r>
              <a:rPr lang="en-GB" sz="2400" dirty="0" smtClean="0"/>
              <a:t>RP Smoke Composition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45016285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Mortar</a:t>
            </a:r>
          </a:p>
        </p:txBody>
      </p:sp>
      <p:sp>
        <p:nvSpPr>
          <p:cNvPr id="108547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239838"/>
            <a:ext cx="3454400" cy="4375150"/>
          </a:xfrm>
        </p:spPr>
        <p:txBody>
          <a:bodyPr/>
          <a:lstStyle/>
          <a:p>
            <a:r>
              <a:rPr lang="en-GB" sz="1600"/>
              <a:t>If we deploy a pot we have room for only one (perhaps) two if well designed.</a:t>
            </a:r>
          </a:p>
          <a:p>
            <a:r>
              <a:rPr lang="en-GB" sz="1600"/>
              <a:t>Use pellets (Cheeses).</a:t>
            </a:r>
          </a:p>
          <a:p>
            <a:r>
              <a:rPr lang="en-GB" sz="1600"/>
              <a:t>Why do we want to get more sources on the ground?</a:t>
            </a:r>
          </a:p>
        </p:txBody>
      </p:sp>
      <p:pic>
        <p:nvPicPr>
          <p:cNvPr id="108548" name="Picture 4" descr="81mm_R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30700" y="1125538"/>
            <a:ext cx="4757738" cy="53276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3294411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7" grpId="0" build="p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>
          <a:xfrm>
            <a:off x="387350" y="93663"/>
            <a:ext cx="6200775" cy="522287"/>
          </a:xfrm>
        </p:spPr>
        <p:txBody>
          <a:bodyPr/>
          <a:lstStyle/>
          <a:p>
            <a:r>
              <a:rPr lang="en-GB"/>
              <a:t>PH</a:t>
            </a:r>
            <a:r>
              <a:rPr lang="en-GB" baseline="-25000"/>
              <a:t>3</a:t>
            </a:r>
            <a:r>
              <a:rPr lang="en-GB"/>
              <a:t> generation with RP grades</a:t>
            </a:r>
          </a:p>
        </p:txBody>
      </p:sp>
      <p:sp>
        <p:nvSpPr>
          <p:cNvPr id="110595" name="Text Box 3"/>
          <p:cNvSpPr txBox="1">
            <a:spLocks noChangeArrowheads="1"/>
          </p:cNvSpPr>
          <p:nvPr/>
        </p:nvSpPr>
        <p:spPr bwMode="auto">
          <a:xfrm>
            <a:off x="977900" y="1120775"/>
            <a:ext cx="7416800" cy="56880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lIns="85341" tIns="42670" rIns="85341" bIns="42670">
            <a:spAutoFit/>
          </a:bodyPr>
          <a:lstStyle/>
          <a:p>
            <a:pPr defTabSz="711200"/>
            <a:r>
              <a:rPr lang="de-DE" sz="1700" b="1"/>
              <a:t>PH</a:t>
            </a:r>
            <a:r>
              <a:rPr lang="de-DE" sz="1700" b="1" baseline="-25000"/>
              <a:t>3</a:t>
            </a:r>
            <a:r>
              <a:rPr lang="de-DE" sz="1700" b="1"/>
              <a:t> generation</a:t>
            </a:r>
          </a:p>
          <a:p>
            <a:pPr defTabSz="711200"/>
            <a:r>
              <a:rPr lang="de-DE" sz="1700" b="1"/>
              <a:t>Conditions:	25°C and 65% relative humidity:</a:t>
            </a:r>
          </a:p>
          <a:p>
            <a:pPr defTabSz="711200"/>
            <a:endParaRPr lang="de-DE" sz="1100" b="1"/>
          </a:p>
          <a:p>
            <a:pPr defTabSz="711200"/>
            <a:r>
              <a:rPr lang="de-DE" sz="1700" b="1"/>
              <a:t>RP powder grade				   PH</a:t>
            </a:r>
            <a:r>
              <a:rPr lang="de-DE" sz="1700" b="1" baseline="-25000"/>
              <a:t>3</a:t>
            </a:r>
            <a:r>
              <a:rPr lang="de-DE" sz="1700" b="1"/>
              <a:t>  µg/g RP</a:t>
            </a:r>
          </a:p>
          <a:p>
            <a:pPr defTabSz="711200"/>
            <a:r>
              <a:rPr lang="de-DE" sz="1700" b="1"/>
              <a:t>			1 day		2 days		14 days	28 days</a:t>
            </a:r>
          </a:p>
          <a:p>
            <a:pPr defTabSz="711200"/>
            <a:endParaRPr lang="de-DE" sz="1700" b="1"/>
          </a:p>
          <a:p>
            <a:pPr defTabSz="711200"/>
            <a:r>
              <a:rPr lang="de-DE" sz="1700" b="1"/>
              <a:t>SF (non stabilised)	150		290		1300		2400</a:t>
            </a:r>
          </a:p>
          <a:p>
            <a:pPr defTabSz="711200"/>
            <a:endParaRPr lang="de-DE" sz="1700" b="1"/>
          </a:p>
          <a:p>
            <a:pPr defTabSz="711200"/>
            <a:r>
              <a:rPr lang="de-DE" sz="1700" b="1"/>
              <a:t>SFD			  15		  48		  770		   na</a:t>
            </a:r>
            <a:endParaRPr lang="de-DE" sz="1700" b="1">
              <a:solidFill>
                <a:schemeClr val="hlink"/>
              </a:solidFill>
            </a:endParaRPr>
          </a:p>
          <a:p>
            <a:pPr defTabSz="711200"/>
            <a:endParaRPr lang="de-DE" sz="1700" b="1"/>
          </a:p>
          <a:p>
            <a:pPr defTabSz="711200"/>
            <a:r>
              <a:rPr lang="de-DE" sz="1700" b="1"/>
              <a:t>HB 251		  18		  40		  507		   na</a:t>
            </a:r>
            <a:endParaRPr lang="de-DE" sz="1700" b="1">
              <a:solidFill>
                <a:schemeClr val="hlink"/>
              </a:solidFill>
            </a:endParaRPr>
          </a:p>
          <a:p>
            <a:pPr defTabSz="711200"/>
            <a:endParaRPr lang="de-DE" sz="1700" b="1"/>
          </a:p>
          <a:p>
            <a:pPr defTabSz="711200"/>
            <a:r>
              <a:rPr lang="de-DE" sz="1700" b="1"/>
              <a:t>HB 100		  14		  27		  109		    na</a:t>
            </a:r>
          </a:p>
          <a:p>
            <a:pPr defTabSz="711200"/>
            <a:endParaRPr lang="de-DE" sz="1700" b="1"/>
          </a:p>
          <a:p>
            <a:pPr defTabSz="711200"/>
            <a:r>
              <a:rPr lang="de-DE" sz="1700" b="1"/>
              <a:t>HB 300		    3                      5                      24	 	    38</a:t>
            </a:r>
          </a:p>
          <a:p>
            <a:pPr defTabSz="711200"/>
            <a:endParaRPr lang="de-DE" sz="1700" b="1"/>
          </a:p>
          <a:p>
            <a:pPr defTabSz="711200"/>
            <a:r>
              <a:rPr lang="de-DE" sz="1700" b="1"/>
              <a:t>HB 700		    2		    3		      7		      8</a:t>
            </a:r>
          </a:p>
          <a:p>
            <a:pPr defTabSz="711200"/>
            <a:endParaRPr lang="de-DE" sz="1700" b="1"/>
          </a:p>
          <a:p>
            <a:pPr defTabSz="711200"/>
            <a:r>
              <a:rPr lang="de-DE" sz="1700" b="1"/>
              <a:t>HB 714		    0,8		    1,2		      3		      5</a:t>
            </a:r>
            <a:br>
              <a:rPr lang="de-DE" sz="1700" b="1"/>
            </a:br>
            <a:r>
              <a:rPr lang="de-DE" sz="1700" b="1"/>
              <a:t/>
            </a:r>
            <a:br>
              <a:rPr lang="de-DE" sz="1700" b="1"/>
            </a:br>
            <a:r>
              <a:rPr lang="de-DE" sz="1700" b="1"/>
              <a:t>HB 801		   0,07		       0,11	      0,33	      0,5</a:t>
            </a:r>
          </a:p>
          <a:p>
            <a:pPr defTabSz="711200"/>
            <a:endParaRPr lang="de-DE" sz="1700" b="1"/>
          </a:p>
        </p:txBody>
      </p:sp>
      <p:sp>
        <p:nvSpPr>
          <p:cNvPr id="110596" name="Line 4"/>
          <p:cNvSpPr>
            <a:spLocks noChangeShapeType="1"/>
          </p:cNvSpPr>
          <p:nvPr/>
        </p:nvSpPr>
        <p:spPr bwMode="auto">
          <a:xfrm>
            <a:off x="860425" y="2908300"/>
            <a:ext cx="78898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0597" name="Line 5"/>
          <p:cNvSpPr>
            <a:spLocks noChangeShapeType="1"/>
          </p:cNvSpPr>
          <p:nvPr/>
        </p:nvSpPr>
        <p:spPr bwMode="auto">
          <a:xfrm>
            <a:off x="860425" y="2116138"/>
            <a:ext cx="78898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5703343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But it can go wrong!</a:t>
            </a:r>
          </a:p>
        </p:txBody>
      </p:sp>
      <p:sp>
        <p:nvSpPr>
          <p:cNvPr id="132099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239838"/>
            <a:ext cx="7772400" cy="5068887"/>
          </a:xfrm>
        </p:spPr>
        <p:txBody>
          <a:bodyPr/>
          <a:lstStyle/>
          <a:p>
            <a:r>
              <a:rPr lang="en-GB"/>
              <a:t>Phosphorus and Water react.</a:t>
            </a:r>
          </a:p>
          <a:p>
            <a:pPr lvl="1"/>
            <a:r>
              <a:rPr lang="en-GB"/>
              <a:t>Hence the need for the micro-encapsulation!</a:t>
            </a:r>
          </a:p>
          <a:p>
            <a:r>
              <a:rPr lang="en-GB"/>
              <a:t>A simplistic view of the problem is as follows. </a:t>
            </a:r>
          </a:p>
          <a:p>
            <a:r>
              <a:rPr lang="en-GB"/>
              <a:t>2.P</a:t>
            </a:r>
            <a:r>
              <a:rPr lang="en-GB" baseline="-25000"/>
              <a:t>4</a:t>
            </a:r>
            <a:r>
              <a:rPr lang="en-GB"/>
              <a:t> + 12.H</a:t>
            </a:r>
            <a:r>
              <a:rPr lang="en-GB" baseline="-25000"/>
              <a:t>2</a:t>
            </a:r>
            <a:r>
              <a:rPr lang="en-GB"/>
              <a:t>O </a:t>
            </a:r>
            <a:r>
              <a:rPr lang="en-GB">
                <a:sym typeface="Symbol" pitchFamily="18" charset="2"/>
              </a:rPr>
              <a:t></a:t>
            </a:r>
            <a:r>
              <a:rPr lang="en-GB"/>
              <a:t> 5.PH</a:t>
            </a:r>
            <a:r>
              <a:rPr lang="en-GB" baseline="-25000"/>
              <a:t>3</a:t>
            </a:r>
            <a:r>
              <a:rPr lang="en-GB"/>
              <a:t> + 3.H</a:t>
            </a:r>
            <a:r>
              <a:rPr lang="en-GB" baseline="-25000"/>
              <a:t>3</a:t>
            </a:r>
            <a:r>
              <a:rPr lang="en-GB"/>
              <a:t>PO</a:t>
            </a:r>
            <a:r>
              <a:rPr lang="en-GB" baseline="-25000"/>
              <a:t>4</a:t>
            </a:r>
          </a:p>
          <a:p>
            <a:r>
              <a:rPr lang="en-GB"/>
              <a:t>Other researchers, (V. Norris et al in their Frank Carver Award winning paper presented at the 27th IPS) suggest a more complex reaction.</a:t>
            </a:r>
          </a:p>
          <a:p>
            <a:r>
              <a:rPr lang="en-GB"/>
              <a:t>3.5 P</a:t>
            </a:r>
            <a:r>
              <a:rPr lang="en-GB" baseline="-25000"/>
              <a:t>4</a:t>
            </a:r>
            <a:r>
              <a:rPr lang="en-GB"/>
              <a:t> + 21 H</a:t>
            </a:r>
            <a:r>
              <a:rPr lang="en-GB" baseline="-25000"/>
              <a:t>2</a:t>
            </a:r>
            <a:r>
              <a:rPr lang="en-GB"/>
              <a:t>O + 11.275  O</a:t>
            </a:r>
            <a:r>
              <a:rPr lang="en-GB" baseline="-25000"/>
              <a:t>2</a:t>
            </a:r>
            <a:r>
              <a:rPr lang="en-GB"/>
              <a:t> </a:t>
            </a:r>
            <a:r>
              <a:rPr lang="en-GB">
                <a:sym typeface="Wingdings" pitchFamily="2" charset="2"/>
              </a:rPr>
              <a:t></a:t>
            </a:r>
            <a:r>
              <a:rPr lang="en-GB"/>
              <a:t> 5.2 H</a:t>
            </a:r>
            <a:r>
              <a:rPr lang="en-GB" baseline="-25000"/>
              <a:t>3</a:t>
            </a:r>
            <a:r>
              <a:rPr lang="en-GB"/>
              <a:t>PO</a:t>
            </a:r>
            <a:r>
              <a:rPr lang="en-GB" baseline="-25000"/>
              <a:t>4</a:t>
            </a:r>
            <a:r>
              <a:rPr lang="en-GB"/>
              <a:t> + 7.15 H</a:t>
            </a:r>
            <a:r>
              <a:rPr lang="en-GB" baseline="-25000"/>
              <a:t>3</a:t>
            </a:r>
            <a:r>
              <a:rPr lang="en-GB"/>
              <a:t>PO</a:t>
            </a:r>
            <a:r>
              <a:rPr lang="en-GB" baseline="-25000"/>
              <a:t>3</a:t>
            </a:r>
            <a:r>
              <a:rPr lang="en-GB"/>
              <a:t> + 0.65 H</a:t>
            </a:r>
            <a:r>
              <a:rPr lang="en-GB" baseline="-25000"/>
              <a:t>3</a:t>
            </a:r>
            <a:r>
              <a:rPr lang="en-GB"/>
              <a:t>PO</a:t>
            </a:r>
            <a:r>
              <a:rPr lang="en-GB" baseline="-25000"/>
              <a:t>2</a:t>
            </a:r>
            <a:r>
              <a:rPr lang="en-GB"/>
              <a:t> + PH</a:t>
            </a:r>
            <a:r>
              <a:rPr lang="en-GB" baseline="-2500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605815611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2" name="Rectangle 4"/>
          <p:cNvSpPr>
            <a:spLocks noChangeArrowheads="1"/>
          </p:cNvSpPr>
          <p:nvPr/>
        </p:nvSpPr>
        <p:spPr bwMode="auto">
          <a:xfrm>
            <a:off x="1619250" y="4076700"/>
            <a:ext cx="5184775" cy="358775"/>
          </a:xfrm>
          <a:prstGeom prst="rect">
            <a:avLst/>
          </a:prstGeom>
          <a:solidFill>
            <a:srgbClr val="000000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5173" name="Rectangle 5"/>
          <p:cNvSpPr>
            <a:spLocks noChangeArrowheads="1"/>
          </p:cNvSpPr>
          <p:nvPr/>
        </p:nvSpPr>
        <p:spPr bwMode="auto">
          <a:xfrm flipH="1">
            <a:off x="1619250" y="4437063"/>
            <a:ext cx="5183188" cy="720725"/>
          </a:xfrm>
          <a:prstGeom prst="rect">
            <a:avLst/>
          </a:prstGeom>
          <a:solidFill>
            <a:schemeClr val="accent1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5182" name="Rectangle 14"/>
          <p:cNvSpPr>
            <a:spLocks noChangeArrowheads="1"/>
          </p:cNvSpPr>
          <p:nvPr/>
        </p:nvSpPr>
        <p:spPr bwMode="auto">
          <a:xfrm>
            <a:off x="1619250" y="4437063"/>
            <a:ext cx="5184775" cy="288925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0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0"/>
                  <a:invGamma/>
                </a:schemeClr>
              </a:gs>
            </a:gsLst>
            <a:lin ang="540000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5174" name="Rectangle 6"/>
          <p:cNvSpPr>
            <a:spLocks noChangeArrowheads="1"/>
          </p:cNvSpPr>
          <p:nvPr/>
        </p:nvSpPr>
        <p:spPr bwMode="auto">
          <a:xfrm flipH="1">
            <a:off x="1979613" y="4437063"/>
            <a:ext cx="165100" cy="122237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5175" name="Rectangle 7"/>
          <p:cNvSpPr>
            <a:spLocks noChangeArrowheads="1"/>
          </p:cNvSpPr>
          <p:nvPr/>
        </p:nvSpPr>
        <p:spPr bwMode="auto">
          <a:xfrm flipH="1">
            <a:off x="2555875" y="4437063"/>
            <a:ext cx="165100" cy="122237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5176" name="Rectangle 8"/>
          <p:cNvSpPr>
            <a:spLocks noChangeArrowheads="1"/>
          </p:cNvSpPr>
          <p:nvPr/>
        </p:nvSpPr>
        <p:spPr bwMode="auto">
          <a:xfrm flipH="1">
            <a:off x="4211638" y="4437063"/>
            <a:ext cx="165100" cy="122237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5177" name="Rectangle 9"/>
          <p:cNvSpPr>
            <a:spLocks noChangeArrowheads="1"/>
          </p:cNvSpPr>
          <p:nvPr/>
        </p:nvSpPr>
        <p:spPr bwMode="auto">
          <a:xfrm flipH="1">
            <a:off x="5651500" y="4437063"/>
            <a:ext cx="165100" cy="122237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5178" name="Rectangle 10"/>
          <p:cNvSpPr>
            <a:spLocks noChangeArrowheads="1"/>
          </p:cNvSpPr>
          <p:nvPr/>
        </p:nvSpPr>
        <p:spPr bwMode="auto">
          <a:xfrm flipH="1">
            <a:off x="3276600" y="4508500"/>
            <a:ext cx="165100" cy="122238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5179" name="Rectangle 11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5194300" cy="427038"/>
          </a:xfrm>
          <a:solidFill>
            <a:schemeClr val="bg1"/>
          </a:solidFill>
        </p:spPr>
        <p:txBody>
          <a:bodyPr/>
          <a:lstStyle/>
          <a:p>
            <a:r>
              <a:rPr lang="en-GB" sz="2400"/>
              <a:t>What does the equation mean?</a:t>
            </a:r>
          </a:p>
        </p:txBody>
      </p:sp>
      <p:sp>
        <p:nvSpPr>
          <p:cNvPr id="135180" name="Rectangle 12"/>
          <p:cNvSpPr>
            <a:spLocks noChangeArrowheads="1"/>
          </p:cNvSpPr>
          <p:nvPr/>
        </p:nvSpPr>
        <p:spPr bwMode="auto">
          <a:xfrm flipH="1">
            <a:off x="6156325" y="4508500"/>
            <a:ext cx="165100" cy="122238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5181" name="Rectangle 13"/>
          <p:cNvSpPr>
            <a:spLocks noChangeArrowheads="1"/>
          </p:cNvSpPr>
          <p:nvPr/>
        </p:nvSpPr>
        <p:spPr bwMode="auto">
          <a:xfrm flipH="1">
            <a:off x="4859338" y="4508500"/>
            <a:ext cx="165100" cy="122238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5187" name="AutoShape 19"/>
          <p:cNvSpPr>
            <a:spLocks noChangeArrowheads="1"/>
          </p:cNvSpPr>
          <p:nvPr/>
        </p:nvSpPr>
        <p:spPr bwMode="auto">
          <a:xfrm>
            <a:off x="1331913" y="1700213"/>
            <a:ext cx="2592387" cy="1944687"/>
          </a:xfrm>
          <a:prstGeom prst="cloudCallout">
            <a:avLst>
              <a:gd name="adj1" fmla="val -47796"/>
              <a:gd name="adj2" fmla="val -4940"/>
            </a:avLst>
          </a:prstGeom>
          <a:solidFill>
            <a:schemeClr val="folHlink"/>
          </a:solidFill>
          <a:ln w="12700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lnSpc>
                <a:spcPct val="90000"/>
              </a:lnSpc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FontTx/>
              <a:buBlip>
                <a:blip r:embed="rId2"/>
              </a:buBlip>
            </a:pPr>
            <a:r>
              <a:rPr lang="en-GB" sz="2000"/>
              <a:t>PH</a:t>
            </a:r>
            <a:r>
              <a:rPr lang="en-GB" sz="2000" baseline="-25000"/>
              <a:t>3</a:t>
            </a:r>
          </a:p>
        </p:txBody>
      </p:sp>
      <p:sp>
        <p:nvSpPr>
          <p:cNvPr id="135188" name="AutoShape 20"/>
          <p:cNvSpPr>
            <a:spLocks noChangeArrowheads="1"/>
          </p:cNvSpPr>
          <p:nvPr/>
        </p:nvSpPr>
        <p:spPr bwMode="auto">
          <a:xfrm>
            <a:off x="5003800" y="1628775"/>
            <a:ext cx="2592388" cy="1944688"/>
          </a:xfrm>
          <a:prstGeom prst="cloudCallout">
            <a:avLst>
              <a:gd name="adj1" fmla="val -47796"/>
              <a:gd name="adj2" fmla="val -4940"/>
            </a:avLst>
          </a:prstGeom>
          <a:solidFill>
            <a:schemeClr val="folHlink"/>
          </a:solidFill>
          <a:ln w="12700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lnSpc>
                <a:spcPct val="90000"/>
              </a:lnSpc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FontTx/>
              <a:buBlip>
                <a:blip r:embed="rId2"/>
              </a:buBlip>
            </a:pPr>
            <a:r>
              <a:rPr lang="en-GB" sz="2000"/>
              <a:t>PH</a:t>
            </a:r>
            <a:r>
              <a:rPr lang="en-GB" sz="2000" baseline="-25000"/>
              <a:t>3</a:t>
            </a:r>
          </a:p>
          <a:p>
            <a:pPr algn="ctr">
              <a:lnSpc>
                <a:spcPct val="90000"/>
              </a:lnSpc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FontTx/>
              <a:buBlip>
                <a:blip r:embed="rId2"/>
              </a:buBlip>
            </a:pPr>
            <a:endParaRPr lang="en-GB" sz="2000"/>
          </a:p>
        </p:txBody>
      </p:sp>
      <p:sp>
        <p:nvSpPr>
          <p:cNvPr id="135189" name="Text Box 21"/>
          <p:cNvSpPr txBox="1">
            <a:spLocks noChangeArrowheads="1"/>
          </p:cNvSpPr>
          <p:nvPr/>
        </p:nvSpPr>
        <p:spPr bwMode="auto">
          <a:xfrm>
            <a:off x="663575" y="5681663"/>
            <a:ext cx="7554913" cy="7016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  <a:buFontTx/>
              <a:buBlip>
                <a:blip r:embed="rId2"/>
              </a:buBlip>
            </a:pPr>
            <a:r>
              <a:rPr lang="en-GB" sz="2000"/>
              <a:t>We are also consuming OXYGEN so when the concentration of </a:t>
            </a:r>
          </a:p>
          <a:p>
            <a:pPr>
              <a:lnSpc>
                <a:spcPct val="90000"/>
              </a:lnSpc>
              <a:spcBef>
                <a:spcPct val="10000"/>
              </a:spcBef>
              <a:spcAft>
                <a:spcPct val="10000"/>
              </a:spcAft>
              <a:buClr>
                <a:srgbClr val="FF1C1C"/>
              </a:buClr>
            </a:pPr>
            <a:r>
              <a:rPr lang="en-GB" sz="2000"/>
              <a:t>Oxygen = 0 Reaction progress = 0!</a:t>
            </a:r>
          </a:p>
        </p:txBody>
      </p:sp>
    </p:spTree>
    <p:extLst>
      <p:ext uri="{BB962C8B-B14F-4D97-AF65-F5344CB8AC3E}">
        <p14:creationId xmlns:p14="http://schemas.microsoft.com/office/powerpoint/2010/main" val="929300044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0"/>
                                        <p:tgtEl>
                                          <p:spTgt spid="135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0"/>
                                        <p:tgtEl>
                                          <p:spTgt spid="135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2000"/>
                                        <p:tgtEl>
                                          <p:spTgt spid="135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2000"/>
                                        <p:tgtEl>
                                          <p:spTgt spid="135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2000"/>
                                        <p:tgtEl>
                                          <p:spTgt spid="135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2000"/>
                                        <p:tgtEl>
                                          <p:spTgt spid="135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2000"/>
                                        <p:tgtEl>
                                          <p:spTgt spid="135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2000"/>
                                        <p:tgtEl>
                                          <p:spTgt spid="135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2000"/>
                                        <p:tgtEl>
                                          <p:spTgt spid="135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0"/>
                                        <p:tgtEl>
                                          <p:spTgt spid="135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2" grpId="0" animBg="1"/>
      <p:bldP spid="135173" grpId="0" animBg="1"/>
      <p:bldP spid="135182" grpId="0" animBg="1"/>
      <p:bldP spid="135174" grpId="0" animBg="1"/>
      <p:bldP spid="135174" grpId="1" animBg="1"/>
      <p:bldP spid="135175" grpId="0" animBg="1"/>
      <p:bldP spid="135176" grpId="0" animBg="1"/>
      <p:bldP spid="135177" grpId="0" animBg="1"/>
      <p:bldP spid="135178" grpId="0" animBg="1"/>
      <p:bldP spid="135180" grpId="0" animBg="1"/>
      <p:bldP spid="135181" grpId="0" animBg="1"/>
      <p:bldP spid="135187" grpId="0" animBg="1"/>
      <p:bldP spid="135188" grpId="0" animBg="1"/>
      <p:bldP spid="135189" grpId="0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Phosphine Corrodes!</a:t>
            </a:r>
          </a:p>
        </p:txBody>
      </p:sp>
      <p:pic>
        <p:nvPicPr>
          <p:cNvPr id="13312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52513"/>
            <a:ext cx="4464050" cy="394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26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1052513"/>
            <a:ext cx="4643437" cy="400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21770548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5475" name="Group 3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3954618867"/>
              </p:ext>
            </p:extLst>
          </p:nvPr>
        </p:nvGraphicFramePr>
        <p:xfrm>
          <a:off x="1979613" y="1268413"/>
          <a:ext cx="5472707" cy="3825876"/>
        </p:xfrm>
        <a:graphic>
          <a:graphicData uri="http://schemas.openxmlformats.org/drawingml/2006/table">
            <a:tbl>
              <a:tblPr/>
              <a:tblGrid>
                <a:gridCol w="44446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8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3811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>
                          <a:srgbClr val="FF1C1C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Red Phosphorus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>
                          <a:srgbClr val="FF1C1C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Clariant</a:t>
                      </a: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grade HB800 microencapsulated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>
                          <a:srgbClr val="FF1C1C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~73%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509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>
                          <a:srgbClr val="FF1C1C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Silicon Powder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>
                          <a:srgbClr val="FF1C1C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~9%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67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>
                          <a:srgbClr val="FF1C1C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Potassium nitrate milled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>
                          <a:srgbClr val="FF1C1C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~9%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70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>
                          <a:srgbClr val="FF1C1C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Viton 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10000"/>
                        </a:spcAft>
                        <a:buClr>
                          <a:srgbClr val="FF1C1C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547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23528" y="293687"/>
            <a:ext cx="4867275" cy="206375"/>
          </a:xfrm>
        </p:spPr>
        <p:txBody>
          <a:bodyPr/>
          <a:lstStyle/>
          <a:p>
            <a:r>
              <a:rPr lang="en-GB" sz="2400" dirty="0" smtClean="0"/>
              <a:t>RP Smoke Composition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7466177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008112"/>
          </a:xfrm>
        </p:spPr>
        <p:txBody>
          <a:bodyPr>
            <a:normAutofit/>
          </a:bodyPr>
          <a:lstStyle/>
          <a:p>
            <a:r>
              <a:rPr lang="en-GB" dirty="0" smtClean="0"/>
              <a:t>16. Nanotechnology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DB3C5EB2-FE15-4FF7-8085-6A1CC0B47F85}" type="slidenum">
              <a:rPr lang="en-GB" sz="1600" b="1" smtClean="0">
                <a:solidFill>
                  <a:schemeClr val="tx1"/>
                </a:solidFill>
              </a:rPr>
              <a:t>94</a:t>
            </a:fld>
            <a:endParaRPr lang="en-GB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577343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Number Placeholder 5"/>
          <p:cNvSpPr>
            <a:spLocks noGrp="1"/>
          </p:cNvSpPr>
          <p:nvPr>
            <p:ph type="sldNum" sz="quarter" idx="4294967295"/>
          </p:nvPr>
        </p:nvSpPr>
        <p:spPr>
          <a:noFill/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9pPr>
          </a:lstStyle>
          <a:p>
            <a:fld id="{96D31B18-A4DD-406F-AD47-E081EDEF6EE1}" type="slidenum">
              <a:rPr lang="en-US" sz="1600" b="1">
                <a:latin typeface="+mn-lt"/>
                <a:ea typeface="+mn-ea"/>
              </a:rPr>
              <a:pPr/>
              <a:t>95</a:t>
            </a:fld>
            <a:endParaRPr lang="en-US" sz="1600" b="1" dirty="0">
              <a:latin typeface="+mn-lt"/>
              <a:ea typeface="+mn-ea"/>
            </a:endParaRPr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pPr eaLnBrk="1" hangingPunct="1"/>
            <a:r>
              <a:rPr lang="en-GB" sz="3600" dirty="0" smtClean="0"/>
              <a:t>Effect of Particle Size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824345" y="1219200"/>
            <a:ext cx="7162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Thermal Decomposition of RDX / binder PBX.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726" y="1905000"/>
            <a:ext cx="8552274" cy="3038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817310" y="5105400"/>
            <a:ext cx="55740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TG/DTG                                                                              DSC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1600200" y="5498068"/>
            <a:ext cx="58518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Temperatures for micron and </a:t>
            </a:r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nano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sized RDX differ by ~1°C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83516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Number Placeholder 5"/>
          <p:cNvSpPr>
            <a:spLocks noGrp="1"/>
          </p:cNvSpPr>
          <p:nvPr>
            <p:ph type="sldNum" sz="quarter" idx="4294967295"/>
          </p:nvPr>
        </p:nvSpPr>
        <p:spPr>
          <a:noFill/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9pPr>
          </a:lstStyle>
          <a:p>
            <a:fld id="{96D31B18-A4DD-406F-AD47-E081EDEF6EE1}" type="slidenum">
              <a:rPr lang="en-US" sz="1600" b="1">
                <a:latin typeface="+mn-lt"/>
                <a:ea typeface="+mn-ea"/>
              </a:rPr>
              <a:pPr/>
              <a:t>96</a:t>
            </a:fld>
            <a:endParaRPr lang="en-US" sz="1600" b="1" dirty="0">
              <a:latin typeface="+mn-lt"/>
              <a:ea typeface="+mn-ea"/>
            </a:endParaRPr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pPr eaLnBrk="1" hangingPunct="1"/>
            <a:r>
              <a:rPr lang="en-GB" sz="3600" dirty="0" smtClean="0"/>
              <a:t>Effect of Particle Size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14400" y="1066800"/>
            <a:ext cx="7162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Thermal Decomposition of RDX / binder PBX.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87576" y="5029200"/>
            <a:ext cx="434606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            Activation energy</a:t>
            </a:r>
          </a:p>
          <a:p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micron-sized RDX		129.7 kJ.mol</a:t>
            </a:r>
            <a:r>
              <a:rPr lang="en-GB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</a:p>
          <a:p>
            <a:r>
              <a:rPr lang="en-GB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nano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-sized RDX    		127.1 kJ.mol</a:t>
            </a:r>
            <a:r>
              <a:rPr lang="en-GB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endParaRPr lang="en-GB" baseline="30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7185" y="1524000"/>
            <a:ext cx="4674807" cy="33976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28600" y="6135469"/>
            <a:ext cx="7543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i="1" dirty="0"/>
              <a:t>Liu </a:t>
            </a:r>
            <a:r>
              <a:rPr lang="en-GB" sz="1600" i="1" dirty="0" err="1"/>
              <a:t>Jie</a:t>
            </a:r>
            <a:r>
              <a:rPr lang="en-GB" sz="1600" i="1" dirty="0"/>
              <a:t> et al.,. Preparation of </a:t>
            </a:r>
            <a:r>
              <a:rPr lang="en-GB" sz="1600" i="1" dirty="0" err="1"/>
              <a:t>nano</a:t>
            </a:r>
            <a:r>
              <a:rPr lang="en-GB" sz="1600" i="1" dirty="0"/>
              <a:t>-RDX-based PBX and its thermal decomposition properties. J. Thermal Anal. </a:t>
            </a:r>
            <a:r>
              <a:rPr lang="en-GB" sz="1600" i="1" dirty="0" err="1"/>
              <a:t>Calorim</a:t>
            </a:r>
            <a:r>
              <a:rPr lang="en-GB" sz="1600" i="1" dirty="0"/>
              <a:t>. (2018) 131(3) 2693-2698</a:t>
            </a:r>
          </a:p>
        </p:txBody>
      </p:sp>
    </p:spTree>
    <p:extLst>
      <p:ext uri="{BB962C8B-B14F-4D97-AF65-F5344CB8AC3E}">
        <p14:creationId xmlns:p14="http://schemas.microsoft.com/office/powerpoint/2010/main" val="171424804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pPr eaLnBrk="1" hangingPunct="1"/>
            <a:r>
              <a:rPr lang="en-GB" sz="3600" dirty="0" smtClean="0"/>
              <a:t>Effect of Particle Size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57200" y="1295400"/>
            <a:ext cx="8077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Over recent years increasing attention has been paid to the use of very fine particles to produce very reactive compositions.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2583934"/>
            <a:ext cx="3657600" cy="2858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76200" y="6019800"/>
            <a:ext cx="8839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/>
              <a:t>After - </a:t>
            </a:r>
            <a:r>
              <a:rPr lang="en-GB" sz="1600" i="1" dirty="0" err="1" smtClean="0"/>
              <a:t>Miziolek</a:t>
            </a:r>
            <a:r>
              <a:rPr lang="en-GB" sz="1600" i="1" dirty="0" smtClean="0"/>
              <a:t> </a:t>
            </a:r>
            <a:r>
              <a:rPr lang="en-GB" sz="1600" i="1" dirty="0"/>
              <a:t>A W. </a:t>
            </a:r>
            <a:r>
              <a:rPr lang="en-GB" sz="1600" i="1" dirty="0" err="1"/>
              <a:t>Nanoenergetics</a:t>
            </a:r>
            <a:r>
              <a:rPr lang="en-GB" sz="1600" i="1" dirty="0"/>
              <a:t> : an emerging technology area of national importance. AMPTIAC (2002) 6(1) 43-48</a:t>
            </a:r>
          </a:p>
        </p:txBody>
      </p:sp>
      <p:sp>
        <p:nvSpPr>
          <p:cNvPr id="7170" name="Slide Number Placeholder 5"/>
          <p:cNvSpPr>
            <a:spLocks noGrp="1"/>
          </p:cNvSpPr>
          <p:nvPr>
            <p:ph type="sldNum" sz="quarter" idx="4294967295"/>
          </p:nvPr>
        </p:nvSpPr>
        <p:spPr>
          <a:noFill/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9pPr>
          </a:lstStyle>
          <a:p>
            <a:fld id="{96D31B18-A4DD-406F-AD47-E081EDEF6EE1}" type="slidenum">
              <a:rPr lang="en-US" sz="1600" b="1">
                <a:latin typeface="+mn-lt"/>
                <a:ea typeface="+mn-ea"/>
              </a:rPr>
              <a:pPr/>
              <a:t>97</a:t>
            </a:fld>
            <a:endParaRPr lang="en-US" sz="1600" b="1" dirty="0">
              <a:latin typeface="+mn-lt"/>
              <a:ea typeface="+mn-e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2602468"/>
            <a:ext cx="1895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Conventional  (</a:t>
            </a:r>
            <a:r>
              <a:rPr lang="en-GB" dirty="0" smtClean="0">
                <a:latin typeface="Symbol" panose="05050102010706020507" pitchFamily="18" charset="2"/>
              </a:rPr>
              <a:t>m</a:t>
            </a:r>
            <a:r>
              <a:rPr lang="en-GB" dirty="0" smtClean="0"/>
              <a:t>m sized)</a:t>
            </a:r>
            <a:endParaRPr lang="en-GB" dirty="0"/>
          </a:p>
        </p:txBody>
      </p:sp>
      <p:sp>
        <p:nvSpPr>
          <p:cNvPr id="35" name="TextBox 34"/>
          <p:cNvSpPr txBox="1"/>
          <p:nvPr/>
        </p:nvSpPr>
        <p:spPr>
          <a:xfrm>
            <a:off x="152400" y="3974068"/>
            <a:ext cx="26914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Energetic nanocomposite (nm sized)</a:t>
            </a:r>
            <a:endParaRPr lang="en-GB" dirty="0"/>
          </a:p>
        </p:txBody>
      </p:sp>
      <p:sp>
        <p:nvSpPr>
          <p:cNvPr id="36" name="TextBox 35"/>
          <p:cNvSpPr txBox="1"/>
          <p:nvPr/>
        </p:nvSpPr>
        <p:spPr>
          <a:xfrm>
            <a:off x="6234894" y="2534875"/>
            <a:ext cx="27676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Mass transport an issue</a:t>
            </a:r>
          </a:p>
          <a:p>
            <a:r>
              <a:rPr lang="en-GB" dirty="0" smtClean="0"/>
              <a:t>Lower power</a:t>
            </a:r>
          </a:p>
          <a:p>
            <a:r>
              <a:rPr lang="en-GB" dirty="0" smtClean="0"/>
              <a:t>Lower energy (incomplete reaction)</a:t>
            </a:r>
            <a:endParaRPr lang="en-GB" dirty="0"/>
          </a:p>
        </p:txBody>
      </p:sp>
      <p:sp>
        <p:nvSpPr>
          <p:cNvPr id="37" name="TextBox 36"/>
          <p:cNvSpPr txBox="1"/>
          <p:nvPr/>
        </p:nvSpPr>
        <p:spPr>
          <a:xfrm>
            <a:off x="6234894" y="3908341"/>
            <a:ext cx="265246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Mass transport minimised</a:t>
            </a:r>
          </a:p>
          <a:p>
            <a:r>
              <a:rPr lang="en-GB" dirty="0" smtClean="0"/>
              <a:t>Higher power (faster reaction)</a:t>
            </a:r>
          </a:p>
          <a:p>
            <a:r>
              <a:rPr lang="en-GB" dirty="0" smtClean="0"/>
              <a:t>Higher  total energy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009435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pPr eaLnBrk="1" hangingPunct="1"/>
            <a:r>
              <a:rPr lang="en-GB" sz="3600" dirty="0" smtClean="0"/>
              <a:t>Preparation of </a:t>
            </a:r>
            <a:r>
              <a:rPr lang="en-GB" sz="3600" dirty="0" err="1" smtClean="0"/>
              <a:t>nanoaluminium</a:t>
            </a:r>
            <a:endParaRPr lang="en-GB" sz="3600" dirty="0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2563" y="1371600"/>
            <a:ext cx="6238875" cy="364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52400" y="6096000"/>
            <a:ext cx="838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i="1" dirty="0" err="1" smtClean="0"/>
              <a:t>Hou</a:t>
            </a:r>
            <a:r>
              <a:rPr lang="en-GB" sz="1600" i="1" dirty="0" smtClean="0"/>
              <a:t> </a:t>
            </a:r>
            <a:r>
              <a:rPr lang="en-GB" sz="1600" i="1" dirty="0" err="1" smtClean="0"/>
              <a:t>Conghua</a:t>
            </a:r>
            <a:r>
              <a:rPr lang="en-GB" sz="1600" i="1" dirty="0" smtClean="0"/>
              <a:t> et al., </a:t>
            </a:r>
            <a:r>
              <a:rPr lang="en-GB" sz="1600" i="1" dirty="0"/>
              <a:t>Preparation of Al nanoparticles and their influence on the thermal decomposition of RDX. Central European J. </a:t>
            </a:r>
            <a:r>
              <a:rPr lang="en-GB" sz="1600" i="1" dirty="0" err="1"/>
              <a:t>Energ</a:t>
            </a:r>
            <a:r>
              <a:rPr lang="en-GB" sz="1600" i="1" dirty="0"/>
              <a:t>. Mater. (2013) 10(1) 123-133</a:t>
            </a:r>
          </a:p>
        </p:txBody>
      </p:sp>
      <p:sp>
        <p:nvSpPr>
          <p:cNvPr id="7170" name="Slide Number Placeholder 5"/>
          <p:cNvSpPr>
            <a:spLocks noGrp="1"/>
          </p:cNvSpPr>
          <p:nvPr>
            <p:ph type="sldNum" sz="quarter" idx="4294967295"/>
          </p:nvPr>
        </p:nvSpPr>
        <p:spPr>
          <a:noFill/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9pPr>
          </a:lstStyle>
          <a:p>
            <a:fld id="{96D31B18-A4DD-406F-AD47-E081EDEF6EE1}" type="slidenum">
              <a:rPr lang="en-US" sz="1600" b="1">
                <a:latin typeface="+mn-lt"/>
                <a:ea typeface="+mn-ea"/>
              </a:rPr>
              <a:pPr/>
              <a:t>98</a:t>
            </a:fld>
            <a:endParaRPr lang="en-US" sz="1600" b="1" dirty="0">
              <a:latin typeface="+mn-lt"/>
              <a:ea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942609" y="5193268"/>
            <a:ext cx="21127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H</a:t>
            </a:r>
            <a:r>
              <a:rPr lang="en-GB" baseline="-25000" dirty="0" smtClean="0"/>
              <a:t>2</a:t>
            </a:r>
            <a:r>
              <a:rPr lang="en-GB" dirty="0" smtClean="0"/>
              <a:t> + He atmosphere</a:t>
            </a:r>
            <a:endParaRPr lang="en-GB" dirty="0"/>
          </a:p>
        </p:txBody>
      </p:sp>
      <p:cxnSp>
        <p:nvCxnSpPr>
          <p:cNvPr id="9" name="Straight Arrow Connector 8"/>
          <p:cNvCxnSpPr/>
          <p:nvPr/>
        </p:nvCxnSpPr>
        <p:spPr>
          <a:xfrm flipH="1" flipV="1">
            <a:off x="4724400" y="4267200"/>
            <a:ext cx="533400" cy="75247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4424318" y="463341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+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581400" y="1908201"/>
            <a:ext cx="2792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FF0000"/>
                </a:solidFill>
              </a:rPr>
              <a:t>-</a:t>
            </a:r>
            <a:endParaRPr lang="en-GB" sz="2400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699905" y="3689866"/>
            <a:ext cx="1184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Al ~ 61 nm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4962811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pPr eaLnBrk="1" hangingPunct="1"/>
            <a:r>
              <a:rPr lang="en-GB" sz="3600" dirty="0" smtClean="0"/>
              <a:t>Nano thermite</a:t>
            </a:r>
          </a:p>
        </p:txBody>
      </p:sp>
      <p:sp>
        <p:nvSpPr>
          <p:cNvPr id="7170" name="Slide Number Placeholder 5"/>
          <p:cNvSpPr>
            <a:spLocks noGrp="1"/>
          </p:cNvSpPr>
          <p:nvPr>
            <p:ph type="sldNum" sz="quarter" idx="4294967295"/>
          </p:nvPr>
        </p:nvSpPr>
        <p:spPr>
          <a:noFill/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9pPr>
          </a:lstStyle>
          <a:p>
            <a:fld id="{96D31B18-A4DD-406F-AD47-E081EDEF6EE1}" type="slidenum">
              <a:rPr lang="en-US" sz="1600" b="1">
                <a:latin typeface="+mn-lt"/>
                <a:ea typeface="+mn-ea"/>
              </a:rPr>
              <a:pPr/>
              <a:t>99</a:t>
            </a:fld>
            <a:endParaRPr lang="en-US" sz="1600" b="1" dirty="0">
              <a:latin typeface="+mn-lt"/>
              <a:ea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4800" y="1214860"/>
            <a:ext cx="8305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Standard method might be by mixing appropriate volumes of  suspensions of the </a:t>
            </a:r>
            <a:r>
              <a:rPr lang="en-GB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nanoingredients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dispersed in hexane by sonication.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5791200"/>
            <a:ext cx="807720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i="1" dirty="0" err="1"/>
              <a:t>Malchi</a:t>
            </a:r>
            <a:r>
              <a:rPr lang="en-GB" sz="1600" i="1" dirty="0"/>
              <a:t> J Y, Foley T J and </a:t>
            </a:r>
            <a:r>
              <a:rPr lang="en-GB" sz="1600" i="1" dirty="0" err="1"/>
              <a:t>Yetter</a:t>
            </a:r>
            <a:r>
              <a:rPr lang="en-GB" sz="1600" i="1" dirty="0"/>
              <a:t> R A. Electrostatically self-assembled nanocomposite reactive microspheres. </a:t>
            </a:r>
            <a:endParaRPr lang="en-GB" sz="1600" i="1" dirty="0" smtClean="0"/>
          </a:p>
          <a:p>
            <a:r>
              <a:rPr lang="en-GB" sz="1600" i="1" dirty="0" smtClean="0"/>
              <a:t>ACS </a:t>
            </a:r>
            <a:r>
              <a:rPr lang="en-GB" sz="1600" i="1" dirty="0"/>
              <a:t>Appl. Mater. Interfaces (2009) 1(11) 2420-2423</a:t>
            </a:r>
          </a:p>
        </p:txBody>
      </p:sp>
      <p:sp>
        <p:nvSpPr>
          <p:cNvPr id="3" name="Rectangle 2"/>
          <p:cNvSpPr/>
          <p:nvPr/>
        </p:nvSpPr>
        <p:spPr>
          <a:xfrm>
            <a:off x="304800" y="2514600"/>
            <a:ext cx="7772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Sonicated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thermites have 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been shown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propagate a reaction in rectangular </a:t>
            </a:r>
            <a:r>
              <a:rPr lang="en-GB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microchannels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having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hydraulic diameters from∼100 to 800 </a:t>
            </a:r>
            <a:r>
              <a:rPr lang="en-GB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μ</a:t>
            </a:r>
            <a:r>
              <a:rPr lang="en-GB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(</a:t>
            </a:r>
            <a:r>
              <a:rPr lang="en-GB" sz="2000" i="1" dirty="0"/>
              <a:t>Son, S. </a:t>
            </a:r>
            <a:r>
              <a:rPr lang="en-GB" sz="2000" i="1" dirty="0" smtClean="0"/>
              <a:t>F et al., J. </a:t>
            </a:r>
            <a:r>
              <a:rPr lang="en-GB" sz="2000" i="1" dirty="0" err="1" smtClean="0"/>
              <a:t>Propul</a:t>
            </a:r>
            <a:r>
              <a:rPr lang="en-GB" sz="2000" i="1" dirty="0"/>
              <a:t>. Power </a:t>
            </a:r>
            <a:r>
              <a:rPr lang="en-GB" sz="2000" b="1" i="1" dirty="0"/>
              <a:t>2007</a:t>
            </a:r>
            <a:r>
              <a:rPr lang="en-GB" sz="2000" i="1" dirty="0"/>
              <a:t>, 23, </a:t>
            </a:r>
            <a:r>
              <a:rPr lang="en-GB" sz="2000" i="1" dirty="0" smtClean="0"/>
              <a:t>715</a:t>
            </a:r>
            <a:r>
              <a:rPr lang="en-GB" sz="2400" dirty="0" smtClean="0"/>
              <a:t>).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81000" y="4228167"/>
            <a:ext cx="7772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Flame velocities typically 100-700 m/s in these channels.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602502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pPr eaLnBrk="1" hangingPunct="1"/>
            <a:r>
              <a:rPr lang="en-GB" sz="3600" dirty="0" smtClean="0"/>
              <a:t>Electrostatic Self-Assembly</a:t>
            </a:r>
          </a:p>
        </p:txBody>
      </p:sp>
      <p:sp>
        <p:nvSpPr>
          <p:cNvPr id="7170" name="Slide Number Placeholder 5"/>
          <p:cNvSpPr>
            <a:spLocks noGrp="1"/>
          </p:cNvSpPr>
          <p:nvPr>
            <p:ph type="sldNum" sz="quarter" idx="4294967295"/>
          </p:nvPr>
        </p:nvSpPr>
        <p:spPr>
          <a:noFill/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9pPr>
          </a:lstStyle>
          <a:p>
            <a:fld id="{96D31B18-A4DD-406F-AD47-E081EDEF6EE1}" type="slidenum">
              <a:rPr lang="en-US" sz="1600" b="1">
                <a:latin typeface="+mn-lt"/>
                <a:ea typeface="+mn-ea"/>
              </a:rPr>
              <a:pPr/>
              <a:t>100</a:t>
            </a:fld>
            <a:endParaRPr lang="en-US" sz="1600" b="1" dirty="0">
              <a:latin typeface="+mn-lt"/>
              <a:ea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4800" y="1214860"/>
            <a:ext cx="84582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Nanocomposite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reactive microspheres with diameters of ∼1-5 </a:t>
            </a:r>
            <a:r>
              <a:rPr lang="en-GB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μ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were created via electrostatic self-assembly 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aluminium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copper (II) oxide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nanoparticles. </a:t>
            </a:r>
            <a:endParaRPr lang="en-GB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200"/>
              </a:spcAft>
            </a:pP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more intimate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mixture between the two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nanoreactants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allowed a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more 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energetic combustion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process. </a:t>
            </a:r>
            <a:endParaRPr lang="en-GB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Experiments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the self-assembled material demonstrate the ability to achieve ignition and sustain a 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combustion wave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rectangular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microchannels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which does not occur with material having similar amounts of organics mixed via the 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traditional sonication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</a:t>
            </a:r>
          </a:p>
        </p:txBody>
      </p:sp>
      <p:sp>
        <p:nvSpPr>
          <p:cNvPr id="2" name="Rectangle 1"/>
          <p:cNvSpPr/>
          <p:nvPr/>
        </p:nvSpPr>
        <p:spPr>
          <a:xfrm>
            <a:off x="152400" y="5791200"/>
            <a:ext cx="807720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i="1" dirty="0" err="1"/>
              <a:t>Malchi</a:t>
            </a:r>
            <a:r>
              <a:rPr lang="en-GB" sz="1600" i="1" dirty="0"/>
              <a:t> J Y, Foley T J and </a:t>
            </a:r>
            <a:r>
              <a:rPr lang="en-GB" sz="1600" i="1" dirty="0" err="1"/>
              <a:t>Yetter</a:t>
            </a:r>
            <a:r>
              <a:rPr lang="en-GB" sz="1600" i="1" dirty="0"/>
              <a:t> R A. Electrostatically self-assembled nanocomposite reactive microspheres. </a:t>
            </a:r>
            <a:endParaRPr lang="en-GB" sz="1600" i="1" dirty="0" smtClean="0"/>
          </a:p>
          <a:p>
            <a:r>
              <a:rPr lang="en-GB" sz="1600" i="1" dirty="0" smtClean="0"/>
              <a:t>ACS </a:t>
            </a:r>
            <a:r>
              <a:rPr lang="en-GB" sz="1600" i="1" dirty="0"/>
              <a:t>Appl. Mater. Interfaces (2009) 1(11) 2420-2423</a:t>
            </a:r>
          </a:p>
        </p:txBody>
      </p:sp>
    </p:spTree>
    <p:extLst>
      <p:ext uri="{BB962C8B-B14F-4D97-AF65-F5344CB8AC3E}">
        <p14:creationId xmlns:p14="http://schemas.microsoft.com/office/powerpoint/2010/main" val="3035756881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pPr eaLnBrk="1" hangingPunct="1"/>
            <a:r>
              <a:rPr lang="en-GB" sz="3600" dirty="0" smtClean="0"/>
              <a:t>Electrostatic Self-Assembly</a:t>
            </a:r>
          </a:p>
        </p:txBody>
      </p:sp>
      <p:sp>
        <p:nvSpPr>
          <p:cNvPr id="7170" name="Slide Number Placeholder 5"/>
          <p:cNvSpPr>
            <a:spLocks noGrp="1"/>
          </p:cNvSpPr>
          <p:nvPr>
            <p:ph type="sldNum" sz="quarter" idx="4294967295"/>
          </p:nvPr>
        </p:nvSpPr>
        <p:spPr>
          <a:noFill/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9pPr>
          </a:lstStyle>
          <a:p>
            <a:fld id="{96D31B18-A4DD-406F-AD47-E081EDEF6EE1}" type="slidenum">
              <a:rPr lang="en-US" sz="1600" b="1">
                <a:latin typeface="+mn-lt"/>
                <a:ea typeface="+mn-ea"/>
              </a:rPr>
              <a:pPr/>
              <a:t>101</a:t>
            </a:fld>
            <a:endParaRPr lang="en-US" sz="1600" b="1" dirty="0">
              <a:latin typeface="+mn-lt"/>
              <a:ea typeface="+mn-ea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5791200"/>
            <a:ext cx="807720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i="1" dirty="0" err="1"/>
              <a:t>Malchi</a:t>
            </a:r>
            <a:r>
              <a:rPr lang="en-GB" sz="1600" i="1" dirty="0"/>
              <a:t> J Y, Foley T J and </a:t>
            </a:r>
            <a:r>
              <a:rPr lang="en-GB" sz="1600" i="1" dirty="0" err="1"/>
              <a:t>Yetter</a:t>
            </a:r>
            <a:r>
              <a:rPr lang="en-GB" sz="1600" i="1" dirty="0"/>
              <a:t> R A. Electrostatically self-assembled nanocomposite reactive microspheres. </a:t>
            </a:r>
            <a:endParaRPr lang="en-GB" sz="1600" i="1" dirty="0" smtClean="0"/>
          </a:p>
          <a:p>
            <a:r>
              <a:rPr lang="en-GB" sz="1600" i="1" dirty="0" smtClean="0"/>
              <a:t>ACS </a:t>
            </a:r>
            <a:r>
              <a:rPr lang="en-GB" sz="1600" i="1" dirty="0"/>
              <a:t>Appl. Mater. Interfaces (2009) 1(11) 2420-2423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295400"/>
            <a:ext cx="8031163" cy="2769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1166662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pPr eaLnBrk="1" hangingPunct="1"/>
            <a:r>
              <a:rPr lang="en-GB" sz="3600" dirty="0" smtClean="0"/>
              <a:t>Porous Ingredients</a:t>
            </a:r>
          </a:p>
        </p:txBody>
      </p:sp>
      <p:sp>
        <p:nvSpPr>
          <p:cNvPr id="7170" name="Slide Number Placeholder 5"/>
          <p:cNvSpPr>
            <a:spLocks noGrp="1"/>
          </p:cNvSpPr>
          <p:nvPr>
            <p:ph type="sldNum" sz="quarter" idx="4294967295"/>
          </p:nvPr>
        </p:nvSpPr>
        <p:spPr>
          <a:noFill/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9pPr>
          </a:lstStyle>
          <a:p>
            <a:fld id="{96D31B18-A4DD-406F-AD47-E081EDEF6EE1}" type="slidenum">
              <a:rPr lang="en-US" sz="1600" b="1">
                <a:latin typeface="+mn-lt"/>
                <a:ea typeface="+mn-ea"/>
              </a:rPr>
              <a:pPr/>
              <a:t>102</a:t>
            </a:fld>
            <a:endParaRPr lang="en-US" sz="1600" b="1" dirty="0">
              <a:latin typeface="+mn-lt"/>
              <a:ea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4800" y="1214860"/>
            <a:ext cx="8458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Provided that the pore structure is accessible, a greatly increased surface area for reaction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may be 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achieved.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800" y="2362200"/>
            <a:ext cx="845820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Porous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silicon (PS) films up to ∼150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μm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thick with specific surface area similar to 700 m</a:t>
            </a:r>
            <a:r>
              <a:rPr lang="en-GB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/g and pore diameters 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similar to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nm are fabricated using a galvanic corrosion etching mechanism that does not require a power supply. After fabrication, 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pores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impregnated with the strong oxidizer sodium perchlorate (NaClO</a:t>
            </a:r>
            <a:r>
              <a:rPr lang="en-GB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to create a composite that 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constitutes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highly energetic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 capable of explosion. Using bomb calorimetry, the heat of reaction is determined to be 9.9 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±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1.8 and 27.3 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±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3.2 kJ/g of 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PS when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ignited under N</a:t>
            </a:r>
            <a:r>
              <a:rPr lang="en-GB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O</a:t>
            </a:r>
            <a:r>
              <a:rPr lang="en-GB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respectively.</a:t>
            </a:r>
          </a:p>
          <a:p>
            <a:endParaRPr lang="en-GB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Becker C </a:t>
            </a:r>
            <a:r>
              <a:rPr lang="en-GB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 et al., Thermal 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analysis of the exothermic reaction between galvanic porous silicon and sodium perchlorate. ACS Appl. Mater. Interfaces </a:t>
            </a:r>
            <a:r>
              <a:rPr lang="en-GB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2(11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GB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2998-3003 (2010)</a:t>
            </a:r>
            <a:endParaRPr lang="en-GB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2795197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pPr eaLnBrk="1" hangingPunct="1"/>
            <a:r>
              <a:rPr lang="en-GB" sz="3600" dirty="0" smtClean="0"/>
              <a:t>Porous Ingredients</a:t>
            </a:r>
          </a:p>
        </p:txBody>
      </p:sp>
      <p:sp>
        <p:nvSpPr>
          <p:cNvPr id="7170" name="Slide Number Placeholder 5"/>
          <p:cNvSpPr>
            <a:spLocks noGrp="1"/>
          </p:cNvSpPr>
          <p:nvPr>
            <p:ph type="sldNum" sz="quarter" idx="4294967295"/>
          </p:nvPr>
        </p:nvSpPr>
        <p:spPr>
          <a:noFill/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9pPr>
          </a:lstStyle>
          <a:p>
            <a:fld id="{96D31B18-A4DD-406F-AD47-E081EDEF6EE1}" type="slidenum">
              <a:rPr lang="en-US" sz="1600" b="1">
                <a:latin typeface="+mn-lt"/>
                <a:ea typeface="+mn-ea"/>
              </a:rPr>
              <a:pPr/>
              <a:t>103</a:t>
            </a:fld>
            <a:endParaRPr lang="en-US" sz="1600" b="1" dirty="0">
              <a:latin typeface="+mn-lt"/>
              <a:ea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4800" y="1214860"/>
            <a:ext cx="8458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Nanoporous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thermite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800" y="1905000"/>
            <a:ext cx="84582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two-dimensional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NiO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nano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honeycomb 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was produced by thermal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oxidation of a Ni thin film 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deposited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thermal 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evaporation onto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silicon 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substrate. Then aluminium was thermally deposited into the </a:t>
            </a:r>
            <a:r>
              <a:rPr lang="en-GB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NiO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nano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honeycomb 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realize an Al/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NiO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based </a:t>
            </a:r>
            <a:r>
              <a:rPr lang="en-GB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nano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energetic material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" name="Rectangle 1"/>
          <p:cNvSpPr/>
          <p:nvPr/>
        </p:nvSpPr>
        <p:spPr>
          <a:xfrm>
            <a:off x="152400" y="6120825"/>
            <a:ext cx="78867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i="1" dirty="0"/>
              <a:t>Zhang </a:t>
            </a:r>
            <a:r>
              <a:rPr lang="en-GB" sz="1600" i="1" dirty="0" err="1"/>
              <a:t>Kaili</a:t>
            </a:r>
            <a:r>
              <a:rPr lang="en-GB" sz="1600" i="1" dirty="0"/>
              <a:t>, et al., Integrating Al with </a:t>
            </a:r>
            <a:r>
              <a:rPr lang="en-GB" sz="1600" i="1" dirty="0" err="1"/>
              <a:t>NiO</a:t>
            </a:r>
            <a:r>
              <a:rPr lang="en-GB" sz="1600" i="1" dirty="0"/>
              <a:t> </a:t>
            </a:r>
            <a:r>
              <a:rPr lang="en-GB" sz="1600" i="1" dirty="0" err="1"/>
              <a:t>nano</a:t>
            </a:r>
            <a:r>
              <a:rPr lang="en-GB" sz="1600" i="1" dirty="0"/>
              <a:t> honeycomb to realize an energetic material on silicon substrate. Appl. Phys. A (2009) 94 957-962</a:t>
            </a:r>
          </a:p>
        </p:txBody>
      </p:sp>
    </p:spTree>
    <p:extLst>
      <p:ext uri="{BB962C8B-B14F-4D97-AF65-F5344CB8AC3E}">
        <p14:creationId xmlns:p14="http://schemas.microsoft.com/office/powerpoint/2010/main" val="3815060035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pPr eaLnBrk="1" hangingPunct="1"/>
            <a:r>
              <a:rPr lang="en-GB" sz="3600" dirty="0" smtClean="0"/>
              <a:t>Porous Ingredients</a:t>
            </a:r>
          </a:p>
        </p:txBody>
      </p:sp>
      <p:sp>
        <p:nvSpPr>
          <p:cNvPr id="7170" name="Slide Number Placeholder 5"/>
          <p:cNvSpPr>
            <a:spLocks noGrp="1"/>
          </p:cNvSpPr>
          <p:nvPr>
            <p:ph type="sldNum" sz="quarter" idx="4294967295"/>
          </p:nvPr>
        </p:nvSpPr>
        <p:spPr>
          <a:noFill/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9pPr>
          </a:lstStyle>
          <a:p>
            <a:fld id="{96D31B18-A4DD-406F-AD47-E081EDEF6EE1}" type="slidenum">
              <a:rPr lang="en-US" sz="1600" b="1">
                <a:latin typeface="+mn-lt"/>
                <a:ea typeface="+mn-ea"/>
              </a:rPr>
              <a:pPr/>
              <a:t>104</a:t>
            </a:fld>
            <a:endParaRPr lang="en-US" sz="1600" b="1" dirty="0">
              <a:latin typeface="+mn-lt"/>
              <a:ea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4800" y="1214860"/>
            <a:ext cx="8458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Nanoporous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thermite..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828800"/>
            <a:ext cx="7313851" cy="335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7"/>
          <p:cNvSpPr/>
          <p:nvPr/>
        </p:nvSpPr>
        <p:spPr>
          <a:xfrm>
            <a:off x="152400" y="6120825"/>
            <a:ext cx="78867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i="1" dirty="0"/>
              <a:t>Zhang </a:t>
            </a:r>
            <a:r>
              <a:rPr lang="en-GB" sz="1600" i="1" dirty="0" err="1"/>
              <a:t>Kaili</a:t>
            </a:r>
            <a:r>
              <a:rPr lang="en-GB" sz="1600" i="1" dirty="0"/>
              <a:t>, et al., Integrating Al with </a:t>
            </a:r>
            <a:r>
              <a:rPr lang="en-GB" sz="1600" i="1" dirty="0" err="1"/>
              <a:t>NiO</a:t>
            </a:r>
            <a:r>
              <a:rPr lang="en-GB" sz="1600" i="1" dirty="0"/>
              <a:t> </a:t>
            </a:r>
            <a:r>
              <a:rPr lang="en-GB" sz="1600" i="1" dirty="0" err="1"/>
              <a:t>nano</a:t>
            </a:r>
            <a:r>
              <a:rPr lang="en-GB" sz="1600" i="1" dirty="0"/>
              <a:t> honeycomb to realize an energetic material on silicon substrate. Appl. Phys. A (2009) 94 957-962</a:t>
            </a:r>
          </a:p>
        </p:txBody>
      </p:sp>
      <p:sp>
        <p:nvSpPr>
          <p:cNvPr id="9" name="Rectangle 8"/>
          <p:cNvSpPr/>
          <p:nvPr/>
        </p:nvSpPr>
        <p:spPr>
          <a:xfrm>
            <a:off x="1404122" y="5282276"/>
            <a:ext cx="591107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 smtClean="0"/>
              <a:t>30° tilted view  			     cross-section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898647323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pPr eaLnBrk="1" hangingPunct="1"/>
            <a:r>
              <a:rPr lang="en-GB" sz="3600" dirty="0" smtClean="0"/>
              <a:t>Porous Ingredients</a:t>
            </a:r>
          </a:p>
        </p:txBody>
      </p:sp>
      <p:sp>
        <p:nvSpPr>
          <p:cNvPr id="7170" name="Slide Number Placeholder 5"/>
          <p:cNvSpPr>
            <a:spLocks noGrp="1"/>
          </p:cNvSpPr>
          <p:nvPr>
            <p:ph type="sldNum" sz="quarter" idx="4294967295"/>
          </p:nvPr>
        </p:nvSpPr>
        <p:spPr>
          <a:noFill/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pitchFamily="96" charset="-128"/>
              </a:defRPr>
            </a:lvl9pPr>
          </a:lstStyle>
          <a:p>
            <a:fld id="{96D31B18-A4DD-406F-AD47-E081EDEF6EE1}" type="slidenum">
              <a:rPr lang="en-US" sz="1600" b="1">
                <a:latin typeface="+mn-lt"/>
                <a:ea typeface="+mn-ea"/>
              </a:rPr>
              <a:pPr/>
              <a:t>105</a:t>
            </a:fld>
            <a:endParaRPr lang="en-US" sz="1600" b="1" dirty="0">
              <a:latin typeface="+mn-lt"/>
              <a:ea typeface="+mn-ea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2400" y="6120825"/>
            <a:ext cx="78867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i="1" dirty="0"/>
              <a:t>Zhang </a:t>
            </a:r>
            <a:r>
              <a:rPr lang="en-GB" sz="1600" i="1" dirty="0" err="1"/>
              <a:t>Kaili</a:t>
            </a:r>
            <a:r>
              <a:rPr lang="en-GB" sz="1600" i="1" dirty="0"/>
              <a:t>, et al., Integrating Al with </a:t>
            </a:r>
            <a:r>
              <a:rPr lang="en-GB" sz="1600" i="1" dirty="0" err="1"/>
              <a:t>NiO</a:t>
            </a:r>
            <a:r>
              <a:rPr lang="en-GB" sz="1600" i="1" dirty="0"/>
              <a:t> </a:t>
            </a:r>
            <a:r>
              <a:rPr lang="en-GB" sz="1600" i="1" dirty="0" err="1"/>
              <a:t>nano</a:t>
            </a:r>
            <a:r>
              <a:rPr lang="en-GB" sz="1600" i="1" dirty="0"/>
              <a:t> honeycomb to realize an energetic material on silicon substrate. Appl. Phys. A (2009) 94 957-962</a:t>
            </a:r>
          </a:p>
        </p:txBody>
      </p:sp>
      <p:sp>
        <p:nvSpPr>
          <p:cNvPr id="2" name="Rectangle 1"/>
          <p:cNvSpPr/>
          <p:nvPr/>
        </p:nvSpPr>
        <p:spPr>
          <a:xfrm>
            <a:off x="76200" y="1143000"/>
            <a:ext cx="89916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DTA and DSC 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results suggest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that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nano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Al reacts with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NiO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nano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honeycomb 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with an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onset temperature of about 400°C. The reaction is 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based on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solid–solid diffusion mechanism. The total heat of 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reaction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the thermite reactions is estimated to be 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about 2200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J/g. </a:t>
            </a:r>
            <a:endParaRPr lang="en-GB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200"/>
              </a:spcAft>
            </a:pP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realized Al/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NiO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nano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energetic material 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has the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advantages of enhanced interfacial contact area, 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lowered ignition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temperature, reduced impurities, and 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tailored dimensions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GB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Most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interestingly, the Al/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NiO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nano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energetic material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realized onto a silicon substrate, a basic 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material for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microelectronics and microsystems. Therefore, 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will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probably open the door to integrate the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nano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energetic material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into microsystems, thus leading to functional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nanodevices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4942970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Advent of RAM mixing (Resonant Acoustic Mixing) game changer for </a:t>
            </a:r>
            <a:r>
              <a:rPr lang="en-GB" dirty="0" err="1" smtClean="0"/>
              <a:t>nano</a:t>
            </a:r>
            <a:r>
              <a:rPr lang="en-GB" dirty="0" smtClean="0"/>
              <a:t> mixing technology.</a:t>
            </a:r>
          </a:p>
          <a:p>
            <a:pPr lvl="1"/>
            <a:r>
              <a:rPr lang="en-GB" dirty="0" smtClean="0"/>
              <a:t>Zac </a:t>
            </a:r>
            <a:r>
              <a:rPr lang="en-GB" dirty="0" err="1" smtClean="0"/>
              <a:t>Durenbos</a:t>
            </a:r>
            <a:r>
              <a:rPr lang="en-GB" dirty="0" smtClean="0"/>
              <a:t>, US Navy.</a:t>
            </a:r>
          </a:p>
          <a:p>
            <a:pPr lvl="1"/>
            <a:r>
              <a:rPr lang="en-GB" dirty="0" err="1" smtClean="0"/>
              <a:t>Prof.</a:t>
            </a:r>
            <a:r>
              <a:rPr lang="en-GB" dirty="0" smtClean="0"/>
              <a:t> Steve Son. Perdue University (Papers in </a:t>
            </a:r>
            <a:r>
              <a:rPr lang="en-GB" smtClean="0"/>
              <a:t>IPS proceedings)</a:t>
            </a:r>
            <a:endParaRPr lang="en-GB" dirty="0" smtClean="0"/>
          </a:p>
          <a:p>
            <a:r>
              <a:rPr lang="en-GB" dirty="0" smtClean="0"/>
              <a:t>Advances in mixes for delay and ignition train compositions and devices</a:t>
            </a:r>
          </a:p>
          <a:p>
            <a:r>
              <a:rPr lang="en-GB" dirty="0" smtClean="0"/>
              <a:t>Printed ignition trains</a:t>
            </a:r>
          </a:p>
          <a:p>
            <a:pPr lvl="1"/>
            <a:r>
              <a:rPr lang="en-GB" dirty="0"/>
              <a:t>ttps://www.purdue.edu/newsroom/releases/2018/Q1/inkjet-printed-thermite-deposits-energetic-materials-safely.html</a:t>
            </a:r>
            <a:endParaRPr lang="en-GB" dirty="0" smtClean="0"/>
          </a:p>
          <a:p>
            <a:pPr marL="579438" lvl="1" indent="0">
              <a:buNone/>
            </a:pPr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266497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008 Background">
  <a:themeElements>
    <a:clrScheme name="">
      <a:dk1>
        <a:srgbClr val="5F5F5F"/>
      </a:dk1>
      <a:lt1>
        <a:srgbClr val="FFFFFF"/>
      </a:lt1>
      <a:dk2>
        <a:srgbClr val="3F5C6E"/>
      </a:dk2>
      <a:lt2>
        <a:srgbClr val="FFFFFF"/>
      </a:lt2>
      <a:accent1>
        <a:srgbClr val="E60000"/>
      </a:accent1>
      <a:accent2>
        <a:srgbClr val="FFCC00"/>
      </a:accent2>
      <a:accent3>
        <a:srgbClr val="AFB5BA"/>
      </a:accent3>
      <a:accent4>
        <a:srgbClr val="DADADA"/>
      </a:accent4>
      <a:accent5>
        <a:srgbClr val="F0AAAA"/>
      </a:accent5>
      <a:accent6>
        <a:srgbClr val="E7B900"/>
      </a:accent6>
      <a:hlink>
        <a:srgbClr val="00B366"/>
      </a:hlink>
      <a:folHlink>
        <a:srgbClr val="7FD9FF"/>
      </a:folHlink>
    </a:clrScheme>
    <a:fontScheme name="2008 Backgroun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99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rgbClr val="FF66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18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99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rgbClr val="FF66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18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2008 Background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008 Background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008 Background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008 Background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008 Background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008 Background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008 Background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15411</TotalTime>
  <Words>5023</Words>
  <Application>Microsoft Office PowerPoint</Application>
  <PresentationFormat>On-screen Show (4:3)</PresentationFormat>
  <Paragraphs>776</Paragraphs>
  <Slides>106</Slides>
  <Notes>25</Notes>
  <HiddenSlides>3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4</vt:i4>
      </vt:variant>
      <vt:variant>
        <vt:lpstr>Slide Titles</vt:lpstr>
      </vt:variant>
      <vt:variant>
        <vt:i4>106</vt:i4>
      </vt:variant>
    </vt:vector>
  </HeadingPairs>
  <TitlesOfParts>
    <vt:vector size="120" baseType="lpstr">
      <vt:lpstr>ＭＳ Ｐゴシック</vt:lpstr>
      <vt:lpstr>Arial</vt:lpstr>
      <vt:lpstr>Arial Black</vt:lpstr>
      <vt:lpstr>Calibri</vt:lpstr>
      <vt:lpstr>Impact</vt:lpstr>
      <vt:lpstr>Symap</vt:lpstr>
      <vt:lpstr>Symbol</vt:lpstr>
      <vt:lpstr>Times New Roman</vt:lpstr>
      <vt:lpstr>Wingdings</vt:lpstr>
      <vt:lpstr>2008 Background</vt:lpstr>
      <vt:lpstr>Document</vt:lpstr>
      <vt:lpstr>Presentation</vt:lpstr>
      <vt:lpstr>Picture</vt:lpstr>
      <vt:lpstr>Equation</vt:lpstr>
      <vt:lpstr>Ordnance, Munitions and Explosives Principles of OME Level 5 ACDA5010  Pyrotechnics OME (Part 3)</vt:lpstr>
      <vt:lpstr>Thermal Batteries</vt:lpstr>
      <vt:lpstr>Thermal Battery</vt:lpstr>
      <vt:lpstr>Thermal Battery</vt:lpstr>
      <vt:lpstr>Thermal Battery Activation</vt:lpstr>
      <vt:lpstr>Requirements for Heater Mixture</vt:lpstr>
      <vt:lpstr>Iron - Potassium Perchlorate</vt:lpstr>
      <vt:lpstr>Oxidation of Iron</vt:lpstr>
      <vt:lpstr>Iron - Potassium Perchlorate</vt:lpstr>
      <vt:lpstr>Flash Compositions</vt:lpstr>
      <vt:lpstr>Thunderflash Mk 8</vt:lpstr>
      <vt:lpstr>Stun Grenade</vt:lpstr>
      <vt:lpstr>Stun Grenade</vt:lpstr>
      <vt:lpstr>System Issues and Manufacturing</vt:lpstr>
      <vt:lpstr>Failure of IR Candle</vt:lpstr>
      <vt:lpstr>Locking in the Devil!</vt:lpstr>
      <vt:lpstr>Magnesium Samples </vt:lpstr>
      <vt:lpstr>SR 800 Samples Submitted for Laboratory Analysis</vt:lpstr>
      <vt:lpstr>Elemental Mapping</vt:lpstr>
      <vt:lpstr>Elemental Mapping</vt:lpstr>
      <vt:lpstr>Comparison of Fresh and Recovered SR 800</vt:lpstr>
      <vt:lpstr>Summary</vt:lpstr>
      <vt:lpstr>PowerPoint Presentation</vt:lpstr>
      <vt:lpstr>More on Phosphorus</vt:lpstr>
      <vt:lpstr>Toxicity of Phosphine</vt:lpstr>
      <vt:lpstr>The Match Industry</vt:lpstr>
      <vt:lpstr>The Match Industry</vt:lpstr>
      <vt:lpstr>The Match Industry</vt:lpstr>
      <vt:lpstr>The Match Industry</vt:lpstr>
      <vt:lpstr>The Match Industry</vt:lpstr>
      <vt:lpstr>The Match Industry</vt:lpstr>
      <vt:lpstr>Phosphorus Nerve Agents</vt:lpstr>
      <vt:lpstr>Nerve Agents</vt:lpstr>
      <vt:lpstr>Nerve Agents</vt:lpstr>
      <vt:lpstr>Nerve Agents</vt:lpstr>
      <vt:lpstr>V Agents</vt:lpstr>
      <vt:lpstr>VX</vt:lpstr>
      <vt:lpstr>Some Commercial  Organophosphate Insecticides</vt:lpstr>
      <vt:lpstr>Some Commercial  Organophosphate Insecticides</vt:lpstr>
      <vt:lpstr>Use of Nerve Agents</vt:lpstr>
      <vt:lpstr>Speed of Action - GB</vt:lpstr>
      <vt:lpstr>Timeline in Moderate to Severe Nerve Agent Poisoning</vt:lpstr>
      <vt:lpstr>Red Phosphorus as Flame Retardant</vt:lpstr>
      <vt:lpstr>Red Phosphorus as Flame Retardant</vt:lpstr>
      <vt:lpstr>PowerPoint Presentation</vt:lpstr>
      <vt:lpstr>Incendiary</vt:lpstr>
      <vt:lpstr>Incendiary</vt:lpstr>
      <vt:lpstr>Incendiary</vt:lpstr>
      <vt:lpstr>Incendiary</vt:lpstr>
      <vt:lpstr>Incendiary</vt:lpstr>
      <vt:lpstr>Red Phosphorus Smoke Applications</vt:lpstr>
      <vt:lpstr>Screening (land)</vt:lpstr>
      <vt:lpstr>Screening (nomenclature)</vt:lpstr>
      <vt:lpstr>Requirements for Screening</vt:lpstr>
      <vt:lpstr>Phosphorus Smokes</vt:lpstr>
      <vt:lpstr>Phosphorus Smoke – Yield Factor</vt:lpstr>
      <vt:lpstr>Yield factor against humidity for phosphorus smoke</vt:lpstr>
      <vt:lpstr>Infrared Screen</vt:lpstr>
      <vt:lpstr>Mass Extinction Coefficient (a)</vt:lpstr>
      <vt:lpstr>Red Phosphorus Smoke</vt:lpstr>
      <vt:lpstr>RP Smoke Composition </vt:lpstr>
      <vt:lpstr>Mass extinction coefficient of red phosphorus smoke against wavelength</vt:lpstr>
      <vt:lpstr>Why use phosphorus?</vt:lpstr>
      <vt:lpstr>Phosphorus Smokes</vt:lpstr>
      <vt:lpstr>HC Smoke</vt:lpstr>
      <vt:lpstr>Red Phosphorus Smoke</vt:lpstr>
      <vt:lpstr>Red Phosphorus Smoke</vt:lpstr>
      <vt:lpstr>Red Phosphorus Smoke</vt:lpstr>
      <vt:lpstr>Red Phosphorus Smoke – L8</vt:lpstr>
      <vt:lpstr>Red Phosphorus Smoke – L8</vt:lpstr>
      <vt:lpstr>Red Phosphorus Smoke – L8</vt:lpstr>
      <vt:lpstr>Red Phosphorus Smoke – L114</vt:lpstr>
      <vt:lpstr>Red Phosphorus Smoke – VIRSS</vt:lpstr>
      <vt:lpstr>Red Phosphorus Smoke – VIRSS</vt:lpstr>
      <vt:lpstr>Visual and Infra Red Screening Smoke</vt:lpstr>
      <vt:lpstr>VIRSS…the anatomy of a poor design!</vt:lpstr>
      <vt:lpstr>VIRSS…the anatomy of a poor design!</vt:lpstr>
      <vt:lpstr>VIRSS</vt:lpstr>
      <vt:lpstr>VIRSS…the anatomy of a poor design!</vt:lpstr>
      <vt:lpstr>Red Phosphorus Smoke – FSF.</vt:lpstr>
      <vt:lpstr>Red Phosphorus Smoke – FSF.</vt:lpstr>
      <vt:lpstr>Red Phosphorus Smoke – Marker Marine No 4.</vt:lpstr>
      <vt:lpstr>Red Phosphorus Smoke – CSW.</vt:lpstr>
      <vt:lpstr>Smokes</vt:lpstr>
      <vt:lpstr>105mm LIMAWS smoke pot</vt:lpstr>
      <vt:lpstr>Artillery bi-spectral smoke rounds</vt:lpstr>
      <vt:lpstr>RP Smoke Composition </vt:lpstr>
      <vt:lpstr>Mortar</vt:lpstr>
      <vt:lpstr>PH3 generation with RP grades</vt:lpstr>
      <vt:lpstr>But it can go wrong!</vt:lpstr>
      <vt:lpstr>What does the equation mean?</vt:lpstr>
      <vt:lpstr>Phosphine Corrodes!</vt:lpstr>
      <vt:lpstr>RP Smoke Composition </vt:lpstr>
      <vt:lpstr>16. Nanotechnology</vt:lpstr>
      <vt:lpstr>Effect of Particle Size</vt:lpstr>
      <vt:lpstr>Effect of Particle Size</vt:lpstr>
      <vt:lpstr>Effect of Particle Size</vt:lpstr>
      <vt:lpstr>Preparation of nanoaluminium</vt:lpstr>
      <vt:lpstr>Nano thermite</vt:lpstr>
      <vt:lpstr>Electrostatic Self-Assembly</vt:lpstr>
      <vt:lpstr>Electrostatic Self-Assembly</vt:lpstr>
      <vt:lpstr>Porous Ingredients</vt:lpstr>
      <vt:lpstr>Porous Ingredients</vt:lpstr>
      <vt:lpstr>Porous Ingredients</vt:lpstr>
      <vt:lpstr>Porous Ingredients</vt:lpstr>
      <vt:lpstr>RAM</vt:lpstr>
    </vt:vector>
  </TitlesOfParts>
  <Company>CSC Computer Sciences Ltd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Room4-4</dc:creator>
  <cp:lastModifiedBy>David Holley</cp:lastModifiedBy>
  <cp:revision>807</cp:revision>
  <cp:lastPrinted>2002-11-08T08:36:02Z</cp:lastPrinted>
  <dcterms:created xsi:type="dcterms:W3CDTF">1999-11-24T16:34:17Z</dcterms:created>
  <dcterms:modified xsi:type="dcterms:W3CDTF">2020-10-19T07:57:11Z</dcterms:modified>
</cp:coreProperties>
</file>