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1F114-09B1-1D71-0D57-D8C2047D8A3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5CEBC0-EA2C-0B32-19A6-DA730B8E2F2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F8A14-BD50-9EF1-7698-191EB1A519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2DD890-D346-4A12-958C-505BE6F9A916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55D4E-A2F1-F834-FACF-DF17C1B703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55635-1AAA-F61E-F356-FFC24852219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32099F-06C6-4A2B-8173-047D13C9E11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5608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42A61-A701-7FBD-E9D6-AAC6E76F7A1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19875-6622-C5E7-6FAB-858742B5EB8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FD3BD-E489-8A9E-76CA-CF146EAC578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61BFEB-DA68-47C9-B896-2A84F2B5F817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62BC16-53F1-8443-1FF4-3F7F81B816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E2AF5-3C9E-05AC-9799-FB4B5650FC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4A82D2-E875-4C06-BEF1-3FBF51A0E19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91967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890D2-6E5D-084F-297D-2C5DC6A1C6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57B581-6191-89ED-4275-2C3C3755216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258D0-0683-A9DF-CE7A-135F97A4709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3D394B-5E8F-4D6A-B3FB-67EFDB070B5F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BC213-D0FA-D09B-9034-41D9AF20564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D326E-E479-C7D9-1029-160EB450505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C794B1-2729-4157-9880-2DA2757C506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831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3EA37-B8A9-80B4-7044-A398E53C61F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F342A-DD7E-1ABD-65F0-5AB69FA5A02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E57D06-2C4E-D41E-23EA-4122FBCEEFB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360E7-CDE8-5819-1835-D44238EDE4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E53C21-3F36-43FD-9431-A29AE35B441E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8613A-FC30-37BA-3412-A8439F2D363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4726E-9425-4A90-1D62-4715E152B8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A396624-D4DB-4513-A099-C5E682079A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641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C30E4-2B9F-9DE7-072C-D3D613E852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B6FBC5-2809-F66F-58E9-AF539F5800E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AA7E2B-1E05-167C-F832-EDF8C32E4D36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56BB34-4E60-D591-69D8-A3E138CAABF1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1ABF38-BF61-275F-70B1-BA89B186829B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D7F4A3-9F16-0F91-5D97-563590E6C9E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A41A20-C370-49D8-81CD-1B459480EB0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CDC073-2687-A484-1AF7-E089F54306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5472FF-F5A2-B313-F5CC-724B76D063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829143-2228-4EFD-AB6C-D8FAE68D481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596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083B8-4F03-CEA4-2CC9-185F47D0CAA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DE6F5F-35ED-EEBF-4A08-37A3AAAE81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369FF4C-C982-4205-A104-482F259FEDA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BE22A6-BBCF-A05E-F525-0BC4619A60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3031BC-B4B5-95E5-085B-404E58A3E6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221EED-C85A-4405-AE5E-935AAF8DCBC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431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A695BD-8A72-CDDC-40C6-ED8BE4BBE0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CD3422-AC4A-4AA5-A667-6EAF6E95702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D86DA6-B781-D479-77E6-4CE61013E63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46107-0170-EC61-9CE0-6FEA9DED13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092337-8863-435C-B0D2-35C9F35C45A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542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F7C06-F33F-6524-5BD0-18812C8DDD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0CFAB-C770-8934-A8AD-C0BFA744DD5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37F60-CB00-BFED-CCF4-6444C2E0C2AE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4D0E0-2E89-9FD3-A6A8-D0062E404FA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CC2FE1-8425-4C07-9087-AD67C53D9841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98FF2D-8DF8-17A7-46B7-59476ED3A73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AB9117-28F9-42EB-FC0C-ACC5BFC81D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FCF014-2959-449E-AA19-4F73CA1F39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081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144AF-26FF-CACF-197B-1AE033E22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573B79-D583-C208-DE9D-DD1D8D4E6AC4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26E97F-730A-63B0-16F6-BB10AA82BD9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67AC16-F1A6-5D52-9DB7-349A160CD5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B9EC5E0-DA9B-4221-B3B1-E539E2CE9274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3C199B-1D0F-5043-41BC-F1DB573381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46AE79-2911-B32E-AEA2-EA96225BB1B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E8F9EC-849D-4EF2-93CE-DFFE5212E0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373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5376D-9B50-46D4-40DE-AE629000412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20A092-A4FF-CAA9-0579-D4217A1A03E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F38D7-7EDC-E277-BFBF-4DBD18F52B8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87614C-1822-4007-8362-F09E0DFFC4C7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1A7B5-AA26-D941-8354-C9DCCB3CF7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3E53A-A999-4B82-1BA0-8F41EFAC5B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C506F2-0EBB-4240-B678-C0136759567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755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B2B2F7E-0ECE-5EBA-BCB0-7561AA95C35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23D065-A742-BAD5-F6C8-ACE49EF76219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09E87-FBAB-CDD7-C5A7-95AC56C34CE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86652F-42B0-4BC9-9EE0-08544526FFE5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0660B-6B66-8ECD-2AB9-1C5533D719A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04ED7-E731-C663-3E8B-46AD6D64BF6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F1BCFC-0F0B-4A6A-936B-4B3C377F24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455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02E6BB-3B96-8147-C759-963EBFB2DBF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27E405-6694-6881-6A00-FF9AC432685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E0611C-A01E-8014-83D6-1CBD9BD6BE9D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F7F5F697-6386-4B11-A027-9C84D95A3FC0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EA27D-A433-ED40-2CD2-337BD71631A0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D55B-3529-2FAD-5B15-5147F4AA7D8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C0B65ED7-64DE-47E1-A2A3-5A8552C6AB7C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inkedin.com/pulse/what-societal-marketing-definition-benefits-drawbacks-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23F91786-4471-0253-CE97-1ABE8C5EBF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8D5C4F16-643E-8555-A123-05B4616F9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4080683"/>
            <a:ext cx="12191996" cy="2777316"/>
          </a:xfrm>
          <a:prstGeom prst="rect">
            <a:avLst/>
          </a:pr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FB96EE5D-B548-C05A-680B-720936FD20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855" b="3145"/>
          <a:stretch>
            <a:fillRect/>
          </a:stretch>
        </p:blipFill>
        <p:spPr>
          <a:xfrm>
            <a:off x="0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5D787F3-3BB1-950C-C2E4-7E6D792CD334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99818" y="5234318"/>
            <a:ext cx="6931316" cy="752212"/>
          </a:xfrm>
        </p:spPr>
        <p:txBody>
          <a:bodyPr anchorCtr="0"/>
          <a:lstStyle/>
          <a:p>
            <a:pPr lvl="0" algn="l"/>
            <a:r>
              <a:rPr lang="en-GB" sz="4000">
                <a:solidFill>
                  <a:srgbClr val="FF0000"/>
                </a:solidFill>
                <a:latin typeface="Arial Black" pitchFamily="34"/>
              </a:rPr>
              <a:t>Presentation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2A35A33-A25C-13E8-0470-7F22CF81807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99818" y="6059088"/>
            <a:ext cx="6931316" cy="349721"/>
          </a:xfrm>
        </p:spPr>
        <p:txBody>
          <a:bodyPr anchorCtr="0"/>
          <a:lstStyle/>
          <a:p>
            <a:pPr lvl="0" algn="l"/>
            <a:r>
              <a:rPr lang="en-US" sz="1600">
                <a:solidFill>
                  <a:srgbClr val="262626"/>
                </a:solidFill>
                <a:latin typeface="Arial Black" pitchFamily="34"/>
              </a:rPr>
              <a:t>By Nicoleta Pascu</a:t>
            </a:r>
            <a:endParaRPr lang="en-GB" sz="1600">
              <a:solidFill>
                <a:srgbClr val="262626"/>
              </a:solidFill>
              <a:latin typeface="Arial Black" pitchFamily="34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373E335E-5A13-8510-0973-FBBA1EA95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20">
            <a:extLst>
              <a:ext uri="{FF2B5EF4-FFF2-40B4-BE49-F238E27FC236}">
                <a16:creationId xmlns:a16="http://schemas.microsoft.com/office/drawing/2014/main" id="{E21964E1-9FA4-18AB-4BAE-C91C4742E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-7854"/>
            <a:ext cx="12191996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31356EA-59E3-B499-9699-483C923E5E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0" y="601748"/>
            <a:ext cx="6781803" cy="1338699"/>
          </a:xfrm>
        </p:spPr>
        <p:txBody>
          <a:bodyPr/>
          <a:lstStyle/>
          <a:p>
            <a:pPr lvl="0"/>
            <a:r>
              <a:rPr lang="en-GB">
                <a:solidFill>
                  <a:srgbClr val="FF0000"/>
                </a:solidFill>
                <a:latin typeface="Arial Black" pitchFamily="34"/>
              </a:rPr>
              <a:t>What Is Societal Marketing?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2BE7BB-7411-AC67-3BFC-EAD946D0046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675" r="2" b="2"/>
          <a:stretch>
            <a:fillRect/>
          </a:stretch>
        </p:blipFill>
        <p:spPr>
          <a:xfrm>
            <a:off x="18" y="9"/>
            <a:ext cx="375473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CA3B610-8B05-D001-8BBF-FE9483E9106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572000" y="2812026"/>
            <a:ext cx="6781803" cy="3290660"/>
          </a:xfrm>
        </p:spPr>
        <p:txBody>
          <a:bodyPr/>
          <a:lstStyle/>
          <a:p>
            <a:pPr lvl="0"/>
            <a:r>
              <a:rPr lang="en-US" sz="2000">
                <a:latin typeface="Arial" pitchFamily="34"/>
                <a:cs typeface="Arial" pitchFamily="34"/>
              </a:rPr>
              <a:t>An approach to marketing that aims at finding the right balance between profitability, customer satisfaction and social wellbeing.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Addresses issues related to the environment, ethics, and social responsibility.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Promotes the idea of companies generating value for its clients and society (Belz et al., 2025).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Main aim: To be successful in business while making a positive impact on society.</a:t>
            </a:r>
            <a:endParaRPr lang="en-GB" sz="2000">
              <a:latin typeface="Arial" pitchFamily="34"/>
              <a:cs typeface="Arial" pitchFamily="34"/>
            </a:endParaRPr>
          </a:p>
        </p:txBody>
      </p:sp>
      <p:pic>
        <p:nvPicPr>
          <p:cNvPr id="7" name="Slide 1">
            <a:hlinkClick r:id="" action="ppaction://media"/>
            <a:extLst>
              <a:ext uri="{FF2B5EF4-FFF2-40B4-BE49-F238E27FC236}">
                <a16:creationId xmlns:a16="http://schemas.microsoft.com/office/drawing/2014/main" id="{E2FDA1FE-DC49-AE7D-D434-0C16C3C69E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26475" y="5892800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1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15D326E7-CDE5-A80B-A096-FA80644E2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11">
            <a:extLst>
              <a:ext uri="{FF2B5EF4-FFF2-40B4-BE49-F238E27FC236}">
                <a16:creationId xmlns:a16="http://schemas.microsoft.com/office/drawing/2014/main" id="{CAFBAFB9-4144-1DDE-F909-67147907D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1766179" cy="20618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68629"/>
              <a:gd name="f7" fmla="val 1978172"/>
              <a:gd name="f8" fmla="val 10733254"/>
              <a:gd name="f9" fmla="val 31439"/>
              <a:gd name="f10" fmla="val 10727085"/>
              <a:gd name="f11" fmla="val 37910"/>
              <a:gd name="f12" fmla="val 10712973"/>
              <a:gd name="f13" fmla="val 56080"/>
              <a:gd name="f14" fmla="val 10699457"/>
              <a:gd name="f15" fmla="val 78430"/>
              <a:gd name="f16" fmla="val 10675953"/>
              <a:gd name="f17" fmla="val 68623"/>
              <a:gd name="f18" fmla="val 10685972"/>
              <a:gd name="f19" fmla="val 89202"/>
              <a:gd name="f20" fmla="val 10641629"/>
              <a:gd name="f21" fmla="val 69781"/>
              <a:gd name="f22" fmla="val 10637091"/>
              <a:gd name="f23" fmla="val 90361"/>
              <a:gd name="f24" fmla="val 10635214"/>
              <a:gd name="f25" fmla="val 107005"/>
              <a:gd name="f26" fmla="val 10621323"/>
              <a:gd name="f27" fmla="val 104993"/>
              <a:gd name="f28" fmla="val 10610971"/>
              <a:gd name="f29" fmla="val 110764"/>
              <a:gd name="f30" fmla="val 10603980"/>
              <a:gd name="f31" fmla="val 127568"/>
              <a:gd name="f32" fmla="val 10551417"/>
              <a:gd name="f33" fmla="val 141180"/>
              <a:gd name="f34" fmla="val 10532872"/>
              <a:gd name="f35" fmla="val 138028"/>
              <a:gd name="f36" fmla="val 10480300"/>
              <a:gd name="f37" fmla="val 119072"/>
              <a:gd name="f38" fmla="val 10440532"/>
              <a:gd name="f39" fmla="val 186296"/>
              <a:gd name="f40" fmla="val 10398558"/>
              <a:gd name="f41" fmla="val 172911"/>
              <a:gd name="f42" fmla="val 10387708"/>
              <a:gd name="f43" fmla="val 174114"/>
              <a:gd name="f44" fmla="val 10378792"/>
              <a:gd name="f45" fmla="val 177646"/>
              <a:gd name="f46" fmla="val 10371128"/>
              <a:gd name="f47" fmla="val 182609"/>
              <a:gd name="f48" fmla="val 10352178"/>
              <a:gd name="f49" fmla="val 199976"/>
              <a:gd name="f50" fmla="val 10351815"/>
              <a:gd name="f51" fmla="val 211879"/>
              <a:gd name="f52" fmla="val 10337471"/>
              <a:gd name="f53" fmla="val 218661"/>
              <a:gd name="f54" fmla="val 10334625"/>
              <a:gd name="f55" fmla="val 222351"/>
              <a:gd name="f56" fmla="val 10321108"/>
              <a:gd name="f57" fmla="val 225227"/>
              <a:gd name="f58" fmla="val 10278615"/>
              <a:gd name="f59" fmla="val 228401"/>
              <a:gd name="f60" fmla="val 10256365"/>
              <a:gd name="f61" fmla="val 235917"/>
              <a:gd name="f62" fmla="val 10218136"/>
              <a:gd name="f63" fmla="val 258033"/>
              <a:gd name="f64" fmla="val 10224552"/>
              <a:gd name="f65" fmla="val 209685"/>
              <a:gd name="f66" fmla="val 10201127"/>
              <a:gd name="f67" fmla="val 267448"/>
              <a:gd name="f68" fmla="val 10121320"/>
              <a:gd name="f69" fmla="val 273476"/>
              <a:gd name="f70" fmla="val 10040763"/>
              <a:gd name="f71" fmla="val 345580"/>
              <a:gd name="f72" fmla="val 9961218"/>
              <a:gd name="f73" fmla="val 326720"/>
              <a:gd name="f74" fmla="val 9980173"/>
              <a:gd name="f75" fmla="val 341621"/>
              <a:gd name="f76" fmla="val 9883038"/>
              <a:gd name="f77" fmla="val 318484"/>
              <a:gd name="f78" fmla="val 9859715"/>
              <a:gd name="f79" fmla="val 355698"/>
              <a:gd name="f80" fmla="val 9812822"/>
              <a:gd name="f81" fmla="val 367758"/>
              <a:gd name="f82" fmla="val 9752089"/>
              <a:gd name="f83" fmla="val 383830"/>
              <a:gd name="f84" fmla="val 9679867"/>
              <a:gd name="f85" fmla="val 399081"/>
              <a:gd name="f86" fmla="val 9618357"/>
              <a:gd name="f87" fmla="val 415668"/>
              <a:gd name="f88" fmla="val 9525492"/>
              <a:gd name="f89" fmla="val 446315"/>
              <a:gd name="f90" fmla="val 9490654"/>
              <a:gd name="f91" fmla="val 455225"/>
              <a:gd name="f92" fmla="val 9470837"/>
              <a:gd name="f93" fmla="val 452539"/>
              <a:gd name="f94" fmla="val 9469082"/>
              <a:gd name="f95" fmla="val 454891"/>
              <a:gd name="f96" fmla="val 9460057"/>
              <a:gd name="f97" fmla="val 461184"/>
              <a:gd name="f98" fmla="val 9453495"/>
              <a:gd name="f99" fmla="val 461729"/>
              <a:gd name="f100" fmla="val 9448038"/>
              <a:gd name="f101" fmla="val 459733"/>
              <a:gd name="f102" fmla="val 9396821"/>
              <a:gd name="f103" fmla="val 455795"/>
              <a:gd name="f104" fmla="val 9392197"/>
              <a:gd name="f105" fmla="val 459796"/>
              <a:gd name="f106" fmla="val 9347994"/>
              <a:gd name="f107" fmla="val 464462"/>
              <a:gd name="f108" fmla="val 9347959"/>
              <a:gd name="f109" fmla="val 465155"/>
              <a:gd name="f110" fmla="val 9347925"/>
              <a:gd name="f111" fmla="val 465846"/>
              <a:gd name="f112" fmla="val 9347889"/>
              <a:gd name="f113" fmla="val 466539"/>
              <a:gd name="f114" fmla="val 9346648"/>
              <a:gd name="f115" fmla="val 471307"/>
              <a:gd name="f116" fmla="val 9343831"/>
              <a:gd name="f117" fmla="val 475025"/>
              <a:gd name="f118" fmla="val 9337639"/>
              <a:gd name="f119" fmla="val 476654"/>
              <a:gd name="f120" fmla="val 9354547"/>
              <a:gd name="f121" fmla="val 503661"/>
              <a:gd name="f122" fmla="val 9307720"/>
              <a:gd name="f123" fmla="val 510631"/>
              <a:gd name="f124" fmla="val 9287964"/>
              <a:gd name="f125" fmla="val 513052"/>
              <a:gd name="f126" fmla="val 9269905"/>
              <a:gd name="f127" fmla="val 526173"/>
              <a:gd name="f128" fmla="val 9245386"/>
              <a:gd name="f129" fmla="val 544358"/>
              <a:gd name="f130" fmla="val 9229283"/>
              <a:gd name="f131" fmla="val 555377"/>
              <a:gd name="f132" fmla="val 9220274"/>
              <a:gd name="f133" fmla="val 557502"/>
              <a:gd name="f134" fmla="val 9220250"/>
              <a:gd name="f135" fmla="val 557668"/>
              <a:gd name="f136" fmla="val 9220226"/>
              <a:gd name="f137" fmla="val 557835"/>
              <a:gd name="f138" fmla="val 9220202"/>
              <a:gd name="f139" fmla="val 558001"/>
              <a:gd name="f140" fmla="val 9218468"/>
              <a:gd name="f141" fmla="val 559434"/>
              <a:gd name="f142" fmla="val 9215591"/>
              <a:gd name="f143" fmla="val 560497"/>
              <a:gd name="f144" fmla="val 9210908"/>
              <a:gd name="f145" fmla="val 561147"/>
              <a:gd name="f146" fmla="val 9186374"/>
              <a:gd name="f147" fmla="val 565502"/>
              <a:gd name="f148" fmla="val 9181058"/>
              <a:gd name="f149" fmla="val 569943"/>
              <a:gd name="f150" fmla="val 9167549"/>
              <a:gd name="f151" fmla="val 584727"/>
              <a:gd name="f152" fmla="val 9149110"/>
              <a:gd name="f153" fmla="val 598906"/>
              <a:gd name="f154" fmla="val 9133575"/>
              <a:gd name="f155" fmla="val 594395"/>
              <a:gd name="f156" fmla="val 9087390"/>
              <a:gd name="f157" fmla="val 636567"/>
              <a:gd name="f158" fmla="val 9078556"/>
              <a:gd name="f159" fmla="val 644039"/>
              <a:gd name="f160" fmla="val 8996399"/>
              <a:gd name="f161" fmla="val 690055"/>
              <a:gd name="f162" fmla="val 8913147"/>
              <a:gd name="f163" fmla="val 777045"/>
              <a:gd name="f164" fmla="val 8867993"/>
              <a:gd name="f165" fmla="val 772591"/>
              <a:gd name="f166" fmla="val 8803791"/>
              <a:gd name="f167" fmla="val 813860"/>
              <a:gd name="f168" fmla="val 8745270"/>
              <a:gd name="f169" fmla="val 819906"/>
              <a:gd name="f170" fmla="val 8690049"/>
              <a:gd name="f171" fmla="val 823612"/>
              <a:gd name="f172" fmla="val 8636202"/>
              <a:gd name="f173" fmla="val 848463"/>
              <a:gd name="f174" fmla="val 8594799"/>
              <a:gd name="f175" fmla="val 860014"/>
              <a:gd name="f176" fmla="val 8568613"/>
              <a:gd name="f177" fmla="val 864779"/>
              <a:gd name="f178" fmla="val 8555372"/>
              <a:gd name="f179" fmla="val 883171"/>
              <a:gd name="f180" fmla="val 8507229"/>
              <a:gd name="f181" fmla="val 901665"/>
              <a:gd name="f182" fmla="val 8428473"/>
              <a:gd name="f183" fmla="val 927985"/>
              <a:gd name="f184" fmla="val 8428287"/>
              <a:gd name="f185" fmla="val 929817"/>
              <a:gd name="f186" fmla="val 8428100"/>
              <a:gd name="f187" fmla="val 931648"/>
              <a:gd name="f188" fmla="val 8427914"/>
              <a:gd name="f189" fmla="val 933480"/>
              <a:gd name="f190" fmla="val 8420327"/>
              <a:gd name="f191" fmla="val 941984"/>
              <a:gd name="f192" fmla="val 8394729"/>
              <a:gd name="f193" fmla="val 948347"/>
              <a:gd name="f194" fmla="val 8380548"/>
              <a:gd name="f195" fmla="val 987916"/>
              <a:gd name="f196" fmla="val 8375330"/>
              <a:gd name="f197" fmla="val 965444"/>
              <a:gd name="f198" fmla="val 8372375"/>
              <a:gd name="f199" fmla="val 964202"/>
              <a:gd name="f200" fmla="val 8344433"/>
              <a:gd name="f201" fmla="val 977378"/>
              <a:gd name="f202" fmla="val 8340796"/>
              <a:gd name="f203" fmla="val 980522"/>
              <a:gd name="f204" fmla="val 8328292"/>
              <a:gd name="f205" fmla="val 982128"/>
              <a:gd name="f206" fmla="val 8319237"/>
              <a:gd name="f207" fmla="val 991089"/>
              <a:gd name="f208" fmla="val 8304438"/>
              <a:gd name="f209" fmla="val 996739"/>
              <a:gd name="f210" fmla="val 8297193"/>
              <a:gd name="f211" fmla="val 1005683"/>
              <a:gd name="f212" fmla="val 8289328"/>
              <a:gd name="f213" fmla="val 1014568"/>
              <a:gd name="f214" fmla="val 8280929"/>
              <a:gd name="f215" fmla="val 1023089"/>
              <a:gd name="f216" fmla="val 8275760"/>
              <a:gd name="f217" fmla="val 1027772"/>
              <a:gd name="f218" fmla="val 8275478"/>
              <a:gd name="f219" fmla="val 1027605"/>
              <a:gd name="f220" fmla="val 8273970"/>
              <a:gd name="f221" fmla="val 1028076"/>
              <a:gd name="f222" fmla="val 8251461"/>
              <a:gd name="f223" fmla="val 1029408"/>
              <a:gd name="f224" fmla="val 8249003"/>
              <a:gd name="f225" fmla="val 1032033"/>
              <a:gd name="f226" fmla="val 8203836"/>
              <a:gd name="f227" fmla="val 1037347"/>
              <a:gd name="f228" fmla="val 8172789"/>
              <a:gd name="f229" fmla="val 1049890"/>
              <a:gd name="f230" fmla="val 8148166"/>
              <a:gd name="f231" fmla="val 1034625"/>
              <a:gd name="f232" fmla="val 8122936"/>
              <a:gd name="f233" fmla="val 1063113"/>
              <a:gd name="f234" fmla="val 8093850"/>
              <a:gd name="f235" fmla="val 1074757"/>
              <a:gd name="f236" fmla="val 8066781"/>
              <a:gd name="f237" fmla="val 1075350"/>
              <a:gd name="f238" fmla="val 8043658"/>
              <a:gd name="f239" fmla="val 1092746"/>
              <a:gd name="f240" fmla="val 8032157"/>
              <a:gd name="f241" fmla="val 1089174"/>
              <a:gd name="f242" fmla="val 8022145"/>
              <a:gd name="f243" fmla="val 1089998"/>
              <a:gd name="f244" fmla="val 8015351"/>
              <a:gd name="f245" fmla="val 1105478"/>
              <a:gd name="f246" fmla="val 7987544"/>
              <a:gd name="f247" fmla="val 1113006"/>
              <a:gd name="f248" fmla="val 7977708"/>
              <a:gd name="f249" fmla="val 1099152"/>
              <a:gd name="f250" fmla="val 7963145"/>
              <a:gd name="f251" fmla="val 1119346"/>
              <a:gd name="f252" fmla="val 7942622"/>
              <a:gd name="f253" fmla="val 1098880"/>
              <a:gd name="f254" fmla="val 7943760"/>
              <a:gd name="f255" fmla="val 1109516"/>
              <a:gd name="f256" fmla="val 7938145"/>
              <a:gd name="f257" fmla="val 1120225"/>
              <a:gd name="f258" fmla="val 7937238"/>
              <a:gd name="f259" fmla="val 1121204"/>
              <a:gd name="f260" fmla="val 7934398"/>
              <a:gd name="f261" fmla="val 1118240"/>
              <a:gd name="f262" fmla="val 7918248"/>
              <a:gd name="f263" fmla="val 1124371"/>
              <a:gd name="f264" fmla="val 7914119"/>
              <a:gd name="f265" fmla="val 1127653"/>
              <a:gd name="f266" fmla="val 7911201"/>
              <a:gd name="f267" fmla="val 1129547"/>
              <a:gd name="f268" fmla="val 7909169"/>
              <a:gd name="f269" fmla="val 1130331"/>
              <a:gd name="f270" fmla="val 7907658"/>
              <a:gd name="f271" fmla="val 1130350"/>
              <a:gd name="f272" fmla="val 7907434"/>
              <a:gd name="f273" fmla="val 1130103"/>
              <a:gd name="f274" fmla="val 7901508"/>
              <a:gd name="f275" fmla="val 1133245"/>
              <a:gd name="f276" fmla="val 7891644"/>
              <a:gd name="f277" fmla="val 1139271"/>
              <a:gd name="f278" fmla="val 7882185"/>
              <a:gd name="f279" fmla="val 1145815"/>
              <a:gd name="f280" fmla="val 7873287"/>
              <a:gd name="f281" fmla="val 1152609"/>
              <a:gd name="f282" fmla="val 7864672"/>
              <a:gd name="f283" fmla="val 1141906"/>
              <a:gd name="f284" fmla="val 7845199"/>
              <a:gd name="f285" fmla="val 1159242"/>
              <a:gd name="f286" fmla="val 7834833"/>
              <a:gd name="f287" fmla="val 1153868"/>
              <a:gd name="f288" fmla="val 7828661"/>
              <a:gd name="f289" fmla="val 1139994"/>
              <a:gd name="f290" fmla="val 7823966"/>
              <a:gd name="f291" fmla="val 1143178"/>
              <a:gd name="f292" fmla="val 7815078"/>
              <a:gd name="f293" fmla="val 1151776"/>
              <a:gd name="f294" fmla="val 7813692"/>
              <a:gd name="f295" fmla="val 1152943"/>
              <a:gd name="f296" fmla="val 7812687"/>
              <a:gd name="f297" fmla="val 1153116"/>
              <a:gd name="f298" fmla="val 7812026"/>
              <a:gd name="f299" fmla="val 1151522"/>
              <a:gd name="f300" fmla="val 7806555"/>
              <a:gd name="f301" fmla="val 1153054"/>
              <a:gd name="f302" fmla="val 7788673"/>
              <a:gd name="f303" fmla="val 1159989"/>
              <a:gd name="f304" fmla="val 7782249"/>
              <a:gd name="f305" fmla="val 1160970"/>
              <a:gd name="f306" fmla="val 7773476"/>
              <a:gd name="f307" fmla="val 1157414"/>
              <a:gd name="f308" fmla="val 7769600"/>
              <a:gd name="f309" fmla="val 1157365"/>
              <a:gd name="f310" fmla="val 7752631"/>
              <a:gd name="f311" fmla="val 1172815"/>
              <a:gd name="f312" fmla="val 7739392"/>
              <a:gd name="f313" fmla="val 1192062"/>
              <a:gd name="f314" fmla="val 7677677"/>
              <a:gd name="f315" fmla="val 1216394"/>
              <a:gd name="f316" fmla="val 7586920"/>
              <a:gd name="f317" fmla="val 1261888"/>
              <a:gd name="f318" fmla="val 7556723"/>
              <a:gd name="f319" fmla="val 1298911"/>
              <a:gd name="f320" fmla="val 7489187"/>
              <a:gd name="f321" fmla="val 1284518"/>
              <a:gd name="f322" fmla="val 7486100"/>
              <a:gd name="f323" fmla="val 1292563"/>
              <a:gd name="f324" fmla="val 7454875"/>
              <a:gd name="f325" fmla="val 1308356"/>
              <a:gd name="f326" fmla="val 7453335"/>
              <a:gd name="f327" fmla="val 1326361"/>
              <a:gd name="f328" fmla="val 7411323"/>
              <a:gd name="f329" fmla="val 1340732"/>
              <a:gd name="f330" fmla="val 7372519"/>
              <a:gd name="f331" fmla="val 1390006"/>
              <a:gd name="f332" fmla="val 7288617"/>
              <a:gd name="f333" fmla="val 1403664"/>
              <a:gd name="f334" fmla="val 7240698"/>
              <a:gd name="f335" fmla="val 1438832"/>
              <a:gd name="f336" fmla="val 7206467"/>
              <a:gd name="f337" fmla="val 1417136"/>
              <a:gd name="f338" fmla="val 7227555"/>
              <a:gd name="f339" fmla="val 1441678"/>
              <a:gd name="f340" fmla="val 7197675"/>
              <a:gd name="f341" fmla="val 1447530"/>
              <a:gd name="f342" fmla="val 7211601"/>
              <a:gd name="f343" fmla="val 1474927"/>
              <a:gd name="f344" fmla="val 7159483"/>
              <a:gd name="f345" fmla="val 1444981"/>
              <a:gd name="f346" fmla="val 7164788"/>
              <a:gd name="f347" fmla="val 1480293"/>
              <a:gd name="f348" fmla="val 7159184"/>
              <a:gd name="f349" fmla="val 1480240"/>
              <a:gd name="f350" fmla="val 7153584"/>
              <a:gd name="f351" fmla="val 1479075"/>
              <a:gd name="f352" fmla="val 7147929"/>
              <a:gd name="f353" fmla="val 1477641"/>
              <a:gd name="f354" fmla="val 7144965"/>
              <a:gd name="f355" fmla="val 1476908"/>
              <a:gd name="f356" fmla="val 7134299"/>
              <a:gd name="f357" fmla="val 1479969"/>
              <a:gd name="f358" fmla="val 7129809"/>
              <a:gd name="f359" fmla="val 1473339"/>
              <a:gd name="f360" fmla="val 7112688"/>
              <a:gd name="f361" fmla="val 1472575"/>
              <a:gd name="f362" fmla="val 7106506"/>
              <a:gd name="f363" fmla="val 1473449"/>
              <a:gd name="f364" fmla="val 7100123"/>
              <a:gd name="f365" fmla="val 1475741"/>
              <a:gd name="f366" fmla="val 7093470"/>
              <a:gd name="f367" fmla="val 1480300"/>
              <a:gd name="f368" fmla="val 7079039"/>
              <a:gd name="f369" fmla="val 1501274"/>
              <a:gd name="f370" fmla="val 7048991"/>
              <a:gd name="f371" fmla="val 1495718"/>
              <a:gd name="f372" fmla="val 7025034"/>
              <a:gd name="f373" fmla="val 1506934"/>
              <a:gd name="f374" fmla="val 7014783"/>
              <a:gd name="f375" fmla="val 1515868"/>
              <a:gd name="f376" fmla="val 6979706"/>
              <a:gd name="f377" fmla="val 1523511"/>
              <a:gd name="f378" fmla="val 6977890"/>
              <a:gd name="f379" fmla="val 1525793"/>
              <a:gd name="f380" fmla="val 6971996"/>
              <a:gd name="f381" fmla="val 1527914"/>
              <a:gd name="f382" fmla="val 6959488"/>
              <a:gd name="f383" fmla="val 1529941"/>
              <a:gd name="f384" fmla="val 6944339"/>
              <a:gd name="f385" fmla="val 1536237"/>
              <a:gd name="f386" fmla="val 6886996"/>
              <a:gd name="f387" fmla="val 1563569"/>
              <a:gd name="f388" fmla="val 6874510"/>
              <a:gd name="f389" fmla="val 1558469"/>
              <a:gd name="f390" fmla="val 6871943"/>
              <a:gd name="f391" fmla="val 1554651"/>
              <a:gd name="f392" fmla="val 6856174"/>
              <a:gd name="f393" fmla="val 1562024"/>
              <a:gd name="f394" fmla="val 6842321"/>
              <a:gd name="f395" fmla="val 1560554"/>
              <a:gd name="f396" fmla="val 6832713"/>
              <a:gd name="f397" fmla="val 1569357"/>
              <a:gd name="f398" fmla="val 6816351"/>
              <a:gd name="f399" fmla="val 1571495"/>
              <a:gd name="f400" fmla="val 6810216"/>
              <a:gd name="f401" fmla="val 1571510"/>
              <a:gd name="f402" fmla="val 6803310"/>
              <a:gd name="f403" fmla="val 1571324"/>
              <a:gd name="f404" fmla="val 6795800"/>
              <a:gd name="f405" fmla="val 1572010"/>
              <a:gd name="f406" fmla="val 6777546"/>
              <a:gd name="f407" fmla="val 1568661"/>
              <a:gd name="f408" fmla="val 6751528"/>
              <a:gd name="f409" fmla="val 1574143"/>
              <a:gd name="f410" fmla="val 6731455"/>
              <a:gd name="f411" fmla="val 1578562"/>
              <a:gd name="f412" fmla="val 6712054"/>
              <a:gd name="f413" fmla="val 1582098"/>
              <a:gd name="f414" fmla="val 6691966"/>
              <a:gd name="f415" fmla="val 1582255"/>
              <a:gd name="f416" fmla="val 6677921"/>
              <a:gd name="f417" fmla="val 1590738"/>
              <a:gd name="f418" fmla="val 6663787"/>
              <a:gd name="f419" fmla="val 1595441"/>
              <a:gd name="f420" fmla="val 6646941"/>
              <a:gd name="f421" fmla="val 1588471"/>
              <a:gd name="f422" fmla="val 6605135"/>
              <a:gd name="f423" fmla="val 1597971"/>
              <a:gd name="f424" fmla="val 6598373"/>
              <a:gd name="f425" fmla="val 1612583"/>
              <a:gd name="f426" fmla="val 6568576"/>
              <a:gd name="f427" fmla="val 1606488"/>
              <a:gd name="f428" fmla="val 6562510"/>
              <a:gd name="f429" fmla="val 1614734"/>
              <a:gd name="f430" fmla="val 6558067"/>
              <a:gd name="f431" fmla="val 1619360"/>
              <a:gd name="f432" fmla="val 6554358"/>
              <a:gd name="f433" fmla="val 1621701"/>
              <a:gd name="f434" fmla="val 6543227"/>
              <a:gd name="f435" fmla="val 1628727"/>
              <a:gd name="f436" fmla="val 6538724"/>
              <a:gd name="f437" fmla="val 1615196"/>
              <a:gd name="f438" fmla="val 6516968"/>
              <a:gd name="f439" fmla="val 1617195"/>
              <a:gd name="f440" fmla="val 6493173"/>
              <a:gd name="f441" fmla="val 1617368"/>
              <a:gd name="f442" fmla="val 6528193"/>
              <a:gd name="f443" fmla="val 1598652"/>
              <a:gd name="f444" fmla="val 6506479"/>
              <a:gd name="f445" fmla="val 1602227"/>
              <a:gd name="f446" fmla="val 6486674"/>
              <a:gd name="f447" fmla="val 1613929"/>
              <a:gd name="f448" fmla="val 6478484"/>
              <a:gd name="f449" fmla="val 1593997"/>
              <a:gd name="f450" fmla="val 6458436"/>
              <a:gd name="f451" fmla="val 1607332"/>
              <a:gd name="f452" fmla="val 6471168"/>
              <a:gd name="f453" fmla="val 1620800"/>
              <a:gd name="f454" fmla="val 6410323"/>
              <a:gd name="f455" fmla="val 1615478"/>
              <a:gd name="f456" fmla="val 6414786"/>
              <a:gd name="f457" fmla="val 1628815"/>
              <a:gd name="f458" fmla="val 6385942"/>
              <a:gd name="f459" fmla="val 1615041"/>
              <a:gd name="f460" fmla="val 6386569"/>
              <a:gd name="f461" fmla="val 1640238"/>
              <a:gd name="f462" fmla="val 6357085"/>
              <a:gd name="f463" fmla="val 1640846"/>
              <a:gd name="f464" fmla="val 6341163"/>
              <a:gd name="f465" fmla="val 1636809"/>
              <a:gd name="f466" fmla="val 6331497"/>
              <a:gd name="f467" fmla="val 1637754"/>
              <a:gd name="f468" fmla="val 6322636"/>
              <a:gd name="f469" fmla="val 1648213"/>
              <a:gd name="f470" fmla="val 6248448"/>
              <a:gd name="f471" fmla="val 1627802"/>
              <a:gd name="f472" fmla="val 6286748"/>
              <a:gd name="f473" fmla="val 1654976"/>
              <a:gd name="f474" fmla="val 6226172"/>
              <a:gd name="f475" fmla="val 1654676"/>
              <a:gd name="f476" fmla="val 6221217"/>
              <a:gd name="f477" fmla="val 1654506"/>
              <a:gd name="f478" fmla="val 6204956"/>
              <a:gd name="f479" fmla="val 1664280"/>
              <a:gd name="f480" fmla="val 6204728"/>
              <a:gd name="f481" fmla="val 1665114"/>
              <a:gd name="f482" fmla="val 6204498"/>
              <a:gd name="f483" fmla="val 1665947"/>
              <a:gd name="f484" fmla="val 6204270"/>
              <a:gd name="f485" fmla="val 1666782"/>
              <a:gd name="f486" fmla="val 6143810"/>
              <a:gd name="f487" fmla="val 1661963"/>
              <a:gd name="f488" fmla="val 6136560"/>
              <a:gd name="f489" fmla="val 1665728"/>
              <a:gd name="f490" fmla="val 6096155"/>
              <a:gd name="f491" fmla="val 1656951"/>
              <a:gd name="f492" fmla="val 6075812"/>
              <a:gd name="f493" fmla="val 1655422"/>
              <a:gd name="f494" fmla="val 6039495"/>
              <a:gd name="f495" fmla="val 1649680"/>
              <a:gd name="f496" fmla="val 6036523"/>
              <a:gd name="f497" fmla="val 1652121"/>
              <a:gd name="f498" fmla="val 6029328"/>
              <a:gd name="f499" fmla="val 1649904"/>
              <a:gd name="f500" fmla="val 6024075"/>
              <a:gd name="f501" fmla="val 1652779"/>
              <a:gd name="f502" fmla="val 6018085"/>
              <a:gd name="f503" fmla="val 1652030"/>
              <a:gd name="f504" fmla="val 6006658"/>
              <a:gd name="f505" fmla="val 1653831"/>
              <a:gd name="f506" fmla="val 5968194"/>
              <a:gd name="f507" fmla="val 1662035"/>
              <a:gd name="f508" fmla="val 5955513"/>
              <a:gd name="f509" fmla="val 1663584"/>
              <a:gd name="f510" fmla="val 5941996"/>
              <a:gd name="f511" fmla="val 1661326"/>
              <a:gd name="f512" fmla="val 5931789"/>
              <a:gd name="f513" fmla="val 1669915"/>
              <a:gd name="f514" fmla="val 5888686"/>
              <a:gd name="f515" fmla="val 1672175"/>
              <a:gd name="f516" fmla="val 5873794"/>
              <a:gd name="f517" fmla="val 1665454"/>
              <a:gd name="f518" fmla="val 5860022"/>
              <a:gd name="f519" fmla="val 1660635"/>
              <a:gd name="f520" fmla="val 5858237"/>
              <a:gd name="f521" fmla="val 1660649"/>
              <a:gd name="f522" fmla="val 5840319"/>
              <a:gd name="f523" fmla="val 1660798"/>
              <a:gd name="f524" fmla="val 5806984"/>
              <a:gd name="f525" fmla="val 1661075"/>
              <a:gd name="f526" fmla="val 5785708"/>
              <a:gd name="f527" fmla="val 1661533"/>
              <a:gd name="f528" fmla="val 5764126"/>
              <a:gd name="f529" fmla="val 1662974"/>
              <a:gd name="f530" fmla="val 5742351"/>
              <a:gd name="f531" fmla="val 1667489"/>
              <a:gd name="f532" fmla="val 5659069"/>
              <a:gd name="f533" fmla="val 1645168"/>
              <a:gd name="f534" fmla="val 5615134"/>
              <a:gd name="f535" fmla="val 1706361"/>
              <a:gd name="f536" fmla="val 5521171"/>
              <a:gd name="f537" fmla="val 1671626"/>
              <a:gd name="f538" fmla="val 5491803"/>
              <a:gd name="f539" fmla="val 1671296"/>
              <a:gd name="f540" fmla="val 5498089"/>
              <a:gd name="f541" fmla="val 1662666"/>
              <a:gd name="f542" fmla="val 5457384"/>
              <a:gd name="f543" fmla="val 1683952"/>
              <a:gd name="f544" fmla="val 5356959"/>
              <a:gd name="f545" fmla="val 1699287"/>
              <a:gd name="f546" fmla="val 5078905"/>
              <a:gd name="f547" fmla="val 1774579"/>
              <a:gd name="f548" fmla="val 4950070"/>
              <a:gd name="f549" fmla="val 1748401"/>
              <a:gd name="f550" fmla="val 4918276"/>
              <a:gd name="f551" fmla="val 1752255"/>
              <a:gd name="f552" fmla="val 4891043"/>
              <a:gd name="f553" fmla="val 1756936"/>
              <a:gd name="f554" fmla="val 4872172"/>
              <a:gd name="f555" fmla="val 1757222"/>
              <a:gd name="f556" fmla="val 4809524"/>
              <a:gd name="f557" fmla="val 1761033"/>
              <a:gd name="f558" fmla="val 4791324"/>
              <a:gd name="f559" fmla="val 1772975"/>
              <a:gd name="f560" fmla="val 4777258"/>
              <a:gd name="f561" fmla="val 1754591"/>
              <a:gd name="f562" fmla="val 4759058"/>
              <a:gd name="f563" fmla="val 1766533"/>
              <a:gd name="f564" fmla="val 4747481"/>
              <a:gd name="f565" fmla="val 1770744"/>
              <a:gd name="f566" fmla="val 4734604"/>
              <a:gd name="f567" fmla="val 1772921"/>
              <a:gd name="f568" fmla="val 4719749"/>
              <a:gd name="f569" fmla="val 1771811"/>
              <a:gd name="f570" fmla="val 4671168"/>
              <a:gd name="f571" fmla="val 1780243"/>
              <a:gd name="f572" fmla="val 4634134"/>
              <a:gd name="f573" fmla="val 1775931"/>
              <a:gd name="f574" fmla="val 4568686"/>
              <a:gd name="f575" fmla="val 1786141"/>
              <a:gd name="f576" fmla="val 4544667"/>
              <a:gd name="f577" fmla="val 1777910"/>
              <a:gd name="f578" fmla="val 4432547"/>
              <a:gd name="f579" fmla="val 1778168"/>
              <a:gd name="f580" fmla="val 4418751"/>
              <a:gd name="f581" fmla="val 1796932"/>
              <a:gd name="f582" fmla="val 4403360"/>
              <a:gd name="f583" fmla="val 1801488"/>
              <a:gd name="f584" fmla="val 4385278"/>
              <a:gd name="f585" fmla="val 1795746"/>
              <a:gd name="f586" fmla="val 4378377"/>
              <a:gd name="f587" fmla="val 1815528"/>
              <a:gd name="f588" fmla="val 4366870"/>
              <a:gd name="f589" fmla="val 1839461"/>
              <a:gd name="f590" fmla="val 4337372"/>
              <a:gd name="f591" fmla="val 1814003"/>
              <a:gd name="f592" fmla="val 4320575"/>
              <a:gd name="f593" fmla="val 1832722"/>
              <a:gd name="f594" fmla="val 4277898"/>
              <a:gd name="f595" fmla="val 1857053"/>
              <a:gd name="f596" fmla="val 4243945"/>
              <a:gd name="f597" fmla="val 1846759"/>
              <a:gd name="f598" fmla="val 4211935"/>
              <a:gd name="f599" fmla="val 1860177"/>
              <a:gd name="f600" fmla="val 4181519"/>
              <a:gd name="f601" fmla="val 1859584"/>
              <a:gd name="f602" fmla="val 4171342"/>
              <a:gd name="f603" fmla="val 1859762"/>
              <a:gd name="f604" fmla="val 4101228"/>
              <a:gd name="f605" fmla="val 1868717"/>
              <a:gd name="f606" fmla="val 4080159"/>
              <a:gd name="f607" fmla="val 1876188"/>
              <a:gd name="f608" fmla="val 4039427"/>
              <a:gd name="f609" fmla="val 1877381"/>
              <a:gd name="f610" fmla="val 3973223"/>
              <a:gd name="f611" fmla="val 1881015"/>
              <a:gd name="f612" fmla="val 3971330"/>
              <a:gd name="f613" fmla="val 1884974"/>
              <a:gd name="f614" fmla="val 3952843"/>
              <a:gd name="f615" fmla="val 1879225"/>
              <a:gd name="f616" fmla="val 3900992"/>
              <a:gd name="f617" fmla="val 1880603"/>
              <a:gd name="f618" fmla="val 3849141"/>
              <a:gd name="f619" fmla="val 1881981"/>
              <a:gd name="f620" fmla="val 3740060"/>
              <a:gd name="f621" fmla="val 1895686"/>
              <a:gd name="f622" fmla="val 3662119"/>
              <a:gd name="f623" fmla="val 1889285"/>
              <a:gd name="f624" fmla="val 3565155"/>
              <a:gd name="f625" fmla="val 1881322"/>
              <a:gd name="f626" fmla="val 3613412"/>
              <a:gd name="f627" fmla="val 1915150"/>
              <a:gd name="f628" fmla="val 3496919"/>
              <a:gd name="f629" fmla="val 1873180"/>
              <a:gd name="f630" fmla="val 3488062"/>
              <a:gd name="f631" fmla="val 1895719"/>
              <a:gd name="f632" fmla="val 3474293"/>
              <a:gd name="f633" fmla="val 1876288"/>
              <a:gd name="f634" fmla="val 3449433"/>
              <a:gd name="f635" fmla="val 1889681"/>
              <a:gd name="f636" fmla="val 3406553"/>
              <a:gd name="f637" fmla="val 1891629"/>
              <a:gd name="f638" fmla="val 3413217"/>
              <a:gd name="f639" fmla="val 1897797"/>
              <a:gd name="f640" fmla="val 3369766"/>
              <a:gd name="f641" fmla="val 1916653"/>
              <a:gd name="f642" fmla="val 3338805"/>
              <a:gd name="f643" fmla="val 1929531"/>
              <a:gd name="f644" fmla="val 3289487"/>
              <a:gd name="f645" fmla="val 1928617"/>
              <a:gd name="f646" fmla="val 3269672"/>
              <a:gd name="f647" fmla="val 1938036"/>
              <a:gd name="f648" fmla="val 3224897"/>
              <a:gd name="f649" fmla="val 1943733"/>
              <a:gd name="f650" fmla="val 3188693"/>
              <a:gd name="f651" fmla="val 1949271"/>
              <a:gd name="f652" fmla="val 3178540"/>
              <a:gd name="f653" fmla="val 1909145"/>
              <a:gd name="f654" fmla="val 3161463"/>
              <a:gd name="f655" fmla="val 1946591"/>
              <a:gd name="f656" fmla="val 3112044"/>
              <a:gd name="f657" fmla="val 1935614"/>
              <a:gd name="f658" fmla="val 3069716"/>
              <a:gd name="f659" fmla="val 1930463"/>
              <a:gd name="f660" fmla="val 3049937"/>
              <a:gd name="f661" fmla="val 1924285"/>
              <a:gd name="f662" fmla="val 3047816"/>
              <a:gd name="f663" fmla="val 1925644"/>
              <a:gd name="f664" fmla="val 3005773"/>
              <a:gd name="f665" fmla="val 1915878"/>
              <a:gd name="f666" fmla="val 2978838"/>
              <a:gd name="f667" fmla="val 1921092"/>
              <a:gd name="f668" fmla="val 2967972"/>
              <a:gd name="f669" fmla="val 1927319"/>
              <a:gd name="f670" fmla="val 2897201"/>
              <a:gd name="f671" fmla="val 1926772"/>
              <a:gd name="f672" fmla="val 2783891"/>
              <a:gd name="f673" fmla="val 1931749"/>
              <a:gd name="f674" fmla="val 2753098"/>
              <a:gd name="f675" fmla="val 1932794"/>
              <a:gd name="f676" fmla="val 2731621"/>
              <a:gd name="f677" fmla="val 1915151"/>
              <a:gd name="f678" fmla="val 2712447"/>
              <a:gd name="f679" fmla="val 1933044"/>
              <a:gd name="f680" fmla="val 2621923"/>
              <a:gd name="f681" fmla="val 1990472"/>
              <a:gd name="f682" fmla="val 2637976"/>
              <a:gd name="f683" fmla="val 1949546"/>
              <a:gd name="f684" fmla="val 2560151"/>
              <a:gd name="f685" fmla="val 1963609"/>
              <a:gd name="f686" fmla="val 2472084"/>
              <a:gd name="f687" fmla="val 1973456"/>
              <a:gd name="f688" fmla="val 2423631"/>
              <a:gd name="f689" fmla="val 1962133"/>
              <a:gd name="f690" fmla="val 2367221"/>
              <a:gd name="f691" fmla="val 1971884"/>
              <a:gd name="f692" fmla="val 2355331"/>
              <a:gd name="f693" fmla="val 1950582"/>
              <a:gd name="f694" fmla="val 2295649"/>
              <a:gd name="f695" fmla="val 1950006"/>
              <a:gd name="f696" fmla="val 2272130"/>
              <a:gd name="f697" fmla="val 1961162"/>
              <a:gd name="f698" fmla="val 2229336"/>
              <a:gd name="f699" fmla="val 1964326"/>
              <a:gd name="f700" fmla="val 2232627"/>
              <a:gd name="f701" fmla="val 1943953"/>
              <a:gd name="f702" fmla="val 2189404"/>
              <a:gd name="f703" fmla="val 2153824"/>
              <a:gd name="f704" fmla="val 1968017"/>
              <a:gd name="f705" fmla="val 2114605"/>
              <a:gd name="f706" fmla="val 1969166"/>
              <a:gd name="f707" fmla="val 2077704"/>
              <a:gd name="f708" fmla="val 1965002"/>
              <a:gd name="f709" fmla="val 2053064"/>
              <a:gd name="f710" fmla="val 1962036"/>
              <a:gd name="f711" fmla="val 2051584"/>
              <a:gd name="f712" fmla="val 1971011"/>
              <a:gd name="f713" fmla="val 2033299"/>
              <a:gd name="f714" fmla="val 1969042"/>
              <a:gd name="f715" fmla="val 2015014"/>
              <a:gd name="f716" fmla="val 1967073"/>
              <a:gd name="f717" fmla="val 1998956"/>
              <a:gd name="f718" fmla="val 1958903"/>
              <a:gd name="f719" fmla="val 1967996"/>
              <a:gd name="f720" fmla="val 1953187"/>
              <a:gd name="f721" fmla="val 1924117"/>
              <a:gd name="f722" fmla="val 1970917"/>
              <a:gd name="f723" fmla="val 1915668"/>
              <a:gd name="f724" fmla="val 1940297"/>
              <a:gd name="f725" fmla="val 1855805"/>
              <a:gd name="f726" fmla="val 1926082"/>
              <a:gd name="f727" fmla="val 1830663"/>
              <a:gd name="f728" fmla="val 1943732"/>
              <a:gd name="f729" fmla="val 1810564"/>
              <a:gd name="f730" fmla="val 1935694"/>
              <a:gd name="f731" fmla="val 1790957"/>
              <a:gd name="f732" fmla="val 1919460"/>
              <a:gd name="f733" fmla="val 1732588"/>
              <a:gd name="f734" fmla="val 1924884"/>
              <a:gd name="f735" fmla="val 1679506"/>
              <a:gd name="f736" fmla="val 1900619"/>
              <a:gd name="f737" fmla="val 1613978"/>
              <a:gd name="f738" fmla="val 1891581"/>
              <a:gd name="f739" fmla="val 1542961"/>
              <a:gd name="f740" fmla="val 1912227"/>
              <a:gd name="f741" fmla="val 1506863"/>
              <a:gd name="f742" fmla="val 1865666"/>
              <a:gd name="f743" fmla="val 1436831"/>
              <a:gd name="f744" fmla="val 1856201"/>
              <a:gd name="f745" fmla="val 1409149"/>
              <a:gd name="f746" fmla="val 1862955"/>
              <a:gd name="f747" fmla="val 1416370"/>
              <a:gd name="f748" fmla="val 1829853"/>
              <a:gd name="f749" fmla="val 1357365"/>
              <a:gd name="f750" fmla="val 1832140"/>
              <a:gd name="f751" fmla="val 1285880"/>
              <a:gd name="f752" fmla="val 1811785"/>
              <a:gd name="f753" fmla="val 1273193"/>
              <a:gd name="f754" fmla="val 1786872"/>
              <a:gd name="f755" fmla="val 1232341"/>
              <a:gd name="f756" fmla="val 1785942"/>
              <a:gd name="f757" fmla="val 1223903"/>
              <a:gd name="f758" fmla="val 1792798"/>
              <a:gd name="f759" fmla="val 1160576"/>
              <a:gd name="f760" fmla="val 1793911"/>
              <a:gd name="f761" fmla="val 1162595"/>
              <a:gd name="f762" fmla="val 1784330"/>
              <a:gd name="f763" fmla="val 1153167"/>
              <a:gd name="f764" fmla="val 1787110"/>
              <a:gd name="f765" fmla="val 1122206"/>
              <a:gd name="f766" fmla="val 1805077"/>
              <a:gd name="f767" fmla="val 1120257"/>
              <a:gd name="f768" fmla="val 1789615"/>
              <a:gd name="f769" fmla="val 1073149"/>
              <a:gd name="f770" fmla="val 1786750"/>
              <a:gd name="f771" fmla="val 1034361"/>
              <a:gd name="f772" fmla="val 1768718"/>
              <a:gd name="f773" fmla="val 991903"/>
              <a:gd name="f774" fmla="val 1786741"/>
              <a:gd name="f775" fmla="val 966383"/>
              <a:gd name="f776" fmla="val 1781126"/>
              <a:gd name="f777" fmla="val 949501"/>
              <a:gd name="f778" fmla="val 1800915"/>
              <a:gd name="f779" fmla="val 883960"/>
              <a:gd name="f780" fmla="val 1809389"/>
              <a:gd name="f781" fmla="val 836064"/>
              <a:gd name="f782" fmla="val 1808194"/>
              <a:gd name="f783" fmla="val 826980"/>
              <a:gd name="f784" fmla="val 1826610"/>
              <a:gd name="f785" fmla="val 766531"/>
              <a:gd name="f786" fmla="val 1805053"/>
              <a:gd name="f787" fmla="val 732778"/>
              <a:gd name="f788" fmla="val 1801141"/>
              <a:gd name="f789" fmla="val 694055"/>
              <a:gd name="f790" fmla="val 1787044"/>
              <a:gd name="f791" fmla="val 669779"/>
              <a:gd name="f792" fmla="val 1800537"/>
              <a:gd name="f793" fmla="val 645252"/>
              <a:gd name="f794" fmla="val 1794709"/>
              <a:gd name="f795" fmla="val 563495"/>
              <a:gd name="f796" fmla="val 1813232"/>
              <a:gd name="f797" fmla="val 523898"/>
              <a:gd name="f798" fmla="val 1811085"/>
              <a:gd name="f799" fmla="val 457555"/>
              <a:gd name="f800" fmla="val 1798530"/>
              <a:gd name="f801" fmla="val 395227"/>
              <a:gd name="f802" fmla="val 1824052"/>
              <a:gd name="f803" fmla="val 360251"/>
              <a:gd name="f804" fmla="val 1830735"/>
              <a:gd name="f805" fmla="val 313564"/>
              <a:gd name="f806" fmla="val 1825583"/>
              <a:gd name="f807" fmla="val 298281"/>
              <a:gd name="f808" fmla="val 1811622"/>
              <a:gd name="f809" fmla="val 255207"/>
              <a:gd name="f810" fmla="val 1818275"/>
              <a:gd name="f811" fmla="val 206572"/>
              <a:gd name="f812" fmla="val 1839769"/>
              <a:gd name="f813" fmla="val 160277"/>
              <a:gd name="f814" fmla="val 1836800"/>
              <a:gd name="f815" fmla="val 101803"/>
              <a:gd name="f816" fmla="val 1870647"/>
              <a:gd name="f817" fmla="val 85849"/>
              <a:gd name="f818" fmla="val 1910002"/>
              <a:gd name="f819" fmla="val 27997"/>
              <a:gd name="f820" fmla="val 1845258"/>
              <a:gd name="f821" fmla="val 25397"/>
              <a:gd name="f822" fmla="val 1888443"/>
              <a:gd name="f823" fmla="val 19096"/>
              <a:gd name="f824" fmla="val 1881154"/>
              <a:gd name="f825" fmla="val 11260"/>
              <a:gd name="f826" fmla="val 1878398"/>
              <a:gd name="f827" fmla="val 2370"/>
              <a:gd name="f828" fmla="val 1878311"/>
              <a:gd name="f829" fmla="val 1878785"/>
              <a:gd name="f830" fmla="+- 0 0 -90"/>
              <a:gd name="f831" fmla="*/ f3 1 10768629"/>
              <a:gd name="f832" fmla="*/ f4 1 1978172"/>
              <a:gd name="f833" fmla="val f5"/>
              <a:gd name="f834" fmla="val f6"/>
              <a:gd name="f835" fmla="val f7"/>
              <a:gd name="f836" fmla="*/ f830 f0 1"/>
              <a:gd name="f837" fmla="+- f835 0 f833"/>
              <a:gd name="f838" fmla="+- f834 0 f833"/>
              <a:gd name="f839" fmla="*/ f836 1 f2"/>
              <a:gd name="f840" fmla="*/ f838 1 10768629"/>
              <a:gd name="f841" fmla="*/ f837 1 1978172"/>
              <a:gd name="f842" fmla="*/ 0 f838 1"/>
              <a:gd name="f843" fmla="*/ 0 f837 1"/>
              <a:gd name="f844" fmla="*/ 10768629 f838 1"/>
              <a:gd name="f845" fmla="*/ 10733254 f838 1"/>
              <a:gd name="f846" fmla="*/ 31439 f837 1"/>
              <a:gd name="f847" fmla="*/ 10727085 f838 1"/>
              <a:gd name="f848" fmla="*/ 37910 f837 1"/>
              <a:gd name="f849" fmla="*/ 10675953 f838 1"/>
              <a:gd name="f850" fmla="*/ 68623 f837 1"/>
              <a:gd name="f851" fmla="*/ 10637091 f838 1"/>
              <a:gd name="f852" fmla="*/ 90361 f837 1"/>
              <a:gd name="f853" fmla="*/ 10610971 f838 1"/>
              <a:gd name="f854" fmla="*/ 110764 f837 1"/>
              <a:gd name="f855" fmla="*/ 10532872 f838 1"/>
              <a:gd name="f856" fmla="*/ 138028 f837 1"/>
              <a:gd name="f857" fmla="*/ 10398558 f838 1"/>
              <a:gd name="f858" fmla="*/ 172911 f837 1"/>
              <a:gd name="f859" fmla="*/ 10371128 f838 1"/>
              <a:gd name="f860" fmla="*/ 182609 f837 1"/>
              <a:gd name="f861" fmla="*/ 10352178 f838 1"/>
              <a:gd name="f862" fmla="*/ 199976 f837 1"/>
              <a:gd name="f863" fmla="*/ 10351815 f838 1"/>
              <a:gd name="f864" fmla="*/ 211879 f837 1"/>
              <a:gd name="f865" fmla="*/ 10337471 f838 1"/>
              <a:gd name="f866" fmla="*/ 218661 f837 1"/>
              <a:gd name="f867" fmla="*/ 10334625 f838 1"/>
              <a:gd name="f868" fmla="*/ 222351 f837 1"/>
              <a:gd name="f869" fmla="*/ 10256365 f838 1"/>
              <a:gd name="f870" fmla="*/ 235917 f837 1"/>
              <a:gd name="f871" fmla="*/ 10201127 f838 1"/>
              <a:gd name="f872" fmla="*/ 267448 f837 1"/>
              <a:gd name="f873" fmla="*/ 9961218 f838 1"/>
              <a:gd name="f874" fmla="*/ 326720 f837 1"/>
              <a:gd name="f875" fmla="*/ 9859715 f838 1"/>
              <a:gd name="f876" fmla="*/ 355698 f837 1"/>
              <a:gd name="f877" fmla="*/ 9679867 f838 1"/>
              <a:gd name="f878" fmla="*/ 399081 f837 1"/>
              <a:gd name="f879" fmla="*/ 9490654 f838 1"/>
              <a:gd name="f880" fmla="*/ 455225 f837 1"/>
              <a:gd name="f881" fmla="*/ 9470837 f838 1"/>
              <a:gd name="f882" fmla="*/ 452539 f837 1"/>
              <a:gd name="f883" fmla="*/ 9469082 f838 1"/>
              <a:gd name="f884" fmla="*/ 454891 f837 1"/>
              <a:gd name="f885" fmla="*/ 9448038 f838 1"/>
              <a:gd name="f886" fmla="*/ 459733 f837 1"/>
              <a:gd name="f887" fmla="*/ 9396821 f838 1"/>
              <a:gd name="f888" fmla="*/ 455795 f837 1"/>
              <a:gd name="f889" fmla="*/ 9392197 f838 1"/>
              <a:gd name="f890" fmla="*/ 459796 f837 1"/>
              <a:gd name="f891" fmla="*/ 9347994 f838 1"/>
              <a:gd name="f892" fmla="*/ 464462 f837 1"/>
              <a:gd name="f893" fmla="*/ 9347889 f838 1"/>
              <a:gd name="f894" fmla="*/ 466539 f837 1"/>
              <a:gd name="f895" fmla="*/ 9337639 f838 1"/>
              <a:gd name="f896" fmla="*/ 476654 f837 1"/>
              <a:gd name="f897" fmla="*/ 9229283 f838 1"/>
              <a:gd name="f898" fmla="*/ 555377 f837 1"/>
              <a:gd name="f899" fmla="*/ 9220274 f838 1"/>
              <a:gd name="f900" fmla="*/ 557502 f837 1"/>
              <a:gd name="f901" fmla="*/ 9220202 f838 1"/>
              <a:gd name="f902" fmla="*/ 558001 f837 1"/>
              <a:gd name="f903" fmla="*/ 9210908 f838 1"/>
              <a:gd name="f904" fmla="*/ 561147 f837 1"/>
              <a:gd name="f905" fmla="*/ 9186374 f838 1"/>
              <a:gd name="f906" fmla="*/ 565502 f837 1"/>
              <a:gd name="f907" fmla="*/ 9181058 f838 1"/>
              <a:gd name="f908" fmla="*/ 569943 f837 1"/>
              <a:gd name="f909" fmla="*/ 9149110 f838 1"/>
              <a:gd name="f910" fmla="*/ 598906 f837 1"/>
              <a:gd name="f911" fmla="*/ 9078556 f838 1"/>
              <a:gd name="f912" fmla="*/ 644039 f837 1"/>
              <a:gd name="f913" fmla="*/ 8996399 f838 1"/>
              <a:gd name="f914" fmla="*/ 690055 f837 1"/>
              <a:gd name="f915" fmla="*/ 8803791 f838 1"/>
              <a:gd name="f916" fmla="*/ 813860 f837 1"/>
              <a:gd name="f917" fmla="*/ 8636202 f838 1"/>
              <a:gd name="f918" fmla="*/ 848463 f837 1"/>
              <a:gd name="f919" fmla="*/ 8555372 f838 1"/>
              <a:gd name="f920" fmla="*/ 883171 f837 1"/>
              <a:gd name="f921" fmla="*/ 8507229 f838 1"/>
              <a:gd name="f922" fmla="*/ 901665 f837 1"/>
              <a:gd name="f923" fmla="*/ 8428473 f838 1"/>
              <a:gd name="f924" fmla="*/ 927985 f837 1"/>
              <a:gd name="f925" fmla="*/ 8427914 f838 1"/>
              <a:gd name="f926" fmla="*/ 933480 f837 1"/>
              <a:gd name="f927" fmla="*/ 8420327 f838 1"/>
              <a:gd name="f928" fmla="*/ 941984 f837 1"/>
              <a:gd name="f929" fmla="*/ 8380548 f838 1"/>
              <a:gd name="f930" fmla="*/ 987916 f837 1"/>
              <a:gd name="f931" fmla="*/ 8304438 f838 1"/>
              <a:gd name="f932" fmla="*/ 996739 f837 1"/>
              <a:gd name="f933" fmla="*/ 8280929 f838 1"/>
              <a:gd name="f934" fmla="*/ 1023089 f837 1"/>
              <a:gd name="f935" fmla="*/ 8275760 f838 1"/>
              <a:gd name="f936" fmla="*/ 1027772 f837 1"/>
              <a:gd name="f937" fmla="*/ 8275478 f838 1"/>
              <a:gd name="f938" fmla="*/ 1027605 f837 1"/>
              <a:gd name="f939" fmla="*/ 1032033 f837 1"/>
              <a:gd name="f940" fmla="*/ 8203836 f838 1"/>
              <a:gd name="f941" fmla="*/ 1037347 f837 1"/>
              <a:gd name="f942" fmla="*/ 8122936 f838 1"/>
              <a:gd name="f943" fmla="*/ 1063113 f837 1"/>
              <a:gd name="f944" fmla="*/ 8043658 f838 1"/>
              <a:gd name="f945" fmla="*/ 1092746 f837 1"/>
              <a:gd name="f946" fmla="*/ 8015351 f838 1"/>
              <a:gd name="f947" fmla="*/ 1105478 f837 1"/>
              <a:gd name="f948" fmla="*/ 7963145 f838 1"/>
              <a:gd name="f949" fmla="*/ 1119346 f837 1"/>
              <a:gd name="f950" fmla="*/ 7938145 f838 1"/>
              <a:gd name="f951" fmla="*/ 1120225 f837 1"/>
              <a:gd name="f952" fmla="*/ 7937238 f838 1"/>
              <a:gd name="f953" fmla="*/ 1121204 f837 1"/>
              <a:gd name="f954" fmla="*/ 7934398 f838 1"/>
              <a:gd name="f955" fmla="*/ 1118240 f837 1"/>
              <a:gd name="f956" fmla="*/ 7918248 f838 1"/>
              <a:gd name="f957" fmla="*/ 1124371 f837 1"/>
              <a:gd name="f958" fmla="*/ 7914119 f838 1"/>
              <a:gd name="f959" fmla="*/ 1127653 f837 1"/>
              <a:gd name="f960" fmla="*/ 7907658 f838 1"/>
              <a:gd name="f961" fmla="*/ 1130350 f837 1"/>
              <a:gd name="f962" fmla="*/ 7907434 f838 1"/>
              <a:gd name="f963" fmla="*/ 1130103 f837 1"/>
              <a:gd name="f964" fmla="*/ 7901508 f838 1"/>
              <a:gd name="f965" fmla="*/ 1133245 f837 1"/>
              <a:gd name="f966" fmla="*/ 7873287 f838 1"/>
              <a:gd name="f967" fmla="*/ 1152609 f837 1"/>
              <a:gd name="f968" fmla="*/ 7834833 f838 1"/>
              <a:gd name="f969" fmla="*/ 1153868 f837 1"/>
              <a:gd name="f970" fmla="*/ 7828661 f838 1"/>
              <a:gd name="f971" fmla="*/ 1139994 f837 1"/>
              <a:gd name="f972" fmla="*/ 7823966 f838 1"/>
              <a:gd name="f973" fmla="*/ 1143178 f837 1"/>
              <a:gd name="f974" fmla="*/ 7815078 f838 1"/>
              <a:gd name="f975" fmla="*/ 1151776 f837 1"/>
              <a:gd name="f976" fmla="*/ 7812026 f838 1"/>
              <a:gd name="f977" fmla="*/ 1151522 f837 1"/>
              <a:gd name="f978" fmla="*/ 7782249 f838 1"/>
              <a:gd name="f979" fmla="*/ 1160970 f837 1"/>
              <a:gd name="f980" fmla="*/ 7773476 f838 1"/>
              <a:gd name="f981" fmla="*/ 1157414 f837 1"/>
              <a:gd name="f982" fmla="*/ 7769600 f838 1"/>
              <a:gd name="f983" fmla="*/ 1157365 f837 1"/>
              <a:gd name="f984" fmla="*/ 7752631 f838 1"/>
              <a:gd name="f985" fmla="*/ 1172815 f837 1"/>
              <a:gd name="f986" fmla="*/ 7586920 f838 1"/>
              <a:gd name="f987" fmla="*/ 1261888 f837 1"/>
              <a:gd name="f988" fmla="*/ 7486100 f838 1"/>
              <a:gd name="f989" fmla="*/ 1292563 f837 1"/>
              <a:gd name="f990" fmla="*/ 7240698 f838 1"/>
              <a:gd name="f991" fmla="*/ 1438832 f837 1"/>
              <a:gd name="f992" fmla="*/ 7197675 f838 1"/>
              <a:gd name="f993" fmla="*/ 1447530 f837 1"/>
              <a:gd name="f994" fmla="*/ 7164788 f838 1"/>
              <a:gd name="f995" fmla="*/ 1480293 f837 1"/>
              <a:gd name="f996" fmla="*/ 7147929 f838 1"/>
              <a:gd name="f997" fmla="*/ 1477641 f837 1"/>
              <a:gd name="f998" fmla="*/ 7144965 f838 1"/>
              <a:gd name="f999" fmla="*/ 1476908 f837 1"/>
              <a:gd name="f1000" fmla="*/ 7134299 f838 1"/>
              <a:gd name="f1001" fmla="*/ 1479969 f837 1"/>
              <a:gd name="f1002" fmla="*/ 7129809 f838 1"/>
              <a:gd name="f1003" fmla="*/ 1473339 f837 1"/>
              <a:gd name="f1004" fmla="*/ 7112688 f838 1"/>
              <a:gd name="f1005" fmla="*/ 1472575 f837 1"/>
              <a:gd name="f1006" fmla="*/ 7093470 f838 1"/>
              <a:gd name="f1007" fmla="*/ 1480300 f837 1"/>
              <a:gd name="f1008" fmla="*/ 7025034 f838 1"/>
              <a:gd name="f1009" fmla="*/ 1506934 f837 1"/>
              <a:gd name="f1010" fmla="*/ 7014783 f838 1"/>
              <a:gd name="f1011" fmla="*/ 1515868 f837 1"/>
              <a:gd name="f1012" fmla="*/ 6979706 f838 1"/>
              <a:gd name="f1013" fmla="*/ 1523511 f837 1"/>
              <a:gd name="f1014" fmla="*/ 6977890 f838 1"/>
              <a:gd name="f1015" fmla="*/ 1525793 f837 1"/>
              <a:gd name="f1016" fmla="*/ 6944339 f838 1"/>
              <a:gd name="f1017" fmla="*/ 1536237 f837 1"/>
              <a:gd name="f1018" fmla="*/ 6886996 f838 1"/>
              <a:gd name="f1019" fmla="*/ 1563569 f837 1"/>
              <a:gd name="f1020" fmla="*/ 6874510 f838 1"/>
              <a:gd name="f1021" fmla="*/ 1558469 f837 1"/>
              <a:gd name="f1022" fmla="*/ 6871943 f838 1"/>
              <a:gd name="f1023" fmla="*/ 1554651 f837 1"/>
              <a:gd name="f1024" fmla="*/ 6856174 f838 1"/>
              <a:gd name="f1025" fmla="*/ 1562024 f837 1"/>
              <a:gd name="f1026" fmla="*/ 6842321 f838 1"/>
              <a:gd name="f1027" fmla="*/ 1560554 f837 1"/>
              <a:gd name="f1028" fmla="*/ 6832713 f838 1"/>
              <a:gd name="f1029" fmla="*/ 1569357 f837 1"/>
              <a:gd name="f1030" fmla="*/ 6816351 f838 1"/>
              <a:gd name="f1031" fmla="*/ 1571495 f837 1"/>
              <a:gd name="f1032" fmla="*/ 6795800 f838 1"/>
              <a:gd name="f1033" fmla="*/ 1572010 f837 1"/>
              <a:gd name="f1034" fmla="*/ 6777546 f838 1"/>
              <a:gd name="f1035" fmla="*/ 1568661 f837 1"/>
              <a:gd name="f1036" fmla="*/ 6751528 f838 1"/>
              <a:gd name="f1037" fmla="*/ 1574143 f837 1"/>
              <a:gd name="f1038" fmla="*/ 6691966 f838 1"/>
              <a:gd name="f1039" fmla="*/ 1582255 f837 1"/>
              <a:gd name="f1040" fmla="*/ 6646941 f838 1"/>
              <a:gd name="f1041" fmla="*/ 1588471 f837 1"/>
              <a:gd name="f1042" fmla="*/ 6568576 f838 1"/>
              <a:gd name="f1043" fmla="*/ 1606488 f837 1"/>
              <a:gd name="f1044" fmla="*/ 6554358 f838 1"/>
              <a:gd name="f1045" fmla="*/ 1621701 f837 1"/>
              <a:gd name="f1046" fmla="*/ 6516968 f838 1"/>
              <a:gd name="f1047" fmla="*/ 1617195 f837 1"/>
              <a:gd name="f1048" fmla="*/ 6506479 f838 1"/>
              <a:gd name="f1049" fmla="*/ 1602227 f837 1"/>
              <a:gd name="f1050" fmla="*/ 6458436 f838 1"/>
              <a:gd name="f1051" fmla="*/ 1607332 f837 1"/>
              <a:gd name="f1052" fmla="*/ 6414786 f838 1"/>
              <a:gd name="f1053" fmla="*/ 1628815 f837 1"/>
              <a:gd name="f1054" fmla="*/ 6357085 f838 1"/>
              <a:gd name="f1055" fmla="*/ 1640846 f837 1"/>
              <a:gd name="f1056" fmla="*/ 6322636 f838 1"/>
              <a:gd name="f1057" fmla="*/ 1648213 f837 1"/>
              <a:gd name="f1058" fmla="*/ 6226172 f838 1"/>
              <a:gd name="f1059" fmla="*/ 1654676 f837 1"/>
              <a:gd name="f1060" fmla="*/ 6221217 f838 1"/>
              <a:gd name="f1061" fmla="*/ 1654506 f837 1"/>
              <a:gd name="f1062" fmla="*/ 6204956 f838 1"/>
              <a:gd name="f1063" fmla="*/ 1664280 f837 1"/>
              <a:gd name="f1064" fmla="*/ 6204270 f838 1"/>
              <a:gd name="f1065" fmla="*/ 1666782 f837 1"/>
              <a:gd name="f1066" fmla="*/ 6143810 f838 1"/>
              <a:gd name="f1067" fmla="*/ 1661963 f837 1"/>
              <a:gd name="f1068" fmla="*/ 6136560 f838 1"/>
              <a:gd name="f1069" fmla="*/ 1665728 f837 1"/>
              <a:gd name="f1070" fmla="*/ 6096155 f838 1"/>
              <a:gd name="f1071" fmla="*/ 1656951 f837 1"/>
              <a:gd name="f1072" fmla="*/ 6075812 f838 1"/>
              <a:gd name="f1073" fmla="*/ 1655422 f837 1"/>
              <a:gd name="f1074" fmla="*/ 6039495 f838 1"/>
              <a:gd name="f1075" fmla="*/ 1649680 f837 1"/>
              <a:gd name="f1076" fmla="*/ 6036523 f838 1"/>
              <a:gd name="f1077" fmla="*/ 1652121 f837 1"/>
              <a:gd name="f1078" fmla="*/ 6029328 f838 1"/>
              <a:gd name="f1079" fmla="*/ 1649904 f837 1"/>
              <a:gd name="f1080" fmla="*/ 6024075 f838 1"/>
              <a:gd name="f1081" fmla="*/ 1652779 f837 1"/>
              <a:gd name="f1082" fmla="*/ 6018085 f838 1"/>
              <a:gd name="f1083" fmla="*/ 1652030 f837 1"/>
              <a:gd name="f1084" fmla="*/ 5955513 f838 1"/>
              <a:gd name="f1085" fmla="*/ 1663584 f837 1"/>
              <a:gd name="f1086" fmla="*/ 5941996 f838 1"/>
              <a:gd name="f1087" fmla="*/ 1661326 f837 1"/>
              <a:gd name="f1088" fmla="*/ 5931789 f838 1"/>
              <a:gd name="f1089" fmla="*/ 1669915 f837 1"/>
              <a:gd name="f1090" fmla="*/ 5888686 f838 1"/>
              <a:gd name="f1091" fmla="*/ 1672175 f837 1"/>
              <a:gd name="f1092" fmla="*/ 5873794 f838 1"/>
              <a:gd name="f1093" fmla="*/ 1665454 f837 1"/>
              <a:gd name="f1094" fmla="*/ 5860022 f838 1"/>
              <a:gd name="f1095" fmla="*/ 1660635 f837 1"/>
              <a:gd name="f1096" fmla="*/ 5858237 f838 1"/>
              <a:gd name="f1097" fmla="*/ 1660649 f837 1"/>
              <a:gd name="f1098" fmla="*/ 5840319 f838 1"/>
              <a:gd name="f1099" fmla="*/ 1660798 f837 1"/>
              <a:gd name="f1100" fmla="*/ 5806984 f838 1"/>
              <a:gd name="f1101" fmla="*/ 1661075 f837 1"/>
              <a:gd name="f1102" fmla="*/ 5742351 f838 1"/>
              <a:gd name="f1103" fmla="*/ 1667489 f837 1"/>
              <a:gd name="f1104" fmla="*/ 4759058 f838 1"/>
              <a:gd name="f1105" fmla="*/ 1766533 f837 1"/>
              <a:gd name="f1106" fmla="*/ 4719749 f838 1"/>
              <a:gd name="f1107" fmla="*/ 1771811 f837 1"/>
              <a:gd name="f1108" fmla="*/ 4568686 f838 1"/>
              <a:gd name="f1109" fmla="*/ 1786141 f837 1"/>
              <a:gd name="f1110" fmla="*/ 4418751 f838 1"/>
              <a:gd name="f1111" fmla="*/ 1796932 f837 1"/>
              <a:gd name="f1112" fmla="*/ 4378377 f838 1"/>
              <a:gd name="f1113" fmla="*/ 1815528 f837 1"/>
              <a:gd name="f1114" fmla="*/ 4320575 f838 1"/>
              <a:gd name="f1115" fmla="*/ 1832722 f837 1"/>
              <a:gd name="f1116" fmla="*/ 3973223 f838 1"/>
              <a:gd name="f1117" fmla="*/ 1881015 f837 1"/>
              <a:gd name="f1118" fmla="*/ 3900992 f838 1"/>
              <a:gd name="f1119" fmla="*/ 1880603 f837 1"/>
              <a:gd name="f1120" fmla="*/ 3662119 f838 1"/>
              <a:gd name="f1121" fmla="*/ 3496919 f838 1"/>
              <a:gd name="f1122" fmla="*/ 1873180 f837 1"/>
              <a:gd name="f1123" fmla="*/ 3449433 f838 1"/>
              <a:gd name="f1124" fmla="*/ 1889681 f837 1"/>
              <a:gd name="f1125" fmla="*/ 3369766 f838 1"/>
              <a:gd name="f1126" fmla="*/ 1916653 f837 1"/>
              <a:gd name="f1127" fmla="*/ 3224897 f838 1"/>
              <a:gd name="f1128" fmla="*/ 1943733 f837 1"/>
              <a:gd name="f1129" fmla="*/ 3161463 f838 1"/>
              <a:gd name="f1130" fmla="*/ 1946591 f837 1"/>
              <a:gd name="f1131" fmla="*/ 2897201 f838 1"/>
              <a:gd name="f1132" fmla="*/ 1926772 f837 1"/>
              <a:gd name="f1133" fmla="*/ 2783891 f838 1"/>
              <a:gd name="f1134" fmla="*/ 1931749 f837 1"/>
              <a:gd name="f1135" fmla="*/ 2712447 f838 1"/>
              <a:gd name="f1136" fmla="*/ 1933044 f837 1"/>
              <a:gd name="f1137" fmla="*/ 2560151 f838 1"/>
              <a:gd name="f1138" fmla="*/ 1963609 f837 1"/>
              <a:gd name="f1139" fmla="*/ 2367221 f838 1"/>
              <a:gd name="f1140" fmla="*/ 1971884 f837 1"/>
              <a:gd name="f1141" fmla="*/ 2272130 f838 1"/>
              <a:gd name="f1142" fmla="*/ 1961162 f837 1"/>
              <a:gd name="f1143" fmla="*/ 2189404 f838 1"/>
              <a:gd name="f1144" fmla="*/ 1978172 f837 1"/>
              <a:gd name="f1145" fmla="*/ 2077704 f838 1"/>
              <a:gd name="f1146" fmla="*/ 1965002 f837 1"/>
              <a:gd name="f1147" fmla="*/ 1967996 f838 1"/>
              <a:gd name="f1148" fmla="*/ 1953187 f837 1"/>
              <a:gd name="f1149" fmla="*/ 1855805 f838 1"/>
              <a:gd name="f1150" fmla="*/ 1926082 f837 1"/>
              <a:gd name="f1151" fmla="*/ 1790957 f838 1"/>
              <a:gd name="f1152" fmla="*/ 1919460 f837 1"/>
              <a:gd name="f1153" fmla="*/ 1613978 f838 1"/>
              <a:gd name="f1154" fmla="*/ 1891581 f837 1"/>
              <a:gd name="f1155" fmla="*/ 1436831 f838 1"/>
              <a:gd name="f1156" fmla="*/ 1856201 f837 1"/>
              <a:gd name="f1157" fmla="*/ 1162595 f838 1"/>
              <a:gd name="f1158" fmla="*/ 991903 f838 1"/>
              <a:gd name="f1159" fmla="*/ 1786741 f837 1"/>
              <a:gd name="f1160" fmla="*/ 883960 f838 1"/>
              <a:gd name="f1161" fmla="*/ 766531 f838 1"/>
              <a:gd name="f1162" fmla="*/ 1805053 f837 1"/>
              <a:gd name="f1163" fmla="*/ 669779 f838 1"/>
              <a:gd name="f1164" fmla="*/ 1800537 f837 1"/>
              <a:gd name="f1165" fmla="*/ 523898 f838 1"/>
              <a:gd name="f1166" fmla="*/ 1811085 f837 1"/>
              <a:gd name="f1167" fmla="*/ 360251 f838 1"/>
              <a:gd name="f1168" fmla="*/ 1830735 f837 1"/>
              <a:gd name="f1169" fmla="*/ 255207 f838 1"/>
              <a:gd name="f1170" fmla="*/ 1818275 f837 1"/>
              <a:gd name="f1171" fmla="*/ 101803 f838 1"/>
              <a:gd name="f1172" fmla="*/ 1870647 f837 1"/>
              <a:gd name="f1173" fmla="*/ 25397 f838 1"/>
              <a:gd name="f1174" fmla="*/ 1888443 f837 1"/>
              <a:gd name="f1175" fmla="*/ 2370 f838 1"/>
              <a:gd name="f1176" fmla="*/ 1878311 f837 1"/>
              <a:gd name="f1177" fmla="*/ 1878785 f837 1"/>
              <a:gd name="f1178" fmla="*/ 4809524 f838 1"/>
              <a:gd name="f1179" fmla="*/ 1761033 f837 1"/>
              <a:gd name="f1180" fmla="*/ 4872172 f838 1"/>
              <a:gd name="f1181" fmla="*/ 1757222 f837 1"/>
              <a:gd name="f1182" fmla="*/ 4950070 f838 1"/>
              <a:gd name="f1183" fmla="*/ 1748401 f837 1"/>
              <a:gd name="f1184" fmla="*/ 5521171 f838 1"/>
              <a:gd name="f1185" fmla="*/ 1671626 f837 1"/>
              <a:gd name="f1186" fmla="*/ 5457384 f838 1"/>
              <a:gd name="f1187" fmla="*/ 1683952 f837 1"/>
              <a:gd name="f1188" fmla="*/ 3005773 f838 1"/>
              <a:gd name="f1189" fmla="*/ 1915878 f837 1"/>
              <a:gd name="f1190" fmla="*/ 1357365 f838 1"/>
              <a:gd name="f1191" fmla="*/ 1832140 f837 1"/>
              <a:gd name="f1192" fmla="*/ 1232341 f838 1"/>
              <a:gd name="f1193" fmla="*/ 1785942 f837 1"/>
              <a:gd name="f1194" fmla="*/ 2033299 f838 1"/>
              <a:gd name="f1195" fmla="*/ 1969042 f837 1"/>
              <a:gd name="f1196" fmla="*/ 3069716 f838 1"/>
              <a:gd name="f1197" fmla="*/ 1930463 f837 1"/>
              <a:gd name="f1198" fmla="*/ 3112044 f838 1"/>
              <a:gd name="f1199" fmla="*/ 1935614 f837 1"/>
              <a:gd name="f1200" fmla="*/ 3269672 f838 1"/>
              <a:gd name="f1201" fmla="*/ 1938036 f837 1"/>
              <a:gd name="f1202" fmla="*/ 1889285 f837 1"/>
              <a:gd name="f1203" fmla="*/ 8394729 f838 1"/>
              <a:gd name="f1204" fmla="*/ 948347 f837 1"/>
              <a:gd name="f1205" fmla="*/ 8340796 f838 1"/>
              <a:gd name="f1206" fmla="*/ 980522 f837 1"/>
              <a:gd name="f1207" fmla="*/ 8375330 f838 1"/>
              <a:gd name="f1208" fmla="*/ 965444 f837 1"/>
              <a:gd name="f1209" fmla="*/ 9167549 f838 1"/>
              <a:gd name="f1210" fmla="*/ 584727 f837 1"/>
              <a:gd name="f1211" fmla="*/ 9287964 f838 1"/>
              <a:gd name="f1212" fmla="*/ 513052 f837 1"/>
              <a:gd name="f1213" fmla="*/ 8249003 f838 1"/>
              <a:gd name="f1214" fmla="*/ 7739392 f838 1"/>
              <a:gd name="f1215" fmla="*/ 1192062 f837 1"/>
              <a:gd name="f1216" fmla="*/ 7677677 f838 1"/>
              <a:gd name="f1217" fmla="*/ 1216394 f837 1"/>
              <a:gd name="f1218" fmla="*/ 7411323 f838 1"/>
              <a:gd name="f1219" fmla="*/ 1340732 f837 1"/>
              <a:gd name="f1220" fmla="*/ 4101228 f838 1"/>
              <a:gd name="f1221" fmla="*/ 1868717 f837 1"/>
              <a:gd name="f1222" fmla="*/ 4211935 f838 1"/>
              <a:gd name="f1223" fmla="*/ 1860177 f837 1"/>
              <a:gd name="f1224" fmla="*/ 1809389 f837 1"/>
              <a:gd name="f1225" fmla="*/ 1120257 f838 1"/>
              <a:gd name="f1226" fmla="*/ 1789615 f837 1"/>
              <a:gd name="f1227" fmla="*/ 1784330 f837 1"/>
              <a:gd name="f1228" fmla="+- f839 0 f1"/>
              <a:gd name="f1229" fmla="*/ f842 1 10768629"/>
              <a:gd name="f1230" fmla="*/ f843 1 1978172"/>
              <a:gd name="f1231" fmla="*/ f844 1 10768629"/>
              <a:gd name="f1232" fmla="*/ f845 1 10768629"/>
              <a:gd name="f1233" fmla="*/ f846 1 1978172"/>
              <a:gd name="f1234" fmla="*/ f847 1 10768629"/>
              <a:gd name="f1235" fmla="*/ f848 1 1978172"/>
              <a:gd name="f1236" fmla="*/ f849 1 10768629"/>
              <a:gd name="f1237" fmla="*/ f850 1 1978172"/>
              <a:gd name="f1238" fmla="*/ f851 1 10768629"/>
              <a:gd name="f1239" fmla="*/ f852 1 1978172"/>
              <a:gd name="f1240" fmla="*/ f853 1 10768629"/>
              <a:gd name="f1241" fmla="*/ f854 1 1978172"/>
              <a:gd name="f1242" fmla="*/ f855 1 10768629"/>
              <a:gd name="f1243" fmla="*/ f856 1 1978172"/>
              <a:gd name="f1244" fmla="*/ f857 1 10768629"/>
              <a:gd name="f1245" fmla="*/ f858 1 1978172"/>
              <a:gd name="f1246" fmla="*/ f859 1 10768629"/>
              <a:gd name="f1247" fmla="*/ f860 1 1978172"/>
              <a:gd name="f1248" fmla="*/ f861 1 10768629"/>
              <a:gd name="f1249" fmla="*/ f862 1 1978172"/>
              <a:gd name="f1250" fmla="*/ f863 1 10768629"/>
              <a:gd name="f1251" fmla="*/ f864 1 1978172"/>
              <a:gd name="f1252" fmla="*/ f865 1 10768629"/>
              <a:gd name="f1253" fmla="*/ f866 1 1978172"/>
              <a:gd name="f1254" fmla="*/ f867 1 10768629"/>
              <a:gd name="f1255" fmla="*/ f868 1 1978172"/>
              <a:gd name="f1256" fmla="*/ f869 1 10768629"/>
              <a:gd name="f1257" fmla="*/ f870 1 1978172"/>
              <a:gd name="f1258" fmla="*/ f871 1 10768629"/>
              <a:gd name="f1259" fmla="*/ f872 1 1978172"/>
              <a:gd name="f1260" fmla="*/ f873 1 10768629"/>
              <a:gd name="f1261" fmla="*/ f874 1 1978172"/>
              <a:gd name="f1262" fmla="*/ f875 1 10768629"/>
              <a:gd name="f1263" fmla="*/ f876 1 1978172"/>
              <a:gd name="f1264" fmla="*/ f877 1 10768629"/>
              <a:gd name="f1265" fmla="*/ f878 1 1978172"/>
              <a:gd name="f1266" fmla="*/ f879 1 10768629"/>
              <a:gd name="f1267" fmla="*/ f880 1 1978172"/>
              <a:gd name="f1268" fmla="*/ f881 1 10768629"/>
              <a:gd name="f1269" fmla="*/ f882 1 1978172"/>
              <a:gd name="f1270" fmla="*/ f883 1 10768629"/>
              <a:gd name="f1271" fmla="*/ f884 1 1978172"/>
              <a:gd name="f1272" fmla="*/ f885 1 10768629"/>
              <a:gd name="f1273" fmla="*/ f886 1 1978172"/>
              <a:gd name="f1274" fmla="*/ f887 1 10768629"/>
              <a:gd name="f1275" fmla="*/ f888 1 1978172"/>
              <a:gd name="f1276" fmla="*/ f889 1 10768629"/>
              <a:gd name="f1277" fmla="*/ f890 1 1978172"/>
              <a:gd name="f1278" fmla="*/ f891 1 10768629"/>
              <a:gd name="f1279" fmla="*/ f892 1 1978172"/>
              <a:gd name="f1280" fmla="*/ f893 1 10768629"/>
              <a:gd name="f1281" fmla="*/ f894 1 1978172"/>
              <a:gd name="f1282" fmla="*/ f895 1 10768629"/>
              <a:gd name="f1283" fmla="*/ f896 1 1978172"/>
              <a:gd name="f1284" fmla="*/ f897 1 10768629"/>
              <a:gd name="f1285" fmla="*/ f898 1 1978172"/>
              <a:gd name="f1286" fmla="*/ f899 1 10768629"/>
              <a:gd name="f1287" fmla="*/ f900 1 1978172"/>
              <a:gd name="f1288" fmla="*/ f901 1 10768629"/>
              <a:gd name="f1289" fmla="*/ f902 1 1978172"/>
              <a:gd name="f1290" fmla="*/ f903 1 10768629"/>
              <a:gd name="f1291" fmla="*/ f904 1 1978172"/>
              <a:gd name="f1292" fmla="*/ f905 1 10768629"/>
              <a:gd name="f1293" fmla="*/ f906 1 1978172"/>
              <a:gd name="f1294" fmla="*/ f907 1 10768629"/>
              <a:gd name="f1295" fmla="*/ f908 1 1978172"/>
              <a:gd name="f1296" fmla="*/ f909 1 10768629"/>
              <a:gd name="f1297" fmla="*/ f910 1 1978172"/>
              <a:gd name="f1298" fmla="*/ f911 1 10768629"/>
              <a:gd name="f1299" fmla="*/ f912 1 1978172"/>
              <a:gd name="f1300" fmla="*/ f913 1 10768629"/>
              <a:gd name="f1301" fmla="*/ f914 1 1978172"/>
              <a:gd name="f1302" fmla="*/ f915 1 10768629"/>
              <a:gd name="f1303" fmla="*/ f916 1 1978172"/>
              <a:gd name="f1304" fmla="*/ f917 1 10768629"/>
              <a:gd name="f1305" fmla="*/ f918 1 1978172"/>
              <a:gd name="f1306" fmla="*/ f919 1 10768629"/>
              <a:gd name="f1307" fmla="*/ f920 1 1978172"/>
              <a:gd name="f1308" fmla="*/ f921 1 10768629"/>
              <a:gd name="f1309" fmla="*/ f922 1 1978172"/>
              <a:gd name="f1310" fmla="*/ f923 1 10768629"/>
              <a:gd name="f1311" fmla="*/ f924 1 1978172"/>
              <a:gd name="f1312" fmla="*/ f925 1 10768629"/>
              <a:gd name="f1313" fmla="*/ f926 1 1978172"/>
              <a:gd name="f1314" fmla="*/ f927 1 10768629"/>
              <a:gd name="f1315" fmla="*/ f928 1 1978172"/>
              <a:gd name="f1316" fmla="*/ f929 1 10768629"/>
              <a:gd name="f1317" fmla="*/ f930 1 1978172"/>
              <a:gd name="f1318" fmla="*/ f931 1 10768629"/>
              <a:gd name="f1319" fmla="*/ f932 1 1978172"/>
              <a:gd name="f1320" fmla="*/ f933 1 10768629"/>
              <a:gd name="f1321" fmla="*/ f934 1 1978172"/>
              <a:gd name="f1322" fmla="*/ f935 1 10768629"/>
              <a:gd name="f1323" fmla="*/ f936 1 1978172"/>
              <a:gd name="f1324" fmla="*/ f937 1 10768629"/>
              <a:gd name="f1325" fmla="*/ f938 1 1978172"/>
              <a:gd name="f1326" fmla="*/ f939 1 1978172"/>
              <a:gd name="f1327" fmla="*/ f940 1 10768629"/>
              <a:gd name="f1328" fmla="*/ f941 1 1978172"/>
              <a:gd name="f1329" fmla="*/ f942 1 10768629"/>
              <a:gd name="f1330" fmla="*/ f943 1 1978172"/>
              <a:gd name="f1331" fmla="*/ f944 1 10768629"/>
              <a:gd name="f1332" fmla="*/ f945 1 1978172"/>
              <a:gd name="f1333" fmla="*/ f946 1 10768629"/>
              <a:gd name="f1334" fmla="*/ f947 1 1978172"/>
              <a:gd name="f1335" fmla="*/ f948 1 10768629"/>
              <a:gd name="f1336" fmla="*/ f949 1 1978172"/>
              <a:gd name="f1337" fmla="*/ f950 1 10768629"/>
              <a:gd name="f1338" fmla="*/ f951 1 1978172"/>
              <a:gd name="f1339" fmla="*/ f952 1 10768629"/>
              <a:gd name="f1340" fmla="*/ f953 1 1978172"/>
              <a:gd name="f1341" fmla="*/ f954 1 10768629"/>
              <a:gd name="f1342" fmla="*/ f955 1 1978172"/>
              <a:gd name="f1343" fmla="*/ f956 1 10768629"/>
              <a:gd name="f1344" fmla="*/ f957 1 1978172"/>
              <a:gd name="f1345" fmla="*/ f958 1 10768629"/>
              <a:gd name="f1346" fmla="*/ f959 1 1978172"/>
              <a:gd name="f1347" fmla="*/ f960 1 10768629"/>
              <a:gd name="f1348" fmla="*/ f961 1 1978172"/>
              <a:gd name="f1349" fmla="*/ f962 1 10768629"/>
              <a:gd name="f1350" fmla="*/ f963 1 1978172"/>
              <a:gd name="f1351" fmla="*/ f964 1 10768629"/>
              <a:gd name="f1352" fmla="*/ f965 1 1978172"/>
              <a:gd name="f1353" fmla="*/ f966 1 10768629"/>
              <a:gd name="f1354" fmla="*/ f967 1 1978172"/>
              <a:gd name="f1355" fmla="*/ f968 1 10768629"/>
              <a:gd name="f1356" fmla="*/ f969 1 1978172"/>
              <a:gd name="f1357" fmla="*/ f970 1 10768629"/>
              <a:gd name="f1358" fmla="*/ f971 1 1978172"/>
              <a:gd name="f1359" fmla="*/ f972 1 10768629"/>
              <a:gd name="f1360" fmla="*/ f973 1 1978172"/>
              <a:gd name="f1361" fmla="*/ f974 1 10768629"/>
              <a:gd name="f1362" fmla="*/ f975 1 1978172"/>
              <a:gd name="f1363" fmla="*/ f976 1 10768629"/>
              <a:gd name="f1364" fmla="*/ f977 1 1978172"/>
              <a:gd name="f1365" fmla="*/ f978 1 10768629"/>
              <a:gd name="f1366" fmla="*/ f979 1 1978172"/>
              <a:gd name="f1367" fmla="*/ f980 1 10768629"/>
              <a:gd name="f1368" fmla="*/ f981 1 1978172"/>
              <a:gd name="f1369" fmla="*/ f982 1 10768629"/>
              <a:gd name="f1370" fmla="*/ f983 1 1978172"/>
              <a:gd name="f1371" fmla="*/ f984 1 10768629"/>
              <a:gd name="f1372" fmla="*/ f985 1 1978172"/>
              <a:gd name="f1373" fmla="*/ f986 1 10768629"/>
              <a:gd name="f1374" fmla="*/ f987 1 1978172"/>
              <a:gd name="f1375" fmla="*/ f988 1 10768629"/>
              <a:gd name="f1376" fmla="*/ f989 1 1978172"/>
              <a:gd name="f1377" fmla="*/ f990 1 10768629"/>
              <a:gd name="f1378" fmla="*/ f991 1 1978172"/>
              <a:gd name="f1379" fmla="*/ f992 1 10768629"/>
              <a:gd name="f1380" fmla="*/ f993 1 1978172"/>
              <a:gd name="f1381" fmla="*/ f994 1 10768629"/>
              <a:gd name="f1382" fmla="*/ f995 1 1978172"/>
              <a:gd name="f1383" fmla="*/ f996 1 10768629"/>
              <a:gd name="f1384" fmla="*/ f997 1 1978172"/>
              <a:gd name="f1385" fmla="*/ f998 1 10768629"/>
              <a:gd name="f1386" fmla="*/ f999 1 1978172"/>
              <a:gd name="f1387" fmla="*/ f1000 1 10768629"/>
              <a:gd name="f1388" fmla="*/ f1001 1 1978172"/>
              <a:gd name="f1389" fmla="*/ f1002 1 10768629"/>
              <a:gd name="f1390" fmla="*/ f1003 1 1978172"/>
              <a:gd name="f1391" fmla="*/ f1004 1 10768629"/>
              <a:gd name="f1392" fmla="*/ f1005 1 1978172"/>
              <a:gd name="f1393" fmla="*/ f1006 1 10768629"/>
              <a:gd name="f1394" fmla="*/ f1007 1 1978172"/>
              <a:gd name="f1395" fmla="*/ f1008 1 10768629"/>
              <a:gd name="f1396" fmla="*/ f1009 1 1978172"/>
              <a:gd name="f1397" fmla="*/ f1010 1 10768629"/>
              <a:gd name="f1398" fmla="*/ f1011 1 1978172"/>
              <a:gd name="f1399" fmla="*/ f1012 1 10768629"/>
              <a:gd name="f1400" fmla="*/ f1013 1 1978172"/>
              <a:gd name="f1401" fmla="*/ f1014 1 10768629"/>
              <a:gd name="f1402" fmla="*/ f1015 1 1978172"/>
              <a:gd name="f1403" fmla="*/ f1016 1 10768629"/>
              <a:gd name="f1404" fmla="*/ f1017 1 1978172"/>
              <a:gd name="f1405" fmla="*/ f1018 1 10768629"/>
              <a:gd name="f1406" fmla="*/ f1019 1 1978172"/>
              <a:gd name="f1407" fmla="*/ f1020 1 10768629"/>
              <a:gd name="f1408" fmla="*/ f1021 1 1978172"/>
              <a:gd name="f1409" fmla="*/ f1022 1 10768629"/>
              <a:gd name="f1410" fmla="*/ f1023 1 1978172"/>
              <a:gd name="f1411" fmla="*/ f1024 1 10768629"/>
              <a:gd name="f1412" fmla="*/ f1025 1 1978172"/>
              <a:gd name="f1413" fmla="*/ f1026 1 10768629"/>
              <a:gd name="f1414" fmla="*/ f1027 1 1978172"/>
              <a:gd name="f1415" fmla="*/ f1028 1 10768629"/>
              <a:gd name="f1416" fmla="*/ f1029 1 1978172"/>
              <a:gd name="f1417" fmla="*/ f1030 1 10768629"/>
              <a:gd name="f1418" fmla="*/ f1031 1 1978172"/>
              <a:gd name="f1419" fmla="*/ f1032 1 10768629"/>
              <a:gd name="f1420" fmla="*/ f1033 1 1978172"/>
              <a:gd name="f1421" fmla="*/ f1034 1 10768629"/>
              <a:gd name="f1422" fmla="*/ f1035 1 1978172"/>
              <a:gd name="f1423" fmla="*/ f1036 1 10768629"/>
              <a:gd name="f1424" fmla="*/ f1037 1 1978172"/>
              <a:gd name="f1425" fmla="*/ f1038 1 10768629"/>
              <a:gd name="f1426" fmla="*/ f1039 1 1978172"/>
              <a:gd name="f1427" fmla="*/ f1040 1 10768629"/>
              <a:gd name="f1428" fmla="*/ f1041 1 1978172"/>
              <a:gd name="f1429" fmla="*/ f1042 1 10768629"/>
              <a:gd name="f1430" fmla="*/ f1043 1 1978172"/>
              <a:gd name="f1431" fmla="*/ f1044 1 10768629"/>
              <a:gd name="f1432" fmla="*/ f1045 1 1978172"/>
              <a:gd name="f1433" fmla="*/ f1046 1 10768629"/>
              <a:gd name="f1434" fmla="*/ f1047 1 1978172"/>
              <a:gd name="f1435" fmla="*/ f1048 1 10768629"/>
              <a:gd name="f1436" fmla="*/ f1049 1 1978172"/>
              <a:gd name="f1437" fmla="*/ f1050 1 10768629"/>
              <a:gd name="f1438" fmla="*/ f1051 1 1978172"/>
              <a:gd name="f1439" fmla="*/ f1052 1 10768629"/>
              <a:gd name="f1440" fmla="*/ f1053 1 1978172"/>
              <a:gd name="f1441" fmla="*/ f1054 1 10768629"/>
              <a:gd name="f1442" fmla="*/ f1055 1 1978172"/>
              <a:gd name="f1443" fmla="*/ f1056 1 10768629"/>
              <a:gd name="f1444" fmla="*/ f1057 1 1978172"/>
              <a:gd name="f1445" fmla="*/ f1058 1 10768629"/>
              <a:gd name="f1446" fmla="*/ f1059 1 1978172"/>
              <a:gd name="f1447" fmla="*/ f1060 1 10768629"/>
              <a:gd name="f1448" fmla="*/ f1061 1 1978172"/>
              <a:gd name="f1449" fmla="*/ f1062 1 10768629"/>
              <a:gd name="f1450" fmla="*/ f1063 1 1978172"/>
              <a:gd name="f1451" fmla="*/ f1064 1 10768629"/>
              <a:gd name="f1452" fmla="*/ f1065 1 1978172"/>
              <a:gd name="f1453" fmla="*/ f1066 1 10768629"/>
              <a:gd name="f1454" fmla="*/ f1067 1 1978172"/>
              <a:gd name="f1455" fmla="*/ f1068 1 10768629"/>
              <a:gd name="f1456" fmla="*/ f1069 1 1978172"/>
              <a:gd name="f1457" fmla="*/ f1070 1 10768629"/>
              <a:gd name="f1458" fmla="*/ f1071 1 1978172"/>
              <a:gd name="f1459" fmla="*/ f1072 1 10768629"/>
              <a:gd name="f1460" fmla="*/ f1073 1 1978172"/>
              <a:gd name="f1461" fmla="*/ f1074 1 10768629"/>
              <a:gd name="f1462" fmla="*/ f1075 1 1978172"/>
              <a:gd name="f1463" fmla="*/ f1076 1 10768629"/>
              <a:gd name="f1464" fmla="*/ f1077 1 1978172"/>
              <a:gd name="f1465" fmla="*/ f1078 1 10768629"/>
              <a:gd name="f1466" fmla="*/ f1079 1 1978172"/>
              <a:gd name="f1467" fmla="*/ f1080 1 10768629"/>
              <a:gd name="f1468" fmla="*/ f1081 1 1978172"/>
              <a:gd name="f1469" fmla="*/ f1082 1 10768629"/>
              <a:gd name="f1470" fmla="*/ f1083 1 1978172"/>
              <a:gd name="f1471" fmla="*/ f1084 1 10768629"/>
              <a:gd name="f1472" fmla="*/ f1085 1 1978172"/>
              <a:gd name="f1473" fmla="*/ f1086 1 10768629"/>
              <a:gd name="f1474" fmla="*/ f1087 1 1978172"/>
              <a:gd name="f1475" fmla="*/ f1088 1 10768629"/>
              <a:gd name="f1476" fmla="*/ f1089 1 1978172"/>
              <a:gd name="f1477" fmla="*/ f1090 1 10768629"/>
              <a:gd name="f1478" fmla="*/ f1091 1 1978172"/>
              <a:gd name="f1479" fmla="*/ f1092 1 10768629"/>
              <a:gd name="f1480" fmla="*/ f1093 1 1978172"/>
              <a:gd name="f1481" fmla="*/ f1094 1 10768629"/>
              <a:gd name="f1482" fmla="*/ f1095 1 1978172"/>
              <a:gd name="f1483" fmla="*/ f1096 1 10768629"/>
              <a:gd name="f1484" fmla="*/ f1097 1 1978172"/>
              <a:gd name="f1485" fmla="*/ f1098 1 10768629"/>
              <a:gd name="f1486" fmla="*/ f1099 1 1978172"/>
              <a:gd name="f1487" fmla="*/ f1100 1 10768629"/>
              <a:gd name="f1488" fmla="*/ f1101 1 1978172"/>
              <a:gd name="f1489" fmla="*/ f1102 1 10768629"/>
              <a:gd name="f1490" fmla="*/ f1103 1 1978172"/>
              <a:gd name="f1491" fmla="*/ f1104 1 10768629"/>
              <a:gd name="f1492" fmla="*/ f1105 1 1978172"/>
              <a:gd name="f1493" fmla="*/ f1106 1 10768629"/>
              <a:gd name="f1494" fmla="*/ f1107 1 1978172"/>
              <a:gd name="f1495" fmla="*/ f1108 1 10768629"/>
              <a:gd name="f1496" fmla="*/ f1109 1 1978172"/>
              <a:gd name="f1497" fmla="*/ f1110 1 10768629"/>
              <a:gd name="f1498" fmla="*/ f1111 1 1978172"/>
              <a:gd name="f1499" fmla="*/ f1112 1 10768629"/>
              <a:gd name="f1500" fmla="*/ f1113 1 1978172"/>
              <a:gd name="f1501" fmla="*/ f1114 1 10768629"/>
              <a:gd name="f1502" fmla="*/ f1115 1 1978172"/>
              <a:gd name="f1503" fmla="*/ f1116 1 10768629"/>
              <a:gd name="f1504" fmla="*/ f1117 1 1978172"/>
              <a:gd name="f1505" fmla="*/ f1118 1 10768629"/>
              <a:gd name="f1506" fmla="*/ f1119 1 1978172"/>
              <a:gd name="f1507" fmla="*/ f1120 1 10768629"/>
              <a:gd name="f1508" fmla="*/ f1121 1 10768629"/>
              <a:gd name="f1509" fmla="*/ f1122 1 1978172"/>
              <a:gd name="f1510" fmla="*/ f1123 1 10768629"/>
              <a:gd name="f1511" fmla="*/ f1124 1 1978172"/>
              <a:gd name="f1512" fmla="*/ f1125 1 10768629"/>
              <a:gd name="f1513" fmla="*/ f1126 1 1978172"/>
              <a:gd name="f1514" fmla="*/ f1127 1 10768629"/>
              <a:gd name="f1515" fmla="*/ f1128 1 1978172"/>
              <a:gd name="f1516" fmla="*/ f1129 1 10768629"/>
              <a:gd name="f1517" fmla="*/ f1130 1 1978172"/>
              <a:gd name="f1518" fmla="*/ f1131 1 10768629"/>
              <a:gd name="f1519" fmla="*/ f1132 1 1978172"/>
              <a:gd name="f1520" fmla="*/ f1133 1 10768629"/>
              <a:gd name="f1521" fmla="*/ f1134 1 1978172"/>
              <a:gd name="f1522" fmla="*/ f1135 1 10768629"/>
              <a:gd name="f1523" fmla="*/ f1136 1 1978172"/>
              <a:gd name="f1524" fmla="*/ f1137 1 10768629"/>
              <a:gd name="f1525" fmla="*/ f1138 1 1978172"/>
              <a:gd name="f1526" fmla="*/ f1139 1 10768629"/>
              <a:gd name="f1527" fmla="*/ f1140 1 1978172"/>
              <a:gd name="f1528" fmla="*/ f1141 1 10768629"/>
              <a:gd name="f1529" fmla="*/ f1142 1 1978172"/>
              <a:gd name="f1530" fmla="*/ f1143 1 10768629"/>
              <a:gd name="f1531" fmla="*/ f1144 1 1978172"/>
              <a:gd name="f1532" fmla="*/ f1145 1 10768629"/>
              <a:gd name="f1533" fmla="*/ f1146 1 1978172"/>
              <a:gd name="f1534" fmla="*/ f1147 1 10768629"/>
              <a:gd name="f1535" fmla="*/ f1148 1 1978172"/>
              <a:gd name="f1536" fmla="*/ f1149 1 10768629"/>
              <a:gd name="f1537" fmla="*/ f1150 1 1978172"/>
              <a:gd name="f1538" fmla="*/ f1151 1 10768629"/>
              <a:gd name="f1539" fmla="*/ f1152 1 1978172"/>
              <a:gd name="f1540" fmla="*/ f1153 1 10768629"/>
              <a:gd name="f1541" fmla="*/ f1154 1 1978172"/>
              <a:gd name="f1542" fmla="*/ f1155 1 10768629"/>
              <a:gd name="f1543" fmla="*/ f1156 1 1978172"/>
              <a:gd name="f1544" fmla="*/ f1157 1 10768629"/>
              <a:gd name="f1545" fmla="*/ f1158 1 10768629"/>
              <a:gd name="f1546" fmla="*/ f1159 1 1978172"/>
              <a:gd name="f1547" fmla="*/ f1160 1 10768629"/>
              <a:gd name="f1548" fmla="*/ f1161 1 10768629"/>
              <a:gd name="f1549" fmla="*/ f1162 1 1978172"/>
              <a:gd name="f1550" fmla="*/ f1163 1 10768629"/>
              <a:gd name="f1551" fmla="*/ f1164 1 1978172"/>
              <a:gd name="f1552" fmla="*/ f1165 1 10768629"/>
              <a:gd name="f1553" fmla="*/ f1166 1 1978172"/>
              <a:gd name="f1554" fmla="*/ f1167 1 10768629"/>
              <a:gd name="f1555" fmla="*/ f1168 1 1978172"/>
              <a:gd name="f1556" fmla="*/ f1169 1 10768629"/>
              <a:gd name="f1557" fmla="*/ f1170 1 1978172"/>
              <a:gd name="f1558" fmla="*/ f1171 1 10768629"/>
              <a:gd name="f1559" fmla="*/ f1172 1 1978172"/>
              <a:gd name="f1560" fmla="*/ f1173 1 10768629"/>
              <a:gd name="f1561" fmla="*/ f1174 1 1978172"/>
              <a:gd name="f1562" fmla="*/ f1175 1 10768629"/>
              <a:gd name="f1563" fmla="*/ f1176 1 1978172"/>
              <a:gd name="f1564" fmla="*/ f1177 1 1978172"/>
              <a:gd name="f1565" fmla="*/ f1178 1 10768629"/>
              <a:gd name="f1566" fmla="*/ f1179 1 1978172"/>
              <a:gd name="f1567" fmla="*/ f1180 1 10768629"/>
              <a:gd name="f1568" fmla="*/ f1181 1 1978172"/>
              <a:gd name="f1569" fmla="*/ f1182 1 10768629"/>
              <a:gd name="f1570" fmla="*/ f1183 1 1978172"/>
              <a:gd name="f1571" fmla="*/ f1184 1 10768629"/>
              <a:gd name="f1572" fmla="*/ f1185 1 1978172"/>
              <a:gd name="f1573" fmla="*/ f1186 1 10768629"/>
              <a:gd name="f1574" fmla="*/ f1187 1 1978172"/>
              <a:gd name="f1575" fmla="*/ f1188 1 10768629"/>
              <a:gd name="f1576" fmla="*/ f1189 1 1978172"/>
              <a:gd name="f1577" fmla="*/ f1190 1 10768629"/>
              <a:gd name="f1578" fmla="*/ f1191 1 1978172"/>
              <a:gd name="f1579" fmla="*/ f1192 1 10768629"/>
              <a:gd name="f1580" fmla="*/ f1193 1 1978172"/>
              <a:gd name="f1581" fmla="*/ f1194 1 10768629"/>
              <a:gd name="f1582" fmla="*/ f1195 1 1978172"/>
              <a:gd name="f1583" fmla="*/ f1196 1 10768629"/>
              <a:gd name="f1584" fmla="*/ f1197 1 1978172"/>
              <a:gd name="f1585" fmla="*/ f1198 1 10768629"/>
              <a:gd name="f1586" fmla="*/ f1199 1 1978172"/>
              <a:gd name="f1587" fmla="*/ f1200 1 10768629"/>
              <a:gd name="f1588" fmla="*/ f1201 1 1978172"/>
              <a:gd name="f1589" fmla="*/ f1202 1 1978172"/>
              <a:gd name="f1590" fmla="*/ f1203 1 10768629"/>
              <a:gd name="f1591" fmla="*/ f1204 1 1978172"/>
              <a:gd name="f1592" fmla="*/ f1205 1 10768629"/>
              <a:gd name="f1593" fmla="*/ f1206 1 1978172"/>
              <a:gd name="f1594" fmla="*/ f1207 1 10768629"/>
              <a:gd name="f1595" fmla="*/ f1208 1 1978172"/>
              <a:gd name="f1596" fmla="*/ f1209 1 10768629"/>
              <a:gd name="f1597" fmla="*/ f1210 1 1978172"/>
              <a:gd name="f1598" fmla="*/ f1211 1 10768629"/>
              <a:gd name="f1599" fmla="*/ f1212 1 1978172"/>
              <a:gd name="f1600" fmla="*/ f1213 1 10768629"/>
              <a:gd name="f1601" fmla="*/ f1214 1 10768629"/>
              <a:gd name="f1602" fmla="*/ f1215 1 1978172"/>
              <a:gd name="f1603" fmla="*/ f1216 1 10768629"/>
              <a:gd name="f1604" fmla="*/ f1217 1 1978172"/>
              <a:gd name="f1605" fmla="*/ f1218 1 10768629"/>
              <a:gd name="f1606" fmla="*/ f1219 1 1978172"/>
              <a:gd name="f1607" fmla="*/ f1220 1 10768629"/>
              <a:gd name="f1608" fmla="*/ f1221 1 1978172"/>
              <a:gd name="f1609" fmla="*/ f1222 1 10768629"/>
              <a:gd name="f1610" fmla="*/ f1223 1 1978172"/>
              <a:gd name="f1611" fmla="*/ f1224 1 1978172"/>
              <a:gd name="f1612" fmla="*/ f1225 1 10768629"/>
              <a:gd name="f1613" fmla="*/ f1226 1 1978172"/>
              <a:gd name="f1614" fmla="*/ f1227 1 1978172"/>
              <a:gd name="f1615" fmla="*/ f833 1 f840"/>
              <a:gd name="f1616" fmla="*/ f834 1 f840"/>
              <a:gd name="f1617" fmla="*/ f833 1 f841"/>
              <a:gd name="f1618" fmla="*/ f835 1 f841"/>
              <a:gd name="f1619" fmla="*/ f1229 1 f840"/>
              <a:gd name="f1620" fmla="*/ f1230 1 f841"/>
              <a:gd name="f1621" fmla="*/ f1231 1 f840"/>
              <a:gd name="f1622" fmla="*/ f1232 1 f840"/>
              <a:gd name="f1623" fmla="*/ f1233 1 f841"/>
              <a:gd name="f1624" fmla="*/ f1234 1 f840"/>
              <a:gd name="f1625" fmla="*/ f1235 1 f841"/>
              <a:gd name="f1626" fmla="*/ f1236 1 f840"/>
              <a:gd name="f1627" fmla="*/ f1237 1 f841"/>
              <a:gd name="f1628" fmla="*/ f1238 1 f840"/>
              <a:gd name="f1629" fmla="*/ f1239 1 f841"/>
              <a:gd name="f1630" fmla="*/ f1240 1 f840"/>
              <a:gd name="f1631" fmla="*/ f1241 1 f841"/>
              <a:gd name="f1632" fmla="*/ f1242 1 f840"/>
              <a:gd name="f1633" fmla="*/ f1243 1 f841"/>
              <a:gd name="f1634" fmla="*/ f1244 1 f840"/>
              <a:gd name="f1635" fmla="*/ f1245 1 f841"/>
              <a:gd name="f1636" fmla="*/ f1246 1 f840"/>
              <a:gd name="f1637" fmla="*/ f1247 1 f841"/>
              <a:gd name="f1638" fmla="*/ f1248 1 f840"/>
              <a:gd name="f1639" fmla="*/ f1249 1 f841"/>
              <a:gd name="f1640" fmla="*/ f1250 1 f840"/>
              <a:gd name="f1641" fmla="*/ f1251 1 f841"/>
              <a:gd name="f1642" fmla="*/ f1252 1 f840"/>
              <a:gd name="f1643" fmla="*/ f1253 1 f841"/>
              <a:gd name="f1644" fmla="*/ f1254 1 f840"/>
              <a:gd name="f1645" fmla="*/ f1255 1 f841"/>
              <a:gd name="f1646" fmla="*/ f1256 1 f840"/>
              <a:gd name="f1647" fmla="*/ f1257 1 f841"/>
              <a:gd name="f1648" fmla="*/ f1258 1 f840"/>
              <a:gd name="f1649" fmla="*/ f1259 1 f841"/>
              <a:gd name="f1650" fmla="*/ f1260 1 f840"/>
              <a:gd name="f1651" fmla="*/ f1261 1 f841"/>
              <a:gd name="f1652" fmla="*/ f1262 1 f840"/>
              <a:gd name="f1653" fmla="*/ f1263 1 f841"/>
              <a:gd name="f1654" fmla="*/ f1264 1 f840"/>
              <a:gd name="f1655" fmla="*/ f1265 1 f841"/>
              <a:gd name="f1656" fmla="*/ f1266 1 f840"/>
              <a:gd name="f1657" fmla="*/ f1267 1 f841"/>
              <a:gd name="f1658" fmla="*/ f1268 1 f840"/>
              <a:gd name="f1659" fmla="*/ f1269 1 f841"/>
              <a:gd name="f1660" fmla="*/ f1270 1 f840"/>
              <a:gd name="f1661" fmla="*/ f1271 1 f841"/>
              <a:gd name="f1662" fmla="*/ f1272 1 f840"/>
              <a:gd name="f1663" fmla="*/ f1273 1 f841"/>
              <a:gd name="f1664" fmla="*/ f1274 1 f840"/>
              <a:gd name="f1665" fmla="*/ f1275 1 f841"/>
              <a:gd name="f1666" fmla="*/ f1276 1 f840"/>
              <a:gd name="f1667" fmla="*/ f1277 1 f841"/>
              <a:gd name="f1668" fmla="*/ f1278 1 f840"/>
              <a:gd name="f1669" fmla="*/ f1279 1 f841"/>
              <a:gd name="f1670" fmla="*/ f1280 1 f840"/>
              <a:gd name="f1671" fmla="*/ f1281 1 f841"/>
              <a:gd name="f1672" fmla="*/ f1282 1 f840"/>
              <a:gd name="f1673" fmla="*/ f1283 1 f841"/>
              <a:gd name="f1674" fmla="*/ f1598 1 f840"/>
              <a:gd name="f1675" fmla="*/ f1599 1 f841"/>
              <a:gd name="f1676" fmla="*/ f1284 1 f840"/>
              <a:gd name="f1677" fmla="*/ f1285 1 f841"/>
              <a:gd name="f1678" fmla="*/ f1286 1 f840"/>
              <a:gd name="f1679" fmla="*/ f1287 1 f841"/>
              <a:gd name="f1680" fmla="*/ f1288 1 f840"/>
              <a:gd name="f1681" fmla="*/ f1289 1 f841"/>
              <a:gd name="f1682" fmla="*/ f1290 1 f840"/>
              <a:gd name="f1683" fmla="*/ f1291 1 f841"/>
              <a:gd name="f1684" fmla="*/ f1292 1 f840"/>
              <a:gd name="f1685" fmla="*/ f1293 1 f841"/>
              <a:gd name="f1686" fmla="*/ f1294 1 f840"/>
              <a:gd name="f1687" fmla="*/ f1295 1 f841"/>
              <a:gd name="f1688" fmla="*/ f1596 1 f840"/>
              <a:gd name="f1689" fmla="*/ f1597 1 f841"/>
              <a:gd name="f1690" fmla="*/ f1296 1 f840"/>
              <a:gd name="f1691" fmla="*/ f1297 1 f841"/>
              <a:gd name="f1692" fmla="*/ f1298 1 f840"/>
              <a:gd name="f1693" fmla="*/ f1299 1 f841"/>
              <a:gd name="f1694" fmla="*/ f1300 1 f840"/>
              <a:gd name="f1695" fmla="*/ f1301 1 f841"/>
              <a:gd name="f1696" fmla="*/ f1302 1 f840"/>
              <a:gd name="f1697" fmla="*/ f1303 1 f841"/>
              <a:gd name="f1698" fmla="*/ f1304 1 f840"/>
              <a:gd name="f1699" fmla="*/ f1305 1 f841"/>
              <a:gd name="f1700" fmla="*/ f1306 1 f840"/>
              <a:gd name="f1701" fmla="*/ f1307 1 f841"/>
              <a:gd name="f1702" fmla="*/ f1308 1 f840"/>
              <a:gd name="f1703" fmla="*/ f1309 1 f841"/>
              <a:gd name="f1704" fmla="*/ f1310 1 f840"/>
              <a:gd name="f1705" fmla="*/ f1311 1 f841"/>
              <a:gd name="f1706" fmla="*/ f1312 1 f840"/>
              <a:gd name="f1707" fmla="*/ f1313 1 f841"/>
              <a:gd name="f1708" fmla="*/ f1314 1 f840"/>
              <a:gd name="f1709" fmla="*/ f1315 1 f841"/>
              <a:gd name="f1710" fmla="*/ f1590 1 f840"/>
              <a:gd name="f1711" fmla="*/ f1591 1 f841"/>
              <a:gd name="f1712" fmla="*/ f1316 1 f840"/>
              <a:gd name="f1713" fmla="*/ f1317 1 f841"/>
              <a:gd name="f1714" fmla="*/ f1594 1 f840"/>
              <a:gd name="f1715" fmla="*/ f1595 1 f841"/>
              <a:gd name="f1716" fmla="*/ f1592 1 f840"/>
              <a:gd name="f1717" fmla="*/ f1593 1 f841"/>
              <a:gd name="f1718" fmla="*/ f1318 1 f840"/>
              <a:gd name="f1719" fmla="*/ f1319 1 f841"/>
              <a:gd name="f1720" fmla="*/ f1320 1 f840"/>
              <a:gd name="f1721" fmla="*/ f1321 1 f841"/>
              <a:gd name="f1722" fmla="*/ f1322 1 f840"/>
              <a:gd name="f1723" fmla="*/ f1323 1 f841"/>
              <a:gd name="f1724" fmla="*/ f1324 1 f840"/>
              <a:gd name="f1725" fmla="*/ f1325 1 f841"/>
              <a:gd name="f1726" fmla="*/ f1600 1 f840"/>
              <a:gd name="f1727" fmla="*/ f1326 1 f841"/>
              <a:gd name="f1728" fmla="*/ f1327 1 f840"/>
              <a:gd name="f1729" fmla="*/ f1328 1 f841"/>
              <a:gd name="f1730" fmla="*/ f1329 1 f840"/>
              <a:gd name="f1731" fmla="*/ f1330 1 f841"/>
              <a:gd name="f1732" fmla="*/ f1331 1 f840"/>
              <a:gd name="f1733" fmla="*/ f1332 1 f841"/>
              <a:gd name="f1734" fmla="*/ f1333 1 f840"/>
              <a:gd name="f1735" fmla="*/ f1334 1 f841"/>
              <a:gd name="f1736" fmla="*/ f1335 1 f840"/>
              <a:gd name="f1737" fmla="*/ f1336 1 f841"/>
              <a:gd name="f1738" fmla="*/ f1337 1 f840"/>
              <a:gd name="f1739" fmla="*/ f1338 1 f841"/>
              <a:gd name="f1740" fmla="*/ f1339 1 f840"/>
              <a:gd name="f1741" fmla="*/ f1340 1 f841"/>
              <a:gd name="f1742" fmla="*/ f1341 1 f840"/>
              <a:gd name="f1743" fmla="*/ f1342 1 f841"/>
              <a:gd name="f1744" fmla="*/ f1343 1 f840"/>
              <a:gd name="f1745" fmla="*/ f1344 1 f841"/>
              <a:gd name="f1746" fmla="*/ f1345 1 f840"/>
              <a:gd name="f1747" fmla="*/ f1346 1 f841"/>
              <a:gd name="f1748" fmla="*/ f1347 1 f840"/>
              <a:gd name="f1749" fmla="*/ f1348 1 f841"/>
              <a:gd name="f1750" fmla="*/ f1349 1 f840"/>
              <a:gd name="f1751" fmla="*/ f1350 1 f841"/>
              <a:gd name="f1752" fmla="*/ f1351 1 f840"/>
              <a:gd name="f1753" fmla="*/ f1352 1 f841"/>
              <a:gd name="f1754" fmla="*/ f1353 1 f840"/>
              <a:gd name="f1755" fmla="*/ f1354 1 f841"/>
              <a:gd name="f1756" fmla="*/ f1355 1 f840"/>
              <a:gd name="f1757" fmla="*/ f1356 1 f841"/>
              <a:gd name="f1758" fmla="*/ f1357 1 f840"/>
              <a:gd name="f1759" fmla="*/ f1358 1 f841"/>
              <a:gd name="f1760" fmla="*/ f1359 1 f840"/>
              <a:gd name="f1761" fmla="*/ f1360 1 f841"/>
              <a:gd name="f1762" fmla="*/ f1361 1 f840"/>
              <a:gd name="f1763" fmla="*/ f1362 1 f841"/>
              <a:gd name="f1764" fmla="*/ f1363 1 f840"/>
              <a:gd name="f1765" fmla="*/ f1364 1 f841"/>
              <a:gd name="f1766" fmla="*/ f1365 1 f840"/>
              <a:gd name="f1767" fmla="*/ f1366 1 f841"/>
              <a:gd name="f1768" fmla="*/ f1367 1 f840"/>
              <a:gd name="f1769" fmla="*/ f1368 1 f841"/>
              <a:gd name="f1770" fmla="*/ f1369 1 f840"/>
              <a:gd name="f1771" fmla="*/ f1370 1 f841"/>
              <a:gd name="f1772" fmla="*/ f1371 1 f840"/>
              <a:gd name="f1773" fmla="*/ f1372 1 f841"/>
              <a:gd name="f1774" fmla="*/ f1601 1 f840"/>
              <a:gd name="f1775" fmla="*/ f1602 1 f841"/>
              <a:gd name="f1776" fmla="*/ f1603 1 f840"/>
              <a:gd name="f1777" fmla="*/ f1604 1 f841"/>
              <a:gd name="f1778" fmla="*/ f1373 1 f840"/>
              <a:gd name="f1779" fmla="*/ f1374 1 f841"/>
              <a:gd name="f1780" fmla="*/ f1375 1 f840"/>
              <a:gd name="f1781" fmla="*/ f1376 1 f841"/>
              <a:gd name="f1782" fmla="*/ f1605 1 f840"/>
              <a:gd name="f1783" fmla="*/ f1606 1 f841"/>
              <a:gd name="f1784" fmla="*/ f1377 1 f840"/>
              <a:gd name="f1785" fmla="*/ f1378 1 f841"/>
              <a:gd name="f1786" fmla="*/ f1379 1 f840"/>
              <a:gd name="f1787" fmla="*/ f1380 1 f841"/>
              <a:gd name="f1788" fmla="*/ f1381 1 f840"/>
              <a:gd name="f1789" fmla="*/ f1382 1 f841"/>
              <a:gd name="f1790" fmla="*/ f1383 1 f840"/>
              <a:gd name="f1791" fmla="*/ f1384 1 f841"/>
              <a:gd name="f1792" fmla="*/ f1385 1 f840"/>
              <a:gd name="f1793" fmla="*/ f1386 1 f841"/>
              <a:gd name="f1794" fmla="*/ f1387 1 f840"/>
              <a:gd name="f1795" fmla="*/ f1388 1 f841"/>
              <a:gd name="f1796" fmla="*/ f1389 1 f840"/>
              <a:gd name="f1797" fmla="*/ f1390 1 f841"/>
              <a:gd name="f1798" fmla="*/ f1391 1 f840"/>
              <a:gd name="f1799" fmla="*/ f1392 1 f841"/>
              <a:gd name="f1800" fmla="*/ f1393 1 f840"/>
              <a:gd name="f1801" fmla="*/ f1394 1 f841"/>
              <a:gd name="f1802" fmla="*/ f1395 1 f840"/>
              <a:gd name="f1803" fmla="*/ f1396 1 f841"/>
              <a:gd name="f1804" fmla="*/ f1397 1 f840"/>
              <a:gd name="f1805" fmla="*/ f1398 1 f841"/>
              <a:gd name="f1806" fmla="*/ f1399 1 f840"/>
              <a:gd name="f1807" fmla="*/ f1400 1 f841"/>
              <a:gd name="f1808" fmla="*/ f1401 1 f840"/>
              <a:gd name="f1809" fmla="*/ f1402 1 f841"/>
              <a:gd name="f1810" fmla="*/ f1403 1 f840"/>
              <a:gd name="f1811" fmla="*/ f1404 1 f841"/>
              <a:gd name="f1812" fmla="*/ f1405 1 f840"/>
              <a:gd name="f1813" fmla="*/ f1406 1 f841"/>
              <a:gd name="f1814" fmla="*/ f1407 1 f840"/>
              <a:gd name="f1815" fmla="*/ f1408 1 f841"/>
              <a:gd name="f1816" fmla="*/ f1409 1 f840"/>
              <a:gd name="f1817" fmla="*/ f1410 1 f841"/>
              <a:gd name="f1818" fmla="*/ f1411 1 f840"/>
              <a:gd name="f1819" fmla="*/ f1412 1 f841"/>
              <a:gd name="f1820" fmla="*/ f1413 1 f840"/>
              <a:gd name="f1821" fmla="*/ f1414 1 f841"/>
              <a:gd name="f1822" fmla="*/ f1415 1 f840"/>
              <a:gd name="f1823" fmla="*/ f1416 1 f841"/>
              <a:gd name="f1824" fmla="*/ f1417 1 f840"/>
              <a:gd name="f1825" fmla="*/ f1418 1 f841"/>
              <a:gd name="f1826" fmla="*/ f1419 1 f840"/>
              <a:gd name="f1827" fmla="*/ f1420 1 f841"/>
              <a:gd name="f1828" fmla="*/ f1421 1 f840"/>
              <a:gd name="f1829" fmla="*/ f1422 1 f841"/>
              <a:gd name="f1830" fmla="*/ f1423 1 f840"/>
              <a:gd name="f1831" fmla="*/ f1424 1 f841"/>
              <a:gd name="f1832" fmla="*/ f1425 1 f840"/>
              <a:gd name="f1833" fmla="*/ f1426 1 f841"/>
              <a:gd name="f1834" fmla="*/ f1427 1 f840"/>
              <a:gd name="f1835" fmla="*/ f1428 1 f841"/>
              <a:gd name="f1836" fmla="*/ f1429 1 f840"/>
              <a:gd name="f1837" fmla="*/ f1430 1 f841"/>
              <a:gd name="f1838" fmla="*/ f1431 1 f840"/>
              <a:gd name="f1839" fmla="*/ f1432 1 f841"/>
              <a:gd name="f1840" fmla="*/ f1433 1 f840"/>
              <a:gd name="f1841" fmla="*/ f1434 1 f841"/>
              <a:gd name="f1842" fmla="*/ f1435 1 f840"/>
              <a:gd name="f1843" fmla="*/ f1436 1 f841"/>
              <a:gd name="f1844" fmla="*/ f1437 1 f840"/>
              <a:gd name="f1845" fmla="*/ f1438 1 f841"/>
              <a:gd name="f1846" fmla="*/ f1439 1 f840"/>
              <a:gd name="f1847" fmla="*/ f1440 1 f841"/>
              <a:gd name="f1848" fmla="*/ f1441 1 f840"/>
              <a:gd name="f1849" fmla="*/ f1442 1 f841"/>
              <a:gd name="f1850" fmla="*/ f1443 1 f840"/>
              <a:gd name="f1851" fmla="*/ f1444 1 f841"/>
              <a:gd name="f1852" fmla="*/ f1445 1 f840"/>
              <a:gd name="f1853" fmla="*/ f1446 1 f841"/>
              <a:gd name="f1854" fmla="*/ f1447 1 f840"/>
              <a:gd name="f1855" fmla="*/ f1448 1 f841"/>
              <a:gd name="f1856" fmla="*/ f1449 1 f840"/>
              <a:gd name="f1857" fmla="*/ f1450 1 f841"/>
              <a:gd name="f1858" fmla="*/ f1451 1 f840"/>
              <a:gd name="f1859" fmla="*/ f1452 1 f841"/>
              <a:gd name="f1860" fmla="*/ f1453 1 f840"/>
              <a:gd name="f1861" fmla="*/ f1454 1 f841"/>
              <a:gd name="f1862" fmla="*/ f1455 1 f840"/>
              <a:gd name="f1863" fmla="*/ f1456 1 f841"/>
              <a:gd name="f1864" fmla="*/ f1457 1 f840"/>
              <a:gd name="f1865" fmla="*/ f1458 1 f841"/>
              <a:gd name="f1866" fmla="*/ f1459 1 f840"/>
              <a:gd name="f1867" fmla="*/ f1460 1 f841"/>
              <a:gd name="f1868" fmla="*/ f1461 1 f840"/>
              <a:gd name="f1869" fmla="*/ f1462 1 f841"/>
              <a:gd name="f1870" fmla="*/ f1463 1 f840"/>
              <a:gd name="f1871" fmla="*/ f1464 1 f841"/>
              <a:gd name="f1872" fmla="*/ f1465 1 f840"/>
              <a:gd name="f1873" fmla="*/ f1466 1 f841"/>
              <a:gd name="f1874" fmla="*/ f1467 1 f840"/>
              <a:gd name="f1875" fmla="*/ f1468 1 f841"/>
              <a:gd name="f1876" fmla="*/ f1469 1 f840"/>
              <a:gd name="f1877" fmla="*/ f1470 1 f841"/>
              <a:gd name="f1878" fmla="*/ f1471 1 f840"/>
              <a:gd name="f1879" fmla="*/ f1472 1 f841"/>
              <a:gd name="f1880" fmla="*/ f1473 1 f840"/>
              <a:gd name="f1881" fmla="*/ f1474 1 f841"/>
              <a:gd name="f1882" fmla="*/ f1475 1 f840"/>
              <a:gd name="f1883" fmla="*/ f1476 1 f841"/>
              <a:gd name="f1884" fmla="*/ f1477 1 f840"/>
              <a:gd name="f1885" fmla="*/ f1478 1 f841"/>
              <a:gd name="f1886" fmla="*/ f1479 1 f840"/>
              <a:gd name="f1887" fmla="*/ f1480 1 f841"/>
              <a:gd name="f1888" fmla="*/ f1481 1 f840"/>
              <a:gd name="f1889" fmla="*/ f1482 1 f841"/>
              <a:gd name="f1890" fmla="*/ f1483 1 f840"/>
              <a:gd name="f1891" fmla="*/ f1484 1 f841"/>
              <a:gd name="f1892" fmla="*/ f1485 1 f840"/>
              <a:gd name="f1893" fmla="*/ f1486 1 f841"/>
              <a:gd name="f1894" fmla="*/ f1487 1 f840"/>
              <a:gd name="f1895" fmla="*/ f1488 1 f841"/>
              <a:gd name="f1896" fmla="*/ f1489 1 f840"/>
              <a:gd name="f1897" fmla="*/ f1490 1 f841"/>
              <a:gd name="f1898" fmla="*/ f1571 1 f840"/>
              <a:gd name="f1899" fmla="*/ f1572 1 f841"/>
              <a:gd name="f1900" fmla="*/ f1573 1 f840"/>
              <a:gd name="f1901" fmla="*/ f1574 1 f841"/>
              <a:gd name="f1902" fmla="*/ f1569 1 f840"/>
              <a:gd name="f1903" fmla="*/ f1570 1 f841"/>
              <a:gd name="f1904" fmla="*/ f1567 1 f840"/>
              <a:gd name="f1905" fmla="*/ f1568 1 f841"/>
              <a:gd name="f1906" fmla="*/ f1565 1 f840"/>
              <a:gd name="f1907" fmla="*/ f1566 1 f841"/>
              <a:gd name="f1908" fmla="*/ f1491 1 f840"/>
              <a:gd name="f1909" fmla="*/ f1492 1 f841"/>
              <a:gd name="f1910" fmla="*/ f1493 1 f840"/>
              <a:gd name="f1911" fmla="*/ f1494 1 f841"/>
              <a:gd name="f1912" fmla="*/ f1495 1 f840"/>
              <a:gd name="f1913" fmla="*/ f1496 1 f841"/>
              <a:gd name="f1914" fmla="*/ f1497 1 f840"/>
              <a:gd name="f1915" fmla="*/ f1498 1 f841"/>
              <a:gd name="f1916" fmla="*/ f1499 1 f840"/>
              <a:gd name="f1917" fmla="*/ f1500 1 f841"/>
              <a:gd name="f1918" fmla="*/ f1501 1 f840"/>
              <a:gd name="f1919" fmla="*/ f1502 1 f841"/>
              <a:gd name="f1920" fmla="*/ f1609 1 f840"/>
              <a:gd name="f1921" fmla="*/ f1610 1 f841"/>
              <a:gd name="f1922" fmla="*/ f1607 1 f840"/>
              <a:gd name="f1923" fmla="*/ f1608 1 f841"/>
              <a:gd name="f1924" fmla="*/ f1503 1 f840"/>
              <a:gd name="f1925" fmla="*/ f1504 1 f841"/>
              <a:gd name="f1926" fmla="*/ f1505 1 f840"/>
              <a:gd name="f1927" fmla="*/ f1506 1 f841"/>
              <a:gd name="f1928" fmla="*/ f1507 1 f840"/>
              <a:gd name="f1929" fmla="*/ f1589 1 f841"/>
              <a:gd name="f1930" fmla="*/ f1508 1 f840"/>
              <a:gd name="f1931" fmla="*/ f1509 1 f841"/>
              <a:gd name="f1932" fmla="*/ f1510 1 f840"/>
              <a:gd name="f1933" fmla="*/ f1511 1 f841"/>
              <a:gd name="f1934" fmla="*/ f1512 1 f840"/>
              <a:gd name="f1935" fmla="*/ f1513 1 f841"/>
              <a:gd name="f1936" fmla="*/ f1587 1 f840"/>
              <a:gd name="f1937" fmla="*/ f1588 1 f841"/>
              <a:gd name="f1938" fmla="*/ f1514 1 f840"/>
              <a:gd name="f1939" fmla="*/ f1515 1 f841"/>
              <a:gd name="f1940" fmla="*/ f1516 1 f840"/>
              <a:gd name="f1941" fmla="*/ f1517 1 f841"/>
              <a:gd name="f1942" fmla="*/ f1585 1 f840"/>
              <a:gd name="f1943" fmla="*/ f1586 1 f841"/>
              <a:gd name="f1944" fmla="*/ f1583 1 f840"/>
              <a:gd name="f1945" fmla="*/ f1584 1 f841"/>
              <a:gd name="f1946" fmla="*/ f1575 1 f840"/>
              <a:gd name="f1947" fmla="*/ f1576 1 f841"/>
              <a:gd name="f1948" fmla="*/ f1518 1 f840"/>
              <a:gd name="f1949" fmla="*/ f1519 1 f841"/>
              <a:gd name="f1950" fmla="*/ f1520 1 f840"/>
              <a:gd name="f1951" fmla="*/ f1521 1 f841"/>
              <a:gd name="f1952" fmla="*/ f1522 1 f840"/>
              <a:gd name="f1953" fmla="*/ f1523 1 f841"/>
              <a:gd name="f1954" fmla="*/ f1524 1 f840"/>
              <a:gd name="f1955" fmla="*/ f1525 1 f841"/>
              <a:gd name="f1956" fmla="*/ f1526 1 f840"/>
              <a:gd name="f1957" fmla="*/ f1527 1 f841"/>
              <a:gd name="f1958" fmla="*/ f1528 1 f840"/>
              <a:gd name="f1959" fmla="*/ f1529 1 f841"/>
              <a:gd name="f1960" fmla="*/ f1530 1 f840"/>
              <a:gd name="f1961" fmla="*/ f1531 1 f841"/>
              <a:gd name="f1962" fmla="*/ f1532 1 f840"/>
              <a:gd name="f1963" fmla="*/ f1533 1 f841"/>
              <a:gd name="f1964" fmla="*/ f1581 1 f840"/>
              <a:gd name="f1965" fmla="*/ f1582 1 f841"/>
              <a:gd name="f1966" fmla="*/ f1534 1 f840"/>
              <a:gd name="f1967" fmla="*/ f1535 1 f841"/>
              <a:gd name="f1968" fmla="*/ f1536 1 f840"/>
              <a:gd name="f1969" fmla="*/ f1537 1 f841"/>
              <a:gd name="f1970" fmla="*/ f1538 1 f840"/>
              <a:gd name="f1971" fmla="*/ f1539 1 f841"/>
              <a:gd name="f1972" fmla="*/ f1540 1 f840"/>
              <a:gd name="f1973" fmla="*/ f1541 1 f841"/>
              <a:gd name="f1974" fmla="*/ f1542 1 f840"/>
              <a:gd name="f1975" fmla="*/ f1543 1 f841"/>
              <a:gd name="f1976" fmla="*/ f1577 1 f840"/>
              <a:gd name="f1977" fmla="*/ f1578 1 f841"/>
              <a:gd name="f1978" fmla="*/ f1579 1 f840"/>
              <a:gd name="f1979" fmla="*/ f1580 1 f841"/>
              <a:gd name="f1980" fmla="*/ f1544 1 f840"/>
              <a:gd name="f1981" fmla="*/ f1614 1 f841"/>
              <a:gd name="f1982" fmla="*/ f1612 1 f840"/>
              <a:gd name="f1983" fmla="*/ f1613 1 f841"/>
              <a:gd name="f1984" fmla="*/ f1545 1 f840"/>
              <a:gd name="f1985" fmla="*/ f1546 1 f841"/>
              <a:gd name="f1986" fmla="*/ f1547 1 f840"/>
              <a:gd name="f1987" fmla="*/ f1611 1 f841"/>
              <a:gd name="f1988" fmla="*/ f1548 1 f840"/>
              <a:gd name="f1989" fmla="*/ f1549 1 f841"/>
              <a:gd name="f1990" fmla="*/ f1550 1 f840"/>
              <a:gd name="f1991" fmla="*/ f1551 1 f841"/>
              <a:gd name="f1992" fmla="*/ f1552 1 f840"/>
              <a:gd name="f1993" fmla="*/ f1553 1 f841"/>
              <a:gd name="f1994" fmla="*/ f1554 1 f840"/>
              <a:gd name="f1995" fmla="*/ f1555 1 f841"/>
              <a:gd name="f1996" fmla="*/ f1556 1 f840"/>
              <a:gd name="f1997" fmla="*/ f1557 1 f841"/>
              <a:gd name="f1998" fmla="*/ f1558 1 f840"/>
              <a:gd name="f1999" fmla="*/ f1559 1 f841"/>
              <a:gd name="f2000" fmla="*/ f1560 1 f840"/>
              <a:gd name="f2001" fmla="*/ f1561 1 f841"/>
              <a:gd name="f2002" fmla="*/ f1562 1 f840"/>
              <a:gd name="f2003" fmla="*/ f1563 1 f841"/>
              <a:gd name="f2004" fmla="*/ f1564 1 f841"/>
              <a:gd name="f2005" fmla="*/ f1615 f831 1"/>
              <a:gd name="f2006" fmla="*/ f1616 f831 1"/>
              <a:gd name="f2007" fmla="*/ f1618 f832 1"/>
              <a:gd name="f2008" fmla="*/ f1617 f832 1"/>
              <a:gd name="f2009" fmla="*/ f1619 f831 1"/>
              <a:gd name="f2010" fmla="*/ f1620 f832 1"/>
              <a:gd name="f2011" fmla="*/ f1621 f831 1"/>
              <a:gd name="f2012" fmla="*/ f1622 f831 1"/>
              <a:gd name="f2013" fmla="*/ f1623 f832 1"/>
              <a:gd name="f2014" fmla="*/ f1624 f831 1"/>
              <a:gd name="f2015" fmla="*/ f1625 f832 1"/>
              <a:gd name="f2016" fmla="*/ f1626 f831 1"/>
              <a:gd name="f2017" fmla="*/ f1627 f832 1"/>
              <a:gd name="f2018" fmla="*/ f1628 f831 1"/>
              <a:gd name="f2019" fmla="*/ f1629 f832 1"/>
              <a:gd name="f2020" fmla="*/ f1630 f831 1"/>
              <a:gd name="f2021" fmla="*/ f1631 f832 1"/>
              <a:gd name="f2022" fmla="*/ f1632 f831 1"/>
              <a:gd name="f2023" fmla="*/ f1633 f832 1"/>
              <a:gd name="f2024" fmla="*/ f1634 f831 1"/>
              <a:gd name="f2025" fmla="*/ f1635 f832 1"/>
              <a:gd name="f2026" fmla="*/ f1636 f831 1"/>
              <a:gd name="f2027" fmla="*/ f1637 f832 1"/>
              <a:gd name="f2028" fmla="*/ f1638 f831 1"/>
              <a:gd name="f2029" fmla="*/ f1639 f832 1"/>
              <a:gd name="f2030" fmla="*/ f1640 f831 1"/>
              <a:gd name="f2031" fmla="*/ f1641 f832 1"/>
              <a:gd name="f2032" fmla="*/ f1642 f831 1"/>
              <a:gd name="f2033" fmla="*/ f1643 f832 1"/>
              <a:gd name="f2034" fmla="*/ f1644 f831 1"/>
              <a:gd name="f2035" fmla="*/ f1645 f832 1"/>
              <a:gd name="f2036" fmla="*/ f1646 f831 1"/>
              <a:gd name="f2037" fmla="*/ f1647 f832 1"/>
              <a:gd name="f2038" fmla="*/ f1648 f831 1"/>
              <a:gd name="f2039" fmla="*/ f1649 f832 1"/>
              <a:gd name="f2040" fmla="*/ f1650 f831 1"/>
              <a:gd name="f2041" fmla="*/ f1651 f832 1"/>
              <a:gd name="f2042" fmla="*/ f1652 f831 1"/>
              <a:gd name="f2043" fmla="*/ f1653 f832 1"/>
              <a:gd name="f2044" fmla="*/ f1654 f831 1"/>
              <a:gd name="f2045" fmla="*/ f1655 f832 1"/>
              <a:gd name="f2046" fmla="*/ f1656 f831 1"/>
              <a:gd name="f2047" fmla="*/ f1657 f832 1"/>
              <a:gd name="f2048" fmla="*/ f1658 f831 1"/>
              <a:gd name="f2049" fmla="*/ f1659 f832 1"/>
              <a:gd name="f2050" fmla="*/ f1660 f831 1"/>
              <a:gd name="f2051" fmla="*/ f1661 f832 1"/>
              <a:gd name="f2052" fmla="*/ f1662 f831 1"/>
              <a:gd name="f2053" fmla="*/ f1663 f832 1"/>
              <a:gd name="f2054" fmla="*/ f1664 f831 1"/>
              <a:gd name="f2055" fmla="*/ f1665 f832 1"/>
              <a:gd name="f2056" fmla="*/ f1666 f831 1"/>
              <a:gd name="f2057" fmla="*/ f1667 f832 1"/>
              <a:gd name="f2058" fmla="*/ f1668 f831 1"/>
              <a:gd name="f2059" fmla="*/ f1669 f832 1"/>
              <a:gd name="f2060" fmla="*/ f1670 f831 1"/>
              <a:gd name="f2061" fmla="*/ f1671 f832 1"/>
              <a:gd name="f2062" fmla="*/ f1672 f831 1"/>
              <a:gd name="f2063" fmla="*/ f1673 f832 1"/>
              <a:gd name="f2064" fmla="*/ f1674 f831 1"/>
              <a:gd name="f2065" fmla="*/ f1675 f832 1"/>
              <a:gd name="f2066" fmla="*/ f1676 f831 1"/>
              <a:gd name="f2067" fmla="*/ f1677 f832 1"/>
              <a:gd name="f2068" fmla="*/ f1678 f831 1"/>
              <a:gd name="f2069" fmla="*/ f1679 f832 1"/>
              <a:gd name="f2070" fmla="*/ f1680 f831 1"/>
              <a:gd name="f2071" fmla="*/ f1681 f832 1"/>
              <a:gd name="f2072" fmla="*/ f1682 f831 1"/>
              <a:gd name="f2073" fmla="*/ f1683 f832 1"/>
              <a:gd name="f2074" fmla="*/ f1684 f831 1"/>
              <a:gd name="f2075" fmla="*/ f1685 f832 1"/>
              <a:gd name="f2076" fmla="*/ f1686 f831 1"/>
              <a:gd name="f2077" fmla="*/ f1687 f832 1"/>
              <a:gd name="f2078" fmla="*/ f1688 f831 1"/>
              <a:gd name="f2079" fmla="*/ f1689 f832 1"/>
              <a:gd name="f2080" fmla="*/ f1690 f831 1"/>
              <a:gd name="f2081" fmla="*/ f1691 f832 1"/>
              <a:gd name="f2082" fmla="*/ f1692 f831 1"/>
              <a:gd name="f2083" fmla="*/ f1693 f832 1"/>
              <a:gd name="f2084" fmla="*/ f1694 f831 1"/>
              <a:gd name="f2085" fmla="*/ f1695 f832 1"/>
              <a:gd name="f2086" fmla="*/ f1696 f831 1"/>
              <a:gd name="f2087" fmla="*/ f1697 f832 1"/>
              <a:gd name="f2088" fmla="*/ f1698 f831 1"/>
              <a:gd name="f2089" fmla="*/ f1699 f832 1"/>
              <a:gd name="f2090" fmla="*/ f1700 f831 1"/>
              <a:gd name="f2091" fmla="*/ f1701 f832 1"/>
              <a:gd name="f2092" fmla="*/ f1702 f831 1"/>
              <a:gd name="f2093" fmla="*/ f1703 f832 1"/>
              <a:gd name="f2094" fmla="*/ f1704 f831 1"/>
              <a:gd name="f2095" fmla="*/ f1705 f832 1"/>
              <a:gd name="f2096" fmla="*/ f1706 f831 1"/>
              <a:gd name="f2097" fmla="*/ f1707 f832 1"/>
              <a:gd name="f2098" fmla="*/ f1708 f831 1"/>
              <a:gd name="f2099" fmla="*/ f1709 f832 1"/>
              <a:gd name="f2100" fmla="*/ f1710 f831 1"/>
              <a:gd name="f2101" fmla="*/ f1711 f832 1"/>
              <a:gd name="f2102" fmla="*/ f1712 f831 1"/>
              <a:gd name="f2103" fmla="*/ f1713 f832 1"/>
              <a:gd name="f2104" fmla="*/ f1714 f831 1"/>
              <a:gd name="f2105" fmla="*/ f1715 f832 1"/>
              <a:gd name="f2106" fmla="*/ f1716 f831 1"/>
              <a:gd name="f2107" fmla="*/ f1717 f832 1"/>
              <a:gd name="f2108" fmla="*/ f1718 f831 1"/>
              <a:gd name="f2109" fmla="*/ f1719 f832 1"/>
              <a:gd name="f2110" fmla="*/ f1720 f831 1"/>
              <a:gd name="f2111" fmla="*/ f1721 f832 1"/>
              <a:gd name="f2112" fmla="*/ f1722 f831 1"/>
              <a:gd name="f2113" fmla="*/ f1723 f832 1"/>
              <a:gd name="f2114" fmla="*/ f1724 f831 1"/>
              <a:gd name="f2115" fmla="*/ f1725 f832 1"/>
              <a:gd name="f2116" fmla="*/ f1726 f831 1"/>
              <a:gd name="f2117" fmla="*/ f1727 f832 1"/>
              <a:gd name="f2118" fmla="*/ f1728 f831 1"/>
              <a:gd name="f2119" fmla="*/ f1729 f832 1"/>
              <a:gd name="f2120" fmla="*/ f1730 f831 1"/>
              <a:gd name="f2121" fmla="*/ f1731 f832 1"/>
              <a:gd name="f2122" fmla="*/ f1732 f831 1"/>
              <a:gd name="f2123" fmla="*/ f1733 f832 1"/>
              <a:gd name="f2124" fmla="*/ f1734 f831 1"/>
              <a:gd name="f2125" fmla="*/ f1735 f832 1"/>
              <a:gd name="f2126" fmla="*/ f1736 f831 1"/>
              <a:gd name="f2127" fmla="*/ f1737 f832 1"/>
              <a:gd name="f2128" fmla="*/ f1738 f831 1"/>
              <a:gd name="f2129" fmla="*/ f1739 f832 1"/>
              <a:gd name="f2130" fmla="*/ f1740 f831 1"/>
              <a:gd name="f2131" fmla="*/ f1741 f832 1"/>
              <a:gd name="f2132" fmla="*/ f1742 f831 1"/>
              <a:gd name="f2133" fmla="*/ f1743 f832 1"/>
              <a:gd name="f2134" fmla="*/ f1744 f831 1"/>
              <a:gd name="f2135" fmla="*/ f1745 f832 1"/>
              <a:gd name="f2136" fmla="*/ f1746 f831 1"/>
              <a:gd name="f2137" fmla="*/ f1747 f832 1"/>
              <a:gd name="f2138" fmla="*/ f1748 f831 1"/>
              <a:gd name="f2139" fmla="*/ f1749 f832 1"/>
              <a:gd name="f2140" fmla="*/ f1750 f831 1"/>
              <a:gd name="f2141" fmla="*/ f1751 f832 1"/>
              <a:gd name="f2142" fmla="*/ f1752 f831 1"/>
              <a:gd name="f2143" fmla="*/ f1753 f832 1"/>
              <a:gd name="f2144" fmla="*/ f1754 f831 1"/>
              <a:gd name="f2145" fmla="*/ f1755 f832 1"/>
              <a:gd name="f2146" fmla="*/ f1756 f831 1"/>
              <a:gd name="f2147" fmla="*/ f1757 f832 1"/>
              <a:gd name="f2148" fmla="*/ f1758 f831 1"/>
              <a:gd name="f2149" fmla="*/ f1759 f832 1"/>
              <a:gd name="f2150" fmla="*/ f1760 f831 1"/>
              <a:gd name="f2151" fmla="*/ f1761 f832 1"/>
              <a:gd name="f2152" fmla="*/ f1762 f831 1"/>
              <a:gd name="f2153" fmla="*/ f1763 f832 1"/>
              <a:gd name="f2154" fmla="*/ f1764 f831 1"/>
              <a:gd name="f2155" fmla="*/ f1765 f832 1"/>
              <a:gd name="f2156" fmla="*/ f1766 f831 1"/>
              <a:gd name="f2157" fmla="*/ f1767 f832 1"/>
              <a:gd name="f2158" fmla="*/ f1768 f831 1"/>
              <a:gd name="f2159" fmla="*/ f1769 f832 1"/>
              <a:gd name="f2160" fmla="*/ f1770 f831 1"/>
              <a:gd name="f2161" fmla="*/ f1771 f832 1"/>
              <a:gd name="f2162" fmla="*/ f1772 f831 1"/>
              <a:gd name="f2163" fmla="*/ f1773 f832 1"/>
              <a:gd name="f2164" fmla="*/ f1774 f831 1"/>
              <a:gd name="f2165" fmla="*/ f1775 f832 1"/>
              <a:gd name="f2166" fmla="*/ f1776 f831 1"/>
              <a:gd name="f2167" fmla="*/ f1777 f832 1"/>
              <a:gd name="f2168" fmla="*/ f1778 f831 1"/>
              <a:gd name="f2169" fmla="*/ f1779 f832 1"/>
              <a:gd name="f2170" fmla="*/ f1780 f831 1"/>
              <a:gd name="f2171" fmla="*/ f1781 f832 1"/>
              <a:gd name="f2172" fmla="*/ f1782 f831 1"/>
              <a:gd name="f2173" fmla="*/ f1783 f832 1"/>
              <a:gd name="f2174" fmla="*/ f1784 f831 1"/>
              <a:gd name="f2175" fmla="*/ f1785 f832 1"/>
              <a:gd name="f2176" fmla="*/ f1786 f831 1"/>
              <a:gd name="f2177" fmla="*/ f1787 f832 1"/>
              <a:gd name="f2178" fmla="*/ f1788 f831 1"/>
              <a:gd name="f2179" fmla="*/ f1789 f832 1"/>
              <a:gd name="f2180" fmla="*/ f1790 f831 1"/>
              <a:gd name="f2181" fmla="*/ f1791 f832 1"/>
              <a:gd name="f2182" fmla="*/ f1792 f831 1"/>
              <a:gd name="f2183" fmla="*/ f1793 f832 1"/>
              <a:gd name="f2184" fmla="*/ f1794 f831 1"/>
              <a:gd name="f2185" fmla="*/ f1795 f832 1"/>
              <a:gd name="f2186" fmla="*/ f1796 f831 1"/>
              <a:gd name="f2187" fmla="*/ f1797 f832 1"/>
              <a:gd name="f2188" fmla="*/ f1798 f831 1"/>
              <a:gd name="f2189" fmla="*/ f1799 f832 1"/>
              <a:gd name="f2190" fmla="*/ f1800 f831 1"/>
              <a:gd name="f2191" fmla="*/ f1801 f832 1"/>
              <a:gd name="f2192" fmla="*/ f1802 f831 1"/>
              <a:gd name="f2193" fmla="*/ f1803 f832 1"/>
              <a:gd name="f2194" fmla="*/ f1804 f831 1"/>
              <a:gd name="f2195" fmla="*/ f1805 f832 1"/>
              <a:gd name="f2196" fmla="*/ f1806 f831 1"/>
              <a:gd name="f2197" fmla="*/ f1807 f832 1"/>
              <a:gd name="f2198" fmla="*/ f1808 f831 1"/>
              <a:gd name="f2199" fmla="*/ f1809 f832 1"/>
              <a:gd name="f2200" fmla="*/ f1810 f831 1"/>
              <a:gd name="f2201" fmla="*/ f1811 f832 1"/>
              <a:gd name="f2202" fmla="*/ f1812 f831 1"/>
              <a:gd name="f2203" fmla="*/ f1813 f832 1"/>
              <a:gd name="f2204" fmla="*/ f1814 f831 1"/>
              <a:gd name="f2205" fmla="*/ f1815 f832 1"/>
              <a:gd name="f2206" fmla="*/ f1816 f831 1"/>
              <a:gd name="f2207" fmla="*/ f1817 f832 1"/>
              <a:gd name="f2208" fmla="*/ f1818 f831 1"/>
              <a:gd name="f2209" fmla="*/ f1819 f832 1"/>
              <a:gd name="f2210" fmla="*/ f1820 f831 1"/>
              <a:gd name="f2211" fmla="*/ f1821 f832 1"/>
              <a:gd name="f2212" fmla="*/ f1822 f831 1"/>
              <a:gd name="f2213" fmla="*/ f1823 f832 1"/>
              <a:gd name="f2214" fmla="*/ f1824 f831 1"/>
              <a:gd name="f2215" fmla="*/ f1825 f832 1"/>
              <a:gd name="f2216" fmla="*/ f1826 f831 1"/>
              <a:gd name="f2217" fmla="*/ f1827 f832 1"/>
              <a:gd name="f2218" fmla="*/ f1828 f831 1"/>
              <a:gd name="f2219" fmla="*/ f1829 f832 1"/>
              <a:gd name="f2220" fmla="*/ f1830 f831 1"/>
              <a:gd name="f2221" fmla="*/ f1831 f832 1"/>
              <a:gd name="f2222" fmla="*/ f1832 f831 1"/>
              <a:gd name="f2223" fmla="*/ f1833 f832 1"/>
              <a:gd name="f2224" fmla="*/ f1834 f831 1"/>
              <a:gd name="f2225" fmla="*/ f1835 f832 1"/>
              <a:gd name="f2226" fmla="*/ f1836 f831 1"/>
              <a:gd name="f2227" fmla="*/ f1837 f832 1"/>
              <a:gd name="f2228" fmla="*/ f1838 f831 1"/>
              <a:gd name="f2229" fmla="*/ f1839 f832 1"/>
              <a:gd name="f2230" fmla="*/ f1840 f831 1"/>
              <a:gd name="f2231" fmla="*/ f1841 f832 1"/>
              <a:gd name="f2232" fmla="*/ f1842 f831 1"/>
              <a:gd name="f2233" fmla="*/ f1843 f832 1"/>
              <a:gd name="f2234" fmla="*/ f1844 f831 1"/>
              <a:gd name="f2235" fmla="*/ f1845 f832 1"/>
              <a:gd name="f2236" fmla="*/ f1846 f831 1"/>
              <a:gd name="f2237" fmla="*/ f1847 f832 1"/>
              <a:gd name="f2238" fmla="*/ f1848 f831 1"/>
              <a:gd name="f2239" fmla="*/ f1849 f832 1"/>
              <a:gd name="f2240" fmla="*/ f1850 f831 1"/>
              <a:gd name="f2241" fmla="*/ f1851 f832 1"/>
              <a:gd name="f2242" fmla="*/ f1852 f831 1"/>
              <a:gd name="f2243" fmla="*/ f1853 f832 1"/>
              <a:gd name="f2244" fmla="*/ f1854 f831 1"/>
              <a:gd name="f2245" fmla="*/ f1855 f832 1"/>
              <a:gd name="f2246" fmla="*/ f1856 f831 1"/>
              <a:gd name="f2247" fmla="*/ f1857 f832 1"/>
              <a:gd name="f2248" fmla="*/ f1858 f831 1"/>
              <a:gd name="f2249" fmla="*/ f1859 f832 1"/>
              <a:gd name="f2250" fmla="*/ f1860 f831 1"/>
              <a:gd name="f2251" fmla="*/ f1861 f832 1"/>
              <a:gd name="f2252" fmla="*/ f1862 f831 1"/>
              <a:gd name="f2253" fmla="*/ f1863 f832 1"/>
              <a:gd name="f2254" fmla="*/ f1864 f831 1"/>
              <a:gd name="f2255" fmla="*/ f1865 f832 1"/>
              <a:gd name="f2256" fmla="*/ f1866 f831 1"/>
              <a:gd name="f2257" fmla="*/ f1867 f832 1"/>
              <a:gd name="f2258" fmla="*/ f1868 f831 1"/>
              <a:gd name="f2259" fmla="*/ f1869 f832 1"/>
              <a:gd name="f2260" fmla="*/ f1870 f831 1"/>
              <a:gd name="f2261" fmla="*/ f1871 f832 1"/>
              <a:gd name="f2262" fmla="*/ f1872 f831 1"/>
              <a:gd name="f2263" fmla="*/ f1873 f832 1"/>
              <a:gd name="f2264" fmla="*/ f1874 f831 1"/>
              <a:gd name="f2265" fmla="*/ f1875 f832 1"/>
              <a:gd name="f2266" fmla="*/ f1876 f831 1"/>
              <a:gd name="f2267" fmla="*/ f1877 f832 1"/>
              <a:gd name="f2268" fmla="*/ f1878 f831 1"/>
              <a:gd name="f2269" fmla="*/ f1879 f832 1"/>
              <a:gd name="f2270" fmla="*/ f1880 f831 1"/>
              <a:gd name="f2271" fmla="*/ f1881 f832 1"/>
              <a:gd name="f2272" fmla="*/ f1882 f831 1"/>
              <a:gd name="f2273" fmla="*/ f1883 f832 1"/>
              <a:gd name="f2274" fmla="*/ f1884 f831 1"/>
              <a:gd name="f2275" fmla="*/ f1885 f832 1"/>
              <a:gd name="f2276" fmla="*/ f1886 f831 1"/>
              <a:gd name="f2277" fmla="*/ f1887 f832 1"/>
              <a:gd name="f2278" fmla="*/ f1888 f831 1"/>
              <a:gd name="f2279" fmla="*/ f1889 f832 1"/>
              <a:gd name="f2280" fmla="*/ f1890 f831 1"/>
              <a:gd name="f2281" fmla="*/ f1891 f832 1"/>
              <a:gd name="f2282" fmla="*/ f1892 f831 1"/>
              <a:gd name="f2283" fmla="*/ f1893 f832 1"/>
              <a:gd name="f2284" fmla="*/ f1894 f831 1"/>
              <a:gd name="f2285" fmla="*/ f1895 f832 1"/>
              <a:gd name="f2286" fmla="*/ f1896 f831 1"/>
              <a:gd name="f2287" fmla="*/ f1897 f832 1"/>
              <a:gd name="f2288" fmla="*/ f1898 f831 1"/>
              <a:gd name="f2289" fmla="*/ f1899 f832 1"/>
              <a:gd name="f2290" fmla="*/ f1900 f831 1"/>
              <a:gd name="f2291" fmla="*/ f1901 f832 1"/>
              <a:gd name="f2292" fmla="*/ f1902 f831 1"/>
              <a:gd name="f2293" fmla="*/ f1903 f832 1"/>
              <a:gd name="f2294" fmla="*/ f1904 f831 1"/>
              <a:gd name="f2295" fmla="*/ f1905 f832 1"/>
              <a:gd name="f2296" fmla="*/ f1906 f831 1"/>
              <a:gd name="f2297" fmla="*/ f1907 f832 1"/>
              <a:gd name="f2298" fmla="*/ f1908 f831 1"/>
              <a:gd name="f2299" fmla="*/ f1909 f832 1"/>
              <a:gd name="f2300" fmla="*/ f1910 f831 1"/>
              <a:gd name="f2301" fmla="*/ f1911 f832 1"/>
              <a:gd name="f2302" fmla="*/ f1912 f831 1"/>
              <a:gd name="f2303" fmla="*/ f1913 f832 1"/>
              <a:gd name="f2304" fmla="*/ f1914 f831 1"/>
              <a:gd name="f2305" fmla="*/ f1915 f832 1"/>
              <a:gd name="f2306" fmla="*/ f1916 f831 1"/>
              <a:gd name="f2307" fmla="*/ f1917 f832 1"/>
              <a:gd name="f2308" fmla="*/ f1918 f831 1"/>
              <a:gd name="f2309" fmla="*/ f1919 f832 1"/>
              <a:gd name="f2310" fmla="*/ f1920 f831 1"/>
              <a:gd name="f2311" fmla="*/ f1921 f832 1"/>
              <a:gd name="f2312" fmla="*/ f1922 f831 1"/>
              <a:gd name="f2313" fmla="*/ f1923 f832 1"/>
              <a:gd name="f2314" fmla="*/ f1924 f831 1"/>
              <a:gd name="f2315" fmla="*/ f1925 f832 1"/>
              <a:gd name="f2316" fmla="*/ f1926 f831 1"/>
              <a:gd name="f2317" fmla="*/ f1927 f832 1"/>
              <a:gd name="f2318" fmla="*/ f1928 f831 1"/>
              <a:gd name="f2319" fmla="*/ f1929 f832 1"/>
              <a:gd name="f2320" fmla="*/ f1930 f831 1"/>
              <a:gd name="f2321" fmla="*/ f1931 f832 1"/>
              <a:gd name="f2322" fmla="*/ f1932 f831 1"/>
              <a:gd name="f2323" fmla="*/ f1933 f832 1"/>
              <a:gd name="f2324" fmla="*/ f1934 f831 1"/>
              <a:gd name="f2325" fmla="*/ f1935 f832 1"/>
              <a:gd name="f2326" fmla="*/ f1936 f831 1"/>
              <a:gd name="f2327" fmla="*/ f1937 f832 1"/>
              <a:gd name="f2328" fmla="*/ f1938 f831 1"/>
              <a:gd name="f2329" fmla="*/ f1939 f832 1"/>
              <a:gd name="f2330" fmla="*/ f1940 f831 1"/>
              <a:gd name="f2331" fmla="*/ f1941 f832 1"/>
              <a:gd name="f2332" fmla="*/ f1942 f831 1"/>
              <a:gd name="f2333" fmla="*/ f1943 f832 1"/>
              <a:gd name="f2334" fmla="*/ f1944 f831 1"/>
              <a:gd name="f2335" fmla="*/ f1945 f832 1"/>
              <a:gd name="f2336" fmla="*/ f1946 f831 1"/>
              <a:gd name="f2337" fmla="*/ f1947 f832 1"/>
              <a:gd name="f2338" fmla="*/ f1948 f831 1"/>
              <a:gd name="f2339" fmla="*/ f1949 f832 1"/>
              <a:gd name="f2340" fmla="*/ f1950 f831 1"/>
              <a:gd name="f2341" fmla="*/ f1951 f832 1"/>
              <a:gd name="f2342" fmla="*/ f1952 f831 1"/>
              <a:gd name="f2343" fmla="*/ f1953 f832 1"/>
              <a:gd name="f2344" fmla="*/ f1954 f831 1"/>
              <a:gd name="f2345" fmla="*/ f1955 f832 1"/>
              <a:gd name="f2346" fmla="*/ f1956 f831 1"/>
              <a:gd name="f2347" fmla="*/ f1957 f832 1"/>
              <a:gd name="f2348" fmla="*/ f1958 f831 1"/>
              <a:gd name="f2349" fmla="*/ f1959 f832 1"/>
              <a:gd name="f2350" fmla="*/ f1960 f831 1"/>
              <a:gd name="f2351" fmla="*/ f1961 f832 1"/>
              <a:gd name="f2352" fmla="*/ f1962 f831 1"/>
              <a:gd name="f2353" fmla="*/ f1963 f832 1"/>
              <a:gd name="f2354" fmla="*/ f1964 f831 1"/>
              <a:gd name="f2355" fmla="*/ f1965 f832 1"/>
              <a:gd name="f2356" fmla="*/ f1966 f831 1"/>
              <a:gd name="f2357" fmla="*/ f1967 f832 1"/>
              <a:gd name="f2358" fmla="*/ f1968 f831 1"/>
              <a:gd name="f2359" fmla="*/ f1969 f832 1"/>
              <a:gd name="f2360" fmla="*/ f1970 f831 1"/>
              <a:gd name="f2361" fmla="*/ f1971 f832 1"/>
              <a:gd name="f2362" fmla="*/ f1972 f831 1"/>
              <a:gd name="f2363" fmla="*/ f1973 f832 1"/>
              <a:gd name="f2364" fmla="*/ f1974 f831 1"/>
              <a:gd name="f2365" fmla="*/ f1975 f832 1"/>
              <a:gd name="f2366" fmla="*/ f1976 f831 1"/>
              <a:gd name="f2367" fmla="*/ f1977 f832 1"/>
              <a:gd name="f2368" fmla="*/ f1978 f831 1"/>
              <a:gd name="f2369" fmla="*/ f1979 f832 1"/>
              <a:gd name="f2370" fmla="*/ f1980 f831 1"/>
              <a:gd name="f2371" fmla="*/ f1981 f832 1"/>
              <a:gd name="f2372" fmla="*/ f1982 f831 1"/>
              <a:gd name="f2373" fmla="*/ f1983 f832 1"/>
              <a:gd name="f2374" fmla="*/ f1984 f831 1"/>
              <a:gd name="f2375" fmla="*/ f1985 f832 1"/>
              <a:gd name="f2376" fmla="*/ f1986 f831 1"/>
              <a:gd name="f2377" fmla="*/ f1987 f832 1"/>
              <a:gd name="f2378" fmla="*/ f1988 f831 1"/>
              <a:gd name="f2379" fmla="*/ f1989 f832 1"/>
              <a:gd name="f2380" fmla="*/ f1990 f831 1"/>
              <a:gd name="f2381" fmla="*/ f1991 f832 1"/>
              <a:gd name="f2382" fmla="*/ f1992 f831 1"/>
              <a:gd name="f2383" fmla="*/ f1993 f832 1"/>
              <a:gd name="f2384" fmla="*/ f1994 f831 1"/>
              <a:gd name="f2385" fmla="*/ f1995 f832 1"/>
              <a:gd name="f2386" fmla="*/ f1996 f831 1"/>
              <a:gd name="f2387" fmla="*/ f1997 f832 1"/>
              <a:gd name="f2388" fmla="*/ f1998 f831 1"/>
              <a:gd name="f2389" fmla="*/ f1999 f832 1"/>
              <a:gd name="f2390" fmla="*/ f2000 f831 1"/>
              <a:gd name="f2391" fmla="*/ f2001 f832 1"/>
              <a:gd name="f2392" fmla="*/ f2002 f831 1"/>
              <a:gd name="f2393" fmla="*/ f2003 f832 1"/>
              <a:gd name="f2394" fmla="*/ f2004 f8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28">
                <a:pos x="f2009" y="f2010"/>
              </a:cxn>
              <a:cxn ang="f1228">
                <a:pos x="f2011" y="f2010"/>
              </a:cxn>
              <a:cxn ang="f1228">
                <a:pos x="f2012" y="f2013"/>
              </a:cxn>
              <a:cxn ang="f1228">
                <a:pos x="f2014" y="f2015"/>
              </a:cxn>
              <a:cxn ang="f1228">
                <a:pos x="f2016" y="f2017"/>
              </a:cxn>
              <a:cxn ang="f1228">
                <a:pos x="f2018" y="f2019"/>
              </a:cxn>
              <a:cxn ang="f1228">
                <a:pos x="f2020" y="f2021"/>
              </a:cxn>
              <a:cxn ang="f1228">
                <a:pos x="f2022" y="f2023"/>
              </a:cxn>
              <a:cxn ang="f1228">
                <a:pos x="f2024" y="f2025"/>
              </a:cxn>
              <a:cxn ang="f1228">
                <a:pos x="f2026" y="f2027"/>
              </a:cxn>
              <a:cxn ang="f1228">
                <a:pos x="f2028" y="f2029"/>
              </a:cxn>
              <a:cxn ang="f1228">
                <a:pos x="f2030" y="f2031"/>
              </a:cxn>
              <a:cxn ang="f1228">
                <a:pos x="f2032" y="f2033"/>
              </a:cxn>
              <a:cxn ang="f1228">
                <a:pos x="f2034" y="f2035"/>
              </a:cxn>
              <a:cxn ang="f1228">
                <a:pos x="f2036" y="f2037"/>
              </a:cxn>
              <a:cxn ang="f1228">
                <a:pos x="f2038" y="f2039"/>
              </a:cxn>
              <a:cxn ang="f1228">
                <a:pos x="f2040" y="f2041"/>
              </a:cxn>
              <a:cxn ang="f1228">
                <a:pos x="f2042" y="f2043"/>
              </a:cxn>
              <a:cxn ang="f1228">
                <a:pos x="f2044" y="f2045"/>
              </a:cxn>
              <a:cxn ang="f1228">
                <a:pos x="f2046" y="f2047"/>
              </a:cxn>
              <a:cxn ang="f1228">
                <a:pos x="f2048" y="f2049"/>
              </a:cxn>
              <a:cxn ang="f1228">
                <a:pos x="f2050" y="f2051"/>
              </a:cxn>
              <a:cxn ang="f1228">
                <a:pos x="f2052" y="f2053"/>
              </a:cxn>
              <a:cxn ang="f1228">
                <a:pos x="f2054" y="f2055"/>
              </a:cxn>
              <a:cxn ang="f1228">
                <a:pos x="f2056" y="f2057"/>
              </a:cxn>
              <a:cxn ang="f1228">
                <a:pos x="f2058" y="f2059"/>
              </a:cxn>
              <a:cxn ang="f1228">
                <a:pos x="f2060" y="f2061"/>
              </a:cxn>
              <a:cxn ang="f1228">
                <a:pos x="f2062" y="f2063"/>
              </a:cxn>
              <a:cxn ang="f1228">
                <a:pos x="f2064" y="f2065"/>
              </a:cxn>
              <a:cxn ang="f1228">
                <a:pos x="f2066" y="f2067"/>
              </a:cxn>
              <a:cxn ang="f1228">
                <a:pos x="f2068" y="f2069"/>
              </a:cxn>
              <a:cxn ang="f1228">
                <a:pos x="f2070" y="f2071"/>
              </a:cxn>
              <a:cxn ang="f1228">
                <a:pos x="f2072" y="f2073"/>
              </a:cxn>
              <a:cxn ang="f1228">
                <a:pos x="f2074" y="f2075"/>
              </a:cxn>
              <a:cxn ang="f1228">
                <a:pos x="f2076" y="f2077"/>
              </a:cxn>
              <a:cxn ang="f1228">
                <a:pos x="f2078" y="f2079"/>
              </a:cxn>
              <a:cxn ang="f1228">
                <a:pos x="f2080" y="f2081"/>
              </a:cxn>
              <a:cxn ang="f1228">
                <a:pos x="f2082" y="f2083"/>
              </a:cxn>
              <a:cxn ang="f1228">
                <a:pos x="f2084" y="f2085"/>
              </a:cxn>
              <a:cxn ang="f1228">
                <a:pos x="f2086" y="f2087"/>
              </a:cxn>
              <a:cxn ang="f1228">
                <a:pos x="f2088" y="f2089"/>
              </a:cxn>
              <a:cxn ang="f1228">
                <a:pos x="f2090" y="f2091"/>
              </a:cxn>
              <a:cxn ang="f1228">
                <a:pos x="f2092" y="f2093"/>
              </a:cxn>
              <a:cxn ang="f1228">
                <a:pos x="f2094" y="f2095"/>
              </a:cxn>
              <a:cxn ang="f1228">
                <a:pos x="f2096" y="f2097"/>
              </a:cxn>
              <a:cxn ang="f1228">
                <a:pos x="f2098" y="f2099"/>
              </a:cxn>
              <a:cxn ang="f1228">
                <a:pos x="f2100" y="f2101"/>
              </a:cxn>
              <a:cxn ang="f1228">
                <a:pos x="f2102" y="f2103"/>
              </a:cxn>
              <a:cxn ang="f1228">
                <a:pos x="f2104" y="f2105"/>
              </a:cxn>
              <a:cxn ang="f1228">
                <a:pos x="f2106" y="f2107"/>
              </a:cxn>
              <a:cxn ang="f1228">
                <a:pos x="f2108" y="f2109"/>
              </a:cxn>
              <a:cxn ang="f1228">
                <a:pos x="f2110" y="f2111"/>
              </a:cxn>
              <a:cxn ang="f1228">
                <a:pos x="f2112" y="f2113"/>
              </a:cxn>
              <a:cxn ang="f1228">
                <a:pos x="f2114" y="f2115"/>
              </a:cxn>
              <a:cxn ang="f1228">
                <a:pos x="f2116" y="f2117"/>
              </a:cxn>
              <a:cxn ang="f1228">
                <a:pos x="f2118" y="f2119"/>
              </a:cxn>
              <a:cxn ang="f1228">
                <a:pos x="f2120" y="f2121"/>
              </a:cxn>
              <a:cxn ang="f1228">
                <a:pos x="f2122" y="f2123"/>
              </a:cxn>
              <a:cxn ang="f1228">
                <a:pos x="f2124" y="f2125"/>
              </a:cxn>
              <a:cxn ang="f1228">
                <a:pos x="f2126" y="f2127"/>
              </a:cxn>
              <a:cxn ang="f1228">
                <a:pos x="f2128" y="f2129"/>
              </a:cxn>
              <a:cxn ang="f1228">
                <a:pos x="f2130" y="f2131"/>
              </a:cxn>
              <a:cxn ang="f1228">
                <a:pos x="f2132" y="f2133"/>
              </a:cxn>
              <a:cxn ang="f1228">
                <a:pos x="f2134" y="f2135"/>
              </a:cxn>
              <a:cxn ang="f1228">
                <a:pos x="f2136" y="f2137"/>
              </a:cxn>
              <a:cxn ang="f1228">
                <a:pos x="f2138" y="f2139"/>
              </a:cxn>
              <a:cxn ang="f1228">
                <a:pos x="f2140" y="f2141"/>
              </a:cxn>
              <a:cxn ang="f1228">
                <a:pos x="f2142" y="f2143"/>
              </a:cxn>
              <a:cxn ang="f1228">
                <a:pos x="f2144" y="f2145"/>
              </a:cxn>
              <a:cxn ang="f1228">
                <a:pos x="f2146" y="f2147"/>
              </a:cxn>
              <a:cxn ang="f1228">
                <a:pos x="f2148" y="f2149"/>
              </a:cxn>
              <a:cxn ang="f1228">
                <a:pos x="f2150" y="f2151"/>
              </a:cxn>
              <a:cxn ang="f1228">
                <a:pos x="f2152" y="f2153"/>
              </a:cxn>
              <a:cxn ang="f1228">
                <a:pos x="f2154" y="f2155"/>
              </a:cxn>
              <a:cxn ang="f1228">
                <a:pos x="f2156" y="f2157"/>
              </a:cxn>
              <a:cxn ang="f1228">
                <a:pos x="f2158" y="f2159"/>
              </a:cxn>
              <a:cxn ang="f1228">
                <a:pos x="f2160" y="f2161"/>
              </a:cxn>
              <a:cxn ang="f1228">
                <a:pos x="f2162" y="f2163"/>
              </a:cxn>
              <a:cxn ang="f1228">
                <a:pos x="f2164" y="f2165"/>
              </a:cxn>
              <a:cxn ang="f1228">
                <a:pos x="f2166" y="f2167"/>
              </a:cxn>
              <a:cxn ang="f1228">
                <a:pos x="f2168" y="f2169"/>
              </a:cxn>
              <a:cxn ang="f1228">
                <a:pos x="f2170" y="f2171"/>
              </a:cxn>
              <a:cxn ang="f1228">
                <a:pos x="f2172" y="f2173"/>
              </a:cxn>
              <a:cxn ang="f1228">
                <a:pos x="f2174" y="f2175"/>
              </a:cxn>
              <a:cxn ang="f1228">
                <a:pos x="f2176" y="f2177"/>
              </a:cxn>
              <a:cxn ang="f1228">
                <a:pos x="f2178" y="f2179"/>
              </a:cxn>
              <a:cxn ang="f1228">
                <a:pos x="f2180" y="f2181"/>
              </a:cxn>
              <a:cxn ang="f1228">
                <a:pos x="f2182" y="f2183"/>
              </a:cxn>
              <a:cxn ang="f1228">
                <a:pos x="f2184" y="f2185"/>
              </a:cxn>
              <a:cxn ang="f1228">
                <a:pos x="f2186" y="f2187"/>
              </a:cxn>
              <a:cxn ang="f1228">
                <a:pos x="f2188" y="f2189"/>
              </a:cxn>
              <a:cxn ang="f1228">
                <a:pos x="f2190" y="f2191"/>
              </a:cxn>
              <a:cxn ang="f1228">
                <a:pos x="f2192" y="f2193"/>
              </a:cxn>
              <a:cxn ang="f1228">
                <a:pos x="f2194" y="f2195"/>
              </a:cxn>
              <a:cxn ang="f1228">
                <a:pos x="f2196" y="f2197"/>
              </a:cxn>
              <a:cxn ang="f1228">
                <a:pos x="f2198" y="f2199"/>
              </a:cxn>
              <a:cxn ang="f1228">
                <a:pos x="f2200" y="f2201"/>
              </a:cxn>
              <a:cxn ang="f1228">
                <a:pos x="f2202" y="f2203"/>
              </a:cxn>
              <a:cxn ang="f1228">
                <a:pos x="f2204" y="f2205"/>
              </a:cxn>
              <a:cxn ang="f1228">
                <a:pos x="f2206" y="f2207"/>
              </a:cxn>
              <a:cxn ang="f1228">
                <a:pos x="f2208" y="f2209"/>
              </a:cxn>
              <a:cxn ang="f1228">
                <a:pos x="f2210" y="f2211"/>
              </a:cxn>
              <a:cxn ang="f1228">
                <a:pos x="f2212" y="f2213"/>
              </a:cxn>
              <a:cxn ang="f1228">
                <a:pos x="f2214" y="f2215"/>
              </a:cxn>
              <a:cxn ang="f1228">
                <a:pos x="f2216" y="f2217"/>
              </a:cxn>
              <a:cxn ang="f1228">
                <a:pos x="f2218" y="f2219"/>
              </a:cxn>
              <a:cxn ang="f1228">
                <a:pos x="f2220" y="f2221"/>
              </a:cxn>
              <a:cxn ang="f1228">
                <a:pos x="f2222" y="f2223"/>
              </a:cxn>
              <a:cxn ang="f1228">
                <a:pos x="f2224" y="f2225"/>
              </a:cxn>
              <a:cxn ang="f1228">
                <a:pos x="f2226" y="f2227"/>
              </a:cxn>
              <a:cxn ang="f1228">
                <a:pos x="f2228" y="f2229"/>
              </a:cxn>
              <a:cxn ang="f1228">
                <a:pos x="f2230" y="f2231"/>
              </a:cxn>
              <a:cxn ang="f1228">
                <a:pos x="f2232" y="f2233"/>
              </a:cxn>
              <a:cxn ang="f1228">
                <a:pos x="f2234" y="f2235"/>
              </a:cxn>
              <a:cxn ang="f1228">
                <a:pos x="f2236" y="f2237"/>
              </a:cxn>
              <a:cxn ang="f1228">
                <a:pos x="f2238" y="f2239"/>
              </a:cxn>
              <a:cxn ang="f1228">
                <a:pos x="f2240" y="f2241"/>
              </a:cxn>
              <a:cxn ang="f1228">
                <a:pos x="f2242" y="f2243"/>
              </a:cxn>
              <a:cxn ang="f1228">
                <a:pos x="f2244" y="f2245"/>
              </a:cxn>
              <a:cxn ang="f1228">
                <a:pos x="f2246" y="f2247"/>
              </a:cxn>
              <a:cxn ang="f1228">
                <a:pos x="f2248" y="f2249"/>
              </a:cxn>
              <a:cxn ang="f1228">
                <a:pos x="f2250" y="f2251"/>
              </a:cxn>
              <a:cxn ang="f1228">
                <a:pos x="f2252" y="f2253"/>
              </a:cxn>
              <a:cxn ang="f1228">
                <a:pos x="f2254" y="f2255"/>
              </a:cxn>
              <a:cxn ang="f1228">
                <a:pos x="f2256" y="f2257"/>
              </a:cxn>
              <a:cxn ang="f1228">
                <a:pos x="f2258" y="f2259"/>
              </a:cxn>
              <a:cxn ang="f1228">
                <a:pos x="f2260" y="f2261"/>
              </a:cxn>
              <a:cxn ang="f1228">
                <a:pos x="f2262" y="f2263"/>
              </a:cxn>
              <a:cxn ang="f1228">
                <a:pos x="f2264" y="f2265"/>
              </a:cxn>
              <a:cxn ang="f1228">
                <a:pos x="f2266" y="f2267"/>
              </a:cxn>
              <a:cxn ang="f1228">
                <a:pos x="f2268" y="f2269"/>
              </a:cxn>
              <a:cxn ang="f1228">
                <a:pos x="f2270" y="f2271"/>
              </a:cxn>
              <a:cxn ang="f1228">
                <a:pos x="f2272" y="f2273"/>
              </a:cxn>
              <a:cxn ang="f1228">
                <a:pos x="f2274" y="f2275"/>
              </a:cxn>
              <a:cxn ang="f1228">
                <a:pos x="f2276" y="f2277"/>
              </a:cxn>
              <a:cxn ang="f1228">
                <a:pos x="f2278" y="f2279"/>
              </a:cxn>
              <a:cxn ang="f1228">
                <a:pos x="f2280" y="f2281"/>
              </a:cxn>
              <a:cxn ang="f1228">
                <a:pos x="f2282" y="f2283"/>
              </a:cxn>
              <a:cxn ang="f1228">
                <a:pos x="f2284" y="f2285"/>
              </a:cxn>
              <a:cxn ang="f1228">
                <a:pos x="f2286" y="f2287"/>
              </a:cxn>
              <a:cxn ang="f1228">
                <a:pos x="f2288" y="f2289"/>
              </a:cxn>
              <a:cxn ang="f1228">
                <a:pos x="f2290" y="f2291"/>
              </a:cxn>
              <a:cxn ang="f1228">
                <a:pos x="f2292" y="f2293"/>
              </a:cxn>
              <a:cxn ang="f1228">
                <a:pos x="f2294" y="f2295"/>
              </a:cxn>
              <a:cxn ang="f1228">
                <a:pos x="f2296" y="f2297"/>
              </a:cxn>
              <a:cxn ang="f1228">
                <a:pos x="f2298" y="f2299"/>
              </a:cxn>
              <a:cxn ang="f1228">
                <a:pos x="f2300" y="f2301"/>
              </a:cxn>
              <a:cxn ang="f1228">
                <a:pos x="f2302" y="f2303"/>
              </a:cxn>
              <a:cxn ang="f1228">
                <a:pos x="f2304" y="f2305"/>
              </a:cxn>
              <a:cxn ang="f1228">
                <a:pos x="f2306" y="f2307"/>
              </a:cxn>
              <a:cxn ang="f1228">
                <a:pos x="f2308" y="f2309"/>
              </a:cxn>
              <a:cxn ang="f1228">
                <a:pos x="f2310" y="f2311"/>
              </a:cxn>
              <a:cxn ang="f1228">
                <a:pos x="f2312" y="f2313"/>
              </a:cxn>
              <a:cxn ang="f1228">
                <a:pos x="f2314" y="f2315"/>
              </a:cxn>
              <a:cxn ang="f1228">
                <a:pos x="f2316" y="f2317"/>
              </a:cxn>
              <a:cxn ang="f1228">
                <a:pos x="f2318" y="f2319"/>
              </a:cxn>
              <a:cxn ang="f1228">
                <a:pos x="f2320" y="f2321"/>
              </a:cxn>
              <a:cxn ang="f1228">
                <a:pos x="f2322" y="f2323"/>
              </a:cxn>
              <a:cxn ang="f1228">
                <a:pos x="f2324" y="f2325"/>
              </a:cxn>
              <a:cxn ang="f1228">
                <a:pos x="f2326" y="f2327"/>
              </a:cxn>
              <a:cxn ang="f1228">
                <a:pos x="f2328" y="f2329"/>
              </a:cxn>
              <a:cxn ang="f1228">
                <a:pos x="f2330" y="f2331"/>
              </a:cxn>
              <a:cxn ang="f1228">
                <a:pos x="f2332" y="f2333"/>
              </a:cxn>
              <a:cxn ang="f1228">
                <a:pos x="f2334" y="f2335"/>
              </a:cxn>
              <a:cxn ang="f1228">
                <a:pos x="f2336" y="f2337"/>
              </a:cxn>
              <a:cxn ang="f1228">
                <a:pos x="f2338" y="f2339"/>
              </a:cxn>
              <a:cxn ang="f1228">
                <a:pos x="f2340" y="f2341"/>
              </a:cxn>
              <a:cxn ang="f1228">
                <a:pos x="f2342" y="f2343"/>
              </a:cxn>
              <a:cxn ang="f1228">
                <a:pos x="f2344" y="f2345"/>
              </a:cxn>
              <a:cxn ang="f1228">
                <a:pos x="f2346" y="f2347"/>
              </a:cxn>
              <a:cxn ang="f1228">
                <a:pos x="f2348" y="f2349"/>
              </a:cxn>
              <a:cxn ang="f1228">
                <a:pos x="f2350" y="f2351"/>
              </a:cxn>
              <a:cxn ang="f1228">
                <a:pos x="f2352" y="f2353"/>
              </a:cxn>
              <a:cxn ang="f1228">
                <a:pos x="f2354" y="f2355"/>
              </a:cxn>
              <a:cxn ang="f1228">
                <a:pos x="f2356" y="f2357"/>
              </a:cxn>
              <a:cxn ang="f1228">
                <a:pos x="f2358" y="f2359"/>
              </a:cxn>
              <a:cxn ang="f1228">
                <a:pos x="f2360" y="f2361"/>
              </a:cxn>
              <a:cxn ang="f1228">
                <a:pos x="f2362" y="f2363"/>
              </a:cxn>
              <a:cxn ang="f1228">
                <a:pos x="f2364" y="f2365"/>
              </a:cxn>
              <a:cxn ang="f1228">
                <a:pos x="f2366" y="f2367"/>
              </a:cxn>
              <a:cxn ang="f1228">
                <a:pos x="f2368" y="f2369"/>
              </a:cxn>
              <a:cxn ang="f1228">
                <a:pos x="f2370" y="f2371"/>
              </a:cxn>
              <a:cxn ang="f1228">
                <a:pos x="f2372" y="f2373"/>
              </a:cxn>
              <a:cxn ang="f1228">
                <a:pos x="f2374" y="f2375"/>
              </a:cxn>
              <a:cxn ang="f1228">
                <a:pos x="f2376" y="f2377"/>
              </a:cxn>
              <a:cxn ang="f1228">
                <a:pos x="f2378" y="f2379"/>
              </a:cxn>
              <a:cxn ang="f1228">
                <a:pos x="f2380" y="f2381"/>
              </a:cxn>
              <a:cxn ang="f1228">
                <a:pos x="f2382" y="f2383"/>
              </a:cxn>
              <a:cxn ang="f1228">
                <a:pos x="f2384" y="f2385"/>
              </a:cxn>
              <a:cxn ang="f1228">
                <a:pos x="f2386" y="f2387"/>
              </a:cxn>
              <a:cxn ang="f1228">
                <a:pos x="f2388" y="f2389"/>
              </a:cxn>
              <a:cxn ang="f1228">
                <a:pos x="f2390" y="f2391"/>
              </a:cxn>
              <a:cxn ang="f1228">
                <a:pos x="f2392" y="f2393"/>
              </a:cxn>
              <a:cxn ang="f1228">
                <a:pos x="f2009" y="f2394"/>
              </a:cxn>
              <a:cxn ang="f1228">
                <a:pos x="f2009" y="f2010"/>
              </a:cxn>
            </a:cxnLst>
            <a:rect l="f2005" t="f2008" r="f2006" b="f2007"/>
            <a:pathLst>
              <a:path w="10768629" h="1978172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lnTo>
                  <a:pt x="f48" y="f49"/>
                </a:lnTo>
                <a:lnTo>
                  <a:pt x="f50" y="f51"/>
                </a:lnTo>
                <a:lnTo>
                  <a:pt x="f52" y="f53"/>
                </a:lnTo>
                <a:lnTo>
                  <a:pt x="f54" y="f55"/>
                </a:lnTo>
                <a:cubicBezTo>
                  <a:pt x="f56" y="f57"/>
                  <a:pt x="f58" y="f59"/>
                  <a:pt x="f60" y="f61"/>
                </a:cubicBezTo>
                <a:cubicBezTo>
                  <a:pt x="f62" y="f63"/>
                  <a:pt x="f64" y="f65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  <a:cubicBezTo>
                  <a:pt x="f86" y="f87"/>
                  <a:pt x="f88" y="f89"/>
                  <a:pt x="f90" y="f91"/>
                </a:cubicBezTo>
                <a:lnTo>
                  <a:pt x="f92" y="f93"/>
                </a:lnTo>
                <a:lnTo>
                  <a:pt x="f94" y="f95"/>
                </a:lnTo>
                <a:cubicBezTo>
                  <a:pt x="f96" y="f97"/>
                  <a:pt x="f98" y="f99"/>
                  <a:pt x="f100" y="f101"/>
                </a:cubicBezTo>
                <a:lnTo>
                  <a:pt x="f102" y="f103"/>
                </a:lnTo>
                <a:lnTo>
                  <a:pt x="f104" y="f105"/>
                </a:lnTo>
                <a:lnTo>
                  <a:pt x="f106" y="f107"/>
                </a:ln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132" y="f133"/>
                </a:ln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lnTo>
                  <a:pt x="f146" y="f147"/>
                </a:lnTo>
                <a:lnTo>
                  <a:pt x="f148" y="f149"/>
                </a:lnTo>
                <a:lnTo>
                  <a:pt x="f150" y="f151"/>
                </a:lnTo>
                <a:lnTo>
                  <a:pt x="f152" y="f153"/>
                </a:lnTo>
                <a:cubicBezTo>
                  <a:pt x="f154" y="f155"/>
                  <a:pt x="f156" y="f157"/>
                  <a:pt x="f158" y="f159"/>
                </a:cubicBez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lnTo>
                  <a:pt x="f190" y="f191"/>
                </a:lnTo>
                <a:lnTo>
                  <a:pt x="f192" y="f193"/>
                </a:lnTo>
                <a:lnTo>
                  <a:pt x="f194" y="f19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217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lnTo>
                  <a:pt x="f226" y="f227"/>
                </a:ln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38" y="f239"/>
                </a:cubicBez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258" y="f259"/>
                </a:lnTo>
                <a:lnTo>
                  <a:pt x="f260" y="f261"/>
                </a:lnTo>
                <a:lnTo>
                  <a:pt x="f262" y="f263"/>
                </a:lnTo>
                <a:lnTo>
                  <a:pt x="f264" y="f265"/>
                </a:lnTo>
                <a:cubicBezTo>
                  <a:pt x="f266" y="f267"/>
                  <a:pt x="f268" y="f269"/>
                  <a:pt x="f270" y="f271"/>
                </a:cubicBezTo>
                <a:lnTo>
                  <a:pt x="f272" y="f273"/>
                </a:lnTo>
                <a:lnTo>
                  <a:pt x="f274" y="f275"/>
                </a:ln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lnTo>
                  <a:pt x="f288" y="f289"/>
                </a:lnTo>
                <a:lnTo>
                  <a:pt x="f290" y="f291"/>
                </a:lnTo>
                <a:lnTo>
                  <a:pt x="f292" y="f293"/>
                </a:ln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lnTo>
                  <a:pt x="f306" y="f307"/>
                </a:lnTo>
                <a:lnTo>
                  <a:pt x="f308" y="f309"/>
                </a:lnTo>
                <a:lnTo>
                  <a:pt x="f310" y="f311"/>
                </a:lnTo>
                <a:lnTo>
                  <a:pt x="f312" y="f313"/>
                </a:lnTo>
                <a:lnTo>
                  <a:pt x="f314" y="f31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lnTo>
                  <a:pt x="f354" y="f355"/>
                </a:lnTo>
                <a:lnTo>
                  <a:pt x="f356" y="f357"/>
                </a:lnTo>
                <a:lnTo>
                  <a:pt x="f358" y="f359"/>
                </a:lnTo>
                <a:lnTo>
                  <a:pt x="f360" y="f361"/>
                </a:ln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lnTo>
                  <a:pt x="f374" y="f375"/>
                </a:lnTo>
                <a:lnTo>
                  <a:pt x="f376" y="f377"/>
                </a:lnTo>
                <a:lnTo>
                  <a:pt x="f378" y="f379"/>
                </a:lnTo>
                <a:cubicBezTo>
                  <a:pt x="f380" y="f381"/>
                  <a:pt x="f382" y="f383"/>
                  <a:pt x="f384" y="f385"/>
                </a:cubicBezTo>
                <a:lnTo>
                  <a:pt x="f386" y="f387"/>
                </a:lnTo>
                <a:lnTo>
                  <a:pt x="f388" y="f389"/>
                </a:lnTo>
                <a:lnTo>
                  <a:pt x="f390" y="f391"/>
                </a:lnTo>
                <a:lnTo>
                  <a:pt x="f392" y="f393"/>
                </a:lnTo>
                <a:lnTo>
                  <a:pt x="f394" y="f395"/>
                </a:lnTo>
                <a:lnTo>
                  <a:pt x="f396" y="f397"/>
                </a:lnTo>
                <a:lnTo>
                  <a:pt x="f398" y="f399"/>
                </a:lnTo>
                <a:cubicBezTo>
                  <a:pt x="f400" y="f401"/>
                  <a:pt x="f402" y="f403"/>
                  <a:pt x="f404" y="f405"/>
                </a:cubicBez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lnTo>
                  <a:pt x="f476" y="f477"/>
                </a:ln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lnTo>
                  <a:pt x="f486" y="f487"/>
                </a:lnTo>
                <a:lnTo>
                  <a:pt x="f488" y="f489"/>
                </a:lnTo>
                <a:lnTo>
                  <a:pt x="f490" y="f491"/>
                </a:lnTo>
                <a:lnTo>
                  <a:pt x="f492" y="f493"/>
                </a:lnTo>
                <a:lnTo>
                  <a:pt x="f494" y="f495"/>
                </a:lnTo>
                <a:lnTo>
                  <a:pt x="f496" y="f497"/>
                </a:lnTo>
                <a:lnTo>
                  <a:pt x="f498" y="f499"/>
                </a:lnTo>
                <a:lnTo>
                  <a:pt x="f500" y="f501"/>
                </a:lnTo>
                <a:lnTo>
                  <a:pt x="f502" y="f503"/>
                </a:lnTo>
                <a:cubicBezTo>
                  <a:pt x="f504" y="f505"/>
                  <a:pt x="f506" y="f507"/>
                  <a:pt x="f508" y="f509"/>
                </a:cubicBezTo>
                <a:lnTo>
                  <a:pt x="f510" y="f511"/>
                </a:lnTo>
                <a:lnTo>
                  <a:pt x="f512" y="f513"/>
                </a:lnTo>
                <a:lnTo>
                  <a:pt x="f514" y="f515"/>
                </a:lnTo>
                <a:lnTo>
                  <a:pt x="f516" y="f517"/>
                </a:lnTo>
                <a:lnTo>
                  <a:pt x="f518" y="f519"/>
                </a:lnTo>
                <a:lnTo>
                  <a:pt x="f520" y="f521"/>
                </a:lnTo>
                <a:lnTo>
                  <a:pt x="f522" y="f523"/>
                </a:lnTo>
                <a:lnTo>
                  <a:pt x="f524" y="f525"/>
                </a:ln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lnTo>
                  <a:pt x="f556" y="f557"/>
                </a:ln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ubicBezTo>
                  <a:pt x="f588" y="f589"/>
                  <a:pt x="f590" y="f591"/>
                  <a:pt x="f592" y="f593"/>
                </a:cubicBezTo>
                <a:cubicBezTo>
                  <a:pt x="f594" y="f595"/>
                  <a:pt x="f596" y="f597"/>
                  <a:pt x="f598" y="f599"/>
                </a:cubicBezTo>
                <a:cubicBezTo>
                  <a:pt x="f600" y="f601"/>
                  <a:pt x="f602" y="f603"/>
                  <a:pt x="f604" y="f605"/>
                </a:cubicBezTo>
                <a:cubicBezTo>
                  <a:pt x="f606" y="f607"/>
                  <a:pt x="f608" y="f609"/>
                  <a:pt x="f610" y="f611"/>
                </a:cubicBezTo>
                <a:cubicBezTo>
                  <a:pt x="f612" y="f613"/>
                  <a:pt x="f614" y="f615"/>
                  <a:pt x="f616" y="f617"/>
                </a:cubicBez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cubicBezTo>
                  <a:pt x="f636" y="f637"/>
                  <a:pt x="f638" y="f639"/>
                  <a:pt x="f640" y="f641"/>
                </a:cubicBezTo>
                <a:cubicBezTo>
                  <a:pt x="f642" y="f643"/>
                  <a:pt x="f644" y="f645"/>
                  <a:pt x="f646" y="f647"/>
                </a:cubicBezTo>
                <a:lnTo>
                  <a:pt x="f648" y="f649"/>
                </a:lnTo>
                <a:cubicBezTo>
                  <a:pt x="f650" y="f651"/>
                  <a:pt x="f652" y="f653"/>
                  <a:pt x="f654" y="f655"/>
                </a:cubicBezTo>
                <a:lnTo>
                  <a:pt x="f656" y="f657"/>
                </a:lnTo>
                <a:lnTo>
                  <a:pt x="f658" y="f659"/>
                </a:lnTo>
                <a:cubicBezTo>
                  <a:pt x="f660" y="f661"/>
                  <a:pt x="f662" y="f663"/>
                  <a:pt x="f664" y="f665"/>
                </a:cubicBezTo>
                <a:cubicBezTo>
                  <a:pt x="f666" y="f667"/>
                  <a:pt x="f668" y="f669"/>
                  <a:pt x="f670" y="f671"/>
                </a:cubicBezTo>
                <a:lnTo>
                  <a:pt x="f672" y="f673"/>
                </a:ln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696" y="f697"/>
                </a:cubicBezTo>
                <a:cubicBezTo>
                  <a:pt x="f698" y="f699"/>
                  <a:pt x="f700" y="f701"/>
                  <a:pt x="f702" y="f7"/>
                </a:cubicBezTo>
                <a:cubicBezTo>
                  <a:pt x="f703" y="f704"/>
                  <a:pt x="f705" y="f706"/>
                  <a:pt x="f707" y="f708"/>
                </a:cubicBezTo>
                <a:cubicBezTo>
                  <a:pt x="f709" y="f710"/>
                  <a:pt x="f711" y="f712"/>
                  <a:pt x="f7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6"/>
                  <a:pt x="f737" y="f738"/>
                </a:cubicBezTo>
                <a:cubicBezTo>
                  <a:pt x="f739" y="f740"/>
                  <a:pt x="f741" y="f742"/>
                  <a:pt x="f743" y="f744"/>
                </a:cubicBezTo>
                <a:cubicBezTo>
                  <a:pt x="f745" y="f746"/>
                  <a:pt x="f747" y="f748"/>
                  <a:pt x="f749" y="f750"/>
                </a:cubicBezTo>
                <a:cubicBezTo>
                  <a:pt x="f751" y="f752"/>
                  <a:pt x="f753" y="f754"/>
                  <a:pt x="f755" y="f756"/>
                </a:cubicBezTo>
                <a:cubicBezTo>
                  <a:pt x="f757" y="f758"/>
                  <a:pt x="f759" y="f760"/>
                  <a:pt x="f761" y="f762"/>
                </a:cubicBezTo>
                <a:cubicBezTo>
                  <a:pt x="f763" y="f764"/>
                  <a:pt x="f765" y="f766"/>
                  <a:pt x="f767" y="f768"/>
                </a:cubicBezTo>
                <a:cubicBezTo>
                  <a:pt x="f769" y="f770"/>
                  <a:pt x="f771" y="f772"/>
                  <a:pt x="f773" y="f774"/>
                </a:cubicBezTo>
                <a:cubicBezTo>
                  <a:pt x="f775" y="f776"/>
                  <a:pt x="f777" y="f778"/>
                  <a:pt x="f779" y="f780"/>
                </a:cubicBezTo>
                <a:cubicBezTo>
                  <a:pt x="f781" y="f782"/>
                  <a:pt x="f783" y="f784"/>
                  <a:pt x="f785" y="f786"/>
                </a:cubicBezTo>
                <a:cubicBezTo>
                  <a:pt x="f787" y="f788"/>
                  <a:pt x="f789" y="f790"/>
                  <a:pt x="f791" y="f792"/>
                </a:cubicBezTo>
                <a:cubicBezTo>
                  <a:pt x="f793" y="f794"/>
                  <a:pt x="f795" y="f796"/>
                  <a:pt x="f797" y="f798"/>
                </a:cubicBezTo>
                <a:cubicBezTo>
                  <a:pt x="f799" y="f800"/>
                  <a:pt x="f801" y="f802"/>
                  <a:pt x="f803" y="f804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lnTo>
                  <a:pt x="f5" y="f829"/>
                </a:lnTo>
                <a:lnTo>
                  <a:pt x="f5" y="f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24A6FCE-1A9B-4842-2455-827D40FE38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8" y="609593"/>
            <a:ext cx="9392424" cy="1330845"/>
          </a:xfrm>
        </p:spPr>
        <p:txBody>
          <a:bodyPr/>
          <a:lstStyle/>
          <a:p>
            <a:pPr lvl="0"/>
            <a:r>
              <a:rPr lang="en-GB" sz="4000">
                <a:solidFill>
                  <a:srgbClr val="FF0000"/>
                </a:solidFill>
                <a:latin typeface="Arial Black" pitchFamily="34"/>
              </a:rPr>
              <a:t>How Societal Marketing Works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3339816-5ED9-520D-5BB5-C8583C285F6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37038" y="2671428"/>
            <a:ext cx="4958964" cy="3444700"/>
          </a:xfrm>
        </p:spPr>
        <p:txBody>
          <a:bodyPr/>
          <a:lstStyle/>
          <a:p>
            <a:pPr lvl="0"/>
            <a:r>
              <a:rPr lang="en-US" sz="1600">
                <a:latin typeface="Arial" pitchFamily="34"/>
                <a:cs typeface="Arial" pitchFamily="34"/>
              </a:rPr>
              <a:t>Sustainability: Waste reduction and eco-friendly approaches are implemented (Belz et al., 2025).</a:t>
            </a:r>
          </a:p>
          <a:p>
            <a:pPr lvl="0"/>
            <a:r>
              <a:rPr lang="en-US" sz="1600">
                <a:latin typeface="Arial" pitchFamily="34"/>
                <a:cs typeface="Arial" pitchFamily="34"/>
              </a:rPr>
              <a:t>Ethics: Companies comply with fair labor practices and proper business practices. </a:t>
            </a:r>
          </a:p>
          <a:p>
            <a:pPr lvl="0"/>
            <a:r>
              <a:rPr lang="en-US" sz="1600">
                <a:latin typeface="Arial" pitchFamily="34"/>
                <a:cs typeface="Arial" pitchFamily="34"/>
              </a:rPr>
              <a:t>Social Responsibility: Companies promote socially accepted values through marketing practices (Mahoney &amp; Tang, 2024).</a:t>
            </a:r>
          </a:p>
          <a:p>
            <a:pPr lvl="0"/>
            <a:r>
              <a:rPr lang="en-US" sz="1600">
                <a:latin typeface="Arial" pitchFamily="34"/>
                <a:cs typeface="Arial" pitchFamily="34"/>
              </a:rPr>
              <a:t>Corporate identity: Companies have their marketing strategies consistent with their social responsibilities (Siaw, 2025).</a:t>
            </a:r>
            <a:endParaRPr lang="en-GB" sz="1600">
              <a:latin typeface="Arial" pitchFamily="34"/>
              <a:cs typeface="Arial" pitchFamily="34"/>
            </a:endParaRP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4DD98551-AB1F-3B59-3254-52931B5284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8815" y="2184913"/>
            <a:ext cx="4709608" cy="375591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reeform: Shape 13">
            <a:extLst>
              <a:ext uri="{FF2B5EF4-FFF2-40B4-BE49-F238E27FC236}">
                <a16:creationId xmlns:a16="http://schemas.microsoft.com/office/drawing/2014/main" id="{25095EA1-2CCA-F5EE-DAE1-6459D1DF5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10799991">
            <a:off x="5381618" y="6209416"/>
            <a:ext cx="6810378" cy="64858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53706"/>
              <a:gd name="f7" fmla="val 1027260"/>
              <a:gd name="f8" fmla="val 10748809"/>
              <a:gd name="f9" fmla="val 2522"/>
              <a:gd name="f10" fmla="val 10744031"/>
              <a:gd name="f11" fmla="val 4644"/>
              <a:gd name="f12" fmla="val 10737551"/>
              <a:gd name="f13" fmla="val 7204"/>
              <a:gd name="f14" fmla="val 10725330"/>
              <a:gd name="f15" fmla="val 11977"/>
              <a:gd name="f16" fmla="val 10700888"/>
              <a:gd name="f17" fmla="val 21523"/>
              <a:gd name="f18" fmla="val 10652058"/>
              <a:gd name="f19" fmla="val 39304"/>
              <a:gd name="f20" fmla="val 10615423"/>
              <a:gd name="f21" fmla="val 52967"/>
              <a:gd name="f22" fmla="val 10598524"/>
              <a:gd name="f23" fmla="val 49017"/>
              <a:gd name="f24" fmla="val 10550674"/>
              <a:gd name="f25" fmla="val 61360"/>
              <a:gd name="f26" fmla="val 10533936"/>
              <a:gd name="f27" fmla="val 53095"/>
              <a:gd name="f28" fmla="val 10519435"/>
              <a:gd name="f29" fmla="val 55674"/>
              <a:gd name="f30" fmla="val 10480156"/>
              <a:gd name="f31" fmla="val 49393"/>
              <a:gd name="f32" fmla="val 10466876"/>
              <a:gd name="f33" fmla="val 45180"/>
              <a:gd name="f34" fmla="val 10443145"/>
              <a:gd name="f35" fmla="val 68059"/>
              <a:gd name="f36" fmla="val 10382269"/>
              <a:gd name="f37" fmla="val 71294"/>
              <a:gd name="f38" fmla="val 10355090"/>
              <a:gd name="f39" fmla="val 89741"/>
              <a:gd name="f40" fmla="val 10286222"/>
              <a:gd name="f41" fmla="val 95376"/>
              <a:gd name="f42" fmla="val 10146285"/>
              <a:gd name="f43" fmla="val 63529"/>
              <a:gd name="f44" fmla="val 10087145"/>
              <a:gd name="f45" fmla="val 66115"/>
              <a:gd name="f46" fmla="val 10067575"/>
              <a:gd name="f47" fmla="val 79584"/>
              <a:gd name="f48" fmla="val 10043111"/>
              <a:gd name="f49" fmla="val 68921"/>
              <a:gd name="f50" fmla="val 10015902"/>
              <a:gd name="f51" fmla="val 76178"/>
              <a:gd name="f52" fmla="val 9952302"/>
              <a:gd name="f53" fmla="val 84628"/>
              <a:gd name="f54" fmla="val 9893286"/>
              <a:gd name="f55" fmla="val 103337"/>
              <a:gd name="f56" fmla="val 9806005"/>
              <a:gd name="f57" fmla="val 102435"/>
              <a:gd name="f58" fmla="val 9782247"/>
              <a:gd name="f59" fmla="val 141133"/>
              <a:gd name="f60" fmla="val 9674787"/>
              <a:gd name="f61" fmla="val 151643"/>
              <a:gd name="f62" fmla="val 9602583"/>
              <a:gd name="f63" fmla="val 179170"/>
              <a:gd name="f64" fmla="val 9557658"/>
              <a:gd name="f65" fmla="val 187584"/>
              <a:gd name="f66" fmla="val 9478290"/>
              <a:gd name="f67" fmla="val 154235"/>
              <a:gd name="f68" fmla="val 9469719"/>
              <a:gd name="f69" fmla="val 174721"/>
              <a:gd name="f70" fmla="val 9443779"/>
              <a:gd name="f71" fmla="val 165070"/>
              <a:gd name="f72" fmla="val 9431317"/>
              <a:gd name="f73" fmla="val 185692"/>
              <a:gd name="f74" fmla="val 9408692"/>
              <a:gd name="f75" fmla="val 189513"/>
              <a:gd name="f76" fmla="val 9387154"/>
              <a:gd name="f77" fmla="val 183843"/>
              <a:gd name="f78" fmla="val 9380475"/>
              <a:gd name="f79" fmla="val 191089"/>
              <a:gd name="f80" fmla="val 9364151"/>
              <a:gd name="f81" fmla="val 194072"/>
              <a:gd name="f82" fmla="val 9354686"/>
              <a:gd name="f83" fmla="val 190222"/>
              <a:gd name="f84" fmla="val 9340485"/>
              <a:gd name="f85" fmla="val 191782"/>
              <a:gd name="f86" fmla="val 9337751"/>
              <a:gd name="f87" fmla="val 197579"/>
              <a:gd name="f88" fmla="val 9349566"/>
              <a:gd name="f89" fmla="val 209270"/>
              <a:gd name="f90" fmla="val 9297468"/>
              <a:gd name="f91" fmla="val 207714"/>
              <a:gd name="f92" fmla="val 9297166"/>
              <a:gd name="f93" fmla="val 216558"/>
              <a:gd name="f94" fmla="val 9269057"/>
              <a:gd name="f95" fmla="val 220999"/>
              <a:gd name="f96" fmla="val 9139630"/>
              <a:gd name="f97" fmla="val 221783"/>
              <a:gd name="f98" fmla="val 9123859"/>
              <a:gd name="f99" fmla="val 237356"/>
              <a:gd name="f100" fmla="val 9068176"/>
              <a:gd name="f101" fmla="val 249209"/>
              <a:gd name="f102" fmla="val 8975349"/>
              <a:gd name="f103" fmla="val 235349"/>
              <a:gd name="f104" fmla="val 8950741"/>
              <a:gd name="f105" fmla="val 238020"/>
              <a:gd name="f106" fmla="val 8916265"/>
              <a:gd name="f107" fmla="val 215428"/>
              <a:gd name="f108" fmla="val 8822808"/>
              <a:gd name="f109" fmla="val 292026"/>
              <a:gd name="f110" fmla="val 8718236"/>
              <a:gd name="f111" fmla="val 303148"/>
              <a:gd name="f112" fmla="val 8703111"/>
              <a:gd name="f113" fmla="val 302060"/>
              <a:gd name="f114" fmla="val 8695551"/>
              <a:gd name="f115" fmla="val 302792"/>
              <a:gd name="f116" fmla="val 8694011"/>
              <a:gd name="f117" fmla="val 308812"/>
              <a:gd name="f118" fmla="val 8661810"/>
              <a:gd name="f119" fmla="val 312764"/>
              <a:gd name="f120" fmla="val 8637956"/>
              <a:gd name="f121" fmla="val 329628"/>
              <a:gd name="f122" fmla="val 8611976"/>
              <a:gd name="f123" fmla="val 324819"/>
              <a:gd name="f124" fmla="val 8621849"/>
              <a:gd name="f125" fmla="val 336388"/>
              <a:gd name="f126" fmla="val 8562809"/>
              <a:gd name="f127" fmla="val 325917"/>
              <a:gd name="f128" fmla="val 8562074"/>
              <a:gd name="f129" fmla="val 337971"/>
              <a:gd name="f130" fmla="val 8543699"/>
              <a:gd name="f131" fmla="val 343978"/>
              <a:gd name="f132" fmla="val 8511321"/>
              <a:gd name="f133" fmla="val 356396"/>
              <a:gd name="f134" fmla="val 8501724"/>
              <a:gd name="f135" fmla="val 360865"/>
              <a:gd name="f136" fmla="val 8504489"/>
              <a:gd name="f137" fmla="val 364790"/>
              <a:gd name="f138" fmla="val 8492774"/>
              <a:gd name="f139" fmla="val 366181"/>
              <a:gd name="f140" fmla="val 8466405"/>
              <a:gd name="f141" fmla="val 368724"/>
              <a:gd name="f142" fmla="val 8455454"/>
              <a:gd name="f143" fmla="val 372229"/>
              <a:gd name="f144" fmla="val 8440175"/>
              <a:gd name="f145" fmla="val 385805"/>
              <a:gd name="f146" fmla="val 8427069"/>
              <a:gd name="f147" fmla="val 387211"/>
              <a:gd name="f148" fmla="val 8400442"/>
              <a:gd name="f149" fmla="val 392215"/>
              <a:gd name="f150" fmla="val 8397079"/>
              <a:gd name="f151" fmla="val 382989"/>
              <a:gd name="f152" fmla="val 8387766"/>
              <a:gd name="f153" fmla="val 377161"/>
              <a:gd name="f154" fmla="val 8369233"/>
              <a:gd name="f155" fmla="val 378548"/>
              <a:gd name="f156" fmla="val 8334756"/>
              <a:gd name="f157" fmla="val 390869"/>
              <a:gd name="f158" fmla="val 8315874"/>
              <a:gd name="f159" fmla="val 395527"/>
              <a:gd name="f160" fmla="val 8306664"/>
              <a:gd name="f161" fmla="val 400500"/>
              <a:gd name="f162" fmla="val 8272845"/>
              <a:gd name="f163" fmla="val 393679"/>
              <a:gd name="f164" fmla="val 8274474"/>
              <a:gd name="f165" fmla="val 405112"/>
              <a:gd name="f166" fmla="val 8255483"/>
              <a:gd name="f167" fmla="val 406194"/>
              <a:gd name="f168" fmla="val 8244963"/>
              <a:gd name="f169" fmla="val 408376"/>
              <a:gd name="f170" fmla="val 8234664"/>
              <a:gd name="f171" fmla="val 410219"/>
              <a:gd name="f172" fmla="val 8211268"/>
              <a:gd name="f173" fmla="val 416791"/>
              <a:gd name="f174" fmla="val 8204720"/>
              <a:gd name="f175" fmla="val 419941"/>
              <a:gd name="f176" fmla="val 8197411"/>
              <a:gd name="f177" fmla="val 422004"/>
              <a:gd name="f178" fmla="val 8188615"/>
              <a:gd name="f179" fmla="val 421755"/>
              <a:gd name="f180" fmla="val 8179981"/>
              <a:gd name="f181" fmla="val 420402"/>
              <a:gd name="f182" fmla="val 8179307"/>
              <a:gd name="f183" fmla="val 422516"/>
              <a:gd name="f184" fmla="val 8179027"/>
              <a:gd name="f185" fmla="val 425797"/>
              <a:gd name="f186" fmla="val 8175790"/>
              <a:gd name="f187" fmla="val 448341"/>
              <a:gd name="f188" fmla="val 8147929"/>
              <a:gd name="f189" fmla="val 450302"/>
              <a:gd name="f190" fmla="val 8130300"/>
              <a:gd name="f191" fmla="val 457967"/>
              <a:gd name="f192" fmla="val 8114933"/>
              <a:gd name="f193" fmla="val 461015"/>
              <a:gd name="f194" fmla="val 8089136"/>
              <a:gd name="f195" fmla="val 465283"/>
              <a:gd name="f196" fmla="val 8072810"/>
              <a:gd name="f197" fmla="val 465920"/>
              <a:gd name="f198" fmla="val 8069376"/>
              <a:gd name="f199" fmla="val 451569"/>
              <a:gd name="f200" fmla="val 8049973"/>
              <a:gd name="f201" fmla="val 454121"/>
              <a:gd name="f202" fmla="val 7974508"/>
              <a:gd name="f203" fmla="val 471465"/>
              <a:gd name="f204" fmla="val 8006050"/>
              <a:gd name="f205" fmla="val 447139"/>
              <a:gd name="f206" fmla="val 7965913"/>
              <a:gd name="f207" fmla="val 464415"/>
              <a:gd name="f208" fmla="val 7958234"/>
              <a:gd name="f209" fmla="val 466025"/>
              <a:gd name="f210" fmla="val 7951405"/>
              <a:gd name="f211" fmla="val 465800"/>
              <a:gd name="f212" fmla="val 7945093"/>
              <a:gd name="f213" fmla="val 464798"/>
              <a:gd name="f214" fmla="val 7935335"/>
              <a:gd name="f215" fmla="val 462442"/>
              <a:gd name="f216" fmla="val 7904779"/>
              <a:gd name="f217" fmla="val 471429"/>
              <a:gd name="f218" fmla="val 7889387"/>
              <a:gd name="f219" fmla="val 474999"/>
              <a:gd name="f220" fmla="val 7872867"/>
              <a:gd name="f221" fmla="val 477951"/>
              <a:gd name="f222" fmla="val 7855604"/>
              <a:gd name="f223" fmla="val 480199"/>
              <a:gd name="f224" fmla="val 7850005"/>
              <a:gd name="f225" fmla="val 476378"/>
              <a:gd name="f226" fmla="val 7838628"/>
              <a:gd name="f227" fmla="val 483595"/>
              <a:gd name="f228" fmla="val 7832630"/>
              <a:gd name="f229" fmla="val 485371"/>
              <a:gd name="f230" fmla="val 7831473"/>
              <a:gd name="f231" fmla="val 482645"/>
              <a:gd name="f232" fmla="val 7816623"/>
              <a:gd name="f233" fmla="val 482661"/>
              <a:gd name="f234" fmla="val 7812438"/>
              <a:gd name="f235" fmla="val 485391"/>
              <a:gd name="f236" fmla="val 7709470"/>
              <a:gd name="f237" fmla="val 505049"/>
              <a:gd name="f238" fmla="val 7759426"/>
              <a:gd name="f239" fmla="val 473956"/>
              <a:gd name="f240" fmla="val 7701399"/>
              <a:gd name="f241" fmla="val 495197"/>
              <a:gd name="f242" fmla="val 7690986"/>
              <a:gd name="f243" fmla="val 496989"/>
              <a:gd name="f244" fmla="val 7682397"/>
              <a:gd name="f245" fmla="val 496365"/>
              <a:gd name="f246" fmla="val 7674778"/>
              <a:gd name="f247" fmla="val 494723"/>
              <a:gd name="f248" fmla="val 7660445"/>
              <a:gd name="f249" fmla="val 490194"/>
              <a:gd name="f250" fmla="val 7651781"/>
              <a:gd name="f251" fmla="val 493084"/>
              <a:gd name="f252" fmla="val 7616113"/>
              <a:gd name="f253" fmla="val 496548"/>
              <a:gd name="f254" fmla="val 7603273"/>
              <a:gd name="f255" fmla="val 491735"/>
              <a:gd name="f256" fmla="val 7584807"/>
              <a:gd name="f257" fmla="val 499490"/>
              <a:gd name="f258" fmla="val 7549256"/>
              <a:gd name="f259" fmla="val 490212"/>
              <a:gd name="f260" fmla="val 7563949"/>
              <a:gd name="f261" fmla="val 500167"/>
              <a:gd name="f262" fmla="val 7541324"/>
              <a:gd name="f263" fmla="val 504184"/>
              <a:gd name="f264" fmla="val 7523851"/>
              <a:gd name="f265" fmla="val 508307"/>
              <a:gd name="f266" fmla="val 7559546"/>
              <a:gd name="f267" fmla="val 509825"/>
              <a:gd name="f268" fmla="val 7541756"/>
              <a:gd name="f269" fmla="val 512184"/>
              <a:gd name="f270" fmla="val 7520963"/>
              <a:gd name="f271" fmla="val 510864"/>
              <a:gd name="f272" fmla="val 7525755"/>
              <a:gd name="f273" fmla="val 520497"/>
              <a:gd name="f274" fmla="val 7503906"/>
              <a:gd name="f275" fmla="val 518551"/>
              <a:gd name="f276" fmla="val 7505924"/>
              <a:gd name="f277" fmla="val 510774"/>
              <a:gd name="f278" fmla="val 7464361"/>
              <a:gd name="f279" fmla="val 523683"/>
              <a:gd name="f280" fmla="val 7460411"/>
              <a:gd name="f281" fmla="val 517415"/>
              <a:gd name="f282" fmla="val 7460116"/>
              <a:gd name="f283" fmla="val 517548"/>
              <a:gd name="f284" fmla="val 7447785"/>
              <a:gd name="f285" fmla="val 530928"/>
              <a:gd name="f286" fmla="val 7310141"/>
              <a:gd name="f287" fmla="val 550568"/>
              <a:gd name="f288" fmla="val 7297810"/>
              <a:gd name="f289" fmla="val 563947"/>
              <a:gd name="f290" fmla="val 7221791"/>
              <a:gd name="f291" fmla="val 605698"/>
              <a:gd name="f292" fmla="val 7039072"/>
              <a:gd name="f293" fmla="val 646008"/>
              <a:gd name="f294" fmla="val 6946388"/>
              <a:gd name="f295" fmla="val 665244"/>
              <a:gd name="f296" fmla="val 6853704"/>
              <a:gd name="f297" fmla="val 684480"/>
              <a:gd name="f298" fmla="val 6804875"/>
              <a:gd name="f299" fmla="val 677485"/>
              <a:gd name="f300" fmla="val 6741704"/>
              <a:gd name="f301" fmla="val 679365"/>
              <a:gd name="f302" fmla="val 6624680"/>
              <a:gd name="f303" fmla="val 677674"/>
              <a:gd name="f304" fmla="val 6605700"/>
              <a:gd name="f305" fmla="val 683566"/>
              <a:gd name="f306" fmla="val 6603309"/>
              <a:gd name="f307" fmla="val 685184"/>
              <a:gd name="f308" fmla="val 6599550"/>
              <a:gd name="f309" fmla="val 685647"/>
              <a:gd name="f310" fmla="val 6576922"/>
              <a:gd name="f311" fmla="val 683030"/>
              <a:gd name="f312" fmla="val 6527275"/>
              <a:gd name="f313" fmla="val 698355"/>
              <a:gd name="f314" fmla="val 6440981"/>
              <a:gd name="f315" fmla="val 702347"/>
              <a:gd name="f316" fmla="val 6405123"/>
              <a:gd name="f317" fmla="val 721946"/>
              <a:gd name="f318" fmla="val 6407963"/>
              <a:gd name="f319" fmla="val 715467"/>
              <a:gd name="f320" fmla="val 6383450"/>
              <a:gd name="f321" fmla="val 712913"/>
              <a:gd name="f322" fmla="val 6368938"/>
              <a:gd name="f323" fmla="val 717341"/>
              <a:gd name="f324" fmla="val 6377914"/>
              <a:gd name="f325" fmla="val 692119"/>
              <a:gd name="f326" fmla="val 6315316"/>
              <a:gd name="f327" fmla="val 744281"/>
              <a:gd name="f328" fmla="val 6295102"/>
              <a:gd name="f329" fmla="val 729508"/>
              <a:gd name="f330" fmla="val 6300358"/>
              <a:gd name="f331" fmla="val 744473"/>
              <a:gd name="f332" fmla="val 6240070"/>
              <a:gd name="f333" fmla="val 776254"/>
              <a:gd name="f334" fmla="val 6202084"/>
              <a:gd name="f335" fmla="val 767091"/>
              <a:gd name="f336" fmla="val 6152826"/>
              <a:gd name="f337" fmla="val 774744"/>
              <a:gd name="f338" fmla="val 6122010"/>
              <a:gd name="f339" fmla="val 790367"/>
              <a:gd name="f340" fmla="val 6067157"/>
              <a:gd name="f341" fmla="val 790339"/>
              <a:gd name="f342" fmla="val 6066310"/>
              <a:gd name="f343" fmla="val 792484"/>
              <a:gd name="f344" fmla="val 6064283"/>
              <a:gd name="f345" fmla="val 794403"/>
              <a:gd name="f346" fmla="val 6061443"/>
              <a:gd name="f347" fmla="val 796151"/>
              <a:gd name="f348" fmla="val 6051406"/>
              <a:gd name="f349" fmla="val 800684"/>
              <a:gd name="f350" fmla="val 6049097"/>
              <a:gd name="f351" fmla="val 800636"/>
              <a:gd name="f352" fmla="val 6040408"/>
              <a:gd name="f353" fmla="val 801393"/>
              <a:gd name="f354" fmla="val 6036299"/>
              <a:gd name="f355" fmla="val 802645"/>
              <a:gd name="f356" fmla="val 6034222"/>
              <a:gd name="f357" fmla="val 804110"/>
              <a:gd name="f358" fmla="val 6033121"/>
              <a:gd name="f359" fmla="val 806078"/>
              <a:gd name="f360" fmla="val 6023593"/>
              <a:gd name="f361" fmla="val 808842"/>
              <a:gd name="f362" fmla="val 6006639"/>
              <a:gd name="f363" fmla="val 815304"/>
              <a:gd name="f364" fmla="val 6001762"/>
              <a:gd name="f365" fmla="val 815557"/>
              <a:gd name="f366" fmla="val 5973534"/>
              <a:gd name="f367" fmla="val 823815"/>
              <a:gd name="f368" fmla="val 5972336"/>
              <a:gd name="f369" fmla="val 823476"/>
              <a:gd name="f370" fmla="val 5969004"/>
              <a:gd name="f371" fmla="val 822901"/>
              <a:gd name="f372" fmla="val 5965329"/>
              <a:gd name="f373" fmla="val 822833"/>
              <a:gd name="f374" fmla="val 5960841"/>
              <a:gd name="f375" fmla="val 823819"/>
              <a:gd name="f376" fmla="val 5955860"/>
              <a:gd name="f377" fmla="val 815655"/>
              <a:gd name="f378" fmla="val 5953515"/>
              <a:gd name="f379" fmla="val 821882"/>
              <a:gd name="f380" fmla="val 5940719"/>
              <a:gd name="f381" fmla="val 825514"/>
              <a:gd name="f382" fmla="val 5930130"/>
              <a:gd name="f383" fmla="val 813644"/>
              <a:gd name="f384" fmla="val 5900943"/>
              <a:gd name="f385" fmla="val 827979"/>
              <a:gd name="f386" fmla="val 5884298"/>
              <a:gd name="f387" fmla="val 823806"/>
              <a:gd name="f388" fmla="val 5875133"/>
              <a:gd name="f389" fmla="val 826741"/>
              <a:gd name="f390" fmla="val 5865250"/>
              <a:gd name="f391" fmla="val 829630"/>
              <a:gd name="f392" fmla="val 5854779"/>
              <a:gd name="f393" fmla="val 832365"/>
              <a:gd name="f394" fmla="val 5848382"/>
              <a:gd name="f395" fmla="val 833844"/>
              <a:gd name="f396" fmla="val 5848066"/>
              <a:gd name="f397" fmla="val 833772"/>
              <a:gd name="f398" fmla="val 5846273"/>
              <a:gd name="f399" fmla="val 833879"/>
              <a:gd name="f400" fmla="val 5844018"/>
              <a:gd name="f401" fmla="val 834284"/>
              <a:gd name="f402" fmla="val 5840944"/>
              <a:gd name="f403" fmla="val 835132"/>
              <a:gd name="f404" fmla="val 5836719"/>
              <a:gd name="f405" fmla="val 836539"/>
              <a:gd name="f406" fmla="val 5824311"/>
              <a:gd name="f407" fmla="val 839408"/>
              <a:gd name="f408" fmla="val 5818788"/>
              <a:gd name="f409" fmla="val 839727"/>
              <a:gd name="f410" fmla="val 5797008"/>
              <a:gd name="f411" fmla="val 838594"/>
              <a:gd name="f412" fmla="val 5786883"/>
              <a:gd name="f413" fmla="val 822081"/>
              <a:gd name="f414" fmla="val 5763953"/>
              <a:gd name="f415" fmla="val 834282"/>
              <a:gd name="f416" fmla="val 5726813"/>
              <a:gd name="f417" fmla="val 837521"/>
              <a:gd name="f418" fmla="val 5699446"/>
              <a:gd name="f419" fmla="val 830949"/>
              <a:gd name="f420" fmla="val 5667748"/>
              <a:gd name="f421" fmla="val 840211"/>
              <a:gd name="f422" fmla="val 5632959"/>
              <a:gd name="f423" fmla="val 843205"/>
              <a:gd name="f424" fmla="val 5601436"/>
              <a:gd name="f425" fmla="val 842280"/>
              <a:gd name="f426" fmla="val 5573108"/>
              <a:gd name="f427" fmla="val 847611"/>
              <a:gd name="f428" fmla="val 5560030"/>
              <a:gd name="f429" fmla="val 845832"/>
              <a:gd name="f430" fmla="val 5549547"/>
              <a:gd name="f431" fmla="val 851598"/>
              <a:gd name="f432" fmla="val 5539137"/>
              <a:gd name="f433" fmla="val 851033"/>
              <a:gd name="f434" fmla="val 5528728"/>
              <a:gd name="f435" fmla="val 850467"/>
              <a:gd name="f436" fmla="val 5529256"/>
              <a:gd name="f437" fmla="val 837509"/>
              <a:gd name="f438" fmla="val 5510651"/>
              <a:gd name="f439" fmla="val 844215"/>
              <a:gd name="f440" fmla="val 5494241"/>
              <a:gd name="f441" fmla="val 833607"/>
              <a:gd name="f442" fmla="val 5466101"/>
              <a:gd name="f443" fmla="val 839171"/>
              <a:gd name="f444" fmla="val 5457331"/>
              <a:gd name="f445" fmla="val 839159"/>
              <a:gd name="f446" fmla="val 5410613"/>
              <a:gd name="f447" fmla="val 834358"/>
              <a:gd name="f448" fmla="val 5370040"/>
              <a:gd name="f449" fmla="val 862127"/>
              <a:gd name="f450" fmla="val 5357863"/>
              <a:gd name="f451" fmla="val 856469"/>
              <a:gd name="f452" fmla="val 5319115"/>
              <a:gd name="f453" fmla="val 868069"/>
              <a:gd name="f454" fmla="val 5318778"/>
              <a:gd name="f455" fmla="val 855310"/>
              <a:gd name="f456" fmla="val 5303920"/>
              <a:gd name="f457" fmla="val 857760"/>
              <a:gd name="f458" fmla="val 5296727"/>
              <a:gd name="f459" fmla="val 863736"/>
              <a:gd name="f460" fmla="val 5298645"/>
              <a:gd name="f461" fmla="val 855171"/>
              <a:gd name="f462" fmla="val 5287819"/>
              <a:gd name="f463" fmla="val 855897"/>
              <a:gd name="f464" fmla="val 5267444"/>
              <a:gd name="f465" fmla="val 857825"/>
              <a:gd name="f466" fmla="val 5253828"/>
              <a:gd name="f467" fmla="val 859670"/>
              <a:gd name="f468" fmla="val 5216955"/>
              <a:gd name="f469" fmla="val 866245"/>
              <a:gd name="f470" fmla="val 5214344"/>
              <a:gd name="f471" fmla="val 868102"/>
              <a:gd name="f472" fmla="val 5210778"/>
              <a:gd name="f473" fmla="val 868719"/>
              <a:gd name="f474" fmla="val 5200859"/>
              <a:gd name="f475" fmla="val 869042"/>
              <a:gd name="f476" fmla="val 5195561"/>
              <a:gd name="f477" fmla="val 869949"/>
              <a:gd name="f478" fmla="val 5182555"/>
              <a:gd name="f479" fmla="val 873542"/>
              <a:gd name="f480" fmla="val 5178496"/>
              <a:gd name="f481" fmla="val 875023"/>
              <a:gd name="f482" fmla="val 5175066"/>
              <a:gd name="f483" fmla="val 876746"/>
              <a:gd name="f484" fmla="val 5172552"/>
              <a:gd name="f485" fmla="val 878801"/>
              <a:gd name="f486" fmla="val 5121406"/>
              <a:gd name="f487" fmla="val 873797"/>
              <a:gd name="f488" fmla="val 5080096"/>
              <a:gd name="f489" fmla="val 886529"/>
              <a:gd name="f490" fmla="val 5027993"/>
              <a:gd name="f491" fmla="val 889666"/>
              <a:gd name="f492" fmla="val 4999924"/>
              <a:gd name="f493" fmla="val 877115"/>
              <a:gd name="f494" fmla="val 4946973"/>
              <a:gd name="f495" fmla="val 919452"/>
              <a:gd name="f496" fmla="val 4939844"/>
              <a:gd name="f497" fmla="val 934802"/>
              <a:gd name="f498" fmla="val 4895154"/>
              <a:gd name="f499" fmla="val 940701"/>
              <a:gd name="f500" fmla="val 4844006"/>
              <a:gd name="f501" fmla="val 928240"/>
              <a:gd name="f502" fmla="val 4792576"/>
              <a:gd name="f503" fmla="val 934820"/>
              <a:gd name="f504" fmla="val 4602423"/>
              <a:gd name="f505" fmla="val 958063"/>
              <a:gd name="f506" fmla="val 4488530"/>
              <a:gd name="f507" fmla="val 967131"/>
              <a:gd name="f508" fmla="val 4399004"/>
              <a:gd name="f509" fmla="val 969822"/>
              <a:gd name="f510" fmla="val 4290656"/>
              <a:gd name="f511" fmla="val 969152"/>
              <a:gd name="f512" fmla="val 4182308"/>
              <a:gd name="f513" fmla="val 968482"/>
              <a:gd name="f514" fmla="val 4046938"/>
              <a:gd name="f515" fmla="val 971167"/>
              <a:gd name="f516" fmla="val 3952334"/>
              <a:gd name="f517" fmla="val 954043"/>
              <a:gd name="f518" fmla="val 3858560"/>
              <a:gd name="f519" fmla="val 948781"/>
              <a:gd name="f520" fmla="val 3846597"/>
              <a:gd name="f521" fmla="val 948382"/>
              <a:gd name="f522" fmla="val 3807516"/>
              <a:gd name="f523" fmla="val 956616"/>
              <a:gd name="f524" fmla="val 3767475"/>
              <a:gd name="f525" fmla="val 941640"/>
              <a:gd name="f526" fmla="val 3736044"/>
              <a:gd name="f527" fmla="val 947759"/>
              <a:gd name="f528" fmla="val 3727323"/>
              <a:gd name="f529" fmla="val 948128"/>
              <a:gd name="f530" fmla="val 3719828"/>
              <a:gd name="f531" fmla="val 947771"/>
              <a:gd name="f532" fmla="val 3713136"/>
              <a:gd name="f533" fmla="val 946963"/>
              <a:gd name="f534" fmla="val 3695939"/>
              <a:gd name="f535" fmla="val 943639"/>
              <a:gd name="f536" fmla="val 3694125"/>
              <a:gd name="f537" fmla="val 940567"/>
              <a:gd name="f538" fmla="val 3681925"/>
              <a:gd name="f539" fmla="val 939706"/>
              <a:gd name="f540" fmla="val 3679204"/>
              <a:gd name="f541" fmla="val 938926"/>
              <a:gd name="f542" fmla="val 3668160"/>
              <a:gd name="f543" fmla="val 939028"/>
              <a:gd name="f544" fmla="val 3634193"/>
              <a:gd name="f545" fmla="val 940875"/>
              <a:gd name="f546" fmla="val 3615656"/>
              <a:gd name="f547" fmla="val 940320"/>
              <a:gd name="f548" fmla="val 3582626"/>
              <a:gd name="f549" fmla="val 936974"/>
              <a:gd name="f550" fmla="val 3593904"/>
              <a:gd name="f551" fmla="val 949140"/>
              <a:gd name="f552" fmla="val 3567983"/>
              <a:gd name="f553" fmla="val 935596"/>
              <a:gd name="f554" fmla="val 3504185"/>
              <a:gd name="f555" fmla="val 939048"/>
              <a:gd name="f556" fmla="val 3482818"/>
              <a:gd name="f557" fmla="val 922224"/>
              <a:gd name="f558" fmla="val 3422423"/>
              <a:gd name="f559" fmla="val 932129"/>
              <a:gd name="f560" fmla="val 3369166"/>
              <a:gd name="f561" fmla="val 933413"/>
              <a:gd name="f562" fmla="val 3329486"/>
              <a:gd name="f563" fmla="val 910108"/>
              <a:gd name="f564" fmla="val 3310925"/>
              <a:gd name="f565" fmla="val 911072"/>
              <a:gd name="f566" fmla="val 3261363"/>
              <a:gd name="f567" fmla="val 909787"/>
              <a:gd name="f568" fmla="val 3198415"/>
              <a:gd name="f569" fmla="val 933574"/>
              <a:gd name="f570" fmla="val 3139421"/>
              <a:gd name="f571" fmla="val 934151"/>
              <a:gd name="f572" fmla="val 3088799"/>
              <a:gd name="f573" fmla="val 931012"/>
              <a:gd name="f574" fmla="val 3038941"/>
              <a:gd name="f575" fmla="val 938464"/>
              <a:gd name="f576" fmla="val 2996922"/>
              <a:gd name="f577" fmla="val 927537"/>
              <a:gd name="f578" fmla="val 2992673"/>
              <a:gd name="f579" fmla="val 929234"/>
              <a:gd name="f580" fmla="val 2987900"/>
              <a:gd name="f581" fmla="val 930498"/>
              <a:gd name="f582" fmla="val 2982785"/>
              <a:gd name="f583" fmla="val 931453"/>
              <a:gd name="f584" fmla="val 2967478"/>
              <a:gd name="f585" fmla="val 933397"/>
              <a:gd name="f586" fmla="val 2948552"/>
              <a:gd name="f587" fmla="val 932961"/>
              <a:gd name="f588" fmla="val 2944404"/>
              <a:gd name="f589" fmla="val 934452"/>
              <a:gd name="f590" fmla="val 2908608"/>
              <a:gd name="f591" fmla="val 937205"/>
              <a:gd name="f592" fmla="val 2904443"/>
              <a:gd name="f593" fmla="val 936455"/>
              <a:gd name="f594" fmla="val 2868935"/>
              <a:gd name="f595" fmla="val 938022"/>
              <a:gd name="f596" fmla="val 2868586"/>
              <a:gd name="f597" fmla="val 937487"/>
              <a:gd name="f598" fmla="val 2866994"/>
              <a:gd name="f599" fmla="val 936327"/>
              <a:gd name="f600" fmla="val 2864292"/>
              <a:gd name="f601" fmla="val 935538"/>
              <a:gd name="f602" fmla="val 2859191"/>
              <a:gd name="f603" fmla="val 935503"/>
              <a:gd name="f604" fmla="val 2869075"/>
              <a:gd name="f605" fmla="val 927418"/>
              <a:gd name="f606" fmla="val 2856828"/>
              <a:gd name="f607" fmla="val 932364"/>
              <a:gd name="f608" fmla="val 2840915"/>
              <a:gd name="f609" fmla="val 932977"/>
              <a:gd name="f610" fmla="val 2763509"/>
              <a:gd name="f611" fmla="val 921850"/>
              <a:gd name="f612" fmla="val 2756121"/>
              <a:gd name="f613" fmla="val 921864"/>
              <a:gd name="f614" fmla="val 2756081"/>
              <a:gd name="f615" fmla="val 921822"/>
              <a:gd name="f616" fmla="val 2756039"/>
              <a:gd name="f617" fmla="val 921781"/>
              <a:gd name="f618" fmla="val 2755998"/>
              <a:gd name="f619" fmla="val 921739"/>
              <a:gd name="f620" fmla="val 2754445"/>
              <a:gd name="f621" fmla="val 921476"/>
              <a:gd name="f622" fmla="val 2752036"/>
              <a:gd name="f623" fmla="val 921380"/>
              <a:gd name="f624" fmla="val 2748255"/>
              <a:gd name="f625" fmla="val 921505"/>
              <a:gd name="f626" fmla="val 2694601"/>
              <a:gd name="f627" fmla="val 915575"/>
              <a:gd name="f628" fmla="val 2671223"/>
              <a:gd name="f629" fmla="val 919874"/>
              <a:gd name="f630" fmla="val 2666972"/>
              <a:gd name="f631" fmla="val 913376"/>
              <a:gd name="f632" fmla="val 2635357"/>
              <a:gd name="f633" fmla="val 910976"/>
              <a:gd name="f634" fmla="val 2621906"/>
              <a:gd name="f635" fmla="val 915051"/>
              <a:gd name="f636" fmla="val 2611315"/>
              <a:gd name="f637" fmla="val 913542"/>
              <a:gd name="f638" fmla="val 2601047"/>
              <a:gd name="f639" fmla="val 910263"/>
              <a:gd name="f640" fmla="val 2570084"/>
              <a:gd name="f641" fmla="val 912074"/>
              <a:gd name="f642" fmla="val 2542135"/>
              <a:gd name="f643" fmla="val 907435"/>
              <a:gd name="f644" fmla="val 2507482"/>
              <a:gd name="f645" fmla="val 906211"/>
              <a:gd name="f646" fmla="val 2469706"/>
              <a:gd name="f647" fmla="val 911437"/>
              <a:gd name="f648" fmla="val 2450920"/>
              <a:gd name="f649" fmla="val 901812"/>
              <a:gd name="f650" fmla="val 2413884"/>
              <a:gd name="f651" fmla="val 900545"/>
              <a:gd name="f652" fmla="val 2381338"/>
              <a:gd name="f653" fmla="val 909664"/>
              <a:gd name="f654" fmla="val 2387753"/>
              <a:gd name="f655" fmla="val 892438"/>
              <a:gd name="f656" fmla="val 2368912"/>
              <a:gd name="f657" fmla="val 888755"/>
              <a:gd name="f658" fmla="val 2349490"/>
              <a:gd name="f659" fmla="val 889719"/>
              <a:gd name="f660" fmla="val 2344290"/>
              <a:gd name="f661" fmla="val 890584"/>
              <a:gd name="f662" fmla="val 2340673"/>
              <a:gd name="f663" fmla="val 891041"/>
              <a:gd name="f664" fmla="val 2338228"/>
              <a:gd name="f665" fmla="val 891167"/>
              <a:gd name="f666" fmla="val 2336488"/>
              <a:gd name="f667" fmla="val 891058"/>
              <a:gd name="f668" fmla="val 2329015"/>
              <a:gd name="f669" fmla="val 891627"/>
              <a:gd name="f670" fmla="val 2316843"/>
              <a:gd name="f671" fmla="val 893039"/>
              <a:gd name="f672" fmla="val 2305064"/>
              <a:gd name="f673" fmla="val 894669"/>
              <a:gd name="f674" fmla="val 2293898"/>
              <a:gd name="f675" fmla="val 896431"/>
              <a:gd name="f676" fmla="val 2282637"/>
              <a:gd name="f677" fmla="val 890404"/>
              <a:gd name="f678" fmla="val 2242346"/>
              <a:gd name="f679" fmla="val 900851"/>
              <a:gd name="f680" fmla="val 2243927"/>
              <a:gd name="f681" fmla="val 888076"/>
              <a:gd name="f682" fmla="val 2228778"/>
              <a:gd name="f683" fmla="val 890081"/>
              <a:gd name="f684" fmla="val 2220725"/>
              <a:gd name="f685" fmla="val 895845"/>
              <a:gd name="f686" fmla="val 2223920"/>
              <a:gd name="f687" fmla="val 887331"/>
              <a:gd name="f688" fmla="val 2218877"/>
              <a:gd name="f689" fmla="val 887756"/>
              <a:gd name="f690" fmla="val 2215583"/>
              <a:gd name="f691" fmla="val 887254"/>
              <a:gd name="f692" fmla="val 2213081"/>
              <a:gd name="f693" fmla="val 886302"/>
              <a:gd name="f694" fmla="val 2212307"/>
              <a:gd name="f695" fmla="val 885829"/>
              <a:gd name="f696" fmla="val 2152321"/>
              <a:gd name="f697" fmla="val 894418"/>
              <a:gd name="f698" fmla="val 2140985"/>
              <a:gd name="f699" fmla="val 895968"/>
              <a:gd name="f700" fmla="val 2121210"/>
              <a:gd name="f701" fmla="val 899354"/>
              <a:gd name="f702" fmla="val 2119146"/>
              <a:gd name="f703" fmla="val 899033"/>
              <a:gd name="f704" fmla="val 2105666"/>
              <a:gd name="f705" fmla="val 902240"/>
              <a:gd name="f706" fmla="val 2101407"/>
              <a:gd name="f707" fmla="val 903601"/>
              <a:gd name="f708" fmla="val 2097735"/>
              <a:gd name="f709" fmla="val 905221"/>
              <a:gd name="f710" fmla="val 2094924"/>
              <a:gd name="f711" fmla="val 907203"/>
              <a:gd name="f712" fmla="val 2044793"/>
              <a:gd name="f713" fmla="val 900664"/>
              <a:gd name="f714" fmla="val 2001785"/>
              <a:gd name="f715" fmla="val 912168"/>
              <a:gd name="f716" fmla="val 1949478"/>
              <a:gd name="f717" fmla="val 913748"/>
              <a:gd name="f718" fmla="val 1891937"/>
              <a:gd name="f719" fmla="val 919585"/>
              <a:gd name="f720" fmla="val 1810334"/>
              <a:gd name="f721" fmla="val 935486"/>
              <a:gd name="f722" fmla="val 1749684"/>
              <a:gd name="f723" fmla="val 942223"/>
              <a:gd name="f724" fmla="val 1585576"/>
              <a:gd name="f725" fmla="val 954170"/>
              <a:gd name="f726" fmla="val 1549165"/>
              <a:gd name="f727" fmla="val 943719"/>
              <a:gd name="f728" fmla="val 1511425"/>
              <a:gd name="f729" fmla="val 950847"/>
              <a:gd name="f730" fmla="val 1476250"/>
              <a:gd name="f731" fmla="val 950653"/>
              <a:gd name="f732" fmla="val 1488515"/>
              <a:gd name="f733" fmla="val 961596"/>
              <a:gd name="f734" fmla="val 1432660"/>
              <a:gd name="f735" fmla="val 946795"/>
              <a:gd name="f736" fmla="val 1433927"/>
              <a:gd name="f737" fmla="val 959926"/>
              <a:gd name="f738" fmla="val 1427485"/>
              <a:gd name="f739" fmla="val 959475"/>
              <a:gd name="f740" fmla="val 1421205"/>
              <a:gd name="f741" fmla="val 958623"/>
              <a:gd name="f742" fmla="val 1414893"/>
              <a:gd name="f743" fmla="val 957671"/>
              <a:gd name="f744" fmla="val 1411585"/>
              <a:gd name="f745" fmla="val 957179"/>
              <a:gd name="f746" fmla="val 1398896"/>
              <a:gd name="f747" fmla="val 957460"/>
              <a:gd name="f748" fmla="val 1394632"/>
              <a:gd name="f749" fmla="val 954725"/>
              <a:gd name="f750" fmla="val 1375043"/>
              <a:gd name="f751" fmla="val 953132"/>
              <a:gd name="f752" fmla="val 1367813"/>
              <a:gd name="f753" fmla="val 952970"/>
              <a:gd name="f754" fmla="val 1360155"/>
              <a:gd name="f755" fmla="val 953305"/>
              <a:gd name="f756" fmla="val 1351876"/>
              <a:gd name="f757" fmla="val 954436"/>
              <a:gd name="f758" fmla="val 1325912"/>
              <a:gd name="f759" fmla="val 963028"/>
              <a:gd name="f760" fmla="val 1274459"/>
              <a:gd name="f761" fmla="val 952492"/>
              <a:gd name="f762" fmla="val 1242676"/>
              <a:gd name="f763" fmla="val 963767"/>
              <a:gd name="f764" fmla="val 1230276"/>
              <a:gd name="f765" fmla="val 966918"/>
              <a:gd name="f766" fmla="val 1216715"/>
              <a:gd name="f767" fmla="val 977098"/>
              <a:gd name="f768" fmla="val 1205993"/>
              <a:gd name="f769" fmla="val 974080"/>
              <a:gd name="f770" fmla="val 1174251"/>
              <a:gd name="f771" fmla="val 974112"/>
              <a:gd name="f772" fmla="val 1086982"/>
              <a:gd name="f773" fmla="val 964420"/>
              <a:gd name="f774" fmla="val 1052221"/>
              <a:gd name="f775" fmla="val 963954"/>
              <a:gd name="f776" fmla="val 1038515"/>
              <a:gd name="f777" fmla="val 970622"/>
              <a:gd name="f778" fmla="val 1009522"/>
              <a:gd name="f779" fmla="val 962342"/>
              <a:gd name="f780" fmla="val 968270"/>
              <a:gd name="f781" fmla="val 964761"/>
              <a:gd name="f782" fmla="val 943437"/>
              <a:gd name="f783" fmla="val 973698"/>
              <a:gd name="f784" fmla="val 900136"/>
              <a:gd name="f785" fmla="val 991017"/>
              <a:gd name="f786" fmla="val 874493"/>
              <a:gd name="f787" fmla="val 998122"/>
              <a:gd name="f788" fmla="val 848849"/>
              <a:gd name="f789" fmla="val 1005226"/>
              <a:gd name="f790" fmla="val 853424"/>
              <a:gd name="f791" fmla="val 1009427"/>
              <a:gd name="f792" fmla="val 814411"/>
              <a:gd name="f793" fmla="val 1007391"/>
              <a:gd name="f794" fmla="val 765926"/>
              <a:gd name="f795" fmla="val 1022821"/>
              <a:gd name="f796" fmla="val 732885"/>
              <a:gd name="f797" fmla="val 1009859"/>
              <a:gd name="f798" fmla="val 688604"/>
              <a:gd name="f799" fmla="val 1015631"/>
              <a:gd name="f800" fmla="val 638045"/>
              <a:gd name="f801" fmla="val 1020877"/>
              <a:gd name="f802" fmla="val 677999"/>
              <a:gd name="f803" fmla="val 1011556"/>
              <a:gd name="f804" fmla="val 618171"/>
              <a:gd name="f805" fmla="val 609680"/>
              <a:gd name="f806" fmla="val 1023165"/>
              <a:gd name="f807" fmla="val 583253"/>
              <a:gd name="f808" fmla="val 1020277"/>
              <a:gd name="f809" fmla="val 570379"/>
              <a:gd name="f810" fmla="val 1023487"/>
              <a:gd name="f811" fmla="val 543992"/>
              <a:gd name="f812" fmla="val 1022523"/>
              <a:gd name="f813" fmla="val 505183"/>
              <a:gd name="f814" fmla="val 1001686"/>
              <a:gd name="f815" fmla="val 482519"/>
              <a:gd name="f816" fmla="val 1002108"/>
              <a:gd name="f817" fmla="val 464011"/>
              <a:gd name="f818" fmla="val 1002285"/>
              <a:gd name="f819" fmla="val 495211"/>
              <a:gd name="f820" fmla="val 1007995"/>
              <a:gd name="f821" fmla="val 475319"/>
              <a:gd name="f822" fmla="val 1009922"/>
              <a:gd name="f823" fmla="val 450818"/>
              <a:gd name="f824" fmla="val 1011135"/>
              <a:gd name="f825" fmla="val 454804"/>
              <a:gd name="f826" fmla="val 1022539"/>
              <a:gd name="f827" fmla="val 431104"/>
              <a:gd name="f828" fmla="val 1009317"/>
              <a:gd name="f829" fmla="val 406857"/>
              <a:gd name="f830" fmla="val 1014651"/>
              <a:gd name="f831" fmla="val 399686"/>
              <a:gd name="f832" fmla="val 1008456"/>
              <a:gd name="f833" fmla="val 363782"/>
              <a:gd name="f834" fmla="val 1007585"/>
              <a:gd name="f835" fmla="val 350440"/>
              <a:gd name="f836" fmla="val 1012231"/>
              <a:gd name="f837" fmla="val 338145"/>
              <a:gd name="f838" fmla="val 1011245"/>
              <a:gd name="f839" fmla="val 325533"/>
              <a:gd name="f840" fmla="val 1008502"/>
              <a:gd name="f841" fmla="val 291944"/>
              <a:gd name="f842" fmla="val 1011745"/>
              <a:gd name="f843" fmla="val 259251"/>
              <a:gd name="f844" fmla="val 1008497"/>
              <a:gd name="f845" fmla="val 220429"/>
              <a:gd name="f846" fmla="val 1008927"/>
              <a:gd name="f847" fmla="val 180594"/>
              <a:gd name="f848" fmla="val 1015852"/>
              <a:gd name="f849" fmla="val 156150"/>
              <a:gd name="f850" fmla="val 1007265"/>
              <a:gd name="f851" fmla="val 114676"/>
              <a:gd name="f852" fmla="val 1007765"/>
              <a:gd name="f853" fmla="val 85718"/>
              <a:gd name="f854" fmla="val 1006195"/>
              <a:gd name="f855" fmla="val 43316"/>
              <a:gd name="f856" fmla="val 1001491"/>
              <a:gd name="f857" fmla="val 13470"/>
              <a:gd name="f858" fmla="val 998544"/>
              <a:gd name="f859" fmla="val 997355"/>
              <a:gd name="f860" fmla="+- 0 0 -90"/>
              <a:gd name="f861" fmla="*/ f3 1 10753706"/>
              <a:gd name="f862" fmla="*/ f4 1 1027260"/>
              <a:gd name="f863" fmla="val f5"/>
              <a:gd name="f864" fmla="val f6"/>
              <a:gd name="f865" fmla="val f7"/>
              <a:gd name="f866" fmla="*/ f860 f0 1"/>
              <a:gd name="f867" fmla="+- f865 0 f863"/>
              <a:gd name="f868" fmla="+- f864 0 f863"/>
              <a:gd name="f869" fmla="*/ f866 1 f2"/>
              <a:gd name="f870" fmla="*/ f868 1 10753706"/>
              <a:gd name="f871" fmla="*/ f867 1 1027260"/>
              <a:gd name="f872" fmla="*/ 0 f868 1"/>
              <a:gd name="f873" fmla="*/ 0 f867 1"/>
              <a:gd name="f874" fmla="*/ 10753706 f868 1"/>
              <a:gd name="f875" fmla="*/ 10748809 f868 1"/>
              <a:gd name="f876" fmla="*/ 2522 f867 1"/>
              <a:gd name="f877" fmla="*/ 10725330 f868 1"/>
              <a:gd name="f878" fmla="*/ 11977 f867 1"/>
              <a:gd name="f879" fmla="*/ 10615423 f868 1"/>
              <a:gd name="f880" fmla="*/ 52967 f867 1"/>
              <a:gd name="f881" fmla="*/ 10533936 f868 1"/>
              <a:gd name="f882" fmla="*/ 53095 f867 1"/>
              <a:gd name="f883" fmla="*/ 10466876 f868 1"/>
              <a:gd name="f884" fmla="*/ 45180 f867 1"/>
              <a:gd name="f885" fmla="*/ 10355090 f868 1"/>
              <a:gd name="f886" fmla="*/ 89741 f867 1"/>
              <a:gd name="f887" fmla="*/ 10087145 f868 1"/>
              <a:gd name="f888" fmla="*/ 66115 f867 1"/>
              <a:gd name="f889" fmla="*/ 10015902 f868 1"/>
              <a:gd name="f890" fmla="*/ 76178 f867 1"/>
              <a:gd name="f891" fmla="*/ 9806005 f868 1"/>
              <a:gd name="f892" fmla="*/ 102435 f867 1"/>
              <a:gd name="f893" fmla="*/ 9602583 f868 1"/>
              <a:gd name="f894" fmla="*/ 179170 f867 1"/>
              <a:gd name="f895" fmla="*/ 9469719 f868 1"/>
              <a:gd name="f896" fmla="*/ 174721 f867 1"/>
              <a:gd name="f897" fmla="*/ 9408692 f868 1"/>
              <a:gd name="f898" fmla="*/ 189513 f867 1"/>
              <a:gd name="f899" fmla="*/ 9364151 f868 1"/>
              <a:gd name="f900" fmla="*/ 194072 f867 1"/>
              <a:gd name="f901" fmla="*/ 9337751 f868 1"/>
              <a:gd name="f902" fmla="*/ 197579 f867 1"/>
              <a:gd name="f903" fmla="*/ 9297166 f868 1"/>
              <a:gd name="f904" fmla="*/ 216558 f867 1"/>
              <a:gd name="f905" fmla="*/ 9123859 f868 1"/>
              <a:gd name="f906" fmla="*/ 237356 f867 1"/>
              <a:gd name="f907" fmla="*/ 8950741 f868 1"/>
              <a:gd name="f908" fmla="*/ 238020 f867 1"/>
              <a:gd name="f909" fmla="*/ 8718236 f868 1"/>
              <a:gd name="f910" fmla="*/ 303148 f867 1"/>
              <a:gd name="f911" fmla="*/ 8694011 f868 1"/>
              <a:gd name="f912" fmla="*/ 308812 f867 1"/>
              <a:gd name="f913" fmla="*/ 8611976 f868 1"/>
              <a:gd name="f914" fmla="*/ 324819 f867 1"/>
              <a:gd name="f915" fmla="*/ 8562074 f868 1"/>
              <a:gd name="f916" fmla="*/ 337971 f867 1"/>
              <a:gd name="f917" fmla="*/ 8501724 f868 1"/>
              <a:gd name="f918" fmla="*/ 360865 f867 1"/>
              <a:gd name="f919" fmla="*/ 8504489 f868 1"/>
              <a:gd name="f920" fmla="*/ 364790 f867 1"/>
              <a:gd name="f921" fmla="*/ 8492774 f868 1"/>
              <a:gd name="f922" fmla="*/ 366181 f867 1"/>
              <a:gd name="f923" fmla="*/ 8466405 f868 1"/>
              <a:gd name="f924" fmla="*/ 368724 f867 1"/>
              <a:gd name="f925" fmla="*/ 8427069 f868 1"/>
              <a:gd name="f926" fmla="*/ 387211 f867 1"/>
              <a:gd name="f927" fmla="*/ 8387766 f868 1"/>
              <a:gd name="f928" fmla="*/ 377161 f867 1"/>
              <a:gd name="f929" fmla="*/ 8315874 f868 1"/>
              <a:gd name="f930" fmla="*/ 395527 f867 1"/>
              <a:gd name="f931" fmla="*/ 8274474 f868 1"/>
              <a:gd name="f932" fmla="*/ 405112 f867 1"/>
              <a:gd name="f933" fmla="*/ 8234664 f868 1"/>
              <a:gd name="f934" fmla="*/ 410219 f867 1"/>
              <a:gd name="f935" fmla="*/ 8211268 f868 1"/>
              <a:gd name="f936" fmla="*/ 416791 f867 1"/>
              <a:gd name="f937" fmla="*/ 8188615 f868 1"/>
              <a:gd name="f938" fmla="*/ 421755 f867 1"/>
              <a:gd name="f939" fmla="*/ 8179981 f868 1"/>
              <a:gd name="f940" fmla="*/ 420402 f867 1"/>
              <a:gd name="f941" fmla="*/ 8179307 f868 1"/>
              <a:gd name="f942" fmla="*/ 422516 f867 1"/>
              <a:gd name="f943" fmla="*/ 8147929 f868 1"/>
              <a:gd name="f944" fmla="*/ 450302 f867 1"/>
              <a:gd name="f945" fmla="*/ 8089136 f868 1"/>
              <a:gd name="f946" fmla="*/ 465283 f867 1"/>
              <a:gd name="f947" fmla="*/ 8049973 f868 1"/>
              <a:gd name="f948" fmla="*/ 454121 f867 1"/>
              <a:gd name="f949" fmla="*/ 7965913 f868 1"/>
              <a:gd name="f950" fmla="*/ 464415 f867 1"/>
              <a:gd name="f951" fmla="*/ 7945093 f868 1"/>
              <a:gd name="f952" fmla="*/ 464798 f867 1"/>
              <a:gd name="f953" fmla="*/ 7935335 f868 1"/>
              <a:gd name="f954" fmla="*/ 462442 f867 1"/>
              <a:gd name="f955" fmla="*/ 7904779 f868 1"/>
              <a:gd name="f956" fmla="*/ 471429 f867 1"/>
              <a:gd name="f957" fmla="*/ 7855604 f868 1"/>
              <a:gd name="f958" fmla="*/ 480199 f867 1"/>
              <a:gd name="f959" fmla="*/ 7832630 f868 1"/>
              <a:gd name="f960" fmla="*/ 485371 f867 1"/>
              <a:gd name="f961" fmla="*/ 7812438 f868 1"/>
              <a:gd name="f962" fmla="*/ 485391 f867 1"/>
              <a:gd name="f963" fmla="*/ 7701399 f868 1"/>
              <a:gd name="f964" fmla="*/ 495197 f867 1"/>
              <a:gd name="f965" fmla="*/ 7674778 f868 1"/>
              <a:gd name="f966" fmla="*/ 494723 f867 1"/>
              <a:gd name="f967" fmla="*/ 7660445 f868 1"/>
              <a:gd name="f968" fmla="*/ 490194 f867 1"/>
              <a:gd name="f969" fmla="*/ 7651781 f868 1"/>
              <a:gd name="f970" fmla="*/ 493084 f867 1"/>
              <a:gd name="f971" fmla="*/ 7584807 f868 1"/>
              <a:gd name="f972" fmla="*/ 499490 f867 1"/>
              <a:gd name="f973" fmla="*/ 7541324 f868 1"/>
              <a:gd name="f974" fmla="*/ 504184 f867 1"/>
              <a:gd name="f975" fmla="*/ 7541756 f868 1"/>
              <a:gd name="f976" fmla="*/ 512184 f867 1"/>
              <a:gd name="f977" fmla="*/ 7503906 f868 1"/>
              <a:gd name="f978" fmla="*/ 518551 f867 1"/>
              <a:gd name="f979" fmla="*/ 7460411 f868 1"/>
              <a:gd name="f980" fmla="*/ 517415 f867 1"/>
              <a:gd name="f981" fmla="*/ 7460116 f868 1"/>
              <a:gd name="f982" fmla="*/ 517548 f867 1"/>
              <a:gd name="f983" fmla="*/ 7297810 f868 1"/>
              <a:gd name="f984" fmla="*/ 563947 f867 1"/>
              <a:gd name="f985" fmla="*/ 6946388 f868 1"/>
              <a:gd name="f986" fmla="*/ 665244 f867 1"/>
              <a:gd name="f987" fmla="*/ 6741704 f868 1"/>
              <a:gd name="f988" fmla="*/ 679365 f867 1"/>
              <a:gd name="f989" fmla="*/ 6624680 f868 1"/>
              <a:gd name="f990" fmla="*/ 677674 f867 1"/>
              <a:gd name="f991" fmla="*/ 6605700 f868 1"/>
              <a:gd name="f992" fmla="*/ 683566 f867 1"/>
              <a:gd name="f993" fmla="*/ 6576922 f868 1"/>
              <a:gd name="f994" fmla="*/ 683030 f867 1"/>
              <a:gd name="f995" fmla="*/ 6405123 f868 1"/>
              <a:gd name="f996" fmla="*/ 721946 f867 1"/>
              <a:gd name="f997" fmla="*/ 6368938 f868 1"/>
              <a:gd name="f998" fmla="*/ 717341 f867 1"/>
              <a:gd name="f999" fmla="*/ 6295102 f868 1"/>
              <a:gd name="f1000" fmla="*/ 729508 f867 1"/>
              <a:gd name="f1001" fmla="*/ 6202084 f868 1"/>
              <a:gd name="f1002" fmla="*/ 767091 f867 1"/>
              <a:gd name="f1003" fmla="*/ 6067157 f868 1"/>
              <a:gd name="f1004" fmla="*/ 790339 f867 1"/>
              <a:gd name="f1005" fmla="*/ 6061443 f868 1"/>
              <a:gd name="f1006" fmla="*/ 796151 f867 1"/>
              <a:gd name="f1007" fmla="*/ 6051406 f868 1"/>
              <a:gd name="f1008" fmla="*/ 800684 f867 1"/>
              <a:gd name="f1009" fmla="*/ 6049097 f868 1"/>
              <a:gd name="f1010" fmla="*/ 800636 f867 1"/>
              <a:gd name="f1011" fmla="*/ 6034222 f868 1"/>
              <a:gd name="f1012" fmla="*/ 804110 f867 1"/>
              <a:gd name="f1013" fmla="*/ 6033121 f868 1"/>
              <a:gd name="f1014" fmla="*/ 806078 f867 1"/>
              <a:gd name="f1015" fmla="*/ 6023593 f868 1"/>
              <a:gd name="f1016" fmla="*/ 808842 f867 1"/>
              <a:gd name="f1017" fmla="*/ 6006639 f868 1"/>
              <a:gd name="f1018" fmla="*/ 815304 f867 1"/>
              <a:gd name="f1019" fmla="*/ 6001762 f868 1"/>
              <a:gd name="f1020" fmla="*/ 815557 f867 1"/>
              <a:gd name="f1021" fmla="*/ 5973534 f868 1"/>
              <a:gd name="f1022" fmla="*/ 823815 f867 1"/>
              <a:gd name="f1023" fmla="*/ 5972336 f868 1"/>
              <a:gd name="f1024" fmla="*/ 823476 f867 1"/>
              <a:gd name="f1025" fmla="*/ 5960841 f868 1"/>
              <a:gd name="f1026" fmla="*/ 823819 f867 1"/>
              <a:gd name="f1027" fmla="*/ 5940719 f868 1"/>
              <a:gd name="f1028" fmla="*/ 825514 f867 1"/>
              <a:gd name="f1029" fmla="*/ 5884298 f868 1"/>
              <a:gd name="f1030" fmla="*/ 823806 f867 1"/>
              <a:gd name="f1031" fmla="*/ 5854779 f868 1"/>
              <a:gd name="f1032" fmla="*/ 832365 f867 1"/>
              <a:gd name="f1033" fmla="*/ 5848382 f868 1"/>
              <a:gd name="f1034" fmla="*/ 833844 f867 1"/>
              <a:gd name="f1035" fmla="*/ 5848066 f868 1"/>
              <a:gd name="f1036" fmla="*/ 833772 f867 1"/>
              <a:gd name="f1037" fmla="*/ 5840944 f868 1"/>
              <a:gd name="f1038" fmla="*/ 835132 f867 1"/>
              <a:gd name="f1039" fmla="*/ 5836719 f868 1"/>
              <a:gd name="f1040" fmla="*/ 836539 f867 1"/>
              <a:gd name="f1041" fmla="*/ 5824311 f868 1"/>
              <a:gd name="f1042" fmla="*/ 839408 f867 1"/>
              <a:gd name="f1043" fmla="*/ 5818788 f868 1"/>
              <a:gd name="f1044" fmla="*/ 839727 f867 1"/>
              <a:gd name="f1045" fmla="*/ 5763953 f868 1"/>
              <a:gd name="f1046" fmla="*/ 834282 f867 1"/>
              <a:gd name="f1047" fmla="*/ 5667748 f868 1"/>
              <a:gd name="f1048" fmla="*/ 840211 f867 1"/>
              <a:gd name="f1049" fmla="*/ 5573108 f868 1"/>
              <a:gd name="f1050" fmla="*/ 847611 f867 1"/>
              <a:gd name="f1051" fmla="*/ 5539137 f868 1"/>
              <a:gd name="f1052" fmla="*/ 851033 f867 1"/>
              <a:gd name="f1053" fmla="*/ 5510651 f868 1"/>
              <a:gd name="f1054" fmla="*/ 844215 f867 1"/>
              <a:gd name="f1055" fmla="*/ 5457331 f868 1"/>
              <a:gd name="f1056" fmla="*/ 839159 f867 1"/>
              <a:gd name="f1057" fmla="*/ 5410613 f868 1"/>
              <a:gd name="f1058" fmla="*/ 834358 f867 1"/>
              <a:gd name="f1059" fmla="*/ 5370040 f868 1"/>
              <a:gd name="f1060" fmla="*/ 862127 f867 1"/>
              <a:gd name="f1061" fmla="*/ 5318778 f868 1"/>
              <a:gd name="f1062" fmla="*/ 855310 f867 1"/>
              <a:gd name="f1063" fmla="*/ 5298645 f868 1"/>
              <a:gd name="f1064" fmla="*/ 855171 f867 1"/>
              <a:gd name="f1065" fmla="*/ 5253828 f868 1"/>
              <a:gd name="f1066" fmla="*/ 859670 f867 1"/>
              <a:gd name="f1067" fmla="*/ 5216955 f868 1"/>
              <a:gd name="f1068" fmla="*/ 866245 f867 1"/>
              <a:gd name="f1069" fmla="*/ 5214344 f868 1"/>
              <a:gd name="f1070" fmla="*/ 868102 f867 1"/>
              <a:gd name="f1071" fmla="*/ 5195561 f868 1"/>
              <a:gd name="f1072" fmla="*/ 869949 f867 1"/>
              <a:gd name="f1073" fmla="*/ 5182555 f868 1"/>
              <a:gd name="f1074" fmla="*/ 873542 f867 1"/>
              <a:gd name="f1075" fmla="*/ 5172552 f868 1"/>
              <a:gd name="f1076" fmla="*/ 878801 f867 1"/>
              <a:gd name="f1077" fmla="*/ 5027993 f868 1"/>
              <a:gd name="f1078" fmla="*/ 889666 f867 1"/>
              <a:gd name="f1079" fmla="*/ 4939844 f868 1"/>
              <a:gd name="f1080" fmla="*/ 934802 f867 1"/>
              <a:gd name="f1081" fmla="*/ 4792576 f868 1"/>
              <a:gd name="f1082" fmla="*/ 934820 f867 1"/>
              <a:gd name="f1083" fmla="*/ 4602423 f868 1"/>
              <a:gd name="f1084" fmla="*/ 958063 f867 1"/>
              <a:gd name="f1085" fmla="*/ 4290656 f868 1"/>
              <a:gd name="f1086" fmla="*/ 969152 f867 1"/>
              <a:gd name="f1087" fmla="*/ 3952334 f868 1"/>
              <a:gd name="f1088" fmla="*/ 954043 f867 1"/>
              <a:gd name="f1089" fmla="*/ 3858560 f868 1"/>
              <a:gd name="f1090" fmla="*/ 948781 f867 1"/>
              <a:gd name="f1091" fmla="*/ 3846597 f868 1"/>
              <a:gd name="f1092" fmla="*/ 948382 f867 1"/>
              <a:gd name="f1093" fmla="*/ 3736044 f868 1"/>
              <a:gd name="f1094" fmla="*/ 947759 f867 1"/>
              <a:gd name="f1095" fmla="*/ 3713136 f868 1"/>
              <a:gd name="f1096" fmla="*/ 946963 f867 1"/>
              <a:gd name="f1097" fmla="*/ 3695939 f868 1"/>
              <a:gd name="f1098" fmla="*/ 943639 f867 1"/>
              <a:gd name="f1099" fmla="*/ 3694125 f868 1"/>
              <a:gd name="f1100" fmla="*/ 940567 f867 1"/>
              <a:gd name="f1101" fmla="*/ 3681925 f868 1"/>
              <a:gd name="f1102" fmla="*/ 939706 f867 1"/>
              <a:gd name="f1103" fmla="*/ 3679204 f868 1"/>
              <a:gd name="f1104" fmla="*/ 938926 f867 1"/>
              <a:gd name="f1105" fmla="*/ 3615656 f868 1"/>
              <a:gd name="f1106" fmla="*/ 940320 f867 1"/>
              <a:gd name="f1107" fmla="*/ 3567983 f868 1"/>
              <a:gd name="f1108" fmla="*/ 935596 f867 1"/>
              <a:gd name="f1109" fmla="*/ 3422423 f868 1"/>
              <a:gd name="f1110" fmla="*/ 932129 f867 1"/>
              <a:gd name="f1111" fmla="*/ 3310925 f868 1"/>
              <a:gd name="f1112" fmla="*/ 911072 f867 1"/>
              <a:gd name="f1113" fmla="*/ 3139421 f868 1"/>
              <a:gd name="f1114" fmla="*/ 934151 f867 1"/>
              <a:gd name="f1115" fmla="*/ 2996922 f868 1"/>
              <a:gd name="f1116" fmla="*/ 927537 f867 1"/>
              <a:gd name="f1117" fmla="*/ 2982785 f868 1"/>
              <a:gd name="f1118" fmla="*/ 931453 f867 1"/>
              <a:gd name="f1119" fmla="*/ 2967478 f868 1"/>
              <a:gd name="f1120" fmla="*/ 933397 f867 1"/>
              <a:gd name="f1121" fmla="*/ 2948552 f868 1"/>
              <a:gd name="f1122" fmla="*/ 932961 f867 1"/>
              <a:gd name="f1123" fmla="*/ 2944404 f868 1"/>
              <a:gd name="f1124" fmla="*/ 934452 f867 1"/>
              <a:gd name="f1125" fmla="*/ 2908608 f868 1"/>
              <a:gd name="f1126" fmla="*/ 937205 f867 1"/>
              <a:gd name="f1127" fmla="*/ 2904443 f868 1"/>
              <a:gd name="f1128" fmla="*/ 936455 f867 1"/>
              <a:gd name="f1129" fmla="*/ 2868935 f868 1"/>
              <a:gd name="f1130" fmla="*/ 938022 f867 1"/>
              <a:gd name="f1131" fmla="*/ 2868586 f868 1"/>
              <a:gd name="f1132" fmla="*/ 937487 f867 1"/>
              <a:gd name="f1133" fmla="*/ 2859191 f868 1"/>
              <a:gd name="f1134" fmla="*/ 935503 f867 1"/>
              <a:gd name="f1135" fmla="*/ 2840915 f868 1"/>
              <a:gd name="f1136" fmla="*/ 932977 f867 1"/>
              <a:gd name="f1137" fmla="*/ 2763509 f868 1"/>
              <a:gd name="f1138" fmla="*/ 921850 f867 1"/>
              <a:gd name="f1139" fmla="*/ 2756121 f868 1"/>
              <a:gd name="f1140" fmla="*/ 921864 f867 1"/>
              <a:gd name="f1141" fmla="*/ 2755998 f868 1"/>
              <a:gd name="f1142" fmla="*/ 921739 f867 1"/>
              <a:gd name="f1143" fmla="*/ 2748255 f868 1"/>
              <a:gd name="f1144" fmla="*/ 921505 f867 1"/>
              <a:gd name="f1145" fmla="*/ 2694601 f868 1"/>
              <a:gd name="f1146" fmla="*/ 915575 f867 1"/>
              <a:gd name="f1147" fmla="*/ 2635357 f868 1"/>
              <a:gd name="f1148" fmla="*/ 910976 f867 1"/>
              <a:gd name="f1149" fmla="*/ 2601047 f868 1"/>
              <a:gd name="f1150" fmla="*/ 910263 f867 1"/>
              <a:gd name="f1151" fmla="*/ 2507482 f868 1"/>
              <a:gd name="f1152" fmla="*/ 906211 f867 1"/>
              <a:gd name="f1153" fmla="*/ 2413884 f868 1"/>
              <a:gd name="f1154" fmla="*/ 900545 f867 1"/>
              <a:gd name="f1155" fmla="*/ 2368912 f868 1"/>
              <a:gd name="f1156" fmla="*/ 888755 f867 1"/>
              <a:gd name="f1157" fmla="*/ 2349490 f868 1"/>
              <a:gd name="f1158" fmla="*/ 889719 f867 1"/>
              <a:gd name="f1159" fmla="*/ 2344290 f868 1"/>
              <a:gd name="f1160" fmla="*/ 890584 f867 1"/>
              <a:gd name="f1161" fmla="*/ 2336488 f868 1"/>
              <a:gd name="f1162" fmla="*/ 891058 f867 1"/>
              <a:gd name="f1163" fmla="*/ 2329015 f868 1"/>
              <a:gd name="f1164" fmla="*/ 891627 f867 1"/>
              <a:gd name="f1165" fmla="*/ 2293898 f868 1"/>
              <a:gd name="f1166" fmla="*/ 896431 f867 1"/>
              <a:gd name="f1167" fmla="*/ 2243927 f868 1"/>
              <a:gd name="f1168" fmla="*/ 888076 f867 1"/>
              <a:gd name="f1169" fmla="*/ 2223920 f868 1"/>
              <a:gd name="f1170" fmla="*/ 887331 f867 1"/>
              <a:gd name="f1171" fmla="*/ 2213081 f868 1"/>
              <a:gd name="f1172" fmla="*/ 886302 f867 1"/>
              <a:gd name="f1173" fmla="*/ 2212307 f868 1"/>
              <a:gd name="f1174" fmla="*/ 885829 f867 1"/>
              <a:gd name="f1175" fmla="*/ 2152321 f868 1"/>
              <a:gd name="f1176" fmla="*/ 894418 f867 1"/>
              <a:gd name="f1177" fmla="*/ 2140985 f868 1"/>
              <a:gd name="f1178" fmla="*/ 895968 f867 1"/>
              <a:gd name="f1179" fmla="*/ 2121210 f868 1"/>
              <a:gd name="f1180" fmla="*/ 899354 f867 1"/>
              <a:gd name="f1181" fmla="*/ 2119146 f868 1"/>
              <a:gd name="f1182" fmla="*/ 899033 f867 1"/>
              <a:gd name="f1183" fmla="*/ 2105666 f868 1"/>
              <a:gd name="f1184" fmla="*/ 902240 f867 1"/>
              <a:gd name="f1185" fmla="*/ 2094924 f868 1"/>
              <a:gd name="f1186" fmla="*/ 907203 f867 1"/>
              <a:gd name="f1187" fmla="*/ 1949478 f868 1"/>
              <a:gd name="f1188" fmla="*/ 913748 f867 1"/>
              <a:gd name="f1189" fmla="*/ 1749684 f868 1"/>
              <a:gd name="f1190" fmla="*/ 942223 f867 1"/>
              <a:gd name="f1191" fmla="*/ 1585576 f868 1"/>
              <a:gd name="f1192" fmla="*/ 954170 f867 1"/>
              <a:gd name="f1193" fmla="*/ 1476250 f868 1"/>
              <a:gd name="f1194" fmla="*/ 950653 f867 1"/>
              <a:gd name="f1195" fmla="*/ 1433927 f868 1"/>
              <a:gd name="f1196" fmla="*/ 959926 f867 1"/>
              <a:gd name="f1197" fmla="*/ 1414893 f868 1"/>
              <a:gd name="f1198" fmla="*/ 957671 f867 1"/>
              <a:gd name="f1199" fmla="*/ 1411585 f868 1"/>
              <a:gd name="f1200" fmla="*/ 957179 f867 1"/>
              <a:gd name="f1201" fmla="*/ 1398896 f868 1"/>
              <a:gd name="f1202" fmla="*/ 957460 f867 1"/>
              <a:gd name="f1203" fmla="*/ 1394632 f868 1"/>
              <a:gd name="f1204" fmla="*/ 954725 f867 1"/>
              <a:gd name="f1205" fmla="*/ 1375043 f868 1"/>
              <a:gd name="f1206" fmla="*/ 953132 f867 1"/>
              <a:gd name="f1207" fmla="*/ 1351876 f868 1"/>
              <a:gd name="f1208" fmla="*/ 954436 f867 1"/>
              <a:gd name="f1209" fmla="*/ 1242676 f868 1"/>
              <a:gd name="f1210" fmla="*/ 963767 f867 1"/>
              <a:gd name="f1211" fmla="*/ 1205993 f868 1"/>
              <a:gd name="f1212" fmla="*/ 974080 f867 1"/>
              <a:gd name="f1213" fmla="*/ 1052221 f868 1"/>
              <a:gd name="f1214" fmla="*/ 963954 f867 1"/>
              <a:gd name="f1215" fmla="*/ 968270 f868 1"/>
              <a:gd name="f1216" fmla="*/ 964761 f867 1"/>
              <a:gd name="f1217" fmla="*/ 874493 f868 1"/>
              <a:gd name="f1218" fmla="*/ 998122 f867 1"/>
              <a:gd name="f1219" fmla="*/ 814411 f868 1"/>
              <a:gd name="f1220" fmla="*/ 1007391 f867 1"/>
              <a:gd name="f1221" fmla="*/ 688604 f868 1"/>
              <a:gd name="f1222" fmla="*/ 1015631 f867 1"/>
              <a:gd name="f1223" fmla="*/ 618171 f868 1"/>
              <a:gd name="f1224" fmla="*/ 1027260 f867 1"/>
              <a:gd name="f1225" fmla="*/ 570379 f868 1"/>
              <a:gd name="f1226" fmla="*/ 1023487 f867 1"/>
              <a:gd name="f1227" fmla="*/ 482519 f868 1"/>
              <a:gd name="f1228" fmla="*/ 1002108 f867 1"/>
              <a:gd name="f1229" fmla="*/ 475319 f868 1"/>
              <a:gd name="f1230" fmla="*/ 1009922 f867 1"/>
              <a:gd name="f1231" fmla="*/ 431104 f868 1"/>
              <a:gd name="f1232" fmla="*/ 1009317 f867 1"/>
              <a:gd name="f1233" fmla="*/ 363782 f868 1"/>
              <a:gd name="f1234" fmla="*/ 1007585 f867 1"/>
              <a:gd name="f1235" fmla="*/ 325533 f868 1"/>
              <a:gd name="f1236" fmla="*/ 1008502 f867 1"/>
              <a:gd name="f1237" fmla="*/ 220429 f868 1"/>
              <a:gd name="f1238" fmla="*/ 1008927 f867 1"/>
              <a:gd name="f1239" fmla="*/ 114676 f868 1"/>
              <a:gd name="f1240" fmla="*/ 1007765 f867 1"/>
              <a:gd name="f1241" fmla="*/ 13470 f868 1"/>
              <a:gd name="f1242" fmla="*/ 998544 f867 1"/>
              <a:gd name="f1243" fmla="*/ 997355 f867 1"/>
              <a:gd name="f1244" fmla="+- f869 0 f1"/>
              <a:gd name="f1245" fmla="*/ f872 1 10753706"/>
              <a:gd name="f1246" fmla="*/ f873 1 1027260"/>
              <a:gd name="f1247" fmla="*/ f874 1 10753706"/>
              <a:gd name="f1248" fmla="*/ f875 1 10753706"/>
              <a:gd name="f1249" fmla="*/ f876 1 1027260"/>
              <a:gd name="f1250" fmla="*/ f877 1 10753706"/>
              <a:gd name="f1251" fmla="*/ f878 1 1027260"/>
              <a:gd name="f1252" fmla="*/ f879 1 10753706"/>
              <a:gd name="f1253" fmla="*/ f880 1 1027260"/>
              <a:gd name="f1254" fmla="*/ f881 1 10753706"/>
              <a:gd name="f1255" fmla="*/ f882 1 1027260"/>
              <a:gd name="f1256" fmla="*/ f883 1 10753706"/>
              <a:gd name="f1257" fmla="*/ f884 1 1027260"/>
              <a:gd name="f1258" fmla="*/ f885 1 10753706"/>
              <a:gd name="f1259" fmla="*/ f886 1 1027260"/>
              <a:gd name="f1260" fmla="*/ f887 1 10753706"/>
              <a:gd name="f1261" fmla="*/ f888 1 1027260"/>
              <a:gd name="f1262" fmla="*/ f889 1 10753706"/>
              <a:gd name="f1263" fmla="*/ f890 1 1027260"/>
              <a:gd name="f1264" fmla="*/ f891 1 10753706"/>
              <a:gd name="f1265" fmla="*/ f892 1 1027260"/>
              <a:gd name="f1266" fmla="*/ f893 1 10753706"/>
              <a:gd name="f1267" fmla="*/ f894 1 1027260"/>
              <a:gd name="f1268" fmla="*/ f895 1 10753706"/>
              <a:gd name="f1269" fmla="*/ f896 1 1027260"/>
              <a:gd name="f1270" fmla="*/ f897 1 10753706"/>
              <a:gd name="f1271" fmla="*/ f898 1 1027260"/>
              <a:gd name="f1272" fmla="*/ f899 1 10753706"/>
              <a:gd name="f1273" fmla="*/ f900 1 1027260"/>
              <a:gd name="f1274" fmla="*/ f901 1 10753706"/>
              <a:gd name="f1275" fmla="*/ f902 1 1027260"/>
              <a:gd name="f1276" fmla="*/ f903 1 10753706"/>
              <a:gd name="f1277" fmla="*/ f904 1 1027260"/>
              <a:gd name="f1278" fmla="*/ f905 1 10753706"/>
              <a:gd name="f1279" fmla="*/ f906 1 1027260"/>
              <a:gd name="f1280" fmla="*/ f907 1 10753706"/>
              <a:gd name="f1281" fmla="*/ f908 1 1027260"/>
              <a:gd name="f1282" fmla="*/ f909 1 10753706"/>
              <a:gd name="f1283" fmla="*/ f910 1 1027260"/>
              <a:gd name="f1284" fmla="*/ f911 1 10753706"/>
              <a:gd name="f1285" fmla="*/ f912 1 1027260"/>
              <a:gd name="f1286" fmla="*/ f913 1 10753706"/>
              <a:gd name="f1287" fmla="*/ f914 1 1027260"/>
              <a:gd name="f1288" fmla="*/ f915 1 10753706"/>
              <a:gd name="f1289" fmla="*/ f916 1 1027260"/>
              <a:gd name="f1290" fmla="*/ f917 1 10753706"/>
              <a:gd name="f1291" fmla="*/ f918 1 1027260"/>
              <a:gd name="f1292" fmla="*/ f919 1 10753706"/>
              <a:gd name="f1293" fmla="*/ f920 1 1027260"/>
              <a:gd name="f1294" fmla="*/ f921 1 10753706"/>
              <a:gd name="f1295" fmla="*/ f922 1 1027260"/>
              <a:gd name="f1296" fmla="*/ f923 1 10753706"/>
              <a:gd name="f1297" fmla="*/ f924 1 1027260"/>
              <a:gd name="f1298" fmla="*/ f925 1 10753706"/>
              <a:gd name="f1299" fmla="*/ f926 1 1027260"/>
              <a:gd name="f1300" fmla="*/ f927 1 10753706"/>
              <a:gd name="f1301" fmla="*/ f928 1 1027260"/>
              <a:gd name="f1302" fmla="*/ f929 1 10753706"/>
              <a:gd name="f1303" fmla="*/ f930 1 1027260"/>
              <a:gd name="f1304" fmla="*/ f931 1 10753706"/>
              <a:gd name="f1305" fmla="*/ f932 1 1027260"/>
              <a:gd name="f1306" fmla="*/ f933 1 10753706"/>
              <a:gd name="f1307" fmla="*/ f934 1 1027260"/>
              <a:gd name="f1308" fmla="*/ f935 1 10753706"/>
              <a:gd name="f1309" fmla="*/ f936 1 1027260"/>
              <a:gd name="f1310" fmla="*/ f937 1 10753706"/>
              <a:gd name="f1311" fmla="*/ f938 1 1027260"/>
              <a:gd name="f1312" fmla="*/ f939 1 10753706"/>
              <a:gd name="f1313" fmla="*/ f940 1 1027260"/>
              <a:gd name="f1314" fmla="*/ f941 1 10753706"/>
              <a:gd name="f1315" fmla="*/ f942 1 1027260"/>
              <a:gd name="f1316" fmla="*/ f943 1 10753706"/>
              <a:gd name="f1317" fmla="*/ f944 1 1027260"/>
              <a:gd name="f1318" fmla="*/ f945 1 10753706"/>
              <a:gd name="f1319" fmla="*/ f946 1 1027260"/>
              <a:gd name="f1320" fmla="*/ f947 1 10753706"/>
              <a:gd name="f1321" fmla="*/ f948 1 1027260"/>
              <a:gd name="f1322" fmla="*/ f949 1 10753706"/>
              <a:gd name="f1323" fmla="*/ f950 1 1027260"/>
              <a:gd name="f1324" fmla="*/ f951 1 10753706"/>
              <a:gd name="f1325" fmla="*/ f952 1 1027260"/>
              <a:gd name="f1326" fmla="*/ f953 1 10753706"/>
              <a:gd name="f1327" fmla="*/ f954 1 1027260"/>
              <a:gd name="f1328" fmla="*/ f955 1 10753706"/>
              <a:gd name="f1329" fmla="*/ f956 1 1027260"/>
              <a:gd name="f1330" fmla="*/ f957 1 10753706"/>
              <a:gd name="f1331" fmla="*/ f958 1 1027260"/>
              <a:gd name="f1332" fmla="*/ f959 1 10753706"/>
              <a:gd name="f1333" fmla="*/ f960 1 1027260"/>
              <a:gd name="f1334" fmla="*/ f961 1 10753706"/>
              <a:gd name="f1335" fmla="*/ f962 1 1027260"/>
              <a:gd name="f1336" fmla="*/ f963 1 10753706"/>
              <a:gd name="f1337" fmla="*/ f964 1 1027260"/>
              <a:gd name="f1338" fmla="*/ f965 1 10753706"/>
              <a:gd name="f1339" fmla="*/ f966 1 1027260"/>
              <a:gd name="f1340" fmla="*/ f967 1 10753706"/>
              <a:gd name="f1341" fmla="*/ f968 1 1027260"/>
              <a:gd name="f1342" fmla="*/ f969 1 10753706"/>
              <a:gd name="f1343" fmla="*/ f970 1 1027260"/>
              <a:gd name="f1344" fmla="*/ f971 1 10753706"/>
              <a:gd name="f1345" fmla="*/ f972 1 1027260"/>
              <a:gd name="f1346" fmla="*/ f973 1 10753706"/>
              <a:gd name="f1347" fmla="*/ f974 1 1027260"/>
              <a:gd name="f1348" fmla="*/ f975 1 10753706"/>
              <a:gd name="f1349" fmla="*/ f976 1 1027260"/>
              <a:gd name="f1350" fmla="*/ f977 1 10753706"/>
              <a:gd name="f1351" fmla="*/ f978 1 1027260"/>
              <a:gd name="f1352" fmla="*/ f979 1 10753706"/>
              <a:gd name="f1353" fmla="*/ f980 1 1027260"/>
              <a:gd name="f1354" fmla="*/ f981 1 10753706"/>
              <a:gd name="f1355" fmla="*/ f982 1 1027260"/>
              <a:gd name="f1356" fmla="*/ f983 1 10753706"/>
              <a:gd name="f1357" fmla="*/ f984 1 1027260"/>
              <a:gd name="f1358" fmla="*/ f985 1 10753706"/>
              <a:gd name="f1359" fmla="*/ f986 1 1027260"/>
              <a:gd name="f1360" fmla="*/ f987 1 10753706"/>
              <a:gd name="f1361" fmla="*/ f988 1 1027260"/>
              <a:gd name="f1362" fmla="*/ f989 1 10753706"/>
              <a:gd name="f1363" fmla="*/ f990 1 1027260"/>
              <a:gd name="f1364" fmla="*/ f991 1 10753706"/>
              <a:gd name="f1365" fmla="*/ f992 1 1027260"/>
              <a:gd name="f1366" fmla="*/ f993 1 10753706"/>
              <a:gd name="f1367" fmla="*/ f994 1 1027260"/>
              <a:gd name="f1368" fmla="*/ f995 1 10753706"/>
              <a:gd name="f1369" fmla="*/ f996 1 1027260"/>
              <a:gd name="f1370" fmla="*/ f997 1 10753706"/>
              <a:gd name="f1371" fmla="*/ f998 1 1027260"/>
              <a:gd name="f1372" fmla="*/ f999 1 10753706"/>
              <a:gd name="f1373" fmla="*/ f1000 1 1027260"/>
              <a:gd name="f1374" fmla="*/ f1001 1 10753706"/>
              <a:gd name="f1375" fmla="*/ f1002 1 1027260"/>
              <a:gd name="f1376" fmla="*/ f1003 1 10753706"/>
              <a:gd name="f1377" fmla="*/ f1004 1 1027260"/>
              <a:gd name="f1378" fmla="*/ f1005 1 10753706"/>
              <a:gd name="f1379" fmla="*/ f1006 1 1027260"/>
              <a:gd name="f1380" fmla="*/ f1007 1 10753706"/>
              <a:gd name="f1381" fmla="*/ f1008 1 1027260"/>
              <a:gd name="f1382" fmla="*/ f1009 1 10753706"/>
              <a:gd name="f1383" fmla="*/ f1010 1 1027260"/>
              <a:gd name="f1384" fmla="*/ f1011 1 10753706"/>
              <a:gd name="f1385" fmla="*/ f1012 1 1027260"/>
              <a:gd name="f1386" fmla="*/ f1013 1 10753706"/>
              <a:gd name="f1387" fmla="*/ f1014 1 1027260"/>
              <a:gd name="f1388" fmla="*/ f1015 1 10753706"/>
              <a:gd name="f1389" fmla="*/ f1016 1 1027260"/>
              <a:gd name="f1390" fmla="*/ f1017 1 10753706"/>
              <a:gd name="f1391" fmla="*/ f1018 1 1027260"/>
              <a:gd name="f1392" fmla="*/ f1019 1 10753706"/>
              <a:gd name="f1393" fmla="*/ f1020 1 1027260"/>
              <a:gd name="f1394" fmla="*/ f1021 1 10753706"/>
              <a:gd name="f1395" fmla="*/ f1022 1 1027260"/>
              <a:gd name="f1396" fmla="*/ f1023 1 10753706"/>
              <a:gd name="f1397" fmla="*/ f1024 1 1027260"/>
              <a:gd name="f1398" fmla="*/ f1025 1 10753706"/>
              <a:gd name="f1399" fmla="*/ f1026 1 1027260"/>
              <a:gd name="f1400" fmla="*/ f1027 1 10753706"/>
              <a:gd name="f1401" fmla="*/ f1028 1 1027260"/>
              <a:gd name="f1402" fmla="*/ f1029 1 10753706"/>
              <a:gd name="f1403" fmla="*/ f1030 1 1027260"/>
              <a:gd name="f1404" fmla="*/ f1031 1 10753706"/>
              <a:gd name="f1405" fmla="*/ f1032 1 1027260"/>
              <a:gd name="f1406" fmla="*/ f1033 1 10753706"/>
              <a:gd name="f1407" fmla="*/ f1034 1 1027260"/>
              <a:gd name="f1408" fmla="*/ f1035 1 10753706"/>
              <a:gd name="f1409" fmla="*/ f1036 1 1027260"/>
              <a:gd name="f1410" fmla="*/ f1037 1 10753706"/>
              <a:gd name="f1411" fmla="*/ f1038 1 1027260"/>
              <a:gd name="f1412" fmla="*/ f1039 1 10753706"/>
              <a:gd name="f1413" fmla="*/ f1040 1 1027260"/>
              <a:gd name="f1414" fmla="*/ f1041 1 10753706"/>
              <a:gd name="f1415" fmla="*/ f1042 1 1027260"/>
              <a:gd name="f1416" fmla="*/ f1043 1 10753706"/>
              <a:gd name="f1417" fmla="*/ f1044 1 1027260"/>
              <a:gd name="f1418" fmla="*/ f1045 1 10753706"/>
              <a:gd name="f1419" fmla="*/ f1046 1 1027260"/>
              <a:gd name="f1420" fmla="*/ f1047 1 10753706"/>
              <a:gd name="f1421" fmla="*/ f1048 1 1027260"/>
              <a:gd name="f1422" fmla="*/ f1049 1 10753706"/>
              <a:gd name="f1423" fmla="*/ f1050 1 1027260"/>
              <a:gd name="f1424" fmla="*/ f1051 1 10753706"/>
              <a:gd name="f1425" fmla="*/ f1052 1 1027260"/>
              <a:gd name="f1426" fmla="*/ f1053 1 10753706"/>
              <a:gd name="f1427" fmla="*/ f1054 1 1027260"/>
              <a:gd name="f1428" fmla="*/ f1055 1 10753706"/>
              <a:gd name="f1429" fmla="*/ f1056 1 1027260"/>
              <a:gd name="f1430" fmla="*/ f1057 1 10753706"/>
              <a:gd name="f1431" fmla="*/ f1058 1 1027260"/>
              <a:gd name="f1432" fmla="*/ f1059 1 10753706"/>
              <a:gd name="f1433" fmla="*/ f1060 1 1027260"/>
              <a:gd name="f1434" fmla="*/ f1061 1 10753706"/>
              <a:gd name="f1435" fmla="*/ f1062 1 1027260"/>
              <a:gd name="f1436" fmla="*/ f1063 1 10753706"/>
              <a:gd name="f1437" fmla="*/ f1064 1 1027260"/>
              <a:gd name="f1438" fmla="*/ f1065 1 10753706"/>
              <a:gd name="f1439" fmla="*/ f1066 1 1027260"/>
              <a:gd name="f1440" fmla="*/ f1067 1 10753706"/>
              <a:gd name="f1441" fmla="*/ f1068 1 1027260"/>
              <a:gd name="f1442" fmla="*/ f1069 1 10753706"/>
              <a:gd name="f1443" fmla="*/ f1070 1 1027260"/>
              <a:gd name="f1444" fmla="*/ f1071 1 10753706"/>
              <a:gd name="f1445" fmla="*/ f1072 1 1027260"/>
              <a:gd name="f1446" fmla="*/ f1073 1 10753706"/>
              <a:gd name="f1447" fmla="*/ f1074 1 1027260"/>
              <a:gd name="f1448" fmla="*/ f1075 1 10753706"/>
              <a:gd name="f1449" fmla="*/ f1076 1 1027260"/>
              <a:gd name="f1450" fmla="*/ f1077 1 10753706"/>
              <a:gd name="f1451" fmla="*/ f1078 1 1027260"/>
              <a:gd name="f1452" fmla="*/ f1079 1 10753706"/>
              <a:gd name="f1453" fmla="*/ f1080 1 1027260"/>
              <a:gd name="f1454" fmla="*/ f1081 1 10753706"/>
              <a:gd name="f1455" fmla="*/ f1082 1 1027260"/>
              <a:gd name="f1456" fmla="*/ f1083 1 10753706"/>
              <a:gd name="f1457" fmla="*/ f1084 1 1027260"/>
              <a:gd name="f1458" fmla="*/ f1085 1 10753706"/>
              <a:gd name="f1459" fmla="*/ f1086 1 1027260"/>
              <a:gd name="f1460" fmla="*/ f1087 1 10753706"/>
              <a:gd name="f1461" fmla="*/ f1088 1 1027260"/>
              <a:gd name="f1462" fmla="*/ f1089 1 10753706"/>
              <a:gd name="f1463" fmla="*/ f1090 1 1027260"/>
              <a:gd name="f1464" fmla="*/ f1091 1 10753706"/>
              <a:gd name="f1465" fmla="*/ f1092 1 1027260"/>
              <a:gd name="f1466" fmla="*/ f1093 1 10753706"/>
              <a:gd name="f1467" fmla="*/ f1094 1 1027260"/>
              <a:gd name="f1468" fmla="*/ f1095 1 10753706"/>
              <a:gd name="f1469" fmla="*/ f1096 1 1027260"/>
              <a:gd name="f1470" fmla="*/ f1097 1 10753706"/>
              <a:gd name="f1471" fmla="*/ f1098 1 1027260"/>
              <a:gd name="f1472" fmla="*/ f1099 1 10753706"/>
              <a:gd name="f1473" fmla="*/ f1100 1 1027260"/>
              <a:gd name="f1474" fmla="*/ f1101 1 10753706"/>
              <a:gd name="f1475" fmla="*/ f1102 1 1027260"/>
              <a:gd name="f1476" fmla="*/ f1103 1 10753706"/>
              <a:gd name="f1477" fmla="*/ f1104 1 1027260"/>
              <a:gd name="f1478" fmla="*/ f1105 1 10753706"/>
              <a:gd name="f1479" fmla="*/ f1106 1 1027260"/>
              <a:gd name="f1480" fmla="*/ f1107 1 10753706"/>
              <a:gd name="f1481" fmla="*/ f1108 1 1027260"/>
              <a:gd name="f1482" fmla="*/ f1109 1 10753706"/>
              <a:gd name="f1483" fmla="*/ f1110 1 1027260"/>
              <a:gd name="f1484" fmla="*/ f1111 1 10753706"/>
              <a:gd name="f1485" fmla="*/ f1112 1 1027260"/>
              <a:gd name="f1486" fmla="*/ f1113 1 10753706"/>
              <a:gd name="f1487" fmla="*/ f1114 1 1027260"/>
              <a:gd name="f1488" fmla="*/ f1115 1 10753706"/>
              <a:gd name="f1489" fmla="*/ f1116 1 1027260"/>
              <a:gd name="f1490" fmla="*/ f1117 1 10753706"/>
              <a:gd name="f1491" fmla="*/ f1118 1 1027260"/>
              <a:gd name="f1492" fmla="*/ f1119 1 10753706"/>
              <a:gd name="f1493" fmla="*/ f1120 1 1027260"/>
              <a:gd name="f1494" fmla="*/ f1121 1 10753706"/>
              <a:gd name="f1495" fmla="*/ f1122 1 1027260"/>
              <a:gd name="f1496" fmla="*/ f1123 1 10753706"/>
              <a:gd name="f1497" fmla="*/ f1124 1 1027260"/>
              <a:gd name="f1498" fmla="*/ f1125 1 10753706"/>
              <a:gd name="f1499" fmla="*/ f1126 1 1027260"/>
              <a:gd name="f1500" fmla="*/ f1127 1 10753706"/>
              <a:gd name="f1501" fmla="*/ f1128 1 1027260"/>
              <a:gd name="f1502" fmla="*/ f1129 1 10753706"/>
              <a:gd name="f1503" fmla="*/ f1130 1 1027260"/>
              <a:gd name="f1504" fmla="*/ f1131 1 10753706"/>
              <a:gd name="f1505" fmla="*/ f1132 1 1027260"/>
              <a:gd name="f1506" fmla="*/ f1133 1 10753706"/>
              <a:gd name="f1507" fmla="*/ f1134 1 1027260"/>
              <a:gd name="f1508" fmla="*/ f1135 1 10753706"/>
              <a:gd name="f1509" fmla="*/ f1136 1 1027260"/>
              <a:gd name="f1510" fmla="*/ f1137 1 10753706"/>
              <a:gd name="f1511" fmla="*/ f1138 1 1027260"/>
              <a:gd name="f1512" fmla="*/ f1139 1 10753706"/>
              <a:gd name="f1513" fmla="*/ f1140 1 1027260"/>
              <a:gd name="f1514" fmla="*/ f1141 1 10753706"/>
              <a:gd name="f1515" fmla="*/ f1142 1 1027260"/>
              <a:gd name="f1516" fmla="*/ f1143 1 10753706"/>
              <a:gd name="f1517" fmla="*/ f1144 1 1027260"/>
              <a:gd name="f1518" fmla="*/ f1145 1 10753706"/>
              <a:gd name="f1519" fmla="*/ f1146 1 1027260"/>
              <a:gd name="f1520" fmla="*/ f1147 1 10753706"/>
              <a:gd name="f1521" fmla="*/ f1148 1 1027260"/>
              <a:gd name="f1522" fmla="*/ f1149 1 10753706"/>
              <a:gd name="f1523" fmla="*/ f1150 1 1027260"/>
              <a:gd name="f1524" fmla="*/ f1151 1 10753706"/>
              <a:gd name="f1525" fmla="*/ f1152 1 1027260"/>
              <a:gd name="f1526" fmla="*/ f1153 1 10753706"/>
              <a:gd name="f1527" fmla="*/ f1154 1 1027260"/>
              <a:gd name="f1528" fmla="*/ f1155 1 10753706"/>
              <a:gd name="f1529" fmla="*/ f1156 1 1027260"/>
              <a:gd name="f1530" fmla="*/ f1157 1 10753706"/>
              <a:gd name="f1531" fmla="*/ f1158 1 1027260"/>
              <a:gd name="f1532" fmla="*/ f1159 1 10753706"/>
              <a:gd name="f1533" fmla="*/ f1160 1 1027260"/>
              <a:gd name="f1534" fmla="*/ f1161 1 10753706"/>
              <a:gd name="f1535" fmla="*/ f1162 1 1027260"/>
              <a:gd name="f1536" fmla="*/ f1163 1 10753706"/>
              <a:gd name="f1537" fmla="*/ f1164 1 1027260"/>
              <a:gd name="f1538" fmla="*/ f1165 1 10753706"/>
              <a:gd name="f1539" fmla="*/ f1166 1 1027260"/>
              <a:gd name="f1540" fmla="*/ f1167 1 10753706"/>
              <a:gd name="f1541" fmla="*/ f1168 1 1027260"/>
              <a:gd name="f1542" fmla="*/ f1169 1 10753706"/>
              <a:gd name="f1543" fmla="*/ f1170 1 1027260"/>
              <a:gd name="f1544" fmla="*/ f1171 1 10753706"/>
              <a:gd name="f1545" fmla="*/ f1172 1 1027260"/>
              <a:gd name="f1546" fmla="*/ f1173 1 10753706"/>
              <a:gd name="f1547" fmla="*/ f1174 1 1027260"/>
              <a:gd name="f1548" fmla="*/ f1175 1 10753706"/>
              <a:gd name="f1549" fmla="*/ f1176 1 1027260"/>
              <a:gd name="f1550" fmla="*/ f1177 1 10753706"/>
              <a:gd name="f1551" fmla="*/ f1178 1 1027260"/>
              <a:gd name="f1552" fmla="*/ f1179 1 10753706"/>
              <a:gd name="f1553" fmla="*/ f1180 1 1027260"/>
              <a:gd name="f1554" fmla="*/ f1181 1 10753706"/>
              <a:gd name="f1555" fmla="*/ f1182 1 1027260"/>
              <a:gd name="f1556" fmla="*/ f1183 1 10753706"/>
              <a:gd name="f1557" fmla="*/ f1184 1 1027260"/>
              <a:gd name="f1558" fmla="*/ f1185 1 10753706"/>
              <a:gd name="f1559" fmla="*/ f1186 1 1027260"/>
              <a:gd name="f1560" fmla="*/ f1187 1 10753706"/>
              <a:gd name="f1561" fmla="*/ f1188 1 1027260"/>
              <a:gd name="f1562" fmla="*/ f1189 1 10753706"/>
              <a:gd name="f1563" fmla="*/ f1190 1 1027260"/>
              <a:gd name="f1564" fmla="*/ f1191 1 10753706"/>
              <a:gd name="f1565" fmla="*/ f1192 1 1027260"/>
              <a:gd name="f1566" fmla="*/ f1193 1 10753706"/>
              <a:gd name="f1567" fmla="*/ f1194 1 1027260"/>
              <a:gd name="f1568" fmla="*/ f1195 1 10753706"/>
              <a:gd name="f1569" fmla="*/ f1196 1 1027260"/>
              <a:gd name="f1570" fmla="*/ f1197 1 10753706"/>
              <a:gd name="f1571" fmla="*/ f1198 1 1027260"/>
              <a:gd name="f1572" fmla="*/ f1199 1 10753706"/>
              <a:gd name="f1573" fmla="*/ f1200 1 1027260"/>
              <a:gd name="f1574" fmla="*/ f1201 1 10753706"/>
              <a:gd name="f1575" fmla="*/ f1202 1 1027260"/>
              <a:gd name="f1576" fmla="*/ f1203 1 10753706"/>
              <a:gd name="f1577" fmla="*/ f1204 1 1027260"/>
              <a:gd name="f1578" fmla="*/ f1205 1 10753706"/>
              <a:gd name="f1579" fmla="*/ f1206 1 1027260"/>
              <a:gd name="f1580" fmla="*/ f1207 1 10753706"/>
              <a:gd name="f1581" fmla="*/ f1208 1 1027260"/>
              <a:gd name="f1582" fmla="*/ f1209 1 10753706"/>
              <a:gd name="f1583" fmla="*/ f1210 1 1027260"/>
              <a:gd name="f1584" fmla="*/ f1211 1 10753706"/>
              <a:gd name="f1585" fmla="*/ f1212 1 1027260"/>
              <a:gd name="f1586" fmla="*/ f1213 1 10753706"/>
              <a:gd name="f1587" fmla="*/ f1214 1 1027260"/>
              <a:gd name="f1588" fmla="*/ f1215 1 10753706"/>
              <a:gd name="f1589" fmla="*/ f1216 1 1027260"/>
              <a:gd name="f1590" fmla="*/ f1217 1 10753706"/>
              <a:gd name="f1591" fmla="*/ f1218 1 1027260"/>
              <a:gd name="f1592" fmla="*/ f1219 1 10753706"/>
              <a:gd name="f1593" fmla="*/ f1220 1 1027260"/>
              <a:gd name="f1594" fmla="*/ f1221 1 10753706"/>
              <a:gd name="f1595" fmla="*/ f1222 1 1027260"/>
              <a:gd name="f1596" fmla="*/ f1223 1 10753706"/>
              <a:gd name="f1597" fmla="*/ f1224 1 1027260"/>
              <a:gd name="f1598" fmla="*/ f1225 1 10753706"/>
              <a:gd name="f1599" fmla="*/ f1226 1 1027260"/>
              <a:gd name="f1600" fmla="*/ f1227 1 10753706"/>
              <a:gd name="f1601" fmla="*/ f1228 1 1027260"/>
              <a:gd name="f1602" fmla="*/ f1229 1 10753706"/>
              <a:gd name="f1603" fmla="*/ f1230 1 1027260"/>
              <a:gd name="f1604" fmla="*/ f1231 1 10753706"/>
              <a:gd name="f1605" fmla="*/ f1232 1 1027260"/>
              <a:gd name="f1606" fmla="*/ f1233 1 10753706"/>
              <a:gd name="f1607" fmla="*/ f1234 1 1027260"/>
              <a:gd name="f1608" fmla="*/ f1235 1 10753706"/>
              <a:gd name="f1609" fmla="*/ f1236 1 1027260"/>
              <a:gd name="f1610" fmla="*/ f1237 1 10753706"/>
              <a:gd name="f1611" fmla="*/ f1238 1 1027260"/>
              <a:gd name="f1612" fmla="*/ f1239 1 10753706"/>
              <a:gd name="f1613" fmla="*/ f1240 1 1027260"/>
              <a:gd name="f1614" fmla="*/ f1241 1 10753706"/>
              <a:gd name="f1615" fmla="*/ f1242 1 1027260"/>
              <a:gd name="f1616" fmla="*/ f1243 1 1027260"/>
              <a:gd name="f1617" fmla="*/ f863 1 f870"/>
              <a:gd name="f1618" fmla="*/ f864 1 f870"/>
              <a:gd name="f1619" fmla="*/ f863 1 f871"/>
              <a:gd name="f1620" fmla="*/ f865 1 f871"/>
              <a:gd name="f1621" fmla="*/ f1245 1 f870"/>
              <a:gd name="f1622" fmla="*/ f1246 1 f871"/>
              <a:gd name="f1623" fmla="*/ f1247 1 f870"/>
              <a:gd name="f1624" fmla="*/ f1248 1 f870"/>
              <a:gd name="f1625" fmla="*/ f1249 1 f871"/>
              <a:gd name="f1626" fmla="*/ f1250 1 f870"/>
              <a:gd name="f1627" fmla="*/ f1251 1 f871"/>
              <a:gd name="f1628" fmla="*/ f1252 1 f870"/>
              <a:gd name="f1629" fmla="*/ f1253 1 f871"/>
              <a:gd name="f1630" fmla="*/ f1254 1 f870"/>
              <a:gd name="f1631" fmla="*/ f1255 1 f871"/>
              <a:gd name="f1632" fmla="*/ f1256 1 f870"/>
              <a:gd name="f1633" fmla="*/ f1257 1 f871"/>
              <a:gd name="f1634" fmla="*/ f1258 1 f870"/>
              <a:gd name="f1635" fmla="*/ f1259 1 f871"/>
              <a:gd name="f1636" fmla="*/ f1260 1 f870"/>
              <a:gd name="f1637" fmla="*/ f1261 1 f871"/>
              <a:gd name="f1638" fmla="*/ f1262 1 f870"/>
              <a:gd name="f1639" fmla="*/ f1263 1 f871"/>
              <a:gd name="f1640" fmla="*/ f1264 1 f870"/>
              <a:gd name="f1641" fmla="*/ f1265 1 f871"/>
              <a:gd name="f1642" fmla="*/ f1266 1 f870"/>
              <a:gd name="f1643" fmla="*/ f1267 1 f871"/>
              <a:gd name="f1644" fmla="*/ f1268 1 f870"/>
              <a:gd name="f1645" fmla="*/ f1269 1 f871"/>
              <a:gd name="f1646" fmla="*/ f1270 1 f870"/>
              <a:gd name="f1647" fmla="*/ f1271 1 f871"/>
              <a:gd name="f1648" fmla="*/ f1272 1 f870"/>
              <a:gd name="f1649" fmla="*/ f1273 1 f871"/>
              <a:gd name="f1650" fmla="*/ f1274 1 f870"/>
              <a:gd name="f1651" fmla="*/ f1275 1 f871"/>
              <a:gd name="f1652" fmla="*/ f1276 1 f870"/>
              <a:gd name="f1653" fmla="*/ f1277 1 f871"/>
              <a:gd name="f1654" fmla="*/ f1278 1 f870"/>
              <a:gd name="f1655" fmla="*/ f1279 1 f871"/>
              <a:gd name="f1656" fmla="*/ f1280 1 f870"/>
              <a:gd name="f1657" fmla="*/ f1281 1 f871"/>
              <a:gd name="f1658" fmla="*/ f1282 1 f870"/>
              <a:gd name="f1659" fmla="*/ f1283 1 f871"/>
              <a:gd name="f1660" fmla="*/ f1284 1 f870"/>
              <a:gd name="f1661" fmla="*/ f1285 1 f871"/>
              <a:gd name="f1662" fmla="*/ f1286 1 f870"/>
              <a:gd name="f1663" fmla="*/ f1287 1 f871"/>
              <a:gd name="f1664" fmla="*/ f1288 1 f870"/>
              <a:gd name="f1665" fmla="*/ f1289 1 f871"/>
              <a:gd name="f1666" fmla="*/ f1290 1 f870"/>
              <a:gd name="f1667" fmla="*/ f1291 1 f871"/>
              <a:gd name="f1668" fmla="*/ f1292 1 f870"/>
              <a:gd name="f1669" fmla="*/ f1293 1 f871"/>
              <a:gd name="f1670" fmla="*/ f1294 1 f870"/>
              <a:gd name="f1671" fmla="*/ f1295 1 f871"/>
              <a:gd name="f1672" fmla="*/ f1296 1 f870"/>
              <a:gd name="f1673" fmla="*/ f1297 1 f871"/>
              <a:gd name="f1674" fmla="*/ f1298 1 f870"/>
              <a:gd name="f1675" fmla="*/ f1299 1 f871"/>
              <a:gd name="f1676" fmla="*/ f1300 1 f870"/>
              <a:gd name="f1677" fmla="*/ f1301 1 f871"/>
              <a:gd name="f1678" fmla="*/ f1302 1 f870"/>
              <a:gd name="f1679" fmla="*/ f1303 1 f871"/>
              <a:gd name="f1680" fmla="*/ f1304 1 f870"/>
              <a:gd name="f1681" fmla="*/ f1305 1 f871"/>
              <a:gd name="f1682" fmla="*/ f1306 1 f870"/>
              <a:gd name="f1683" fmla="*/ f1307 1 f871"/>
              <a:gd name="f1684" fmla="*/ f1308 1 f870"/>
              <a:gd name="f1685" fmla="*/ f1309 1 f871"/>
              <a:gd name="f1686" fmla="*/ f1310 1 f870"/>
              <a:gd name="f1687" fmla="*/ f1311 1 f871"/>
              <a:gd name="f1688" fmla="*/ f1312 1 f870"/>
              <a:gd name="f1689" fmla="*/ f1313 1 f871"/>
              <a:gd name="f1690" fmla="*/ f1314 1 f870"/>
              <a:gd name="f1691" fmla="*/ f1315 1 f871"/>
              <a:gd name="f1692" fmla="*/ f1316 1 f870"/>
              <a:gd name="f1693" fmla="*/ f1317 1 f871"/>
              <a:gd name="f1694" fmla="*/ f1318 1 f870"/>
              <a:gd name="f1695" fmla="*/ f1319 1 f871"/>
              <a:gd name="f1696" fmla="*/ f1320 1 f870"/>
              <a:gd name="f1697" fmla="*/ f1321 1 f871"/>
              <a:gd name="f1698" fmla="*/ f1322 1 f870"/>
              <a:gd name="f1699" fmla="*/ f1323 1 f871"/>
              <a:gd name="f1700" fmla="*/ f1324 1 f870"/>
              <a:gd name="f1701" fmla="*/ f1325 1 f871"/>
              <a:gd name="f1702" fmla="*/ f1326 1 f870"/>
              <a:gd name="f1703" fmla="*/ f1327 1 f871"/>
              <a:gd name="f1704" fmla="*/ f1328 1 f870"/>
              <a:gd name="f1705" fmla="*/ f1329 1 f871"/>
              <a:gd name="f1706" fmla="*/ f1330 1 f870"/>
              <a:gd name="f1707" fmla="*/ f1331 1 f871"/>
              <a:gd name="f1708" fmla="*/ f1332 1 f870"/>
              <a:gd name="f1709" fmla="*/ f1333 1 f871"/>
              <a:gd name="f1710" fmla="*/ f1334 1 f870"/>
              <a:gd name="f1711" fmla="*/ f1335 1 f871"/>
              <a:gd name="f1712" fmla="*/ f1336 1 f870"/>
              <a:gd name="f1713" fmla="*/ f1337 1 f871"/>
              <a:gd name="f1714" fmla="*/ f1338 1 f870"/>
              <a:gd name="f1715" fmla="*/ f1339 1 f871"/>
              <a:gd name="f1716" fmla="*/ f1340 1 f870"/>
              <a:gd name="f1717" fmla="*/ f1341 1 f871"/>
              <a:gd name="f1718" fmla="*/ f1342 1 f870"/>
              <a:gd name="f1719" fmla="*/ f1343 1 f871"/>
              <a:gd name="f1720" fmla="*/ f1344 1 f870"/>
              <a:gd name="f1721" fmla="*/ f1345 1 f871"/>
              <a:gd name="f1722" fmla="*/ f1346 1 f870"/>
              <a:gd name="f1723" fmla="*/ f1347 1 f871"/>
              <a:gd name="f1724" fmla="*/ f1348 1 f870"/>
              <a:gd name="f1725" fmla="*/ f1349 1 f871"/>
              <a:gd name="f1726" fmla="*/ f1350 1 f870"/>
              <a:gd name="f1727" fmla="*/ f1351 1 f871"/>
              <a:gd name="f1728" fmla="*/ f1352 1 f870"/>
              <a:gd name="f1729" fmla="*/ f1353 1 f871"/>
              <a:gd name="f1730" fmla="*/ f1354 1 f870"/>
              <a:gd name="f1731" fmla="*/ f1355 1 f871"/>
              <a:gd name="f1732" fmla="*/ f1356 1 f870"/>
              <a:gd name="f1733" fmla="*/ f1357 1 f871"/>
              <a:gd name="f1734" fmla="*/ f1358 1 f870"/>
              <a:gd name="f1735" fmla="*/ f1359 1 f871"/>
              <a:gd name="f1736" fmla="*/ f1360 1 f870"/>
              <a:gd name="f1737" fmla="*/ f1361 1 f871"/>
              <a:gd name="f1738" fmla="*/ f1362 1 f870"/>
              <a:gd name="f1739" fmla="*/ f1363 1 f871"/>
              <a:gd name="f1740" fmla="*/ f1364 1 f870"/>
              <a:gd name="f1741" fmla="*/ f1365 1 f871"/>
              <a:gd name="f1742" fmla="*/ f1366 1 f870"/>
              <a:gd name="f1743" fmla="*/ f1367 1 f871"/>
              <a:gd name="f1744" fmla="*/ f1368 1 f870"/>
              <a:gd name="f1745" fmla="*/ f1369 1 f871"/>
              <a:gd name="f1746" fmla="*/ f1370 1 f870"/>
              <a:gd name="f1747" fmla="*/ f1371 1 f871"/>
              <a:gd name="f1748" fmla="*/ f1372 1 f870"/>
              <a:gd name="f1749" fmla="*/ f1373 1 f871"/>
              <a:gd name="f1750" fmla="*/ f1374 1 f870"/>
              <a:gd name="f1751" fmla="*/ f1375 1 f871"/>
              <a:gd name="f1752" fmla="*/ f1376 1 f870"/>
              <a:gd name="f1753" fmla="*/ f1377 1 f871"/>
              <a:gd name="f1754" fmla="*/ f1378 1 f870"/>
              <a:gd name="f1755" fmla="*/ f1379 1 f871"/>
              <a:gd name="f1756" fmla="*/ f1380 1 f870"/>
              <a:gd name="f1757" fmla="*/ f1381 1 f871"/>
              <a:gd name="f1758" fmla="*/ f1382 1 f870"/>
              <a:gd name="f1759" fmla="*/ f1383 1 f871"/>
              <a:gd name="f1760" fmla="*/ f1384 1 f870"/>
              <a:gd name="f1761" fmla="*/ f1385 1 f871"/>
              <a:gd name="f1762" fmla="*/ f1386 1 f870"/>
              <a:gd name="f1763" fmla="*/ f1387 1 f871"/>
              <a:gd name="f1764" fmla="*/ f1388 1 f870"/>
              <a:gd name="f1765" fmla="*/ f1389 1 f871"/>
              <a:gd name="f1766" fmla="*/ f1390 1 f870"/>
              <a:gd name="f1767" fmla="*/ f1391 1 f871"/>
              <a:gd name="f1768" fmla="*/ f1392 1 f870"/>
              <a:gd name="f1769" fmla="*/ f1393 1 f871"/>
              <a:gd name="f1770" fmla="*/ f1394 1 f870"/>
              <a:gd name="f1771" fmla="*/ f1395 1 f871"/>
              <a:gd name="f1772" fmla="*/ f1396 1 f870"/>
              <a:gd name="f1773" fmla="*/ f1397 1 f871"/>
              <a:gd name="f1774" fmla="*/ f1398 1 f870"/>
              <a:gd name="f1775" fmla="*/ f1399 1 f871"/>
              <a:gd name="f1776" fmla="*/ f1400 1 f870"/>
              <a:gd name="f1777" fmla="*/ f1401 1 f871"/>
              <a:gd name="f1778" fmla="*/ f1402 1 f870"/>
              <a:gd name="f1779" fmla="*/ f1403 1 f871"/>
              <a:gd name="f1780" fmla="*/ f1404 1 f870"/>
              <a:gd name="f1781" fmla="*/ f1405 1 f871"/>
              <a:gd name="f1782" fmla="*/ f1406 1 f870"/>
              <a:gd name="f1783" fmla="*/ f1407 1 f871"/>
              <a:gd name="f1784" fmla="*/ f1408 1 f870"/>
              <a:gd name="f1785" fmla="*/ f1409 1 f871"/>
              <a:gd name="f1786" fmla="*/ f1410 1 f870"/>
              <a:gd name="f1787" fmla="*/ f1411 1 f871"/>
              <a:gd name="f1788" fmla="*/ f1412 1 f870"/>
              <a:gd name="f1789" fmla="*/ f1413 1 f871"/>
              <a:gd name="f1790" fmla="*/ f1414 1 f870"/>
              <a:gd name="f1791" fmla="*/ f1415 1 f871"/>
              <a:gd name="f1792" fmla="*/ f1416 1 f870"/>
              <a:gd name="f1793" fmla="*/ f1417 1 f871"/>
              <a:gd name="f1794" fmla="*/ f1418 1 f870"/>
              <a:gd name="f1795" fmla="*/ f1419 1 f871"/>
              <a:gd name="f1796" fmla="*/ f1420 1 f870"/>
              <a:gd name="f1797" fmla="*/ f1421 1 f871"/>
              <a:gd name="f1798" fmla="*/ f1422 1 f870"/>
              <a:gd name="f1799" fmla="*/ f1423 1 f871"/>
              <a:gd name="f1800" fmla="*/ f1424 1 f870"/>
              <a:gd name="f1801" fmla="*/ f1425 1 f871"/>
              <a:gd name="f1802" fmla="*/ f1426 1 f870"/>
              <a:gd name="f1803" fmla="*/ f1427 1 f871"/>
              <a:gd name="f1804" fmla="*/ f1428 1 f870"/>
              <a:gd name="f1805" fmla="*/ f1429 1 f871"/>
              <a:gd name="f1806" fmla="*/ f1430 1 f870"/>
              <a:gd name="f1807" fmla="*/ f1431 1 f871"/>
              <a:gd name="f1808" fmla="*/ f1432 1 f870"/>
              <a:gd name="f1809" fmla="*/ f1433 1 f871"/>
              <a:gd name="f1810" fmla="*/ f1434 1 f870"/>
              <a:gd name="f1811" fmla="*/ f1435 1 f871"/>
              <a:gd name="f1812" fmla="*/ f1436 1 f870"/>
              <a:gd name="f1813" fmla="*/ f1437 1 f871"/>
              <a:gd name="f1814" fmla="*/ f1438 1 f870"/>
              <a:gd name="f1815" fmla="*/ f1439 1 f871"/>
              <a:gd name="f1816" fmla="*/ f1440 1 f870"/>
              <a:gd name="f1817" fmla="*/ f1441 1 f871"/>
              <a:gd name="f1818" fmla="*/ f1442 1 f870"/>
              <a:gd name="f1819" fmla="*/ f1443 1 f871"/>
              <a:gd name="f1820" fmla="*/ f1444 1 f870"/>
              <a:gd name="f1821" fmla="*/ f1445 1 f871"/>
              <a:gd name="f1822" fmla="*/ f1446 1 f870"/>
              <a:gd name="f1823" fmla="*/ f1447 1 f871"/>
              <a:gd name="f1824" fmla="*/ f1448 1 f870"/>
              <a:gd name="f1825" fmla="*/ f1449 1 f871"/>
              <a:gd name="f1826" fmla="*/ f1450 1 f870"/>
              <a:gd name="f1827" fmla="*/ f1451 1 f871"/>
              <a:gd name="f1828" fmla="*/ f1452 1 f870"/>
              <a:gd name="f1829" fmla="*/ f1453 1 f871"/>
              <a:gd name="f1830" fmla="*/ f1454 1 f870"/>
              <a:gd name="f1831" fmla="*/ f1455 1 f871"/>
              <a:gd name="f1832" fmla="*/ f1456 1 f870"/>
              <a:gd name="f1833" fmla="*/ f1457 1 f871"/>
              <a:gd name="f1834" fmla="*/ f1458 1 f870"/>
              <a:gd name="f1835" fmla="*/ f1459 1 f871"/>
              <a:gd name="f1836" fmla="*/ f1460 1 f870"/>
              <a:gd name="f1837" fmla="*/ f1461 1 f871"/>
              <a:gd name="f1838" fmla="*/ f1462 1 f870"/>
              <a:gd name="f1839" fmla="*/ f1463 1 f871"/>
              <a:gd name="f1840" fmla="*/ f1464 1 f870"/>
              <a:gd name="f1841" fmla="*/ f1465 1 f871"/>
              <a:gd name="f1842" fmla="*/ f1466 1 f870"/>
              <a:gd name="f1843" fmla="*/ f1467 1 f871"/>
              <a:gd name="f1844" fmla="*/ f1468 1 f870"/>
              <a:gd name="f1845" fmla="*/ f1469 1 f871"/>
              <a:gd name="f1846" fmla="*/ f1470 1 f870"/>
              <a:gd name="f1847" fmla="*/ f1471 1 f871"/>
              <a:gd name="f1848" fmla="*/ f1472 1 f870"/>
              <a:gd name="f1849" fmla="*/ f1473 1 f871"/>
              <a:gd name="f1850" fmla="*/ f1474 1 f870"/>
              <a:gd name="f1851" fmla="*/ f1475 1 f871"/>
              <a:gd name="f1852" fmla="*/ f1476 1 f870"/>
              <a:gd name="f1853" fmla="*/ f1477 1 f871"/>
              <a:gd name="f1854" fmla="*/ f1478 1 f870"/>
              <a:gd name="f1855" fmla="*/ f1479 1 f871"/>
              <a:gd name="f1856" fmla="*/ f1480 1 f870"/>
              <a:gd name="f1857" fmla="*/ f1481 1 f871"/>
              <a:gd name="f1858" fmla="*/ f1482 1 f870"/>
              <a:gd name="f1859" fmla="*/ f1483 1 f871"/>
              <a:gd name="f1860" fmla="*/ f1484 1 f870"/>
              <a:gd name="f1861" fmla="*/ f1485 1 f871"/>
              <a:gd name="f1862" fmla="*/ f1486 1 f870"/>
              <a:gd name="f1863" fmla="*/ f1487 1 f871"/>
              <a:gd name="f1864" fmla="*/ f1488 1 f870"/>
              <a:gd name="f1865" fmla="*/ f1489 1 f871"/>
              <a:gd name="f1866" fmla="*/ f1490 1 f870"/>
              <a:gd name="f1867" fmla="*/ f1491 1 f871"/>
              <a:gd name="f1868" fmla="*/ f1492 1 f870"/>
              <a:gd name="f1869" fmla="*/ f1493 1 f871"/>
              <a:gd name="f1870" fmla="*/ f1494 1 f870"/>
              <a:gd name="f1871" fmla="*/ f1495 1 f871"/>
              <a:gd name="f1872" fmla="*/ f1496 1 f870"/>
              <a:gd name="f1873" fmla="*/ f1497 1 f871"/>
              <a:gd name="f1874" fmla="*/ f1498 1 f870"/>
              <a:gd name="f1875" fmla="*/ f1499 1 f871"/>
              <a:gd name="f1876" fmla="*/ f1500 1 f870"/>
              <a:gd name="f1877" fmla="*/ f1501 1 f871"/>
              <a:gd name="f1878" fmla="*/ f1502 1 f870"/>
              <a:gd name="f1879" fmla="*/ f1503 1 f871"/>
              <a:gd name="f1880" fmla="*/ f1504 1 f870"/>
              <a:gd name="f1881" fmla="*/ f1505 1 f871"/>
              <a:gd name="f1882" fmla="*/ f1506 1 f870"/>
              <a:gd name="f1883" fmla="*/ f1507 1 f871"/>
              <a:gd name="f1884" fmla="*/ f1508 1 f870"/>
              <a:gd name="f1885" fmla="*/ f1509 1 f871"/>
              <a:gd name="f1886" fmla="*/ f1510 1 f870"/>
              <a:gd name="f1887" fmla="*/ f1511 1 f871"/>
              <a:gd name="f1888" fmla="*/ f1512 1 f870"/>
              <a:gd name="f1889" fmla="*/ f1513 1 f871"/>
              <a:gd name="f1890" fmla="*/ f1514 1 f870"/>
              <a:gd name="f1891" fmla="*/ f1515 1 f871"/>
              <a:gd name="f1892" fmla="*/ f1516 1 f870"/>
              <a:gd name="f1893" fmla="*/ f1517 1 f871"/>
              <a:gd name="f1894" fmla="*/ f1518 1 f870"/>
              <a:gd name="f1895" fmla="*/ f1519 1 f871"/>
              <a:gd name="f1896" fmla="*/ f1520 1 f870"/>
              <a:gd name="f1897" fmla="*/ f1521 1 f871"/>
              <a:gd name="f1898" fmla="*/ f1522 1 f870"/>
              <a:gd name="f1899" fmla="*/ f1523 1 f871"/>
              <a:gd name="f1900" fmla="*/ f1524 1 f870"/>
              <a:gd name="f1901" fmla="*/ f1525 1 f871"/>
              <a:gd name="f1902" fmla="*/ f1526 1 f870"/>
              <a:gd name="f1903" fmla="*/ f1527 1 f871"/>
              <a:gd name="f1904" fmla="*/ f1528 1 f870"/>
              <a:gd name="f1905" fmla="*/ f1529 1 f871"/>
              <a:gd name="f1906" fmla="*/ f1530 1 f870"/>
              <a:gd name="f1907" fmla="*/ f1531 1 f871"/>
              <a:gd name="f1908" fmla="*/ f1532 1 f870"/>
              <a:gd name="f1909" fmla="*/ f1533 1 f871"/>
              <a:gd name="f1910" fmla="*/ f1534 1 f870"/>
              <a:gd name="f1911" fmla="*/ f1535 1 f871"/>
              <a:gd name="f1912" fmla="*/ f1536 1 f870"/>
              <a:gd name="f1913" fmla="*/ f1537 1 f871"/>
              <a:gd name="f1914" fmla="*/ f1538 1 f870"/>
              <a:gd name="f1915" fmla="*/ f1539 1 f871"/>
              <a:gd name="f1916" fmla="*/ f1540 1 f870"/>
              <a:gd name="f1917" fmla="*/ f1541 1 f871"/>
              <a:gd name="f1918" fmla="*/ f1542 1 f870"/>
              <a:gd name="f1919" fmla="*/ f1543 1 f871"/>
              <a:gd name="f1920" fmla="*/ f1544 1 f870"/>
              <a:gd name="f1921" fmla="*/ f1545 1 f871"/>
              <a:gd name="f1922" fmla="*/ f1546 1 f870"/>
              <a:gd name="f1923" fmla="*/ f1547 1 f871"/>
              <a:gd name="f1924" fmla="*/ f1548 1 f870"/>
              <a:gd name="f1925" fmla="*/ f1549 1 f871"/>
              <a:gd name="f1926" fmla="*/ f1550 1 f870"/>
              <a:gd name="f1927" fmla="*/ f1551 1 f871"/>
              <a:gd name="f1928" fmla="*/ f1552 1 f870"/>
              <a:gd name="f1929" fmla="*/ f1553 1 f871"/>
              <a:gd name="f1930" fmla="*/ f1554 1 f870"/>
              <a:gd name="f1931" fmla="*/ f1555 1 f871"/>
              <a:gd name="f1932" fmla="*/ f1556 1 f870"/>
              <a:gd name="f1933" fmla="*/ f1557 1 f871"/>
              <a:gd name="f1934" fmla="*/ f1558 1 f870"/>
              <a:gd name="f1935" fmla="*/ f1559 1 f871"/>
              <a:gd name="f1936" fmla="*/ f1560 1 f870"/>
              <a:gd name="f1937" fmla="*/ f1561 1 f871"/>
              <a:gd name="f1938" fmla="*/ f1562 1 f870"/>
              <a:gd name="f1939" fmla="*/ f1563 1 f871"/>
              <a:gd name="f1940" fmla="*/ f1564 1 f870"/>
              <a:gd name="f1941" fmla="*/ f1565 1 f871"/>
              <a:gd name="f1942" fmla="*/ f1566 1 f870"/>
              <a:gd name="f1943" fmla="*/ f1567 1 f871"/>
              <a:gd name="f1944" fmla="*/ f1568 1 f870"/>
              <a:gd name="f1945" fmla="*/ f1569 1 f871"/>
              <a:gd name="f1946" fmla="*/ f1570 1 f870"/>
              <a:gd name="f1947" fmla="*/ f1571 1 f871"/>
              <a:gd name="f1948" fmla="*/ f1572 1 f870"/>
              <a:gd name="f1949" fmla="*/ f1573 1 f871"/>
              <a:gd name="f1950" fmla="*/ f1574 1 f870"/>
              <a:gd name="f1951" fmla="*/ f1575 1 f871"/>
              <a:gd name="f1952" fmla="*/ f1576 1 f870"/>
              <a:gd name="f1953" fmla="*/ f1577 1 f871"/>
              <a:gd name="f1954" fmla="*/ f1578 1 f870"/>
              <a:gd name="f1955" fmla="*/ f1579 1 f871"/>
              <a:gd name="f1956" fmla="*/ f1580 1 f870"/>
              <a:gd name="f1957" fmla="*/ f1581 1 f871"/>
              <a:gd name="f1958" fmla="*/ f1582 1 f870"/>
              <a:gd name="f1959" fmla="*/ f1583 1 f871"/>
              <a:gd name="f1960" fmla="*/ f1584 1 f870"/>
              <a:gd name="f1961" fmla="*/ f1585 1 f871"/>
              <a:gd name="f1962" fmla="*/ f1586 1 f870"/>
              <a:gd name="f1963" fmla="*/ f1587 1 f871"/>
              <a:gd name="f1964" fmla="*/ f1588 1 f870"/>
              <a:gd name="f1965" fmla="*/ f1589 1 f871"/>
              <a:gd name="f1966" fmla="*/ f1590 1 f870"/>
              <a:gd name="f1967" fmla="*/ f1591 1 f871"/>
              <a:gd name="f1968" fmla="*/ f1592 1 f870"/>
              <a:gd name="f1969" fmla="*/ f1593 1 f871"/>
              <a:gd name="f1970" fmla="*/ f1594 1 f870"/>
              <a:gd name="f1971" fmla="*/ f1595 1 f871"/>
              <a:gd name="f1972" fmla="*/ f1596 1 f870"/>
              <a:gd name="f1973" fmla="*/ f1597 1 f871"/>
              <a:gd name="f1974" fmla="*/ f1598 1 f870"/>
              <a:gd name="f1975" fmla="*/ f1599 1 f871"/>
              <a:gd name="f1976" fmla="*/ f1600 1 f870"/>
              <a:gd name="f1977" fmla="*/ f1601 1 f871"/>
              <a:gd name="f1978" fmla="*/ f1602 1 f870"/>
              <a:gd name="f1979" fmla="*/ f1603 1 f871"/>
              <a:gd name="f1980" fmla="*/ f1604 1 f870"/>
              <a:gd name="f1981" fmla="*/ f1605 1 f871"/>
              <a:gd name="f1982" fmla="*/ f1606 1 f870"/>
              <a:gd name="f1983" fmla="*/ f1607 1 f871"/>
              <a:gd name="f1984" fmla="*/ f1608 1 f870"/>
              <a:gd name="f1985" fmla="*/ f1609 1 f871"/>
              <a:gd name="f1986" fmla="*/ f1610 1 f870"/>
              <a:gd name="f1987" fmla="*/ f1611 1 f871"/>
              <a:gd name="f1988" fmla="*/ f1612 1 f870"/>
              <a:gd name="f1989" fmla="*/ f1613 1 f871"/>
              <a:gd name="f1990" fmla="*/ f1614 1 f870"/>
              <a:gd name="f1991" fmla="*/ f1615 1 f871"/>
              <a:gd name="f1992" fmla="*/ f1616 1 f871"/>
              <a:gd name="f1993" fmla="*/ f1617 f861 1"/>
              <a:gd name="f1994" fmla="*/ f1618 f861 1"/>
              <a:gd name="f1995" fmla="*/ f1620 f862 1"/>
              <a:gd name="f1996" fmla="*/ f1619 f862 1"/>
              <a:gd name="f1997" fmla="*/ f1621 f861 1"/>
              <a:gd name="f1998" fmla="*/ f1622 f862 1"/>
              <a:gd name="f1999" fmla="*/ f1623 f861 1"/>
              <a:gd name="f2000" fmla="*/ f1624 f861 1"/>
              <a:gd name="f2001" fmla="*/ f1625 f862 1"/>
              <a:gd name="f2002" fmla="*/ f1626 f861 1"/>
              <a:gd name="f2003" fmla="*/ f1627 f862 1"/>
              <a:gd name="f2004" fmla="*/ f1628 f861 1"/>
              <a:gd name="f2005" fmla="*/ f1629 f862 1"/>
              <a:gd name="f2006" fmla="*/ f1630 f861 1"/>
              <a:gd name="f2007" fmla="*/ f1631 f862 1"/>
              <a:gd name="f2008" fmla="*/ f1632 f861 1"/>
              <a:gd name="f2009" fmla="*/ f1633 f862 1"/>
              <a:gd name="f2010" fmla="*/ f1634 f861 1"/>
              <a:gd name="f2011" fmla="*/ f1635 f862 1"/>
              <a:gd name="f2012" fmla="*/ f1636 f861 1"/>
              <a:gd name="f2013" fmla="*/ f1637 f862 1"/>
              <a:gd name="f2014" fmla="*/ f1638 f861 1"/>
              <a:gd name="f2015" fmla="*/ f1639 f862 1"/>
              <a:gd name="f2016" fmla="*/ f1640 f861 1"/>
              <a:gd name="f2017" fmla="*/ f1641 f862 1"/>
              <a:gd name="f2018" fmla="*/ f1642 f861 1"/>
              <a:gd name="f2019" fmla="*/ f1643 f862 1"/>
              <a:gd name="f2020" fmla="*/ f1644 f861 1"/>
              <a:gd name="f2021" fmla="*/ f1645 f862 1"/>
              <a:gd name="f2022" fmla="*/ f1646 f861 1"/>
              <a:gd name="f2023" fmla="*/ f1647 f862 1"/>
              <a:gd name="f2024" fmla="*/ f1648 f861 1"/>
              <a:gd name="f2025" fmla="*/ f1649 f862 1"/>
              <a:gd name="f2026" fmla="*/ f1650 f861 1"/>
              <a:gd name="f2027" fmla="*/ f1651 f862 1"/>
              <a:gd name="f2028" fmla="*/ f1652 f861 1"/>
              <a:gd name="f2029" fmla="*/ f1653 f862 1"/>
              <a:gd name="f2030" fmla="*/ f1654 f861 1"/>
              <a:gd name="f2031" fmla="*/ f1655 f862 1"/>
              <a:gd name="f2032" fmla="*/ f1656 f861 1"/>
              <a:gd name="f2033" fmla="*/ f1657 f862 1"/>
              <a:gd name="f2034" fmla="*/ f1658 f861 1"/>
              <a:gd name="f2035" fmla="*/ f1659 f862 1"/>
              <a:gd name="f2036" fmla="*/ f1660 f861 1"/>
              <a:gd name="f2037" fmla="*/ f1661 f862 1"/>
              <a:gd name="f2038" fmla="*/ f1662 f861 1"/>
              <a:gd name="f2039" fmla="*/ f1663 f862 1"/>
              <a:gd name="f2040" fmla="*/ f1664 f861 1"/>
              <a:gd name="f2041" fmla="*/ f1665 f862 1"/>
              <a:gd name="f2042" fmla="*/ f1666 f861 1"/>
              <a:gd name="f2043" fmla="*/ f1667 f862 1"/>
              <a:gd name="f2044" fmla="*/ f1668 f861 1"/>
              <a:gd name="f2045" fmla="*/ f1669 f862 1"/>
              <a:gd name="f2046" fmla="*/ f1670 f861 1"/>
              <a:gd name="f2047" fmla="*/ f1671 f862 1"/>
              <a:gd name="f2048" fmla="*/ f1672 f861 1"/>
              <a:gd name="f2049" fmla="*/ f1673 f862 1"/>
              <a:gd name="f2050" fmla="*/ f1674 f861 1"/>
              <a:gd name="f2051" fmla="*/ f1675 f862 1"/>
              <a:gd name="f2052" fmla="*/ f1676 f861 1"/>
              <a:gd name="f2053" fmla="*/ f1677 f862 1"/>
              <a:gd name="f2054" fmla="*/ f1678 f861 1"/>
              <a:gd name="f2055" fmla="*/ f1679 f862 1"/>
              <a:gd name="f2056" fmla="*/ f1680 f861 1"/>
              <a:gd name="f2057" fmla="*/ f1681 f862 1"/>
              <a:gd name="f2058" fmla="*/ f1682 f861 1"/>
              <a:gd name="f2059" fmla="*/ f1683 f862 1"/>
              <a:gd name="f2060" fmla="*/ f1684 f861 1"/>
              <a:gd name="f2061" fmla="*/ f1685 f862 1"/>
              <a:gd name="f2062" fmla="*/ f1686 f861 1"/>
              <a:gd name="f2063" fmla="*/ f1687 f862 1"/>
              <a:gd name="f2064" fmla="*/ f1688 f861 1"/>
              <a:gd name="f2065" fmla="*/ f1689 f862 1"/>
              <a:gd name="f2066" fmla="*/ f1690 f861 1"/>
              <a:gd name="f2067" fmla="*/ f1691 f862 1"/>
              <a:gd name="f2068" fmla="*/ f1692 f861 1"/>
              <a:gd name="f2069" fmla="*/ f1693 f862 1"/>
              <a:gd name="f2070" fmla="*/ f1694 f861 1"/>
              <a:gd name="f2071" fmla="*/ f1695 f862 1"/>
              <a:gd name="f2072" fmla="*/ f1696 f861 1"/>
              <a:gd name="f2073" fmla="*/ f1697 f862 1"/>
              <a:gd name="f2074" fmla="*/ f1698 f861 1"/>
              <a:gd name="f2075" fmla="*/ f1699 f862 1"/>
              <a:gd name="f2076" fmla="*/ f1700 f861 1"/>
              <a:gd name="f2077" fmla="*/ f1701 f862 1"/>
              <a:gd name="f2078" fmla="*/ f1702 f861 1"/>
              <a:gd name="f2079" fmla="*/ f1703 f862 1"/>
              <a:gd name="f2080" fmla="*/ f1704 f861 1"/>
              <a:gd name="f2081" fmla="*/ f1705 f862 1"/>
              <a:gd name="f2082" fmla="*/ f1706 f861 1"/>
              <a:gd name="f2083" fmla="*/ f1707 f862 1"/>
              <a:gd name="f2084" fmla="*/ f1708 f861 1"/>
              <a:gd name="f2085" fmla="*/ f1709 f862 1"/>
              <a:gd name="f2086" fmla="*/ f1710 f861 1"/>
              <a:gd name="f2087" fmla="*/ f1711 f862 1"/>
              <a:gd name="f2088" fmla="*/ f1712 f861 1"/>
              <a:gd name="f2089" fmla="*/ f1713 f862 1"/>
              <a:gd name="f2090" fmla="*/ f1714 f861 1"/>
              <a:gd name="f2091" fmla="*/ f1715 f862 1"/>
              <a:gd name="f2092" fmla="*/ f1716 f861 1"/>
              <a:gd name="f2093" fmla="*/ f1717 f862 1"/>
              <a:gd name="f2094" fmla="*/ f1718 f861 1"/>
              <a:gd name="f2095" fmla="*/ f1719 f862 1"/>
              <a:gd name="f2096" fmla="*/ f1720 f861 1"/>
              <a:gd name="f2097" fmla="*/ f1721 f862 1"/>
              <a:gd name="f2098" fmla="*/ f1722 f861 1"/>
              <a:gd name="f2099" fmla="*/ f1723 f862 1"/>
              <a:gd name="f2100" fmla="*/ f1724 f861 1"/>
              <a:gd name="f2101" fmla="*/ f1725 f862 1"/>
              <a:gd name="f2102" fmla="*/ f1726 f861 1"/>
              <a:gd name="f2103" fmla="*/ f1727 f862 1"/>
              <a:gd name="f2104" fmla="*/ f1728 f861 1"/>
              <a:gd name="f2105" fmla="*/ f1729 f862 1"/>
              <a:gd name="f2106" fmla="*/ f1730 f861 1"/>
              <a:gd name="f2107" fmla="*/ f1731 f862 1"/>
              <a:gd name="f2108" fmla="*/ f1732 f861 1"/>
              <a:gd name="f2109" fmla="*/ f1733 f862 1"/>
              <a:gd name="f2110" fmla="*/ f1734 f861 1"/>
              <a:gd name="f2111" fmla="*/ f1735 f862 1"/>
              <a:gd name="f2112" fmla="*/ f1736 f861 1"/>
              <a:gd name="f2113" fmla="*/ f1737 f862 1"/>
              <a:gd name="f2114" fmla="*/ f1738 f861 1"/>
              <a:gd name="f2115" fmla="*/ f1739 f862 1"/>
              <a:gd name="f2116" fmla="*/ f1740 f861 1"/>
              <a:gd name="f2117" fmla="*/ f1741 f862 1"/>
              <a:gd name="f2118" fmla="*/ f1742 f861 1"/>
              <a:gd name="f2119" fmla="*/ f1743 f862 1"/>
              <a:gd name="f2120" fmla="*/ f1744 f861 1"/>
              <a:gd name="f2121" fmla="*/ f1745 f862 1"/>
              <a:gd name="f2122" fmla="*/ f1746 f861 1"/>
              <a:gd name="f2123" fmla="*/ f1747 f862 1"/>
              <a:gd name="f2124" fmla="*/ f1748 f861 1"/>
              <a:gd name="f2125" fmla="*/ f1749 f862 1"/>
              <a:gd name="f2126" fmla="*/ f1750 f861 1"/>
              <a:gd name="f2127" fmla="*/ f1751 f862 1"/>
              <a:gd name="f2128" fmla="*/ f1752 f861 1"/>
              <a:gd name="f2129" fmla="*/ f1753 f862 1"/>
              <a:gd name="f2130" fmla="*/ f1754 f861 1"/>
              <a:gd name="f2131" fmla="*/ f1755 f862 1"/>
              <a:gd name="f2132" fmla="*/ f1756 f861 1"/>
              <a:gd name="f2133" fmla="*/ f1757 f862 1"/>
              <a:gd name="f2134" fmla="*/ f1758 f861 1"/>
              <a:gd name="f2135" fmla="*/ f1759 f862 1"/>
              <a:gd name="f2136" fmla="*/ f1760 f861 1"/>
              <a:gd name="f2137" fmla="*/ f1761 f862 1"/>
              <a:gd name="f2138" fmla="*/ f1762 f861 1"/>
              <a:gd name="f2139" fmla="*/ f1763 f862 1"/>
              <a:gd name="f2140" fmla="*/ f1764 f861 1"/>
              <a:gd name="f2141" fmla="*/ f1765 f862 1"/>
              <a:gd name="f2142" fmla="*/ f1766 f861 1"/>
              <a:gd name="f2143" fmla="*/ f1767 f862 1"/>
              <a:gd name="f2144" fmla="*/ f1768 f861 1"/>
              <a:gd name="f2145" fmla="*/ f1769 f862 1"/>
              <a:gd name="f2146" fmla="*/ f1770 f861 1"/>
              <a:gd name="f2147" fmla="*/ f1771 f862 1"/>
              <a:gd name="f2148" fmla="*/ f1772 f861 1"/>
              <a:gd name="f2149" fmla="*/ f1773 f862 1"/>
              <a:gd name="f2150" fmla="*/ f1774 f861 1"/>
              <a:gd name="f2151" fmla="*/ f1775 f862 1"/>
              <a:gd name="f2152" fmla="*/ f1776 f861 1"/>
              <a:gd name="f2153" fmla="*/ f1777 f862 1"/>
              <a:gd name="f2154" fmla="*/ f1778 f861 1"/>
              <a:gd name="f2155" fmla="*/ f1779 f862 1"/>
              <a:gd name="f2156" fmla="*/ f1780 f861 1"/>
              <a:gd name="f2157" fmla="*/ f1781 f862 1"/>
              <a:gd name="f2158" fmla="*/ f1782 f861 1"/>
              <a:gd name="f2159" fmla="*/ f1783 f862 1"/>
              <a:gd name="f2160" fmla="*/ f1784 f861 1"/>
              <a:gd name="f2161" fmla="*/ f1785 f862 1"/>
              <a:gd name="f2162" fmla="*/ f1786 f861 1"/>
              <a:gd name="f2163" fmla="*/ f1787 f862 1"/>
              <a:gd name="f2164" fmla="*/ f1788 f861 1"/>
              <a:gd name="f2165" fmla="*/ f1789 f862 1"/>
              <a:gd name="f2166" fmla="*/ f1790 f861 1"/>
              <a:gd name="f2167" fmla="*/ f1791 f862 1"/>
              <a:gd name="f2168" fmla="*/ f1792 f861 1"/>
              <a:gd name="f2169" fmla="*/ f1793 f862 1"/>
              <a:gd name="f2170" fmla="*/ f1794 f861 1"/>
              <a:gd name="f2171" fmla="*/ f1795 f862 1"/>
              <a:gd name="f2172" fmla="*/ f1796 f861 1"/>
              <a:gd name="f2173" fmla="*/ f1797 f862 1"/>
              <a:gd name="f2174" fmla="*/ f1798 f861 1"/>
              <a:gd name="f2175" fmla="*/ f1799 f862 1"/>
              <a:gd name="f2176" fmla="*/ f1800 f861 1"/>
              <a:gd name="f2177" fmla="*/ f1801 f862 1"/>
              <a:gd name="f2178" fmla="*/ f1802 f861 1"/>
              <a:gd name="f2179" fmla="*/ f1803 f862 1"/>
              <a:gd name="f2180" fmla="*/ f1804 f861 1"/>
              <a:gd name="f2181" fmla="*/ f1805 f862 1"/>
              <a:gd name="f2182" fmla="*/ f1806 f861 1"/>
              <a:gd name="f2183" fmla="*/ f1807 f862 1"/>
              <a:gd name="f2184" fmla="*/ f1808 f861 1"/>
              <a:gd name="f2185" fmla="*/ f1809 f862 1"/>
              <a:gd name="f2186" fmla="*/ f1810 f861 1"/>
              <a:gd name="f2187" fmla="*/ f1811 f862 1"/>
              <a:gd name="f2188" fmla="*/ f1812 f861 1"/>
              <a:gd name="f2189" fmla="*/ f1813 f862 1"/>
              <a:gd name="f2190" fmla="*/ f1814 f861 1"/>
              <a:gd name="f2191" fmla="*/ f1815 f862 1"/>
              <a:gd name="f2192" fmla="*/ f1816 f861 1"/>
              <a:gd name="f2193" fmla="*/ f1817 f862 1"/>
              <a:gd name="f2194" fmla="*/ f1818 f861 1"/>
              <a:gd name="f2195" fmla="*/ f1819 f862 1"/>
              <a:gd name="f2196" fmla="*/ f1820 f861 1"/>
              <a:gd name="f2197" fmla="*/ f1821 f862 1"/>
              <a:gd name="f2198" fmla="*/ f1822 f861 1"/>
              <a:gd name="f2199" fmla="*/ f1823 f862 1"/>
              <a:gd name="f2200" fmla="*/ f1824 f861 1"/>
              <a:gd name="f2201" fmla="*/ f1825 f862 1"/>
              <a:gd name="f2202" fmla="*/ f1826 f861 1"/>
              <a:gd name="f2203" fmla="*/ f1827 f862 1"/>
              <a:gd name="f2204" fmla="*/ f1828 f861 1"/>
              <a:gd name="f2205" fmla="*/ f1829 f862 1"/>
              <a:gd name="f2206" fmla="*/ f1830 f861 1"/>
              <a:gd name="f2207" fmla="*/ f1831 f862 1"/>
              <a:gd name="f2208" fmla="*/ f1832 f861 1"/>
              <a:gd name="f2209" fmla="*/ f1833 f862 1"/>
              <a:gd name="f2210" fmla="*/ f1834 f861 1"/>
              <a:gd name="f2211" fmla="*/ f1835 f862 1"/>
              <a:gd name="f2212" fmla="*/ f1836 f861 1"/>
              <a:gd name="f2213" fmla="*/ f1837 f862 1"/>
              <a:gd name="f2214" fmla="*/ f1838 f861 1"/>
              <a:gd name="f2215" fmla="*/ f1839 f862 1"/>
              <a:gd name="f2216" fmla="*/ f1840 f861 1"/>
              <a:gd name="f2217" fmla="*/ f1841 f862 1"/>
              <a:gd name="f2218" fmla="*/ f1842 f861 1"/>
              <a:gd name="f2219" fmla="*/ f1843 f862 1"/>
              <a:gd name="f2220" fmla="*/ f1844 f861 1"/>
              <a:gd name="f2221" fmla="*/ f1845 f862 1"/>
              <a:gd name="f2222" fmla="*/ f1846 f861 1"/>
              <a:gd name="f2223" fmla="*/ f1847 f862 1"/>
              <a:gd name="f2224" fmla="*/ f1848 f861 1"/>
              <a:gd name="f2225" fmla="*/ f1849 f862 1"/>
              <a:gd name="f2226" fmla="*/ f1850 f861 1"/>
              <a:gd name="f2227" fmla="*/ f1851 f862 1"/>
              <a:gd name="f2228" fmla="*/ f1852 f861 1"/>
              <a:gd name="f2229" fmla="*/ f1853 f862 1"/>
              <a:gd name="f2230" fmla="*/ f1854 f861 1"/>
              <a:gd name="f2231" fmla="*/ f1855 f862 1"/>
              <a:gd name="f2232" fmla="*/ f1856 f861 1"/>
              <a:gd name="f2233" fmla="*/ f1857 f862 1"/>
              <a:gd name="f2234" fmla="*/ f1858 f861 1"/>
              <a:gd name="f2235" fmla="*/ f1859 f862 1"/>
              <a:gd name="f2236" fmla="*/ f1860 f861 1"/>
              <a:gd name="f2237" fmla="*/ f1861 f862 1"/>
              <a:gd name="f2238" fmla="*/ f1862 f861 1"/>
              <a:gd name="f2239" fmla="*/ f1863 f862 1"/>
              <a:gd name="f2240" fmla="*/ f1864 f861 1"/>
              <a:gd name="f2241" fmla="*/ f1865 f862 1"/>
              <a:gd name="f2242" fmla="*/ f1866 f861 1"/>
              <a:gd name="f2243" fmla="*/ f1867 f862 1"/>
              <a:gd name="f2244" fmla="*/ f1868 f861 1"/>
              <a:gd name="f2245" fmla="*/ f1869 f862 1"/>
              <a:gd name="f2246" fmla="*/ f1870 f861 1"/>
              <a:gd name="f2247" fmla="*/ f1871 f862 1"/>
              <a:gd name="f2248" fmla="*/ f1872 f861 1"/>
              <a:gd name="f2249" fmla="*/ f1873 f862 1"/>
              <a:gd name="f2250" fmla="*/ f1874 f861 1"/>
              <a:gd name="f2251" fmla="*/ f1875 f862 1"/>
              <a:gd name="f2252" fmla="*/ f1876 f861 1"/>
              <a:gd name="f2253" fmla="*/ f1877 f862 1"/>
              <a:gd name="f2254" fmla="*/ f1878 f861 1"/>
              <a:gd name="f2255" fmla="*/ f1879 f862 1"/>
              <a:gd name="f2256" fmla="*/ f1880 f861 1"/>
              <a:gd name="f2257" fmla="*/ f1881 f862 1"/>
              <a:gd name="f2258" fmla="*/ f1882 f861 1"/>
              <a:gd name="f2259" fmla="*/ f1883 f862 1"/>
              <a:gd name="f2260" fmla="*/ f1884 f861 1"/>
              <a:gd name="f2261" fmla="*/ f1885 f862 1"/>
              <a:gd name="f2262" fmla="*/ f1886 f861 1"/>
              <a:gd name="f2263" fmla="*/ f1887 f862 1"/>
              <a:gd name="f2264" fmla="*/ f1888 f861 1"/>
              <a:gd name="f2265" fmla="*/ f1889 f862 1"/>
              <a:gd name="f2266" fmla="*/ f1890 f861 1"/>
              <a:gd name="f2267" fmla="*/ f1891 f862 1"/>
              <a:gd name="f2268" fmla="*/ f1892 f861 1"/>
              <a:gd name="f2269" fmla="*/ f1893 f862 1"/>
              <a:gd name="f2270" fmla="*/ f1894 f861 1"/>
              <a:gd name="f2271" fmla="*/ f1895 f862 1"/>
              <a:gd name="f2272" fmla="*/ f1896 f861 1"/>
              <a:gd name="f2273" fmla="*/ f1897 f862 1"/>
              <a:gd name="f2274" fmla="*/ f1898 f861 1"/>
              <a:gd name="f2275" fmla="*/ f1899 f862 1"/>
              <a:gd name="f2276" fmla="*/ f1900 f861 1"/>
              <a:gd name="f2277" fmla="*/ f1901 f862 1"/>
              <a:gd name="f2278" fmla="*/ f1902 f861 1"/>
              <a:gd name="f2279" fmla="*/ f1903 f862 1"/>
              <a:gd name="f2280" fmla="*/ f1904 f861 1"/>
              <a:gd name="f2281" fmla="*/ f1905 f862 1"/>
              <a:gd name="f2282" fmla="*/ f1906 f861 1"/>
              <a:gd name="f2283" fmla="*/ f1907 f862 1"/>
              <a:gd name="f2284" fmla="*/ f1908 f861 1"/>
              <a:gd name="f2285" fmla="*/ f1909 f862 1"/>
              <a:gd name="f2286" fmla="*/ f1910 f861 1"/>
              <a:gd name="f2287" fmla="*/ f1911 f862 1"/>
              <a:gd name="f2288" fmla="*/ f1912 f861 1"/>
              <a:gd name="f2289" fmla="*/ f1913 f862 1"/>
              <a:gd name="f2290" fmla="*/ f1914 f861 1"/>
              <a:gd name="f2291" fmla="*/ f1915 f862 1"/>
              <a:gd name="f2292" fmla="*/ f1916 f861 1"/>
              <a:gd name="f2293" fmla="*/ f1917 f862 1"/>
              <a:gd name="f2294" fmla="*/ f1918 f861 1"/>
              <a:gd name="f2295" fmla="*/ f1919 f862 1"/>
              <a:gd name="f2296" fmla="*/ f1920 f861 1"/>
              <a:gd name="f2297" fmla="*/ f1921 f862 1"/>
              <a:gd name="f2298" fmla="*/ f1922 f861 1"/>
              <a:gd name="f2299" fmla="*/ f1923 f862 1"/>
              <a:gd name="f2300" fmla="*/ f1924 f861 1"/>
              <a:gd name="f2301" fmla="*/ f1925 f862 1"/>
              <a:gd name="f2302" fmla="*/ f1926 f861 1"/>
              <a:gd name="f2303" fmla="*/ f1927 f862 1"/>
              <a:gd name="f2304" fmla="*/ f1928 f861 1"/>
              <a:gd name="f2305" fmla="*/ f1929 f862 1"/>
              <a:gd name="f2306" fmla="*/ f1930 f861 1"/>
              <a:gd name="f2307" fmla="*/ f1931 f862 1"/>
              <a:gd name="f2308" fmla="*/ f1932 f861 1"/>
              <a:gd name="f2309" fmla="*/ f1933 f862 1"/>
              <a:gd name="f2310" fmla="*/ f1934 f861 1"/>
              <a:gd name="f2311" fmla="*/ f1935 f862 1"/>
              <a:gd name="f2312" fmla="*/ f1936 f861 1"/>
              <a:gd name="f2313" fmla="*/ f1937 f862 1"/>
              <a:gd name="f2314" fmla="*/ f1938 f861 1"/>
              <a:gd name="f2315" fmla="*/ f1939 f862 1"/>
              <a:gd name="f2316" fmla="*/ f1940 f861 1"/>
              <a:gd name="f2317" fmla="*/ f1941 f862 1"/>
              <a:gd name="f2318" fmla="*/ f1942 f861 1"/>
              <a:gd name="f2319" fmla="*/ f1943 f862 1"/>
              <a:gd name="f2320" fmla="*/ f1944 f861 1"/>
              <a:gd name="f2321" fmla="*/ f1945 f862 1"/>
              <a:gd name="f2322" fmla="*/ f1946 f861 1"/>
              <a:gd name="f2323" fmla="*/ f1947 f862 1"/>
              <a:gd name="f2324" fmla="*/ f1948 f861 1"/>
              <a:gd name="f2325" fmla="*/ f1949 f862 1"/>
              <a:gd name="f2326" fmla="*/ f1950 f861 1"/>
              <a:gd name="f2327" fmla="*/ f1951 f862 1"/>
              <a:gd name="f2328" fmla="*/ f1952 f861 1"/>
              <a:gd name="f2329" fmla="*/ f1953 f862 1"/>
              <a:gd name="f2330" fmla="*/ f1954 f861 1"/>
              <a:gd name="f2331" fmla="*/ f1955 f862 1"/>
              <a:gd name="f2332" fmla="*/ f1956 f861 1"/>
              <a:gd name="f2333" fmla="*/ f1957 f862 1"/>
              <a:gd name="f2334" fmla="*/ f1958 f861 1"/>
              <a:gd name="f2335" fmla="*/ f1959 f862 1"/>
              <a:gd name="f2336" fmla="*/ f1960 f861 1"/>
              <a:gd name="f2337" fmla="*/ f1961 f862 1"/>
              <a:gd name="f2338" fmla="*/ f1962 f861 1"/>
              <a:gd name="f2339" fmla="*/ f1963 f862 1"/>
              <a:gd name="f2340" fmla="*/ f1964 f861 1"/>
              <a:gd name="f2341" fmla="*/ f1965 f862 1"/>
              <a:gd name="f2342" fmla="*/ f1966 f861 1"/>
              <a:gd name="f2343" fmla="*/ f1967 f862 1"/>
              <a:gd name="f2344" fmla="*/ f1968 f861 1"/>
              <a:gd name="f2345" fmla="*/ f1969 f862 1"/>
              <a:gd name="f2346" fmla="*/ f1970 f861 1"/>
              <a:gd name="f2347" fmla="*/ f1971 f862 1"/>
              <a:gd name="f2348" fmla="*/ f1972 f861 1"/>
              <a:gd name="f2349" fmla="*/ f1973 f862 1"/>
              <a:gd name="f2350" fmla="*/ f1974 f861 1"/>
              <a:gd name="f2351" fmla="*/ f1975 f862 1"/>
              <a:gd name="f2352" fmla="*/ f1976 f861 1"/>
              <a:gd name="f2353" fmla="*/ f1977 f862 1"/>
              <a:gd name="f2354" fmla="*/ f1978 f861 1"/>
              <a:gd name="f2355" fmla="*/ f1979 f862 1"/>
              <a:gd name="f2356" fmla="*/ f1980 f861 1"/>
              <a:gd name="f2357" fmla="*/ f1981 f862 1"/>
              <a:gd name="f2358" fmla="*/ f1982 f861 1"/>
              <a:gd name="f2359" fmla="*/ f1983 f862 1"/>
              <a:gd name="f2360" fmla="*/ f1984 f861 1"/>
              <a:gd name="f2361" fmla="*/ f1985 f862 1"/>
              <a:gd name="f2362" fmla="*/ f1986 f861 1"/>
              <a:gd name="f2363" fmla="*/ f1987 f862 1"/>
              <a:gd name="f2364" fmla="*/ f1988 f861 1"/>
              <a:gd name="f2365" fmla="*/ f1989 f862 1"/>
              <a:gd name="f2366" fmla="*/ f1990 f861 1"/>
              <a:gd name="f2367" fmla="*/ f1991 f862 1"/>
              <a:gd name="f2368" fmla="*/ f1992 f8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44">
                <a:pos x="f1997" y="f1998"/>
              </a:cxn>
              <a:cxn ang="f1244">
                <a:pos x="f1999" y="f1998"/>
              </a:cxn>
              <a:cxn ang="f1244">
                <a:pos x="f2000" y="f2001"/>
              </a:cxn>
              <a:cxn ang="f1244">
                <a:pos x="f2002" y="f2003"/>
              </a:cxn>
              <a:cxn ang="f1244">
                <a:pos x="f2004" y="f2005"/>
              </a:cxn>
              <a:cxn ang="f1244">
                <a:pos x="f2006" y="f2007"/>
              </a:cxn>
              <a:cxn ang="f1244">
                <a:pos x="f2008" y="f2009"/>
              </a:cxn>
              <a:cxn ang="f1244">
                <a:pos x="f2010" y="f2011"/>
              </a:cxn>
              <a:cxn ang="f1244">
                <a:pos x="f2012" y="f2013"/>
              </a:cxn>
              <a:cxn ang="f1244">
                <a:pos x="f2014" y="f2015"/>
              </a:cxn>
              <a:cxn ang="f1244">
                <a:pos x="f2016" y="f2017"/>
              </a:cxn>
              <a:cxn ang="f1244">
                <a:pos x="f2018" y="f2019"/>
              </a:cxn>
              <a:cxn ang="f1244">
                <a:pos x="f2020" y="f2021"/>
              </a:cxn>
              <a:cxn ang="f1244">
                <a:pos x="f2022" y="f2023"/>
              </a:cxn>
              <a:cxn ang="f1244">
                <a:pos x="f2024" y="f2025"/>
              </a:cxn>
              <a:cxn ang="f1244">
                <a:pos x="f2026" y="f2027"/>
              </a:cxn>
              <a:cxn ang="f1244">
                <a:pos x="f2028" y="f2029"/>
              </a:cxn>
              <a:cxn ang="f1244">
                <a:pos x="f2030" y="f2031"/>
              </a:cxn>
              <a:cxn ang="f1244">
                <a:pos x="f2032" y="f2033"/>
              </a:cxn>
              <a:cxn ang="f1244">
                <a:pos x="f2034" y="f2035"/>
              </a:cxn>
              <a:cxn ang="f1244">
                <a:pos x="f2036" y="f2037"/>
              </a:cxn>
              <a:cxn ang="f1244">
                <a:pos x="f2038" y="f2039"/>
              </a:cxn>
              <a:cxn ang="f1244">
                <a:pos x="f2040" y="f2041"/>
              </a:cxn>
              <a:cxn ang="f1244">
                <a:pos x="f2042" y="f2043"/>
              </a:cxn>
              <a:cxn ang="f1244">
                <a:pos x="f2044" y="f2045"/>
              </a:cxn>
              <a:cxn ang="f1244">
                <a:pos x="f2046" y="f2047"/>
              </a:cxn>
              <a:cxn ang="f1244">
                <a:pos x="f2048" y="f2049"/>
              </a:cxn>
              <a:cxn ang="f1244">
                <a:pos x="f2050" y="f2051"/>
              </a:cxn>
              <a:cxn ang="f1244">
                <a:pos x="f2052" y="f2053"/>
              </a:cxn>
              <a:cxn ang="f1244">
                <a:pos x="f2054" y="f2055"/>
              </a:cxn>
              <a:cxn ang="f1244">
                <a:pos x="f2056" y="f2057"/>
              </a:cxn>
              <a:cxn ang="f1244">
                <a:pos x="f2058" y="f2059"/>
              </a:cxn>
              <a:cxn ang="f1244">
                <a:pos x="f2060" y="f2061"/>
              </a:cxn>
              <a:cxn ang="f1244">
                <a:pos x="f2062" y="f2063"/>
              </a:cxn>
              <a:cxn ang="f1244">
                <a:pos x="f2064" y="f2065"/>
              </a:cxn>
              <a:cxn ang="f1244">
                <a:pos x="f2066" y="f2067"/>
              </a:cxn>
              <a:cxn ang="f1244">
                <a:pos x="f2068" y="f2069"/>
              </a:cxn>
              <a:cxn ang="f1244">
                <a:pos x="f2070" y="f2071"/>
              </a:cxn>
              <a:cxn ang="f1244">
                <a:pos x="f2072" y="f2073"/>
              </a:cxn>
              <a:cxn ang="f1244">
                <a:pos x="f2074" y="f2075"/>
              </a:cxn>
              <a:cxn ang="f1244">
                <a:pos x="f2076" y="f2077"/>
              </a:cxn>
              <a:cxn ang="f1244">
                <a:pos x="f2078" y="f2079"/>
              </a:cxn>
              <a:cxn ang="f1244">
                <a:pos x="f2080" y="f2081"/>
              </a:cxn>
              <a:cxn ang="f1244">
                <a:pos x="f2082" y="f2083"/>
              </a:cxn>
              <a:cxn ang="f1244">
                <a:pos x="f2084" y="f2085"/>
              </a:cxn>
              <a:cxn ang="f1244">
                <a:pos x="f2086" y="f2087"/>
              </a:cxn>
              <a:cxn ang="f1244">
                <a:pos x="f2088" y="f2089"/>
              </a:cxn>
              <a:cxn ang="f1244">
                <a:pos x="f2090" y="f2091"/>
              </a:cxn>
              <a:cxn ang="f1244">
                <a:pos x="f2092" y="f2093"/>
              </a:cxn>
              <a:cxn ang="f1244">
                <a:pos x="f2094" y="f2095"/>
              </a:cxn>
              <a:cxn ang="f1244">
                <a:pos x="f2096" y="f2097"/>
              </a:cxn>
              <a:cxn ang="f1244">
                <a:pos x="f2098" y="f2099"/>
              </a:cxn>
              <a:cxn ang="f1244">
                <a:pos x="f2100" y="f2101"/>
              </a:cxn>
              <a:cxn ang="f1244">
                <a:pos x="f2102" y="f2103"/>
              </a:cxn>
              <a:cxn ang="f1244">
                <a:pos x="f2104" y="f2105"/>
              </a:cxn>
              <a:cxn ang="f1244">
                <a:pos x="f2106" y="f2107"/>
              </a:cxn>
              <a:cxn ang="f1244">
                <a:pos x="f2108" y="f2109"/>
              </a:cxn>
              <a:cxn ang="f1244">
                <a:pos x="f2110" y="f2111"/>
              </a:cxn>
              <a:cxn ang="f1244">
                <a:pos x="f2112" y="f2113"/>
              </a:cxn>
              <a:cxn ang="f1244">
                <a:pos x="f2114" y="f2115"/>
              </a:cxn>
              <a:cxn ang="f1244">
                <a:pos x="f2116" y="f2117"/>
              </a:cxn>
              <a:cxn ang="f1244">
                <a:pos x="f2118" y="f2119"/>
              </a:cxn>
              <a:cxn ang="f1244">
                <a:pos x="f2120" y="f2121"/>
              </a:cxn>
              <a:cxn ang="f1244">
                <a:pos x="f2122" y="f2123"/>
              </a:cxn>
              <a:cxn ang="f1244">
                <a:pos x="f2124" y="f2125"/>
              </a:cxn>
              <a:cxn ang="f1244">
                <a:pos x="f2126" y="f2127"/>
              </a:cxn>
              <a:cxn ang="f1244">
                <a:pos x="f2128" y="f2129"/>
              </a:cxn>
              <a:cxn ang="f1244">
                <a:pos x="f2130" y="f2131"/>
              </a:cxn>
              <a:cxn ang="f1244">
                <a:pos x="f2132" y="f2133"/>
              </a:cxn>
              <a:cxn ang="f1244">
                <a:pos x="f2134" y="f2135"/>
              </a:cxn>
              <a:cxn ang="f1244">
                <a:pos x="f2136" y="f2137"/>
              </a:cxn>
              <a:cxn ang="f1244">
                <a:pos x="f2138" y="f2139"/>
              </a:cxn>
              <a:cxn ang="f1244">
                <a:pos x="f2140" y="f2141"/>
              </a:cxn>
              <a:cxn ang="f1244">
                <a:pos x="f2142" y="f2143"/>
              </a:cxn>
              <a:cxn ang="f1244">
                <a:pos x="f2144" y="f2145"/>
              </a:cxn>
              <a:cxn ang="f1244">
                <a:pos x="f2146" y="f2147"/>
              </a:cxn>
              <a:cxn ang="f1244">
                <a:pos x="f2148" y="f2149"/>
              </a:cxn>
              <a:cxn ang="f1244">
                <a:pos x="f2150" y="f2151"/>
              </a:cxn>
              <a:cxn ang="f1244">
                <a:pos x="f2152" y="f2153"/>
              </a:cxn>
              <a:cxn ang="f1244">
                <a:pos x="f2154" y="f2155"/>
              </a:cxn>
              <a:cxn ang="f1244">
                <a:pos x="f2156" y="f2157"/>
              </a:cxn>
              <a:cxn ang="f1244">
                <a:pos x="f2158" y="f2159"/>
              </a:cxn>
              <a:cxn ang="f1244">
                <a:pos x="f2160" y="f2161"/>
              </a:cxn>
              <a:cxn ang="f1244">
                <a:pos x="f2162" y="f2163"/>
              </a:cxn>
              <a:cxn ang="f1244">
                <a:pos x="f2164" y="f2165"/>
              </a:cxn>
              <a:cxn ang="f1244">
                <a:pos x="f2166" y="f2167"/>
              </a:cxn>
              <a:cxn ang="f1244">
                <a:pos x="f2168" y="f2169"/>
              </a:cxn>
              <a:cxn ang="f1244">
                <a:pos x="f2170" y="f2171"/>
              </a:cxn>
              <a:cxn ang="f1244">
                <a:pos x="f2172" y="f2173"/>
              </a:cxn>
              <a:cxn ang="f1244">
                <a:pos x="f2174" y="f2175"/>
              </a:cxn>
              <a:cxn ang="f1244">
                <a:pos x="f2176" y="f2177"/>
              </a:cxn>
              <a:cxn ang="f1244">
                <a:pos x="f2178" y="f2179"/>
              </a:cxn>
              <a:cxn ang="f1244">
                <a:pos x="f2180" y="f2181"/>
              </a:cxn>
              <a:cxn ang="f1244">
                <a:pos x="f2182" y="f2183"/>
              </a:cxn>
              <a:cxn ang="f1244">
                <a:pos x="f2184" y="f2185"/>
              </a:cxn>
              <a:cxn ang="f1244">
                <a:pos x="f2186" y="f2187"/>
              </a:cxn>
              <a:cxn ang="f1244">
                <a:pos x="f2188" y="f2189"/>
              </a:cxn>
              <a:cxn ang="f1244">
                <a:pos x="f2190" y="f2191"/>
              </a:cxn>
              <a:cxn ang="f1244">
                <a:pos x="f2192" y="f2193"/>
              </a:cxn>
              <a:cxn ang="f1244">
                <a:pos x="f2194" y="f2195"/>
              </a:cxn>
              <a:cxn ang="f1244">
                <a:pos x="f2196" y="f2197"/>
              </a:cxn>
              <a:cxn ang="f1244">
                <a:pos x="f2198" y="f2199"/>
              </a:cxn>
              <a:cxn ang="f1244">
                <a:pos x="f2200" y="f2201"/>
              </a:cxn>
              <a:cxn ang="f1244">
                <a:pos x="f2202" y="f2203"/>
              </a:cxn>
              <a:cxn ang="f1244">
                <a:pos x="f2204" y="f2205"/>
              </a:cxn>
              <a:cxn ang="f1244">
                <a:pos x="f2206" y="f2207"/>
              </a:cxn>
              <a:cxn ang="f1244">
                <a:pos x="f2208" y="f2209"/>
              </a:cxn>
              <a:cxn ang="f1244">
                <a:pos x="f2210" y="f2211"/>
              </a:cxn>
              <a:cxn ang="f1244">
                <a:pos x="f2212" y="f2213"/>
              </a:cxn>
              <a:cxn ang="f1244">
                <a:pos x="f2214" y="f2215"/>
              </a:cxn>
              <a:cxn ang="f1244">
                <a:pos x="f2216" y="f2217"/>
              </a:cxn>
              <a:cxn ang="f1244">
                <a:pos x="f2218" y="f2219"/>
              </a:cxn>
              <a:cxn ang="f1244">
                <a:pos x="f2220" y="f2221"/>
              </a:cxn>
              <a:cxn ang="f1244">
                <a:pos x="f2222" y="f2223"/>
              </a:cxn>
              <a:cxn ang="f1244">
                <a:pos x="f2224" y="f2225"/>
              </a:cxn>
              <a:cxn ang="f1244">
                <a:pos x="f2226" y="f2227"/>
              </a:cxn>
              <a:cxn ang="f1244">
                <a:pos x="f2228" y="f2229"/>
              </a:cxn>
              <a:cxn ang="f1244">
                <a:pos x="f2230" y="f2231"/>
              </a:cxn>
              <a:cxn ang="f1244">
                <a:pos x="f2232" y="f2233"/>
              </a:cxn>
              <a:cxn ang="f1244">
                <a:pos x="f2234" y="f2235"/>
              </a:cxn>
              <a:cxn ang="f1244">
                <a:pos x="f2236" y="f2237"/>
              </a:cxn>
              <a:cxn ang="f1244">
                <a:pos x="f2238" y="f2239"/>
              </a:cxn>
              <a:cxn ang="f1244">
                <a:pos x="f2240" y="f2241"/>
              </a:cxn>
              <a:cxn ang="f1244">
                <a:pos x="f2242" y="f2243"/>
              </a:cxn>
              <a:cxn ang="f1244">
                <a:pos x="f2244" y="f2245"/>
              </a:cxn>
              <a:cxn ang="f1244">
                <a:pos x="f2246" y="f2247"/>
              </a:cxn>
              <a:cxn ang="f1244">
                <a:pos x="f2248" y="f2249"/>
              </a:cxn>
              <a:cxn ang="f1244">
                <a:pos x="f2250" y="f2251"/>
              </a:cxn>
              <a:cxn ang="f1244">
                <a:pos x="f2252" y="f2253"/>
              </a:cxn>
              <a:cxn ang="f1244">
                <a:pos x="f2254" y="f2255"/>
              </a:cxn>
              <a:cxn ang="f1244">
                <a:pos x="f2256" y="f2257"/>
              </a:cxn>
              <a:cxn ang="f1244">
                <a:pos x="f2258" y="f2259"/>
              </a:cxn>
              <a:cxn ang="f1244">
                <a:pos x="f2260" y="f2261"/>
              </a:cxn>
              <a:cxn ang="f1244">
                <a:pos x="f2262" y="f2263"/>
              </a:cxn>
              <a:cxn ang="f1244">
                <a:pos x="f2264" y="f2265"/>
              </a:cxn>
              <a:cxn ang="f1244">
                <a:pos x="f2266" y="f2267"/>
              </a:cxn>
              <a:cxn ang="f1244">
                <a:pos x="f2268" y="f2269"/>
              </a:cxn>
              <a:cxn ang="f1244">
                <a:pos x="f2270" y="f2271"/>
              </a:cxn>
              <a:cxn ang="f1244">
                <a:pos x="f2272" y="f2273"/>
              </a:cxn>
              <a:cxn ang="f1244">
                <a:pos x="f2274" y="f2275"/>
              </a:cxn>
              <a:cxn ang="f1244">
                <a:pos x="f2276" y="f2277"/>
              </a:cxn>
              <a:cxn ang="f1244">
                <a:pos x="f2278" y="f2279"/>
              </a:cxn>
              <a:cxn ang="f1244">
                <a:pos x="f2280" y="f2281"/>
              </a:cxn>
              <a:cxn ang="f1244">
                <a:pos x="f2282" y="f2283"/>
              </a:cxn>
              <a:cxn ang="f1244">
                <a:pos x="f2284" y="f2285"/>
              </a:cxn>
              <a:cxn ang="f1244">
                <a:pos x="f2286" y="f2287"/>
              </a:cxn>
              <a:cxn ang="f1244">
                <a:pos x="f2288" y="f2289"/>
              </a:cxn>
              <a:cxn ang="f1244">
                <a:pos x="f2290" y="f2291"/>
              </a:cxn>
              <a:cxn ang="f1244">
                <a:pos x="f2292" y="f2293"/>
              </a:cxn>
              <a:cxn ang="f1244">
                <a:pos x="f2294" y="f2295"/>
              </a:cxn>
              <a:cxn ang="f1244">
                <a:pos x="f2296" y="f2297"/>
              </a:cxn>
              <a:cxn ang="f1244">
                <a:pos x="f2298" y="f2299"/>
              </a:cxn>
              <a:cxn ang="f1244">
                <a:pos x="f2300" y="f2301"/>
              </a:cxn>
              <a:cxn ang="f1244">
                <a:pos x="f2302" y="f2303"/>
              </a:cxn>
              <a:cxn ang="f1244">
                <a:pos x="f2304" y="f2305"/>
              </a:cxn>
              <a:cxn ang="f1244">
                <a:pos x="f2306" y="f2307"/>
              </a:cxn>
              <a:cxn ang="f1244">
                <a:pos x="f2308" y="f2309"/>
              </a:cxn>
              <a:cxn ang="f1244">
                <a:pos x="f2310" y="f2311"/>
              </a:cxn>
              <a:cxn ang="f1244">
                <a:pos x="f2312" y="f2313"/>
              </a:cxn>
              <a:cxn ang="f1244">
                <a:pos x="f2314" y="f2315"/>
              </a:cxn>
              <a:cxn ang="f1244">
                <a:pos x="f2316" y="f2317"/>
              </a:cxn>
              <a:cxn ang="f1244">
                <a:pos x="f2318" y="f2319"/>
              </a:cxn>
              <a:cxn ang="f1244">
                <a:pos x="f2320" y="f2321"/>
              </a:cxn>
              <a:cxn ang="f1244">
                <a:pos x="f2322" y="f2323"/>
              </a:cxn>
              <a:cxn ang="f1244">
                <a:pos x="f2324" y="f2325"/>
              </a:cxn>
              <a:cxn ang="f1244">
                <a:pos x="f2326" y="f2327"/>
              </a:cxn>
              <a:cxn ang="f1244">
                <a:pos x="f2328" y="f2329"/>
              </a:cxn>
              <a:cxn ang="f1244">
                <a:pos x="f2330" y="f2331"/>
              </a:cxn>
              <a:cxn ang="f1244">
                <a:pos x="f2332" y="f2333"/>
              </a:cxn>
              <a:cxn ang="f1244">
                <a:pos x="f2334" y="f2335"/>
              </a:cxn>
              <a:cxn ang="f1244">
                <a:pos x="f2336" y="f2337"/>
              </a:cxn>
              <a:cxn ang="f1244">
                <a:pos x="f2338" y="f2339"/>
              </a:cxn>
              <a:cxn ang="f1244">
                <a:pos x="f2340" y="f2341"/>
              </a:cxn>
              <a:cxn ang="f1244">
                <a:pos x="f2342" y="f2343"/>
              </a:cxn>
              <a:cxn ang="f1244">
                <a:pos x="f2344" y="f2345"/>
              </a:cxn>
              <a:cxn ang="f1244">
                <a:pos x="f2346" y="f2347"/>
              </a:cxn>
              <a:cxn ang="f1244">
                <a:pos x="f2348" y="f2349"/>
              </a:cxn>
              <a:cxn ang="f1244">
                <a:pos x="f2350" y="f2351"/>
              </a:cxn>
              <a:cxn ang="f1244">
                <a:pos x="f2352" y="f2353"/>
              </a:cxn>
              <a:cxn ang="f1244">
                <a:pos x="f2354" y="f2355"/>
              </a:cxn>
              <a:cxn ang="f1244">
                <a:pos x="f2356" y="f2357"/>
              </a:cxn>
              <a:cxn ang="f1244">
                <a:pos x="f2358" y="f2359"/>
              </a:cxn>
              <a:cxn ang="f1244">
                <a:pos x="f2360" y="f2361"/>
              </a:cxn>
              <a:cxn ang="f1244">
                <a:pos x="f2362" y="f2363"/>
              </a:cxn>
              <a:cxn ang="f1244">
                <a:pos x="f2364" y="f2365"/>
              </a:cxn>
              <a:cxn ang="f1244">
                <a:pos x="f2366" y="f2367"/>
              </a:cxn>
              <a:cxn ang="f1244">
                <a:pos x="f1997" y="f2368"/>
              </a:cxn>
            </a:cxnLst>
            <a:rect l="f1993" t="f1996" r="f1994" b="f1995"/>
            <a:pathLst>
              <a:path w="10753706" h="1027260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lnTo>
                  <a:pt x="f136" y="f137"/>
                </a:lnTo>
                <a:lnTo>
                  <a:pt x="f138" y="f139"/>
                </a:lnTo>
                <a:lnTo>
                  <a:pt x="f140" y="f141"/>
                </a:ln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lnTo>
                  <a:pt x="f172" y="f173"/>
                </a:lnTo>
                <a:cubicBezTo>
                  <a:pt x="f174" y="f175"/>
                  <a:pt x="f176" y="f177"/>
                  <a:pt x="f178" y="f179"/>
                </a:cubicBezTo>
                <a:lnTo>
                  <a:pt x="f180" y="f181"/>
                </a:lnTo>
                <a:lnTo>
                  <a:pt x="f182" y="f183"/>
                </a:ln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lnTo>
                  <a:pt x="f214" y="f215"/>
                </a:lnTo>
                <a:lnTo>
                  <a:pt x="f216" y="f217"/>
                </a:ln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lnTo>
                  <a:pt x="f248" y="f249"/>
                </a:lnTo>
                <a:lnTo>
                  <a:pt x="f250" y="f251"/>
                </a:ln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lnTo>
                  <a:pt x="f282" y="f283"/>
                </a:ln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lnTo>
                  <a:pt x="f302" y="f303"/>
                </a:lnTo>
                <a:lnTo>
                  <a:pt x="f304" y="f305"/>
                </a:ln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lnTo>
                  <a:pt x="f348" y="f349"/>
                </a:lnTo>
                <a:lnTo>
                  <a:pt x="f350" y="f351"/>
                </a:lnTo>
                <a:cubicBezTo>
                  <a:pt x="f352" y="f353"/>
                  <a:pt x="f354" y="f355"/>
                  <a:pt x="f356" y="f357"/>
                </a:cubicBezTo>
                <a:lnTo>
                  <a:pt x="f358" y="f359"/>
                </a:lnTo>
                <a:lnTo>
                  <a:pt x="f360" y="f361"/>
                </a:lnTo>
                <a:lnTo>
                  <a:pt x="f362" y="f363"/>
                </a:lnTo>
                <a:lnTo>
                  <a:pt x="f364" y="f365"/>
                </a:lnTo>
                <a:lnTo>
                  <a:pt x="f366" y="f367"/>
                </a:lnTo>
                <a:lnTo>
                  <a:pt x="f368" y="f369"/>
                </a:ln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lnTo>
                  <a:pt x="f394" y="f395"/>
                </a:lnTo>
                <a:lnTo>
                  <a:pt x="f396" y="f397"/>
                </a:lnTo>
                <a:cubicBezTo>
                  <a:pt x="f398" y="f399"/>
                  <a:pt x="f400" y="f401"/>
                  <a:pt x="f402" y="f403"/>
                </a:cubicBezTo>
                <a:lnTo>
                  <a:pt x="f404" y="f405"/>
                </a:lnTo>
                <a:lnTo>
                  <a:pt x="f406" y="f407"/>
                </a:lnTo>
                <a:lnTo>
                  <a:pt x="f408" y="f409"/>
                </a:ln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lnTo>
                  <a:pt x="f446" y="f447"/>
                </a:lnTo>
                <a:lnTo>
                  <a:pt x="f448" y="f449"/>
                </a:ln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lnTo>
                  <a:pt x="f468" y="f469"/>
                </a:lnTo>
                <a:lnTo>
                  <a:pt x="f470" y="f471"/>
                </a:lnTo>
                <a:cubicBezTo>
                  <a:pt x="f472" y="f473"/>
                  <a:pt x="f474" y="f475"/>
                  <a:pt x="f476" y="f477"/>
                </a:cubicBezTo>
                <a:lnTo>
                  <a:pt x="f478" y="f479"/>
                </a:lnTo>
                <a:cubicBezTo>
                  <a:pt x="f480" y="f481"/>
                  <a:pt x="f482" y="f483"/>
                  <a:pt x="f484" y="f485"/>
                </a:cubicBezTo>
                <a:cubicBezTo>
                  <a:pt x="f486" y="f487"/>
                  <a:pt x="f488" y="f489"/>
                  <a:pt x="f490" y="f491"/>
                </a:cubicBezTo>
                <a:cubicBezTo>
                  <a:pt x="f492" y="f493"/>
                  <a:pt x="f494" y="f495"/>
                  <a:pt x="f496" y="f497"/>
                </a:cubicBezTo>
                <a:cubicBezTo>
                  <a:pt x="f498" y="f499"/>
                  <a:pt x="f500" y="f501"/>
                  <a:pt x="f502" y="f503"/>
                </a:cubicBez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lnTo>
                  <a:pt x="f518" y="f519"/>
                </a:lnTo>
                <a:lnTo>
                  <a:pt x="f520" y="f521"/>
                </a:ln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lnTo>
                  <a:pt x="f534" y="f535"/>
                </a:lnTo>
                <a:lnTo>
                  <a:pt x="f536" y="f537"/>
                </a:lnTo>
                <a:lnTo>
                  <a:pt x="f538" y="f539"/>
                </a:lnTo>
                <a:lnTo>
                  <a:pt x="f540" y="f541"/>
                </a:ln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cubicBezTo>
                  <a:pt x="f554" y="f555"/>
                  <a:pt x="f556" y="f557"/>
                  <a:pt x="f558" y="f559"/>
                </a:cubicBez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lnTo>
                  <a:pt x="f584" y="f585"/>
                </a:lnTo>
                <a:lnTo>
                  <a:pt x="f586" y="f587"/>
                </a:lnTo>
                <a:lnTo>
                  <a:pt x="f588" y="f589"/>
                </a:lnTo>
                <a:lnTo>
                  <a:pt x="f590" y="f591"/>
                </a:lnTo>
                <a:lnTo>
                  <a:pt x="f592" y="f593"/>
                </a:lnTo>
                <a:lnTo>
                  <a:pt x="f594" y="f595"/>
                </a:lnTo>
                <a:lnTo>
                  <a:pt x="f596" y="f597"/>
                </a:ln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lnTo>
                  <a:pt x="f610" y="f611"/>
                </a:lnTo>
                <a:lnTo>
                  <a:pt x="f612" y="f613"/>
                </a:lnTo>
                <a:cubicBezTo>
                  <a:pt x="f614" y="f615"/>
                  <a:pt x="f616" y="f617"/>
                  <a:pt x="f618" y="f619"/>
                </a:cubicBezTo>
                <a:cubicBezTo>
                  <a:pt x="f620" y="f621"/>
                  <a:pt x="f622" y="f623"/>
                  <a:pt x="f624" y="f625"/>
                </a:cubicBezTo>
                <a:lnTo>
                  <a:pt x="f626" y="f627"/>
                </a:ln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lnTo>
                  <a:pt x="f658" y="f659"/>
                </a:lnTo>
                <a:lnTo>
                  <a:pt x="f660" y="f661"/>
                </a:lnTo>
                <a:cubicBezTo>
                  <a:pt x="f662" y="f663"/>
                  <a:pt x="f664" y="f665"/>
                  <a:pt x="f666" y="f667"/>
                </a:cubicBezTo>
                <a:lnTo>
                  <a:pt x="f668" y="f669"/>
                </a:ln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lnTo>
                  <a:pt x="f694" y="f695"/>
                </a:lnTo>
                <a:lnTo>
                  <a:pt x="f696" y="f697"/>
                </a:lnTo>
                <a:lnTo>
                  <a:pt x="f698" y="f699"/>
                </a:lnTo>
                <a:lnTo>
                  <a:pt x="f700" y="f701"/>
                </a:lnTo>
                <a:lnTo>
                  <a:pt x="f702" y="f703"/>
                </a:lnTo>
                <a:lnTo>
                  <a:pt x="f704" y="f705"/>
                </a:ln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lnTo>
                  <a:pt x="f724" y="f725"/>
                </a:lnTo>
                <a:cubicBezTo>
                  <a:pt x="f726" y="f727"/>
                  <a:pt x="f728" y="f729"/>
                  <a:pt x="f730" y="f731"/>
                </a:cubicBezTo>
                <a:cubicBezTo>
                  <a:pt x="f732" y="f733"/>
                  <a:pt x="f734" y="f735"/>
                  <a:pt x="f736" y="f737"/>
                </a:cubicBezTo>
                <a:cubicBezTo>
                  <a:pt x="f738" y="f739"/>
                  <a:pt x="f740" y="f741"/>
                  <a:pt x="f742" y="f743"/>
                </a:cubicBezTo>
                <a:lnTo>
                  <a:pt x="f744" y="f745"/>
                </a:lnTo>
                <a:lnTo>
                  <a:pt x="f746" y="f747"/>
                </a:lnTo>
                <a:lnTo>
                  <a:pt x="f748" y="f749"/>
                </a:lnTo>
                <a:lnTo>
                  <a:pt x="f750" y="f751"/>
                </a:lnTo>
                <a:cubicBezTo>
                  <a:pt x="f752" y="f753"/>
                  <a:pt x="f754" y="f755"/>
                  <a:pt x="f756" y="f757"/>
                </a:cubicBez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788" y="f789"/>
                  <a:pt x="f790" y="f791"/>
                  <a:pt x="f792" y="f793"/>
                </a:cubicBezTo>
                <a:cubicBezTo>
                  <a:pt x="f794" y="f795"/>
                  <a:pt x="f796" y="f797"/>
                  <a:pt x="f798" y="f799"/>
                </a:cubicBezTo>
                <a:cubicBezTo>
                  <a:pt x="f800" y="f801"/>
                  <a:pt x="f802" y="f803"/>
                  <a:pt x="f804" y="f7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cubicBezTo>
                  <a:pt x="f829" y="f830"/>
                  <a:pt x="f831" y="f832"/>
                  <a:pt x="f833" y="f834"/>
                </a:cubicBezTo>
                <a:cubicBezTo>
                  <a:pt x="f835" y="f836"/>
                  <a:pt x="f837" y="f838"/>
                  <a:pt x="f839" y="f840"/>
                </a:cubicBezTo>
                <a:cubicBezTo>
                  <a:pt x="f841" y="f842"/>
                  <a:pt x="f843" y="f844"/>
                  <a:pt x="f845" y="f846"/>
                </a:cubicBezTo>
                <a:cubicBezTo>
                  <a:pt x="f847" y="f848"/>
                  <a:pt x="f849" y="f850"/>
                  <a:pt x="f851" y="f852"/>
                </a:cubicBezTo>
                <a:cubicBezTo>
                  <a:pt x="f853" y="f854"/>
                  <a:pt x="f855" y="f856"/>
                  <a:pt x="f857" y="f858"/>
                </a:cubicBezTo>
                <a:lnTo>
                  <a:pt x="f5" y="f85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8" name="Slide 2">
            <a:hlinkClick r:id="" action="ppaction://media"/>
            <a:extLst>
              <a:ext uri="{FF2B5EF4-FFF2-40B4-BE49-F238E27FC236}">
                <a16:creationId xmlns:a16="http://schemas.microsoft.com/office/drawing/2014/main" id="{DA078951-4341-4C01-1040-0185DA44DD8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894254" y="5587755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12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F08AB895-8A05-7258-A217-211A070D5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5E16AAD-E26F-7900-2463-3EA4269E454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557189"/>
            <a:ext cx="10515600" cy="1133499"/>
          </a:xfrm>
        </p:spPr>
        <p:txBody>
          <a:bodyPr anchorCtr="1"/>
          <a:lstStyle/>
          <a:p>
            <a:pPr lvl="0" algn="ctr"/>
            <a:r>
              <a:rPr lang="en-GB" sz="4000">
                <a:solidFill>
                  <a:srgbClr val="FF0000"/>
                </a:solidFill>
                <a:latin typeface="Arial Black" pitchFamily="34"/>
              </a:rPr>
              <a:t>Practical Applications</a:t>
            </a:r>
          </a:p>
        </p:txBody>
      </p:sp>
      <p:grpSp>
        <p:nvGrpSpPr>
          <p:cNvPr id="4" name="Content Placeholder 2">
            <a:extLst>
              <a:ext uri="{FF2B5EF4-FFF2-40B4-BE49-F238E27FC236}">
                <a16:creationId xmlns:a16="http://schemas.microsoft.com/office/drawing/2014/main" id="{BE91CF10-7F04-D4B4-EC17-384A65D08612}"/>
              </a:ext>
            </a:extLst>
          </p:cNvPr>
          <p:cNvGrpSpPr/>
          <p:nvPr/>
        </p:nvGrpSpPr>
        <p:grpSpPr>
          <a:xfrm>
            <a:off x="838203" y="1833554"/>
            <a:ext cx="10515600" cy="4343043"/>
            <a:chOff x="838203" y="1833554"/>
            <a:chExt cx="10515600" cy="4343043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432CD4E1-D80E-B887-7C71-0E0B76DA8036}"/>
                </a:ext>
              </a:extLst>
            </p:cNvPr>
            <p:cNvSpPr/>
            <p:nvPr/>
          </p:nvSpPr>
          <p:spPr>
            <a:xfrm>
              <a:off x="838203" y="1833554"/>
              <a:ext cx="10515600" cy="97344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973440"/>
                <a:gd name="f8" fmla="val 162243"/>
                <a:gd name="f9" fmla="val 72639"/>
                <a:gd name="f10" fmla="val 10353357"/>
                <a:gd name="f11" fmla="val 10442961"/>
                <a:gd name="f12" fmla="val 811197"/>
                <a:gd name="f13" fmla="val 900801"/>
                <a:gd name="f14" fmla="+- 0 0 -90"/>
                <a:gd name="f15" fmla="*/ f3 1 10515600"/>
                <a:gd name="f16" fmla="*/ f4 1 97344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973440"/>
                <a:gd name="f26" fmla="*/ 0 f22 1"/>
                <a:gd name="f27" fmla="*/ 162243 f21 1"/>
                <a:gd name="f28" fmla="*/ 162243 f22 1"/>
                <a:gd name="f29" fmla="*/ 0 f21 1"/>
                <a:gd name="f30" fmla="*/ 10353357 f22 1"/>
                <a:gd name="f31" fmla="*/ 10515600 f22 1"/>
                <a:gd name="f32" fmla="*/ 811197 f21 1"/>
                <a:gd name="f33" fmla="*/ 973440 f21 1"/>
                <a:gd name="f34" fmla="+- f23 0 f1"/>
                <a:gd name="f35" fmla="*/ f26 1 10515600"/>
                <a:gd name="f36" fmla="*/ f27 1 973440"/>
                <a:gd name="f37" fmla="*/ f28 1 10515600"/>
                <a:gd name="f38" fmla="*/ f29 1 973440"/>
                <a:gd name="f39" fmla="*/ f30 1 10515600"/>
                <a:gd name="f40" fmla="*/ f31 1 10515600"/>
                <a:gd name="f41" fmla="*/ f32 1 973440"/>
                <a:gd name="f42" fmla="*/ f33 1 97344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97344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A02B93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8475" tIns="108475" rIns="108475" bIns="108475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Sustainable goods: Implementing packaging that can be recycled and using eco-friendly materials.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14A3FA8D-BCC8-ADC1-B39F-F0974E370FC5}"/>
                </a:ext>
              </a:extLst>
            </p:cNvPr>
            <p:cNvSpPr/>
            <p:nvPr/>
          </p:nvSpPr>
          <p:spPr>
            <a:xfrm>
              <a:off x="838203" y="2956748"/>
              <a:ext cx="10515600" cy="97344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973440"/>
                <a:gd name="f8" fmla="val 162243"/>
                <a:gd name="f9" fmla="val 72639"/>
                <a:gd name="f10" fmla="val 10353357"/>
                <a:gd name="f11" fmla="val 10442961"/>
                <a:gd name="f12" fmla="val 811197"/>
                <a:gd name="f13" fmla="val 900801"/>
                <a:gd name="f14" fmla="+- 0 0 -90"/>
                <a:gd name="f15" fmla="*/ f3 1 10515600"/>
                <a:gd name="f16" fmla="*/ f4 1 97344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973440"/>
                <a:gd name="f26" fmla="*/ 0 f22 1"/>
                <a:gd name="f27" fmla="*/ 162243 f21 1"/>
                <a:gd name="f28" fmla="*/ 162243 f22 1"/>
                <a:gd name="f29" fmla="*/ 0 f21 1"/>
                <a:gd name="f30" fmla="*/ 10353357 f22 1"/>
                <a:gd name="f31" fmla="*/ 10515600 f22 1"/>
                <a:gd name="f32" fmla="*/ 811197 f21 1"/>
                <a:gd name="f33" fmla="*/ 973440 f21 1"/>
                <a:gd name="f34" fmla="+- f23 0 f1"/>
                <a:gd name="f35" fmla="*/ f26 1 10515600"/>
                <a:gd name="f36" fmla="*/ f27 1 973440"/>
                <a:gd name="f37" fmla="*/ f28 1 10515600"/>
                <a:gd name="f38" fmla="*/ f29 1 973440"/>
                <a:gd name="f39" fmla="*/ f30 1 10515600"/>
                <a:gd name="f40" fmla="*/ f31 1 10515600"/>
                <a:gd name="f41" fmla="*/ f32 1 973440"/>
                <a:gd name="f42" fmla="*/ f33 1 97344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97344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C2EA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8475" tIns="108475" rIns="108475" bIns="108475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Involvement in the community: Supporting charity efforts and local communities.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BF6E6EA-1EFF-E5A6-6932-D68C0547BD6A}"/>
                </a:ext>
              </a:extLst>
            </p:cNvPr>
            <p:cNvSpPr/>
            <p:nvPr/>
          </p:nvSpPr>
          <p:spPr>
            <a:xfrm>
              <a:off x="838203" y="4079952"/>
              <a:ext cx="10515600" cy="97344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973440"/>
                <a:gd name="f8" fmla="val 162243"/>
                <a:gd name="f9" fmla="val 72639"/>
                <a:gd name="f10" fmla="val 10353357"/>
                <a:gd name="f11" fmla="val 10442961"/>
                <a:gd name="f12" fmla="val 811197"/>
                <a:gd name="f13" fmla="val 900801"/>
                <a:gd name="f14" fmla="+- 0 0 -90"/>
                <a:gd name="f15" fmla="*/ f3 1 10515600"/>
                <a:gd name="f16" fmla="*/ f4 1 97344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973440"/>
                <a:gd name="f26" fmla="*/ 0 f22 1"/>
                <a:gd name="f27" fmla="*/ 162243 f21 1"/>
                <a:gd name="f28" fmla="*/ 162243 f22 1"/>
                <a:gd name="f29" fmla="*/ 0 f21 1"/>
                <a:gd name="f30" fmla="*/ 10353357 f22 1"/>
                <a:gd name="f31" fmla="*/ 10515600 f22 1"/>
                <a:gd name="f32" fmla="*/ 811197 f21 1"/>
                <a:gd name="f33" fmla="*/ 973440 f21 1"/>
                <a:gd name="f34" fmla="+- f23 0 f1"/>
                <a:gd name="f35" fmla="*/ f26 1 10515600"/>
                <a:gd name="f36" fmla="*/ f27 1 973440"/>
                <a:gd name="f37" fmla="*/ f28 1 10515600"/>
                <a:gd name="f38" fmla="*/ f29 1 973440"/>
                <a:gd name="f39" fmla="*/ f30 1 10515600"/>
                <a:gd name="f40" fmla="*/ f31 1 10515600"/>
                <a:gd name="f41" fmla="*/ f32 1 973440"/>
                <a:gd name="f42" fmla="*/ f33 1 97344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97344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2DA594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8475" tIns="108475" rIns="108475" bIns="108475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Social media marketing: Increasing the knowledge about environmental and social issues (Mahoney &amp; Tang, 2024).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44A5EAB0-458B-1511-E705-64B8A64E1CD2}"/>
                </a:ext>
              </a:extLst>
            </p:cNvPr>
            <p:cNvSpPr/>
            <p:nvPr/>
          </p:nvSpPr>
          <p:spPr>
            <a:xfrm>
              <a:off x="838203" y="5203155"/>
              <a:ext cx="10515600" cy="973442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973440"/>
                <a:gd name="f8" fmla="val 162243"/>
                <a:gd name="f9" fmla="val 72639"/>
                <a:gd name="f10" fmla="val 10353357"/>
                <a:gd name="f11" fmla="val 10442961"/>
                <a:gd name="f12" fmla="val 811197"/>
                <a:gd name="f13" fmla="val 900801"/>
                <a:gd name="f14" fmla="+- 0 0 -90"/>
                <a:gd name="f15" fmla="*/ f3 1 10515600"/>
                <a:gd name="f16" fmla="*/ f4 1 97344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973440"/>
                <a:gd name="f26" fmla="*/ 0 f22 1"/>
                <a:gd name="f27" fmla="*/ 162243 f21 1"/>
                <a:gd name="f28" fmla="*/ 162243 f22 1"/>
                <a:gd name="f29" fmla="*/ 0 f21 1"/>
                <a:gd name="f30" fmla="*/ 10353357 f22 1"/>
                <a:gd name="f31" fmla="*/ 10515600 f22 1"/>
                <a:gd name="f32" fmla="*/ 811197 f21 1"/>
                <a:gd name="f33" fmla="*/ 973440 f21 1"/>
                <a:gd name="f34" fmla="+- f23 0 f1"/>
                <a:gd name="f35" fmla="*/ f26 1 10515600"/>
                <a:gd name="f36" fmla="*/ f27 1 973440"/>
                <a:gd name="f37" fmla="*/ f28 1 10515600"/>
                <a:gd name="f38" fmla="*/ f29 1 973440"/>
                <a:gd name="f39" fmla="*/ f30 1 10515600"/>
                <a:gd name="f40" fmla="*/ f31 1 10515600"/>
                <a:gd name="f41" fmla="*/ f32 1 973440"/>
                <a:gd name="f42" fmla="*/ f33 1 97344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97344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4EA72E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08475" tIns="108475" rIns="108475" bIns="108475" anchor="ctr" anchorCtr="0" compatLnSpc="1">
              <a:noAutofit/>
            </a:bodyPr>
            <a:lstStyle/>
            <a:p>
              <a:pPr marL="0" marR="0" lvl="0" indent="0" algn="l" defTabSz="711202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16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Responsible branding: Involving social values in business identity (Siaw, 2025).</a:t>
              </a:r>
            </a:p>
          </p:txBody>
        </p:sp>
      </p:grpSp>
      <p:pic>
        <p:nvPicPr>
          <p:cNvPr id="9" name="Slide 3">
            <a:hlinkClick r:id="" action="ppaction://media"/>
            <a:extLst>
              <a:ext uri="{FF2B5EF4-FFF2-40B4-BE49-F238E27FC236}">
                <a16:creationId xmlns:a16="http://schemas.microsoft.com/office/drawing/2014/main" id="{A3D611AC-A2BF-6810-AB34-F36A9E3A9E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35768" y="6226395"/>
            <a:ext cx="487362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4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Background">
            <a:extLst>
              <a:ext uri="{FF2B5EF4-FFF2-40B4-BE49-F238E27FC236}">
                <a16:creationId xmlns:a16="http://schemas.microsoft.com/office/drawing/2014/main" id="{0C6AC765-62FE-2D47-0F30-889C7C968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4A08FB22-66B8-2BFA-02F5-861A97A3D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8522445" cy="2286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304798" dir="7139971" algn="tl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9081AE5-F2D4-F15E-0D80-9929AF3E13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61804" y="350196"/>
            <a:ext cx="4646907" cy="1624523"/>
          </a:xfrm>
        </p:spPr>
        <p:txBody>
          <a:bodyPr/>
          <a:lstStyle/>
          <a:p>
            <a:pPr lvl="0"/>
            <a:r>
              <a:rPr lang="en-GB" sz="3700">
                <a:solidFill>
                  <a:srgbClr val="FF0000"/>
                </a:solidFill>
                <a:latin typeface="Arial Black" pitchFamily="34"/>
              </a:rPr>
              <a:t>Benefits for Contemporary Businesses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4F3C833-47D7-DADE-DED3-25FF9D73D07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61804" y="2743200"/>
            <a:ext cx="4646907" cy="3613151"/>
          </a:xfrm>
        </p:spPr>
        <p:txBody>
          <a:bodyPr anchor="ctr"/>
          <a:lstStyle/>
          <a:p>
            <a:pPr lvl="0"/>
            <a:r>
              <a:rPr lang="en-US" sz="1600">
                <a:latin typeface="Arial" pitchFamily="34"/>
                <a:cs typeface="Arial" pitchFamily="34"/>
              </a:rPr>
              <a:t>Customer desires: The rise of good-demand products and sustainability has its effect on what consumers expect. (Belz et al., 2025).</a:t>
            </a:r>
          </a:p>
          <a:p>
            <a:pPr lvl="0"/>
            <a:r>
              <a:rPr lang="en-US" sz="1600">
                <a:latin typeface="Arial" pitchFamily="34"/>
                <a:cs typeface="Arial" pitchFamily="34"/>
              </a:rPr>
              <a:t>Company image: Being socially responsible at the same time as corporate identity will impact the company’s image positively (Siaw, 2025).</a:t>
            </a:r>
          </a:p>
          <a:p>
            <a:pPr lvl="0"/>
            <a:r>
              <a:rPr lang="en-US" sz="1600">
                <a:latin typeface="Arial" pitchFamily="34"/>
                <a:cs typeface="Arial" pitchFamily="34"/>
              </a:rPr>
              <a:t>Edge over rivals: Socially responsible practices help companies to differentiate themselves from their competitors.</a:t>
            </a:r>
          </a:p>
          <a:p>
            <a:pPr lvl="0"/>
            <a:r>
              <a:rPr lang="en-US" sz="1600">
                <a:latin typeface="Arial" pitchFamily="34"/>
                <a:cs typeface="Arial" pitchFamily="34"/>
              </a:rPr>
              <a:t>Business sustainability: Companies must consider social well-being as part of their business practice.</a:t>
            </a:r>
            <a:endParaRPr lang="en-GB" sz="1600">
              <a:latin typeface="Arial" pitchFamily="34"/>
              <a:cs typeface="Arial" pitchFamily="34"/>
            </a:endParaRP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3461858C-1F52-03F9-4A0C-1DFD48D1D6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7087" r="12857"/>
          <a:stretch>
            <a:fillRect/>
          </a:stretch>
        </p:blipFill>
        <p:spPr>
          <a:xfrm>
            <a:off x="6096003" y="0"/>
            <a:ext cx="6102824" cy="68580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Slide 4">
            <a:hlinkClick r:id="" action="ppaction://media"/>
            <a:extLst>
              <a:ext uri="{FF2B5EF4-FFF2-40B4-BE49-F238E27FC236}">
                <a16:creationId xmlns:a16="http://schemas.microsoft.com/office/drawing/2014/main" id="{24A15FA8-69F8-8C1E-E7EE-11E8336D06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88976" y="6020442"/>
            <a:ext cx="487363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01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73719524-D068-8D75-B91E-1D80D241B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Freeform: Shape 9">
            <a:extLst>
              <a:ext uri="{FF2B5EF4-FFF2-40B4-BE49-F238E27FC236}">
                <a16:creationId xmlns:a16="http://schemas.microsoft.com/office/drawing/2014/main" id="{83F8EA35-5555-3DEC-3541-5E5AD53E2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229523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0"/>
              <a:gd name="f7" fmla="val 2079137"/>
              <a:gd name="f8" fmla="val 12160143"/>
              <a:gd name="f9" fmla="val 831692"/>
              <a:gd name="f10" fmla="val 12159112"/>
              <a:gd name="f11" fmla="val 833361"/>
              <a:gd name="f12" fmla="val 12157915"/>
              <a:gd name="f13" fmla="val 833832"/>
              <a:gd name="f14" fmla="val 12157402"/>
              <a:gd name="f15" fmla="val 833649"/>
              <a:gd name="f16" fmla="val 12158912"/>
              <a:gd name="f17" fmla="val 832430"/>
              <a:gd name="f18" fmla="val 558063"/>
              <a:gd name="f19" fmla="val 12189259"/>
              <a:gd name="f20" fmla="val 810508"/>
              <a:gd name="f21" fmla="val 12170847"/>
              <a:gd name="f22" fmla="val 825280"/>
              <a:gd name="f23" fmla="val 12163806"/>
              <a:gd name="f24" fmla="val 825759"/>
              <a:gd name="f25" fmla="val 12125449"/>
              <a:gd name="f26" fmla="val 821525"/>
              <a:gd name="f27" fmla="val 12082203"/>
              <a:gd name="f28" fmla="val 824698"/>
              <a:gd name="f29" fmla="val 12056557"/>
              <a:gd name="f30" fmla="val 810176"/>
              <a:gd name="f31" fmla="val 12050902"/>
              <a:gd name="f32" fmla="val 790976"/>
              <a:gd name="f33" fmla="val 11923731"/>
              <a:gd name="f34" fmla="val 799312"/>
              <a:gd name="f35" fmla="val 11900316"/>
              <a:gd name="f36" fmla="val 789618"/>
              <a:gd name="f37" fmla="val 11841702"/>
              <a:gd name="f38" fmla="val 803374"/>
              <a:gd name="f39" fmla="val 11823963"/>
              <a:gd name="f40" fmla="val 832645"/>
              <a:gd name="f41" fmla="val 11791206"/>
              <a:gd name="f42" fmla="val 824176"/>
              <a:gd name="f43" fmla="val 11768977"/>
              <a:gd name="f44" fmla="val 817380"/>
              <a:gd name="f45" fmla="val 11683857"/>
              <a:gd name="f46" fmla="val 828947"/>
              <a:gd name="f47" fmla="val 11659257"/>
              <a:gd name="f48" fmla="val 800841"/>
              <a:gd name="f49" fmla="val 11617173"/>
              <a:gd name="f50" fmla="val 818107"/>
              <a:gd name="f51" fmla="val 11602556"/>
              <a:gd name="f52" fmla="val 790694"/>
              <a:gd name="f53" fmla="val 11569789"/>
              <a:gd name="f54" fmla="val 797135"/>
              <a:gd name="f55" fmla="val 11498310"/>
              <a:gd name="f56" fmla="val 795094"/>
              <a:gd name="f57" fmla="val 11458472"/>
              <a:gd name="f58" fmla="val 819882"/>
              <a:gd name="f59" fmla="val 11367885"/>
              <a:gd name="f60" fmla="val 791985"/>
              <a:gd name="f61" fmla="val 11325508"/>
              <a:gd name="f62" fmla="val 798158"/>
              <a:gd name="f63" fmla="val 11266580"/>
              <a:gd name="f64" fmla="val 755023"/>
              <a:gd name="f65" fmla="val 11174663"/>
              <a:gd name="f66" fmla="val 788721"/>
              <a:gd name="f67" fmla="val 11122703"/>
              <a:gd name="f68" fmla="val 792192"/>
              <a:gd name="f69" fmla="val 11150009"/>
              <a:gd name="f70" fmla="val 775410"/>
              <a:gd name="f71" fmla="val 11068220"/>
              <a:gd name="f72" fmla="val 786994"/>
              <a:gd name="f73" fmla="val 11046931"/>
              <a:gd name="f74" fmla="val 759861"/>
              <a:gd name="f75" fmla="val 10919185"/>
              <a:gd name="f76" fmla="val 793102"/>
              <a:gd name="f77" fmla="val 10893266"/>
              <a:gd name="f78" fmla="val 794013"/>
              <a:gd name="f79" fmla="val 10874184"/>
              <a:gd name="f80" fmla="val 776189"/>
              <a:gd name="f81" fmla="val 10862860"/>
              <a:gd name="f82" fmla="val 788743"/>
              <a:gd name="f83" fmla="val 10844025"/>
              <a:gd name="f84" fmla="val 789857"/>
              <a:gd name="f85" fmla="val 10836453"/>
              <a:gd name="f86" fmla="val 779294"/>
              <a:gd name="f87" fmla="val 10820690"/>
              <a:gd name="f88" fmla="val 778184"/>
              <a:gd name="f89" fmla="val 10814353"/>
              <a:gd name="f90" fmla="val 789010"/>
              <a:gd name="f91" fmla="val 10819669"/>
              <a:gd name="f92" fmla="val 816016"/>
              <a:gd name="f93" fmla="val 10754019"/>
              <a:gd name="f94" fmla="val 789067"/>
              <a:gd name="f95" fmla="val 10748393"/>
              <a:gd name="f96" fmla="val 806738"/>
              <a:gd name="f97" fmla="val 10687156"/>
              <a:gd name="f98" fmla="val 807873"/>
              <a:gd name="f99" fmla="val 10550299"/>
              <a:gd name="f100" fmla="val 781800"/>
              <a:gd name="f101" fmla="val 10468256"/>
              <a:gd name="f102" fmla="val 778733"/>
              <a:gd name="f103" fmla="val 10436666"/>
              <a:gd name="f104" fmla="val 770025"/>
              <a:gd name="f105" fmla="val 10371995"/>
              <a:gd name="f106" fmla="val 797252"/>
              <a:gd name="f107" fmla="val 10256131"/>
              <a:gd name="f108" fmla="val 788332"/>
              <a:gd name="f109" fmla="val 10240995"/>
              <a:gd name="f110" fmla="val 781626"/>
              <a:gd name="f111" fmla="val 10182664"/>
              <a:gd name="f112" fmla="val 765742"/>
              <a:gd name="f113" fmla="val 10177442"/>
              <a:gd name="f114" fmla="val 777371"/>
              <a:gd name="f115" fmla="val 10141447"/>
              <a:gd name="f116" fmla="val 775683"/>
              <a:gd name="f117" fmla="val 10030323"/>
              <a:gd name="f118" fmla="val 810071"/>
              <a:gd name="f119" fmla="val 10006086"/>
              <a:gd name="f120" fmla="val 792651"/>
              <a:gd name="f121" fmla="val 10009448"/>
              <a:gd name="f122" fmla="val 818833"/>
              <a:gd name="f123" fmla="val 9960389"/>
              <a:gd name="f124" fmla="val 791426"/>
              <a:gd name="f125" fmla="val 9952382"/>
              <a:gd name="f126" fmla="val 815411"/>
              <a:gd name="f127" fmla="val 9926457"/>
              <a:gd name="f128" fmla="val 827295"/>
              <a:gd name="f129" fmla="val 9843405"/>
              <a:gd name="f130" fmla="val 867046"/>
              <a:gd name="f131" fmla="val 9830866"/>
              <a:gd name="f132" fmla="val 875047"/>
              <a:gd name="f133" fmla="val 9801807"/>
              <a:gd name="f134" fmla="val 872272"/>
              <a:gd name="f135" fmla="val 9785653"/>
              <a:gd name="f136" fmla="val 861743"/>
              <a:gd name="f137" fmla="val 9781177"/>
              <a:gd name="f138" fmla="val 864820"/>
              <a:gd name="f139" fmla="val 9776153"/>
              <a:gd name="f140" fmla="val 871003"/>
              <a:gd name="f141" fmla="val 9773556"/>
              <a:gd name="f142" fmla="val 874842"/>
              <a:gd name="f143" fmla="val 9768640"/>
              <a:gd name="f144" fmla="val 869379"/>
              <a:gd name="f145" fmla="val 9712211"/>
              <a:gd name="f146" fmla="val 900283"/>
              <a:gd name="f147" fmla="val 9706243"/>
              <a:gd name="f148" fmla="val 902750"/>
              <a:gd name="f149" fmla="val 9698952"/>
              <a:gd name="f150" fmla="val 902954"/>
              <a:gd name="f151" fmla="val 9689465"/>
              <a:gd name="f152" fmla="val 899268"/>
              <a:gd name="f153" fmla="val 9670819"/>
              <a:gd name="f154" fmla="val 902906"/>
              <a:gd name="f155" fmla="val 9618108"/>
              <a:gd name="f156" fmla="val 917739"/>
              <a:gd name="f157" fmla="val 9600339"/>
              <a:gd name="f158" fmla="val 922112"/>
              <a:gd name="f159" fmla="val 9582850"/>
              <a:gd name="f160" fmla="val 925510"/>
              <a:gd name="f161" fmla="val 9574400"/>
              <a:gd name="f162" fmla="val 928631"/>
              <a:gd name="f163" fmla="val 9556868"/>
              <a:gd name="f164" fmla="val 938130"/>
              <a:gd name="f165" fmla="val 9549638"/>
              <a:gd name="f166" fmla="val 940845"/>
              <a:gd name="f167" fmla="val 9543792"/>
              <a:gd name="f168" fmla="val 942327"/>
              <a:gd name="f169" fmla="val 9546812"/>
              <a:gd name="f170" fmla="val 939351"/>
              <a:gd name="f171" fmla="val 9539471"/>
              <a:gd name="f172" fmla="val 941799"/>
              <a:gd name="f173" fmla="val 9538994"/>
              <a:gd name="f174" fmla="val 947702"/>
              <a:gd name="f175" fmla="val 9536009"/>
              <a:gd name="f176" fmla="val 953248"/>
              <a:gd name="f177" fmla="val 9505592"/>
              <a:gd name="f178" fmla="val 955533"/>
              <a:gd name="f179" fmla="val 9486013"/>
              <a:gd name="f180" fmla="val 968563"/>
              <a:gd name="f181" fmla="val 9460860"/>
              <a:gd name="f182" fmla="val 978842"/>
              <a:gd name="f183" fmla="val 9432569"/>
              <a:gd name="f184" fmla="val 985377"/>
              <a:gd name="f185" fmla="val 9426990"/>
              <a:gd name="f186" fmla="val 980335"/>
              <a:gd name="f187" fmla="val 9418918"/>
              <a:gd name="f188" fmla="val 990185"/>
              <a:gd name="f189" fmla="val 9414216"/>
              <a:gd name="f190" fmla="val 992655"/>
              <a:gd name="f191" fmla="val 9412644"/>
              <a:gd name="f192" fmla="val 989014"/>
              <a:gd name="f193" fmla="val 9400057"/>
              <a:gd name="f194" fmla="val 989255"/>
              <a:gd name="f195" fmla="val 9397106"/>
              <a:gd name="f196" fmla="val 992980"/>
              <a:gd name="f197" fmla="val 9314093"/>
              <a:gd name="f198" fmla="val 1020862"/>
              <a:gd name="f199" fmla="val 9349678"/>
              <a:gd name="f200" fmla="val 978420"/>
              <a:gd name="f201" fmla="val 9305108"/>
              <a:gd name="f202" fmla="val 1007767"/>
              <a:gd name="f203" fmla="val 9296670"/>
              <a:gd name="f204" fmla="val 1010324"/>
              <a:gd name="f205" fmla="val 9289251"/>
              <a:gd name="f206" fmla="val 1009612"/>
              <a:gd name="f207" fmla="val 9282434"/>
              <a:gd name="f208" fmla="val 1007523"/>
              <a:gd name="f209" fmla="val 9271941"/>
              <a:gd name="f210" fmla="val 1002839"/>
              <a:gd name="f211" fmla="val 9238227"/>
              <a:gd name="f212" fmla="val 1017668"/>
              <a:gd name="f213" fmla="val 9221294"/>
              <a:gd name="f214" fmla="val 1023415"/>
              <a:gd name="f215" fmla="val 9203166"/>
              <a:gd name="f216" fmla="val 1027997"/>
              <a:gd name="f217" fmla="val 9184265"/>
              <a:gd name="f218" fmla="val 1031275"/>
              <a:gd name="f219" fmla="val 9178371"/>
              <a:gd name="f220" fmla="val 1024135"/>
              <a:gd name="f221" fmla="val 9165618"/>
              <a:gd name="f222" fmla="val 1036637"/>
              <a:gd name="f223" fmla="val 9159000"/>
              <a:gd name="f224" fmla="val 1039569"/>
              <a:gd name="f225" fmla="val 9157881"/>
              <a:gd name="f226" fmla="val 1034602"/>
              <a:gd name="f227" fmla="val 9141725"/>
              <a:gd name="f228" fmla="val 1033964"/>
              <a:gd name="f229" fmla="val 9137031"/>
              <a:gd name="f230" fmla="val 1038699"/>
              <a:gd name="f231" fmla="val 9023973"/>
              <a:gd name="f232" fmla="val 1069523"/>
              <a:gd name="f233" fmla="val 9079946"/>
              <a:gd name="f234" fmla="val 1015706"/>
              <a:gd name="f235" fmla="val 9015702"/>
              <a:gd name="f236" fmla="val 1051400"/>
              <a:gd name="f237" fmla="val 8971403"/>
              <a:gd name="f238" fmla="val 1040542"/>
              <a:gd name="f239" fmla="val 8961826"/>
              <a:gd name="f240" fmla="val 1045364"/>
              <a:gd name="f241" fmla="val 8922837"/>
              <a:gd name="f242" fmla="val 1050010"/>
              <a:gd name="f243" fmla="val 8909116"/>
              <a:gd name="f244" fmla="val 1040754"/>
              <a:gd name="f245" fmla="val 8888623"/>
              <a:gd name="f246" fmla="val 1053908"/>
              <a:gd name="f247" fmla="val 8850424"/>
              <a:gd name="f248" fmla="val 1035587"/>
              <a:gd name="f249" fmla="val 8865892"/>
              <a:gd name="f250" fmla="val 1054194"/>
              <a:gd name="f251" fmla="val 8841066"/>
              <a:gd name="f252" fmla="val 1060421"/>
              <a:gd name="f253" fmla="val 8818353"/>
              <a:gd name="f254" fmla="val 1064878"/>
              <a:gd name="f255" fmla="val 8775995"/>
              <a:gd name="f256" fmla="val 1076068"/>
              <a:gd name="f257" fmla="val 8752342"/>
              <a:gd name="f258" fmla="val 1080646"/>
              <a:gd name="f259" fmla="val 8736966"/>
              <a:gd name="f260" fmla="val 1099406"/>
              <a:gd name="f261" fmla="val 8723186"/>
              <a:gd name="f262" fmla="val 1079948"/>
              <a:gd name="f263" fmla="val 8699139"/>
              <a:gd name="f264" fmla="val 1087885"/>
              <a:gd name="f265" fmla="val 8688630"/>
              <a:gd name="f266" fmla="val 1095506"/>
              <a:gd name="f267" fmla="val 8680324"/>
              <a:gd name="f268" fmla="val 1097539"/>
              <a:gd name="f269" fmla="val 8667273"/>
              <a:gd name="f270" fmla="val 1092062"/>
              <a:gd name="f271" fmla="val 8619205"/>
              <a:gd name="f272" fmla="val 1128818"/>
              <a:gd name="f273" fmla="val 8634590"/>
              <a:gd name="f274" fmla="val 1097116"/>
              <a:gd name="f275" fmla="val 8586064"/>
              <a:gd name="f276" fmla="val 1114603"/>
              <a:gd name="f277" fmla="val 8544721"/>
              <a:gd name="f278" fmla="val 1131913"/>
              <a:gd name="f279" fmla="val 8496602"/>
              <a:gd name="f280" fmla="val 1145520"/>
              <a:gd name="f281" fmla="val 8460312"/>
              <a:gd name="f282" fmla="val 1179878"/>
              <a:gd name="f283" fmla="val 8454266"/>
              <a:gd name="f284" fmla="val 1189140"/>
              <a:gd name="f285" fmla="val 8435781"/>
              <a:gd name="f286" fmla="val 1194455"/>
              <a:gd name="f287" fmla="val 8419023"/>
              <a:gd name="f288" fmla="val 1191748"/>
              <a:gd name="f289" fmla="val 8416138"/>
              <a:gd name="f290" fmla="val 1191283"/>
              <a:gd name="f291" fmla="val 8413416"/>
              <a:gd name="f292" fmla="val 1190591"/>
              <a:gd name="f293" fmla="val 8410939"/>
              <a:gd name="f294" fmla="val 1189696"/>
              <a:gd name="f295" fmla="val 8390077"/>
              <a:gd name="f296" fmla="val 1213458"/>
              <a:gd name="f297" fmla="val 8370324"/>
              <a:gd name="f298" fmla="val 1205397"/>
              <a:gd name="f299" fmla="val 8362040"/>
              <a:gd name="f300" fmla="val 1220820"/>
              <a:gd name="f301" fmla="val 8320616"/>
              <a:gd name="f302" fmla="val 1231942"/>
              <a:gd name="f303" fmla="val 8281663"/>
              <a:gd name="f304" fmla="val 1222882"/>
              <a:gd name="f305" fmla="val 8273677"/>
              <a:gd name="f306" fmla="val 1236495"/>
              <a:gd name="f307" fmla="val 8251358"/>
              <a:gd name="f308" fmla="val 1238573"/>
              <a:gd name="f309" fmla="val 8216738"/>
              <a:gd name="f310" fmla="val 1228341"/>
              <a:gd name="f311" fmla="val 8204283"/>
              <a:gd name="f312" fmla="val 1243537"/>
              <a:gd name="f313" fmla="val 8198634"/>
              <a:gd name="f314" fmla="val 1233135"/>
              <a:gd name="f315" fmla="val 8181550"/>
              <a:gd name="f316" fmla="val 1254947"/>
              <a:gd name="f317" fmla="val 8166550"/>
              <a:gd name="f318" fmla="val 1249551"/>
              <a:gd name="f319" fmla="val 8155570"/>
              <a:gd name="f320" fmla="val 1244572"/>
              <a:gd name="f321" fmla="val 8147825"/>
              <a:gd name="f322" fmla="val 1250027"/>
              <a:gd name="f323" fmla="val 8137785"/>
              <a:gd name="f324" fmla="val 1251636"/>
              <a:gd name="f325" fmla="val 8123427"/>
              <a:gd name="f326" fmla="val 1248361"/>
              <a:gd name="f327" fmla="val 8081662"/>
              <a:gd name="f328" fmla="val 1261833"/>
              <a:gd name="f329" fmla="val 8071596"/>
              <a:gd name="f330" fmla="val 1269274"/>
              <a:gd name="f331" fmla="val 8048949"/>
              <a:gd name="f332" fmla="val 1293759"/>
              <a:gd name="f333" fmla="val 7983924"/>
              <a:gd name="f334" fmla="val 1284712"/>
              <a:gd name="f335" fmla="val 7964816"/>
              <a:gd name="f336" fmla="val 1303668"/>
              <a:gd name="f337" fmla="val 7957137"/>
              <a:gd name="f338" fmla="val 1306992"/>
              <a:gd name="f339" fmla="val 7949335"/>
              <a:gd name="f340" fmla="val 1308861"/>
              <a:gd name="f341" fmla="val 7941495"/>
              <a:gd name="f342" fmla="val 1309821"/>
              <a:gd name="f343" fmla="val 7919123"/>
              <a:gd name="f344" fmla="val 1310466"/>
              <a:gd name="f345" fmla="val 7911902"/>
              <a:gd name="f346" fmla="val 1306569"/>
              <a:gd name="f347" fmla="val 7898703"/>
              <a:gd name="f348" fmla="val 1309208"/>
              <a:gd name="f349" fmla="val 7894703"/>
              <a:gd name="f350" fmla="val 1308939"/>
              <a:gd name="f351" fmla="val 7872267"/>
              <a:gd name="f352" fmla="val 1308370"/>
              <a:gd name="f353" fmla="val 7886550"/>
              <a:gd name="f354" fmla="val 1330359"/>
              <a:gd name="f355" fmla="val 7812648"/>
              <a:gd name="f356" fmla="val 1314851"/>
              <a:gd name="f357" fmla="val 7836454"/>
              <a:gd name="f358" fmla="val 1331265"/>
              <a:gd name="f359" fmla="val 7798907"/>
              <a:gd name="f360" fmla="val 1336933"/>
              <a:gd name="f361" fmla="val 7831419"/>
              <a:gd name="f362" fmla="val 1351068"/>
              <a:gd name="f363" fmla="val 7782451"/>
              <a:gd name="f364" fmla="val 1339601"/>
              <a:gd name="f365" fmla="val 7727636"/>
              <a:gd name="f366" fmla="val 1365002"/>
              <a:gd name="f367" fmla="val 7583002"/>
              <a:gd name="f368" fmla="val 1338768"/>
              <a:gd name="f369" fmla="val 7542969"/>
              <a:gd name="f370" fmla="val 1372495"/>
              <a:gd name="f371" fmla="val 7546396"/>
              <a:gd name="f372" fmla="val 1360942"/>
              <a:gd name="f373" fmla="val 7492851"/>
              <a:gd name="f374" fmla="val 1424323"/>
              <a:gd name="f375" fmla="val 7476832"/>
              <a:gd name="f376" fmla="val 1431655"/>
              <a:gd name="f377" fmla="val 7439619"/>
              <a:gd name="f378" fmla="val 1443703"/>
              <a:gd name="f379" fmla="val 7425596"/>
              <a:gd name="f380" fmla="val 1454661"/>
              <a:gd name="f381" fmla="val 7370237"/>
              <a:gd name="f382" fmla="val 1474339"/>
              <a:gd name="f383" fmla="val 7316246"/>
              <a:gd name="f384" fmla="val 1485928"/>
              <a:gd name="f385" fmla="val 7281903"/>
              <a:gd name="f386" fmla="val 1512712"/>
              <a:gd name="f387" fmla="val 7222223"/>
              <a:gd name="f388" fmla="val 1510199"/>
              <a:gd name="f389" fmla="val 7221190"/>
              <a:gd name="f390" fmla="val 1514030"/>
              <a:gd name="f391" fmla="val 7218885"/>
              <a:gd name="f392" fmla="val 1517398"/>
              <a:gd name="f393" fmla="val 7215703"/>
              <a:gd name="f394" fmla="val 1520424"/>
              <a:gd name="f395" fmla="val 7204548"/>
              <a:gd name="f396" fmla="val 1528145"/>
              <a:gd name="f397" fmla="val 7202038"/>
              <a:gd name="f398" fmla="val 1527954"/>
              <a:gd name="f399" fmla="val 7173860"/>
              <a:gd name="f400" fmla="val 1541605"/>
              <a:gd name="f401" fmla="val 7155079"/>
              <a:gd name="f402" fmla="val 1552495"/>
              <a:gd name="f403" fmla="val 7149757"/>
              <a:gd name="f404" fmla="val 1552732"/>
              <a:gd name="f405" fmla="val 7141378"/>
              <a:gd name="f406" fmla="val 1554948"/>
              <a:gd name="f407" fmla="val 7115959"/>
              <a:gd name="f408" fmla="val 1563256"/>
              <a:gd name="f409" fmla="val 7104804"/>
              <a:gd name="f410" fmla="val 1565792"/>
              <a:gd name="f411" fmla="val 7099811"/>
              <a:gd name="f412" fmla="val 1550850"/>
              <a:gd name="f413" fmla="val 7096935"/>
              <a:gd name="f414" fmla="val 1561973"/>
              <a:gd name="f415" fmla="val 7082824"/>
              <a:gd name="f416" fmla="val 1567947"/>
              <a:gd name="f417" fmla="val 7071919"/>
              <a:gd name="f418" fmla="val 1546070"/>
              <a:gd name="f419" fmla="val 7039417"/>
              <a:gd name="f420" fmla="val 1570606"/>
              <a:gd name="f421" fmla="val 7021520"/>
              <a:gd name="f422" fmla="val 1562334"/>
              <a:gd name="f423" fmla="val 7011400"/>
              <a:gd name="f424" fmla="val 1567217"/>
              <a:gd name="f425" fmla="val 7000495"/>
              <a:gd name="f426" fmla="val 1571981"/>
              <a:gd name="f427" fmla="val 6988956"/>
              <a:gd name="f428" fmla="val 1576442"/>
              <a:gd name="f429" fmla="val 6981922"/>
              <a:gd name="f430" fmla="val 1578821"/>
              <a:gd name="f431" fmla="val 6981583"/>
              <a:gd name="f432" fmla="val 1578678"/>
              <a:gd name="f433" fmla="val 6979627"/>
              <a:gd name="f434" fmla="val 1578791"/>
              <a:gd name="f435" fmla="val 6977153"/>
              <a:gd name="f436" fmla="val 1579421"/>
              <a:gd name="f437" fmla="val 6973762"/>
              <a:gd name="f438" fmla="val 1580811"/>
              <a:gd name="f439" fmla="val 6969093"/>
              <a:gd name="f440" fmla="val 1583157"/>
              <a:gd name="f441" fmla="val 6890037"/>
              <a:gd name="f442" fmla="val 1575825"/>
              <a:gd name="f443" fmla="val 6849459"/>
              <a:gd name="f444" fmla="val 1579997"/>
              <a:gd name="f445" fmla="val 6820022"/>
              <a:gd name="f446" fmla="val 1566922"/>
              <a:gd name="f447" fmla="val 6785054"/>
              <a:gd name="f448" fmla="val 1582200"/>
              <a:gd name="f449" fmla="val 6747047"/>
              <a:gd name="f450" fmla="val 1586037"/>
              <a:gd name="f451" fmla="val 6712794"/>
              <a:gd name="f452" fmla="val 1582954"/>
              <a:gd name="f453" fmla="val 6681692"/>
              <a:gd name="f454" fmla="val 1591296"/>
              <a:gd name="f455" fmla="val 6667557"/>
              <a:gd name="f456" fmla="val 1587501"/>
              <a:gd name="f457" fmla="val 6654822"/>
              <a:gd name="f458" fmla="val 1586753"/>
              <a:gd name="f459" fmla="val 6644556"/>
              <a:gd name="f460" fmla="val 1595940"/>
              <a:gd name="f461" fmla="val 6608615"/>
              <a:gd name="f462" fmla="val 1597269"/>
              <a:gd name="f463" fmla="val 6597697"/>
              <a:gd name="f464" fmla="val 1587005"/>
              <a:gd name="f465" fmla="val 6577106"/>
              <a:gd name="f466" fmla="val 1598261"/>
              <a:gd name="f467" fmla="val 6544183"/>
              <a:gd name="f468" fmla="val 1596149"/>
              <a:gd name="f469" fmla="val 6540921"/>
              <a:gd name="f470" fmla="val 1593857"/>
              <a:gd name="f471" fmla="val 6535046"/>
              <a:gd name="f472" fmla="val 1593283"/>
              <a:gd name="f473" fmla="val 6519853"/>
              <a:gd name="f474" fmla="val 1595771"/>
              <a:gd name="f475" fmla="val 6514280"/>
              <a:gd name="f476" fmla="val 1597376"/>
              <a:gd name="f477" fmla="val 6510385"/>
              <a:gd name="f478" fmla="val 1598232"/>
              <a:gd name="f479" fmla="val 6507735"/>
              <a:gd name="f480" fmla="val 1598481"/>
              <a:gd name="f481" fmla="val 6505824"/>
              <a:gd name="f482" fmla="val 1598298"/>
              <a:gd name="f483" fmla="val 6505573"/>
              <a:gd name="f484" fmla="val 1598109"/>
              <a:gd name="f485" fmla="val 6497741"/>
              <a:gd name="f486" fmla="val 1599392"/>
              <a:gd name="f487" fmla="val 6484628"/>
              <a:gd name="f488" fmla="val 1602044"/>
              <a:gd name="f489" fmla="val 6471968"/>
              <a:gd name="f490" fmla="val 1605085"/>
              <a:gd name="f491" fmla="val 6459992"/>
              <a:gd name="f492" fmla="val 1608358"/>
              <a:gd name="f493" fmla="val 6447037"/>
              <a:gd name="f494" fmla="val 1597612"/>
              <a:gd name="f495" fmla="val 6404274"/>
              <a:gd name="f496" fmla="val 1616787"/>
              <a:gd name="f497" fmla="val 6404572"/>
              <a:gd name="f498" fmla="val 1593771"/>
              <a:gd name="f499" fmla="val 6388277"/>
              <a:gd name="f500" fmla="val 1597519"/>
              <a:gd name="f501" fmla="val 6380141"/>
              <a:gd name="f502" fmla="val 1607970"/>
              <a:gd name="f503" fmla="val 6382671"/>
              <a:gd name="f504" fmla="val 1592612"/>
              <a:gd name="f505" fmla="val 6369843"/>
              <a:gd name="f506" fmla="val 1590015"/>
              <a:gd name="f507" fmla="val 6269740"/>
              <a:gd name="f508" fmla="val 1614633"/>
              <a:gd name="f509" fmla="val 6255405"/>
              <a:gd name="f510" fmla="val 1620529"/>
              <a:gd name="f511" fmla="val 6250911"/>
              <a:gd name="f512" fmla="val 1623016"/>
              <a:gd name="f513" fmla="val 6247090"/>
              <a:gd name="f514" fmla="val 1625968"/>
              <a:gd name="f515" fmla="val 6244248"/>
              <a:gd name="f516" fmla="val 1629561"/>
              <a:gd name="f517" fmla="val 6188859"/>
              <a:gd name="f518" fmla="val 1618246"/>
              <a:gd name="f519" fmla="val 6143250"/>
              <a:gd name="f520" fmla="val 1639346"/>
              <a:gd name="f521" fmla="val 6086396"/>
              <a:gd name="f522" fmla="val 1642666"/>
              <a:gd name="f523" fmla="val 6024311"/>
              <a:gd name="f524" fmla="val 1653696"/>
              <a:gd name="f525" fmla="val 5889522"/>
              <a:gd name="f526" fmla="val 1686499"/>
              <a:gd name="f527" fmla="val 5867429"/>
              <a:gd name="f528" fmla="val 1695554"/>
              <a:gd name="f529" fmla="val 5848669"/>
              <a:gd name="f530" fmla="val 1700350"/>
              <a:gd name="f531" fmla="val 5763994"/>
              <a:gd name="f532" fmla="val 1699795"/>
              <a:gd name="f533" fmla="val 5772864"/>
              <a:gd name="f534" fmla="val 1689002"/>
              <a:gd name="f535" fmla="val 5718480"/>
              <a:gd name="f536" fmla="val 1716048"/>
              <a:gd name="f537" fmla="val 5694188"/>
              <a:gd name="f538" fmla="val 1696562"/>
              <a:gd name="f539" fmla="val 5629833"/>
              <a:gd name="f540" fmla="val 1713273"/>
              <a:gd name="f541" fmla="val 5504771"/>
              <a:gd name="f542" fmla="val 1725744"/>
              <a:gd name="f543" fmla="val 5490967"/>
              <a:gd name="f544" fmla="val 1726367"/>
              <a:gd name="f545" fmla="val 5486015"/>
              <a:gd name="f546" fmla="val 1721481"/>
              <a:gd name="f547" fmla="val 5439364"/>
              <a:gd name="f548" fmla="val 1721349"/>
              <a:gd name="f549" fmla="val 5418850"/>
              <a:gd name="f550" fmla="val 1733129"/>
              <a:gd name="f551" fmla="val 5381503"/>
              <a:gd name="f552" fmla="val 1725668"/>
              <a:gd name="f553" fmla="val 5350025"/>
              <a:gd name="f554" fmla="val 1729885"/>
              <a:gd name="f555" fmla="val 5336104"/>
              <a:gd name="f556" fmla="val 1734377"/>
              <a:gd name="f557" fmla="val 5245234"/>
              <a:gd name="f558" fmla="val 1738520"/>
              <a:gd name="f559" fmla="val 5182955"/>
              <a:gd name="f560" fmla="val 1744622"/>
              <a:gd name="f561" fmla="val 5169506"/>
              <a:gd name="f562" fmla="val 1748993"/>
              <a:gd name="f563" fmla="val 5154299"/>
              <a:gd name="f564" fmla="val 1744080"/>
              <a:gd name="f565" fmla="val 5152463"/>
              <a:gd name="f566" fmla="val 1742751"/>
              <a:gd name="f567" fmla="val 5150989"/>
              <a:gd name="f568" fmla="val 1741283"/>
              <a:gd name="f569" fmla="val 5149917"/>
              <a:gd name="f570" fmla="val 1739727"/>
              <a:gd name="f571" fmla="val 5100319"/>
              <a:gd name="f572" fmla="val 1745797"/>
              <a:gd name="f573" fmla="val 5094361"/>
              <a:gd name="f574" fmla="val 1745767"/>
              <a:gd name="f575" fmla="val 5053410"/>
              <a:gd name="f576" fmla="val 1742790"/>
              <a:gd name="f577" fmla="val 4992711"/>
              <a:gd name="f578" fmla="val 1734075"/>
              <a:gd name="f579" fmla="val 4972764"/>
              <a:gd name="f580" fmla="val 1728527"/>
              <a:gd name="f581" fmla="val 4955480"/>
              <a:gd name="f582" fmla="val 1708667"/>
              <a:gd name="f583" fmla="val 4930098"/>
              <a:gd name="f584" fmla="val 1717312"/>
              <a:gd name="f585" fmla="val 4936142"/>
              <a:gd name="f586" fmla="val 1706767"/>
              <a:gd name="f587" fmla="val 4900350"/>
              <a:gd name="f588" fmla="val 1719438"/>
              <a:gd name="f589" fmla="val 4893834"/>
              <a:gd name="f590" fmla="val 1710028"/>
              <a:gd name="f591" fmla="val 4890113"/>
              <a:gd name="f592" fmla="val 1702277"/>
              <a:gd name="f593" fmla="val 4878389"/>
              <a:gd name="f594" fmla="val 1704314"/>
              <a:gd name="f595" fmla="val 4868730"/>
              <a:gd name="f596" fmla="val 1702384"/>
              <a:gd name="f597" fmla="val 4860577"/>
              <a:gd name="f598" fmla="val 1694955"/>
              <a:gd name="f599" fmla="val 4813519"/>
              <a:gd name="f600" fmla="val 1692594"/>
              <a:gd name="f601" fmla="val 4797925"/>
              <a:gd name="f602" fmla="val 1695535"/>
              <a:gd name="f603" fmla="val 4754973"/>
              <a:gd name="f604" fmla="val 1708626"/>
              <a:gd name="f605" fmla="val 4712186"/>
              <a:gd name="f606" fmla="val 1679830"/>
              <a:gd name="f607" fmla="val 4677670"/>
              <a:gd name="f608" fmla="val 1689453"/>
              <a:gd name="f609" fmla="val 4650390"/>
              <a:gd name="f610" fmla="val 1686902"/>
              <a:gd name="f611" fmla="val 4641786"/>
              <a:gd name="f612" fmla="val 1682702"/>
              <a:gd name="f613" fmla="val 4634248"/>
              <a:gd name="f614" fmla="val 1680227"/>
              <a:gd name="f615" fmla="val 4632434"/>
              <a:gd name="f616" fmla="val 1674607"/>
              <a:gd name="f617" fmla="val 4619204"/>
              <a:gd name="f618" fmla="val 1672507"/>
              <a:gd name="f619" fmla="val 4616283"/>
              <a:gd name="f620" fmla="val 1670977"/>
              <a:gd name="f621" fmla="val 4610716"/>
              <a:gd name="f622" fmla="val 1668036"/>
              <a:gd name="f623" fmla="val 4605090"/>
              <a:gd name="f624" fmla="val 1665277"/>
              <a:gd name="f625" fmla="val 4598926"/>
              <a:gd name="f626" fmla="val 1663178"/>
              <a:gd name="f627" fmla="val 4588025"/>
              <a:gd name="f628" fmla="val 1686237"/>
              <a:gd name="f629" fmla="val 4544698"/>
              <a:gd name="f630" fmla="val 1649138"/>
              <a:gd name="f631" fmla="val 4547069"/>
              <a:gd name="f632" fmla="val 1670642"/>
              <a:gd name="f633" fmla="val 4523516"/>
              <a:gd name="f634" fmla="val 1669785"/>
              <a:gd name="f635" fmla="val 4500586"/>
              <a:gd name="f636" fmla="val 1675912"/>
              <a:gd name="f637" fmla="val 4488196"/>
              <a:gd name="f638" fmla="val 1683463"/>
              <a:gd name="f639" fmla="val 4445463"/>
              <a:gd name="f640" fmla="val 1695634"/>
              <a:gd name="f641" fmla="val 4446550"/>
              <a:gd name="f642" fmla="val 1680538"/>
              <a:gd name="f643" fmla="val 4365375"/>
              <a:gd name="f644" fmla="val 1697935"/>
              <a:gd name="f645" fmla="val 4305123"/>
              <a:gd name="f646" fmla="val 1714185"/>
              <a:gd name="f647" fmla="val 4292665"/>
              <a:gd name="f648" fmla="val 1720703"/>
              <a:gd name="f649" fmla="val 4276789"/>
              <a:gd name="f650" fmla="val 1718367"/>
              <a:gd name="f651" fmla="val 4274740"/>
              <a:gd name="f652" fmla="val 1717359"/>
              <a:gd name="f653" fmla="val 4273021"/>
              <a:gd name="f654" fmla="val 1716157"/>
              <a:gd name="f655" fmla="val 4271683"/>
              <a:gd name="f656" fmla="val 1714801"/>
              <a:gd name="f657" fmla="val 4223918"/>
              <a:gd name="f658" fmla="val 1728936"/>
              <a:gd name="f659" fmla="val 4218039"/>
              <a:gd name="f660" fmla="val 4177153"/>
              <a:gd name="f661" fmla="val 1733691"/>
              <a:gd name="f662" fmla="val 4051032"/>
              <a:gd name="f663" fmla="val 1728886"/>
              <a:gd name="f664" fmla="val 4055072"/>
              <a:gd name="f665" fmla="val 1717510"/>
              <a:gd name="f666" fmla="val 4022108"/>
              <a:gd name="f667" fmla="val 1735873"/>
              <a:gd name="f668" fmla="val 4013978"/>
              <a:gd name="f669" fmla="val 1727679"/>
              <a:gd name="f670" fmla="val 4008905"/>
              <a:gd name="f671" fmla="val 1720660"/>
              <a:gd name="f672" fmla="val 3997723"/>
              <a:gd name="f673" fmla="val 1724594"/>
              <a:gd name="f674" fmla="val 3987857"/>
              <a:gd name="f675" fmla="val 1724282"/>
              <a:gd name="f676" fmla="val 3978476"/>
              <a:gd name="f677" fmla="val 1718309"/>
              <a:gd name="f678" fmla="val 3931683"/>
              <a:gd name="f679" fmla="val 1723723"/>
              <a:gd name="f680" fmla="val 3916852"/>
              <a:gd name="f681" fmla="val 1729184"/>
              <a:gd name="f682" fmla="val 3876910"/>
              <a:gd name="f683" fmla="val 1749138"/>
              <a:gd name="f684" fmla="val 3829523"/>
              <a:gd name="f685" fmla="val 1727824"/>
              <a:gd name="f686" fmla="val 3797263"/>
              <a:gd name="f687" fmla="val 1742976"/>
              <a:gd name="f688" fmla="val 3769922"/>
              <a:gd name="f689" fmla="val 1744951"/>
              <a:gd name="f690" fmla="val 3760682"/>
              <a:gd name="f691" fmla="val 1742230"/>
              <a:gd name="f692" fmla="val 3752806"/>
              <a:gd name="f693" fmla="val 1741033"/>
              <a:gd name="f694" fmla="val 3749997"/>
              <a:gd name="f695" fmla="val 1735799"/>
              <a:gd name="f696" fmla="val 3736582"/>
              <a:gd name="f697" fmla="val 1735907"/>
              <a:gd name="f698" fmla="val 3733428"/>
              <a:gd name="f699" fmla="val 1734881"/>
              <a:gd name="f700" fmla="val 3727408"/>
              <a:gd name="f701" fmla="val 1732899"/>
              <a:gd name="f702" fmla="val 3721365"/>
              <a:gd name="f703" fmla="val 1731108"/>
              <a:gd name="f704" fmla="val 3714911"/>
              <a:gd name="f705" fmla="val 1730056"/>
              <a:gd name="f706" fmla="val 3708355"/>
              <a:gd name="f707" fmla="val 1754554"/>
              <a:gd name="f708" fmla="val 3658933"/>
              <a:gd name="f709" fmla="val 1725152"/>
              <a:gd name="f710" fmla="val 3665172"/>
              <a:gd name="f711" fmla="val 1745936"/>
              <a:gd name="f712" fmla="val 3628569"/>
              <a:gd name="f713" fmla="val 1744420"/>
              <a:gd name="f714" fmla="val 3583742"/>
              <a:gd name="f715" fmla="val 1775884"/>
              <a:gd name="f716" fmla="val 3552006"/>
              <a:gd name="f717" fmla="val 1755220"/>
              <a:gd name="f718" fmla="val 3497522"/>
              <a:gd name="f719" fmla="val 1758390"/>
              <a:gd name="f720" fmla="val 3448310"/>
              <a:gd name="f721" fmla="val 1757433"/>
              <a:gd name="f722" fmla="val 3390301"/>
              <a:gd name="f723" fmla="val 1762546"/>
              <a:gd name="f724" fmla="val 3345266"/>
              <a:gd name="f725" fmla="val 1774524"/>
              <a:gd name="f726" fmla="val 3297039"/>
              <a:gd name="f727" fmla="val 1758531"/>
              <a:gd name="f728" fmla="val 3264312"/>
              <a:gd name="f729" fmla="val 1774620"/>
              <a:gd name="f730" fmla="val 3212634"/>
              <a:gd name="f731" fmla="val 1771139"/>
              <a:gd name="f732" fmla="val 3147905"/>
              <a:gd name="f733" fmla="val 1780248"/>
              <a:gd name="f734" fmla="val 3106901"/>
              <a:gd name="f735" fmla="val 1804264"/>
              <a:gd name="f736" fmla="val 3051355"/>
              <a:gd name="f737" fmla="val 1805490"/>
              <a:gd name="f738" fmla="val 3041708"/>
              <a:gd name="f739" fmla="val 1820368"/>
              <a:gd name="f740" fmla="val 2993303"/>
              <a:gd name="f741" fmla="val 1806542"/>
              <a:gd name="f742" fmla="val 2989182"/>
              <a:gd name="f743" fmla="val 1810139"/>
              <a:gd name="f744" fmla="val 2984377"/>
              <a:gd name="f745" fmla="val 1813039"/>
              <a:gd name="f746" fmla="val 2979115"/>
              <a:gd name="f747" fmla="val 1815432"/>
              <a:gd name="f748" fmla="val 2963118"/>
              <a:gd name="f749" fmla="val 1820962"/>
              <a:gd name="f750" fmla="val 2961156"/>
              <a:gd name="f751" fmla="val 1820297"/>
              <a:gd name="f752" fmla="val 2925719"/>
              <a:gd name="f753" fmla="val 1828468"/>
              <a:gd name="f754" fmla="val 2857951"/>
              <a:gd name="f755" fmla="val 1842496"/>
              <a:gd name="f756" fmla="val 2857427"/>
              <a:gd name="f757" fmla="val 1841591"/>
              <a:gd name="f758" fmla="val 2855386"/>
              <a:gd name="f759" fmla="val 1839734"/>
              <a:gd name="f760" fmla="val 2852250"/>
              <a:gd name="f761" fmla="val 1838690"/>
              <a:gd name="f762" fmla="val 2846731"/>
              <a:gd name="f763" fmla="val 1839316"/>
              <a:gd name="f764" fmla="val 2855175"/>
              <a:gd name="f765" fmla="val 1823564"/>
              <a:gd name="f766" fmla="val 2843311"/>
              <a:gd name="f767" fmla="val 1834035"/>
              <a:gd name="f768" fmla="val 2826290"/>
              <a:gd name="f769" fmla="val 1837274"/>
              <a:gd name="f770" fmla="val 2835609"/>
              <a:gd name="f771" fmla="val 1813530"/>
              <a:gd name="f772" fmla="val 2787284"/>
              <a:gd name="f773" fmla="val 1831665"/>
              <a:gd name="f774" fmla="val 2779146"/>
              <a:gd name="f775" fmla="val 1820071"/>
              <a:gd name="f776" fmla="val 2766432"/>
              <a:gd name="f777" fmla="val 1822985"/>
              <a:gd name="f778" fmla="val 2753158"/>
              <a:gd name="f779" fmla="val 1825635"/>
              <a:gd name="f780" fmla="val 2739608"/>
              <a:gd name="f781" fmla="val 1827861"/>
              <a:gd name="f782" fmla="val 2731631"/>
              <a:gd name="f783" fmla="val 1828881"/>
              <a:gd name="f784" fmla="val 2731575"/>
              <a:gd name="f785" fmla="val 1828813"/>
              <a:gd name="f786" fmla="val 2731521"/>
              <a:gd name="f787" fmla="val 1828744"/>
              <a:gd name="f788" fmla="val 2731464"/>
              <a:gd name="f789" fmla="val 1828677"/>
              <a:gd name="f790" fmla="val 2729715"/>
              <a:gd name="f791" fmla="val 1828415"/>
              <a:gd name="f792" fmla="val 2727085"/>
              <a:gd name="f793" fmla="val 1828569"/>
              <a:gd name="f794" fmla="val 2723037"/>
              <a:gd name="f795" fmla="val 1829303"/>
              <a:gd name="f796" fmla="val 2701616"/>
              <a:gd name="f797" fmla="val 1832725"/>
              <a:gd name="f798" fmla="val 2696239"/>
              <a:gd name="f799" fmla="val 1831904"/>
              <a:gd name="f800" fmla="val 2663445"/>
              <a:gd name="f801" fmla="val 1825958"/>
              <a:gd name="f802" fmla="val 2641260"/>
              <a:gd name="f803" fmla="val 1825904"/>
              <a:gd name="f804" fmla="val 2595040"/>
              <a:gd name="f805" fmla="val 1827674"/>
              <a:gd name="f806" fmla="val 2560925"/>
              <a:gd name="f807" fmla="val 1829094"/>
              <a:gd name="f808" fmla="val 2527977"/>
              <a:gd name="f809" fmla="val 1836499"/>
              <a:gd name="f810" fmla="val 2496507"/>
              <a:gd name="f811" fmla="val 1831991"/>
              <a:gd name="f812" fmla="val 2458739"/>
              <a:gd name="f813" fmla="val 1834479"/>
              <a:gd name="f814" fmla="val 2419379"/>
              <a:gd name="f815" fmla="val 1848893"/>
              <a:gd name="f816" fmla="val 2396428"/>
              <a:gd name="f817" fmla="val 1834257"/>
              <a:gd name="f818" fmla="val 2356074"/>
              <a:gd name="f819" fmla="val 1836991"/>
              <a:gd name="f820" fmla="val 2323435"/>
              <a:gd name="f821" fmla="val 1857644"/>
              <a:gd name="f822" fmla="val 2325610"/>
              <a:gd name="f823" fmla="val 1826053"/>
              <a:gd name="f824" fmla="val 2304241"/>
              <a:gd name="f825" fmla="val 1822021"/>
              <a:gd name="f826" fmla="val 2298362"/>
              <a:gd name="f827" fmla="val 1822125"/>
              <a:gd name="f828" fmla="val 2283527"/>
              <a:gd name="f829" fmla="val 1826361"/>
              <a:gd name="f830" fmla="val 2278150"/>
              <a:gd name="f831" fmla="val 1828604"/>
              <a:gd name="f832" fmla="val 2274371"/>
              <a:gd name="f833" fmla="val 1829907"/>
              <a:gd name="f834" fmla="val 2271762"/>
              <a:gd name="f835" fmla="val 1830461"/>
              <a:gd name="f836" fmla="val 2269853"/>
              <a:gd name="f837" fmla="val 1830502"/>
              <a:gd name="f838" fmla="val 2269585"/>
              <a:gd name="f839" fmla="val 1830341"/>
              <a:gd name="f840" fmla="val 2225332"/>
              <a:gd name="f841" fmla="val 1845825"/>
              <a:gd name="f842" fmla="val 2211505"/>
              <a:gd name="f843" fmla="val 1836594"/>
              <a:gd name="f844" fmla="val 2170867"/>
              <a:gd name="f845" fmla="val 1860661"/>
              <a:gd name="f846" fmla="val 2169048"/>
              <a:gd name="f847" fmla="val 1837658"/>
              <a:gd name="f848" fmla="val 2153238"/>
              <a:gd name="f849" fmla="val 1843278"/>
              <a:gd name="f850" fmla="val 2146132"/>
              <a:gd name="f851" fmla="val 1854645"/>
              <a:gd name="f852" fmla="val 2147231"/>
              <a:gd name="f853" fmla="val 1839027"/>
              <a:gd name="f854" fmla="val 2141901"/>
              <a:gd name="f855" fmla="val 1840465"/>
              <a:gd name="f856" fmla="val 2138205"/>
              <a:gd name="f857" fmla="val 1840014"/>
              <a:gd name="f858" fmla="val 2135241"/>
              <a:gd name="f859" fmla="val 1838652"/>
              <a:gd name="f860" fmla="val 2099215"/>
              <a:gd name="f861" fmla="val 1850768"/>
              <a:gd name="f862" fmla="val 2094046"/>
              <a:gd name="f863" fmla="val 1850806"/>
              <a:gd name="f864" fmla="val 2071850"/>
              <a:gd name="f865" fmla="val 1861319"/>
              <a:gd name="f866" fmla="val 2039607"/>
              <a:gd name="f867" fmla="val 1874318"/>
              <a:gd name="f868" fmla="val 2037289"/>
              <a:gd name="f869" fmla="val 1874025"/>
              <a:gd name="f870" fmla="val 2023615"/>
              <a:gd name="f871" fmla="val 1881562"/>
              <a:gd name="f872" fmla="val 2019390"/>
              <a:gd name="f873" fmla="val 1884562"/>
              <a:gd name="f874" fmla="val 1959668"/>
              <a:gd name="f875" fmla="val 1894795"/>
              <a:gd name="f876" fmla="val 1957176"/>
              <a:gd name="f877" fmla="val 1898709"/>
              <a:gd name="f878" fmla="val 1901224"/>
              <a:gd name="f879" fmla="val 1893805"/>
              <a:gd name="f880" fmla="val 1914145"/>
              <a:gd name="f881" fmla="val 1913274"/>
              <a:gd name="f882" fmla="val 1858081"/>
              <a:gd name="f883" fmla="val 1923144"/>
              <a:gd name="f884" fmla="val 1819487"/>
              <a:gd name="f885" fmla="val 1923227"/>
              <a:gd name="f886" fmla="val 1798952"/>
              <a:gd name="f887" fmla="val 1929741"/>
              <a:gd name="f888" fmla="val 1738865"/>
              <a:gd name="f889" fmla="val 1944965"/>
              <a:gd name="f890" fmla="val 1698633"/>
              <a:gd name="f891" fmla="val 1955957"/>
              <a:gd name="f892" fmla="val 1670491"/>
              <a:gd name="f893" fmla="val 1978862"/>
              <a:gd name="f894" fmla="val 1616692"/>
              <a:gd name="f895" fmla="val 1989107"/>
              <a:gd name="f896" fmla="val 1565257"/>
              <a:gd name="f897" fmla="val 2022368"/>
              <a:gd name="f898" fmla="val 1474172"/>
              <a:gd name="f899" fmla="val 2022156"/>
              <a:gd name="f900" fmla="val 1411898"/>
              <a:gd name="f901" fmla="val 2046254"/>
              <a:gd name="f902" fmla="val 1380237"/>
              <a:gd name="f903" fmla="val 2035952"/>
              <a:gd name="f904" fmla="val 1386648"/>
              <a:gd name="f905" fmla="val 2042292"/>
              <a:gd name="f906" fmla="val 1375780"/>
              <a:gd name="f907" fmla="val 2047961"/>
              <a:gd name="f908" fmla="val 1375756"/>
              <a:gd name="f909" fmla="val 2047968"/>
              <a:gd name="f910" fmla="val 1375731"/>
              <a:gd name="f911" fmla="val 2047974"/>
              <a:gd name="f912" fmla="val 1375707"/>
              <a:gd name="f913" fmla="val 2047981"/>
              <a:gd name="f914" fmla="val 1285585"/>
              <a:gd name="f915" fmla="val 2047113"/>
              <a:gd name="f916" fmla="val 1279541"/>
              <a:gd name="f917" fmla="val 2043453"/>
              <a:gd name="f918" fmla="val 1272537"/>
              <a:gd name="f919" fmla="val 2040974"/>
              <a:gd name="f920" fmla="val 1263658"/>
              <a:gd name="f921" fmla="val 2041397"/>
              <a:gd name="f922" fmla="val 1212454"/>
              <a:gd name="f923" fmla="val 2058890"/>
              <a:gd name="f924" fmla="val 1258499"/>
              <a:gd name="f925" fmla="val 2026611"/>
              <a:gd name="f926" fmla="val 1170403"/>
              <a:gd name="f927" fmla="val 2033399"/>
              <a:gd name="f928" fmla="val 1166530"/>
              <a:gd name="f929" fmla="val 2036274"/>
              <a:gd name="f930" fmla="val 1154254"/>
              <a:gd name="f931" fmla="val 2033463"/>
              <a:gd name="f932" fmla="val 1153718"/>
              <a:gd name="f933" fmla="val 2029576"/>
              <a:gd name="f934" fmla="val 1148486"/>
              <a:gd name="f935" fmla="val 2030819"/>
              <a:gd name="f936" fmla="val 1137980"/>
              <a:gd name="f937" fmla="val 2038354"/>
              <a:gd name="f938" fmla="val 1133937"/>
              <a:gd name="f939" fmla="val 2032149"/>
              <a:gd name="f940" fmla="val 1104720"/>
              <a:gd name="f941" fmla="val 2031606"/>
              <a:gd name="f942" fmla="val 1077532"/>
              <a:gd name="f943" fmla="val 2035424"/>
              <a:gd name="f944" fmla="val 1054999"/>
              <a:gd name="f945" fmla="val 2043242"/>
              <a:gd name="f946" fmla="val 1024875"/>
              <a:gd name="f947" fmla="val 2038090"/>
              <a:gd name="f948" fmla="val 1020473"/>
              <a:gd name="f949" fmla="val 2042711"/>
              <a:gd name="f950" fmla="val 1018405"/>
              <a:gd name="f951" fmla="val 2048281"/>
              <a:gd name="f952" fmla="val 1016563"/>
              <a:gd name="f953" fmla="val 2051718"/>
              <a:gd name="f954" fmla="val 1008284"/>
              <a:gd name="f955" fmla="val 2046742"/>
              <a:gd name="f956" fmla="val 999244"/>
              <a:gd name="f957" fmla="val 2043620"/>
              <a:gd name="f958" fmla="val 990505"/>
              <a:gd name="f959" fmla="val 2044937"/>
              <a:gd name="f960" fmla="val 981974"/>
              <a:gd name="f961" fmla="val 2048363"/>
              <a:gd name="f962" fmla="val 971903"/>
              <a:gd name="f963" fmla="val 2053484"/>
              <a:gd name="f964" fmla="val 954015"/>
              <a:gd name="f965" fmla="val 2052529"/>
              <a:gd name="f966" fmla="val 931960"/>
              <a:gd name="f967" fmla="val 2051365"/>
              <a:gd name="f968" fmla="val 861352"/>
              <a:gd name="f969" fmla="val 2046214"/>
              <a:gd name="f970" fmla="val 839571"/>
              <a:gd name="f971" fmla="val 2046509"/>
              <a:gd name="f972" fmla="val 823321"/>
              <a:gd name="f973" fmla="val 2054296"/>
              <a:gd name="f974" fmla="val 800990"/>
              <a:gd name="f975" fmla="val 2051523"/>
              <a:gd name="f976" fmla="val 790723"/>
              <a:gd name="f977" fmla="val 2052171"/>
              <a:gd name="f978" fmla="val 782268"/>
              <a:gd name="f979" fmla="val 2055403"/>
              <a:gd name="f980" fmla="val 776439"/>
              <a:gd name="f981" fmla="val 2062634"/>
              <a:gd name="f982" fmla="val 773155"/>
              <a:gd name="f983" fmla="val 2056184"/>
              <a:gd name="f984" fmla="val 769593"/>
              <a:gd name="f985" fmla="val 2059253"/>
              <a:gd name="f986" fmla="val 763041"/>
              <a:gd name="f987" fmla="val 2063995"/>
              <a:gd name="f988" fmla="val 757863"/>
              <a:gd name="f989" fmla="val 2065877"/>
              <a:gd name="f990" fmla="val 745053"/>
              <a:gd name="f991" fmla="val 2051831"/>
              <a:gd name="f992" fmla="val 722609"/>
              <a:gd name="f993" fmla="val 2049504"/>
              <a:gd name="f994" fmla="val 717618"/>
              <a:gd name="f995" fmla="val 2042131"/>
              <a:gd name="f996" fmla="val 703285"/>
              <a:gd name="f997" fmla="val 2046808"/>
              <a:gd name="f998" fmla="val 698219"/>
              <a:gd name="f999" fmla="val 2048137"/>
              <a:gd name="f1000" fmla="val 690058"/>
              <a:gd name="f1001" fmla="val 2049926"/>
              <a:gd name="f1002" fmla="val 680199"/>
              <a:gd name="f1003" fmla="val 2051947"/>
              <a:gd name="f1004" fmla="val 667351"/>
              <a:gd name="f1005" fmla="val 2054469"/>
              <a:gd name="f1006" fmla="val 660961"/>
              <a:gd name="f1007" fmla="val 2049404"/>
              <a:gd name="f1008" fmla="val 638282"/>
              <a:gd name="f1009" fmla="val 2060093"/>
              <a:gd name="f1010" fmla="val 583551"/>
              <a:gd name="f1011" fmla="val 2070197"/>
              <a:gd name="f1012" fmla="val 569268"/>
              <a:gd name="f1013" fmla="val 2091365"/>
              <a:gd name="f1014" fmla="val 529124"/>
              <a:gd name="f1015" fmla="val 2053106"/>
              <a:gd name="f1016" fmla="val 525274"/>
              <a:gd name="f1017" fmla="val 506495"/>
              <a:gd name="f1018" fmla="val 2056498"/>
              <a:gd name="f1019" fmla="val 440091"/>
              <a:gd name="f1020" fmla="val 2069666"/>
              <a:gd name="f1021" fmla="val 405635"/>
              <a:gd name="f1022" fmla="val 2059339"/>
              <a:gd name="f1023" fmla="val 397410"/>
              <a:gd name="f1024" fmla="val 2069278"/>
              <a:gd name="f1025" fmla="val 294416"/>
              <a:gd name="f1026" fmla="val 2032966"/>
              <a:gd name="f1027" fmla="val 281555"/>
              <a:gd name="f1028" fmla="val 2022847"/>
              <a:gd name="f1029" fmla="val 171589"/>
              <a:gd name="f1030" fmla="val 1986245"/>
              <a:gd name="f1031" fmla="val 126791"/>
              <a:gd name="f1032" fmla="val 1985528"/>
              <a:gd name="f1033" fmla="val 98513"/>
              <a:gd name="f1034" fmla="val 1969504"/>
              <a:gd name="f1035" fmla="val 85544"/>
              <a:gd name="f1036" fmla="val 1965247"/>
              <a:gd name="f1037" fmla="val 73324"/>
              <a:gd name="f1038" fmla="val 1958000"/>
              <a:gd name="f1039" fmla="val 56191"/>
              <a:gd name="f1040" fmla="val 1950709"/>
              <a:gd name="f1041" fmla="val 1935789"/>
              <a:gd name="f1042" fmla="+- 0 0 -90"/>
              <a:gd name="f1043" fmla="*/ f3 1 12192000"/>
              <a:gd name="f1044" fmla="*/ f4 1 2079137"/>
              <a:gd name="f1045" fmla="val f5"/>
              <a:gd name="f1046" fmla="val f6"/>
              <a:gd name="f1047" fmla="val f7"/>
              <a:gd name="f1048" fmla="*/ f1042 f0 1"/>
              <a:gd name="f1049" fmla="+- f1047 0 f1045"/>
              <a:gd name="f1050" fmla="+- f1046 0 f1045"/>
              <a:gd name="f1051" fmla="*/ f1048 1 f2"/>
              <a:gd name="f1052" fmla="*/ f1050 1 12192000"/>
              <a:gd name="f1053" fmla="*/ f1049 1 2079137"/>
              <a:gd name="f1054" fmla="*/ 12160143 f1050 1"/>
              <a:gd name="f1055" fmla="*/ 831692 f1049 1"/>
              <a:gd name="f1056" fmla="*/ 12159112 f1050 1"/>
              <a:gd name="f1057" fmla="*/ 833361 f1049 1"/>
              <a:gd name="f1058" fmla="*/ 12158912 f1050 1"/>
              <a:gd name="f1059" fmla="*/ 832430 f1049 1"/>
              <a:gd name="f1060" fmla="*/ 0 f1050 1"/>
              <a:gd name="f1061" fmla="*/ 0 f1049 1"/>
              <a:gd name="f1062" fmla="*/ 12192000 f1050 1"/>
              <a:gd name="f1063" fmla="*/ 558063 f1049 1"/>
              <a:gd name="f1064" fmla="*/ 12189259 f1050 1"/>
              <a:gd name="f1065" fmla="*/ 810508 f1049 1"/>
              <a:gd name="f1066" fmla="*/ 12170847 f1050 1"/>
              <a:gd name="f1067" fmla="*/ 825280 f1049 1"/>
              <a:gd name="f1068" fmla="*/ 12163806 f1050 1"/>
              <a:gd name="f1069" fmla="*/ 825759 f1049 1"/>
              <a:gd name="f1070" fmla="*/ 12056557 f1050 1"/>
              <a:gd name="f1071" fmla="*/ 810176 f1049 1"/>
              <a:gd name="f1072" fmla="*/ 11900316 f1050 1"/>
              <a:gd name="f1073" fmla="*/ 789618 f1049 1"/>
              <a:gd name="f1074" fmla="*/ 11791206 f1050 1"/>
              <a:gd name="f1075" fmla="*/ 824176 f1049 1"/>
              <a:gd name="f1076" fmla="*/ 11659257 f1050 1"/>
              <a:gd name="f1077" fmla="*/ 800841 f1049 1"/>
              <a:gd name="f1078" fmla="*/ 11569789 f1050 1"/>
              <a:gd name="f1079" fmla="*/ 797135 f1049 1"/>
              <a:gd name="f1080" fmla="*/ 11367885 f1050 1"/>
              <a:gd name="f1081" fmla="*/ 791985 f1049 1"/>
              <a:gd name="f1082" fmla="*/ 11174663 f1050 1"/>
              <a:gd name="f1083" fmla="*/ 788721 f1049 1"/>
              <a:gd name="f1084" fmla="*/ 11068220 f1050 1"/>
              <a:gd name="f1085" fmla="*/ 786994 f1049 1"/>
              <a:gd name="f1086" fmla="*/ 10893266 f1050 1"/>
              <a:gd name="f1087" fmla="*/ 794013 f1049 1"/>
              <a:gd name="f1088" fmla="*/ 10844025 f1050 1"/>
              <a:gd name="f1089" fmla="*/ 789857 f1049 1"/>
              <a:gd name="f1090" fmla="*/ 10814353 f1050 1"/>
              <a:gd name="f1091" fmla="*/ 789010 f1049 1"/>
              <a:gd name="f1092" fmla="*/ 10748393 f1050 1"/>
              <a:gd name="f1093" fmla="*/ 806738 f1049 1"/>
              <a:gd name="f1094" fmla="*/ 10468256 f1050 1"/>
              <a:gd name="f1095" fmla="*/ 778733 f1049 1"/>
              <a:gd name="f1096" fmla="*/ 10256131 f1050 1"/>
              <a:gd name="f1097" fmla="*/ 788332 f1049 1"/>
              <a:gd name="f1098" fmla="*/ 10177442 f1050 1"/>
              <a:gd name="f1099" fmla="*/ 777371 f1049 1"/>
              <a:gd name="f1100" fmla="*/ 10006086 f1050 1"/>
              <a:gd name="f1101" fmla="*/ 792651 f1049 1"/>
              <a:gd name="f1102" fmla="*/ 9952382 f1050 1"/>
              <a:gd name="f1103" fmla="*/ 815411 f1049 1"/>
              <a:gd name="f1104" fmla="*/ 9926457 f1050 1"/>
              <a:gd name="f1105" fmla="*/ 827295 f1049 1"/>
              <a:gd name="f1106" fmla="*/ 9843405 f1050 1"/>
              <a:gd name="f1107" fmla="*/ 867046 f1049 1"/>
              <a:gd name="f1108" fmla="*/ 9830866 f1050 1"/>
              <a:gd name="f1109" fmla="*/ 875047 f1049 1"/>
              <a:gd name="f1110" fmla="*/ 9801807 f1050 1"/>
              <a:gd name="f1111" fmla="*/ 872272 f1049 1"/>
              <a:gd name="f1112" fmla="*/ 9785653 f1050 1"/>
              <a:gd name="f1113" fmla="*/ 861743 f1049 1"/>
              <a:gd name="f1114" fmla="*/ 9781177 f1050 1"/>
              <a:gd name="f1115" fmla="*/ 864820 f1049 1"/>
              <a:gd name="f1116" fmla="*/ 9768640 f1050 1"/>
              <a:gd name="f1117" fmla="*/ 869379 f1049 1"/>
              <a:gd name="f1118" fmla="*/ 9712211 f1050 1"/>
              <a:gd name="f1119" fmla="*/ 900283 f1049 1"/>
              <a:gd name="f1120" fmla="*/ 9689465 f1050 1"/>
              <a:gd name="f1121" fmla="*/ 899268 f1049 1"/>
              <a:gd name="f1122" fmla="*/ 9600339 f1050 1"/>
              <a:gd name="f1123" fmla="*/ 922112 f1049 1"/>
              <a:gd name="f1124" fmla="*/ 9582850 f1050 1"/>
              <a:gd name="f1125" fmla="*/ 925510 f1049 1"/>
              <a:gd name="f1126" fmla="*/ 9549638 f1050 1"/>
              <a:gd name="f1127" fmla="*/ 940845 f1049 1"/>
              <a:gd name="f1128" fmla="*/ 9539471 f1050 1"/>
              <a:gd name="f1129" fmla="*/ 941799 f1049 1"/>
              <a:gd name="f1130" fmla="*/ 9505592 f1050 1"/>
              <a:gd name="f1131" fmla="*/ 955533 f1049 1"/>
              <a:gd name="f1132" fmla="*/ 9432569 f1050 1"/>
              <a:gd name="f1133" fmla="*/ 985377 f1049 1"/>
              <a:gd name="f1134" fmla="*/ 9414216 f1050 1"/>
              <a:gd name="f1135" fmla="*/ 992655 f1049 1"/>
              <a:gd name="f1136" fmla="*/ 9397106 f1050 1"/>
              <a:gd name="f1137" fmla="*/ 992980 f1049 1"/>
              <a:gd name="f1138" fmla="*/ 9305108 f1050 1"/>
              <a:gd name="f1139" fmla="*/ 1007767 f1049 1"/>
              <a:gd name="f1140" fmla="*/ 9282434 f1050 1"/>
              <a:gd name="f1141" fmla="*/ 1007523 f1049 1"/>
              <a:gd name="f1142" fmla="*/ 9271941 f1050 1"/>
              <a:gd name="f1143" fmla="*/ 1002839 f1049 1"/>
              <a:gd name="f1144" fmla="*/ 9238227 f1050 1"/>
              <a:gd name="f1145" fmla="*/ 1017668 f1049 1"/>
              <a:gd name="f1146" fmla="*/ 9184265 f1050 1"/>
              <a:gd name="f1147" fmla="*/ 1031275 f1049 1"/>
              <a:gd name="f1148" fmla="*/ 9159000 f1050 1"/>
              <a:gd name="f1149" fmla="*/ 1039569 f1049 1"/>
              <a:gd name="f1150" fmla="*/ 9137031 f1050 1"/>
              <a:gd name="f1151" fmla="*/ 1038699 f1049 1"/>
              <a:gd name="f1152" fmla="*/ 9015702 f1050 1"/>
              <a:gd name="f1153" fmla="*/ 1051400 f1049 1"/>
              <a:gd name="f1154" fmla="*/ 8971403 f1050 1"/>
              <a:gd name="f1155" fmla="*/ 1040542 f1049 1"/>
              <a:gd name="f1156" fmla="*/ 8961826 f1050 1"/>
              <a:gd name="f1157" fmla="*/ 1045364 f1049 1"/>
              <a:gd name="f1158" fmla="*/ 8888623 f1050 1"/>
              <a:gd name="f1159" fmla="*/ 1053908 f1049 1"/>
              <a:gd name="f1160" fmla="*/ 8841066 f1050 1"/>
              <a:gd name="f1161" fmla="*/ 1060421 f1049 1"/>
              <a:gd name="f1162" fmla="*/ 8752342 f1050 1"/>
              <a:gd name="f1163" fmla="*/ 1080646 f1049 1"/>
              <a:gd name="f1164" fmla="*/ 8699139 f1050 1"/>
              <a:gd name="f1165" fmla="*/ 1087885 f1049 1"/>
              <a:gd name="f1166" fmla="*/ 8667273 f1050 1"/>
              <a:gd name="f1167" fmla="*/ 1092062 f1049 1"/>
              <a:gd name="f1168" fmla="*/ 8586064 f1050 1"/>
              <a:gd name="f1169" fmla="*/ 1114603 f1049 1"/>
              <a:gd name="f1170" fmla="*/ 8460312 f1050 1"/>
              <a:gd name="f1171" fmla="*/ 1179878 f1049 1"/>
              <a:gd name="f1172" fmla="*/ 8419023 f1050 1"/>
              <a:gd name="f1173" fmla="*/ 1191748 f1049 1"/>
              <a:gd name="f1174" fmla="*/ 8410939 f1050 1"/>
              <a:gd name="f1175" fmla="*/ 1189696 f1049 1"/>
              <a:gd name="f1176" fmla="*/ 8362040 f1050 1"/>
              <a:gd name="f1177" fmla="*/ 1220820 f1049 1"/>
              <a:gd name="f1178" fmla="*/ 8273677 f1050 1"/>
              <a:gd name="f1179" fmla="*/ 1236495 f1049 1"/>
              <a:gd name="f1180" fmla="*/ 8204283 f1050 1"/>
              <a:gd name="f1181" fmla="*/ 1243537 f1049 1"/>
              <a:gd name="f1182" fmla="*/ 8166550 f1050 1"/>
              <a:gd name="f1183" fmla="*/ 1249551 f1049 1"/>
              <a:gd name="f1184" fmla="*/ 8137785 f1050 1"/>
              <a:gd name="f1185" fmla="*/ 1251636 f1049 1"/>
              <a:gd name="f1186" fmla="*/ 8071596 f1050 1"/>
              <a:gd name="f1187" fmla="*/ 1269274 f1049 1"/>
              <a:gd name="f1188" fmla="*/ 7964816 f1050 1"/>
              <a:gd name="f1189" fmla="*/ 1303668 f1049 1"/>
              <a:gd name="f1190" fmla="*/ 7941495 f1050 1"/>
              <a:gd name="f1191" fmla="*/ 1309821 f1049 1"/>
              <a:gd name="f1192" fmla="*/ 7919123 f1050 1"/>
              <a:gd name="f1193" fmla="*/ 1310466 f1049 1"/>
              <a:gd name="f1194" fmla="*/ 7911902 f1050 1"/>
              <a:gd name="f1195" fmla="*/ 1306569 f1049 1"/>
              <a:gd name="f1196" fmla="*/ 7898703 f1050 1"/>
              <a:gd name="f1197" fmla="*/ 1309208 f1049 1"/>
              <a:gd name="f1198" fmla="*/ 7894703 f1050 1"/>
              <a:gd name="f1199" fmla="*/ 1308939 f1049 1"/>
              <a:gd name="f1200" fmla="*/ 7872267 f1050 1"/>
              <a:gd name="f1201" fmla="*/ 1308370 f1049 1"/>
              <a:gd name="f1202" fmla="*/ 7836454 f1050 1"/>
              <a:gd name="f1203" fmla="*/ 1331265 f1049 1"/>
              <a:gd name="f1204" fmla="*/ 7782451 f1050 1"/>
              <a:gd name="f1205" fmla="*/ 1339601 f1049 1"/>
              <a:gd name="f1206" fmla="*/ 7542969 f1050 1"/>
              <a:gd name="f1207" fmla="*/ 1372495 f1049 1"/>
              <a:gd name="f1208" fmla="*/ 7476832 f1050 1"/>
              <a:gd name="f1209" fmla="*/ 1431655 f1049 1"/>
              <a:gd name="f1210" fmla="*/ 7370237 f1050 1"/>
              <a:gd name="f1211" fmla="*/ 1474339 f1049 1"/>
              <a:gd name="f1212" fmla="*/ 7222223 f1050 1"/>
              <a:gd name="f1213" fmla="*/ 1510199 f1049 1"/>
              <a:gd name="f1214" fmla="*/ 7215703 f1050 1"/>
              <a:gd name="f1215" fmla="*/ 1520424 f1049 1"/>
              <a:gd name="f1216" fmla="*/ 7204548 f1050 1"/>
              <a:gd name="f1217" fmla="*/ 1528145 f1049 1"/>
              <a:gd name="f1218" fmla="*/ 7202038 f1050 1"/>
              <a:gd name="f1219" fmla="*/ 1527954 f1049 1"/>
              <a:gd name="f1220" fmla="*/ 7173860 f1050 1"/>
              <a:gd name="f1221" fmla="*/ 1541605 f1049 1"/>
              <a:gd name="f1222" fmla="*/ 7155079 f1050 1"/>
              <a:gd name="f1223" fmla="*/ 1552495 f1049 1"/>
              <a:gd name="f1224" fmla="*/ 7149757 f1050 1"/>
              <a:gd name="f1225" fmla="*/ 1552732 f1049 1"/>
              <a:gd name="f1226" fmla="*/ 7104804 f1050 1"/>
              <a:gd name="f1227" fmla="*/ 1565792 f1049 1"/>
              <a:gd name="f1228" fmla="*/ 7082824 f1050 1"/>
              <a:gd name="f1229" fmla="*/ 1567947 f1049 1"/>
              <a:gd name="f1230" fmla="*/ 7021520 f1050 1"/>
              <a:gd name="f1231" fmla="*/ 1562334 f1049 1"/>
              <a:gd name="f1232" fmla="*/ 6988956 f1050 1"/>
              <a:gd name="f1233" fmla="*/ 1576442 f1049 1"/>
              <a:gd name="f1234" fmla="*/ 6981922 f1050 1"/>
              <a:gd name="f1235" fmla="*/ 1578821 f1049 1"/>
              <a:gd name="f1236" fmla="*/ 6981583 f1050 1"/>
              <a:gd name="f1237" fmla="*/ 1578678 f1049 1"/>
              <a:gd name="f1238" fmla="*/ 6973762 f1050 1"/>
              <a:gd name="f1239" fmla="*/ 1580811 f1049 1"/>
              <a:gd name="f1240" fmla="*/ 6969093 f1050 1"/>
              <a:gd name="f1241" fmla="*/ 1583157 f1049 1"/>
              <a:gd name="f1242" fmla="*/ 6890037 f1050 1"/>
              <a:gd name="f1243" fmla="*/ 1575825 f1049 1"/>
              <a:gd name="f1244" fmla="*/ 6785054 f1050 1"/>
              <a:gd name="f1245" fmla="*/ 1582200 f1049 1"/>
              <a:gd name="f1246" fmla="*/ 6681692 f1050 1"/>
              <a:gd name="f1247" fmla="*/ 1591296 f1049 1"/>
              <a:gd name="f1248" fmla="*/ 6644556 f1050 1"/>
              <a:gd name="f1249" fmla="*/ 1595940 f1049 1"/>
              <a:gd name="f1250" fmla="*/ 6577106 f1050 1"/>
              <a:gd name="f1251" fmla="*/ 1598261 f1049 1"/>
              <a:gd name="f1252" fmla="*/ 6544183 f1050 1"/>
              <a:gd name="f1253" fmla="*/ 1596149 f1049 1"/>
              <a:gd name="f1254" fmla="*/ 6540921 f1050 1"/>
              <a:gd name="f1255" fmla="*/ 1593857 f1049 1"/>
              <a:gd name="f1256" fmla="*/ 6535046 f1050 1"/>
              <a:gd name="f1257" fmla="*/ 1593283 f1049 1"/>
              <a:gd name="f1258" fmla="*/ 6519853 f1050 1"/>
              <a:gd name="f1259" fmla="*/ 1595771 f1049 1"/>
              <a:gd name="f1260" fmla="*/ 6514280 f1050 1"/>
              <a:gd name="f1261" fmla="*/ 1597376 f1049 1"/>
              <a:gd name="f1262" fmla="*/ 6505824 f1050 1"/>
              <a:gd name="f1263" fmla="*/ 1598298 f1049 1"/>
              <a:gd name="f1264" fmla="*/ 6505573 f1050 1"/>
              <a:gd name="f1265" fmla="*/ 1598109 f1049 1"/>
              <a:gd name="f1266" fmla="*/ 6497741 f1050 1"/>
              <a:gd name="f1267" fmla="*/ 1599392 f1049 1"/>
              <a:gd name="f1268" fmla="*/ 6459992 f1050 1"/>
              <a:gd name="f1269" fmla="*/ 1608358 f1049 1"/>
              <a:gd name="f1270" fmla="*/ 6404572 f1050 1"/>
              <a:gd name="f1271" fmla="*/ 1593771 f1049 1"/>
              <a:gd name="f1272" fmla="*/ 6382671 f1050 1"/>
              <a:gd name="f1273" fmla="*/ 1592612 f1049 1"/>
              <a:gd name="f1274" fmla="*/ 6369843 f1050 1"/>
              <a:gd name="f1275" fmla="*/ 1590015 f1049 1"/>
              <a:gd name="f1276" fmla="*/ 6269740 f1050 1"/>
              <a:gd name="f1277" fmla="*/ 1614633 f1049 1"/>
              <a:gd name="f1278" fmla="*/ 6255405 f1050 1"/>
              <a:gd name="f1279" fmla="*/ 1620529 f1049 1"/>
              <a:gd name="f1280" fmla="*/ 6244248 f1050 1"/>
              <a:gd name="f1281" fmla="*/ 1629561 f1049 1"/>
              <a:gd name="f1282" fmla="*/ 6086396 f1050 1"/>
              <a:gd name="f1283" fmla="*/ 1642666 f1049 1"/>
              <a:gd name="f1284" fmla="*/ 5867429 f1050 1"/>
              <a:gd name="f1285" fmla="*/ 1695554 f1049 1"/>
              <a:gd name="f1286" fmla="*/ 5772864 f1050 1"/>
              <a:gd name="f1287" fmla="*/ 1689002 f1049 1"/>
              <a:gd name="f1288" fmla="*/ 5629833 f1050 1"/>
              <a:gd name="f1289" fmla="*/ 1713273 f1049 1"/>
              <a:gd name="f1290" fmla="*/ 5504771 f1050 1"/>
              <a:gd name="f1291" fmla="*/ 1725744 f1049 1"/>
              <a:gd name="f1292" fmla="*/ 5490967 f1050 1"/>
              <a:gd name="f1293" fmla="*/ 1726367 f1049 1"/>
              <a:gd name="f1294" fmla="*/ 5486015 f1050 1"/>
              <a:gd name="f1295" fmla="*/ 1721481 f1049 1"/>
              <a:gd name="f1296" fmla="*/ 5439364 f1050 1"/>
              <a:gd name="f1297" fmla="*/ 1721349 f1049 1"/>
              <a:gd name="f1298" fmla="*/ 5350025 f1050 1"/>
              <a:gd name="f1299" fmla="*/ 1729885 f1049 1"/>
              <a:gd name="f1300" fmla="*/ 5336104 f1050 1"/>
              <a:gd name="f1301" fmla="*/ 1734377 f1049 1"/>
              <a:gd name="f1302" fmla="*/ 5245234 f1050 1"/>
              <a:gd name="f1303" fmla="*/ 1738520 f1049 1"/>
              <a:gd name="f1304" fmla="*/ 5182955 f1050 1"/>
              <a:gd name="f1305" fmla="*/ 1744622 f1049 1"/>
              <a:gd name="f1306" fmla="*/ 5169506 f1050 1"/>
              <a:gd name="f1307" fmla="*/ 1748993 f1049 1"/>
              <a:gd name="f1308" fmla="*/ 5154299 f1050 1"/>
              <a:gd name="f1309" fmla="*/ 1744080 f1049 1"/>
              <a:gd name="f1310" fmla="*/ 5149917 f1050 1"/>
              <a:gd name="f1311" fmla="*/ 1739727 f1049 1"/>
              <a:gd name="f1312" fmla="*/ 5100319 f1050 1"/>
              <a:gd name="f1313" fmla="*/ 1745797 f1049 1"/>
              <a:gd name="f1314" fmla="*/ 5094361 f1050 1"/>
              <a:gd name="f1315" fmla="*/ 1745767 f1049 1"/>
              <a:gd name="f1316" fmla="*/ 5053410 f1050 1"/>
              <a:gd name="f1317" fmla="*/ 1742790 f1049 1"/>
              <a:gd name="f1318" fmla="*/ 4992711 f1050 1"/>
              <a:gd name="f1319" fmla="*/ 1734075 f1049 1"/>
              <a:gd name="f1320" fmla="*/ 4930098 f1050 1"/>
              <a:gd name="f1321" fmla="*/ 1717312 f1049 1"/>
              <a:gd name="f1322" fmla="*/ 4893834 f1050 1"/>
              <a:gd name="f1323" fmla="*/ 1710028 f1049 1"/>
              <a:gd name="f1324" fmla="*/ 4868730 f1050 1"/>
              <a:gd name="f1325" fmla="*/ 1702384 f1049 1"/>
              <a:gd name="f1326" fmla="*/ 4797925 f1050 1"/>
              <a:gd name="f1327" fmla="*/ 1695535 f1049 1"/>
              <a:gd name="f1328" fmla="*/ 4677670 f1050 1"/>
              <a:gd name="f1329" fmla="*/ 1689453 f1049 1"/>
              <a:gd name="f1330" fmla="*/ 4634248 f1050 1"/>
              <a:gd name="f1331" fmla="*/ 1680227 f1049 1"/>
              <a:gd name="f1332" fmla="*/ 4632434 f1050 1"/>
              <a:gd name="f1333" fmla="*/ 1674607 f1049 1"/>
              <a:gd name="f1334" fmla="*/ 4619204 f1050 1"/>
              <a:gd name="f1335" fmla="*/ 1672507 f1049 1"/>
              <a:gd name="f1336" fmla="*/ 4616283 f1050 1"/>
              <a:gd name="f1337" fmla="*/ 1670977 f1049 1"/>
              <a:gd name="f1338" fmla="*/ 4598926 f1050 1"/>
              <a:gd name="f1339" fmla="*/ 1663178 f1049 1"/>
              <a:gd name="f1340" fmla="*/ 4547069 f1050 1"/>
              <a:gd name="f1341" fmla="*/ 1670642 f1049 1"/>
              <a:gd name="f1342" fmla="*/ 4523516 f1050 1"/>
              <a:gd name="f1343" fmla="*/ 1669785 f1049 1"/>
              <a:gd name="f1344" fmla="*/ 4500586 f1050 1"/>
              <a:gd name="f1345" fmla="*/ 1675912 f1049 1"/>
              <a:gd name="f1346" fmla="*/ 4488196 f1050 1"/>
              <a:gd name="f1347" fmla="*/ 1683463 f1049 1"/>
              <a:gd name="f1348" fmla="*/ 4445463 f1050 1"/>
              <a:gd name="f1349" fmla="*/ 1695634 f1049 1"/>
              <a:gd name="f1350" fmla="*/ 4446550 f1050 1"/>
              <a:gd name="f1351" fmla="*/ 1680538 f1049 1"/>
              <a:gd name="f1352" fmla="*/ 4365375 f1050 1"/>
              <a:gd name="f1353" fmla="*/ 1697935 f1049 1"/>
              <a:gd name="f1354" fmla="*/ 4305123 f1050 1"/>
              <a:gd name="f1355" fmla="*/ 1714185 f1049 1"/>
              <a:gd name="f1356" fmla="*/ 4292665 f1050 1"/>
              <a:gd name="f1357" fmla="*/ 1720703 f1049 1"/>
              <a:gd name="f1358" fmla="*/ 4276789 f1050 1"/>
              <a:gd name="f1359" fmla="*/ 1718367 f1049 1"/>
              <a:gd name="f1360" fmla="*/ 4271683 f1050 1"/>
              <a:gd name="f1361" fmla="*/ 1714801 f1049 1"/>
              <a:gd name="f1362" fmla="*/ 4223918 f1050 1"/>
              <a:gd name="f1363" fmla="*/ 1728936 f1049 1"/>
              <a:gd name="f1364" fmla="*/ 4218039 f1050 1"/>
              <a:gd name="f1365" fmla="*/ 4177153 f1050 1"/>
              <a:gd name="f1366" fmla="*/ 1733691 f1049 1"/>
              <a:gd name="f1367" fmla="*/ 4051032 f1050 1"/>
              <a:gd name="f1368" fmla="*/ 1728886 f1049 1"/>
              <a:gd name="f1369" fmla="*/ 4013978 f1050 1"/>
              <a:gd name="f1370" fmla="*/ 1727679 f1049 1"/>
              <a:gd name="f1371" fmla="*/ 3987857 f1050 1"/>
              <a:gd name="f1372" fmla="*/ 1724282 f1049 1"/>
              <a:gd name="f1373" fmla="*/ 3916852 f1050 1"/>
              <a:gd name="f1374" fmla="*/ 1729184 f1049 1"/>
              <a:gd name="f1375" fmla="*/ 3797263 f1050 1"/>
              <a:gd name="f1376" fmla="*/ 1742976 f1049 1"/>
              <a:gd name="f1377" fmla="*/ 3752806 f1050 1"/>
              <a:gd name="f1378" fmla="*/ 1741033 f1049 1"/>
              <a:gd name="f1379" fmla="*/ 3749997 f1050 1"/>
              <a:gd name="f1380" fmla="*/ 1735799 f1049 1"/>
              <a:gd name="f1381" fmla="*/ 3736582 f1050 1"/>
              <a:gd name="f1382" fmla="*/ 1735907 f1049 1"/>
              <a:gd name="f1383" fmla="*/ 3733428 f1050 1"/>
              <a:gd name="f1384" fmla="*/ 1734881 f1049 1"/>
              <a:gd name="f1385" fmla="*/ 3714911 f1050 1"/>
              <a:gd name="f1386" fmla="*/ 1730056 f1049 1"/>
              <a:gd name="f1387" fmla="*/ 3665172 f1050 1"/>
              <a:gd name="f1388" fmla="*/ 1745936 f1049 1"/>
              <a:gd name="f1389" fmla="*/ 3552006 f1050 1"/>
              <a:gd name="f1390" fmla="*/ 1755220 f1049 1"/>
              <a:gd name="f1391" fmla="*/ 3390301 f1050 1"/>
              <a:gd name="f1392" fmla="*/ 1762546 f1049 1"/>
              <a:gd name="f1393" fmla="*/ 3264312 f1050 1"/>
              <a:gd name="f1394" fmla="*/ 1774620 f1049 1"/>
              <a:gd name="f1395" fmla="*/ 3106901 f1050 1"/>
              <a:gd name="f1396" fmla="*/ 1804264 f1049 1"/>
              <a:gd name="f1397" fmla="*/ 2993303 f1050 1"/>
              <a:gd name="f1398" fmla="*/ 1806542 f1049 1"/>
              <a:gd name="f1399" fmla="*/ 2979115 f1050 1"/>
              <a:gd name="f1400" fmla="*/ 1815432 f1049 1"/>
              <a:gd name="f1401" fmla="*/ 2963118 f1050 1"/>
              <a:gd name="f1402" fmla="*/ 1820962 f1049 1"/>
              <a:gd name="f1403" fmla="*/ 2961156 f1050 1"/>
              <a:gd name="f1404" fmla="*/ 1820297 f1049 1"/>
              <a:gd name="f1405" fmla="*/ 2925719 f1050 1"/>
              <a:gd name="f1406" fmla="*/ 1828468 f1049 1"/>
              <a:gd name="f1407" fmla="*/ 2857951 f1050 1"/>
              <a:gd name="f1408" fmla="*/ 1842496 f1049 1"/>
              <a:gd name="f1409" fmla="*/ 2857427 f1050 1"/>
              <a:gd name="f1410" fmla="*/ 1841591 f1049 1"/>
              <a:gd name="f1411" fmla="*/ 2846731 f1050 1"/>
              <a:gd name="f1412" fmla="*/ 1839316 f1049 1"/>
              <a:gd name="f1413" fmla="*/ 2826290 f1050 1"/>
              <a:gd name="f1414" fmla="*/ 1837274 f1049 1"/>
              <a:gd name="f1415" fmla="*/ 2779146 f1050 1"/>
              <a:gd name="f1416" fmla="*/ 1820071 f1049 1"/>
              <a:gd name="f1417" fmla="*/ 2739608 f1050 1"/>
              <a:gd name="f1418" fmla="*/ 1827861 f1049 1"/>
              <a:gd name="f1419" fmla="*/ 2731631 f1050 1"/>
              <a:gd name="f1420" fmla="*/ 1828881 f1049 1"/>
              <a:gd name="f1421" fmla="*/ 2731464 f1050 1"/>
              <a:gd name="f1422" fmla="*/ 1828677 f1049 1"/>
              <a:gd name="f1423" fmla="*/ 2723037 f1050 1"/>
              <a:gd name="f1424" fmla="*/ 1829303 f1049 1"/>
              <a:gd name="f1425" fmla="*/ 2701616 f1050 1"/>
              <a:gd name="f1426" fmla="*/ 1832725 f1049 1"/>
              <a:gd name="f1427" fmla="*/ 2696239 f1050 1"/>
              <a:gd name="f1428" fmla="*/ 1831904 f1049 1"/>
              <a:gd name="f1429" fmla="*/ 2663445 f1050 1"/>
              <a:gd name="f1430" fmla="*/ 1825958 f1049 1"/>
              <a:gd name="f1431" fmla="*/ 2560925 f1050 1"/>
              <a:gd name="f1432" fmla="*/ 1829094 f1049 1"/>
              <a:gd name="f1433" fmla="*/ 2458739 f1050 1"/>
              <a:gd name="f1434" fmla="*/ 1834479 f1049 1"/>
              <a:gd name="f1435" fmla="*/ 2356074 f1050 1"/>
              <a:gd name="f1436" fmla="*/ 1836991 f1049 1"/>
              <a:gd name="f1437" fmla="*/ 2304241 f1050 1"/>
              <a:gd name="f1438" fmla="*/ 1822021 f1049 1"/>
              <a:gd name="f1439" fmla="*/ 2298362 f1050 1"/>
              <a:gd name="f1440" fmla="*/ 1822125 f1049 1"/>
              <a:gd name="f1441" fmla="*/ 2283527 f1050 1"/>
              <a:gd name="f1442" fmla="*/ 1826361 f1049 1"/>
              <a:gd name="f1443" fmla="*/ 2278150 f1050 1"/>
              <a:gd name="f1444" fmla="*/ 1828604 f1049 1"/>
              <a:gd name="f1445" fmla="*/ 2269853 f1050 1"/>
              <a:gd name="f1446" fmla="*/ 1830502 f1049 1"/>
              <a:gd name="f1447" fmla="*/ 2269585 f1050 1"/>
              <a:gd name="f1448" fmla="*/ 1830341 f1049 1"/>
              <a:gd name="f1449" fmla="*/ 2225332 f1050 1"/>
              <a:gd name="f1450" fmla="*/ 1845825 f1049 1"/>
              <a:gd name="f1451" fmla="*/ 2169048 f1050 1"/>
              <a:gd name="f1452" fmla="*/ 1837658 f1049 1"/>
              <a:gd name="f1453" fmla="*/ 2147231 f1050 1"/>
              <a:gd name="f1454" fmla="*/ 1839027 f1049 1"/>
              <a:gd name="f1455" fmla="*/ 2135241 f1050 1"/>
              <a:gd name="f1456" fmla="*/ 1838652 f1049 1"/>
              <a:gd name="f1457" fmla="*/ 2099215 f1050 1"/>
              <a:gd name="f1458" fmla="*/ 1850768 f1049 1"/>
              <a:gd name="f1459" fmla="*/ 2094046 f1050 1"/>
              <a:gd name="f1460" fmla="*/ 1850806 f1049 1"/>
              <a:gd name="f1461" fmla="*/ 2071850 f1050 1"/>
              <a:gd name="f1462" fmla="*/ 1861319 f1049 1"/>
              <a:gd name="f1463" fmla="*/ 2039607 f1050 1"/>
              <a:gd name="f1464" fmla="*/ 1874318 f1049 1"/>
              <a:gd name="f1465" fmla="*/ 2037289 f1050 1"/>
              <a:gd name="f1466" fmla="*/ 1874025 f1049 1"/>
              <a:gd name="f1467" fmla="*/ 2023615 f1050 1"/>
              <a:gd name="f1468" fmla="*/ 1881562 f1049 1"/>
              <a:gd name="f1469" fmla="*/ 1957176 f1050 1"/>
              <a:gd name="f1470" fmla="*/ 1898709 f1049 1"/>
              <a:gd name="f1471" fmla="*/ 1858081 f1050 1"/>
              <a:gd name="f1472" fmla="*/ 1923144 f1049 1"/>
              <a:gd name="f1473" fmla="*/ 1738865 f1050 1"/>
              <a:gd name="f1474" fmla="*/ 1944965 f1049 1"/>
              <a:gd name="f1475" fmla="*/ 1616692 f1050 1"/>
              <a:gd name="f1476" fmla="*/ 1989107 f1049 1"/>
              <a:gd name="f1477" fmla="*/ 1411898 f1050 1"/>
              <a:gd name="f1478" fmla="*/ 2046254 f1049 1"/>
              <a:gd name="f1479" fmla="*/ 1375780 f1050 1"/>
              <a:gd name="f1480" fmla="*/ 2047961 f1049 1"/>
              <a:gd name="f1481" fmla="*/ 1375707 f1050 1"/>
              <a:gd name="f1482" fmla="*/ 2047981 f1049 1"/>
              <a:gd name="f1483" fmla="*/ 1285585 f1050 1"/>
              <a:gd name="f1484" fmla="*/ 2047113 f1049 1"/>
              <a:gd name="f1485" fmla="*/ 1263658 f1050 1"/>
              <a:gd name="f1486" fmla="*/ 2041397 f1049 1"/>
              <a:gd name="f1487" fmla="*/ 1170403 f1050 1"/>
              <a:gd name="f1488" fmla="*/ 2033399 f1049 1"/>
              <a:gd name="f1489" fmla="*/ 1153718 f1050 1"/>
              <a:gd name="f1490" fmla="*/ 2029576 f1049 1"/>
              <a:gd name="f1491" fmla="*/ 1133937 f1050 1"/>
              <a:gd name="f1492" fmla="*/ 2032149 f1049 1"/>
              <a:gd name="f1493" fmla="*/ 1054999 f1050 1"/>
              <a:gd name="f1494" fmla="*/ 2043242 f1049 1"/>
              <a:gd name="f1495" fmla="*/ 1018405 f1050 1"/>
              <a:gd name="f1496" fmla="*/ 2048281 f1049 1"/>
              <a:gd name="f1497" fmla="*/ 1016563 f1050 1"/>
              <a:gd name="f1498" fmla="*/ 2051718 f1049 1"/>
              <a:gd name="f1499" fmla="*/ 1008284 f1050 1"/>
              <a:gd name="f1500" fmla="*/ 2046742 f1049 1"/>
              <a:gd name="f1501" fmla="*/ 981974 f1050 1"/>
              <a:gd name="f1502" fmla="*/ 2048363 f1049 1"/>
              <a:gd name="f1503" fmla="*/ 971903 f1050 1"/>
              <a:gd name="f1504" fmla="*/ 2053484 f1049 1"/>
              <a:gd name="f1505" fmla="*/ 954015 f1050 1"/>
              <a:gd name="f1506" fmla="*/ 2052529 f1049 1"/>
              <a:gd name="f1507" fmla="*/ 839571 f1050 1"/>
              <a:gd name="f1508" fmla="*/ 2046509 f1049 1"/>
              <a:gd name="f1509" fmla="*/ 823321 f1050 1"/>
              <a:gd name="f1510" fmla="*/ 2054296 f1049 1"/>
              <a:gd name="f1511" fmla="*/ 800990 f1050 1"/>
              <a:gd name="f1512" fmla="*/ 2051523 f1049 1"/>
              <a:gd name="f1513" fmla="*/ 776439 f1050 1"/>
              <a:gd name="f1514" fmla="*/ 2062634 f1049 1"/>
              <a:gd name="f1515" fmla="*/ 763041 f1050 1"/>
              <a:gd name="f1516" fmla="*/ 2063995 f1049 1"/>
              <a:gd name="f1517" fmla="*/ 757863 f1050 1"/>
              <a:gd name="f1518" fmla="*/ 2065877 f1049 1"/>
              <a:gd name="f1519" fmla="*/ 745053 f1050 1"/>
              <a:gd name="f1520" fmla="*/ 2051831 f1049 1"/>
              <a:gd name="f1521" fmla="*/ 722609 f1050 1"/>
              <a:gd name="f1522" fmla="*/ 2049504 f1049 1"/>
              <a:gd name="f1523" fmla="*/ 717618 f1050 1"/>
              <a:gd name="f1524" fmla="*/ 2042131 f1049 1"/>
              <a:gd name="f1525" fmla="*/ 703285 f1050 1"/>
              <a:gd name="f1526" fmla="*/ 2046808 f1049 1"/>
              <a:gd name="f1527" fmla="*/ 680199 f1050 1"/>
              <a:gd name="f1528" fmla="*/ 2051947 f1049 1"/>
              <a:gd name="f1529" fmla="*/ 667351 f1050 1"/>
              <a:gd name="f1530" fmla="*/ 2054469 f1049 1"/>
              <a:gd name="f1531" fmla="*/ 660961 f1050 1"/>
              <a:gd name="f1532" fmla="*/ 2049404 f1049 1"/>
              <a:gd name="f1533" fmla="*/ 638282 f1050 1"/>
              <a:gd name="f1534" fmla="*/ 2060093 f1049 1"/>
              <a:gd name="f1535" fmla="*/ 583551 f1050 1"/>
              <a:gd name="f1536" fmla="*/ 2070197 f1049 1"/>
              <a:gd name="f1537" fmla="*/ 525274 f1050 1"/>
              <a:gd name="f1538" fmla="*/ 2079137 f1049 1"/>
              <a:gd name="f1539" fmla="*/ 405635 f1050 1"/>
              <a:gd name="f1540" fmla="*/ 2059339 f1049 1"/>
              <a:gd name="f1541" fmla="*/ 281555 f1050 1"/>
              <a:gd name="f1542" fmla="*/ 2022847 f1049 1"/>
              <a:gd name="f1543" fmla="*/ 98513 f1050 1"/>
              <a:gd name="f1544" fmla="*/ 1969504 f1049 1"/>
              <a:gd name="f1545" fmla="*/ 56191 f1050 1"/>
              <a:gd name="f1546" fmla="*/ 1950709 f1049 1"/>
              <a:gd name="f1547" fmla="*/ 1935789 f1049 1"/>
              <a:gd name="f1548" fmla="+- f1051 0 f1"/>
              <a:gd name="f1549" fmla="*/ f1054 1 12192000"/>
              <a:gd name="f1550" fmla="*/ f1055 1 2079137"/>
              <a:gd name="f1551" fmla="*/ f1056 1 12192000"/>
              <a:gd name="f1552" fmla="*/ f1057 1 2079137"/>
              <a:gd name="f1553" fmla="*/ f1058 1 12192000"/>
              <a:gd name="f1554" fmla="*/ f1059 1 2079137"/>
              <a:gd name="f1555" fmla="*/ f1060 1 12192000"/>
              <a:gd name="f1556" fmla="*/ f1061 1 2079137"/>
              <a:gd name="f1557" fmla="*/ f1062 1 12192000"/>
              <a:gd name="f1558" fmla="*/ f1063 1 2079137"/>
              <a:gd name="f1559" fmla="*/ f1064 1 12192000"/>
              <a:gd name="f1560" fmla="*/ f1065 1 2079137"/>
              <a:gd name="f1561" fmla="*/ f1066 1 12192000"/>
              <a:gd name="f1562" fmla="*/ f1067 1 2079137"/>
              <a:gd name="f1563" fmla="*/ f1068 1 12192000"/>
              <a:gd name="f1564" fmla="*/ f1069 1 2079137"/>
              <a:gd name="f1565" fmla="*/ f1070 1 12192000"/>
              <a:gd name="f1566" fmla="*/ f1071 1 2079137"/>
              <a:gd name="f1567" fmla="*/ f1072 1 12192000"/>
              <a:gd name="f1568" fmla="*/ f1073 1 2079137"/>
              <a:gd name="f1569" fmla="*/ f1074 1 12192000"/>
              <a:gd name="f1570" fmla="*/ f1075 1 2079137"/>
              <a:gd name="f1571" fmla="*/ f1076 1 12192000"/>
              <a:gd name="f1572" fmla="*/ f1077 1 2079137"/>
              <a:gd name="f1573" fmla="*/ f1078 1 12192000"/>
              <a:gd name="f1574" fmla="*/ f1079 1 2079137"/>
              <a:gd name="f1575" fmla="*/ f1080 1 12192000"/>
              <a:gd name="f1576" fmla="*/ f1081 1 2079137"/>
              <a:gd name="f1577" fmla="*/ f1082 1 12192000"/>
              <a:gd name="f1578" fmla="*/ f1083 1 2079137"/>
              <a:gd name="f1579" fmla="*/ f1084 1 12192000"/>
              <a:gd name="f1580" fmla="*/ f1085 1 2079137"/>
              <a:gd name="f1581" fmla="*/ f1086 1 12192000"/>
              <a:gd name="f1582" fmla="*/ f1087 1 2079137"/>
              <a:gd name="f1583" fmla="*/ f1088 1 12192000"/>
              <a:gd name="f1584" fmla="*/ f1089 1 2079137"/>
              <a:gd name="f1585" fmla="*/ f1090 1 12192000"/>
              <a:gd name="f1586" fmla="*/ f1091 1 2079137"/>
              <a:gd name="f1587" fmla="*/ f1092 1 12192000"/>
              <a:gd name="f1588" fmla="*/ f1093 1 2079137"/>
              <a:gd name="f1589" fmla="*/ f1094 1 12192000"/>
              <a:gd name="f1590" fmla="*/ f1095 1 2079137"/>
              <a:gd name="f1591" fmla="*/ f1096 1 12192000"/>
              <a:gd name="f1592" fmla="*/ f1097 1 2079137"/>
              <a:gd name="f1593" fmla="*/ f1098 1 12192000"/>
              <a:gd name="f1594" fmla="*/ f1099 1 2079137"/>
              <a:gd name="f1595" fmla="*/ f1100 1 12192000"/>
              <a:gd name="f1596" fmla="*/ f1101 1 2079137"/>
              <a:gd name="f1597" fmla="*/ f1102 1 12192000"/>
              <a:gd name="f1598" fmla="*/ f1103 1 2079137"/>
              <a:gd name="f1599" fmla="*/ f1104 1 12192000"/>
              <a:gd name="f1600" fmla="*/ f1105 1 2079137"/>
              <a:gd name="f1601" fmla="*/ f1106 1 12192000"/>
              <a:gd name="f1602" fmla="*/ f1107 1 2079137"/>
              <a:gd name="f1603" fmla="*/ f1108 1 12192000"/>
              <a:gd name="f1604" fmla="*/ f1109 1 2079137"/>
              <a:gd name="f1605" fmla="*/ f1110 1 12192000"/>
              <a:gd name="f1606" fmla="*/ f1111 1 2079137"/>
              <a:gd name="f1607" fmla="*/ f1112 1 12192000"/>
              <a:gd name="f1608" fmla="*/ f1113 1 2079137"/>
              <a:gd name="f1609" fmla="*/ f1114 1 12192000"/>
              <a:gd name="f1610" fmla="*/ f1115 1 2079137"/>
              <a:gd name="f1611" fmla="*/ f1116 1 12192000"/>
              <a:gd name="f1612" fmla="*/ f1117 1 2079137"/>
              <a:gd name="f1613" fmla="*/ f1118 1 12192000"/>
              <a:gd name="f1614" fmla="*/ f1119 1 2079137"/>
              <a:gd name="f1615" fmla="*/ f1120 1 12192000"/>
              <a:gd name="f1616" fmla="*/ f1121 1 2079137"/>
              <a:gd name="f1617" fmla="*/ f1122 1 12192000"/>
              <a:gd name="f1618" fmla="*/ f1123 1 2079137"/>
              <a:gd name="f1619" fmla="*/ f1124 1 12192000"/>
              <a:gd name="f1620" fmla="*/ f1125 1 2079137"/>
              <a:gd name="f1621" fmla="*/ f1126 1 12192000"/>
              <a:gd name="f1622" fmla="*/ f1127 1 2079137"/>
              <a:gd name="f1623" fmla="*/ f1128 1 12192000"/>
              <a:gd name="f1624" fmla="*/ f1129 1 2079137"/>
              <a:gd name="f1625" fmla="*/ f1130 1 12192000"/>
              <a:gd name="f1626" fmla="*/ f1131 1 2079137"/>
              <a:gd name="f1627" fmla="*/ f1132 1 12192000"/>
              <a:gd name="f1628" fmla="*/ f1133 1 2079137"/>
              <a:gd name="f1629" fmla="*/ f1134 1 12192000"/>
              <a:gd name="f1630" fmla="*/ f1135 1 2079137"/>
              <a:gd name="f1631" fmla="*/ f1136 1 12192000"/>
              <a:gd name="f1632" fmla="*/ f1137 1 2079137"/>
              <a:gd name="f1633" fmla="*/ f1138 1 12192000"/>
              <a:gd name="f1634" fmla="*/ f1139 1 2079137"/>
              <a:gd name="f1635" fmla="*/ f1140 1 12192000"/>
              <a:gd name="f1636" fmla="*/ f1141 1 2079137"/>
              <a:gd name="f1637" fmla="*/ f1142 1 12192000"/>
              <a:gd name="f1638" fmla="*/ f1143 1 2079137"/>
              <a:gd name="f1639" fmla="*/ f1144 1 12192000"/>
              <a:gd name="f1640" fmla="*/ f1145 1 2079137"/>
              <a:gd name="f1641" fmla="*/ f1146 1 12192000"/>
              <a:gd name="f1642" fmla="*/ f1147 1 2079137"/>
              <a:gd name="f1643" fmla="*/ f1148 1 12192000"/>
              <a:gd name="f1644" fmla="*/ f1149 1 2079137"/>
              <a:gd name="f1645" fmla="*/ f1150 1 12192000"/>
              <a:gd name="f1646" fmla="*/ f1151 1 2079137"/>
              <a:gd name="f1647" fmla="*/ f1152 1 12192000"/>
              <a:gd name="f1648" fmla="*/ f1153 1 2079137"/>
              <a:gd name="f1649" fmla="*/ f1154 1 12192000"/>
              <a:gd name="f1650" fmla="*/ f1155 1 2079137"/>
              <a:gd name="f1651" fmla="*/ f1156 1 12192000"/>
              <a:gd name="f1652" fmla="*/ f1157 1 2079137"/>
              <a:gd name="f1653" fmla="*/ f1158 1 12192000"/>
              <a:gd name="f1654" fmla="*/ f1159 1 2079137"/>
              <a:gd name="f1655" fmla="*/ f1160 1 12192000"/>
              <a:gd name="f1656" fmla="*/ f1161 1 2079137"/>
              <a:gd name="f1657" fmla="*/ f1162 1 12192000"/>
              <a:gd name="f1658" fmla="*/ f1163 1 2079137"/>
              <a:gd name="f1659" fmla="*/ f1164 1 12192000"/>
              <a:gd name="f1660" fmla="*/ f1165 1 2079137"/>
              <a:gd name="f1661" fmla="*/ f1166 1 12192000"/>
              <a:gd name="f1662" fmla="*/ f1167 1 2079137"/>
              <a:gd name="f1663" fmla="*/ f1168 1 12192000"/>
              <a:gd name="f1664" fmla="*/ f1169 1 2079137"/>
              <a:gd name="f1665" fmla="*/ f1170 1 12192000"/>
              <a:gd name="f1666" fmla="*/ f1171 1 2079137"/>
              <a:gd name="f1667" fmla="*/ f1172 1 12192000"/>
              <a:gd name="f1668" fmla="*/ f1173 1 2079137"/>
              <a:gd name="f1669" fmla="*/ f1174 1 12192000"/>
              <a:gd name="f1670" fmla="*/ f1175 1 2079137"/>
              <a:gd name="f1671" fmla="*/ f1176 1 12192000"/>
              <a:gd name="f1672" fmla="*/ f1177 1 2079137"/>
              <a:gd name="f1673" fmla="*/ f1178 1 12192000"/>
              <a:gd name="f1674" fmla="*/ f1179 1 2079137"/>
              <a:gd name="f1675" fmla="*/ f1180 1 12192000"/>
              <a:gd name="f1676" fmla="*/ f1181 1 2079137"/>
              <a:gd name="f1677" fmla="*/ f1182 1 12192000"/>
              <a:gd name="f1678" fmla="*/ f1183 1 2079137"/>
              <a:gd name="f1679" fmla="*/ f1184 1 12192000"/>
              <a:gd name="f1680" fmla="*/ f1185 1 2079137"/>
              <a:gd name="f1681" fmla="*/ f1186 1 12192000"/>
              <a:gd name="f1682" fmla="*/ f1187 1 2079137"/>
              <a:gd name="f1683" fmla="*/ f1188 1 12192000"/>
              <a:gd name="f1684" fmla="*/ f1189 1 2079137"/>
              <a:gd name="f1685" fmla="*/ f1190 1 12192000"/>
              <a:gd name="f1686" fmla="*/ f1191 1 2079137"/>
              <a:gd name="f1687" fmla="*/ f1192 1 12192000"/>
              <a:gd name="f1688" fmla="*/ f1193 1 2079137"/>
              <a:gd name="f1689" fmla="*/ f1194 1 12192000"/>
              <a:gd name="f1690" fmla="*/ f1195 1 2079137"/>
              <a:gd name="f1691" fmla="*/ f1196 1 12192000"/>
              <a:gd name="f1692" fmla="*/ f1197 1 2079137"/>
              <a:gd name="f1693" fmla="*/ f1198 1 12192000"/>
              <a:gd name="f1694" fmla="*/ f1199 1 2079137"/>
              <a:gd name="f1695" fmla="*/ f1200 1 12192000"/>
              <a:gd name="f1696" fmla="*/ f1201 1 2079137"/>
              <a:gd name="f1697" fmla="*/ f1202 1 12192000"/>
              <a:gd name="f1698" fmla="*/ f1203 1 2079137"/>
              <a:gd name="f1699" fmla="*/ f1204 1 12192000"/>
              <a:gd name="f1700" fmla="*/ f1205 1 2079137"/>
              <a:gd name="f1701" fmla="*/ f1206 1 12192000"/>
              <a:gd name="f1702" fmla="*/ f1207 1 2079137"/>
              <a:gd name="f1703" fmla="*/ f1208 1 12192000"/>
              <a:gd name="f1704" fmla="*/ f1209 1 2079137"/>
              <a:gd name="f1705" fmla="*/ f1210 1 12192000"/>
              <a:gd name="f1706" fmla="*/ f1211 1 2079137"/>
              <a:gd name="f1707" fmla="*/ f1212 1 12192000"/>
              <a:gd name="f1708" fmla="*/ f1213 1 2079137"/>
              <a:gd name="f1709" fmla="*/ f1214 1 12192000"/>
              <a:gd name="f1710" fmla="*/ f1215 1 2079137"/>
              <a:gd name="f1711" fmla="*/ f1216 1 12192000"/>
              <a:gd name="f1712" fmla="*/ f1217 1 2079137"/>
              <a:gd name="f1713" fmla="*/ f1218 1 12192000"/>
              <a:gd name="f1714" fmla="*/ f1219 1 2079137"/>
              <a:gd name="f1715" fmla="*/ f1220 1 12192000"/>
              <a:gd name="f1716" fmla="*/ f1221 1 2079137"/>
              <a:gd name="f1717" fmla="*/ f1222 1 12192000"/>
              <a:gd name="f1718" fmla="*/ f1223 1 2079137"/>
              <a:gd name="f1719" fmla="*/ f1224 1 12192000"/>
              <a:gd name="f1720" fmla="*/ f1225 1 2079137"/>
              <a:gd name="f1721" fmla="*/ f1226 1 12192000"/>
              <a:gd name="f1722" fmla="*/ f1227 1 2079137"/>
              <a:gd name="f1723" fmla="*/ f1228 1 12192000"/>
              <a:gd name="f1724" fmla="*/ f1229 1 2079137"/>
              <a:gd name="f1725" fmla="*/ f1230 1 12192000"/>
              <a:gd name="f1726" fmla="*/ f1231 1 2079137"/>
              <a:gd name="f1727" fmla="*/ f1232 1 12192000"/>
              <a:gd name="f1728" fmla="*/ f1233 1 2079137"/>
              <a:gd name="f1729" fmla="*/ f1234 1 12192000"/>
              <a:gd name="f1730" fmla="*/ f1235 1 2079137"/>
              <a:gd name="f1731" fmla="*/ f1236 1 12192000"/>
              <a:gd name="f1732" fmla="*/ f1237 1 2079137"/>
              <a:gd name="f1733" fmla="*/ f1238 1 12192000"/>
              <a:gd name="f1734" fmla="*/ f1239 1 2079137"/>
              <a:gd name="f1735" fmla="*/ f1240 1 12192000"/>
              <a:gd name="f1736" fmla="*/ f1241 1 2079137"/>
              <a:gd name="f1737" fmla="*/ f1242 1 12192000"/>
              <a:gd name="f1738" fmla="*/ f1243 1 2079137"/>
              <a:gd name="f1739" fmla="*/ f1244 1 12192000"/>
              <a:gd name="f1740" fmla="*/ f1245 1 2079137"/>
              <a:gd name="f1741" fmla="*/ f1246 1 12192000"/>
              <a:gd name="f1742" fmla="*/ f1247 1 2079137"/>
              <a:gd name="f1743" fmla="*/ f1248 1 12192000"/>
              <a:gd name="f1744" fmla="*/ f1249 1 2079137"/>
              <a:gd name="f1745" fmla="*/ f1250 1 12192000"/>
              <a:gd name="f1746" fmla="*/ f1251 1 2079137"/>
              <a:gd name="f1747" fmla="*/ f1252 1 12192000"/>
              <a:gd name="f1748" fmla="*/ f1253 1 2079137"/>
              <a:gd name="f1749" fmla="*/ f1254 1 12192000"/>
              <a:gd name="f1750" fmla="*/ f1255 1 2079137"/>
              <a:gd name="f1751" fmla="*/ f1256 1 12192000"/>
              <a:gd name="f1752" fmla="*/ f1257 1 2079137"/>
              <a:gd name="f1753" fmla="*/ f1258 1 12192000"/>
              <a:gd name="f1754" fmla="*/ f1259 1 2079137"/>
              <a:gd name="f1755" fmla="*/ f1260 1 12192000"/>
              <a:gd name="f1756" fmla="*/ f1261 1 2079137"/>
              <a:gd name="f1757" fmla="*/ f1262 1 12192000"/>
              <a:gd name="f1758" fmla="*/ f1263 1 2079137"/>
              <a:gd name="f1759" fmla="*/ f1264 1 12192000"/>
              <a:gd name="f1760" fmla="*/ f1265 1 2079137"/>
              <a:gd name="f1761" fmla="*/ f1266 1 12192000"/>
              <a:gd name="f1762" fmla="*/ f1267 1 2079137"/>
              <a:gd name="f1763" fmla="*/ f1268 1 12192000"/>
              <a:gd name="f1764" fmla="*/ f1269 1 2079137"/>
              <a:gd name="f1765" fmla="*/ f1270 1 12192000"/>
              <a:gd name="f1766" fmla="*/ f1271 1 2079137"/>
              <a:gd name="f1767" fmla="*/ f1272 1 12192000"/>
              <a:gd name="f1768" fmla="*/ f1273 1 2079137"/>
              <a:gd name="f1769" fmla="*/ f1274 1 12192000"/>
              <a:gd name="f1770" fmla="*/ f1275 1 2079137"/>
              <a:gd name="f1771" fmla="*/ f1276 1 12192000"/>
              <a:gd name="f1772" fmla="*/ f1277 1 2079137"/>
              <a:gd name="f1773" fmla="*/ f1278 1 12192000"/>
              <a:gd name="f1774" fmla="*/ f1279 1 2079137"/>
              <a:gd name="f1775" fmla="*/ f1280 1 12192000"/>
              <a:gd name="f1776" fmla="*/ f1281 1 2079137"/>
              <a:gd name="f1777" fmla="*/ f1282 1 12192000"/>
              <a:gd name="f1778" fmla="*/ f1283 1 2079137"/>
              <a:gd name="f1779" fmla="*/ f1284 1 12192000"/>
              <a:gd name="f1780" fmla="*/ f1285 1 2079137"/>
              <a:gd name="f1781" fmla="*/ f1286 1 12192000"/>
              <a:gd name="f1782" fmla="*/ f1287 1 2079137"/>
              <a:gd name="f1783" fmla="*/ f1288 1 12192000"/>
              <a:gd name="f1784" fmla="*/ f1289 1 2079137"/>
              <a:gd name="f1785" fmla="*/ f1290 1 12192000"/>
              <a:gd name="f1786" fmla="*/ f1291 1 2079137"/>
              <a:gd name="f1787" fmla="*/ f1292 1 12192000"/>
              <a:gd name="f1788" fmla="*/ f1293 1 2079137"/>
              <a:gd name="f1789" fmla="*/ f1294 1 12192000"/>
              <a:gd name="f1790" fmla="*/ f1295 1 2079137"/>
              <a:gd name="f1791" fmla="*/ f1296 1 12192000"/>
              <a:gd name="f1792" fmla="*/ f1297 1 2079137"/>
              <a:gd name="f1793" fmla="*/ f1298 1 12192000"/>
              <a:gd name="f1794" fmla="*/ f1299 1 2079137"/>
              <a:gd name="f1795" fmla="*/ f1300 1 12192000"/>
              <a:gd name="f1796" fmla="*/ f1301 1 2079137"/>
              <a:gd name="f1797" fmla="*/ f1302 1 12192000"/>
              <a:gd name="f1798" fmla="*/ f1303 1 2079137"/>
              <a:gd name="f1799" fmla="*/ f1304 1 12192000"/>
              <a:gd name="f1800" fmla="*/ f1305 1 2079137"/>
              <a:gd name="f1801" fmla="*/ f1306 1 12192000"/>
              <a:gd name="f1802" fmla="*/ f1307 1 2079137"/>
              <a:gd name="f1803" fmla="*/ f1308 1 12192000"/>
              <a:gd name="f1804" fmla="*/ f1309 1 2079137"/>
              <a:gd name="f1805" fmla="*/ f1310 1 12192000"/>
              <a:gd name="f1806" fmla="*/ f1311 1 2079137"/>
              <a:gd name="f1807" fmla="*/ f1312 1 12192000"/>
              <a:gd name="f1808" fmla="*/ f1313 1 2079137"/>
              <a:gd name="f1809" fmla="*/ f1314 1 12192000"/>
              <a:gd name="f1810" fmla="*/ f1315 1 2079137"/>
              <a:gd name="f1811" fmla="*/ f1316 1 12192000"/>
              <a:gd name="f1812" fmla="*/ f1317 1 2079137"/>
              <a:gd name="f1813" fmla="*/ f1318 1 12192000"/>
              <a:gd name="f1814" fmla="*/ f1319 1 2079137"/>
              <a:gd name="f1815" fmla="*/ f1320 1 12192000"/>
              <a:gd name="f1816" fmla="*/ f1321 1 2079137"/>
              <a:gd name="f1817" fmla="*/ f1322 1 12192000"/>
              <a:gd name="f1818" fmla="*/ f1323 1 2079137"/>
              <a:gd name="f1819" fmla="*/ f1324 1 12192000"/>
              <a:gd name="f1820" fmla="*/ f1325 1 2079137"/>
              <a:gd name="f1821" fmla="*/ f1326 1 12192000"/>
              <a:gd name="f1822" fmla="*/ f1327 1 2079137"/>
              <a:gd name="f1823" fmla="*/ f1328 1 12192000"/>
              <a:gd name="f1824" fmla="*/ f1329 1 2079137"/>
              <a:gd name="f1825" fmla="*/ f1330 1 12192000"/>
              <a:gd name="f1826" fmla="*/ f1331 1 2079137"/>
              <a:gd name="f1827" fmla="*/ f1332 1 12192000"/>
              <a:gd name="f1828" fmla="*/ f1333 1 2079137"/>
              <a:gd name="f1829" fmla="*/ f1334 1 12192000"/>
              <a:gd name="f1830" fmla="*/ f1335 1 2079137"/>
              <a:gd name="f1831" fmla="*/ f1336 1 12192000"/>
              <a:gd name="f1832" fmla="*/ f1337 1 2079137"/>
              <a:gd name="f1833" fmla="*/ f1338 1 12192000"/>
              <a:gd name="f1834" fmla="*/ f1339 1 2079137"/>
              <a:gd name="f1835" fmla="*/ f1340 1 12192000"/>
              <a:gd name="f1836" fmla="*/ f1341 1 2079137"/>
              <a:gd name="f1837" fmla="*/ f1342 1 12192000"/>
              <a:gd name="f1838" fmla="*/ f1343 1 2079137"/>
              <a:gd name="f1839" fmla="*/ f1344 1 12192000"/>
              <a:gd name="f1840" fmla="*/ f1345 1 2079137"/>
              <a:gd name="f1841" fmla="*/ f1346 1 12192000"/>
              <a:gd name="f1842" fmla="*/ f1347 1 2079137"/>
              <a:gd name="f1843" fmla="*/ f1348 1 12192000"/>
              <a:gd name="f1844" fmla="*/ f1349 1 2079137"/>
              <a:gd name="f1845" fmla="*/ f1350 1 12192000"/>
              <a:gd name="f1846" fmla="*/ f1351 1 2079137"/>
              <a:gd name="f1847" fmla="*/ f1352 1 12192000"/>
              <a:gd name="f1848" fmla="*/ f1353 1 2079137"/>
              <a:gd name="f1849" fmla="*/ f1354 1 12192000"/>
              <a:gd name="f1850" fmla="*/ f1355 1 2079137"/>
              <a:gd name="f1851" fmla="*/ f1356 1 12192000"/>
              <a:gd name="f1852" fmla="*/ f1357 1 2079137"/>
              <a:gd name="f1853" fmla="*/ f1358 1 12192000"/>
              <a:gd name="f1854" fmla="*/ f1359 1 2079137"/>
              <a:gd name="f1855" fmla="*/ f1360 1 12192000"/>
              <a:gd name="f1856" fmla="*/ f1361 1 2079137"/>
              <a:gd name="f1857" fmla="*/ f1362 1 12192000"/>
              <a:gd name="f1858" fmla="*/ f1363 1 2079137"/>
              <a:gd name="f1859" fmla="*/ f1364 1 12192000"/>
              <a:gd name="f1860" fmla="*/ f1365 1 12192000"/>
              <a:gd name="f1861" fmla="*/ f1366 1 2079137"/>
              <a:gd name="f1862" fmla="*/ f1367 1 12192000"/>
              <a:gd name="f1863" fmla="*/ f1368 1 2079137"/>
              <a:gd name="f1864" fmla="*/ f1369 1 12192000"/>
              <a:gd name="f1865" fmla="*/ f1370 1 2079137"/>
              <a:gd name="f1866" fmla="*/ f1371 1 12192000"/>
              <a:gd name="f1867" fmla="*/ f1372 1 2079137"/>
              <a:gd name="f1868" fmla="*/ f1373 1 12192000"/>
              <a:gd name="f1869" fmla="*/ f1374 1 2079137"/>
              <a:gd name="f1870" fmla="*/ f1375 1 12192000"/>
              <a:gd name="f1871" fmla="*/ f1376 1 2079137"/>
              <a:gd name="f1872" fmla="*/ f1377 1 12192000"/>
              <a:gd name="f1873" fmla="*/ f1378 1 2079137"/>
              <a:gd name="f1874" fmla="*/ f1379 1 12192000"/>
              <a:gd name="f1875" fmla="*/ f1380 1 2079137"/>
              <a:gd name="f1876" fmla="*/ f1381 1 12192000"/>
              <a:gd name="f1877" fmla="*/ f1382 1 2079137"/>
              <a:gd name="f1878" fmla="*/ f1383 1 12192000"/>
              <a:gd name="f1879" fmla="*/ f1384 1 2079137"/>
              <a:gd name="f1880" fmla="*/ f1385 1 12192000"/>
              <a:gd name="f1881" fmla="*/ f1386 1 2079137"/>
              <a:gd name="f1882" fmla="*/ f1387 1 12192000"/>
              <a:gd name="f1883" fmla="*/ f1388 1 2079137"/>
              <a:gd name="f1884" fmla="*/ f1389 1 12192000"/>
              <a:gd name="f1885" fmla="*/ f1390 1 2079137"/>
              <a:gd name="f1886" fmla="*/ f1391 1 12192000"/>
              <a:gd name="f1887" fmla="*/ f1392 1 2079137"/>
              <a:gd name="f1888" fmla="*/ f1393 1 12192000"/>
              <a:gd name="f1889" fmla="*/ f1394 1 2079137"/>
              <a:gd name="f1890" fmla="*/ f1395 1 12192000"/>
              <a:gd name="f1891" fmla="*/ f1396 1 2079137"/>
              <a:gd name="f1892" fmla="*/ f1397 1 12192000"/>
              <a:gd name="f1893" fmla="*/ f1398 1 2079137"/>
              <a:gd name="f1894" fmla="*/ f1399 1 12192000"/>
              <a:gd name="f1895" fmla="*/ f1400 1 2079137"/>
              <a:gd name="f1896" fmla="*/ f1401 1 12192000"/>
              <a:gd name="f1897" fmla="*/ f1402 1 2079137"/>
              <a:gd name="f1898" fmla="*/ f1403 1 12192000"/>
              <a:gd name="f1899" fmla="*/ f1404 1 2079137"/>
              <a:gd name="f1900" fmla="*/ f1405 1 12192000"/>
              <a:gd name="f1901" fmla="*/ f1406 1 2079137"/>
              <a:gd name="f1902" fmla="*/ f1407 1 12192000"/>
              <a:gd name="f1903" fmla="*/ f1408 1 2079137"/>
              <a:gd name="f1904" fmla="*/ f1409 1 12192000"/>
              <a:gd name="f1905" fmla="*/ f1410 1 2079137"/>
              <a:gd name="f1906" fmla="*/ f1411 1 12192000"/>
              <a:gd name="f1907" fmla="*/ f1412 1 2079137"/>
              <a:gd name="f1908" fmla="*/ f1413 1 12192000"/>
              <a:gd name="f1909" fmla="*/ f1414 1 2079137"/>
              <a:gd name="f1910" fmla="*/ f1415 1 12192000"/>
              <a:gd name="f1911" fmla="*/ f1416 1 2079137"/>
              <a:gd name="f1912" fmla="*/ f1417 1 12192000"/>
              <a:gd name="f1913" fmla="*/ f1418 1 2079137"/>
              <a:gd name="f1914" fmla="*/ f1419 1 12192000"/>
              <a:gd name="f1915" fmla="*/ f1420 1 2079137"/>
              <a:gd name="f1916" fmla="*/ f1421 1 12192000"/>
              <a:gd name="f1917" fmla="*/ f1422 1 2079137"/>
              <a:gd name="f1918" fmla="*/ f1423 1 12192000"/>
              <a:gd name="f1919" fmla="*/ f1424 1 2079137"/>
              <a:gd name="f1920" fmla="*/ f1425 1 12192000"/>
              <a:gd name="f1921" fmla="*/ f1426 1 2079137"/>
              <a:gd name="f1922" fmla="*/ f1427 1 12192000"/>
              <a:gd name="f1923" fmla="*/ f1428 1 2079137"/>
              <a:gd name="f1924" fmla="*/ f1429 1 12192000"/>
              <a:gd name="f1925" fmla="*/ f1430 1 2079137"/>
              <a:gd name="f1926" fmla="*/ f1431 1 12192000"/>
              <a:gd name="f1927" fmla="*/ f1432 1 2079137"/>
              <a:gd name="f1928" fmla="*/ f1433 1 12192000"/>
              <a:gd name="f1929" fmla="*/ f1434 1 2079137"/>
              <a:gd name="f1930" fmla="*/ f1435 1 12192000"/>
              <a:gd name="f1931" fmla="*/ f1436 1 2079137"/>
              <a:gd name="f1932" fmla="*/ f1437 1 12192000"/>
              <a:gd name="f1933" fmla="*/ f1438 1 2079137"/>
              <a:gd name="f1934" fmla="*/ f1439 1 12192000"/>
              <a:gd name="f1935" fmla="*/ f1440 1 2079137"/>
              <a:gd name="f1936" fmla="*/ f1441 1 12192000"/>
              <a:gd name="f1937" fmla="*/ f1442 1 2079137"/>
              <a:gd name="f1938" fmla="*/ f1443 1 12192000"/>
              <a:gd name="f1939" fmla="*/ f1444 1 2079137"/>
              <a:gd name="f1940" fmla="*/ f1445 1 12192000"/>
              <a:gd name="f1941" fmla="*/ f1446 1 2079137"/>
              <a:gd name="f1942" fmla="*/ f1447 1 12192000"/>
              <a:gd name="f1943" fmla="*/ f1448 1 2079137"/>
              <a:gd name="f1944" fmla="*/ f1449 1 12192000"/>
              <a:gd name="f1945" fmla="*/ f1450 1 2079137"/>
              <a:gd name="f1946" fmla="*/ f1451 1 12192000"/>
              <a:gd name="f1947" fmla="*/ f1452 1 2079137"/>
              <a:gd name="f1948" fmla="*/ f1453 1 12192000"/>
              <a:gd name="f1949" fmla="*/ f1454 1 2079137"/>
              <a:gd name="f1950" fmla="*/ f1455 1 12192000"/>
              <a:gd name="f1951" fmla="*/ f1456 1 2079137"/>
              <a:gd name="f1952" fmla="*/ f1457 1 12192000"/>
              <a:gd name="f1953" fmla="*/ f1458 1 2079137"/>
              <a:gd name="f1954" fmla="*/ f1459 1 12192000"/>
              <a:gd name="f1955" fmla="*/ f1460 1 2079137"/>
              <a:gd name="f1956" fmla="*/ f1461 1 12192000"/>
              <a:gd name="f1957" fmla="*/ f1462 1 2079137"/>
              <a:gd name="f1958" fmla="*/ f1463 1 12192000"/>
              <a:gd name="f1959" fmla="*/ f1464 1 2079137"/>
              <a:gd name="f1960" fmla="*/ f1465 1 12192000"/>
              <a:gd name="f1961" fmla="*/ f1466 1 2079137"/>
              <a:gd name="f1962" fmla="*/ f1467 1 12192000"/>
              <a:gd name="f1963" fmla="*/ f1468 1 2079137"/>
              <a:gd name="f1964" fmla="*/ f1469 1 12192000"/>
              <a:gd name="f1965" fmla="*/ f1470 1 2079137"/>
              <a:gd name="f1966" fmla="*/ f1471 1 12192000"/>
              <a:gd name="f1967" fmla="*/ f1472 1 2079137"/>
              <a:gd name="f1968" fmla="*/ f1473 1 12192000"/>
              <a:gd name="f1969" fmla="*/ f1474 1 2079137"/>
              <a:gd name="f1970" fmla="*/ f1475 1 12192000"/>
              <a:gd name="f1971" fmla="*/ f1476 1 2079137"/>
              <a:gd name="f1972" fmla="*/ f1477 1 12192000"/>
              <a:gd name="f1973" fmla="*/ f1478 1 2079137"/>
              <a:gd name="f1974" fmla="*/ f1479 1 12192000"/>
              <a:gd name="f1975" fmla="*/ f1480 1 2079137"/>
              <a:gd name="f1976" fmla="*/ f1481 1 12192000"/>
              <a:gd name="f1977" fmla="*/ f1482 1 2079137"/>
              <a:gd name="f1978" fmla="*/ f1483 1 12192000"/>
              <a:gd name="f1979" fmla="*/ f1484 1 2079137"/>
              <a:gd name="f1980" fmla="*/ f1485 1 12192000"/>
              <a:gd name="f1981" fmla="*/ f1486 1 2079137"/>
              <a:gd name="f1982" fmla="*/ f1487 1 12192000"/>
              <a:gd name="f1983" fmla="*/ f1488 1 2079137"/>
              <a:gd name="f1984" fmla="*/ f1489 1 12192000"/>
              <a:gd name="f1985" fmla="*/ f1490 1 2079137"/>
              <a:gd name="f1986" fmla="*/ f1491 1 12192000"/>
              <a:gd name="f1987" fmla="*/ f1492 1 2079137"/>
              <a:gd name="f1988" fmla="*/ f1493 1 12192000"/>
              <a:gd name="f1989" fmla="*/ f1494 1 2079137"/>
              <a:gd name="f1990" fmla="*/ f1495 1 12192000"/>
              <a:gd name="f1991" fmla="*/ f1496 1 2079137"/>
              <a:gd name="f1992" fmla="*/ f1497 1 12192000"/>
              <a:gd name="f1993" fmla="*/ f1498 1 2079137"/>
              <a:gd name="f1994" fmla="*/ f1499 1 12192000"/>
              <a:gd name="f1995" fmla="*/ f1500 1 2079137"/>
              <a:gd name="f1996" fmla="*/ f1501 1 12192000"/>
              <a:gd name="f1997" fmla="*/ f1502 1 2079137"/>
              <a:gd name="f1998" fmla="*/ f1503 1 12192000"/>
              <a:gd name="f1999" fmla="*/ f1504 1 2079137"/>
              <a:gd name="f2000" fmla="*/ f1505 1 12192000"/>
              <a:gd name="f2001" fmla="*/ f1506 1 2079137"/>
              <a:gd name="f2002" fmla="*/ f1507 1 12192000"/>
              <a:gd name="f2003" fmla="*/ f1508 1 2079137"/>
              <a:gd name="f2004" fmla="*/ f1509 1 12192000"/>
              <a:gd name="f2005" fmla="*/ f1510 1 2079137"/>
              <a:gd name="f2006" fmla="*/ f1511 1 12192000"/>
              <a:gd name="f2007" fmla="*/ f1512 1 2079137"/>
              <a:gd name="f2008" fmla="*/ f1513 1 12192000"/>
              <a:gd name="f2009" fmla="*/ f1514 1 2079137"/>
              <a:gd name="f2010" fmla="*/ f1515 1 12192000"/>
              <a:gd name="f2011" fmla="*/ f1516 1 2079137"/>
              <a:gd name="f2012" fmla="*/ f1517 1 12192000"/>
              <a:gd name="f2013" fmla="*/ f1518 1 2079137"/>
              <a:gd name="f2014" fmla="*/ f1519 1 12192000"/>
              <a:gd name="f2015" fmla="*/ f1520 1 2079137"/>
              <a:gd name="f2016" fmla="*/ f1521 1 12192000"/>
              <a:gd name="f2017" fmla="*/ f1522 1 2079137"/>
              <a:gd name="f2018" fmla="*/ f1523 1 12192000"/>
              <a:gd name="f2019" fmla="*/ f1524 1 2079137"/>
              <a:gd name="f2020" fmla="*/ f1525 1 12192000"/>
              <a:gd name="f2021" fmla="*/ f1526 1 2079137"/>
              <a:gd name="f2022" fmla="*/ f1527 1 12192000"/>
              <a:gd name="f2023" fmla="*/ f1528 1 2079137"/>
              <a:gd name="f2024" fmla="*/ f1529 1 12192000"/>
              <a:gd name="f2025" fmla="*/ f1530 1 2079137"/>
              <a:gd name="f2026" fmla="*/ f1531 1 12192000"/>
              <a:gd name="f2027" fmla="*/ f1532 1 2079137"/>
              <a:gd name="f2028" fmla="*/ f1533 1 12192000"/>
              <a:gd name="f2029" fmla="*/ f1534 1 2079137"/>
              <a:gd name="f2030" fmla="*/ f1535 1 12192000"/>
              <a:gd name="f2031" fmla="*/ f1536 1 2079137"/>
              <a:gd name="f2032" fmla="*/ f1537 1 12192000"/>
              <a:gd name="f2033" fmla="*/ f1538 1 2079137"/>
              <a:gd name="f2034" fmla="*/ f1539 1 12192000"/>
              <a:gd name="f2035" fmla="*/ f1540 1 2079137"/>
              <a:gd name="f2036" fmla="*/ f1541 1 12192000"/>
              <a:gd name="f2037" fmla="*/ f1542 1 2079137"/>
              <a:gd name="f2038" fmla="*/ f1543 1 12192000"/>
              <a:gd name="f2039" fmla="*/ f1544 1 2079137"/>
              <a:gd name="f2040" fmla="*/ f1545 1 12192000"/>
              <a:gd name="f2041" fmla="*/ f1546 1 2079137"/>
              <a:gd name="f2042" fmla="*/ f1547 1 2079137"/>
              <a:gd name="f2043" fmla="*/ f1045 1 f1052"/>
              <a:gd name="f2044" fmla="*/ f1046 1 f1052"/>
              <a:gd name="f2045" fmla="*/ f1045 1 f1053"/>
              <a:gd name="f2046" fmla="*/ f1047 1 f1053"/>
              <a:gd name="f2047" fmla="*/ f1549 1 f1052"/>
              <a:gd name="f2048" fmla="*/ f1550 1 f1053"/>
              <a:gd name="f2049" fmla="*/ f1551 1 f1052"/>
              <a:gd name="f2050" fmla="*/ f1552 1 f1053"/>
              <a:gd name="f2051" fmla="*/ f1553 1 f1052"/>
              <a:gd name="f2052" fmla="*/ f1554 1 f1053"/>
              <a:gd name="f2053" fmla="*/ f1555 1 f1052"/>
              <a:gd name="f2054" fmla="*/ f1556 1 f1053"/>
              <a:gd name="f2055" fmla="*/ f1557 1 f1052"/>
              <a:gd name="f2056" fmla="*/ f1558 1 f1053"/>
              <a:gd name="f2057" fmla="*/ f1559 1 f1052"/>
              <a:gd name="f2058" fmla="*/ f1560 1 f1053"/>
              <a:gd name="f2059" fmla="*/ f1561 1 f1052"/>
              <a:gd name="f2060" fmla="*/ f1562 1 f1053"/>
              <a:gd name="f2061" fmla="*/ f1563 1 f1052"/>
              <a:gd name="f2062" fmla="*/ f1564 1 f1053"/>
              <a:gd name="f2063" fmla="*/ f1565 1 f1052"/>
              <a:gd name="f2064" fmla="*/ f1566 1 f1053"/>
              <a:gd name="f2065" fmla="*/ f1567 1 f1052"/>
              <a:gd name="f2066" fmla="*/ f1568 1 f1053"/>
              <a:gd name="f2067" fmla="*/ f1569 1 f1052"/>
              <a:gd name="f2068" fmla="*/ f1570 1 f1053"/>
              <a:gd name="f2069" fmla="*/ f1571 1 f1052"/>
              <a:gd name="f2070" fmla="*/ f1572 1 f1053"/>
              <a:gd name="f2071" fmla="*/ f1573 1 f1052"/>
              <a:gd name="f2072" fmla="*/ f1574 1 f1053"/>
              <a:gd name="f2073" fmla="*/ f1575 1 f1052"/>
              <a:gd name="f2074" fmla="*/ f1576 1 f1053"/>
              <a:gd name="f2075" fmla="*/ f1577 1 f1052"/>
              <a:gd name="f2076" fmla="*/ f1578 1 f1053"/>
              <a:gd name="f2077" fmla="*/ f1579 1 f1052"/>
              <a:gd name="f2078" fmla="*/ f1580 1 f1053"/>
              <a:gd name="f2079" fmla="*/ f1581 1 f1052"/>
              <a:gd name="f2080" fmla="*/ f1582 1 f1053"/>
              <a:gd name="f2081" fmla="*/ f1583 1 f1052"/>
              <a:gd name="f2082" fmla="*/ f1584 1 f1053"/>
              <a:gd name="f2083" fmla="*/ f1585 1 f1052"/>
              <a:gd name="f2084" fmla="*/ f1586 1 f1053"/>
              <a:gd name="f2085" fmla="*/ f1587 1 f1052"/>
              <a:gd name="f2086" fmla="*/ f1588 1 f1053"/>
              <a:gd name="f2087" fmla="*/ f1589 1 f1052"/>
              <a:gd name="f2088" fmla="*/ f1590 1 f1053"/>
              <a:gd name="f2089" fmla="*/ f1591 1 f1052"/>
              <a:gd name="f2090" fmla="*/ f1592 1 f1053"/>
              <a:gd name="f2091" fmla="*/ f1593 1 f1052"/>
              <a:gd name="f2092" fmla="*/ f1594 1 f1053"/>
              <a:gd name="f2093" fmla="*/ f1595 1 f1052"/>
              <a:gd name="f2094" fmla="*/ f1596 1 f1053"/>
              <a:gd name="f2095" fmla="*/ f1597 1 f1052"/>
              <a:gd name="f2096" fmla="*/ f1598 1 f1053"/>
              <a:gd name="f2097" fmla="*/ f1599 1 f1052"/>
              <a:gd name="f2098" fmla="*/ f1600 1 f1053"/>
              <a:gd name="f2099" fmla="*/ f1601 1 f1052"/>
              <a:gd name="f2100" fmla="*/ f1602 1 f1053"/>
              <a:gd name="f2101" fmla="*/ f1603 1 f1052"/>
              <a:gd name="f2102" fmla="*/ f1604 1 f1053"/>
              <a:gd name="f2103" fmla="*/ f1605 1 f1052"/>
              <a:gd name="f2104" fmla="*/ f1606 1 f1053"/>
              <a:gd name="f2105" fmla="*/ f1607 1 f1052"/>
              <a:gd name="f2106" fmla="*/ f1608 1 f1053"/>
              <a:gd name="f2107" fmla="*/ f1609 1 f1052"/>
              <a:gd name="f2108" fmla="*/ f1610 1 f1053"/>
              <a:gd name="f2109" fmla="*/ f1611 1 f1052"/>
              <a:gd name="f2110" fmla="*/ f1612 1 f1053"/>
              <a:gd name="f2111" fmla="*/ f1613 1 f1052"/>
              <a:gd name="f2112" fmla="*/ f1614 1 f1053"/>
              <a:gd name="f2113" fmla="*/ f1615 1 f1052"/>
              <a:gd name="f2114" fmla="*/ f1616 1 f1053"/>
              <a:gd name="f2115" fmla="*/ f1617 1 f1052"/>
              <a:gd name="f2116" fmla="*/ f1618 1 f1053"/>
              <a:gd name="f2117" fmla="*/ f1619 1 f1052"/>
              <a:gd name="f2118" fmla="*/ f1620 1 f1053"/>
              <a:gd name="f2119" fmla="*/ f1621 1 f1052"/>
              <a:gd name="f2120" fmla="*/ f1622 1 f1053"/>
              <a:gd name="f2121" fmla="*/ f1623 1 f1052"/>
              <a:gd name="f2122" fmla="*/ f1624 1 f1053"/>
              <a:gd name="f2123" fmla="*/ f1625 1 f1052"/>
              <a:gd name="f2124" fmla="*/ f1626 1 f1053"/>
              <a:gd name="f2125" fmla="*/ f1627 1 f1052"/>
              <a:gd name="f2126" fmla="*/ f1628 1 f1053"/>
              <a:gd name="f2127" fmla="*/ f1629 1 f1052"/>
              <a:gd name="f2128" fmla="*/ f1630 1 f1053"/>
              <a:gd name="f2129" fmla="*/ f1631 1 f1052"/>
              <a:gd name="f2130" fmla="*/ f1632 1 f1053"/>
              <a:gd name="f2131" fmla="*/ f1633 1 f1052"/>
              <a:gd name="f2132" fmla="*/ f1634 1 f1053"/>
              <a:gd name="f2133" fmla="*/ f1635 1 f1052"/>
              <a:gd name="f2134" fmla="*/ f1636 1 f1053"/>
              <a:gd name="f2135" fmla="*/ f1637 1 f1052"/>
              <a:gd name="f2136" fmla="*/ f1638 1 f1053"/>
              <a:gd name="f2137" fmla="*/ f1639 1 f1052"/>
              <a:gd name="f2138" fmla="*/ f1640 1 f1053"/>
              <a:gd name="f2139" fmla="*/ f1641 1 f1052"/>
              <a:gd name="f2140" fmla="*/ f1642 1 f1053"/>
              <a:gd name="f2141" fmla="*/ f1643 1 f1052"/>
              <a:gd name="f2142" fmla="*/ f1644 1 f1053"/>
              <a:gd name="f2143" fmla="*/ f1645 1 f1052"/>
              <a:gd name="f2144" fmla="*/ f1646 1 f1053"/>
              <a:gd name="f2145" fmla="*/ f1647 1 f1052"/>
              <a:gd name="f2146" fmla="*/ f1648 1 f1053"/>
              <a:gd name="f2147" fmla="*/ f1649 1 f1052"/>
              <a:gd name="f2148" fmla="*/ f1650 1 f1053"/>
              <a:gd name="f2149" fmla="*/ f1651 1 f1052"/>
              <a:gd name="f2150" fmla="*/ f1652 1 f1053"/>
              <a:gd name="f2151" fmla="*/ f1653 1 f1052"/>
              <a:gd name="f2152" fmla="*/ f1654 1 f1053"/>
              <a:gd name="f2153" fmla="*/ f1655 1 f1052"/>
              <a:gd name="f2154" fmla="*/ f1656 1 f1053"/>
              <a:gd name="f2155" fmla="*/ f1657 1 f1052"/>
              <a:gd name="f2156" fmla="*/ f1658 1 f1053"/>
              <a:gd name="f2157" fmla="*/ f1659 1 f1052"/>
              <a:gd name="f2158" fmla="*/ f1660 1 f1053"/>
              <a:gd name="f2159" fmla="*/ f1661 1 f1052"/>
              <a:gd name="f2160" fmla="*/ f1662 1 f1053"/>
              <a:gd name="f2161" fmla="*/ f1663 1 f1052"/>
              <a:gd name="f2162" fmla="*/ f1664 1 f1053"/>
              <a:gd name="f2163" fmla="*/ f1665 1 f1052"/>
              <a:gd name="f2164" fmla="*/ f1666 1 f1053"/>
              <a:gd name="f2165" fmla="*/ f1667 1 f1052"/>
              <a:gd name="f2166" fmla="*/ f1668 1 f1053"/>
              <a:gd name="f2167" fmla="*/ f1669 1 f1052"/>
              <a:gd name="f2168" fmla="*/ f1670 1 f1053"/>
              <a:gd name="f2169" fmla="*/ f1671 1 f1052"/>
              <a:gd name="f2170" fmla="*/ f1672 1 f1053"/>
              <a:gd name="f2171" fmla="*/ f1673 1 f1052"/>
              <a:gd name="f2172" fmla="*/ f1674 1 f1053"/>
              <a:gd name="f2173" fmla="*/ f1675 1 f1052"/>
              <a:gd name="f2174" fmla="*/ f1676 1 f1053"/>
              <a:gd name="f2175" fmla="*/ f1677 1 f1052"/>
              <a:gd name="f2176" fmla="*/ f1678 1 f1053"/>
              <a:gd name="f2177" fmla="*/ f1679 1 f1052"/>
              <a:gd name="f2178" fmla="*/ f1680 1 f1053"/>
              <a:gd name="f2179" fmla="*/ f1681 1 f1052"/>
              <a:gd name="f2180" fmla="*/ f1682 1 f1053"/>
              <a:gd name="f2181" fmla="*/ f1683 1 f1052"/>
              <a:gd name="f2182" fmla="*/ f1684 1 f1053"/>
              <a:gd name="f2183" fmla="*/ f1685 1 f1052"/>
              <a:gd name="f2184" fmla="*/ f1686 1 f1053"/>
              <a:gd name="f2185" fmla="*/ f1687 1 f1052"/>
              <a:gd name="f2186" fmla="*/ f1688 1 f1053"/>
              <a:gd name="f2187" fmla="*/ f1689 1 f1052"/>
              <a:gd name="f2188" fmla="*/ f1690 1 f1053"/>
              <a:gd name="f2189" fmla="*/ f1691 1 f1052"/>
              <a:gd name="f2190" fmla="*/ f1692 1 f1053"/>
              <a:gd name="f2191" fmla="*/ f1693 1 f1052"/>
              <a:gd name="f2192" fmla="*/ f1694 1 f1053"/>
              <a:gd name="f2193" fmla="*/ f1695 1 f1052"/>
              <a:gd name="f2194" fmla="*/ f1696 1 f1053"/>
              <a:gd name="f2195" fmla="*/ f1697 1 f1052"/>
              <a:gd name="f2196" fmla="*/ f1698 1 f1053"/>
              <a:gd name="f2197" fmla="*/ f1699 1 f1052"/>
              <a:gd name="f2198" fmla="*/ f1700 1 f1053"/>
              <a:gd name="f2199" fmla="*/ f1701 1 f1052"/>
              <a:gd name="f2200" fmla="*/ f1702 1 f1053"/>
              <a:gd name="f2201" fmla="*/ f1703 1 f1052"/>
              <a:gd name="f2202" fmla="*/ f1704 1 f1053"/>
              <a:gd name="f2203" fmla="*/ f1705 1 f1052"/>
              <a:gd name="f2204" fmla="*/ f1706 1 f1053"/>
              <a:gd name="f2205" fmla="*/ f1707 1 f1052"/>
              <a:gd name="f2206" fmla="*/ f1708 1 f1053"/>
              <a:gd name="f2207" fmla="*/ f1709 1 f1052"/>
              <a:gd name="f2208" fmla="*/ f1710 1 f1053"/>
              <a:gd name="f2209" fmla="*/ f1711 1 f1052"/>
              <a:gd name="f2210" fmla="*/ f1712 1 f1053"/>
              <a:gd name="f2211" fmla="*/ f1713 1 f1052"/>
              <a:gd name="f2212" fmla="*/ f1714 1 f1053"/>
              <a:gd name="f2213" fmla="*/ f1715 1 f1052"/>
              <a:gd name="f2214" fmla="*/ f1716 1 f1053"/>
              <a:gd name="f2215" fmla="*/ f1717 1 f1052"/>
              <a:gd name="f2216" fmla="*/ f1718 1 f1053"/>
              <a:gd name="f2217" fmla="*/ f1719 1 f1052"/>
              <a:gd name="f2218" fmla="*/ f1720 1 f1053"/>
              <a:gd name="f2219" fmla="*/ f1721 1 f1052"/>
              <a:gd name="f2220" fmla="*/ f1722 1 f1053"/>
              <a:gd name="f2221" fmla="*/ f1723 1 f1052"/>
              <a:gd name="f2222" fmla="*/ f1724 1 f1053"/>
              <a:gd name="f2223" fmla="*/ f1725 1 f1052"/>
              <a:gd name="f2224" fmla="*/ f1726 1 f1053"/>
              <a:gd name="f2225" fmla="*/ f1727 1 f1052"/>
              <a:gd name="f2226" fmla="*/ f1728 1 f1053"/>
              <a:gd name="f2227" fmla="*/ f1729 1 f1052"/>
              <a:gd name="f2228" fmla="*/ f1730 1 f1053"/>
              <a:gd name="f2229" fmla="*/ f1731 1 f1052"/>
              <a:gd name="f2230" fmla="*/ f1732 1 f1053"/>
              <a:gd name="f2231" fmla="*/ f1733 1 f1052"/>
              <a:gd name="f2232" fmla="*/ f1734 1 f1053"/>
              <a:gd name="f2233" fmla="*/ f1735 1 f1052"/>
              <a:gd name="f2234" fmla="*/ f1736 1 f1053"/>
              <a:gd name="f2235" fmla="*/ f1737 1 f1052"/>
              <a:gd name="f2236" fmla="*/ f1738 1 f1053"/>
              <a:gd name="f2237" fmla="*/ f1739 1 f1052"/>
              <a:gd name="f2238" fmla="*/ f1740 1 f1053"/>
              <a:gd name="f2239" fmla="*/ f1741 1 f1052"/>
              <a:gd name="f2240" fmla="*/ f1742 1 f1053"/>
              <a:gd name="f2241" fmla="*/ f1743 1 f1052"/>
              <a:gd name="f2242" fmla="*/ f1744 1 f1053"/>
              <a:gd name="f2243" fmla="*/ f1745 1 f1052"/>
              <a:gd name="f2244" fmla="*/ f1746 1 f1053"/>
              <a:gd name="f2245" fmla="*/ f1747 1 f1052"/>
              <a:gd name="f2246" fmla="*/ f1748 1 f1053"/>
              <a:gd name="f2247" fmla="*/ f1749 1 f1052"/>
              <a:gd name="f2248" fmla="*/ f1750 1 f1053"/>
              <a:gd name="f2249" fmla="*/ f1751 1 f1052"/>
              <a:gd name="f2250" fmla="*/ f1752 1 f1053"/>
              <a:gd name="f2251" fmla="*/ f1753 1 f1052"/>
              <a:gd name="f2252" fmla="*/ f1754 1 f1053"/>
              <a:gd name="f2253" fmla="*/ f1755 1 f1052"/>
              <a:gd name="f2254" fmla="*/ f1756 1 f1053"/>
              <a:gd name="f2255" fmla="*/ f1757 1 f1052"/>
              <a:gd name="f2256" fmla="*/ f1758 1 f1053"/>
              <a:gd name="f2257" fmla="*/ f1759 1 f1052"/>
              <a:gd name="f2258" fmla="*/ f1760 1 f1053"/>
              <a:gd name="f2259" fmla="*/ f1761 1 f1052"/>
              <a:gd name="f2260" fmla="*/ f1762 1 f1053"/>
              <a:gd name="f2261" fmla="*/ f1763 1 f1052"/>
              <a:gd name="f2262" fmla="*/ f1764 1 f1053"/>
              <a:gd name="f2263" fmla="*/ f1765 1 f1052"/>
              <a:gd name="f2264" fmla="*/ f1766 1 f1053"/>
              <a:gd name="f2265" fmla="*/ f1767 1 f1052"/>
              <a:gd name="f2266" fmla="*/ f1768 1 f1053"/>
              <a:gd name="f2267" fmla="*/ f1769 1 f1052"/>
              <a:gd name="f2268" fmla="*/ f1770 1 f1053"/>
              <a:gd name="f2269" fmla="*/ f1771 1 f1052"/>
              <a:gd name="f2270" fmla="*/ f1772 1 f1053"/>
              <a:gd name="f2271" fmla="*/ f1773 1 f1052"/>
              <a:gd name="f2272" fmla="*/ f1774 1 f1053"/>
              <a:gd name="f2273" fmla="*/ f1775 1 f1052"/>
              <a:gd name="f2274" fmla="*/ f1776 1 f1053"/>
              <a:gd name="f2275" fmla="*/ f1777 1 f1052"/>
              <a:gd name="f2276" fmla="*/ f1778 1 f1053"/>
              <a:gd name="f2277" fmla="*/ f1779 1 f1052"/>
              <a:gd name="f2278" fmla="*/ f1780 1 f1053"/>
              <a:gd name="f2279" fmla="*/ f1781 1 f1052"/>
              <a:gd name="f2280" fmla="*/ f1782 1 f1053"/>
              <a:gd name="f2281" fmla="*/ f1783 1 f1052"/>
              <a:gd name="f2282" fmla="*/ f1784 1 f1053"/>
              <a:gd name="f2283" fmla="*/ f1785 1 f1052"/>
              <a:gd name="f2284" fmla="*/ f1786 1 f1053"/>
              <a:gd name="f2285" fmla="*/ f1787 1 f1052"/>
              <a:gd name="f2286" fmla="*/ f1788 1 f1053"/>
              <a:gd name="f2287" fmla="*/ f1789 1 f1052"/>
              <a:gd name="f2288" fmla="*/ f1790 1 f1053"/>
              <a:gd name="f2289" fmla="*/ f1791 1 f1052"/>
              <a:gd name="f2290" fmla="*/ f1792 1 f1053"/>
              <a:gd name="f2291" fmla="*/ f1793 1 f1052"/>
              <a:gd name="f2292" fmla="*/ f1794 1 f1053"/>
              <a:gd name="f2293" fmla="*/ f1795 1 f1052"/>
              <a:gd name="f2294" fmla="*/ f1796 1 f1053"/>
              <a:gd name="f2295" fmla="*/ f1797 1 f1052"/>
              <a:gd name="f2296" fmla="*/ f1798 1 f1053"/>
              <a:gd name="f2297" fmla="*/ f1799 1 f1052"/>
              <a:gd name="f2298" fmla="*/ f1800 1 f1053"/>
              <a:gd name="f2299" fmla="*/ f1801 1 f1052"/>
              <a:gd name="f2300" fmla="*/ f1802 1 f1053"/>
              <a:gd name="f2301" fmla="*/ f1803 1 f1052"/>
              <a:gd name="f2302" fmla="*/ f1804 1 f1053"/>
              <a:gd name="f2303" fmla="*/ f1805 1 f1052"/>
              <a:gd name="f2304" fmla="*/ f1806 1 f1053"/>
              <a:gd name="f2305" fmla="*/ f1807 1 f1052"/>
              <a:gd name="f2306" fmla="*/ f1808 1 f1053"/>
              <a:gd name="f2307" fmla="*/ f1809 1 f1052"/>
              <a:gd name="f2308" fmla="*/ f1810 1 f1053"/>
              <a:gd name="f2309" fmla="*/ f1811 1 f1052"/>
              <a:gd name="f2310" fmla="*/ f1812 1 f1053"/>
              <a:gd name="f2311" fmla="*/ f1813 1 f1052"/>
              <a:gd name="f2312" fmla="*/ f1814 1 f1053"/>
              <a:gd name="f2313" fmla="*/ f1815 1 f1052"/>
              <a:gd name="f2314" fmla="*/ f1816 1 f1053"/>
              <a:gd name="f2315" fmla="*/ f1817 1 f1052"/>
              <a:gd name="f2316" fmla="*/ f1818 1 f1053"/>
              <a:gd name="f2317" fmla="*/ f1819 1 f1052"/>
              <a:gd name="f2318" fmla="*/ f1820 1 f1053"/>
              <a:gd name="f2319" fmla="*/ f1821 1 f1052"/>
              <a:gd name="f2320" fmla="*/ f1822 1 f1053"/>
              <a:gd name="f2321" fmla="*/ f1823 1 f1052"/>
              <a:gd name="f2322" fmla="*/ f1824 1 f1053"/>
              <a:gd name="f2323" fmla="*/ f1825 1 f1052"/>
              <a:gd name="f2324" fmla="*/ f1826 1 f1053"/>
              <a:gd name="f2325" fmla="*/ f1827 1 f1052"/>
              <a:gd name="f2326" fmla="*/ f1828 1 f1053"/>
              <a:gd name="f2327" fmla="*/ f1829 1 f1052"/>
              <a:gd name="f2328" fmla="*/ f1830 1 f1053"/>
              <a:gd name="f2329" fmla="*/ f1831 1 f1052"/>
              <a:gd name="f2330" fmla="*/ f1832 1 f1053"/>
              <a:gd name="f2331" fmla="*/ f1833 1 f1052"/>
              <a:gd name="f2332" fmla="*/ f1834 1 f1053"/>
              <a:gd name="f2333" fmla="*/ f1835 1 f1052"/>
              <a:gd name="f2334" fmla="*/ f1836 1 f1053"/>
              <a:gd name="f2335" fmla="*/ f1837 1 f1052"/>
              <a:gd name="f2336" fmla="*/ f1838 1 f1053"/>
              <a:gd name="f2337" fmla="*/ f1839 1 f1052"/>
              <a:gd name="f2338" fmla="*/ f1840 1 f1053"/>
              <a:gd name="f2339" fmla="*/ f1841 1 f1052"/>
              <a:gd name="f2340" fmla="*/ f1842 1 f1053"/>
              <a:gd name="f2341" fmla="*/ f1843 1 f1052"/>
              <a:gd name="f2342" fmla="*/ f1844 1 f1053"/>
              <a:gd name="f2343" fmla="*/ f1845 1 f1052"/>
              <a:gd name="f2344" fmla="*/ f1846 1 f1053"/>
              <a:gd name="f2345" fmla="*/ f1847 1 f1052"/>
              <a:gd name="f2346" fmla="*/ f1848 1 f1053"/>
              <a:gd name="f2347" fmla="*/ f1849 1 f1052"/>
              <a:gd name="f2348" fmla="*/ f1850 1 f1053"/>
              <a:gd name="f2349" fmla="*/ f1851 1 f1052"/>
              <a:gd name="f2350" fmla="*/ f1852 1 f1053"/>
              <a:gd name="f2351" fmla="*/ f1853 1 f1052"/>
              <a:gd name="f2352" fmla="*/ f1854 1 f1053"/>
              <a:gd name="f2353" fmla="*/ f1855 1 f1052"/>
              <a:gd name="f2354" fmla="*/ f1856 1 f1053"/>
              <a:gd name="f2355" fmla="*/ f1857 1 f1052"/>
              <a:gd name="f2356" fmla="*/ f1858 1 f1053"/>
              <a:gd name="f2357" fmla="*/ f1859 1 f1052"/>
              <a:gd name="f2358" fmla="*/ f1860 1 f1052"/>
              <a:gd name="f2359" fmla="*/ f1861 1 f1053"/>
              <a:gd name="f2360" fmla="*/ f1862 1 f1052"/>
              <a:gd name="f2361" fmla="*/ f1863 1 f1053"/>
              <a:gd name="f2362" fmla="*/ f1864 1 f1052"/>
              <a:gd name="f2363" fmla="*/ f1865 1 f1053"/>
              <a:gd name="f2364" fmla="*/ f1866 1 f1052"/>
              <a:gd name="f2365" fmla="*/ f1867 1 f1053"/>
              <a:gd name="f2366" fmla="*/ f1868 1 f1052"/>
              <a:gd name="f2367" fmla="*/ f1869 1 f1053"/>
              <a:gd name="f2368" fmla="*/ f1870 1 f1052"/>
              <a:gd name="f2369" fmla="*/ f1871 1 f1053"/>
              <a:gd name="f2370" fmla="*/ f1872 1 f1052"/>
              <a:gd name="f2371" fmla="*/ f1873 1 f1053"/>
              <a:gd name="f2372" fmla="*/ f1874 1 f1052"/>
              <a:gd name="f2373" fmla="*/ f1875 1 f1053"/>
              <a:gd name="f2374" fmla="*/ f1876 1 f1052"/>
              <a:gd name="f2375" fmla="*/ f1877 1 f1053"/>
              <a:gd name="f2376" fmla="*/ f1878 1 f1052"/>
              <a:gd name="f2377" fmla="*/ f1879 1 f1053"/>
              <a:gd name="f2378" fmla="*/ f1880 1 f1052"/>
              <a:gd name="f2379" fmla="*/ f1881 1 f1053"/>
              <a:gd name="f2380" fmla="*/ f1882 1 f1052"/>
              <a:gd name="f2381" fmla="*/ f1883 1 f1053"/>
              <a:gd name="f2382" fmla="*/ f1884 1 f1052"/>
              <a:gd name="f2383" fmla="*/ f1885 1 f1053"/>
              <a:gd name="f2384" fmla="*/ f1886 1 f1052"/>
              <a:gd name="f2385" fmla="*/ f1887 1 f1053"/>
              <a:gd name="f2386" fmla="*/ f1888 1 f1052"/>
              <a:gd name="f2387" fmla="*/ f1889 1 f1053"/>
              <a:gd name="f2388" fmla="*/ f1890 1 f1052"/>
              <a:gd name="f2389" fmla="*/ f1891 1 f1053"/>
              <a:gd name="f2390" fmla="*/ f1892 1 f1052"/>
              <a:gd name="f2391" fmla="*/ f1893 1 f1053"/>
              <a:gd name="f2392" fmla="*/ f1894 1 f1052"/>
              <a:gd name="f2393" fmla="*/ f1895 1 f1053"/>
              <a:gd name="f2394" fmla="*/ f1896 1 f1052"/>
              <a:gd name="f2395" fmla="*/ f1897 1 f1053"/>
              <a:gd name="f2396" fmla="*/ f1898 1 f1052"/>
              <a:gd name="f2397" fmla="*/ f1899 1 f1053"/>
              <a:gd name="f2398" fmla="*/ f1900 1 f1052"/>
              <a:gd name="f2399" fmla="*/ f1901 1 f1053"/>
              <a:gd name="f2400" fmla="*/ f1902 1 f1052"/>
              <a:gd name="f2401" fmla="*/ f1903 1 f1053"/>
              <a:gd name="f2402" fmla="*/ f1904 1 f1052"/>
              <a:gd name="f2403" fmla="*/ f1905 1 f1053"/>
              <a:gd name="f2404" fmla="*/ f1906 1 f1052"/>
              <a:gd name="f2405" fmla="*/ f1907 1 f1053"/>
              <a:gd name="f2406" fmla="*/ f1908 1 f1052"/>
              <a:gd name="f2407" fmla="*/ f1909 1 f1053"/>
              <a:gd name="f2408" fmla="*/ f1910 1 f1052"/>
              <a:gd name="f2409" fmla="*/ f1911 1 f1053"/>
              <a:gd name="f2410" fmla="*/ f1912 1 f1052"/>
              <a:gd name="f2411" fmla="*/ f1913 1 f1053"/>
              <a:gd name="f2412" fmla="*/ f1914 1 f1052"/>
              <a:gd name="f2413" fmla="*/ f1915 1 f1053"/>
              <a:gd name="f2414" fmla="*/ f1916 1 f1052"/>
              <a:gd name="f2415" fmla="*/ f1917 1 f1053"/>
              <a:gd name="f2416" fmla="*/ f1918 1 f1052"/>
              <a:gd name="f2417" fmla="*/ f1919 1 f1053"/>
              <a:gd name="f2418" fmla="*/ f1920 1 f1052"/>
              <a:gd name="f2419" fmla="*/ f1921 1 f1053"/>
              <a:gd name="f2420" fmla="*/ f1922 1 f1052"/>
              <a:gd name="f2421" fmla="*/ f1923 1 f1053"/>
              <a:gd name="f2422" fmla="*/ f1924 1 f1052"/>
              <a:gd name="f2423" fmla="*/ f1925 1 f1053"/>
              <a:gd name="f2424" fmla="*/ f1926 1 f1052"/>
              <a:gd name="f2425" fmla="*/ f1927 1 f1053"/>
              <a:gd name="f2426" fmla="*/ f1928 1 f1052"/>
              <a:gd name="f2427" fmla="*/ f1929 1 f1053"/>
              <a:gd name="f2428" fmla="*/ f1930 1 f1052"/>
              <a:gd name="f2429" fmla="*/ f1931 1 f1053"/>
              <a:gd name="f2430" fmla="*/ f1932 1 f1052"/>
              <a:gd name="f2431" fmla="*/ f1933 1 f1053"/>
              <a:gd name="f2432" fmla="*/ f1934 1 f1052"/>
              <a:gd name="f2433" fmla="*/ f1935 1 f1053"/>
              <a:gd name="f2434" fmla="*/ f1936 1 f1052"/>
              <a:gd name="f2435" fmla="*/ f1937 1 f1053"/>
              <a:gd name="f2436" fmla="*/ f1938 1 f1052"/>
              <a:gd name="f2437" fmla="*/ f1939 1 f1053"/>
              <a:gd name="f2438" fmla="*/ f1940 1 f1052"/>
              <a:gd name="f2439" fmla="*/ f1941 1 f1053"/>
              <a:gd name="f2440" fmla="*/ f1942 1 f1052"/>
              <a:gd name="f2441" fmla="*/ f1943 1 f1053"/>
              <a:gd name="f2442" fmla="*/ f1944 1 f1052"/>
              <a:gd name="f2443" fmla="*/ f1945 1 f1053"/>
              <a:gd name="f2444" fmla="*/ f1946 1 f1052"/>
              <a:gd name="f2445" fmla="*/ f1947 1 f1053"/>
              <a:gd name="f2446" fmla="*/ f1948 1 f1052"/>
              <a:gd name="f2447" fmla="*/ f1949 1 f1053"/>
              <a:gd name="f2448" fmla="*/ f1950 1 f1052"/>
              <a:gd name="f2449" fmla="*/ f1951 1 f1053"/>
              <a:gd name="f2450" fmla="*/ f1952 1 f1052"/>
              <a:gd name="f2451" fmla="*/ f1953 1 f1053"/>
              <a:gd name="f2452" fmla="*/ f1954 1 f1052"/>
              <a:gd name="f2453" fmla="*/ f1955 1 f1053"/>
              <a:gd name="f2454" fmla="*/ f1956 1 f1052"/>
              <a:gd name="f2455" fmla="*/ f1957 1 f1053"/>
              <a:gd name="f2456" fmla="*/ f1958 1 f1052"/>
              <a:gd name="f2457" fmla="*/ f1959 1 f1053"/>
              <a:gd name="f2458" fmla="*/ f1960 1 f1052"/>
              <a:gd name="f2459" fmla="*/ f1961 1 f1053"/>
              <a:gd name="f2460" fmla="*/ f1962 1 f1052"/>
              <a:gd name="f2461" fmla="*/ f1963 1 f1053"/>
              <a:gd name="f2462" fmla="*/ f1964 1 f1052"/>
              <a:gd name="f2463" fmla="*/ f1965 1 f1053"/>
              <a:gd name="f2464" fmla="*/ f1966 1 f1052"/>
              <a:gd name="f2465" fmla="*/ f1967 1 f1053"/>
              <a:gd name="f2466" fmla="*/ f1968 1 f1052"/>
              <a:gd name="f2467" fmla="*/ f1969 1 f1053"/>
              <a:gd name="f2468" fmla="*/ f1970 1 f1052"/>
              <a:gd name="f2469" fmla="*/ f1971 1 f1053"/>
              <a:gd name="f2470" fmla="*/ f1972 1 f1052"/>
              <a:gd name="f2471" fmla="*/ f1973 1 f1053"/>
              <a:gd name="f2472" fmla="*/ f1974 1 f1052"/>
              <a:gd name="f2473" fmla="*/ f1975 1 f1053"/>
              <a:gd name="f2474" fmla="*/ f1976 1 f1052"/>
              <a:gd name="f2475" fmla="*/ f1977 1 f1053"/>
              <a:gd name="f2476" fmla="*/ f1978 1 f1052"/>
              <a:gd name="f2477" fmla="*/ f1979 1 f1053"/>
              <a:gd name="f2478" fmla="*/ f1980 1 f1052"/>
              <a:gd name="f2479" fmla="*/ f1981 1 f1053"/>
              <a:gd name="f2480" fmla="*/ f1982 1 f1052"/>
              <a:gd name="f2481" fmla="*/ f1983 1 f1053"/>
              <a:gd name="f2482" fmla="*/ f1984 1 f1052"/>
              <a:gd name="f2483" fmla="*/ f1985 1 f1053"/>
              <a:gd name="f2484" fmla="*/ f1986 1 f1052"/>
              <a:gd name="f2485" fmla="*/ f1987 1 f1053"/>
              <a:gd name="f2486" fmla="*/ f1988 1 f1052"/>
              <a:gd name="f2487" fmla="*/ f1989 1 f1053"/>
              <a:gd name="f2488" fmla="*/ f1990 1 f1052"/>
              <a:gd name="f2489" fmla="*/ f1991 1 f1053"/>
              <a:gd name="f2490" fmla="*/ f1992 1 f1052"/>
              <a:gd name="f2491" fmla="*/ f1993 1 f1053"/>
              <a:gd name="f2492" fmla="*/ f1994 1 f1052"/>
              <a:gd name="f2493" fmla="*/ f1995 1 f1053"/>
              <a:gd name="f2494" fmla="*/ f1996 1 f1052"/>
              <a:gd name="f2495" fmla="*/ f1997 1 f1053"/>
              <a:gd name="f2496" fmla="*/ f1998 1 f1052"/>
              <a:gd name="f2497" fmla="*/ f1999 1 f1053"/>
              <a:gd name="f2498" fmla="*/ f2000 1 f1052"/>
              <a:gd name="f2499" fmla="*/ f2001 1 f1053"/>
              <a:gd name="f2500" fmla="*/ f2002 1 f1052"/>
              <a:gd name="f2501" fmla="*/ f2003 1 f1053"/>
              <a:gd name="f2502" fmla="*/ f2004 1 f1052"/>
              <a:gd name="f2503" fmla="*/ f2005 1 f1053"/>
              <a:gd name="f2504" fmla="*/ f2006 1 f1052"/>
              <a:gd name="f2505" fmla="*/ f2007 1 f1053"/>
              <a:gd name="f2506" fmla="*/ f2008 1 f1052"/>
              <a:gd name="f2507" fmla="*/ f2009 1 f1053"/>
              <a:gd name="f2508" fmla="*/ f2010 1 f1052"/>
              <a:gd name="f2509" fmla="*/ f2011 1 f1053"/>
              <a:gd name="f2510" fmla="*/ f2012 1 f1052"/>
              <a:gd name="f2511" fmla="*/ f2013 1 f1053"/>
              <a:gd name="f2512" fmla="*/ f2014 1 f1052"/>
              <a:gd name="f2513" fmla="*/ f2015 1 f1053"/>
              <a:gd name="f2514" fmla="*/ f2016 1 f1052"/>
              <a:gd name="f2515" fmla="*/ f2017 1 f1053"/>
              <a:gd name="f2516" fmla="*/ f2018 1 f1052"/>
              <a:gd name="f2517" fmla="*/ f2019 1 f1053"/>
              <a:gd name="f2518" fmla="*/ f2020 1 f1052"/>
              <a:gd name="f2519" fmla="*/ f2021 1 f1053"/>
              <a:gd name="f2520" fmla="*/ f2022 1 f1052"/>
              <a:gd name="f2521" fmla="*/ f2023 1 f1053"/>
              <a:gd name="f2522" fmla="*/ f2024 1 f1052"/>
              <a:gd name="f2523" fmla="*/ f2025 1 f1053"/>
              <a:gd name="f2524" fmla="*/ f2026 1 f1052"/>
              <a:gd name="f2525" fmla="*/ f2027 1 f1053"/>
              <a:gd name="f2526" fmla="*/ f2028 1 f1052"/>
              <a:gd name="f2527" fmla="*/ f2029 1 f1053"/>
              <a:gd name="f2528" fmla="*/ f2030 1 f1052"/>
              <a:gd name="f2529" fmla="*/ f2031 1 f1053"/>
              <a:gd name="f2530" fmla="*/ f2032 1 f1052"/>
              <a:gd name="f2531" fmla="*/ f2033 1 f1053"/>
              <a:gd name="f2532" fmla="*/ f2034 1 f1052"/>
              <a:gd name="f2533" fmla="*/ f2035 1 f1053"/>
              <a:gd name="f2534" fmla="*/ f2036 1 f1052"/>
              <a:gd name="f2535" fmla="*/ f2037 1 f1053"/>
              <a:gd name="f2536" fmla="*/ f2038 1 f1052"/>
              <a:gd name="f2537" fmla="*/ f2039 1 f1053"/>
              <a:gd name="f2538" fmla="*/ f2040 1 f1052"/>
              <a:gd name="f2539" fmla="*/ f2041 1 f1053"/>
              <a:gd name="f2540" fmla="*/ f2042 1 f1053"/>
              <a:gd name="f2541" fmla="*/ f2043 f1043 1"/>
              <a:gd name="f2542" fmla="*/ f2044 f1043 1"/>
              <a:gd name="f2543" fmla="*/ f2046 f1044 1"/>
              <a:gd name="f2544" fmla="*/ f2045 f1044 1"/>
              <a:gd name="f2545" fmla="*/ f2047 f1043 1"/>
              <a:gd name="f2546" fmla="*/ f2048 f1044 1"/>
              <a:gd name="f2547" fmla="*/ f2049 f1043 1"/>
              <a:gd name="f2548" fmla="*/ f2050 f1044 1"/>
              <a:gd name="f2549" fmla="*/ f2051 f1043 1"/>
              <a:gd name="f2550" fmla="*/ f2052 f1044 1"/>
              <a:gd name="f2551" fmla="*/ f2053 f1043 1"/>
              <a:gd name="f2552" fmla="*/ f2054 f1044 1"/>
              <a:gd name="f2553" fmla="*/ f2055 f1043 1"/>
              <a:gd name="f2554" fmla="*/ f2056 f1044 1"/>
              <a:gd name="f2555" fmla="*/ f2057 f1043 1"/>
              <a:gd name="f2556" fmla="*/ f2058 f1044 1"/>
              <a:gd name="f2557" fmla="*/ f2059 f1043 1"/>
              <a:gd name="f2558" fmla="*/ f2060 f1044 1"/>
              <a:gd name="f2559" fmla="*/ f2061 f1043 1"/>
              <a:gd name="f2560" fmla="*/ f2062 f1044 1"/>
              <a:gd name="f2561" fmla="*/ f2063 f1043 1"/>
              <a:gd name="f2562" fmla="*/ f2064 f1044 1"/>
              <a:gd name="f2563" fmla="*/ f2065 f1043 1"/>
              <a:gd name="f2564" fmla="*/ f2066 f1044 1"/>
              <a:gd name="f2565" fmla="*/ f2067 f1043 1"/>
              <a:gd name="f2566" fmla="*/ f2068 f1044 1"/>
              <a:gd name="f2567" fmla="*/ f2069 f1043 1"/>
              <a:gd name="f2568" fmla="*/ f2070 f1044 1"/>
              <a:gd name="f2569" fmla="*/ f2071 f1043 1"/>
              <a:gd name="f2570" fmla="*/ f2072 f1044 1"/>
              <a:gd name="f2571" fmla="*/ f2073 f1043 1"/>
              <a:gd name="f2572" fmla="*/ f2074 f1044 1"/>
              <a:gd name="f2573" fmla="*/ f2075 f1043 1"/>
              <a:gd name="f2574" fmla="*/ f2076 f1044 1"/>
              <a:gd name="f2575" fmla="*/ f2077 f1043 1"/>
              <a:gd name="f2576" fmla="*/ f2078 f1044 1"/>
              <a:gd name="f2577" fmla="*/ f2079 f1043 1"/>
              <a:gd name="f2578" fmla="*/ f2080 f1044 1"/>
              <a:gd name="f2579" fmla="*/ f2081 f1043 1"/>
              <a:gd name="f2580" fmla="*/ f2082 f1044 1"/>
              <a:gd name="f2581" fmla="*/ f2083 f1043 1"/>
              <a:gd name="f2582" fmla="*/ f2084 f1044 1"/>
              <a:gd name="f2583" fmla="*/ f2085 f1043 1"/>
              <a:gd name="f2584" fmla="*/ f2086 f1044 1"/>
              <a:gd name="f2585" fmla="*/ f2087 f1043 1"/>
              <a:gd name="f2586" fmla="*/ f2088 f1044 1"/>
              <a:gd name="f2587" fmla="*/ f2089 f1043 1"/>
              <a:gd name="f2588" fmla="*/ f2090 f1044 1"/>
              <a:gd name="f2589" fmla="*/ f2091 f1043 1"/>
              <a:gd name="f2590" fmla="*/ f2092 f1044 1"/>
              <a:gd name="f2591" fmla="*/ f2093 f1043 1"/>
              <a:gd name="f2592" fmla="*/ f2094 f1044 1"/>
              <a:gd name="f2593" fmla="*/ f2095 f1043 1"/>
              <a:gd name="f2594" fmla="*/ f2096 f1044 1"/>
              <a:gd name="f2595" fmla="*/ f2097 f1043 1"/>
              <a:gd name="f2596" fmla="*/ f2098 f1044 1"/>
              <a:gd name="f2597" fmla="*/ f2099 f1043 1"/>
              <a:gd name="f2598" fmla="*/ f2100 f1044 1"/>
              <a:gd name="f2599" fmla="*/ f2101 f1043 1"/>
              <a:gd name="f2600" fmla="*/ f2102 f1044 1"/>
              <a:gd name="f2601" fmla="*/ f2103 f1043 1"/>
              <a:gd name="f2602" fmla="*/ f2104 f1044 1"/>
              <a:gd name="f2603" fmla="*/ f2105 f1043 1"/>
              <a:gd name="f2604" fmla="*/ f2106 f1044 1"/>
              <a:gd name="f2605" fmla="*/ f2107 f1043 1"/>
              <a:gd name="f2606" fmla="*/ f2108 f1044 1"/>
              <a:gd name="f2607" fmla="*/ f2109 f1043 1"/>
              <a:gd name="f2608" fmla="*/ f2110 f1044 1"/>
              <a:gd name="f2609" fmla="*/ f2111 f1043 1"/>
              <a:gd name="f2610" fmla="*/ f2112 f1044 1"/>
              <a:gd name="f2611" fmla="*/ f2113 f1043 1"/>
              <a:gd name="f2612" fmla="*/ f2114 f1044 1"/>
              <a:gd name="f2613" fmla="*/ f2115 f1043 1"/>
              <a:gd name="f2614" fmla="*/ f2116 f1044 1"/>
              <a:gd name="f2615" fmla="*/ f2117 f1043 1"/>
              <a:gd name="f2616" fmla="*/ f2118 f1044 1"/>
              <a:gd name="f2617" fmla="*/ f2119 f1043 1"/>
              <a:gd name="f2618" fmla="*/ f2120 f1044 1"/>
              <a:gd name="f2619" fmla="*/ f2121 f1043 1"/>
              <a:gd name="f2620" fmla="*/ f2122 f1044 1"/>
              <a:gd name="f2621" fmla="*/ f2123 f1043 1"/>
              <a:gd name="f2622" fmla="*/ f2124 f1044 1"/>
              <a:gd name="f2623" fmla="*/ f2125 f1043 1"/>
              <a:gd name="f2624" fmla="*/ f2126 f1044 1"/>
              <a:gd name="f2625" fmla="*/ f2127 f1043 1"/>
              <a:gd name="f2626" fmla="*/ f2128 f1044 1"/>
              <a:gd name="f2627" fmla="*/ f2129 f1043 1"/>
              <a:gd name="f2628" fmla="*/ f2130 f1044 1"/>
              <a:gd name="f2629" fmla="*/ f2131 f1043 1"/>
              <a:gd name="f2630" fmla="*/ f2132 f1044 1"/>
              <a:gd name="f2631" fmla="*/ f2133 f1043 1"/>
              <a:gd name="f2632" fmla="*/ f2134 f1044 1"/>
              <a:gd name="f2633" fmla="*/ f2135 f1043 1"/>
              <a:gd name="f2634" fmla="*/ f2136 f1044 1"/>
              <a:gd name="f2635" fmla="*/ f2137 f1043 1"/>
              <a:gd name="f2636" fmla="*/ f2138 f1044 1"/>
              <a:gd name="f2637" fmla="*/ f2139 f1043 1"/>
              <a:gd name="f2638" fmla="*/ f2140 f1044 1"/>
              <a:gd name="f2639" fmla="*/ f2141 f1043 1"/>
              <a:gd name="f2640" fmla="*/ f2142 f1044 1"/>
              <a:gd name="f2641" fmla="*/ f2143 f1043 1"/>
              <a:gd name="f2642" fmla="*/ f2144 f1044 1"/>
              <a:gd name="f2643" fmla="*/ f2145 f1043 1"/>
              <a:gd name="f2644" fmla="*/ f2146 f1044 1"/>
              <a:gd name="f2645" fmla="*/ f2147 f1043 1"/>
              <a:gd name="f2646" fmla="*/ f2148 f1044 1"/>
              <a:gd name="f2647" fmla="*/ f2149 f1043 1"/>
              <a:gd name="f2648" fmla="*/ f2150 f1044 1"/>
              <a:gd name="f2649" fmla="*/ f2151 f1043 1"/>
              <a:gd name="f2650" fmla="*/ f2152 f1044 1"/>
              <a:gd name="f2651" fmla="*/ f2153 f1043 1"/>
              <a:gd name="f2652" fmla="*/ f2154 f1044 1"/>
              <a:gd name="f2653" fmla="*/ f2155 f1043 1"/>
              <a:gd name="f2654" fmla="*/ f2156 f1044 1"/>
              <a:gd name="f2655" fmla="*/ f2157 f1043 1"/>
              <a:gd name="f2656" fmla="*/ f2158 f1044 1"/>
              <a:gd name="f2657" fmla="*/ f2159 f1043 1"/>
              <a:gd name="f2658" fmla="*/ f2160 f1044 1"/>
              <a:gd name="f2659" fmla="*/ f2161 f1043 1"/>
              <a:gd name="f2660" fmla="*/ f2162 f1044 1"/>
              <a:gd name="f2661" fmla="*/ f2163 f1043 1"/>
              <a:gd name="f2662" fmla="*/ f2164 f1044 1"/>
              <a:gd name="f2663" fmla="*/ f2165 f1043 1"/>
              <a:gd name="f2664" fmla="*/ f2166 f1044 1"/>
              <a:gd name="f2665" fmla="*/ f2167 f1043 1"/>
              <a:gd name="f2666" fmla="*/ f2168 f1044 1"/>
              <a:gd name="f2667" fmla="*/ f2169 f1043 1"/>
              <a:gd name="f2668" fmla="*/ f2170 f1044 1"/>
              <a:gd name="f2669" fmla="*/ f2171 f1043 1"/>
              <a:gd name="f2670" fmla="*/ f2172 f1044 1"/>
              <a:gd name="f2671" fmla="*/ f2173 f1043 1"/>
              <a:gd name="f2672" fmla="*/ f2174 f1044 1"/>
              <a:gd name="f2673" fmla="*/ f2175 f1043 1"/>
              <a:gd name="f2674" fmla="*/ f2176 f1044 1"/>
              <a:gd name="f2675" fmla="*/ f2177 f1043 1"/>
              <a:gd name="f2676" fmla="*/ f2178 f1044 1"/>
              <a:gd name="f2677" fmla="*/ f2179 f1043 1"/>
              <a:gd name="f2678" fmla="*/ f2180 f1044 1"/>
              <a:gd name="f2679" fmla="*/ f2181 f1043 1"/>
              <a:gd name="f2680" fmla="*/ f2182 f1044 1"/>
              <a:gd name="f2681" fmla="*/ f2183 f1043 1"/>
              <a:gd name="f2682" fmla="*/ f2184 f1044 1"/>
              <a:gd name="f2683" fmla="*/ f2185 f1043 1"/>
              <a:gd name="f2684" fmla="*/ f2186 f1044 1"/>
              <a:gd name="f2685" fmla="*/ f2187 f1043 1"/>
              <a:gd name="f2686" fmla="*/ f2188 f1044 1"/>
              <a:gd name="f2687" fmla="*/ f2189 f1043 1"/>
              <a:gd name="f2688" fmla="*/ f2190 f1044 1"/>
              <a:gd name="f2689" fmla="*/ f2191 f1043 1"/>
              <a:gd name="f2690" fmla="*/ f2192 f1044 1"/>
              <a:gd name="f2691" fmla="*/ f2193 f1043 1"/>
              <a:gd name="f2692" fmla="*/ f2194 f1044 1"/>
              <a:gd name="f2693" fmla="*/ f2195 f1043 1"/>
              <a:gd name="f2694" fmla="*/ f2196 f1044 1"/>
              <a:gd name="f2695" fmla="*/ f2197 f1043 1"/>
              <a:gd name="f2696" fmla="*/ f2198 f1044 1"/>
              <a:gd name="f2697" fmla="*/ f2199 f1043 1"/>
              <a:gd name="f2698" fmla="*/ f2200 f1044 1"/>
              <a:gd name="f2699" fmla="*/ f2201 f1043 1"/>
              <a:gd name="f2700" fmla="*/ f2202 f1044 1"/>
              <a:gd name="f2701" fmla="*/ f2203 f1043 1"/>
              <a:gd name="f2702" fmla="*/ f2204 f1044 1"/>
              <a:gd name="f2703" fmla="*/ f2205 f1043 1"/>
              <a:gd name="f2704" fmla="*/ f2206 f1044 1"/>
              <a:gd name="f2705" fmla="*/ f2207 f1043 1"/>
              <a:gd name="f2706" fmla="*/ f2208 f1044 1"/>
              <a:gd name="f2707" fmla="*/ f2209 f1043 1"/>
              <a:gd name="f2708" fmla="*/ f2210 f1044 1"/>
              <a:gd name="f2709" fmla="*/ f2211 f1043 1"/>
              <a:gd name="f2710" fmla="*/ f2212 f1044 1"/>
              <a:gd name="f2711" fmla="*/ f2213 f1043 1"/>
              <a:gd name="f2712" fmla="*/ f2214 f1044 1"/>
              <a:gd name="f2713" fmla="*/ f2215 f1043 1"/>
              <a:gd name="f2714" fmla="*/ f2216 f1044 1"/>
              <a:gd name="f2715" fmla="*/ f2217 f1043 1"/>
              <a:gd name="f2716" fmla="*/ f2218 f1044 1"/>
              <a:gd name="f2717" fmla="*/ f2219 f1043 1"/>
              <a:gd name="f2718" fmla="*/ f2220 f1044 1"/>
              <a:gd name="f2719" fmla="*/ f2221 f1043 1"/>
              <a:gd name="f2720" fmla="*/ f2222 f1044 1"/>
              <a:gd name="f2721" fmla="*/ f2223 f1043 1"/>
              <a:gd name="f2722" fmla="*/ f2224 f1044 1"/>
              <a:gd name="f2723" fmla="*/ f2225 f1043 1"/>
              <a:gd name="f2724" fmla="*/ f2226 f1044 1"/>
              <a:gd name="f2725" fmla="*/ f2227 f1043 1"/>
              <a:gd name="f2726" fmla="*/ f2228 f1044 1"/>
              <a:gd name="f2727" fmla="*/ f2229 f1043 1"/>
              <a:gd name="f2728" fmla="*/ f2230 f1044 1"/>
              <a:gd name="f2729" fmla="*/ f2231 f1043 1"/>
              <a:gd name="f2730" fmla="*/ f2232 f1044 1"/>
              <a:gd name="f2731" fmla="*/ f2233 f1043 1"/>
              <a:gd name="f2732" fmla="*/ f2234 f1044 1"/>
              <a:gd name="f2733" fmla="*/ f2235 f1043 1"/>
              <a:gd name="f2734" fmla="*/ f2236 f1044 1"/>
              <a:gd name="f2735" fmla="*/ f2237 f1043 1"/>
              <a:gd name="f2736" fmla="*/ f2238 f1044 1"/>
              <a:gd name="f2737" fmla="*/ f2239 f1043 1"/>
              <a:gd name="f2738" fmla="*/ f2240 f1044 1"/>
              <a:gd name="f2739" fmla="*/ f2241 f1043 1"/>
              <a:gd name="f2740" fmla="*/ f2242 f1044 1"/>
              <a:gd name="f2741" fmla="*/ f2243 f1043 1"/>
              <a:gd name="f2742" fmla="*/ f2244 f1044 1"/>
              <a:gd name="f2743" fmla="*/ f2245 f1043 1"/>
              <a:gd name="f2744" fmla="*/ f2246 f1044 1"/>
              <a:gd name="f2745" fmla="*/ f2247 f1043 1"/>
              <a:gd name="f2746" fmla="*/ f2248 f1044 1"/>
              <a:gd name="f2747" fmla="*/ f2249 f1043 1"/>
              <a:gd name="f2748" fmla="*/ f2250 f1044 1"/>
              <a:gd name="f2749" fmla="*/ f2251 f1043 1"/>
              <a:gd name="f2750" fmla="*/ f2252 f1044 1"/>
              <a:gd name="f2751" fmla="*/ f2253 f1043 1"/>
              <a:gd name="f2752" fmla="*/ f2254 f1044 1"/>
              <a:gd name="f2753" fmla="*/ f2255 f1043 1"/>
              <a:gd name="f2754" fmla="*/ f2256 f1044 1"/>
              <a:gd name="f2755" fmla="*/ f2257 f1043 1"/>
              <a:gd name="f2756" fmla="*/ f2258 f1044 1"/>
              <a:gd name="f2757" fmla="*/ f2259 f1043 1"/>
              <a:gd name="f2758" fmla="*/ f2260 f1044 1"/>
              <a:gd name="f2759" fmla="*/ f2261 f1043 1"/>
              <a:gd name="f2760" fmla="*/ f2262 f1044 1"/>
              <a:gd name="f2761" fmla="*/ f2263 f1043 1"/>
              <a:gd name="f2762" fmla="*/ f2264 f1044 1"/>
              <a:gd name="f2763" fmla="*/ f2265 f1043 1"/>
              <a:gd name="f2764" fmla="*/ f2266 f1044 1"/>
              <a:gd name="f2765" fmla="*/ f2267 f1043 1"/>
              <a:gd name="f2766" fmla="*/ f2268 f1044 1"/>
              <a:gd name="f2767" fmla="*/ f2269 f1043 1"/>
              <a:gd name="f2768" fmla="*/ f2270 f1044 1"/>
              <a:gd name="f2769" fmla="*/ f2271 f1043 1"/>
              <a:gd name="f2770" fmla="*/ f2272 f1044 1"/>
              <a:gd name="f2771" fmla="*/ f2273 f1043 1"/>
              <a:gd name="f2772" fmla="*/ f2274 f1044 1"/>
              <a:gd name="f2773" fmla="*/ f2275 f1043 1"/>
              <a:gd name="f2774" fmla="*/ f2276 f1044 1"/>
              <a:gd name="f2775" fmla="*/ f2277 f1043 1"/>
              <a:gd name="f2776" fmla="*/ f2278 f1044 1"/>
              <a:gd name="f2777" fmla="*/ f2279 f1043 1"/>
              <a:gd name="f2778" fmla="*/ f2280 f1044 1"/>
              <a:gd name="f2779" fmla="*/ f2281 f1043 1"/>
              <a:gd name="f2780" fmla="*/ f2282 f1044 1"/>
              <a:gd name="f2781" fmla="*/ f2283 f1043 1"/>
              <a:gd name="f2782" fmla="*/ f2284 f1044 1"/>
              <a:gd name="f2783" fmla="*/ f2285 f1043 1"/>
              <a:gd name="f2784" fmla="*/ f2286 f1044 1"/>
              <a:gd name="f2785" fmla="*/ f2287 f1043 1"/>
              <a:gd name="f2786" fmla="*/ f2288 f1044 1"/>
              <a:gd name="f2787" fmla="*/ f2289 f1043 1"/>
              <a:gd name="f2788" fmla="*/ f2290 f1044 1"/>
              <a:gd name="f2789" fmla="*/ f2291 f1043 1"/>
              <a:gd name="f2790" fmla="*/ f2292 f1044 1"/>
              <a:gd name="f2791" fmla="*/ f2293 f1043 1"/>
              <a:gd name="f2792" fmla="*/ f2294 f1044 1"/>
              <a:gd name="f2793" fmla="*/ f2295 f1043 1"/>
              <a:gd name="f2794" fmla="*/ f2296 f1044 1"/>
              <a:gd name="f2795" fmla="*/ f2297 f1043 1"/>
              <a:gd name="f2796" fmla="*/ f2298 f1044 1"/>
              <a:gd name="f2797" fmla="*/ f2299 f1043 1"/>
              <a:gd name="f2798" fmla="*/ f2300 f1044 1"/>
              <a:gd name="f2799" fmla="*/ f2301 f1043 1"/>
              <a:gd name="f2800" fmla="*/ f2302 f1044 1"/>
              <a:gd name="f2801" fmla="*/ f2303 f1043 1"/>
              <a:gd name="f2802" fmla="*/ f2304 f1044 1"/>
              <a:gd name="f2803" fmla="*/ f2305 f1043 1"/>
              <a:gd name="f2804" fmla="*/ f2306 f1044 1"/>
              <a:gd name="f2805" fmla="*/ f2307 f1043 1"/>
              <a:gd name="f2806" fmla="*/ f2308 f1044 1"/>
              <a:gd name="f2807" fmla="*/ f2309 f1043 1"/>
              <a:gd name="f2808" fmla="*/ f2310 f1044 1"/>
              <a:gd name="f2809" fmla="*/ f2311 f1043 1"/>
              <a:gd name="f2810" fmla="*/ f2312 f1044 1"/>
              <a:gd name="f2811" fmla="*/ f2313 f1043 1"/>
              <a:gd name="f2812" fmla="*/ f2314 f1044 1"/>
              <a:gd name="f2813" fmla="*/ f2315 f1043 1"/>
              <a:gd name="f2814" fmla="*/ f2316 f1044 1"/>
              <a:gd name="f2815" fmla="*/ f2317 f1043 1"/>
              <a:gd name="f2816" fmla="*/ f2318 f1044 1"/>
              <a:gd name="f2817" fmla="*/ f2319 f1043 1"/>
              <a:gd name="f2818" fmla="*/ f2320 f1044 1"/>
              <a:gd name="f2819" fmla="*/ f2321 f1043 1"/>
              <a:gd name="f2820" fmla="*/ f2322 f1044 1"/>
              <a:gd name="f2821" fmla="*/ f2323 f1043 1"/>
              <a:gd name="f2822" fmla="*/ f2324 f1044 1"/>
              <a:gd name="f2823" fmla="*/ f2325 f1043 1"/>
              <a:gd name="f2824" fmla="*/ f2326 f1044 1"/>
              <a:gd name="f2825" fmla="*/ f2327 f1043 1"/>
              <a:gd name="f2826" fmla="*/ f2328 f1044 1"/>
              <a:gd name="f2827" fmla="*/ f2329 f1043 1"/>
              <a:gd name="f2828" fmla="*/ f2330 f1044 1"/>
              <a:gd name="f2829" fmla="*/ f2331 f1043 1"/>
              <a:gd name="f2830" fmla="*/ f2332 f1044 1"/>
              <a:gd name="f2831" fmla="*/ f2333 f1043 1"/>
              <a:gd name="f2832" fmla="*/ f2334 f1044 1"/>
              <a:gd name="f2833" fmla="*/ f2335 f1043 1"/>
              <a:gd name="f2834" fmla="*/ f2336 f1044 1"/>
              <a:gd name="f2835" fmla="*/ f2337 f1043 1"/>
              <a:gd name="f2836" fmla="*/ f2338 f1044 1"/>
              <a:gd name="f2837" fmla="*/ f2339 f1043 1"/>
              <a:gd name="f2838" fmla="*/ f2340 f1044 1"/>
              <a:gd name="f2839" fmla="*/ f2341 f1043 1"/>
              <a:gd name="f2840" fmla="*/ f2342 f1044 1"/>
              <a:gd name="f2841" fmla="*/ f2343 f1043 1"/>
              <a:gd name="f2842" fmla="*/ f2344 f1044 1"/>
              <a:gd name="f2843" fmla="*/ f2345 f1043 1"/>
              <a:gd name="f2844" fmla="*/ f2346 f1044 1"/>
              <a:gd name="f2845" fmla="*/ f2347 f1043 1"/>
              <a:gd name="f2846" fmla="*/ f2348 f1044 1"/>
              <a:gd name="f2847" fmla="*/ f2349 f1043 1"/>
              <a:gd name="f2848" fmla="*/ f2350 f1044 1"/>
              <a:gd name="f2849" fmla="*/ f2351 f1043 1"/>
              <a:gd name="f2850" fmla="*/ f2352 f1044 1"/>
              <a:gd name="f2851" fmla="*/ f2353 f1043 1"/>
              <a:gd name="f2852" fmla="*/ f2354 f1044 1"/>
              <a:gd name="f2853" fmla="*/ f2355 f1043 1"/>
              <a:gd name="f2854" fmla="*/ f2356 f1044 1"/>
              <a:gd name="f2855" fmla="*/ f2357 f1043 1"/>
              <a:gd name="f2856" fmla="*/ f2358 f1043 1"/>
              <a:gd name="f2857" fmla="*/ f2359 f1044 1"/>
              <a:gd name="f2858" fmla="*/ f2360 f1043 1"/>
              <a:gd name="f2859" fmla="*/ f2361 f1044 1"/>
              <a:gd name="f2860" fmla="*/ f2362 f1043 1"/>
              <a:gd name="f2861" fmla="*/ f2363 f1044 1"/>
              <a:gd name="f2862" fmla="*/ f2364 f1043 1"/>
              <a:gd name="f2863" fmla="*/ f2365 f1044 1"/>
              <a:gd name="f2864" fmla="*/ f2366 f1043 1"/>
              <a:gd name="f2865" fmla="*/ f2367 f1044 1"/>
              <a:gd name="f2866" fmla="*/ f2368 f1043 1"/>
              <a:gd name="f2867" fmla="*/ f2369 f1044 1"/>
              <a:gd name="f2868" fmla="*/ f2370 f1043 1"/>
              <a:gd name="f2869" fmla="*/ f2371 f1044 1"/>
              <a:gd name="f2870" fmla="*/ f2372 f1043 1"/>
              <a:gd name="f2871" fmla="*/ f2373 f1044 1"/>
              <a:gd name="f2872" fmla="*/ f2374 f1043 1"/>
              <a:gd name="f2873" fmla="*/ f2375 f1044 1"/>
              <a:gd name="f2874" fmla="*/ f2376 f1043 1"/>
              <a:gd name="f2875" fmla="*/ f2377 f1044 1"/>
              <a:gd name="f2876" fmla="*/ f2378 f1043 1"/>
              <a:gd name="f2877" fmla="*/ f2379 f1044 1"/>
              <a:gd name="f2878" fmla="*/ f2380 f1043 1"/>
              <a:gd name="f2879" fmla="*/ f2381 f1044 1"/>
              <a:gd name="f2880" fmla="*/ f2382 f1043 1"/>
              <a:gd name="f2881" fmla="*/ f2383 f1044 1"/>
              <a:gd name="f2882" fmla="*/ f2384 f1043 1"/>
              <a:gd name="f2883" fmla="*/ f2385 f1044 1"/>
              <a:gd name="f2884" fmla="*/ f2386 f1043 1"/>
              <a:gd name="f2885" fmla="*/ f2387 f1044 1"/>
              <a:gd name="f2886" fmla="*/ f2388 f1043 1"/>
              <a:gd name="f2887" fmla="*/ f2389 f1044 1"/>
              <a:gd name="f2888" fmla="*/ f2390 f1043 1"/>
              <a:gd name="f2889" fmla="*/ f2391 f1044 1"/>
              <a:gd name="f2890" fmla="*/ f2392 f1043 1"/>
              <a:gd name="f2891" fmla="*/ f2393 f1044 1"/>
              <a:gd name="f2892" fmla="*/ f2394 f1043 1"/>
              <a:gd name="f2893" fmla="*/ f2395 f1044 1"/>
              <a:gd name="f2894" fmla="*/ f2396 f1043 1"/>
              <a:gd name="f2895" fmla="*/ f2397 f1044 1"/>
              <a:gd name="f2896" fmla="*/ f2398 f1043 1"/>
              <a:gd name="f2897" fmla="*/ f2399 f1044 1"/>
              <a:gd name="f2898" fmla="*/ f2400 f1043 1"/>
              <a:gd name="f2899" fmla="*/ f2401 f1044 1"/>
              <a:gd name="f2900" fmla="*/ f2402 f1043 1"/>
              <a:gd name="f2901" fmla="*/ f2403 f1044 1"/>
              <a:gd name="f2902" fmla="*/ f2404 f1043 1"/>
              <a:gd name="f2903" fmla="*/ f2405 f1044 1"/>
              <a:gd name="f2904" fmla="*/ f2406 f1043 1"/>
              <a:gd name="f2905" fmla="*/ f2407 f1044 1"/>
              <a:gd name="f2906" fmla="*/ f2408 f1043 1"/>
              <a:gd name="f2907" fmla="*/ f2409 f1044 1"/>
              <a:gd name="f2908" fmla="*/ f2410 f1043 1"/>
              <a:gd name="f2909" fmla="*/ f2411 f1044 1"/>
              <a:gd name="f2910" fmla="*/ f2412 f1043 1"/>
              <a:gd name="f2911" fmla="*/ f2413 f1044 1"/>
              <a:gd name="f2912" fmla="*/ f2414 f1043 1"/>
              <a:gd name="f2913" fmla="*/ f2415 f1044 1"/>
              <a:gd name="f2914" fmla="*/ f2416 f1043 1"/>
              <a:gd name="f2915" fmla="*/ f2417 f1044 1"/>
              <a:gd name="f2916" fmla="*/ f2418 f1043 1"/>
              <a:gd name="f2917" fmla="*/ f2419 f1044 1"/>
              <a:gd name="f2918" fmla="*/ f2420 f1043 1"/>
              <a:gd name="f2919" fmla="*/ f2421 f1044 1"/>
              <a:gd name="f2920" fmla="*/ f2422 f1043 1"/>
              <a:gd name="f2921" fmla="*/ f2423 f1044 1"/>
              <a:gd name="f2922" fmla="*/ f2424 f1043 1"/>
              <a:gd name="f2923" fmla="*/ f2425 f1044 1"/>
              <a:gd name="f2924" fmla="*/ f2426 f1043 1"/>
              <a:gd name="f2925" fmla="*/ f2427 f1044 1"/>
              <a:gd name="f2926" fmla="*/ f2428 f1043 1"/>
              <a:gd name="f2927" fmla="*/ f2429 f1044 1"/>
              <a:gd name="f2928" fmla="*/ f2430 f1043 1"/>
              <a:gd name="f2929" fmla="*/ f2431 f1044 1"/>
              <a:gd name="f2930" fmla="*/ f2432 f1043 1"/>
              <a:gd name="f2931" fmla="*/ f2433 f1044 1"/>
              <a:gd name="f2932" fmla="*/ f2434 f1043 1"/>
              <a:gd name="f2933" fmla="*/ f2435 f1044 1"/>
              <a:gd name="f2934" fmla="*/ f2436 f1043 1"/>
              <a:gd name="f2935" fmla="*/ f2437 f1044 1"/>
              <a:gd name="f2936" fmla="*/ f2438 f1043 1"/>
              <a:gd name="f2937" fmla="*/ f2439 f1044 1"/>
              <a:gd name="f2938" fmla="*/ f2440 f1043 1"/>
              <a:gd name="f2939" fmla="*/ f2441 f1044 1"/>
              <a:gd name="f2940" fmla="*/ f2442 f1043 1"/>
              <a:gd name="f2941" fmla="*/ f2443 f1044 1"/>
              <a:gd name="f2942" fmla="*/ f2444 f1043 1"/>
              <a:gd name="f2943" fmla="*/ f2445 f1044 1"/>
              <a:gd name="f2944" fmla="*/ f2446 f1043 1"/>
              <a:gd name="f2945" fmla="*/ f2447 f1044 1"/>
              <a:gd name="f2946" fmla="*/ f2448 f1043 1"/>
              <a:gd name="f2947" fmla="*/ f2449 f1044 1"/>
              <a:gd name="f2948" fmla="*/ f2450 f1043 1"/>
              <a:gd name="f2949" fmla="*/ f2451 f1044 1"/>
              <a:gd name="f2950" fmla="*/ f2452 f1043 1"/>
              <a:gd name="f2951" fmla="*/ f2453 f1044 1"/>
              <a:gd name="f2952" fmla="*/ f2454 f1043 1"/>
              <a:gd name="f2953" fmla="*/ f2455 f1044 1"/>
              <a:gd name="f2954" fmla="*/ f2456 f1043 1"/>
              <a:gd name="f2955" fmla="*/ f2457 f1044 1"/>
              <a:gd name="f2956" fmla="*/ f2458 f1043 1"/>
              <a:gd name="f2957" fmla="*/ f2459 f1044 1"/>
              <a:gd name="f2958" fmla="*/ f2460 f1043 1"/>
              <a:gd name="f2959" fmla="*/ f2461 f1044 1"/>
              <a:gd name="f2960" fmla="*/ f2462 f1043 1"/>
              <a:gd name="f2961" fmla="*/ f2463 f1044 1"/>
              <a:gd name="f2962" fmla="*/ f2464 f1043 1"/>
              <a:gd name="f2963" fmla="*/ f2465 f1044 1"/>
              <a:gd name="f2964" fmla="*/ f2466 f1043 1"/>
              <a:gd name="f2965" fmla="*/ f2467 f1044 1"/>
              <a:gd name="f2966" fmla="*/ f2468 f1043 1"/>
              <a:gd name="f2967" fmla="*/ f2469 f1044 1"/>
              <a:gd name="f2968" fmla="*/ f2470 f1043 1"/>
              <a:gd name="f2969" fmla="*/ f2471 f1044 1"/>
              <a:gd name="f2970" fmla="*/ f2472 f1043 1"/>
              <a:gd name="f2971" fmla="*/ f2473 f1044 1"/>
              <a:gd name="f2972" fmla="*/ f2474 f1043 1"/>
              <a:gd name="f2973" fmla="*/ f2475 f1044 1"/>
              <a:gd name="f2974" fmla="*/ f2476 f1043 1"/>
              <a:gd name="f2975" fmla="*/ f2477 f1044 1"/>
              <a:gd name="f2976" fmla="*/ f2478 f1043 1"/>
              <a:gd name="f2977" fmla="*/ f2479 f1044 1"/>
              <a:gd name="f2978" fmla="*/ f2480 f1043 1"/>
              <a:gd name="f2979" fmla="*/ f2481 f1044 1"/>
              <a:gd name="f2980" fmla="*/ f2482 f1043 1"/>
              <a:gd name="f2981" fmla="*/ f2483 f1044 1"/>
              <a:gd name="f2982" fmla="*/ f2484 f1043 1"/>
              <a:gd name="f2983" fmla="*/ f2485 f1044 1"/>
              <a:gd name="f2984" fmla="*/ f2486 f1043 1"/>
              <a:gd name="f2985" fmla="*/ f2487 f1044 1"/>
              <a:gd name="f2986" fmla="*/ f2488 f1043 1"/>
              <a:gd name="f2987" fmla="*/ f2489 f1044 1"/>
              <a:gd name="f2988" fmla="*/ f2490 f1043 1"/>
              <a:gd name="f2989" fmla="*/ f2491 f1044 1"/>
              <a:gd name="f2990" fmla="*/ f2492 f1043 1"/>
              <a:gd name="f2991" fmla="*/ f2493 f1044 1"/>
              <a:gd name="f2992" fmla="*/ f2494 f1043 1"/>
              <a:gd name="f2993" fmla="*/ f2495 f1044 1"/>
              <a:gd name="f2994" fmla="*/ f2496 f1043 1"/>
              <a:gd name="f2995" fmla="*/ f2497 f1044 1"/>
              <a:gd name="f2996" fmla="*/ f2498 f1043 1"/>
              <a:gd name="f2997" fmla="*/ f2499 f1044 1"/>
              <a:gd name="f2998" fmla="*/ f2500 f1043 1"/>
              <a:gd name="f2999" fmla="*/ f2501 f1044 1"/>
              <a:gd name="f3000" fmla="*/ f2502 f1043 1"/>
              <a:gd name="f3001" fmla="*/ f2503 f1044 1"/>
              <a:gd name="f3002" fmla="*/ f2504 f1043 1"/>
              <a:gd name="f3003" fmla="*/ f2505 f1044 1"/>
              <a:gd name="f3004" fmla="*/ f2506 f1043 1"/>
              <a:gd name="f3005" fmla="*/ f2507 f1044 1"/>
              <a:gd name="f3006" fmla="*/ f2508 f1043 1"/>
              <a:gd name="f3007" fmla="*/ f2509 f1044 1"/>
              <a:gd name="f3008" fmla="*/ f2510 f1043 1"/>
              <a:gd name="f3009" fmla="*/ f2511 f1044 1"/>
              <a:gd name="f3010" fmla="*/ f2512 f1043 1"/>
              <a:gd name="f3011" fmla="*/ f2513 f1044 1"/>
              <a:gd name="f3012" fmla="*/ f2514 f1043 1"/>
              <a:gd name="f3013" fmla="*/ f2515 f1044 1"/>
              <a:gd name="f3014" fmla="*/ f2516 f1043 1"/>
              <a:gd name="f3015" fmla="*/ f2517 f1044 1"/>
              <a:gd name="f3016" fmla="*/ f2518 f1043 1"/>
              <a:gd name="f3017" fmla="*/ f2519 f1044 1"/>
              <a:gd name="f3018" fmla="*/ f2520 f1043 1"/>
              <a:gd name="f3019" fmla="*/ f2521 f1044 1"/>
              <a:gd name="f3020" fmla="*/ f2522 f1043 1"/>
              <a:gd name="f3021" fmla="*/ f2523 f1044 1"/>
              <a:gd name="f3022" fmla="*/ f2524 f1043 1"/>
              <a:gd name="f3023" fmla="*/ f2525 f1044 1"/>
              <a:gd name="f3024" fmla="*/ f2526 f1043 1"/>
              <a:gd name="f3025" fmla="*/ f2527 f1044 1"/>
              <a:gd name="f3026" fmla="*/ f2528 f1043 1"/>
              <a:gd name="f3027" fmla="*/ f2529 f1044 1"/>
              <a:gd name="f3028" fmla="*/ f2530 f1043 1"/>
              <a:gd name="f3029" fmla="*/ f2531 f1044 1"/>
              <a:gd name="f3030" fmla="*/ f2532 f1043 1"/>
              <a:gd name="f3031" fmla="*/ f2533 f1044 1"/>
              <a:gd name="f3032" fmla="*/ f2534 f1043 1"/>
              <a:gd name="f3033" fmla="*/ f2535 f1044 1"/>
              <a:gd name="f3034" fmla="*/ f2536 f1043 1"/>
              <a:gd name="f3035" fmla="*/ f2537 f1044 1"/>
              <a:gd name="f3036" fmla="*/ f2538 f1043 1"/>
              <a:gd name="f3037" fmla="*/ f2539 f1044 1"/>
              <a:gd name="f3038" fmla="*/ f2540 f104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548">
                <a:pos x="f2545" y="f2546"/>
              </a:cxn>
              <a:cxn ang="f1548">
                <a:pos x="f2547" y="f2548"/>
              </a:cxn>
              <a:cxn ang="f1548">
                <a:pos x="f2549" y="f2550"/>
              </a:cxn>
              <a:cxn ang="f1548">
                <a:pos x="f2551" y="f2552"/>
              </a:cxn>
              <a:cxn ang="f1548">
                <a:pos x="f2553" y="f2552"/>
              </a:cxn>
              <a:cxn ang="f1548">
                <a:pos x="f2553" y="f2554"/>
              </a:cxn>
              <a:cxn ang="f1548">
                <a:pos x="f2555" y="f2556"/>
              </a:cxn>
              <a:cxn ang="f1548">
                <a:pos x="f2557" y="f2558"/>
              </a:cxn>
              <a:cxn ang="f1548">
                <a:pos x="f2545" y="f2546"/>
              </a:cxn>
              <a:cxn ang="f1548">
                <a:pos x="f2559" y="f2560"/>
              </a:cxn>
              <a:cxn ang="f1548">
                <a:pos x="f2561" y="f2562"/>
              </a:cxn>
              <a:cxn ang="f1548">
                <a:pos x="f2563" y="f2564"/>
              </a:cxn>
              <a:cxn ang="f1548">
                <a:pos x="f2565" y="f2566"/>
              </a:cxn>
              <a:cxn ang="f1548">
                <a:pos x="f2567" y="f2568"/>
              </a:cxn>
              <a:cxn ang="f1548">
                <a:pos x="f2569" y="f2570"/>
              </a:cxn>
              <a:cxn ang="f1548">
                <a:pos x="f2571" y="f2572"/>
              </a:cxn>
              <a:cxn ang="f1548">
                <a:pos x="f2573" y="f2574"/>
              </a:cxn>
              <a:cxn ang="f1548">
                <a:pos x="f2575" y="f2576"/>
              </a:cxn>
              <a:cxn ang="f1548">
                <a:pos x="f2577" y="f2578"/>
              </a:cxn>
              <a:cxn ang="f1548">
                <a:pos x="f2579" y="f2580"/>
              </a:cxn>
              <a:cxn ang="f1548">
                <a:pos x="f2581" y="f2582"/>
              </a:cxn>
              <a:cxn ang="f1548">
                <a:pos x="f2583" y="f2584"/>
              </a:cxn>
              <a:cxn ang="f1548">
                <a:pos x="f2585" y="f2586"/>
              </a:cxn>
              <a:cxn ang="f1548">
                <a:pos x="f2587" y="f2588"/>
              </a:cxn>
              <a:cxn ang="f1548">
                <a:pos x="f2589" y="f2590"/>
              </a:cxn>
              <a:cxn ang="f1548">
                <a:pos x="f2591" y="f2592"/>
              </a:cxn>
              <a:cxn ang="f1548">
                <a:pos x="f2593" y="f2594"/>
              </a:cxn>
              <a:cxn ang="f1548">
                <a:pos x="f2595" y="f2596"/>
              </a:cxn>
              <a:cxn ang="f1548">
                <a:pos x="f2597" y="f2598"/>
              </a:cxn>
              <a:cxn ang="f1548">
                <a:pos x="f2599" y="f2600"/>
              </a:cxn>
              <a:cxn ang="f1548">
                <a:pos x="f2601" y="f2602"/>
              </a:cxn>
              <a:cxn ang="f1548">
                <a:pos x="f2603" y="f2604"/>
              </a:cxn>
              <a:cxn ang="f1548">
                <a:pos x="f2605" y="f2606"/>
              </a:cxn>
              <a:cxn ang="f1548">
                <a:pos x="f2607" y="f2608"/>
              </a:cxn>
              <a:cxn ang="f1548">
                <a:pos x="f2609" y="f2610"/>
              </a:cxn>
              <a:cxn ang="f1548">
                <a:pos x="f2611" y="f2612"/>
              </a:cxn>
              <a:cxn ang="f1548">
                <a:pos x="f2613" y="f2614"/>
              </a:cxn>
              <a:cxn ang="f1548">
                <a:pos x="f2615" y="f2616"/>
              </a:cxn>
              <a:cxn ang="f1548">
                <a:pos x="f2617" y="f2618"/>
              </a:cxn>
              <a:cxn ang="f1548">
                <a:pos x="f2619" y="f2620"/>
              </a:cxn>
              <a:cxn ang="f1548">
                <a:pos x="f2621" y="f2622"/>
              </a:cxn>
              <a:cxn ang="f1548">
                <a:pos x="f2623" y="f2624"/>
              </a:cxn>
              <a:cxn ang="f1548">
                <a:pos x="f2625" y="f2626"/>
              </a:cxn>
              <a:cxn ang="f1548">
                <a:pos x="f2627" y="f2628"/>
              </a:cxn>
              <a:cxn ang="f1548">
                <a:pos x="f2629" y="f2630"/>
              </a:cxn>
              <a:cxn ang="f1548">
                <a:pos x="f2631" y="f2632"/>
              </a:cxn>
              <a:cxn ang="f1548">
                <a:pos x="f2633" y="f2634"/>
              </a:cxn>
              <a:cxn ang="f1548">
                <a:pos x="f2635" y="f2636"/>
              </a:cxn>
              <a:cxn ang="f1548">
                <a:pos x="f2637" y="f2638"/>
              </a:cxn>
              <a:cxn ang="f1548">
                <a:pos x="f2639" y="f2640"/>
              </a:cxn>
              <a:cxn ang="f1548">
                <a:pos x="f2641" y="f2642"/>
              </a:cxn>
              <a:cxn ang="f1548">
                <a:pos x="f2643" y="f2644"/>
              </a:cxn>
              <a:cxn ang="f1548">
                <a:pos x="f2645" y="f2646"/>
              </a:cxn>
              <a:cxn ang="f1548">
                <a:pos x="f2647" y="f2648"/>
              </a:cxn>
              <a:cxn ang="f1548">
                <a:pos x="f2649" y="f2650"/>
              </a:cxn>
              <a:cxn ang="f1548">
                <a:pos x="f2651" y="f2652"/>
              </a:cxn>
              <a:cxn ang="f1548">
                <a:pos x="f2653" y="f2654"/>
              </a:cxn>
              <a:cxn ang="f1548">
                <a:pos x="f2655" y="f2656"/>
              </a:cxn>
              <a:cxn ang="f1548">
                <a:pos x="f2657" y="f2658"/>
              </a:cxn>
              <a:cxn ang="f1548">
                <a:pos x="f2659" y="f2660"/>
              </a:cxn>
              <a:cxn ang="f1548">
                <a:pos x="f2661" y="f2662"/>
              </a:cxn>
              <a:cxn ang="f1548">
                <a:pos x="f2663" y="f2664"/>
              </a:cxn>
              <a:cxn ang="f1548">
                <a:pos x="f2665" y="f2666"/>
              </a:cxn>
              <a:cxn ang="f1548">
                <a:pos x="f2667" y="f2668"/>
              </a:cxn>
              <a:cxn ang="f1548">
                <a:pos x="f2669" y="f2670"/>
              </a:cxn>
              <a:cxn ang="f1548">
                <a:pos x="f2671" y="f2672"/>
              </a:cxn>
              <a:cxn ang="f1548">
                <a:pos x="f2673" y="f2674"/>
              </a:cxn>
              <a:cxn ang="f1548">
                <a:pos x="f2675" y="f2676"/>
              </a:cxn>
              <a:cxn ang="f1548">
                <a:pos x="f2677" y="f2678"/>
              </a:cxn>
              <a:cxn ang="f1548">
                <a:pos x="f2679" y="f2680"/>
              </a:cxn>
              <a:cxn ang="f1548">
                <a:pos x="f2681" y="f2682"/>
              </a:cxn>
              <a:cxn ang="f1548">
                <a:pos x="f2683" y="f2684"/>
              </a:cxn>
              <a:cxn ang="f1548">
                <a:pos x="f2685" y="f2686"/>
              </a:cxn>
              <a:cxn ang="f1548">
                <a:pos x="f2687" y="f2688"/>
              </a:cxn>
              <a:cxn ang="f1548">
                <a:pos x="f2689" y="f2690"/>
              </a:cxn>
              <a:cxn ang="f1548">
                <a:pos x="f2691" y="f2692"/>
              </a:cxn>
              <a:cxn ang="f1548">
                <a:pos x="f2693" y="f2694"/>
              </a:cxn>
              <a:cxn ang="f1548">
                <a:pos x="f2695" y="f2696"/>
              </a:cxn>
              <a:cxn ang="f1548">
                <a:pos x="f2697" y="f2698"/>
              </a:cxn>
              <a:cxn ang="f1548">
                <a:pos x="f2699" y="f2700"/>
              </a:cxn>
              <a:cxn ang="f1548">
                <a:pos x="f2701" y="f2702"/>
              </a:cxn>
              <a:cxn ang="f1548">
                <a:pos x="f2703" y="f2704"/>
              </a:cxn>
              <a:cxn ang="f1548">
                <a:pos x="f2705" y="f2706"/>
              </a:cxn>
              <a:cxn ang="f1548">
                <a:pos x="f2707" y="f2708"/>
              </a:cxn>
              <a:cxn ang="f1548">
                <a:pos x="f2709" y="f2710"/>
              </a:cxn>
              <a:cxn ang="f1548">
                <a:pos x="f2711" y="f2712"/>
              </a:cxn>
              <a:cxn ang="f1548">
                <a:pos x="f2713" y="f2714"/>
              </a:cxn>
              <a:cxn ang="f1548">
                <a:pos x="f2715" y="f2716"/>
              </a:cxn>
              <a:cxn ang="f1548">
                <a:pos x="f2717" y="f2718"/>
              </a:cxn>
              <a:cxn ang="f1548">
                <a:pos x="f2719" y="f2720"/>
              </a:cxn>
              <a:cxn ang="f1548">
                <a:pos x="f2721" y="f2722"/>
              </a:cxn>
              <a:cxn ang="f1548">
                <a:pos x="f2723" y="f2724"/>
              </a:cxn>
              <a:cxn ang="f1548">
                <a:pos x="f2725" y="f2726"/>
              </a:cxn>
              <a:cxn ang="f1548">
                <a:pos x="f2727" y="f2728"/>
              </a:cxn>
              <a:cxn ang="f1548">
                <a:pos x="f2729" y="f2730"/>
              </a:cxn>
              <a:cxn ang="f1548">
                <a:pos x="f2731" y="f2732"/>
              </a:cxn>
              <a:cxn ang="f1548">
                <a:pos x="f2733" y="f2734"/>
              </a:cxn>
              <a:cxn ang="f1548">
                <a:pos x="f2735" y="f2736"/>
              </a:cxn>
              <a:cxn ang="f1548">
                <a:pos x="f2737" y="f2738"/>
              </a:cxn>
              <a:cxn ang="f1548">
                <a:pos x="f2739" y="f2740"/>
              </a:cxn>
              <a:cxn ang="f1548">
                <a:pos x="f2741" y="f2742"/>
              </a:cxn>
              <a:cxn ang="f1548">
                <a:pos x="f2743" y="f2744"/>
              </a:cxn>
              <a:cxn ang="f1548">
                <a:pos x="f2745" y="f2746"/>
              </a:cxn>
              <a:cxn ang="f1548">
                <a:pos x="f2747" y="f2748"/>
              </a:cxn>
              <a:cxn ang="f1548">
                <a:pos x="f2749" y="f2750"/>
              </a:cxn>
              <a:cxn ang="f1548">
                <a:pos x="f2751" y="f2752"/>
              </a:cxn>
              <a:cxn ang="f1548">
                <a:pos x="f2753" y="f2754"/>
              </a:cxn>
              <a:cxn ang="f1548">
                <a:pos x="f2755" y="f2756"/>
              </a:cxn>
              <a:cxn ang="f1548">
                <a:pos x="f2757" y="f2758"/>
              </a:cxn>
              <a:cxn ang="f1548">
                <a:pos x="f2759" y="f2760"/>
              </a:cxn>
              <a:cxn ang="f1548">
                <a:pos x="f2761" y="f2762"/>
              </a:cxn>
              <a:cxn ang="f1548">
                <a:pos x="f2763" y="f2764"/>
              </a:cxn>
              <a:cxn ang="f1548">
                <a:pos x="f2765" y="f2766"/>
              </a:cxn>
              <a:cxn ang="f1548">
                <a:pos x="f2767" y="f2768"/>
              </a:cxn>
              <a:cxn ang="f1548">
                <a:pos x="f2769" y="f2770"/>
              </a:cxn>
              <a:cxn ang="f1548">
                <a:pos x="f2771" y="f2772"/>
              </a:cxn>
              <a:cxn ang="f1548">
                <a:pos x="f2773" y="f2774"/>
              </a:cxn>
              <a:cxn ang="f1548">
                <a:pos x="f2775" y="f2776"/>
              </a:cxn>
              <a:cxn ang="f1548">
                <a:pos x="f2777" y="f2778"/>
              </a:cxn>
              <a:cxn ang="f1548">
                <a:pos x="f2779" y="f2780"/>
              </a:cxn>
              <a:cxn ang="f1548">
                <a:pos x="f2781" y="f2782"/>
              </a:cxn>
              <a:cxn ang="f1548">
                <a:pos x="f2783" y="f2784"/>
              </a:cxn>
              <a:cxn ang="f1548">
                <a:pos x="f2785" y="f2786"/>
              </a:cxn>
              <a:cxn ang="f1548">
                <a:pos x="f2787" y="f2788"/>
              </a:cxn>
              <a:cxn ang="f1548">
                <a:pos x="f2789" y="f2790"/>
              </a:cxn>
              <a:cxn ang="f1548">
                <a:pos x="f2791" y="f2792"/>
              </a:cxn>
              <a:cxn ang="f1548">
                <a:pos x="f2793" y="f2794"/>
              </a:cxn>
              <a:cxn ang="f1548">
                <a:pos x="f2795" y="f2796"/>
              </a:cxn>
              <a:cxn ang="f1548">
                <a:pos x="f2797" y="f2798"/>
              </a:cxn>
              <a:cxn ang="f1548">
                <a:pos x="f2799" y="f2800"/>
              </a:cxn>
              <a:cxn ang="f1548">
                <a:pos x="f2801" y="f2802"/>
              </a:cxn>
              <a:cxn ang="f1548">
                <a:pos x="f2803" y="f2804"/>
              </a:cxn>
              <a:cxn ang="f1548">
                <a:pos x="f2805" y="f2806"/>
              </a:cxn>
              <a:cxn ang="f1548">
                <a:pos x="f2807" y="f2808"/>
              </a:cxn>
              <a:cxn ang="f1548">
                <a:pos x="f2809" y="f2810"/>
              </a:cxn>
              <a:cxn ang="f1548">
                <a:pos x="f2811" y="f2812"/>
              </a:cxn>
              <a:cxn ang="f1548">
                <a:pos x="f2813" y="f2814"/>
              </a:cxn>
              <a:cxn ang="f1548">
                <a:pos x="f2815" y="f2816"/>
              </a:cxn>
              <a:cxn ang="f1548">
                <a:pos x="f2817" y="f2818"/>
              </a:cxn>
              <a:cxn ang="f1548">
                <a:pos x="f2819" y="f2820"/>
              </a:cxn>
              <a:cxn ang="f1548">
                <a:pos x="f2821" y="f2822"/>
              </a:cxn>
              <a:cxn ang="f1548">
                <a:pos x="f2823" y="f2824"/>
              </a:cxn>
              <a:cxn ang="f1548">
                <a:pos x="f2825" y="f2826"/>
              </a:cxn>
              <a:cxn ang="f1548">
                <a:pos x="f2827" y="f2828"/>
              </a:cxn>
              <a:cxn ang="f1548">
                <a:pos x="f2829" y="f2830"/>
              </a:cxn>
              <a:cxn ang="f1548">
                <a:pos x="f2831" y="f2832"/>
              </a:cxn>
              <a:cxn ang="f1548">
                <a:pos x="f2833" y="f2834"/>
              </a:cxn>
              <a:cxn ang="f1548">
                <a:pos x="f2835" y="f2836"/>
              </a:cxn>
              <a:cxn ang="f1548">
                <a:pos x="f2837" y="f2838"/>
              </a:cxn>
              <a:cxn ang="f1548">
                <a:pos x="f2839" y="f2840"/>
              </a:cxn>
              <a:cxn ang="f1548">
                <a:pos x="f2841" y="f2842"/>
              </a:cxn>
              <a:cxn ang="f1548">
                <a:pos x="f2843" y="f2844"/>
              </a:cxn>
              <a:cxn ang="f1548">
                <a:pos x="f2845" y="f2846"/>
              </a:cxn>
              <a:cxn ang="f1548">
                <a:pos x="f2847" y="f2848"/>
              </a:cxn>
              <a:cxn ang="f1548">
                <a:pos x="f2849" y="f2850"/>
              </a:cxn>
              <a:cxn ang="f1548">
                <a:pos x="f2851" y="f2852"/>
              </a:cxn>
              <a:cxn ang="f1548">
                <a:pos x="f2853" y="f2854"/>
              </a:cxn>
              <a:cxn ang="f1548">
                <a:pos x="f2855" y="f2790"/>
              </a:cxn>
              <a:cxn ang="f1548">
                <a:pos x="f2856" y="f2857"/>
              </a:cxn>
              <a:cxn ang="f1548">
                <a:pos x="f2858" y="f2859"/>
              </a:cxn>
              <a:cxn ang="f1548">
                <a:pos x="f2860" y="f2861"/>
              </a:cxn>
              <a:cxn ang="f1548">
                <a:pos x="f2862" y="f2863"/>
              </a:cxn>
              <a:cxn ang="f1548">
                <a:pos x="f2864" y="f2865"/>
              </a:cxn>
              <a:cxn ang="f1548">
                <a:pos x="f2866" y="f2867"/>
              </a:cxn>
              <a:cxn ang="f1548">
                <a:pos x="f2868" y="f2869"/>
              </a:cxn>
              <a:cxn ang="f1548">
                <a:pos x="f2870" y="f2871"/>
              </a:cxn>
              <a:cxn ang="f1548">
                <a:pos x="f2872" y="f2873"/>
              </a:cxn>
              <a:cxn ang="f1548">
                <a:pos x="f2874" y="f2875"/>
              </a:cxn>
              <a:cxn ang="f1548">
                <a:pos x="f2876" y="f2877"/>
              </a:cxn>
              <a:cxn ang="f1548">
                <a:pos x="f2878" y="f2879"/>
              </a:cxn>
              <a:cxn ang="f1548">
                <a:pos x="f2880" y="f2881"/>
              </a:cxn>
              <a:cxn ang="f1548">
                <a:pos x="f2882" y="f2883"/>
              </a:cxn>
              <a:cxn ang="f1548">
                <a:pos x="f2884" y="f2885"/>
              </a:cxn>
              <a:cxn ang="f1548">
                <a:pos x="f2886" y="f2887"/>
              </a:cxn>
              <a:cxn ang="f1548">
                <a:pos x="f2888" y="f2889"/>
              </a:cxn>
              <a:cxn ang="f1548">
                <a:pos x="f2890" y="f2891"/>
              </a:cxn>
              <a:cxn ang="f1548">
                <a:pos x="f2892" y="f2893"/>
              </a:cxn>
              <a:cxn ang="f1548">
                <a:pos x="f2894" y="f2895"/>
              </a:cxn>
              <a:cxn ang="f1548">
                <a:pos x="f2896" y="f2897"/>
              </a:cxn>
              <a:cxn ang="f1548">
                <a:pos x="f2898" y="f2899"/>
              </a:cxn>
              <a:cxn ang="f1548">
                <a:pos x="f2900" y="f2901"/>
              </a:cxn>
              <a:cxn ang="f1548">
                <a:pos x="f2902" y="f2903"/>
              </a:cxn>
              <a:cxn ang="f1548">
                <a:pos x="f2904" y="f2905"/>
              </a:cxn>
              <a:cxn ang="f1548">
                <a:pos x="f2906" y="f2907"/>
              </a:cxn>
              <a:cxn ang="f1548">
                <a:pos x="f2908" y="f2909"/>
              </a:cxn>
              <a:cxn ang="f1548">
                <a:pos x="f2910" y="f2911"/>
              </a:cxn>
              <a:cxn ang="f1548">
                <a:pos x="f2912" y="f2913"/>
              </a:cxn>
              <a:cxn ang="f1548">
                <a:pos x="f2914" y="f2915"/>
              </a:cxn>
              <a:cxn ang="f1548">
                <a:pos x="f2916" y="f2917"/>
              </a:cxn>
              <a:cxn ang="f1548">
                <a:pos x="f2918" y="f2919"/>
              </a:cxn>
              <a:cxn ang="f1548">
                <a:pos x="f2920" y="f2921"/>
              </a:cxn>
              <a:cxn ang="f1548">
                <a:pos x="f2922" y="f2923"/>
              </a:cxn>
              <a:cxn ang="f1548">
                <a:pos x="f2924" y="f2925"/>
              </a:cxn>
              <a:cxn ang="f1548">
                <a:pos x="f2926" y="f2927"/>
              </a:cxn>
              <a:cxn ang="f1548">
                <a:pos x="f2928" y="f2929"/>
              </a:cxn>
              <a:cxn ang="f1548">
                <a:pos x="f2930" y="f2931"/>
              </a:cxn>
              <a:cxn ang="f1548">
                <a:pos x="f2932" y="f2933"/>
              </a:cxn>
              <a:cxn ang="f1548">
                <a:pos x="f2934" y="f2935"/>
              </a:cxn>
              <a:cxn ang="f1548">
                <a:pos x="f2936" y="f2937"/>
              </a:cxn>
              <a:cxn ang="f1548">
                <a:pos x="f2938" y="f2939"/>
              </a:cxn>
              <a:cxn ang="f1548">
                <a:pos x="f2940" y="f2941"/>
              </a:cxn>
              <a:cxn ang="f1548">
                <a:pos x="f2942" y="f2943"/>
              </a:cxn>
              <a:cxn ang="f1548">
                <a:pos x="f2944" y="f2945"/>
              </a:cxn>
              <a:cxn ang="f1548">
                <a:pos x="f2946" y="f2947"/>
              </a:cxn>
              <a:cxn ang="f1548">
                <a:pos x="f2948" y="f2949"/>
              </a:cxn>
              <a:cxn ang="f1548">
                <a:pos x="f2950" y="f2951"/>
              </a:cxn>
              <a:cxn ang="f1548">
                <a:pos x="f2952" y="f2953"/>
              </a:cxn>
              <a:cxn ang="f1548">
                <a:pos x="f2954" y="f2955"/>
              </a:cxn>
              <a:cxn ang="f1548">
                <a:pos x="f2956" y="f2957"/>
              </a:cxn>
              <a:cxn ang="f1548">
                <a:pos x="f2958" y="f2959"/>
              </a:cxn>
              <a:cxn ang="f1548">
                <a:pos x="f2960" y="f2961"/>
              </a:cxn>
              <a:cxn ang="f1548">
                <a:pos x="f2962" y="f2963"/>
              </a:cxn>
              <a:cxn ang="f1548">
                <a:pos x="f2964" y="f2965"/>
              </a:cxn>
              <a:cxn ang="f1548">
                <a:pos x="f2966" y="f2967"/>
              </a:cxn>
              <a:cxn ang="f1548">
                <a:pos x="f2968" y="f2969"/>
              </a:cxn>
              <a:cxn ang="f1548">
                <a:pos x="f2970" y="f2971"/>
              </a:cxn>
              <a:cxn ang="f1548">
                <a:pos x="f2972" y="f2973"/>
              </a:cxn>
              <a:cxn ang="f1548">
                <a:pos x="f2974" y="f2975"/>
              </a:cxn>
              <a:cxn ang="f1548">
                <a:pos x="f2976" y="f2977"/>
              </a:cxn>
              <a:cxn ang="f1548">
                <a:pos x="f2978" y="f2979"/>
              </a:cxn>
              <a:cxn ang="f1548">
                <a:pos x="f2980" y="f2981"/>
              </a:cxn>
              <a:cxn ang="f1548">
                <a:pos x="f2982" y="f2983"/>
              </a:cxn>
              <a:cxn ang="f1548">
                <a:pos x="f2984" y="f2985"/>
              </a:cxn>
              <a:cxn ang="f1548">
                <a:pos x="f2986" y="f2987"/>
              </a:cxn>
              <a:cxn ang="f1548">
                <a:pos x="f2988" y="f2989"/>
              </a:cxn>
              <a:cxn ang="f1548">
                <a:pos x="f2990" y="f2991"/>
              </a:cxn>
              <a:cxn ang="f1548">
                <a:pos x="f2992" y="f2993"/>
              </a:cxn>
              <a:cxn ang="f1548">
                <a:pos x="f2994" y="f2995"/>
              </a:cxn>
              <a:cxn ang="f1548">
                <a:pos x="f2996" y="f2997"/>
              </a:cxn>
              <a:cxn ang="f1548">
                <a:pos x="f2998" y="f2999"/>
              </a:cxn>
              <a:cxn ang="f1548">
                <a:pos x="f3000" y="f3001"/>
              </a:cxn>
              <a:cxn ang="f1548">
                <a:pos x="f3002" y="f3003"/>
              </a:cxn>
              <a:cxn ang="f1548">
                <a:pos x="f3004" y="f3005"/>
              </a:cxn>
              <a:cxn ang="f1548">
                <a:pos x="f3006" y="f3007"/>
              </a:cxn>
              <a:cxn ang="f1548">
                <a:pos x="f3008" y="f3009"/>
              </a:cxn>
              <a:cxn ang="f1548">
                <a:pos x="f3010" y="f3011"/>
              </a:cxn>
              <a:cxn ang="f1548">
                <a:pos x="f3012" y="f3013"/>
              </a:cxn>
              <a:cxn ang="f1548">
                <a:pos x="f3014" y="f3015"/>
              </a:cxn>
              <a:cxn ang="f1548">
                <a:pos x="f3016" y="f3017"/>
              </a:cxn>
              <a:cxn ang="f1548">
                <a:pos x="f3018" y="f3019"/>
              </a:cxn>
              <a:cxn ang="f1548">
                <a:pos x="f3020" y="f3021"/>
              </a:cxn>
              <a:cxn ang="f1548">
                <a:pos x="f3022" y="f3023"/>
              </a:cxn>
              <a:cxn ang="f1548">
                <a:pos x="f3024" y="f3025"/>
              </a:cxn>
              <a:cxn ang="f1548">
                <a:pos x="f3026" y="f3027"/>
              </a:cxn>
              <a:cxn ang="f1548">
                <a:pos x="f3028" y="f3029"/>
              </a:cxn>
              <a:cxn ang="f1548">
                <a:pos x="f3030" y="f3031"/>
              </a:cxn>
              <a:cxn ang="f1548">
                <a:pos x="f3032" y="f3033"/>
              </a:cxn>
              <a:cxn ang="f1548">
                <a:pos x="f3034" y="f3035"/>
              </a:cxn>
              <a:cxn ang="f1548">
                <a:pos x="f3036" y="f3037"/>
              </a:cxn>
              <a:cxn ang="f1548">
                <a:pos x="f2551" y="f3038"/>
              </a:cxn>
            </a:cxnLst>
            <a:rect l="f2541" t="f2544" r="f2542" b="f2543"/>
            <a:pathLst>
              <a:path w="12192000" h="2079137">
                <a:moveTo>
                  <a:pt x="f8" y="f9"/>
                </a:move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lose/>
                <a:moveTo>
                  <a:pt x="f5" y="f5"/>
                </a:moveTo>
                <a:lnTo>
                  <a:pt x="f6" y="f5"/>
                </a:lnTo>
                <a:lnTo>
                  <a:pt x="f6" y="f18"/>
                </a:lnTo>
                <a:lnTo>
                  <a:pt x="f19" y="f20"/>
                </a:lnTo>
                <a:lnTo>
                  <a:pt x="f21" y="f22"/>
                </a:lnTo>
                <a:lnTo>
                  <a:pt x="f8" y="f9"/>
                </a:lnTo>
                <a:lnTo>
                  <a:pt x="f23" y="f24"/>
                </a:ln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35" y="f36"/>
                </a:cubicBez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46"/>
                  <a:pt x="f47" y="f48"/>
                </a:cubicBez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65" y="f66"/>
                </a:cubicBezTo>
                <a:cubicBezTo>
                  <a:pt x="f67" y="f68"/>
                  <a:pt x="f69" y="f70"/>
                  <a:pt x="f71" y="f72"/>
                </a:cubicBezTo>
                <a:cubicBezTo>
                  <a:pt x="f73" y="f74"/>
                  <a:pt x="f75" y="f76"/>
                  <a:pt x="f77" y="f78"/>
                </a:cubicBezTo>
                <a:cubicBezTo>
                  <a:pt x="f79" y="f80"/>
                  <a:pt x="f81" y="f82"/>
                  <a:pt x="f83" y="f84"/>
                </a:cubicBezTo>
                <a:cubicBezTo>
                  <a:pt x="f85" y="f86"/>
                  <a:pt x="f87" y="f88"/>
                  <a:pt x="f89" y="f90"/>
                </a:cubicBezTo>
                <a:cubicBezTo>
                  <a:pt x="f91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109" y="f110"/>
                  <a:pt x="f111" y="f112"/>
                  <a:pt x="f113" y="f114"/>
                </a:cubicBezTo>
                <a:cubicBezTo>
                  <a:pt x="f115" y="f116"/>
                  <a:pt x="f117" y="f118"/>
                  <a:pt x="f119" y="f120"/>
                </a:cubicBezTo>
                <a:cubicBezTo>
                  <a:pt x="f121" y="f122"/>
                  <a:pt x="f123" y="f124"/>
                  <a:pt x="f125" y="f126"/>
                </a:cubicBezTo>
                <a:lnTo>
                  <a:pt x="f127" y="f128"/>
                </a:lnTo>
                <a:lnTo>
                  <a:pt x="f129" y="f130"/>
                </a:lnTo>
                <a:lnTo>
                  <a:pt x="f131" y="f132"/>
                </a:lnTo>
                <a:lnTo>
                  <a:pt x="f133" y="f134"/>
                </a:lnTo>
                <a:lnTo>
                  <a:pt x="f135" y="f136"/>
                </a:lnTo>
                <a:lnTo>
                  <a:pt x="f137" y="f138"/>
                </a:lnTo>
                <a:cubicBezTo>
                  <a:pt x="f139" y="f140"/>
                  <a:pt x="f141" y="f142"/>
                  <a:pt x="f143" y="f144"/>
                </a:cubicBezTo>
                <a:lnTo>
                  <a:pt x="f145" y="f146"/>
                </a:lnTo>
                <a:cubicBezTo>
                  <a:pt x="f147" y="f148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lnTo>
                  <a:pt x="f159" y="f160"/>
                </a:lnTo>
                <a:cubicBezTo>
                  <a:pt x="f161" y="f162"/>
                  <a:pt x="f163" y="f164"/>
                  <a:pt x="f165" y="f166"/>
                </a:cubicBezTo>
                <a:cubicBezTo>
                  <a:pt x="f167" y="f168"/>
                  <a:pt x="f169" y="f170"/>
                  <a:pt x="f171" y="f172"/>
                </a:cubicBezTo>
                <a:cubicBezTo>
                  <a:pt x="f173" y="f174"/>
                  <a:pt x="f175" y="f176"/>
                  <a:pt x="f177" y="f178"/>
                </a:cubicBezTo>
                <a:cubicBezTo>
                  <a:pt x="f179" y="f180"/>
                  <a:pt x="f181" y="f182"/>
                  <a:pt x="f183" y="f184"/>
                </a:cubicBezTo>
                <a:cubicBezTo>
                  <a:pt x="f185" y="f186"/>
                  <a:pt x="f187" y="f188"/>
                  <a:pt x="f189" y="f190"/>
                </a:cubicBezTo>
                <a:cubicBezTo>
                  <a:pt x="f191" y="f192"/>
                  <a:pt x="f193" y="f194"/>
                  <a:pt x="f195" y="f196"/>
                </a:cubicBezTo>
                <a:cubicBezTo>
                  <a:pt x="f197" y="f198"/>
                  <a:pt x="f199" y="f200"/>
                  <a:pt x="f201" y="f202"/>
                </a:cubicBezTo>
                <a:cubicBezTo>
                  <a:pt x="f203" y="f204"/>
                  <a:pt x="f205" y="f206"/>
                  <a:pt x="f207" y="f208"/>
                </a:cubicBezTo>
                <a:lnTo>
                  <a:pt x="f209" y="f210"/>
                </a:lnTo>
                <a:lnTo>
                  <a:pt x="f211" y="f212"/>
                </a:lnTo>
                <a:cubicBezTo>
                  <a:pt x="f213" y="f214"/>
                  <a:pt x="f215" y="f216"/>
                  <a:pt x="f217" y="f218"/>
                </a:cubicBezTo>
                <a:cubicBezTo>
                  <a:pt x="f219" y="f220"/>
                  <a:pt x="f221" y="f222"/>
                  <a:pt x="f223" y="f224"/>
                </a:cubicBezTo>
                <a:cubicBezTo>
                  <a:pt x="f225" y="f226"/>
                  <a:pt x="f227" y="f228"/>
                  <a:pt x="f229" y="f230"/>
                </a:cubicBezTo>
                <a:cubicBezTo>
                  <a:pt x="f231" y="f232"/>
                  <a:pt x="f233" y="f234"/>
                  <a:pt x="f235" y="f236"/>
                </a:cubicBezTo>
                <a:lnTo>
                  <a:pt x="f237" y="f238"/>
                </a:lnTo>
                <a:lnTo>
                  <a:pt x="f239" y="f240"/>
                </a:lnTo>
                <a:cubicBezTo>
                  <a:pt x="f241" y="f242"/>
                  <a:pt x="f243" y="f244"/>
                  <a:pt x="f245" y="f246"/>
                </a:cubicBezTo>
                <a:cubicBezTo>
                  <a:pt x="f247" y="f248"/>
                  <a:pt x="f249" y="f250"/>
                  <a:pt x="f251" y="f252"/>
                </a:cubicBezTo>
                <a:cubicBezTo>
                  <a:pt x="f253" y="f254"/>
                  <a:pt x="f255" y="f256"/>
                  <a:pt x="f257" y="f258"/>
                </a:cubicBezTo>
                <a:cubicBezTo>
                  <a:pt x="f259" y="f260"/>
                  <a:pt x="f261" y="f262"/>
                  <a:pt x="f263" y="f264"/>
                </a:cubicBezTo>
                <a:cubicBezTo>
                  <a:pt x="f265" y="f266"/>
                  <a:pt x="f267" y="f268"/>
                  <a:pt x="f269" y="f270"/>
                </a:cubicBezTo>
                <a:cubicBezTo>
                  <a:pt x="f271" y="f272"/>
                  <a:pt x="f273" y="f274"/>
                  <a:pt x="f275" y="f276"/>
                </a:cubicBezTo>
                <a:cubicBezTo>
                  <a:pt x="f277" y="f278"/>
                  <a:pt x="f279" y="f280"/>
                  <a:pt x="f281" y="f282"/>
                </a:cubicBezTo>
                <a:cubicBezTo>
                  <a:pt x="f283" y="f284"/>
                  <a:pt x="f285" y="f286"/>
                  <a:pt x="f287" y="f288"/>
                </a:cubicBezTo>
                <a:cubicBezTo>
                  <a:pt x="f289" y="f290"/>
                  <a:pt x="f291" y="f292"/>
                  <a:pt x="f293" y="f294"/>
                </a:cubicBezTo>
                <a:cubicBezTo>
                  <a:pt x="f295" y="f296"/>
                  <a:pt x="f297" y="f298"/>
                  <a:pt x="f299" y="f300"/>
                </a:cubicBezTo>
                <a:cubicBezTo>
                  <a:pt x="f301" y="f302"/>
                  <a:pt x="f303" y="f304"/>
                  <a:pt x="f305" y="f306"/>
                </a:cubicBezTo>
                <a:cubicBezTo>
                  <a:pt x="f307" y="f308"/>
                  <a:pt x="f309" y="f310"/>
                  <a:pt x="f311" y="f312"/>
                </a:cubicBezTo>
                <a:cubicBezTo>
                  <a:pt x="f313" y="f314"/>
                  <a:pt x="f315" y="f316"/>
                  <a:pt x="f317" y="f318"/>
                </a:cubicBezTo>
                <a:cubicBezTo>
                  <a:pt x="f319" y="f320"/>
                  <a:pt x="f321" y="f322"/>
                  <a:pt x="f323" y="f324"/>
                </a:cubicBezTo>
                <a:cubicBezTo>
                  <a:pt x="f325" y="f326"/>
                  <a:pt x="f327" y="f328"/>
                  <a:pt x="f329" y="f330"/>
                </a:cubicBezTo>
                <a:cubicBezTo>
                  <a:pt x="f331" y="f332"/>
                  <a:pt x="f333" y="f334"/>
                  <a:pt x="f335" y="f336"/>
                </a:cubicBezTo>
                <a:cubicBezTo>
                  <a:pt x="f337" y="f338"/>
                  <a:pt x="f339" y="f340"/>
                  <a:pt x="f341" y="f342"/>
                </a:cubicBezTo>
                <a:lnTo>
                  <a:pt x="f343" y="f344"/>
                </a:lnTo>
                <a:lnTo>
                  <a:pt x="f345" y="f346"/>
                </a:lnTo>
                <a:lnTo>
                  <a:pt x="f347" y="f348"/>
                </a:lnTo>
                <a:lnTo>
                  <a:pt x="f349" y="f350"/>
                </a:lnTo>
                <a:lnTo>
                  <a:pt x="f351" y="f352"/>
                </a:lnTo>
                <a:cubicBezTo>
                  <a:pt x="f353" y="f354"/>
                  <a:pt x="f355" y="f356"/>
                  <a:pt x="f357" y="f358"/>
                </a:cubicBezTo>
                <a:cubicBezTo>
                  <a:pt x="f359" y="f360"/>
                  <a:pt x="f361" y="f362"/>
                  <a:pt x="f363" y="f364"/>
                </a:cubicBezTo>
                <a:cubicBezTo>
                  <a:pt x="f365" y="f366"/>
                  <a:pt x="f367" y="f368"/>
                  <a:pt x="f369" y="f370"/>
                </a:cubicBezTo>
                <a:cubicBezTo>
                  <a:pt x="f371" y="f372"/>
                  <a:pt x="f373" y="f374"/>
                  <a:pt x="f375" y="f376"/>
                </a:cubicBezTo>
                <a:cubicBezTo>
                  <a:pt x="f377" y="f378"/>
                  <a:pt x="f379" y="f380"/>
                  <a:pt x="f381" y="f382"/>
                </a:cubicBezTo>
                <a:cubicBezTo>
                  <a:pt x="f383" y="f384"/>
                  <a:pt x="f385" y="f386"/>
                  <a:pt x="f387" y="f388"/>
                </a:cubicBezTo>
                <a:cubicBezTo>
                  <a:pt x="f389" y="f390"/>
                  <a:pt x="f391" y="f392"/>
                  <a:pt x="f393" y="f394"/>
                </a:cubicBezTo>
                <a:lnTo>
                  <a:pt x="f395" y="f396"/>
                </a:lnTo>
                <a:lnTo>
                  <a:pt x="f397" y="f398"/>
                </a:lnTo>
                <a:lnTo>
                  <a:pt x="f399" y="f400"/>
                </a:lnTo>
                <a:lnTo>
                  <a:pt x="f401" y="f402"/>
                </a:lnTo>
                <a:lnTo>
                  <a:pt x="f403" y="f404"/>
                </a:lnTo>
                <a:cubicBezTo>
                  <a:pt x="f405" y="f406"/>
                  <a:pt x="f407" y="f408"/>
                  <a:pt x="f409" y="f410"/>
                </a:cubicBezTo>
                <a:cubicBezTo>
                  <a:pt x="f411" y="f412"/>
                  <a:pt x="f413" y="f414"/>
                  <a:pt x="f415" y="f416"/>
                </a:cubicBezTo>
                <a:cubicBezTo>
                  <a:pt x="f417" y="f418"/>
                  <a:pt x="f419" y="f420"/>
                  <a:pt x="f421" y="f422"/>
                </a:cubicBezTo>
                <a:cubicBezTo>
                  <a:pt x="f423" y="f424"/>
                  <a:pt x="f425" y="f426"/>
                  <a:pt x="f427" y="f428"/>
                </a:cubicBezTo>
                <a:lnTo>
                  <a:pt x="f429" y="f430"/>
                </a:lnTo>
                <a:lnTo>
                  <a:pt x="f431" y="f432"/>
                </a:lnTo>
                <a:cubicBezTo>
                  <a:pt x="f433" y="f434"/>
                  <a:pt x="f435" y="f436"/>
                  <a:pt x="f437" y="f438"/>
                </a:cubicBezTo>
                <a:lnTo>
                  <a:pt x="f439" y="f440"/>
                </a:lnTo>
                <a:lnTo>
                  <a:pt x="f441" y="f442"/>
                </a:lnTo>
                <a:cubicBezTo>
                  <a:pt x="f443" y="f444"/>
                  <a:pt x="f445" y="f446"/>
                  <a:pt x="f447" y="f448"/>
                </a:cubicBezTo>
                <a:cubicBezTo>
                  <a:pt x="f449" y="f450"/>
                  <a:pt x="f451" y="f452"/>
                  <a:pt x="f453" y="f454"/>
                </a:cubicBezTo>
                <a:cubicBezTo>
                  <a:pt x="f455" y="f456"/>
                  <a:pt x="f457" y="f458"/>
                  <a:pt x="f459" y="f460"/>
                </a:cubicBezTo>
                <a:cubicBezTo>
                  <a:pt x="f461" y="f462"/>
                  <a:pt x="f463" y="f464"/>
                  <a:pt x="f465" y="f466"/>
                </a:cubicBezTo>
                <a:lnTo>
                  <a:pt x="f467" y="f468"/>
                </a:lnTo>
                <a:lnTo>
                  <a:pt x="f469" y="f470"/>
                </a:lnTo>
                <a:lnTo>
                  <a:pt x="f471" y="f472"/>
                </a:lnTo>
                <a:lnTo>
                  <a:pt x="f473" y="f474"/>
                </a:lnTo>
                <a:lnTo>
                  <a:pt x="f475" y="f476"/>
                </a:lnTo>
                <a:cubicBezTo>
                  <a:pt x="f477" y="f478"/>
                  <a:pt x="f479" y="f480"/>
                  <a:pt x="f481" y="f482"/>
                </a:cubicBezTo>
                <a:lnTo>
                  <a:pt x="f483" y="f484"/>
                </a:lnTo>
                <a:lnTo>
                  <a:pt x="f485" y="f486"/>
                </a:lnTo>
                <a:cubicBezTo>
                  <a:pt x="f487" y="f488"/>
                  <a:pt x="f489" y="f490"/>
                  <a:pt x="f491" y="f492"/>
                </a:cubicBezTo>
                <a:cubicBezTo>
                  <a:pt x="f493" y="f494"/>
                  <a:pt x="f495" y="f496"/>
                  <a:pt x="f497" y="f498"/>
                </a:cubicBezTo>
                <a:cubicBezTo>
                  <a:pt x="f499" y="f500"/>
                  <a:pt x="f501" y="f502"/>
                  <a:pt x="f503" y="f504"/>
                </a:cubicBezTo>
                <a:lnTo>
                  <a:pt x="f505" y="f506"/>
                </a:lnTo>
                <a:lnTo>
                  <a:pt x="f507" y="f508"/>
                </a:lnTo>
                <a:lnTo>
                  <a:pt x="f509" y="f510"/>
                </a:lnTo>
                <a:cubicBezTo>
                  <a:pt x="f511" y="f512"/>
                  <a:pt x="f513" y="f514"/>
                  <a:pt x="f515" y="f516"/>
                </a:cubicBezTo>
                <a:cubicBezTo>
                  <a:pt x="f517" y="f518"/>
                  <a:pt x="f519" y="f520"/>
                  <a:pt x="f521" y="f522"/>
                </a:cubicBezTo>
                <a:cubicBezTo>
                  <a:pt x="f523" y="f524"/>
                  <a:pt x="f525" y="f526"/>
                  <a:pt x="f527" y="f528"/>
                </a:cubicBezTo>
                <a:cubicBezTo>
                  <a:pt x="f529" y="f530"/>
                  <a:pt x="f531" y="f532"/>
                  <a:pt x="f533" y="f534"/>
                </a:cubicBezTo>
                <a:cubicBezTo>
                  <a:pt x="f535" y="f536"/>
                  <a:pt x="f537" y="f538"/>
                  <a:pt x="f539" y="f540"/>
                </a:cubicBezTo>
                <a:lnTo>
                  <a:pt x="f541" y="f542"/>
                </a:lnTo>
                <a:lnTo>
                  <a:pt x="f543" y="f544"/>
                </a:lnTo>
                <a:lnTo>
                  <a:pt x="f545" y="f546"/>
                </a:lnTo>
                <a:lnTo>
                  <a:pt x="f547" y="f548"/>
                </a:lnTo>
                <a:cubicBezTo>
                  <a:pt x="f549" y="f550"/>
                  <a:pt x="f551" y="f552"/>
                  <a:pt x="f553" y="f554"/>
                </a:cubicBezTo>
                <a:lnTo>
                  <a:pt x="f555" y="f556"/>
                </a:lnTo>
                <a:lnTo>
                  <a:pt x="f557" y="f558"/>
                </a:lnTo>
                <a:lnTo>
                  <a:pt x="f559" y="f560"/>
                </a:lnTo>
                <a:lnTo>
                  <a:pt x="f561" y="f562"/>
                </a:lnTo>
                <a:lnTo>
                  <a:pt x="f563" y="f564"/>
                </a:lnTo>
                <a:cubicBezTo>
                  <a:pt x="f565" y="f566"/>
                  <a:pt x="f567" y="f568"/>
                  <a:pt x="f569" y="f570"/>
                </a:cubicBezTo>
                <a:lnTo>
                  <a:pt x="f571" y="f572"/>
                </a:lnTo>
                <a:lnTo>
                  <a:pt x="f573" y="f574"/>
                </a:lnTo>
                <a:lnTo>
                  <a:pt x="f575" y="f576"/>
                </a:lnTo>
                <a:lnTo>
                  <a:pt x="f577" y="f578"/>
                </a:lnTo>
                <a:cubicBezTo>
                  <a:pt x="f579" y="f580"/>
                  <a:pt x="f581" y="f582"/>
                  <a:pt x="f583" y="f584"/>
                </a:cubicBezTo>
                <a:cubicBezTo>
                  <a:pt x="f585" y="f586"/>
                  <a:pt x="f587" y="f588"/>
                  <a:pt x="f589" y="f590"/>
                </a:cubicBezTo>
                <a:cubicBezTo>
                  <a:pt x="f591" y="f592"/>
                  <a:pt x="f593" y="f594"/>
                  <a:pt x="f595" y="f596"/>
                </a:cubicBezTo>
                <a:cubicBezTo>
                  <a:pt x="f597" y="f598"/>
                  <a:pt x="f599" y="f600"/>
                  <a:pt x="f601" y="f602"/>
                </a:cubicBezTo>
                <a:cubicBezTo>
                  <a:pt x="f603" y="f604"/>
                  <a:pt x="f605" y="f606"/>
                  <a:pt x="f607" y="f608"/>
                </a:cubicBezTo>
                <a:cubicBezTo>
                  <a:pt x="f609" y="f610"/>
                  <a:pt x="f611" y="f612"/>
                  <a:pt x="f613" y="f614"/>
                </a:cubicBezTo>
                <a:lnTo>
                  <a:pt x="f615" y="f616"/>
                </a:lnTo>
                <a:lnTo>
                  <a:pt x="f617" y="f618"/>
                </a:lnTo>
                <a:lnTo>
                  <a:pt x="f619" y="f620"/>
                </a:lnTo>
                <a:cubicBezTo>
                  <a:pt x="f621" y="f622"/>
                  <a:pt x="f623" y="f624"/>
                  <a:pt x="f625" y="f626"/>
                </a:cubicBezTo>
                <a:cubicBezTo>
                  <a:pt x="f627" y="f628"/>
                  <a:pt x="f629" y="f630"/>
                  <a:pt x="f631" y="f632"/>
                </a:cubicBezTo>
                <a:lnTo>
                  <a:pt x="f633" y="f634"/>
                </a:lnTo>
                <a:lnTo>
                  <a:pt x="f635" y="f636"/>
                </a:lnTo>
                <a:lnTo>
                  <a:pt x="f637" y="f638"/>
                </a:lnTo>
                <a:lnTo>
                  <a:pt x="f639" y="f640"/>
                </a:lnTo>
                <a:lnTo>
                  <a:pt x="f641" y="f642"/>
                </a:lnTo>
                <a:lnTo>
                  <a:pt x="f643" y="f644"/>
                </a:lnTo>
                <a:lnTo>
                  <a:pt x="f645" y="f646"/>
                </a:lnTo>
                <a:lnTo>
                  <a:pt x="f647" y="f648"/>
                </a:lnTo>
                <a:lnTo>
                  <a:pt x="f649" y="f650"/>
                </a:lnTo>
                <a:cubicBezTo>
                  <a:pt x="f651" y="f652"/>
                  <a:pt x="f653" y="f654"/>
                  <a:pt x="f655" y="f656"/>
                </a:cubicBezTo>
                <a:lnTo>
                  <a:pt x="f657" y="f658"/>
                </a:lnTo>
                <a:lnTo>
                  <a:pt x="f659" y="f554"/>
                </a:lnTo>
                <a:lnTo>
                  <a:pt x="f660" y="f661"/>
                </a:lnTo>
                <a:lnTo>
                  <a:pt x="f662" y="f663"/>
                </a:lnTo>
                <a:cubicBezTo>
                  <a:pt x="f664" y="f665"/>
                  <a:pt x="f666" y="f667"/>
                  <a:pt x="f668" y="f669"/>
                </a:cubicBez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lnTo>
                  <a:pt x="f694" y="f695"/>
                </a:lnTo>
                <a:lnTo>
                  <a:pt x="f696" y="f697"/>
                </a:lnTo>
                <a:lnTo>
                  <a:pt x="f698" y="f699"/>
                </a:lnTo>
                <a:cubicBezTo>
                  <a:pt x="f700" y="f701"/>
                  <a:pt x="f702" y="f703"/>
                  <a:pt x="f704" y="f705"/>
                </a:cubicBez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cubicBezTo>
                  <a:pt x="f724" y="f725"/>
                  <a:pt x="f726" y="f727"/>
                  <a:pt x="f728" y="f729"/>
                </a:cubicBezTo>
                <a:cubicBezTo>
                  <a:pt x="f730" y="f731"/>
                  <a:pt x="f732" y="f733"/>
                  <a:pt x="f734" y="f735"/>
                </a:cubicBezTo>
                <a:cubicBezTo>
                  <a:pt x="f736" y="f737"/>
                  <a:pt x="f738" y="f739"/>
                  <a:pt x="f740" y="f741"/>
                </a:cubicBezTo>
                <a:cubicBezTo>
                  <a:pt x="f742" y="f743"/>
                  <a:pt x="f744" y="f745"/>
                  <a:pt x="f746" y="f747"/>
                </a:cubicBezTo>
                <a:lnTo>
                  <a:pt x="f748" y="f749"/>
                </a:lnTo>
                <a:lnTo>
                  <a:pt x="f750" y="f751"/>
                </a:lnTo>
                <a:lnTo>
                  <a:pt x="f752" y="f753"/>
                </a:lnTo>
                <a:lnTo>
                  <a:pt x="f754" y="f755"/>
                </a:lnTo>
                <a:lnTo>
                  <a:pt x="f756" y="f757"/>
                </a:ln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lnTo>
                  <a:pt x="f782" y="f783"/>
                </a:lnTo>
                <a:cubicBezTo>
                  <a:pt x="f784" y="f785"/>
                  <a:pt x="f786" y="f787"/>
                  <a:pt x="f788" y="f789"/>
                </a:cubicBezTo>
                <a:cubicBezTo>
                  <a:pt x="f790" y="f791"/>
                  <a:pt x="f792" y="f793"/>
                  <a:pt x="f794" y="f795"/>
                </a:cubicBezTo>
                <a:lnTo>
                  <a:pt x="f796" y="f797"/>
                </a:lnTo>
                <a:lnTo>
                  <a:pt x="f798" y="f799"/>
                </a:lnTo>
                <a:lnTo>
                  <a:pt x="f800" y="f801"/>
                </a:lnTo>
                <a:cubicBezTo>
                  <a:pt x="f802" y="f803"/>
                  <a:pt x="f804" y="f805"/>
                  <a:pt x="f806" y="f807"/>
                </a:cubicBezTo>
                <a:cubicBezTo>
                  <a:pt x="f808" y="f809"/>
                  <a:pt x="f810" y="f811"/>
                  <a:pt x="f812" y="f813"/>
                </a:cubicBezTo>
                <a:cubicBezTo>
                  <a:pt x="f814" y="f815"/>
                  <a:pt x="f816" y="f817"/>
                  <a:pt x="f818" y="f819"/>
                </a:cubicBezTo>
                <a:cubicBezTo>
                  <a:pt x="f820" y="f821"/>
                  <a:pt x="f822" y="f823"/>
                  <a:pt x="f824" y="f825"/>
                </a:cubicBezTo>
                <a:lnTo>
                  <a:pt x="f826" y="f827"/>
                </a:lnTo>
                <a:lnTo>
                  <a:pt x="f828" y="f829"/>
                </a:lnTo>
                <a:lnTo>
                  <a:pt x="f830" y="f831"/>
                </a:lnTo>
                <a:cubicBezTo>
                  <a:pt x="f832" y="f833"/>
                  <a:pt x="f834" y="f835"/>
                  <a:pt x="f836" y="f837"/>
                </a:cubicBezTo>
                <a:lnTo>
                  <a:pt x="f838" y="f839"/>
                </a:lnTo>
                <a:lnTo>
                  <a:pt x="f840" y="f841"/>
                </a:lnTo>
                <a:cubicBezTo>
                  <a:pt x="f842" y="f843"/>
                  <a:pt x="f844" y="f845"/>
                  <a:pt x="f846" y="f847"/>
                </a:cubicBezTo>
                <a:cubicBezTo>
                  <a:pt x="f848" y="f849"/>
                  <a:pt x="f850" y="f851"/>
                  <a:pt x="f852" y="f853"/>
                </a:cubicBezTo>
                <a:cubicBezTo>
                  <a:pt x="f854" y="f855"/>
                  <a:pt x="f856" y="f857"/>
                  <a:pt x="f858" y="f859"/>
                </a:cubicBezTo>
                <a:lnTo>
                  <a:pt x="f860" y="f861"/>
                </a:lnTo>
                <a:lnTo>
                  <a:pt x="f862" y="f863"/>
                </a:lnTo>
                <a:lnTo>
                  <a:pt x="f864" y="f865"/>
                </a:lnTo>
                <a:lnTo>
                  <a:pt x="f866" y="f867"/>
                </a:lnTo>
                <a:lnTo>
                  <a:pt x="f868" y="f869"/>
                </a:lnTo>
                <a:lnTo>
                  <a:pt x="f870" y="f871"/>
                </a:lnTo>
                <a:cubicBezTo>
                  <a:pt x="f872" y="f873"/>
                  <a:pt x="f874" y="f875"/>
                  <a:pt x="f876" y="f877"/>
                </a:cubicBezTo>
                <a:cubicBezTo>
                  <a:pt x="f878" y="f879"/>
                  <a:pt x="f880" y="f881"/>
                  <a:pt x="f882" y="f883"/>
                </a:cubicBezTo>
                <a:cubicBezTo>
                  <a:pt x="f884" y="f885"/>
                  <a:pt x="f886" y="f887"/>
                  <a:pt x="f888" y="f889"/>
                </a:cubicBezTo>
                <a:cubicBezTo>
                  <a:pt x="f890" y="f891"/>
                  <a:pt x="f892" y="f893"/>
                  <a:pt x="f894" y="f895"/>
                </a:cubicBezTo>
                <a:cubicBezTo>
                  <a:pt x="f896" y="f897"/>
                  <a:pt x="f898" y="f899"/>
                  <a:pt x="f900" y="f901"/>
                </a:cubicBezTo>
                <a:cubicBezTo>
                  <a:pt x="f902" y="f903"/>
                  <a:pt x="f904" y="f905"/>
                  <a:pt x="f906" y="f907"/>
                </a:cubicBezTo>
                <a:cubicBezTo>
                  <a:pt x="f908" y="f909"/>
                  <a:pt x="f910" y="f911"/>
                  <a:pt x="f912" y="f913"/>
                </a:cubicBezTo>
                <a:lnTo>
                  <a:pt x="f914" y="f915"/>
                </a:lnTo>
                <a:cubicBezTo>
                  <a:pt x="f916" y="f917"/>
                  <a:pt x="f918" y="f919"/>
                  <a:pt x="f920" y="f921"/>
                </a:cubicBezTo>
                <a:cubicBezTo>
                  <a:pt x="f922" y="f923"/>
                  <a:pt x="f924" y="f925"/>
                  <a:pt x="f926" y="f927"/>
                </a:cubicBezTo>
                <a:cubicBezTo>
                  <a:pt x="f928" y="f929"/>
                  <a:pt x="f930" y="f931"/>
                  <a:pt x="f932" y="f933"/>
                </a:cubicBezTo>
                <a:cubicBezTo>
                  <a:pt x="f934" y="f935"/>
                  <a:pt x="f936" y="f937"/>
                  <a:pt x="f938" y="f939"/>
                </a:cubicBezTo>
                <a:cubicBezTo>
                  <a:pt x="f940" y="f941"/>
                  <a:pt x="f942" y="f943"/>
                  <a:pt x="f944" y="f945"/>
                </a:cubicBezTo>
                <a:cubicBezTo>
                  <a:pt x="f946" y="f947"/>
                  <a:pt x="f948" y="f949"/>
                  <a:pt x="f950" y="f951"/>
                </a:cubicBezTo>
                <a:lnTo>
                  <a:pt x="f952" y="f953"/>
                </a:lnTo>
                <a:lnTo>
                  <a:pt x="f954" y="f955"/>
                </a:lnTo>
                <a:cubicBezTo>
                  <a:pt x="f956" y="f957"/>
                  <a:pt x="f958" y="f959"/>
                  <a:pt x="f960" y="f961"/>
                </a:cubicBezTo>
                <a:lnTo>
                  <a:pt x="f962" y="f963"/>
                </a:lnTo>
                <a:lnTo>
                  <a:pt x="f964" y="f965"/>
                </a:lnTo>
                <a:cubicBezTo>
                  <a:pt x="f966" y="f967"/>
                  <a:pt x="f968" y="f969"/>
                  <a:pt x="f970" y="f971"/>
                </a:cubicBezTo>
                <a:lnTo>
                  <a:pt x="f972" y="f973"/>
                </a:lnTo>
                <a:lnTo>
                  <a:pt x="f974" y="f975"/>
                </a:lnTo>
                <a:cubicBezTo>
                  <a:pt x="f976" y="f977"/>
                  <a:pt x="f978" y="f979"/>
                  <a:pt x="f980" y="f981"/>
                </a:cubicBezTo>
                <a:cubicBezTo>
                  <a:pt x="f982" y="f983"/>
                  <a:pt x="f984" y="f985"/>
                  <a:pt x="f986" y="f987"/>
                </a:cubicBezTo>
                <a:lnTo>
                  <a:pt x="f988" y="f989"/>
                </a:lnTo>
                <a:lnTo>
                  <a:pt x="f990" y="f991"/>
                </a:lnTo>
                <a:lnTo>
                  <a:pt x="f992" y="f993"/>
                </a:lnTo>
                <a:lnTo>
                  <a:pt x="f994" y="f995"/>
                </a:lnTo>
                <a:lnTo>
                  <a:pt x="f996" y="f997"/>
                </a:lnTo>
                <a:cubicBezTo>
                  <a:pt x="f998" y="f999"/>
                  <a:pt x="f1000" y="f1001"/>
                  <a:pt x="f1002" y="f1003"/>
                </a:cubicBezTo>
                <a:lnTo>
                  <a:pt x="f1004" y="f1005"/>
                </a:lnTo>
                <a:lnTo>
                  <a:pt x="f1006" y="f1007"/>
                </a:lnTo>
                <a:lnTo>
                  <a:pt x="f1008" y="f1009"/>
                </a:lnTo>
                <a:lnTo>
                  <a:pt x="f1010" y="f1011"/>
                </a:lnTo>
                <a:cubicBezTo>
                  <a:pt x="f1012" y="f1013"/>
                  <a:pt x="f1014" y="f1015"/>
                  <a:pt x="f1016" y="f7"/>
                </a:cubicBezTo>
                <a:cubicBezTo>
                  <a:pt x="f1017" y="f1018"/>
                  <a:pt x="f1019" y="f1020"/>
                  <a:pt x="f1021" y="f1022"/>
                </a:cubicBezTo>
                <a:cubicBezTo>
                  <a:pt x="f1023" y="f1024"/>
                  <a:pt x="f1025" y="f1026"/>
                  <a:pt x="f1027" y="f1028"/>
                </a:cubicBezTo>
                <a:cubicBezTo>
                  <a:pt x="f1029" y="f1030"/>
                  <a:pt x="f1031" y="f1032"/>
                  <a:pt x="f1033" y="f1034"/>
                </a:cubicBezTo>
                <a:cubicBezTo>
                  <a:pt x="f1035" y="f1036"/>
                  <a:pt x="f1037" y="f1038"/>
                  <a:pt x="f1039" y="f1040"/>
                </a:cubicBezTo>
                <a:lnTo>
                  <a:pt x="f5" y="f1041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1663BDB-C1D1-2836-7E40-04F2FF3849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38" y="548640"/>
            <a:ext cx="9543400" cy="1188720"/>
          </a:xfrm>
        </p:spPr>
        <p:txBody>
          <a:bodyPr/>
          <a:lstStyle/>
          <a:p>
            <a:pPr lvl="0"/>
            <a:r>
              <a:rPr lang="en-US">
                <a:solidFill>
                  <a:srgbClr val="FF0000"/>
                </a:solidFill>
                <a:latin typeface="Arial Black" pitchFamily="34"/>
              </a:rPr>
              <a:t>References </a:t>
            </a:r>
            <a:endParaRPr lang="en-GB">
              <a:solidFill>
                <a:srgbClr val="FF0000"/>
              </a:solidFill>
              <a:latin typeface="Arial Black" pitchFamily="3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0ADCE4D-6E93-E6C3-0DB9-891F6ED0C04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66593" y="1661656"/>
            <a:ext cx="11777920" cy="4807970"/>
          </a:xfrm>
        </p:spPr>
        <p:txBody>
          <a:bodyPr anchor="ctr"/>
          <a:lstStyle/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Anupam. (2026). Rethinking Kotler and Levy’s legacy. </a:t>
            </a:r>
            <a:r>
              <a:rPr lang="en-GB" sz="1400" i="1">
                <a:solidFill>
                  <a:srgbClr val="262626"/>
                </a:solidFill>
                <a:latin typeface="Arial" pitchFamily="34"/>
                <a:cs typeface="Arial" pitchFamily="34"/>
              </a:rPr>
              <a:t>Journal of Macromarketing, 46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(2), 197–205.</a:t>
            </a:r>
          </a:p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Barari, M. M., Eisend, M., &amp; Jain, S. P. (2026). A meta-analysis of the effectiveness of social media influencers: Mechanisms and moderation. </a:t>
            </a:r>
            <a:r>
              <a:rPr lang="en-GB" sz="1400" i="1">
                <a:solidFill>
                  <a:srgbClr val="262626"/>
                </a:solidFill>
                <a:latin typeface="Arial" pitchFamily="34"/>
                <a:cs typeface="Arial" pitchFamily="34"/>
              </a:rPr>
              <a:t>Journal of the Academy of Marketing Science, 54(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1), 28–48.</a:t>
            </a:r>
          </a:p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Belz, F. M., Peattie, K., &amp; Onel, N. (2025). </a:t>
            </a:r>
            <a:r>
              <a:rPr lang="en-GB" sz="1400" i="1">
                <a:solidFill>
                  <a:srgbClr val="262626"/>
                </a:solidFill>
                <a:latin typeface="Arial" pitchFamily="34"/>
                <a:cs typeface="Arial" pitchFamily="34"/>
              </a:rPr>
              <a:t>Sustainability marketing: A global perspective 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(3rd ed.). John Wiley &amp; Sons.</a:t>
            </a:r>
          </a:p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Chachoua, H. (2026). An analysis of social marketing theory and the dilemma of marketing between societal values and the demands of globalisation. </a:t>
            </a:r>
            <a:r>
              <a:rPr lang="en-GB" sz="1400" i="1">
                <a:solidFill>
                  <a:srgbClr val="262626"/>
                </a:solidFill>
                <a:latin typeface="Arial" pitchFamily="34"/>
                <a:cs typeface="Arial" pitchFamily="34"/>
              </a:rPr>
              <a:t>Corps et Psychisme: Recherches en Psychanalyse et Sciences Humaines, 13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(2), 104–114. </a:t>
            </a:r>
          </a:p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Cuesta-Valino, P., Duran-Alamo, P., Gonzalez-Santos, I., &amp; Kazakov, S. (2026). Social marketing and happiness management: A bibliometric review on e-commerce context. </a:t>
            </a:r>
            <a:r>
              <a:rPr lang="en-GB" sz="1400" i="1">
                <a:solidFill>
                  <a:srgbClr val="262626"/>
                </a:solidFill>
                <a:latin typeface="Arial" pitchFamily="34"/>
                <a:cs typeface="Arial" pitchFamily="34"/>
              </a:rPr>
              <a:t>Suma de Negocios, 17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(36), 99–114. </a:t>
            </a:r>
          </a:p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Kotler, P. (2022). The battle between commercial marketing and social marketing. </a:t>
            </a:r>
            <a:r>
              <a:rPr lang="en-GB" sz="1400" i="1">
                <a:solidFill>
                  <a:srgbClr val="262626"/>
                </a:solidFill>
                <a:latin typeface="Arial" pitchFamily="34"/>
                <a:cs typeface="Arial" pitchFamily="34"/>
              </a:rPr>
              <a:t>Social Marketing Quarterly, 28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(4), 325–331. </a:t>
            </a:r>
          </a:p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Krsnik, S., &amp; Erjavec, K. (2026). The role of social marketing in shaping attitudes towards the Sustainable Development Goals (SDGs): Evidence from Slovenian consumers. </a:t>
            </a:r>
            <a:r>
              <a:rPr lang="en-GB" sz="1400" i="1">
                <a:solidFill>
                  <a:srgbClr val="262626"/>
                </a:solidFill>
                <a:latin typeface="Arial" pitchFamily="34"/>
                <a:cs typeface="Arial" pitchFamily="34"/>
              </a:rPr>
              <a:t>Journal of Social Marketing, 16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(3), 326–349. </a:t>
            </a:r>
          </a:p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Mahoney, L. M., &amp; Tang, T. (2024). </a:t>
            </a:r>
            <a:r>
              <a:rPr lang="en-GB" sz="1400" i="1">
                <a:solidFill>
                  <a:srgbClr val="262626"/>
                </a:solidFill>
                <a:latin typeface="Arial" pitchFamily="34"/>
                <a:cs typeface="Arial" pitchFamily="34"/>
              </a:rPr>
              <a:t>Strategic social media: From marketing to social change 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(2nd ed.). John Wiley &amp; Sons.</a:t>
            </a:r>
          </a:p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Siaw, C. A. (2025). Marketing with a social conscience: Strategic windows for aligning societal marketing with corporate identity. </a:t>
            </a:r>
            <a:r>
              <a:rPr lang="en-GB" sz="1400" i="1">
                <a:solidFill>
                  <a:srgbClr val="262626"/>
                </a:solidFill>
                <a:latin typeface="Arial" pitchFamily="34"/>
                <a:cs typeface="Arial" pitchFamily="34"/>
              </a:rPr>
              <a:t>Strategy &amp; Leadership, 53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(1), 84–102.</a:t>
            </a:r>
          </a:p>
          <a:p>
            <a:pPr lvl="0"/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https://www.linkedin.com/pulse/what-societal-marketing-definition-benefits-drawbacks-</a:t>
            </a:r>
            <a:r>
              <a:rPr lang="en-GB" sz="1400">
                <a:solidFill>
                  <a:srgbClr val="262626"/>
                </a:solidFill>
                <a:latin typeface="Arial" pitchFamily="34"/>
                <a:cs typeface="Arial" pitchFamily="34"/>
              </a:rPr>
              <a:t>  </a:t>
            </a:r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10E14891-479F-5DF8-1008-B76745354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2224588" y="5970894"/>
            <a:ext cx="9967417" cy="88710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9517857"/>
              <a:gd name="f7" fmla="val 918356"/>
              <a:gd name="f8" fmla="val 4686423"/>
              <a:gd name="f9" fmla="val 247919"/>
              <a:gd name="f10" fmla="val 4689051"/>
              <a:gd name="f11" fmla="val 250968"/>
              <a:gd name="f12" fmla="val 4687244"/>
              <a:gd name="f13" fmla="val 251298"/>
              <a:gd name="f14" fmla="val 4685225"/>
              <a:gd name="f15" fmla="val 246530"/>
              <a:gd name="f16" fmla="val 4688837"/>
              <a:gd name="f17" fmla="val 243198"/>
              <a:gd name="f18" fmla="val 4687468"/>
              <a:gd name="f19" fmla="val 244598"/>
              <a:gd name="f20" fmla="val 4686133"/>
              <a:gd name="f21" fmla="val 246727"/>
              <a:gd name="f22" fmla="val 9517856"/>
              <a:gd name="f23" fmla="val 12"/>
              <a:gd name="f24" fmla="val 14604"/>
              <a:gd name="f25" fmla="val 12841"/>
              <a:gd name="f26" fmla="val 917763"/>
              <a:gd name="f27" fmla="val 4532"/>
              <a:gd name="f28" fmla="val 914864"/>
              <a:gd name="f29" fmla="val -773"/>
              <a:gd name="f30" fmla="val 912807"/>
              <a:gd name="f31" fmla="val 93"/>
              <a:gd name="f32" fmla="val 912471"/>
              <a:gd name="f33" fmla="val 172"/>
              <a:gd name="f34" fmla="val 912298"/>
              <a:gd name="f35" fmla="val 58594"/>
              <a:gd name="f36" fmla="val 890495"/>
              <a:gd name="f37" fmla="val 58674"/>
              <a:gd name="f38" fmla="val 890322"/>
              <a:gd name="f39" fmla="val 127436"/>
              <a:gd name="f40" fmla="val 929614"/>
              <a:gd name="f41" fmla="val 206243"/>
              <a:gd name="f42" fmla="val 828226"/>
              <a:gd name="f43" fmla="val 275005"/>
              <a:gd name="f44" fmla="val 807229"/>
              <a:gd name="f45" fmla="val 303983"/>
              <a:gd name="f46" fmla="val 806087"/>
              <a:gd name="f47" fmla="val 504960"/>
              <a:gd name="f48" fmla="val 777375"/>
              <a:gd name="f49" fmla="val 587824"/>
              <a:gd name="f50" fmla="val 798195"/>
              <a:gd name="f51" fmla="val 598733"/>
              <a:gd name="f52" fmla="val 769348"/>
              <a:gd name="f53" fmla="val 682904"/>
              <a:gd name="f54" fmla="val 785924"/>
              <a:gd name="f55" fmla="val 651826"/>
              <a:gd name="f56" fmla="val 738338"/>
              <a:gd name="f57" fmla="val 688440"/>
              <a:gd name="f58" fmla="val 737862"/>
              <a:gd name="f59" fmla="val 753255"/>
              <a:gd name="f60" fmla="val 750396"/>
              <a:gd name="f61" fmla="val 727985"/>
              <a:gd name="f62" fmla="val 719826"/>
              <a:gd name="f63" fmla="val 739648"/>
              <a:gd name="f64" fmla="val 718749"/>
              <a:gd name="f65" fmla="val 775717"/>
              <a:gd name="f66" fmla="val 715087"/>
              <a:gd name="f67" fmla="val 778982"/>
              <a:gd name="f68" fmla="val 710142"/>
              <a:gd name="f69" fmla="val 779189"/>
              <a:gd name="f70" fmla="val 709407"/>
              <a:gd name="f71" fmla="val 849736"/>
              <a:gd name="f72" fmla="val 718721"/>
              <a:gd name="f73" fmla="val 849944"/>
              <a:gd name="f74" fmla="val 717987"/>
              <a:gd name="f75" fmla="val 921659"/>
              <a:gd name="f76" fmla="val 712695"/>
              <a:gd name="f77" fmla="val 930946"/>
              <a:gd name="f78" fmla="val 734046"/>
              <a:gd name="f79" fmla="val 986250"/>
              <a:gd name="f80" fmla="val 713530"/>
              <a:gd name="f81" fmla="val 1013752"/>
              <a:gd name="f82" fmla="val 713361"/>
              <a:gd name="f83" fmla="val 1023734"/>
              <a:gd name="f84" fmla="val 718571"/>
              <a:gd name="f85" fmla="val 1033291"/>
              <a:gd name="f86" fmla="val 721276"/>
              <a:gd name="f87" fmla="val 1045398"/>
              <a:gd name="f88" fmla="val 721394"/>
              <a:gd name="f89" fmla="val 1063207"/>
              <a:gd name="f90" fmla="val 715651"/>
              <a:gd name="f91" fmla="val 1081980"/>
              <a:gd name="f92" fmla="val 738455"/>
              <a:gd name="f93" fmla="val 1218120"/>
              <a:gd name="f94" fmla="val 713280"/>
              <a:gd name="f95" fmla="val 1230137"/>
              <a:gd name="f96" fmla="val 716162"/>
              <a:gd name="f97" fmla="val 1387179"/>
              <a:gd name="f98" fmla="val 685179"/>
              <a:gd name="f99" fmla="val 1397459"/>
              <a:gd name="f100" fmla="val 691190"/>
              <a:gd name="f101" fmla="val 1490025"/>
              <a:gd name="f102" fmla="val 704984"/>
              <a:gd name="f103" fmla="val 1465878"/>
              <a:gd name="f104" fmla="val 715604"/>
              <a:gd name="f105" fmla="val 1580688"/>
              <a:gd name="f106" fmla="val 693697"/>
              <a:gd name="f107" fmla="val 1607067"/>
              <a:gd name="f108" fmla="val 704379"/>
              <a:gd name="f109" fmla="val 1719477"/>
              <a:gd name="f110" fmla="val 658239"/>
              <a:gd name="f111" fmla="val 1772334"/>
              <a:gd name="f112" fmla="val 710640"/>
              <a:gd name="f113" fmla="val 1745536"/>
              <a:gd name="f114" fmla="val 644824"/>
              <a:gd name="f115" fmla="val 1976078"/>
              <a:gd name="f116" fmla="val 716436"/>
              <a:gd name="f117" fmla="val 2002561"/>
              <a:gd name="f118" fmla="val 659917"/>
              <a:gd name="f119" fmla="val 2045346"/>
              <a:gd name="f120" fmla="val 660357"/>
              <a:gd name="f121" fmla="val 2166676"/>
              <a:gd name="f122" fmla="val 654391"/>
              <a:gd name="f123" fmla="val 2135144"/>
              <a:gd name="f124" fmla="val 636501"/>
              <a:gd name="f125" fmla="val 2276591"/>
              <a:gd name="f126" fmla="val 665055"/>
              <a:gd name="f127" fmla="val 2293173"/>
              <a:gd name="f128" fmla="val 591792"/>
              <a:gd name="f129" fmla="val 2440292"/>
              <a:gd name="f130" fmla="val 593862"/>
              <a:gd name="f131" fmla="val 2495160"/>
              <a:gd name="f132" fmla="val 534824"/>
              <a:gd name="f133" fmla="val 2473343"/>
              <a:gd name="f134" fmla="val 585644"/>
              <a:gd name="f135" fmla="val 2547829"/>
              <a:gd name="f136" fmla="val 566150"/>
              <a:gd name="f137" fmla="val 2545438"/>
              <a:gd name="f138" fmla="val 614169"/>
              <a:gd name="f139" fmla="val 2632278"/>
              <a:gd name="f140" fmla="val 528280"/>
              <a:gd name="f141" fmla="val 2658055"/>
              <a:gd name="f142" fmla="val 578727"/>
              <a:gd name="f143" fmla="val 2670795"/>
              <a:gd name="f144" fmla="val 573581"/>
              <a:gd name="f145" fmla="val 2682322"/>
              <a:gd name="f146" fmla="val 567005"/>
              <a:gd name="f147" fmla="val 2693698"/>
              <a:gd name="f148" fmla="val 560029"/>
              <a:gd name="f149" fmla="val 2699673"/>
              <a:gd name="f150" fmla="val 556400"/>
              <a:gd name="f151" fmla="val 2727306"/>
              <a:gd name="f152" fmla="val 550698"/>
              <a:gd name="f153" fmla="val 2730451"/>
              <a:gd name="f154" fmla="val 538058"/>
              <a:gd name="f155" fmla="val 2768713"/>
              <a:gd name="f156" fmla="val 521575"/>
              <a:gd name="f157" fmla="val 2783756"/>
              <a:gd name="f158" fmla="val 517104"/>
              <a:gd name="f159" fmla="val 2800788"/>
              <a:gd name="f160" fmla="val 514291"/>
              <a:gd name="f161" fmla="val 2820868"/>
              <a:gd name="f162" fmla="val 514160"/>
              <a:gd name="f163" fmla="val 2894791"/>
              <a:gd name="f164" fmla="val 532885"/>
              <a:gd name="f165" fmla="val 2981506"/>
              <a:gd name="f166" fmla="val 465507"/>
              <a:gd name="f167" fmla="val 3073635"/>
              <a:gd name="f168" fmla="val 491294"/>
              <a:gd name="f169" fmla="val 3106872"/>
              <a:gd name="f170" fmla="val 496624"/>
              <a:gd name="f171" fmla="val 3205785"/>
              <a:gd name="f172" fmla="val 487718"/>
              <a:gd name="f173" fmla="val 3222071"/>
              <a:gd name="f174" fmla="val 470559"/>
              <a:gd name="f175" fmla="val 3242193"/>
              <a:gd name="f176" fmla="val 465514"/>
              <a:gd name="f177" fmla="val 3267163"/>
              <a:gd name="f178" fmla="val 469136"/>
              <a:gd name="f179" fmla="val 3274069"/>
              <a:gd name="f180" fmla="val 451605"/>
              <a:gd name="f181" fmla="val 3286659"/>
              <a:gd name="f182" fmla="val 430165"/>
              <a:gd name="f183" fmla="val 3363648"/>
              <a:gd name="f184" fmla="val 455571"/>
              <a:gd name="f185" fmla="val 3349632"/>
              <a:gd name="f186" fmla="val 432583"/>
              <a:gd name="f187" fmla="val 3404182"/>
              <a:gd name="f188" fmla="val 449847"/>
              <a:gd name="f189" fmla="val 3438210"/>
              <a:gd name="f190" fmla="val 404323"/>
              <a:gd name="f191" fmla="val 3479593"/>
              <a:gd name="f192" fmla="val 390437"/>
              <a:gd name="f193" fmla="val 3523240"/>
              <a:gd name="f194" fmla="val 408403"/>
              <a:gd name="f195" fmla="val 3567027"/>
              <a:gd name="f196" fmla="val 361554"/>
              <a:gd name="f197" fmla="val 3660110"/>
              <a:gd name="f198" fmla="val 348726"/>
              <a:gd name="f199" fmla="val 3708299"/>
              <a:gd name="f200" fmla="val 369683"/>
              <a:gd name="f201" fmla="val 3662447"/>
              <a:gd name="f202" fmla="val 344775"/>
              <a:gd name="f203" fmla="val 3750023"/>
              <a:gd name="f204" fmla="val 370678"/>
              <a:gd name="f205" fmla="val 3752092"/>
              <a:gd name="f206" fmla="val 367132"/>
              <a:gd name="f207" fmla="val 3816880"/>
              <a:gd name="f208" fmla="val 365055"/>
              <a:gd name="f209" fmla="val 3844133"/>
              <a:gd name="f210" fmla="val 360648"/>
              <a:gd name="f211" fmla="val 3871386"/>
              <a:gd name="f212" fmla="val 356240"/>
              <a:gd name="f213" fmla="val 3882848"/>
              <a:gd name="f214" fmla="val 332490"/>
              <a:gd name="f215" fmla="val 3913545"/>
              <a:gd name="f216" fmla="val 344235"/>
              <a:gd name="f217" fmla="val 4050255"/>
              <a:gd name="f218" fmla="val 376864"/>
              <a:gd name="f219" fmla="val 4159924"/>
              <a:gd name="f220" fmla="val 363190"/>
              <a:gd name="f221" fmla="val 4266740"/>
              <a:gd name="f222" fmla="val 361454"/>
              <a:gd name="f223" fmla="val 4385770"/>
              <a:gd name="f224" fmla="val 354374"/>
              <a:gd name="f225" fmla="val 4314535"/>
              <a:gd name="f226" fmla="val 340143"/>
              <a:gd name="f227" fmla="val 4430770"/>
              <a:gd name="f228" fmla="val 342643"/>
              <a:gd name="f229" fmla="val 4439969"/>
              <a:gd name="f230" fmla="val 322594"/>
              <a:gd name="f231" fmla="val 4478290"/>
              <a:gd name="f232" fmla="val 314645"/>
              <a:gd name="f233" fmla="val 4512664"/>
              <a:gd name="f234" fmla="val 319948"/>
              <a:gd name="f235" fmla="val 4570011"/>
              <a:gd name="f236" fmla="val 315138"/>
              <a:gd name="f237" fmla="val 4549085"/>
              <a:gd name="f238" fmla="val 269599"/>
              <a:gd name="f239" fmla="val 4616423"/>
              <a:gd name="f240" fmla="val 290914"/>
              <a:gd name="f241" fmla="val 4599641"/>
              <a:gd name="f242" fmla="val 270277"/>
              <a:gd name="f243" fmla="val 4692085"/>
              <a:gd name="f244" fmla="val 269216"/>
              <a:gd name="f245" fmla="val 4691675"/>
              <a:gd name="f246" fmla="val 254011"/>
              <a:gd name="f247" fmla="val 4719994"/>
              <a:gd name="f248" fmla="val 245307"/>
              <a:gd name="f249" fmla="val 4732635"/>
              <a:gd name="f250" fmla="val 242775"/>
              <a:gd name="f251" fmla="val 4745300"/>
              <a:gd name="f252" fmla="val 240335"/>
              <a:gd name="f253" fmla="val 4752894"/>
              <a:gd name="f254" fmla="val 239875"/>
              <a:gd name="f255" fmla="val 4769329"/>
              <a:gd name="f256" fmla="val 233585"/>
              <a:gd name="f257" fmla="val 4775634"/>
              <a:gd name="f258" fmla="val 234063"/>
              <a:gd name="f259" fmla="val 4790452"/>
              <a:gd name="f260" fmla="val 233572"/>
              <a:gd name="f261" fmla="val 4789989"/>
              <a:gd name="f262" fmla="val 236356"/>
              <a:gd name="f263" fmla="val 4789525"/>
              <a:gd name="f264" fmla="val 239141"/>
              <a:gd name="f265" fmla="val 4789062"/>
              <a:gd name="f266" fmla="val 241924"/>
              <a:gd name="f267" fmla="val 4786342"/>
              <a:gd name="f268" fmla="val 249932"/>
              <a:gd name="f269" fmla="val 4804560"/>
              <a:gd name="f270" fmla="val 248631"/>
              <a:gd name="f271" fmla="val 4827826"/>
              <a:gd name="f272" fmla="val 246977"/>
              <a:gd name="f273" fmla="val 4875782"/>
              <a:gd name="f274" fmla="val 239569"/>
              <a:gd name="f275" fmla="val 4874112"/>
              <a:gd name="f276" fmla="val 283413"/>
              <a:gd name="f277" fmla="val 4892569"/>
              <a:gd name="f278" fmla="val 249933"/>
              <a:gd name="f279" fmla="val 4896611"/>
              <a:gd name="f280" fmla="val 240448"/>
              <a:gd name="f281" fmla="val 4917286"/>
              <a:gd name="f282" fmla="val 243659"/>
              <a:gd name="f283" fmla="val 4923060"/>
              <a:gd name="f284" fmla="val 243799"/>
              <a:gd name="f285" fmla="val 4981729"/>
              <a:gd name="f286" fmla="val 240979"/>
              <a:gd name="f287" fmla="val 4981173"/>
              <a:gd name="f288" fmla="val 247103"/>
              <a:gd name="f289" fmla="val 5024880"/>
              <a:gd name="f290" fmla="val 220690"/>
              <a:gd name="f291" fmla="val 5014146"/>
              <a:gd name="f292" fmla="val 257963"/>
              <a:gd name="f293" fmla="val 5060397"/>
              <a:gd name="f294" fmla="val 263688"/>
              <a:gd name="f295" fmla="val 5093356"/>
              <a:gd name="f296" fmla="val 238589"/>
              <a:gd name="f297" fmla="val 5157892"/>
              <a:gd name="f298" fmla="val 275351"/>
              <a:gd name="f299" fmla="val 5252996"/>
              <a:gd name="f300" fmla="val 270655"/>
              <a:gd name="f301" fmla="val 5288840"/>
              <a:gd name="f302" fmla="val 241872"/>
              <a:gd name="f303" fmla="val 5287005"/>
              <a:gd name="f304" fmla="val 287921"/>
              <a:gd name="f305" fmla="val 5358056"/>
              <a:gd name="f306" fmla="val 247248"/>
              <a:gd name="f307" fmla="val 5361752"/>
              <a:gd name="f308" fmla="val 250257"/>
              <a:gd name="f309" fmla="val 5403312"/>
              <a:gd name="f310" fmla="val 238215"/>
              <a:gd name="f311" fmla="val 5426496"/>
              <a:gd name="f312" fmla="val 235142"/>
              <a:gd name="f313" fmla="val 5449679"/>
              <a:gd name="f314" fmla="val 232069"/>
              <a:gd name="f315" fmla="val 5473549"/>
              <a:gd name="f316" fmla="val 245611"/>
              <a:gd name="f317" fmla="val 5497161"/>
              <a:gd name="f318" fmla="val 228808"/>
              <a:gd name="f319" fmla="val 5611861"/>
              <a:gd name="f320" fmla="val 172767"/>
              <a:gd name="f321" fmla="val 5723211"/>
              <a:gd name="f322" fmla="val 165860"/>
              <a:gd name="f323" fmla="val 5826043"/>
              <a:gd name="f324" fmla="val 148073"/>
              <a:gd name="f325" fmla="val 5943127"/>
              <a:gd name="f326" fmla="val 133166"/>
              <a:gd name="f327" fmla="val 5872659"/>
              <a:gd name="f328" fmla="val 193078"/>
              <a:gd name="f329" fmla="val 6013415"/>
              <a:gd name="f330" fmla="val 137316"/>
              <a:gd name="f331" fmla="val 6031924"/>
              <a:gd name="f332" fmla="val 154783"/>
              <a:gd name="f333" fmla="val 6050745"/>
              <a:gd name="f334" fmla="val 154258"/>
              <a:gd name="f335" fmla="val 6080994"/>
              <a:gd name="f336" fmla="val 142938"/>
              <a:gd name="f337" fmla="val 6138083"/>
              <a:gd name="f338" fmla="val 137090"/>
              <a:gd name="f339" fmla="val 6140195"/>
              <a:gd name="f340" fmla="val 184383"/>
              <a:gd name="f341" fmla="val 6194152"/>
              <a:gd name="f342" fmla="val 151772"/>
              <a:gd name="f343" fmla="val 6187280"/>
              <a:gd name="f344" fmla="val 177783"/>
              <a:gd name="f345" fmla="val 6304222"/>
              <a:gd name="f346" fmla="val 153410"/>
              <a:gd name="f347" fmla="val 6281379"/>
              <a:gd name="f348" fmla="val 181626"/>
              <a:gd name="f349" fmla="val 6321899"/>
              <a:gd name="f350" fmla="val 201819"/>
              <a:gd name="f351" fmla="val 6335111"/>
              <a:gd name="f352" fmla="val 162590"/>
              <a:gd name="f353" fmla="val 6374947"/>
              <a:gd name="f354" fmla="val 179799"/>
              <a:gd name="f355" fmla="val 6417404"/>
              <a:gd name="f356" fmla="val 181336"/>
              <a:gd name="f357" fmla="val 6402484"/>
              <a:gd name="f358" fmla="val 169694"/>
              <a:gd name="f359" fmla="val 6448518"/>
              <a:gd name="f360" fmla="val 164378"/>
              <a:gd name="f361" fmla="val 6504958"/>
              <a:gd name="f362" fmla="val 162488"/>
              <a:gd name="f363" fmla="val 6493438"/>
              <a:gd name="f364" fmla="val 111203"/>
              <a:gd name="f365" fmla="val 6544700"/>
              <a:gd name="f366" fmla="val 167161"/>
              <a:gd name="f367" fmla="val 6601507"/>
              <a:gd name="f368" fmla="val 148697"/>
              <a:gd name="f369" fmla="val 6566269"/>
              <a:gd name="f370" fmla="val 164386"/>
              <a:gd name="f371" fmla="val 6648353"/>
              <a:gd name="f372" fmla="val 172250"/>
              <a:gd name="f373" fmla="val 6680008"/>
              <a:gd name="f374" fmla="val 155223"/>
              <a:gd name="f375" fmla="val 6707960"/>
              <a:gd name="f376" fmla="val 160673"/>
              <a:gd name="f377" fmla="val 6736227"/>
              <a:gd name="f378" fmla="val 173216"/>
              <a:gd name="f379" fmla="val 6813963"/>
              <a:gd name="f380" fmla="val 164284"/>
              <a:gd name="f381" fmla="val 6888143"/>
              <a:gd name="f382" fmla="val 181296"/>
              <a:gd name="f383" fmla="val 6977218"/>
              <a:gd name="f384" fmla="val 184289"/>
              <a:gd name="f385" fmla="val 7040424"/>
              <a:gd name="f386" fmla="val 188318"/>
              <a:gd name="f387" fmla="val 7000278"/>
              <a:gd name="f388" fmla="val 216835"/>
              <a:gd name="f389" fmla="val 7065221"/>
              <a:gd name="f390" fmla="val 227531"/>
              <a:gd name="f391" fmla="val 7130163"/>
              <a:gd name="f392" fmla="val 238228"/>
              <a:gd name="f393" fmla="val 7291878"/>
              <a:gd name="f394" fmla="val 238208"/>
              <a:gd name="f395" fmla="val 7366876"/>
              <a:gd name="f396" fmla="val 248468"/>
              <a:gd name="f397" fmla="val 7491356"/>
              <a:gd name="f398" fmla="val 206752"/>
              <a:gd name="f399" fmla="val 7367734"/>
              <a:gd name="f400" fmla="val 280166"/>
              <a:gd name="f401" fmla="val 7565449"/>
              <a:gd name="f402" fmla="val 258950"/>
              <a:gd name="f403" fmla="val 7575959"/>
              <a:gd name="f404" fmla="val 252432"/>
              <a:gd name="f405" fmla="val 7600854"/>
              <a:gd name="f406" fmla="val 257628"/>
              <a:gd name="f407" fmla="val 7599285"/>
              <a:gd name="f408" fmla="val 266021"/>
              <a:gd name="f409" fmla="val 7611616"/>
              <a:gd name="f410" fmla="val 262940"/>
              <a:gd name="f411" fmla="val 7639946"/>
              <a:gd name="f412" fmla="val 245819"/>
              <a:gd name="f413" fmla="val 7644411"/>
              <a:gd name="f414" fmla="val 258986"/>
              <a:gd name="f415" fmla="val 7708015"/>
              <a:gd name="f416" fmla="val 258012"/>
              <a:gd name="f417" fmla="val 7770249"/>
              <a:gd name="f418" fmla="val 247724"/>
              <a:gd name="f419" fmla="val 7825110"/>
              <a:gd name="f420" fmla="val 229109"/>
              <a:gd name="f421" fmla="val 7949762"/>
              <a:gd name="f422" fmla="val 247028"/>
              <a:gd name="f423" fmla="val 7921956"/>
              <a:gd name="f424" fmla="val 197757"/>
              <a:gd name="f425" fmla="val 7965804"/>
              <a:gd name="f426" fmla="val 190545"/>
              <a:gd name="f427" fmla="val 8039439"/>
              <a:gd name="f428" fmla="val 213878"/>
              <a:gd name="f429" fmla="val 8063651"/>
              <a:gd name="f430" fmla="val 191475"/>
              <a:gd name="f431" fmla="val 8147401"/>
              <a:gd name="f432" fmla="val 205617"/>
              <a:gd name="f433" fmla="val 8166453"/>
              <a:gd name="f434" fmla="val 196610"/>
              <a:gd name="f435" fmla="val 8225048"/>
              <a:gd name="f436" fmla="val 207099"/>
              <a:gd name="f437" fmla="val 8256033"/>
              <a:gd name="f438" fmla="val 193713"/>
              <a:gd name="f439" fmla="val 8311388"/>
              <a:gd name="f440" fmla="val 242017"/>
              <a:gd name="f441" fmla="val 8350376"/>
              <a:gd name="f442" fmla="val 178592"/>
              <a:gd name="f443" fmla="val 8410677"/>
              <a:gd name="f444" fmla="val 172167"/>
              <a:gd name="f445" fmla="val 8470978"/>
              <a:gd name="f446" fmla="val 165743"/>
              <a:gd name="f447" fmla="val 8572470"/>
              <a:gd name="f448" fmla="val 206385"/>
              <a:gd name="f449" fmla="val 8617841"/>
              <a:gd name="f450" fmla="val 155167"/>
              <a:gd name="f451" fmla="val 8646050"/>
              <a:gd name="f452" fmla="val 160448"/>
              <a:gd name="f453" fmla="val 8664949"/>
              <a:gd name="f454" fmla="val 183631"/>
              <a:gd name="f455" fmla="val 8715976"/>
              <a:gd name="f456" fmla="val 178374"/>
              <a:gd name="f457" fmla="val 8737194"/>
              <a:gd name="f458" fmla="val 188216"/>
              <a:gd name="f459" fmla="val 8738009"/>
              <a:gd name="f460" fmla="val 189511"/>
              <a:gd name="f461" fmla="val 8778827"/>
              <a:gd name="f462" fmla="val 172936"/>
              <a:gd name="f463" fmla="val 8725277"/>
              <a:gd name="f464" fmla="val 146372"/>
              <a:gd name="f465" fmla="val 8850819"/>
              <a:gd name="f466" fmla="val 175612"/>
              <a:gd name="f467" fmla="val 8840778"/>
              <a:gd name="f468" fmla="val 143149"/>
              <a:gd name="f469" fmla="val 8903519"/>
              <a:gd name="f470" fmla="val 121096"/>
              <a:gd name="f471" fmla="val 9021861"/>
              <a:gd name="f472" fmla="val 150359"/>
              <a:gd name="f473" fmla="val 9010380"/>
              <a:gd name="f474" fmla="val 91891"/>
              <a:gd name="f475" fmla="val 9027103"/>
              <a:gd name="f476" fmla="val 56852"/>
              <a:gd name="f477" fmla="val 9112524"/>
              <a:gd name="f478" fmla="val 108357"/>
              <a:gd name="f479" fmla="val 9110856"/>
              <a:gd name="f480" fmla="val 70997"/>
              <a:gd name="f481" fmla="val 9148189"/>
              <a:gd name="f482" fmla="val 94250"/>
              <a:gd name="f483" fmla="val 9209809"/>
              <a:gd name="f484" fmla="val 53285"/>
              <a:gd name="f485" fmla="val 9268817"/>
              <a:gd name="f486" fmla="val 53082"/>
              <a:gd name="f487" fmla="val 9279135"/>
              <a:gd name="f488" fmla="val 35997"/>
              <a:gd name="f489" fmla="val 9292736"/>
              <a:gd name="f490" fmla="val 36520"/>
              <a:gd name="f491" fmla="val 9316667"/>
              <a:gd name="f492" fmla="val 45047"/>
              <a:gd name="f493" fmla="val 9352186"/>
              <a:gd name="f494" fmla="val 45862"/>
              <a:gd name="f495" fmla="val 9390008"/>
              <a:gd name="f496" fmla="val 39799"/>
              <a:gd name="f497" fmla="val 9428209"/>
              <a:gd name="f498" fmla="val 29923"/>
              <a:gd name="f499" fmla="+- 0 0 -90"/>
              <a:gd name="f500" fmla="*/ f3 1 9517857"/>
              <a:gd name="f501" fmla="*/ f4 1 918356"/>
              <a:gd name="f502" fmla="val f5"/>
              <a:gd name="f503" fmla="val f6"/>
              <a:gd name="f504" fmla="val f7"/>
              <a:gd name="f505" fmla="*/ f499 f0 1"/>
              <a:gd name="f506" fmla="+- f504 0 f502"/>
              <a:gd name="f507" fmla="+- f503 0 f502"/>
              <a:gd name="f508" fmla="*/ f505 1 f2"/>
              <a:gd name="f509" fmla="*/ f507 1 9517857"/>
              <a:gd name="f510" fmla="*/ f506 1 918356"/>
              <a:gd name="f511" fmla="*/ 4686423 f507 1"/>
              <a:gd name="f512" fmla="*/ 247919 f506 1"/>
              <a:gd name="f513" fmla="*/ 4689051 f507 1"/>
              <a:gd name="f514" fmla="*/ 250968 f506 1"/>
              <a:gd name="f515" fmla="*/ 4687244 f507 1"/>
              <a:gd name="f516" fmla="*/ 251298 f506 1"/>
              <a:gd name="f517" fmla="*/ 4685225 f507 1"/>
              <a:gd name="f518" fmla="*/ 246530 f506 1"/>
              <a:gd name="f519" fmla="*/ 4686133 f507 1"/>
              <a:gd name="f520" fmla="*/ 246727 f506 1"/>
              <a:gd name="f521" fmla="*/ 9517856 f507 1"/>
              <a:gd name="f522" fmla="*/ 0 f506 1"/>
              <a:gd name="f523" fmla="*/ 9517857 f507 1"/>
              <a:gd name="f524" fmla="*/ 12 f506 1"/>
              <a:gd name="f525" fmla="*/ 918356 f506 1"/>
              <a:gd name="f526" fmla="*/ 14604 f507 1"/>
              <a:gd name="f527" fmla="*/ 12841 f507 1"/>
              <a:gd name="f528" fmla="*/ 917763 f506 1"/>
              <a:gd name="f529" fmla="*/ 93 f507 1"/>
              <a:gd name="f530" fmla="*/ 912471 f506 1"/>
              <a:gd name="f531" fmla="*/ 58674 f507 1"/>
              <a:gd name="f532" fmla="*/ 890322 f506 1"/>
              <a:gd name="f533" fmla="*/ 275005 f507 1"/>
              <a:gd name="f534" fmla="*/ 807229 f506 1"/>
              <a:gd name="f535" fmla="*/ 587824 f507 1"/>
              <a:gd name="f536" fmla="*/ 798195 f506 1"/>
              <a:gd name="f537" fmla="*/ 651826 f507 1"/>
              <a:gd name="f538" fmla="*/ 738338 f506 1"/>
              <a:gd name="f539" fmla="*/ 727985 f507 1"/>
              <a:gd name="f540" fmla="*/ 719826 f506 1"/>
              <a:gd name="f541" fmla="*/ 778982 f507 1"/>
              <a:gd name="f542" fmla="*/ 710142 f506 1"/>
              <a:gd name="f543" fmla="*/ 849944 f507 1"/>
              <a:gd name="f544" fmla="*/ 717987 f506 1"/>
              <a:gd name="f545" fmla="*/ 921659 f507 1"/>
              <a:gd name="f546" fmla="*/ 712695 f506 1"/>
              <a:gd name="f547" fmla="*/ 930946 f507 1"/>
              <a:gd name="f548" fmla="*/ 734046 f506 1"/>
              <a:gd name="f549" fmla="*/ 986250 f507 1"/>
              <a:gd name="f550" fmla="*/ 713530 f506 1"/>
              <a:gd name="f551" fmla="*/ 1013752 f507 1"/>
              <a:gd name="f552" fmla="*/ 713361 f506 1"/>
              <a:gd name="f553" fmla="*/ 1023734 f507 1"/>
              <a:gd name="f554" fmla="*/ 718571 f506 1"/>
              <a:gd name="f555" fmla="*/ 1063207 f507 1"/>
              <a:gd name="f556" fmla="*/ 715651 f506 1"/>
              <a:gd name="f557" fmla="*/ 1081980 f507 1"/>
              <a:gd name="f558" fmla="*/ 738455 f506 1"/>
              <a:gd name="f559" fmla="*/ 1218120 f507 1"/>
              <a:gd name="f560" fmla="*/ 713280 f506 1"/>
              <a:gd name="f561" fmla="*/ 1397459 f507 1"/>
              <a:gd name="f562" fmla="*/ 691190 f506 1"/>
              <a:gd name="f563" fmla="*/ 1580688 f507 1"/>
              <a:gd name="f564" fmla="*/ 693697 f506 1"/>
              <a:gd name="f565" fmla="*/ 1772334 f507 1"/>
              <a:gd name="f566" fmla="*/ 710640 f506 1"/>
              <a:gd name="f567" fmla="*/ 2002561 f507 1"/>
              <a:gd name="f568" fmla="*/ 659917 f506 1"/>
              <a:gd name="f569" fmla="*/ 2135144 f507 1"/>
              <a:gd name="f570" fmla="*/ 636501 f506 1"/>
              <a:gd name="f571" fmla="*/ 2440292 f507 1"/>
              <a:gd name="f572" fmla="*/ 593862 f506 1"/>
              <a:gd name="f573" fmla="*/ 2547829 f507 1"/>
              <a:gd name="f574" fmla="*/ 566150 f506 1"/>
              <a:gd name="f575" fmla="*/ 2658055 f507 1"/>
              <a:gd name="f576" fmla="*/ 578727 f506 1"/>
              <a:gd name="f577" fmla="*/ 2693698 f507 1"/>
              <a:gd name="f578" fmla="*/ 560029 f506 1"/>
              <a:gd name="f579" fmla="*/ 2699673 f507 1"/>
              <a:gd name="f580" fmla="*/ 556400 f506 1"/>
              <a:gd name="f581" fmla="*/ 2727306 f507 1"/>
              <a:gd name="f582" fmla="*/ 550698 f506 1"/>
              <a:gd name="f583" fmla="*/ 2730451 f507 1"/>
              <a:gd name="f584" fmla="*/ 538058 f506 1"/>
              <a:gd name="f585" fmla="*/ 2768713 f507 1"/>
              <a:gd name="f586" fmla="*/ 521575 f506 1"/>
              <a:gd name="f587" fmla="*/ 2820868 f507 1"/>
              <a:gd name="f588" fmla="*/ 514160 f506 1"/>
              <a:gd name="f589" fmla="*/ 3073635 f507 1"/>
              <a:gd name="f590" fmla="*/ 491294 f506 1"/>
              <a:gd name="f591" fmla="*/ 3222071 f507 1"/>
              <a:gd name="f592" fmla="*/ 470559 f506 1"/>
              <a:gd name="f593" fmla="*/ 3274069 f507 1"/>
              <a:gd name="f594" fmla="*/ 451605 f506 1"/>
              <a:gd name="f595" fmla="*/ 3349632 f507 1"/>
              <a:gd name="f596" fmla="*/ 432583 f506 1"/>
              <a:gd name="f597" fmla="*/ 3479593 f507 1"/>
              <a:gd name="f598" fmla="*/ 390437 f506 1"/>
              <a:gd name="f599" fmla="*/ 3660110 f507 1"/>
              <a:gd name="f600" fmla="*/ 348726 f506 1"/>
              <a:gd name="f601" fmla="*/ 3750023 f507 1"/>
              <a:gd name="f602" fmla="*/ 370678 f506 1"/>
              <a:gd name="f603" fmla="*/ 3844133 f507 1"/>
              <a:gd name="f604" fmla="*/ 360648 f506 1"/>
              <a:gd name="f605" fmla="*/ 3913545 f507 1"/>
              <a:gd name="f606" fmla="*/ 344235 f506 1"/>
              <a:gd name="f607" fmla="*/ 4266740 f507 1"/>
              <a:gd name="f608" fmla="*/ 361454 f506 1"/>
              <a:gd name="f609" fmla="*/ 4430770 f507 1"/>
              <a:gd name="f610" fmla="*/ 342643 f506 1"/>
              <a:gd name="f611" fmla="*/ 4512664 f507 1"/>
              <a:gd name="f612" fmla="*/ 319948 f506 1"/>
              <a:gd name="f613" fmla="*/ 4616423 f507 1"/>
              <a:gd name="f614" fmla="*/ 290914 f506 1"/>
              <a:gd name="f615" fmla="*/ 4691675 f507 1"/>
              <a:gd name="f616" fmla="*/ 254011 f506 1"/>
              <a:gd name="f617" fmla="*/ 4719994 f507 1"/>
              <a:gd name="f618" fmla="*/ 245307 f506 1"/>
              <a:gd name="f619" fmla="*/ 4752894 f507 1"/>
              <a:gd name="f620" fmla="*/ 239875 f506 1"/>
              <a:gd name="f621" fmla="*/ 4769329 f507 1"/>
              <a:gd name="f622" fmla="*/ 233585 f506 1"/>
              <a:gd name="f623" fmla="*/ 4775634 f507 1"/>
              <a:gd name="f624" fmla="*/ 234063 f506 1"/>
              <a:gd name="f625" fmla="*/ 4790452 f507 1"/>
              <a:gd name="f626" fmla="*/ 233572 f506 1"/>
              <a:gd name="f627" fmla="*/ 4789062 f507 1"/>
              <a:gd name="f628" fmla="*/ 241924 f506 1"/>
              <a:gd name="f629" fmla="*/ 4827826 f507 1"/>
              <a:gd name="f630" fmla="*/ 246977 f506 1"/>
              <a:gd name="f631" fmla="*/ 4892569 f507 1"/>
              <a:gd name="f632" fmla="*/ 249933 f506 1"/>
              <a:gd name="f633" fmla="*/ 4896611 f507 1"/>
              <a:gd name="f634" fmla="*/ 240448 f506 1"/>
              <a:gd name="f635" fmla="*/ 4917286 f507 1"/>
              <a:gd name="f636" fmla="*/ 243659 f506 1"/>
              <a:gd name="f637" fmla="*/ 4981173 f507 1"/>
              <a:gd name="f638" fmla="*/ 247103 f506 1"/>
              <a:gd name="f639" fmla="*/ 5060397 f507 1"/>
              <a:gd name="f640" fmla="*/ 263688 f506 1"/>
              <a:gd name="f641" fmla="*/ 5252996 f507 1"/>
              <a:gd name="f642" fmla="*/ 270655 f506 1"/>
              <a:gd name="f643" fmla="*/ 5358056 f507 1"/>
              <a:gd name="f644" fmla="*/ 247248 f506 1"/>
              <a:gd name="f645" fmla="*/ 5426496 f507 1"/>
              <a:gd name="f646" fmla="*/ 235142 f506 1"/>
              <a:gd name="f647" fmla="*/ 5497161 f507 1"/>
              <a:gd name="f648" fmla="*/ 228808 f506 1"/>
              <a:gd name="f649" fmla="*/ 5826043 f507 1"/>
              <a:gd name="f650" fmla="*/ 148073 f506 1"/>
              <a:gd name="f651" fmla="*/ 6013415 f507 1"/>
              <a:gd name="f652" fmla="*/ 137316 f506 1"/>
              <a:gd name="f653" fmla="*/ 6080994 f507 1"/>
              <a:gd name="f654" fmla="*/ 142938 f506 1"/>
              <a:gd name="f655" fmla="*/ 6194152 f507 1"/>
              <a:gd name="f656" fmla="*/ 151772 f506 1"/>
              <a:gd name="f657" fmla="*/ 6281379 f507 1"/>
              <a:gd name="f658" fmla="*/ 181626 f506 1"/>
              <a:gd name="f659" fmla="*/ 6374947 f507 1"/>
              <a:gd name="f660" fmla="*/ 179799 f506 1"/>
              <a:gd name="f661" fmla="*/ 6448518 f507 1"/>
              <a:gd name="f662" fmla="*/ 164378 f506 1"/>
              <a:gd name="f663" fmla="*/ 6544700 f507 1"/>
              <a:gd name="f664" fmla="*/ 167161 f506 1"/>
              <a:gd name="f665" fmla="*/ 6648353 f507 1"/>
              <a:gd name="f666" fmla="*/ 172250 f506 1"/>
              <a:gd name="f667" fmla="*/ 6736227 f507 1"/>
              <a:gd name="f668" fmla="*/ 173216 f506 1"/>
              <a:gd name="f669" fmla="*/ 6977218 f507 1"/>
              <a:gd name="f670" fmla="*/ 184289 f506 1"/>
              <a:gd name="f671" fmla="*/ 7065221 f507 1"/>
              <a:gd name="f672" fmla="*/ 227531 f506 1"/>
              <a:gd name="f673" fmla="*/ 7366876 f507 1"/>
              <a:gd name="f674" fmla="*/ 248468 f506 1"/>
              <a:gd name="f675" fmla="*/ 7565449 f507 1"/>
              <a:gd name="f676" fmla="*/ 258950 f506 1"/>
              <a:gd name="f677" fmla="*/ 7599285 f507 1"/>
              <a:gd name="f678" fmla="*/ 266021 f506 1"/>
              <a:gd name="f679" fmla="*/ 7644411 f507 1"/>
              <a:gd name="f680" fmla="*/ 258986 f506 1"/>
              <a:gd name="f681" fmla="*/ 7825110 f507 1"/>
              <a:gd name="f682" fmla="*/ 229109 f506 1"/>
              <a:gd name="f683" fmla="*/ 7965804 f507 1"/>
              <a:gd name="f684" fmla="*/ 190545 f506 1"/>
              <a:gd name="f685" fmla="*/ 8147401 f507 1"/>
              <a:gd name="f686" fmla="*/ 205617 f506 1"/>
              <a:gd name="f687" fmla="*/ 8256033 f507 1"/>
              <a:gd name="f688" fmla="*/ 193713 f506 1"/>
              <a:gd name="f689" fmla="*/ 8410677 f507 1"/>
              <a:gd name="f690" fmla="*/ 172167 f506 1"/>
              <a:gd name="f691" fmla="*/ 8617841 f507 1"/>
              <a:gd name="f692" fmla="*/ 155167 f506 1"/>
              <a:gd name="f693" fmla="*/ 8715976 f507 1"/>
              <a:gd name="f694" fmla="*/ 178374 f506 1"/>
              <a:gd name="f695" fmla="*/ 8778827 f507 1"/>
              <a:gd name="f696" fmla="*/ 172936 f506 1"/>
              <a:gd name="f697" fmla="*/ 8840778 f507 1"/>
              <a:gd name="f698" fmla="*/ 143149 f506 1"/>
              <a:gd name="f699" fmla="*/ 9010380 f507 1"/>
              <a:gd name="f700" fmla="*/ 91891 f506 1"/>
              <a:gd name="f701" fmla="*/ 9110856 f507 1"/>
              <a:gd name="f702" fmla="*/ 70997 f506 1"/>
              <a:gd name="f703" fmla="*/ 9268817 f507 1"/>
              <a:gd name="f704" fmla="*/ 53082 f506 1"/>
              <a:gd name="f705" fmla="*/ 9316667 f507 1"/>
              <a:gd name="f706" fmla="*/ 45047 f506 1"/>
              <a:gd name="f707" fmla="*/ 9428209 f507 1"/>
              <a:gd name="f708" fmla="*/ 29923 f506 1"/>
              <a:gd name="f709" fmla="+- f508 0 f1"/>
              <a:gd name="f710" fmla="*/ f511 1 9517857"/>
              <a:gd name="f711" fmla="*/ f512 1 918356"/>
              <a:gd name="f712" fmla="*/ f513 1 9517857"/>
              <a:gd name="f713" fmla="*/ f514 1 918356"/>
              <a:gd name="f714" fmla="*/ f515 1 9517857"/>
              <a:gd name="f715" fmla="*/ f516 1 918356"/>
              <a:gd name="f716" fmla="*/ f517 1 9517857"/>
              <a:gd name="f717" fmla="*/ f518 1 918356"/>
              <a:gd name="f718" fmla="*/ f519 1 9517857"/>
              <a:gd name="f719" fmla="*/ f520 1 918356"/>
              <a:gd name="f720" fmla="*/ f521 1 9517857"/>
              <a:gd name="f721" fmla="*/ f522 1 918356"/>
              <a:gd name="f722" fmla="*/ f523 1 9517857"/>
              <a:gd name="f723" fmla="*/ f524 1 918356"/>
              <a:gd name="f724" fmla="*/ f525 1 918356"/>
              <a:gd name="f725" fmla="*/ f526 1 9517857"/>
              <a:gd name="f726" fmla="*/ f527 1 9517857"/>
              <a:gd name="f727" fmla="*/ f528 1 918356"/>
              <a:gd name="f728" fmla="*/ f529 1 9517857"/>
              <a:gd name="f729" fmla="*/ f530 1 918356"/>
              <a:gd name="f730" fmla="*/ f531 1 9517857"/>
              <a:gd name="f731" fmla="*/ f532 1 918356"/>
              <a:gd name="f732" fmla="*/ f533 1 9517857"/>
              <a:gd name="f733" fmla="*/ f534 1 918356"/>
              <a:gd name="f734" fmla="*/ f535 1 9517857"/>
              <a:gd name="f735" fmla="*/ f536 1 918356"/>
              <a:gd name="f736" fmla="*/ f537 1 9517857"/>
              <a:gd name="f737" fmla="*/ f538 1 918356"/>
              <a:gd name="f738" fmla="*/ f539 1 9517857"/>
              <a:gd name="f739" fmla="*/ f540 1 918356"/>
              <a:gd name="f740" fmla="*/ f541 1 9517857"/>
              <a:gd name="f741" fmla="*/ f542 1 918356"/>
              <a:gd name="f742" fmla="*/ f543 1 9517857"/>
              <a:gd name="f743" fmla="*/ f544 1 918356"/>
              <a:gd name="f744" fmla="*/ f545 1 9517857"/>
              <a:gd name="f745" fmla="*/ f546 1 918356"/>
              <a:gd name="f746" fmla="*/ f547 1 9517857"/>
              <a:gd name="f747" fmla="*/ f548 1 918356"/>
              <a:gd name="f748" fmla="*/ f549 1 9517857"/>
              <a:gd name="f749" fmla="*/ f550 1 918356"/>
              <a:gd name="f750" fmla="*/ f551 1 9517857"/>
              <a:gd name="f751" fmla="*/ f552 1 918356"/>
              <a:gd name="f752" fmla="*/ f553 1 9517857"/>
              <a:gd name="f753" fmla="*/ f554 1 918356"/>
              <a:gd name="f754" fmla="*/ f555 1 9517857"/>
              <a:gd name="f755" fmla="*/ f556 1 918356"/>
              <a:gd name="f756" fmla="*/ f557 1 9517857"/>
              <a:gd name="f757" fmla="*/ f558 1 918356"/>
              <a:gd name="f758" fmla="*/ f559 1 9517857"/>
              <a:gd name="f759" fmla="*/ f560 1 918356"/>
              <a:gd name="f760" fmla="*/ f561 1 9517857"/>
              <a:gd name="f761" fmla="*/ f562 1 918356"/>
              <a:gd name="f762" fmla="*/ f563 1 9517857"/>
              <a:gd name="f763" fmla="*/ f564 1 918356"/>
              <a:gd name="f764" fmla="*/ f565 1 9517857"/>
              <a:gd name="f765" fmla="*/ f566 1 918356"/>
              <a:gd name="f766" fmla="*/ f567 1 9517857"/>
              <a:gd name="f767" fmla="*/ f568 1 918356"/>
              <a:gd name="f768" fmla="*/ f569 1 9517857"/>
              <a:gd name="f769" fmla="*/ f570 1 918356"/>
              <a:gd name="f770" fmla="*/ f571 1 9517857"/>
              <a:gd name="f771" fmla="*/ f572 1 918356"/>
              <a:gd name="f772" fmla="*/ f573 1 9517857"/>
              <a:gd name="f773" fmla="*/ f574 1 918356"/>
              <a:gd name="f774" fmla="*/ f575 1 9517857"/>
              <a:gd name="f775" fmla="*/ f576 1 918356"/>
              <a:gd name="f776" fmla="*/ f577 1 9517857"/>
              <a:gd name="f777" fmla="*/ f578 1 918356"/>
              <a:gd name="f778" fmla="*/ f579 1 9517857"/>
              <a:gd name="f779" fmla="*/ f580 1 918356"/>
              <a:gd name="f780" fmla="*/ f581 1 9517857"/>
              <a:gd name="f781" fmla="*/ f582 1 918356"/>
              <a:gd name="f782" fmla="*/ f583 1 9517857"/>
              <a:gd name="f783" fmla="*/ f584 1 918356"/>
              <a:gd name="f784" fmla="*/ f585 1 9517857"/>
              <a:gd name="f785" fmla="*/ f586 1 918356"/>
              <a:gd name="f786" fmla="*/ f587 1 9517857"/>
              <a:gd name="f787" fmla="*/ f588 1 918356"/>
              <a:gd name="f788" fmla="*/ f589 1 9517857"/>
              <a:gd name="f789" fmla="*/ f590 1 918356"/>
              <a:gd name="f790" fmla="*/ f591 1 9517857"/>
              <a:gd name="f791" fmla="*/ f592 1 918356"/>
              <a:gd name="f792" fmla="*/ f593 1 9517857"/>
              <a:gd name="f793" fmla="*/ f594 1 918356"/>
              <a:gd name="f794" fmla="*/ f595 1 9517857"/>
              <a:gd name="f795" fmla="*/ f596 1 918356"/>
              <a:gd name="f796" fmla="*/ f597 1 9517857"/>
              <a:gd name="f797" fmla="*/ f598 1 918356"/>
              <a:gd name="f798" fmla="*/ f599 1 9517857"/>
              <a:gd name="f799" fmla="*/ f600 1 918356"/>
              <a:gd name="f800" fmla="*/ f601 1 9517857"/>
              <a:gd name="f801" fmla="*/ f602 1 918356"/>
              <a:gd name="f802" fmla="*/ f603 1 9517857"/>
              <a:gd name="f803" fmla="*/ f604 1 918356"/>
              <a:gd name="f804" fmla="*/ f605 1 9517857"/>
              <a:gd name="f805" fmla="*/ f606 1 918356"/>
              <a:gd name="f806" fmla="*/ f607 1 9517857"/>
              <a:gd name="f807" fmla="*/ f608 1 918356"/>
              <a:gd name="f808" fmla="*/ f609 1 9517857"/>
              <a:gd name="f809" fmla="*/ f610 1 918356"/>
              <a:gd name="f810" fmla="*/ f611 1 9517857"/>
              <a:gd name="f811" fmla="*/ f612 1 918356"/>
              <a:gd name="f812" fmla="*/ f613 1 9517857"/>
              <a:gd name="f813" fmla="*/ f614 1 918356"/>
              <a:gd name="f814" fmla="*/ f615 1 9517857"/>
              <a:gd name="f815" fmla="*/ f616 1 918356"/>
              <a:gd name="f816" fmla="*/ f617 1 9517857"/>
              <a:gd name="f817" fmla="*/ f618 1 918356"/>
              <a:gd name="f818" fmla="*/ f619 1 9517857"/>
              <a:gd name="f819" fmla="*/ f620 1 918356"/>
              <a:gd name="f820" fmla="*/ f621 1 9517857"/>
              <a:gd name="f821" fmla="*/ f622 1 918356"/>
              <a:gd name="f822" fmla="*/ f623 1 9517857"/>
              <a:gd name="f823" fmla="*/ f624 1 918356"/>
              <a:gd name="f824" fmla="*/ f625 1 9517857"/>
              <a:gd name="f825" fmla="*/ f626 1 918356"/>
              <a:gd name="f826" fmla="*/ f627 1 9517857"/>
              <a:gd name="f827" fmla="*/ f628 1 918356"/>
              <a:gd name="f828" fmla="*/ f629 1 9517857"/>
              <a:gd name="f829" fmla="*/ f630 1 918356"/>
              <a:gd name="f830" fmla="*/ f631 1 9517857"/>
              <a:gd name="f831" fmla="*/ f632 1 918356"/>
              <a:gd name="f832" fmla="*/ f633 1 9517857"/>
              <a:gd name="f833" fmla="*/ f634 1 918356"/>
              <a:gd name="f834" fmla="*/ f635 1 9517857"/>
              <a:gd name="f835" fmla="*/ f636 1 918356"/>
              <a:gd name="f836" fmla="*/ f637 1 9517857"/>
              <a:gd name="f837" fmla="*/ f638 1 918356"/>
              <a:gd name="f838" fmla="*/ f639 1 9517857"/>
              <a:gd name="f839" fmla="*/ f640 1 918356"/>
              <a:gd name="f840" fmla="*/ f641 1 9517857"/>
              <a:gd name="f841" fmla="*/ f642 1 918356"/>
              <a:gd name="f842" fmla="*/ f643 1 9517857"/>
              <a:gd name="f843" fmla="*/ f644 1 918356"/>
              <a:gd name="f844" fmla="*/ f645 1 9517857"/>
              <a:gd name="f845" fmla="*/ f646 1 918356"/>
              <a:gd name="f846" fmla="*/ f647 1 9517857"/>
              <a:gd name="f847" fmla="*/ f648 1 918356"/>
              <a:gd name="f848" fmla="*/ f649 1 9517857"/>
              <a:gd name="f849" fmla="*/ f650 1 918356"/>
              <a:gd name="f850" fmla="*/ f651 1 9517857"/>
              <a:gd name="f851" fmla="*/ f652 1 918356"/>
              <a:gd name="f852" fmla="*/ f653 1 9517857"/>
              <a:gd name="f853" fmla="*/ f654 1 918356"/>
              <a:gd name="f854" fmla="*/ f655 1 9517857"/>
              <a:gd name="f855" fmla="*/ f656 1 918356"/>
              <a:gd name="f856" fmla="*/ f657 1 9517857"/>
              <a:gd name="f857" fmla="*/ f658 1 918356"/>
              <a:gd name="f858" fmla="*/ f659 1 9517857"/>
              <a:gd name="f859" fmla="*/ f660 1 918356"/>
              <a:gd name="f860" fmla="*/ f661 1 9517857"/>
              <a:gd name="f861" fmla="*/ f662 1 918356"/>
              <a:gd name="f862" fmla="*/ f663 1 9517857"/>
              <a:gd name="f863" fmla="*/ f664 1 918356"/>
              <a:gd name="f864" fmla="*/ f665 1 9517857"/>
              <a:gd name="f865" fmla="*/ f666 1 918356"/>
              <a:gd name="f866" fmla="*/ f667 1 9517857"/>
              <a:gd name="f867" fmla="*/ f668 1 918356"/>
              <a:gd name="f868" fmla="*/ f669 1 9517857"/>
              <a:gd name="f869" fmla="*/ f670 1 918356"/>
              <a:gd name="f870" fmla="*/ f671 1 9517857"/>
              <a:gd name="f871" fmla="*/ f672 1 918356"/>
              <a:gd name="f872" fmla="*/ f673 1 9517857"/>
              <a:gd name="f873" fmla="*/ f674 1 918356"/>
              <a:gd name="f874" fmla="*/ f675 1 9517857"/>
              <a:gd name="f875" fmla="*/ f676 1 918356"/>
              <a:gd name="f876" fmla="*/ f677 1 9517857"/>
              <a:gd name="f877" fmla="*/ f678 1 918356"/>
              <a:gd name="f878" fmla="*/ f679 1 9517857"/>
              <a:gd name="f879" fmla="*/ f680 1 918356"/>
              <a:gd name="f880" fmla="*/ f681 1 9517857"/>
              <a:gd name="f881" fmla="*/ f682 1 918356"/>
              <a:gd name="f882" fmla="*/ f683 1 9517857"/>
              <a:gd name="f883" fmla="*/ f684 1 918356"/>
              <a:gd name="f884" fmla="*/ f685 1 9517857"/>
              <a:gd name="f885" fmla="*/ f686 1 918356"/>
              <a:gd name="f886" fmla="*/ f687 1 9517857"/>
              <a:gd name="f887" fmla="*/ f688 1 918356"/>
              <a:gd name="f888" fmla="*/ f689 1 9517857"/>
              <a:gd name="f889" fmla="*/ f690 1 918356"/>
              <a:gd name="f890" fmla="*/ f691 1 9517857"/>
              <a:gd name="f891" fmla="*/ f692 1 918356"/>
              <a:gd name="f892" fmla="*/ f693 1 9517857"/>
              <a:gd name="f893" fmla="*/ f694 1 918356"/>
              <a:gd name="f894" fmla="*/ f695 1 9517857"/>
              <a:gd name="f895" fmla="*/ f696 1 918356"/>
              <a:gd name="f896" fmla="*/ f697 1 9517857"/>
              <a:gd name="f897" fmla="*/ f698 1 918356"/>
              <a:gd name="f898" fmla="*/ f699 1 9517857"/>
              <a:gd name="f899" fmla="*/ f700 1 918356"/>
              <a:gd name="f900" fmla="*/ f701 1 9517857"/>
              <a:gd name="f901" fmla="*/ f702 1 918356"/>
              <a:gd name="f902" fmla="*/ f703 1 9517857"/>
              <a:gd name="f903" fmla="*/ f704 1 918356"/>
              <a:gd name="f904" fmla="*/ f705 1 9517857"/>
              <a:gd name="f905" fmla="*/ f706 1 918356"/>
              <a:gd name="f906" fmla="*/ f707 1 9517857"/>
              <a:gd name="f907" fmla="*/ f708 1 918356"/>
              <a:gd name="f908" fmla="*/ f502 1 f509"/>
              <a:gd name="f909" fmla="*/ f503 1 f509"/>
              <a:gd name="f910" fmla="*/ f502 1 f510"/>
              <a:gd name="f911" fmla="*/ f504 1 f510"/>
              <a:gd name="f912" fmla="*/ f710 1 f509"/>
              <a:gd name="f913" fmla="*/ f711 1 f510"/>
              <a:gd name="f914" fmla="*/ f712 1 f509"/>
              <a:gd name="f915" fmla="*/ f713 1 f510"/>
              <a:gd name="f916" fmla="*/ f714 1 f509"/>
              <a:gd name="f917" fmla="*/ f715 1 f510"/>
              <a:gd name="f918" fmla="*/ f716 1 f509"/>
              <a:gd name="f919" fmla="*/ f717 1 f510"/>
              <a:gd name="f920" fmla="*/ f718 1 f509"/>
              <a:gd name="f921" fmla="*/ f719 1 f510"/>
              <a:gd name="f922" fmla="*/ f720 1 f509"/>
              <a:gd name="f923" fmla="*/ f721 1 f510"/>
              <a:gd name="f924" fmla="*/ f722 1 f509"/>
              <a:gd name="f925" fmla="*/ f723 1 f510"/>
              <a:gd name="f926" fmla="*/ f724 1 f510"/>
              <a:gd name="f927" fmla="*/ f725 1 f509"/>
              <a:gd name="f928" fmla="*/ f726 1 f509"/>
              <a:gd name="f929" fmla="*/ f727 1 f510"/>
              <a:gd name="f930" fmla="*/ f728 1 f509"/>
              <a:gd name="f931" fmla="*/ f729 1 f510"/>
              <a:gd name="f932" fmla="*/ f730 1 f509"/>
              <a:gd name="f933" fmla="*/ f731 1 f510"/>
              <a:gd name="f934" fmla="*/ f732 1 f509"/>
              <a:gd name="f935" fmla="*/ f733 1 f510"/>
              <a:gd name="f936" fmla="*/ f734 1 f509"/>
              <a:gd name="f937" fmla="*/ f735 1 f510"/>
              <a:gd name="f938" fmla="*/ f736 1 f509"/>
              <a:gd name="f939" fmla="*/ f737 1 f510"/>
              <a:gd name="f940" fmla="*/ f738 1 f509"/>
              <a:gd name="f941" fmla="*/ f739 1 f510"/>
              <a:gd name="f942" fmla="*/ f740 1 f509"/>
              <a:gd name="f943" fmla="*/ f741 1 f510"/>
              <a:gd name="f944" fmla="*/ f742 1 f509"/>
              <a:gd name="f945" fmla="*/ f743 1 f510"/>
              <a:gd name="f946" fmla="*/ f744 1 f509"/>
              <a:gd name="f947" fmla="*/ f745 1 f510"/>
              <a:gd name="f948" fmla="*/ f746 1 f509"/>
              <a:gd name="f949" fmla="*/ f747 1 f510"/>
              <a:gd name="f950" fmla="*/ f748 1 f509"/>
              <a:gd name="f951" fmla="*/ f749 1 f510"/>
              <a:gd name="f952" fmla="*/ f750 1 f509"/>
              <a:gd name="f953" fmla="*/ f751 1 f510"/>
              <a:gd name="f954" fmla="*/ f752 1 f509"/>
              <a:gd name="f955" fmla="*/ f753 1 f510"/>
              <a:gd name="f956" fmla="*/ f754 1 f509"/>
              <a:gd name="f957" fmla="*/ f755 1 f510"/>
              <a:gd name="f958" fmla="*/ f756 1 f509"/>
              <a:gd name="f959" fmla="*/ f757 1 f510"/>
              <a:gd name="f960" fmla="*/ f758 1 f509"/>
              <a:gd name="f961" fmla="*/ f759 1 f510"/>
              <a:gd name="f962" fmla="*/ f760 1 f509"/>
              <a:gd name="f963" fmla="*/ f761 1 f510"/>
              <a:gd name="f964" fmla="*/ f762 1 f509"/>
              <a:gd name="f965" fmla="*/ f763 1 f510"/>
              <a:gd name="f966" fmla="*/ f764 1 f509"/>
              <a:gd name="f967" fmla="*/ f765 1 f510"/>
              <a:gd name="f968" fmla="*/ f766 1 f509"/>
              <a:gd name="f969" fmla="*/ f767 1 f510"/>
              <a:gd name="f970" fmla="*/ f768 1 f509"/>
              <a:gd name="f971" fmla="*/ f769 1 f510"/>
              <a:gd name="f972" fmla="*/ f770 1 f509"/>
              <a:gd name="f973" fmla="*/ f771 1 f510"/>
              <a:gd name="f974" fmla="*/ f772 1 f509"/>
              <a:gd name="f975" fmla="*/ f773 1 f510"/>
              <a:gd name="f976" fmla="*/ f774 1 f509"/>
              <a:gd name="f977" fmla="*/ f775 1 f510"/>
              <a:gd name="f978" fmla="*/ f776 1 f509"/>
              <a:gd name="f979" fmla="*/ f777 1 f510"/>
              <a:gd name="f980" fmla="*/ f778 1 f509"/>
              <a:gd name="f981" fmla="*/ f779 1 f510"/>
              <a:gd name="f982" fmla="*/ f780 1 f509"/>
              <a:gd name="f983" fmla="*/ f781 1 f510"/>
              <a:gd name="f984" fmla="*/ f782 1 f509"/>
              <a:gd name="f985" fmla="*/ f783 1 f510"/>
              <a:gd name="f986" fmla="*/ f784 1 f509"/>
              <a:gd name="f987" fmla="*/ f785 1 f510"/>
              <a:gd name="f988" fmla="*/ f786 1 f509"/>
              <a:gd name="f989" fmla="*/ f787 1 f510"/>
              <a:gd name="f990" fmla="*/ f788 1 f509"/>
              <a:gd name="f991" fmla="*/ f789 1 f510"/>
              <a:gd name="f992" fmla="*/ f790 1 f509"/>
              <a:gd name="f993" fmla="*/ f791 1 f510"/>
              <a:gd name="f994" fmla="*/ f792 1 f509"/>
              <a:gd name="f995" fmla="*/ f793 1 f510"/>
              <a:gd name="f996" fmla="*/ f794 1 f509"/>
              <a:gd name="f997" fmla="*/ f795 1 f510"/>
              <a:gd name="f998" fmla="*/ f796 1 f509"/>
              <a:gd name="f999" fmla="*/ f797 1 f510"/>
              <a:gd name="f1000" fmla="*/ f798 1 f509"/>
              <a:gd name="f1001" fmla="*/ f799 1 f510"/>
              <a:gd name="f1002" fmla="*/ f800 1 f509"/>
              <a:gd name="f1003" fmla="*/ f801 1 f510"/>
              <a:gd name="f1004" fmla="*/ f802 1 f509"/>
              <a:gd name="f1005" fmla="*/ f803 1 f510"/>
              <a:gd name="f1006" fmla="*/ f804 1 f509"/>
              <a:gd name="f1007" fmla="*/ f805 1 f510"/>
              <a:gd name="f1008" fmla="*/ f806 1 f509"/>
              <a:gd name="f1009" fmla="*/ f807 1 f510"/>
              <a:gd name="f1010" fmla="*/ f808 1 f509"/>
              <a:gd name="f1011" fmla="*/ f809 1 f510"/>
              <a:gd name="f1012" fmla="*/ f810 1 f509"/>
              <a:gd name="f1013" fmla="*/ f811 1 f510"/>
              <a:gd name="f1014" fmla="*/ f812 1 f509"/>
              <a:gd name="f1015" fmla="*/ f813 1 f510"/>
              <a:gd name="f1016" fmla="*/ f814 1 f509"/>
              <a:gd name="f1017" fmla="*/ f815 1 f510"/>
              <a:gd name="f1018" fmla="*/ f816 1 f509"/>
              <a:gd name="f1019" fmla="*/ f817 1 f510"/>
              <a:gd name="f1020" fmla="*/ f818 1 f509"/>
              <a:gd name="f1021" fmla="*/ f819 1 f510"/>
              <a:gd name="f1022" fmla="*/ f820 1 f509"/>
              <a:gd name="f1023" fmla="*/ f821 1 f510"/>
              <a:gd name="f1024" fmla="*/ f822 1 f509"/>
              <a:gd name="f1025" fmla="*/ f823 1 f510"/>
              <a:gd name="f1026" fmla="*/ f824 1 f509"/>
              <a:gd name="f1027" fmla="*/ f825 1 f510"/>
              <a:gd name="f1028" fmla="*/ f826 1 f509"/>
              <a:gd name="f1029" fmla="*/ f827 1 f510"/>
              <a:gd name="f1030" fmla="*/ f828 1 f509"/>
              <a:gd name="f1031" fmla="*/ f829 1 f510"/>
              <a:gd name="f1032" fmla="*/ f830 1 f509"/>
              <a:gd name="f1033" fmla="*/ f831 1 f510"/>
              <a:gd name="f1034" fmla="*/ f832 1 f509"/>
              <a:gd name="f1035" fmla="*/ f833 1 f510"/>
              <a:gd name="f1036" fmla="*/ f834 1 f509"/>
              <a:gd name="f1037" fmla="*/ f835 1 f510"/>
              <a:gd name="f1038" fmla="*/ f836 1 f509"/>
              <a:gd name="f1039" fmla="*/ f837 1 f510"/>
              <a:gd name="f1040" fmla="*/ f838 1 f509"/>
              <a:gd name="f1041" fmla="*/ f839 1 f510"/>
              <a:gd name="f1042" fmla="*/ f840 1 f509"/>
              <a:gd name="f1043" fmla="*/ f841 1 f510"/>
              <a:gd name="f1044" fmla="*/ f842 1 f509"/>
              <a:gd name="f1045" fmla="*/ f843 1 f510"/>
              <a:gd name="f1046" fmla="*/ f844 1 f509"/>
              <a:gd name="f1047" fmla="*/ f845 1 f510"/>
              <a:gd name="f1048" fmla="*/ f846 1 f509"/>
              <a:gd name="f1049" fmla="*/ f847 1 f510"/>
              <a:gd name="f1050" fmla="*/ f848 1 f509"/>
              <a:gd name="f1051" fmla="*/ f849 1 f510"/>
              <a:gd name="f1052" fmla="*/ f850 1 f509"/>
              <a:gd name="f1053" fmla="*/ f851 1 f510"/>
              <a:gd name="f1054" fmla="*/ f852 1 f509"/>
              <a:gd name="f1055" fmla="*/ f853 1 f510"/>
              <a:gd name="f1056" fmla="*/ f854 1 f509"/>
              <a:gd name="f1057" fmla="*/ f855 1 f510"/>
              <a:gd name="f1058" fmla="*/ f856 1 f509"/>
              <a:gd name="f1059" fmla="*/ f857 1 f510"/>
              <a:gd name="f1060" fmla="*/ f858 1 f509"/>
              <a:gd name="f1061" fmla="*/ f859 1 f510"/>
              <a:gd name="f1062" fmla="*/ f860 1 f509"/>
              <a:gd name="f1063" fmla="*/ f861 1 f510"/>
              <a:gd name="f1064" fmla="*/ f862 1 f509"/>
              <a:gd name="f1065" fmla="*/ f863 1 f510"/>
              <a:gd name="f1066" fmla="*/ f864 1 f509"/>
              <a:gd name="f1067" fmla="*/ f865 1 f510"/>
              <a:gd name="f1068" fmla="*/ f866 1 f509"/>
              <a:gd name="f1069" fmla="*/ f867 1 f510"/>
              <a:gd name="f1070" fmla="*/ f868 1 f509"/>
              <a:gd name="f1071" fmla="*/ f869 1 f510"/>
              <a:gd name="f1072" fmla="*/ f870 1 f509"/>
              <a:gd name="f1073" fmla="*/ f871 1 f510"/>
              <a:gd name="f1074" fmla="*/ f872 1 f509"/>
              <a:gd name="f1075" fmla="*/ f873 1 f510"/>
              <a:gd name="f1076" fmla="*/ f874 1 f509"/>
              <a:gd name="f1077" fmla="*/ f875 1 f510"/>
              <a:gd name="f1078" fmla="*/ f876 1 f509"/>
              <a:gd name="f1079" fmla="*/ f877 1 f510"/>
              <a:gd name="f1080" fmla="*/ f878 1 f509"/>
              <a:gd name="f1081" fmla="*/ f879 1 f510"/>
              <a:gd name="f1082" fmla="*/ f880 1 f509"/>
              <a:gd name="f1083" fmla="*/ f881 1 f510"/>
              <a:gd name="f1084" fmla="*/ f882 1 f509"/>
              <a:gd name="f1085" fmla="*/ f883 1 f510"/>
              <a:gd name="f1086" fmla="*/ f884 1 f509"/>
              <a:gd name="f1087" fmla="*/ f885 1 f510"/>
              <a:gd name="f1088" fmla="*/ f886 1 f509"/>
              <a:gd name="f1089" fmla="*/ f887 1 f510"/>
              <a:gd name="f1090" fmla="*/ f888 1 f509"/>
              <a:gd name="f1091" fmla="*/ f889 1 f510"/>
              <a:gd name="f1092" fmla="*/ f890 1 f509"/>
              <a:gd name="f1093" fmla="*/ f891 1 f510"/>
              <a:gd name="f1094" fmla="*/ f892 1 f509"/>
              <a:gd name="f1095" fmla="*/ f893 1 f510"/>
              <a:gd name="f1096" fmla="*/ f894 1 f509"/>
              <a:gd name="f1097" fmla="*/ f895 1 f510"/>
              <a:gd name="f1098" fmla="*/ f896 1 f509"/>
              <a:gd name="f1099" fmla="*/ f897 1 f510"/>
              <a:gd name="f1100" fmla="*/ f898 1 f509"/>
              <a:gd name="f1101" fmla="*/ f899 1 f510"/>
              <a:gd name="f1102" fmla="*/ f900 1 f509"/>
              <a:gd name="f1103" fmla="*/ f901 1 f510"/>
              <a:gd name="f1104" fmla="*/ f902 1 f509"/>
              <a:gd name="f1105" fmla="*/ f903 1 f510"/>
              <a:gd name="f1106" fmla="*/ f904 1 f509"/>
              <a:gd name="f1107" fmla="*/ f905 1 f510"/>
              <a:gd name="f1108" fmla="*/ f906 1 f509"/>
              <a:gd name="f1109" fmla="*/ f907 1 f510"/>
              <a:gd name="f1110" fmla="*/ f908 f500 1"/>
              <a:gd name="f1111" fmla="*/ f909 f500 1"/>
              <a:gd name="f1112" fmla="*/ f911 f501 1"/>
              <a:gd name="f1113" fmla="*/ f910 f501 1"/>
              <a:gd name="f1114" fmla="*/ f912 f500 1"/>
              <a:gd name="f1115" fmla="*/ f913 f501 1"/>
              <a:gd name="f1116" fmla="*/ f914 f500 1"/>
              <a:gd name="f1117" fmla="*/ f915 f501 1"/>
              <a:gd name="f1118" fmla="*/ f916 f500 1"/>
              <a:gd name="f1119" fmla="*/ f917 f501 1"/>
              <a:gd name="f1120" fmla="*/ f918 f500 1"/>
              <a:gd name="f1121" fmla="*/ f919 f501 1"/>
              <a:gd name="f1122" fmla="*/ f920 f500 1"/>
              <a:gd name="f1123" fmla="*/ f921 f501 1"/>
              <a:gd name="f1124" fmla="*/ f922 f500 1"/>
              <a:gd name="f1125" fmla="*/ f923 f501 1"/>
              <a:gd name="f1126" fmla="*/ f924 f500 1"/>
              <a:gd name="f1127" fmla="*/ f925 f501 1"/>
              <a:gd name="f1128" fmla="*/ f926 f501 1"/>
              <a:gd name="f1129" fmla="*/ f927 f500 1"/>
              <a:gd name="f1130" fmla="*/ f928 f500 1"/>
              <a:gd name="f1131" fmla="*/ f929 f501 1"/>
              <a:gd name="f1132" fmla="*/ f930 f500 1"/>
              <a:gd name="f1133" fmla="*/ f931 f501 1"/>
              <a:gd name="f1134" fmla="*/ f932 f500 1"/>
              <a:gd name="f1135" fmla="*/ f933 f501 1"/>
              <a:gd name="f1136" fmla="*/ f934 f500 1"/>
              <a:gd name="f1137" fmla="*/ f935 f501 1"/>
              <a:gd name="f1138" fmla="*/ f936 f500 1"/>
              <a:gd name="f1139" fmla="*/ f937 f501 1"/>
              <a:gd name="f1140" fmla="*/ f938 f500 1"/>
              <a:gd name="f1141" fmla="*/ f939 f501 1"/>
              <a:gd name="f1142" fmla="*/ f940 f500 1"/>
              <a:gd name="f1143" fmla="*/ f941 f501 1"/>
              <a:gd name="f1144" fmla="*/ f942 f500 1"/>
              <a:gd name="f1145" fmla="*/ f943 f501 1"/>
              <a:gd name="f1146" fmla="*/ f944 f500 1"/>
              <a:gd name="f1147" fmla="*/ f945 f501 1"/>
              <a:gd name="f1148" fmla="*/ f946 f500 1"/>
              <a:gd name="f1149" fmla="*/ f947 f501 1"/>
              <a:gd name="f1150" fmla="*/ f948 f500 1"/>
              <a:gd name="f1151" fmla="*/ f949 f501 1"/>
              <a:gd name="f1152" fmla="*/ f950 f500 1"/>
              <a:gd name="f1153" fmla="*/ f951 f501 1"/>
              <a:gd name="f1154" fmla="*/ f952 f500 1"/>
              <a:gd name="f1155" fmla="*/ f953 f501 1"/>
              <a:gd name="f1156" fmla="*/ f954 f500 1"/>
              <a:gd name="f1157" fmla="*/ f955 f501 1"/>
              <a:gd name="f1158" fmla="*/ f956 f500 1"/>
              <a:gd name="f1159" fmla="*/ f957 f501 1"/>
              <a:gd name="f1160" fmla="*/ f958 f500 1"/>
              <a:gd name="f1161" fmla="*/ f959 f501 1"/>
              <a:gd name="f1162" fmla="*/ f960 f500 1"/>
              <a:gd name="f1163" fmla="*/ f961 f501 1"/>
              <a:gd name="f1164" fmla="*/ f962 f500 1"/>
              <a:gd name="f1165" fmla="*/ f963 f501 1"/>
              <a:gd name="f1166" fmla="*/ f964 f500 1"/>
              <a:gd name="f1167" fmla="*/ f965 f501 1"/>
              <a:gd name="f1168" fmla="*/ f966 f500 1"/>
              <a:gd name="f1169" fmla="*/ f967 f501 1"/>
              <a:gd name="f1170" fmla="*/ f968 f500 1"/>
              <a:gd name="f1171" fmla="*/ f969 f501 1"/>
              <a:gd name="f1172" fmla="*/ f970 f500 1"/>
              <a:gd name="f1173" fmla="*/ f971 f501 1"/>
              <a:gd name="f1174" fmla="*/ f972 f500 1"/>
              <a:gd name="f1175" fmla="*/ f973 f501 1"/>
              <a:gd name="f1176" fmla="*/ f974 f500 1"/>
              <a:gd name="f1177" fmla="*/ f975 f501 1"/>
              <a:gd name="f1178" fmla="*/ f976 f500 1"/>
              <a:gd name="f1179" fmla="*/ f977 f501 1"/>
              <a:gd name="f1180" fmla="*/ f978 f500 1"/>
              <a:gd name="f1181" fmla="*/ f979 f501 1"/>
              <a:gd name="f1182" fmla="*/ f980 f500 1"/>
              <a:gd name="f1183" fmla="*/ f981 f501 1"/>
              <a:gd name="f1184" fmla="*/ f982 f500 1"/>
              <a:gd name="f1185" fmla="*/ f983 f501 1"/>
              <a:gd name="f1186" fmla="*/ f984 f500 1"/>
              <a:gd name="f1187" fmla="*/ f985 f501 1"/>
              <a:gd name="f1188" fmla="*/ f986 f500 1"/>
              <a:gd name="f1189" fmla="*/ f987 f501 1"/>
              <a:gd name="f1190" fmla="*/ f988 f500 1"/>
              <a:gd name="f1191" fmla="*/ f989 f501 1"/>
              <a:gd name="f1192" fmla="*/ f990 f500 1"/>
              <a:gd name="f1193" fmla="*/ f991 f501 1"/>
              <a:gd name="f1194" fmla="*/ f992 f500 1"/>
              <a:gd name="f1195" fmla="*/ f993 f501 1"/>
              <a:gd name="f1196" fmla="*/ f994 f500 1"/>
              <a:gd name="f1197" fmla="*/ f995 f501 1"/>
              <a:gd name="f1198" fmla="*/ f996 f500 1"/>
              <a:gd name="f1199" fmla="*/ f997 f501 1"/>
              <a:gd name="f1200" fmla="*/ f998 f500 1"/>
              <a:gd name="f1201" fmla="*/ f999 f501 1"/>
              <a:gd name="f1202" fmla="*/ f1000 f500 1"/>
              <a:gd name="f1203" fmla="*/ f1001 f501 1"/>
              <a:gd name="f1204" fmla="*/ f1002 f500 1"/>
              <a:gd name="f1205" fmla="*/ f1003 f501 1"/>
              <a:gd name="f1206" fmla="*/ f1004 f500 1"/>
              <a:gd name="f1207" fmla="*/ f1005 f501 1"/>
              <a:gd name="f1208" fmla="*/ f1006 f500 1"/>
              <a:gd name="f1209" fmla="*/ f1007 f501 1"/>
              <a:gd name="f1210" fmla="*/ f1008 f500 1"/>
              <a:gd name="f1211" fmla="*/ f1009 f501 1"/>
              <a:gd name="f1212" fmla="*/ f1010 f500 1"/>
              <a:gd name="f1213" fmla="*/ f1011 f501 1"/>
              <a:gd name="f1214" fmla="*/ f1012 f500 1"/>
              <a:gd name="f1215" fmla="*/ f1013 f501 1"/>
              <a:gd name="f1216" fmla="*/ f1014 f500 1"/>
              <a:gd name="f1217" fmla="*/ f1015 f501 1"/>
              <a:gd name="f1218" fmla="*/ f1016 f500 1"/>
              <a:gd name="f1219" fmla="*/ f1017 f501 1"/>
              <a:gd name="f1220" fmla="*/ f1018 f500 1"/>
              <a:gd name="f1221" fmla="*/ f1019 f501 1"/>
              <a:gd name="f1222" fmla="*/ f1020 f500 1"/>
              <a:gd name="f1223" fmla="*/ f1021 f501 1"/>
              <a:gd name="f1224" fmla="*/ f1022 f500 1"/>
              <a:gd name="f1225" fmla="*/ f1023 f501 1"/>
              <a:gd name="f1226" fmla="*/ f1024 f500 1"/>
              <a:gd name="f1227" fmla="*/ f1025 f501 1"/>
              <a:gd name="f1228" fmla="*/ f1026 f500 1"/>
              <a:gd name="f1229" fmla="*/ f1027 f501 1"/>
              <a:gd name="f1230" fmla="*/ f1028 f500 1"/>
              <a:gd name="f1231" fmla="*/ f1029 f501 1"/>
              <a:gd name="f1232" fmla="*/ f1030 f500 1"/>
              <a:gd name="f1233" fmla="*/ f1031 f501 1"/>
              <a:gd name="f1234" fmla="*/ f1032 f500 1"/>
              <a:gd name="f1235" fmla="*/ f1033 f501 1"/>
              <a:gd name="f1236" fmla="*/ f1034 f500 1"/>
              <a:gd name="f1237" fmla="*/ f1035 f501 1"/>
              <a:gd name="f1238" fmla="*/ f1036 f500 1"/>
              <a:gd name="f1239" fmla="*/ f1037 f501 1"/>
              <a:gd name="f1240" fmla="*/ f1038 f500 1"/>
              <a:gd name="f1241" fmla="*/ f1039 f501 1"/>
              <a:gd name="f1242" fmla="*/ f1040 f500 1"/>
              <a:gd name="f1243" fmla="*/ f1041 f501 1"/>
              <a:gd name="f1244" fmla="*/ f1042 f500 1"/>
              <a:gd name="f1245" fmla="*/ f1043 f501 1"/>
              <a:gd name="f1246" fmla="*/ f1044 f500 1"/>
              <a:gd name="f1247" fmla="*/ f1045 f501 1"/>
              <a:gd name="f1248" fmla="*/ f1046 f500 1"/>
              <a:gd name="f1249" fmla="*/ f1047 f501 1"/>
              <a:gd name="f1250" fmla="*/ f1048 f500 1"/>
              <a:gd name="f1251" fmla="*/ f1049 f501 1"/>
              <a:gd name="f1252" fmla="*/ f1050 f500 1"/>
              <a:gd name="f1253" fmla="*/ f1051 f501 1"/>
              <a:gd name="f1254" fmla="*/ f1052 f500 1"/>
              <a:gd name="f1255" fmla="*/ f1053 f501 1"/>
              <a:gd name="f1256" fmla="*/ f1054 f500 1"/>
              <a:gd name="f1257" fmla="*/ f1055 f501 1"/>
              <a:gd name="f1258" fmla="*/ f1056 f500 1"/>
              <a:gd name="f1259" fmla="*/ f1057 f501 1"/>
              <a:gd name="f1260" fmla="*/ f1058 f500 1"/>
              <a:gd name="f1261" fmla="*/ f1059 f501 1"/>
              <a:gd name="f1262" fmla="*/ f1060 f500 1"/>
              <a:gd name="f1263" fmla="*/ f1061 f501 1"/>
              <a:gd name="f1264" fmla="*/ f1062 f500 1"/>
              <a:gd name="f1265" fmla="*/ f1063 f501 1"/>
              <a:gd name="f1266" fmla="*/ f1064 f500 1"/>
              <a:gd name="f1267" fmla="*/ f1065 f501 1"/>
              <a:gd name="f1268" fmla="*/ f1066 f500 1"/>
              <a:gd name="f1269" fmla="*/ f1067 f501 1"/>
              <a:gd name="f1270" fmla="*/ f1068 f500 1"/>
              <a:gd name="f1271" fmla="*/ f1069 f501 1"/>
              <a:gd name="f1272" fmla="*/ f1070 f500 1"/>
              <a:gd name="f1273" fmla="*/ f1071 f501 1"/>
              <a:gd name="f1274" fmla="*/ f1072 f500 1"/>
              <a:gd name="f1275" fmla="*/ f1073 f501 1"/>
              <a:gd name="f1276" fmla="*/ f1074 f500 1"/>
              <a:gd name="f1277" fmla="*/ f1075 f501 1"/>
              <a:gd name="f1278" fmla="*/ f1076 f500 1"/>
              <a:gd name="f1279" fmla="*/ f1077 f501 1"/>
              <a:gd name="f1280" fmla="*/ f1078 f500 1"/>
              <a:gd name="f1281" fmla="*/ f1079 f501 1"/>
              <a:gd name="f1282" fmla="*/ f1080 f500 1"/>
              <a:gd name="f1283" fmla="*/ f1081 f501 1"/>
              <a:gd name="f1284" fmla="*/ f1082 f500 1"/>
              <a:gd name="f1285" fmla="*/ f1083 f501 1"/>
              <a:gd name="f1286" fmla="*/ f1084 f500 1"/>
              <a:gd name="f1287" fmla="*/ f1085 f501 1"/>
              <a:gd name="f1288" fmla="*/ f1086 f500 1"/>
              <a:gd name="f1289" fmla="*/ f1087 f501 1"/>
              <a:gd name="f1290" fmla="*/ f1088 f500 1"/>
              <a:gd name="f1291" fmla="*/ f1089 f501 1"/>
              <a:gd name="f1292" fmla="*/ f1090 f500 1"/>
              <a:gd name="f1293" fmla="*/ f1091 f501 1"/>
              <a:gd name="f1294" fmla="*/ f1092 f500 1"/>
              <a:gd name="f1295" fmla="*/ f1093 f501 1"/>
              <a:gd name="f1296" fmla="*/ f1094 f500 1"/>
              <a:gd name="f1297" fmla="*/ f1095 f501 1"/>
              <a:gd name="f1298" fmla="*/ f1096 f500 1"/>
              <a:gd name="f1299" fmla="*/ f1097 f501 1"/>
              <a:gd name="f1300" fmla="*/ f1098 f500 1"/>
              <a:gd name="f1301" fmla="*/ f1099 f501 1"/>
              <a:gd name="f1302" fmla="*/ f1100 f500 1"/>
              <a:gd name="f1303" fmla="*/ f1101 f501 1"/>
              <a:gd name="f1304" fmla="*/ f1102 f500 1"/>
              <a:gd name="f1305" fmla="*/ f1103 f501 1"/>
              <a:gd name="f1306" fmla="*/ f1104 f500 1"/>
              <a:gd name="f1307" fmla="*/ f1105 f501 1"/>
              <a:gd name="f1308" fmla="*/ f1106 f500 1"/>
              <a:gd name="f1309" fmla="*/ f1107 f501 1"/>
              <a:gd name="f1310" fmla="*/ f1108 f500 1"/>
              <a:gd name="f1311" fmla="*/ f1109 f50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09">
                <a:pos x="f1114" y="f1115"/>
              </a:cxn>
              <a:cxn ang="f709">
                <a:pos x="f1116" y="f1117"/>
              </a:cxn>
              <a:cxn ang="f709">
                <a:pos x="f1118" y="f1119"/>
              </a:cxn>
              <a:cxn ang="f709">
                <a:pos x="f1120" y="f1121"/>
              </a:cxn>
              <a:cxn ang="f709">
                <a:pos x="f1122" y="f1123"/>
              </a:cxn>
              <a:cxn ang="f709">
                <a:pos x="f1114" y="f1115"/>
              </a:cxn>
              <a:cxn ang="f709">
                <a:pos x="f1124" y="f1125"/>
              </a:cxn>
              <a:cxn ang="f709">
                <a:pos x="f1126" y="f1127"/>
              </a:cxn>
              <a:cxn ang="f709">
                <a:pos x="f1126" y="f1128"/>
              </a:cxn>
              <a:cxn ang="f709">
                <a:pos x="f1129" y="f1128"/>
              </a:cxn>
              <a:cxn ang="f709">
                <a:pos x="f1130" y="f1131"/>
              </a:cxn>
              <a:cxn ang="f709">
                <a:pos x="f1132" y="f1133"/>
              </a:cxn>
              <a:cxn ang="f709">
                <a:pos x="f1134" y="f1135"/>
              </a:cxn>
              <a:cxn ang="f709">
                <a:pos x="f1136" y="f1137"/>
              </a:cxn>
              <a:cxn ang="f709">
                <a:pos x="f1138" y="f1139"/>
              </a:cxn>
              <a:cxn ang="f709">
                <a:pos x="f1140" y="f1141"/>
              </a:cxn>
              <a:cxn ang="f709">
                <a:pos x="f1142" y="f1143"/>
              </a:cxn>
              <a:cxn ang="f709">
                <a:pos x="f1144" y="f1145"/>
              </a:cxn>
              <a:cxn ang="f709">
                <a:pos x="f1146" y="f1147"/>
              </a:cxn>
              <a:cxn ang="f709">
                <a:pos x="f1148" y="f1149"/>
              </a:cxn>
              <a:cxn ang="f709">
                <a:pos x="f1150" y="f1151"/>
              </a:cxn>
              <a:cxn ang="f709">
                <a:pos x="f1152" y="f1153"/>
              </a:cxn>
              <a:cxn ang="f709">
                <a:pos x="f1154" y="f1155"/>
              </a:cxn>
              <a:cxn ang="f709">
                <a:pos x="f1156" y="f1157"/>
              </a:cxn>
              <a:cxn ang="f709">
                <a:pos x="f1158" y="f1159"/>
              </a:cxn>
              <a:cxn ang="f709">
                <a:pos x="f1160" y="f1161"/>
              </a:cxn>
              <a:cxn ang="f709">
                <a:pos x="f1162" y="f1163"/>
              </a:cxn>
              <a:cxn ang="f709">
                <a:pos x="f1164" y="f1165"/>
              </a:cxn>
              <a:cxn ang="f709">
                <a:pos x="f1166" y="f1167"/>
              </a:cxn>
              <a:cxn ang="f709">
                <a:pos x="f1168" y="f1169"/>
              </a:cxn>
              <a:cxn ang="f709">
                <a:pos x="f1170" y="f1171"/>
              </a:cxn>
              <a:cxn ang="f709">
                <a:pos x="f1172" y="f1173"/>
              </a:cxn>
              <a:cxn ang="f709">
                <a:pos x="f1174" y="f1175"/>
              </a:cxn>
              <a:cxn ang="f709">
                <a:pos x="f1176" y="f1177"/>
              </a:cxn>
              <a:cxn ang="f709">
                <a:pos x="f1178" y="f1179"/>
              </a:cxn>
              <a:cxn ang="f709">
                <a:pos x="f1180" y="f1181"/>
              </a:cxn>
              <a:cxn ang="f709">
                <a:pos x="f1182" y="f1183"/>
              </a:cxn>
              <a:cxn ang="f709">
                <a:pos x="f1184" y="f1185"/>
              </a:cxn>
              <a:cxn ang="f709">
                <a:pos x="f1186" y="f1187"/>
              </a:cxn>
              <a:cxn ang="f709">
                <a:pos x="f1188" y="f1189"/>
              </a:cxn>
              <a:cxn ang="f709">
                <a:pos x="f1190" y="f1191"/>
              </a:cxn>
              <a:cxn ang="f709">
                <a:pos x="f1192" y="f1193"/>
              </a:cxn>
              <a:cxn ang="f709">
                <a:pos x="f1194" y="f1195"/>
              </a:cxn>
              <a:cxn ang="f709">
                <a:pos x="f1196" y="f1197"/>
              </a:cxn>
              <a:cxn ang="f709">
                <a:pos x="f1198" y="f1199"/>
              </a:cxn>
              <a:cxn ang="f709">
                <a:pos x="f1200" y="f1201"/>
              </a:cxn>
              <a:cxn ang="f709">
                <a:pos x="f1202" y="f1203"/>
              </a:cxn>
              <a:cxn ang="f709">
                <a:pos x="f1204" y="f1205"/>
              </a:cxn>
              <a:cxn ang="f709">
                <a:pos x="f1206" y="f1207"/>
              </a:cxn>
              <a:cxn ang="f709">
                <a:pos x="f1208" y="f1209"/>
              </a:cxn>
              <a:cxn ang="f709">
                <a:pos x="f1210" y="f1211"/>
              </a:cxn>
              <a:cxn ang="f709">
                <a:pos x="f1212" y="f1213"/>
              </a:cxn>
              <a:cxn ang="f709">
                <a:pos x="f1214" y="f1215"/>
              </a:cxn>
              <a:cxn ang="f709">
                <a:pos x="f1216" y="f1217"/>
              </a:cxn>
              <a:cxn ang="f709">
                <a:pos x="f1218" y="f1219"/>
              </a:cxn>
              <a:cxn ang="f709">
                <a:pos x="f1116" y="f1117"/>
              </a:cxn>
              <a:cxn ang="f709">
                <a:pos x="f1220" y="f1221"/>
              </a:cxn>
              <a:cxn ang="f709">
                <a:pos x="f1222" y="f1223"/>
              </a:cxn>
              <a:cxn ang="f709">
                <a:pos x="f1224" y="f1225"/>
              </a:cxn>
              <a:cxn ang="f709">
                <a:pos x="f1226" y="f1227"/>
              </a:cxn>
              <a:cxn ang="f709">
                <a:pos x="f1228" y="f1229"/>
              </a:cxn>
              <a:cxn ang="f709">
                <a:pos x="f1230" y="f1231"/>
              </a:cxn>
              <a:cxn ang="f709">
                <a:pos x="f1232" y="f1233"/>
              </a:cxn>
              <a:cxn ang="f709">
                <a:pos x="f1234" y="f1235"/>
              </a:cxn>
              <a:cxn ang="f709">
                <a:pos x="f1236" y="f1237"/>
              </a:cxn>
              <a:cxn ang="f709">
                <a:pos x="f1238" y="f1239"/>
              </a:cxn>
              <a:cxn ang="f709">
                <a:pos x="f1240" y="f1241"/>
              </a:cxn>
              <a:cxn ang="f709">
                <a:pos x="f1242" y="f1243"/>
              </a:cxn>
              <a:cxn ang="f709">
                <a:pos x="f1244" y="f1245"/>
              </a:cxn>
              <a:cxn ang="f709">
                <a:pos x="f1246" y="f1247"/>
              </a:cxn>
              <a:cxn ang="f709">
                <a:pos x="f1248" y="f1249"/>
              </a:cxn>
              <a:cxn ang="f709">
                <a:pos x="f1250" y="f1251"/>
              </a:cxn>
              <a:cxn ang="f709">
                <a:pos x="f1252" y="f1253"/>
              </a:cxn>
              <a:cxn ang="f709">
                <a:pos x="f1254" y="f1255"/>
              </a:cxn>
              <a:cxn ang="f709">
                <a:pos x="f1256" y="f1257"/>
              </a:cxn>
              <a:cxn ang="f709">
                <a:pos x="f1258" y="f1259"/>
              </a:cxn>
              <a:cxn ang="f709">
                <a:pos x="f1260" y="f1261"/>
              </a:cxn>
              <a:cxn ang="f709">
                <a:pos x="f1262" y="f1263"/>
              </a:cxn>
              <a:cxn ang="f709">
                <a:pos x="f1264" y="f1265"/>
              </a:cxn>
              <a:cxn ang="f709">
                <a:pos x="f1266" y="f1267"/>
              </a:cxn>
              <a:cxn ang="f709">
                <a:pos x="f1268" y="f1269"/>
              </a:cxn>
              <a:cxn ang="f709">
                <a:pos x="f1270" y="f1271"/>
              </a:cxn>
              <a:cxn ang="f709">
                <a:pos x="f1272" y="f1273"/>
              </a:cxn>
              <a:cxn ang="f709">
                <a:pos x="f1274" y="f1275"/>
              </a:cxn>
              <a:cxn ang="f709">
                <a:pos x="f1276" y="f1277"/>
              </a:cxn>
              <a:cxn ang="f709">
                <a:pos x="f1278" y="f1279"/>
              </a:cxn>
              <a:cxn ang="f709">
                <a:pos x="f1280" y="f1281"/>
              </a:cxn>
              <a:cxn ang="f709">
                <a:pos x="f1282" y="f1283"/>
              </a:cxn>
              <a:cxn ang="f709">
                <a:pos x="f1284" y="f1285"/>
              </a:cxn>
              <a:cxn ang="f709">
                <a:pos x="f1286" y="f1287"/>
              </a:cxn>
              <a:cxn ang="f709">
                <a:pos x="f1288" y="f1289"/>
              </a:cxn>
              <a:cxn ang="f709">
                <a:pos x="f1290" y="f1291"/>
              </a:cxn>
              <a:cxn ang="f709">
                <a:pos x="f1292" y="f1293"/>
              </a:cxn>
              <a:cxn ang="f709">
                <a:pos x="f1294" y="f1295"/>
              </a:cxn>
              <a:cxn ang="f709">
                <a:pos x="f1296" y="f1297"/>
              </a:cxn>
              <a:cxn ang="f709">
                <a:pos x="f1298" y="f1299"/>
              </a:cxn>
              <a:cxn ang="f709">
                <a:pos x="f1300" y="f1301"/>
              </a:cxn>
              <a:cxn ang="f709">
                <a:pos x="f1302" y="f1303"/>
              </a:cxn>
              <a:cxn ang="f709">
                <a:pos x="f1304" y="f1305"/>
              </a:cxn>
              <a:cxn ang="f709">
                <a:pos x="f1306" y="f1307"/>
              </a:cxn>
              <a:cxn ang="f709">
                <a:pos x="f1308" y="f1309"/>
              </a:cxn>
              <a:cxn ang="f709">
                <a:pos x="f1310" y="f1311"/>
              </a:cxn>
            </a:cxnLst>
            <a:rect l="f1110" t="f1113" r="f1111" b="f1112"/>
            <a:pathLst>
              <a:path w="9517857" h="918356">
                <a:moveTo>
                  <a:pt x="f8" y="f9"/>
                </a:moveTo>
                <a:lnTo>
                  <a:pt x="f10" y="f11"/>
                </a:lnTo>
                <a:lnTo>
                  <a:pt x="f12" y="f13"/>
                </a:lnTo>
                <a:close/>
                <a:moveTo>
                  <a:pt x="f14" y="f15"/>
                </a:moveTo>
                <a:cubicBezTo>
                  <a:pt x="f16" y="f17"/>
                  <a:pt x="f18" y="f19"/>
                  <a:pt x="f20" y="f21"/>
                </a:cubicBezTo>
                <a:lnTo>
                  <a:pt x="f8" y="f9"/>
                </a:lnTo>
                <a:close/>
                <a:moveTo>
                  <a:pt x="f22" y="f5"/>
                </a:moveTo>
                <a:lnTo>
                  <a:pt x="f6" y="f23"/>
                </a:lnTo>
                <a:lnTo>
                  <a:pt x="f6" y="f7"/>
                </a:lnTo>
                <a:lnTo>
                  <a:pt x="f24" y="f7"/>
                </a:lnTo>
                <a:lnTo>
                  <a:pt x="f25" y="f26"/>
                </a:ln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6"/>
                  <a:pt x="f67" y="f68"/>
                </a:cubicBezTo>
                <a:cubicBezTo>
                  <a:pt x="f69" y="f70"/>
                  <a:pt x="f71" y="f72"/>
                  <a:pt x="f73" y="f74"/>
                </a:cubicBezTo>
                <a:lnTo>
                  <a:pt x="f75" y="f76"/>
                </a:lnTo>
                <a:lnTo>
                  <a:pt x="f77" y="f78"/>
                </a:lnTo>
                <a:lnTo>
                  <a:pt x="f79" y="f80"/>
                </a:lnTo>
                <a:lnTo>
                  <a:pt x="f81" y="f82"/>
                </a:lnTo>
                <a:lnTo>
                  <a:pt x="f83" y="f84"/>
                </a:lnTo>
                <a:cubicBezTo>
                  <a:pt x="f85" y="f86"/>
                  <a:pt x="f87" y="f88"/>
                  <a:pt x="f89" y="f90"/>
                </a:cubicBezTo>
                <a:lnTo>
                  <a:pt x="f91" y="f92"/>
                </a:lnTo>
                <a:lnTo>
                  <a:pt x="f93" y="f94"/>
                </a:lnTo>
                <a:cubicBezTo>
                  <a:pt x="f95" y="f96"/>
                  <a:pt x="f97" y="f98"/>
                  <a:pt x="f99" y="f100"/>
                </a:cubicBezTo>
                <a:cubicBezTo>
                  <a:pt x="f101" y="f102"/>
                  <a:pt x="f103" y="f104"/>
                  <a:pt x="f105" y="f106"/>
                </a:cubicBezTo>
                <a:cubicBezTo>
                  <a:pt x="f107" y="f108"/>
                  <a:pt x="f109" y="f110"/>
                  <a:pt x="f111" y="f112"/>
                </a:cubicBezTo>
                <a:cubicBezTo>
                  <a:pt x="f113" y="f114"/>
                  <a:pt x="f115" y="f116"/>
                  <a:pt x="f117" y="f118"/>
                </a:cubicBezTo>
                <a:cubicBezTo>
                  <a:pt x="f119" y="f120"/>
                  <a:pt x="f121" y="f122"/>
                  <a:pt x="f123" y="f124"/>
                </a:cubicBezTo>
                <a:cubicBezTo>
                  <a:pt x="f125" y="f126"/>
                  <a:pt x="f127" y="f128"/>
                  <a:pt x="f129" y="f130"/>
                </a:cubicBezTo>
                <a:cubicBezTo>
                  <a:pt x="f131" y="f132"/>
                  <a:pt x="f133" y="f134"/>
                  <a:pt x="f135" y="f136"/>
                </a:cubicBezTo>
                <a:cubicBezTo>
                  <a:pt x="f137" y="f138"/>
                  <a:pt x="f139" y="f140"/>
                  <a:pt x="f141" y="f142"/>
                </a:cubicBezTo>
                <a:cubicBezTo>
                  <a:pt x="f143" y="f144"/>
                  <a:pt x="f145" y="f146"/>
                  <a:pt x="f147" y="f148"/>
                </a:cubicBezTo>
                <a:lnTo>
                  <a:pt x="f149" y="f150"/>
                </a:lnTo>
                <a:lnTo>
                  <a:pt x="f151" y="f152"/>
                </a:lnTo>
                <a:lnTo>
                  <a:pt x="f153" y="f154"/>
                </a:lnTo>
                <a:lnTo>
                  <a:pt x="f155" y="f156"/>
                </a:lnTo>
                <a:cubicBezTo>
                  <a:pt x="f157" y="f158"/>
                  <a:pt x="f159" y="f160"/>
                  <a:pt x="f161" y="f162"/>
                </a:cubicBezTo>
                <a:cubicBezTo>
                  <a:pt x="f163" y="f164"/>
                  <a:pt x="f165" y="f166"/>
                  <a:pt x="f167" y="f168"/>
                </a:cubicBezTo>
                <a:cubicBezTo>
                  <a:pt x="f169" y="f170"/>
                  <a:pt x="f171" y="f172"/>
                  <a:pt x="f173" y="f174"/>
                </a:cubicBezTo>
                <a:cubicBezTo>
                  <a:pt x="f175" y="f176"/>
                  <a:pt x="f177" y="f178"/>
                  <a:pt x="f179" y="f180"/>
                </a:cubicBezTo>
                <a:cubicBezTo>
                  <a:pt x="f181" y="f182"/>
                  <a:pt x="f183" y="f184"/>
                  <a:pt x="f185" y="f186"/>
                </a:cubicBezTo>
                <a:cubicBezTo>
                  <a:pt x="f187" y="f188"/>
                  <a:pt x="f189" y="f190"/>
                  <a:pt x="f191" y="f192"/>
                </a:cubicBezTo>
                <a:cubicBezTo>
                  <a:pt x="f193" y="f194"/>
                  <a:pt x="f195" y="f196"/>
                  <a:pt x="f197" y="f198"/>
                </a:cubicBezTo>
                <a:cubicBezTo>
                  <a:pt x="f199" y="f200"/>
                  <a:pt x="f201" y="f202"/>
                  <a:pt x="f203" y="f204"/>
                </a:cubicBezTo>
                <a:cubicBezTo>
                  <a:pt x="f205" y="f206"/>
                  <a:pt x="f207" y="f208"/>
                  <a:pt x="f209" y="f210"/>
                </a:cubicBez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cubicBezTo>
                  <a:pt x="f223" y="f224"/>
                  <a:pt x="f225" y="f226"/>
                  <a:pt x="f227" y="f228"/>
                </a:cubicBezTo>
                <a:cubicBezTo>
                  <a:pt x="f229" y="f230"/>
                  <a:pt x="f231" y="f232"/>
                  <a:pt x="f233" y="f234"/>
                </a:cubicBezTo>
                <a:cubicBezTo>
                  <a:pt x="f235" y="f236"/>
                  <a:pt x="f237" y="f238"/>
                  <a:pt x="f239" y="f240"/>
                </a:cubicBezTo>
                <a:cubicBezTo>
                  <a:pt x="f241" y="f242"/>
                  <a:pt x="f243" y="f244"/>
                  <a:pt x="f245" y="f246"/>
                </a:cubicBezTo>
                <a:lnTo>
                  <a:pt x="f10" y="f11"/>
                </a:lnTo>
                <a:lnTo>
                  <a:pt x="f247" y="f248"/>
                </a:lnTo>
                <a:cubicBezTo>
                  <a:pt x="f249" y="f250"/>
                  <a:pt x="f251" y="f252"/>
                  <a:pt x="f253" y="f254"/>
                </a:cubicBezTo>
                <a:lnTo>
                  <a:pt x="f255" y="f256"/>
                </a:lnTo>
                <a:lnTo>
                  <a:pt x="f257" y="f258"/>
                </a:lnTo>
                <a:lnTo>
                  <a:pt x="f259" y="f260"/>
                </a:lnTo>
                <a:cubicBezTo>
                  <a:pt x="f261" y="f262"/>
                  <a:pt x="f263" y="f264"/>
                  <a:pt x="f265" y="f266"/>
                </a:cubicBezTo>
                <a:cubicBezTo>
                  <a:pt x="f267" y="f268"/>
                  <a:pt x="f269" y="f270"/>
                  <a:pt x="f271" y="f272"/>
                </a:cubicBezTo>
                <a:cubicBezTo>
                  <a:pt x="f273" y="f274"/>
                  <a:pt x="f275" y="f276"/>
                  <a:pt x="f277" y="f278"/>
                </a:cubicBezTo>
                <a:lnTo>
                  <a:pt x="f279" y="f280"/>
                </a:lnTo>
                <a:lnTo>
                  <a:pt x="f281" y="f282"/>
                </a:lnTo>
                <a:cubicBezTo>
                  <a:pt x="f283" y="f284"/>
                  <a:pt x="f285" y="f286"/>
                  <a:pt x="f287" y="f288"/>
                </a:cubicBezTo>
                <a:cubicBezTo>
                  <a:pt x="f289" y="f290"/>
                  <a:pt x="f291" y="f292"/>
                  <a:pt x="f293" y="f294"/>
                </a:cubicBezTo>
                <a:cubicBezTo>
                  <a:pt x="f295" y="f296"/>
                  <a:pt x="f297" y="f298"/>
                  <a:pt x="f299" y="f300"/>
                </a:cubicBezTo>
                <a:cubicBezTo>
                  <a:pt x="f301" y="f302"/>
                  <a:pt x="f303" y="f304"/>
                  <a:pt x="f305" y="f306"/>
                </a:cubicBezTo>
                <a:cubicBezTo>
                  <a:pt x="f307" y="f308"/>
                  <a:pt x="f309" y="f310"/>
                  <a:pt x="f311" y="f312"/>
                </a:cubicBezTo>
                <a:cubicBezTo>
                  <a:pt x="f313" y="f314"/>
                  <a:pt x="f315" y="f316"/>
                  <a:pt x="f317" y="f318"/>
                </a:cubicBezTo>
                <a:cubicBezTo>
                  <a:pt x="f319" y="f320"/>
                  <a:pt x="f321" y="f322"/>
                  <a:pt x="f323" y="f324"/>
                </a:cubicBezTo>
                <a:cubicBezTo>
                  <a:pt x="f325" y="f326"/>
                  <a:pt x="f327" y="f328"/>
                  <a:pt x="f329" y="f330"/>
                </a:cubicBezTo>
                <a:cubicBezTo>
                  <a:pt x="f331" y="f332"/>
                  <a:pt x="f333" y="f334"/>
                  <a:pt x="f335" y="f336"/>
                </a:cubicBezTo>
                <a:cubicBezTo>
                  <a:pt x="f337" y="f338"/>
                  <a:pt x="f339" y="f340"/>
                  <a:pt x="f341" y="f342"/>
                </a:cubicBezTo>
                <a:cubicBezTo>
                  <a:pt x="f343" y="f344"/>
                  <a:pt x="f345" y="f346"/>
                  <a:pt x="f347" y="f348"/>
                </a:cubicBezTo>
                <a:cubicBezTo>
                  <a:pt x="f349" y="f350"/>
                  <a:pt x="f351" y="f352"/>
                  <a:pt x="f353" y="f354"/>
                </a:cubicBezTo>
                <a:cubicBezTo>
                  <a:pt x="f355" y="f356"/>
                  <a:pt x="f357" y="f358"/>
                  <a:pt x="f359" y="f360"/>
                </a:cubicBezTo>
                <a:cubicBezTo>
                  <a:pt x="f361" y="f362"/>
                  <a:pt x="f363" y="f364"/>
                  <a:pt x="f365" y="f366"/>
                </a:cubicBezTo>
                <a:cubicBezTo>
                  <a:pt x="f367" y="f368"/>
                  <a:pt x="f369" y="f370"/>
                  <a:pt x="f371" y="f372"/>
                </a:cubicBezTo>
                <a:cubicBezTo>
                  <a:pt x="f373" y="f374"/>
                  <a:pt x="f375" y="f376"/>
                  <a:pt x="f377" y="f378"/>
                </a:cubicBezTo>
                <a:cubicBezTo>
                  <a:pt x="f379" y="f380"/>
                  <a:pt x="f381" y="f382"/>
                  <a:pt x="f383" y="f384"/>
                </a:cubicBezTo>
                <a:cubicBezTo>
                  <a:pt x="f385" y="f386"/>
                  <a:pt x="f387" y="f388"/>
                  <a:pt x="f389" y="f390"/>
                </a:cubicBezTo>
                <a:cubicBezTo>
                  <a:pt x="f391" y="f392"/>
                  <a:pt x="f393" y="f394"/>
                  <a:pt x="f395" y="f396"/>
                </a:cubicBezTo>
                <a:cubicBezTo>
                  <a:pt x="f397" y="f398"/>
                  <a:pt x="f399" y="f400"/>
                  <a:pt x="f401" y="f402"/>
                </a:cubicBezTo>
                <a:cubicBezTo>
                  <a:pt x="f403" y="f404"/>
                  <a:pt x="f405" y="f406"/>
                  <a:pt x="f407" y="f408"/>
                </a:cubicBezTo>
                <a:cubicBezTo>
                  <a:pt x="f409" y="f410"/>
                  <a:pt x="f411" y="f412"/>
                  <a:pt x="f413" y="f414"/>
                </a:cubicBezTo>
                <a:cubicBezTo>
                  <a:pt x="f415" y="f416"/>
                  <a:pt x="f417" y="f418"/>
                  <a:pt x="f419" y="f420"/>
                </a:cubicBezTo>
                <a:cubicBezTo>
                  <a:pt x="f421" y="f422"/>
                  <a:pt x="f423" y="f424"/>
                  <a:pt x="f425" y="f426"/>
                </a:cubicBezTo>
                <a:cubicBezTo>
                  <a:pt x="f427" y="f428"/>
                  <a:pt x="f429" y="f430"/>
                  <a:pt x="f431" y="f432"/>
                </a:cubicBezTo>
                <a:cubicBezTo>
                  <a:pt x="f433" y="f434"/>
                  <a:pt x="f435" y="f436"/>
                  <a:pt x="f437" y="f438"/>
                </a:cubicBezTo>
                <a:cubicBezTo>
                  <a:pt x="f439" y="f440"/>
                  <a:pt x="f441" y="f442"/>
                  <a:pt x="f443" y="f444"/>
                </a:cubicBezTo>
                <a:cubicBezTo>
                  <a:pt x="f445" y="f446"/>
                  <a:pt x="f447" y="f448"/>
                  <a:pt x="f449" y="f450"/>
                </a:cubicBezTo>
                <a:cubicBezTo>
                  <a:pt x="f451" y="f452"/>
                  <a:pt x="f453" y="f454"/>
                  <a:pt x="f455" y="f456"/>
                </a:cubicBezTo>
                <a:cubicBezTo>
                  <a:pt x="f457" y="f458"/>
                  <a:pt x="f459" y="f460"/>
                  <a:pt x="f461" y="f462"/>
                </a:cubicBezTo>
                <a:cubicBezTo>
                  <a:pt x="f463" y="f464"/>
                  <a:pt x="f465" y="f466"/>
                  <a:pt x="f467" y="f468"/>
                </a:cubicBezTo>
                <a:cubicBezTo>
                  <a:pt x="f469" y="f470"/>
                  <a:pt x="f471" y="f472"/>
                  <a:pt x="f473" y="f474"/>
                </a:cubicBezTo>
                <a:cubicBezTo>
                  <a:pt x="f475" y="f476"/>
                  <a:pt x="f477" y="f478"/>
                  <a:pt x="f479" y="f480"/>
                </a:cubicBezTo>
                <a:cubicBezTo>
                  <a:pt x="f481" y="f482"/>
                  <a:pt x="f483" y="f484"/>
                  <a:pt x="f485" y="f486"/>
                </a:cubicBezTo>
                <a:cubicBezTo>
                  <a:pt x="f487" y="f488"/>
                  <a:pt x="f489" y="f490"/>
                  <a:pt x="f491" y="f492"/>
                </a:cubicBezTo>
                <a:cubicBezTo>
                  <a:pt x="f493" y="f494"/>
                  <a:pt x="f495" y="f496"/>
                  <a:pt x="f497" y="f49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615</Words>
  <PresentationFormat>Widescreen</PresentationFormat>
  <Paragraphs>33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Presentation</vt:lpstr>
      <vt:lpstr>What Is Societal Marketing?</vt:lpstr>
      <vt:lpstr>How Societal Marketing Works</vt:lpstr>
      <vt:lpstr>Practical Applications</vt:lpstr>
      <vt:lpstr>Benefits for Contemporary Businesses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2026-10-20T19:35:24Z</dcterms:created>
  <dcterms:modified xsi:type="dcterms:W3CDTF">2026-10-23T10:22:05Z</dcterms:modified>
</cp:coreProperties>
</file>