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notesSlide+xml" PartName="/ppt/notesSlides/notesSlide1.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9" r:id="rId5"/>
  </p:sldMasterIdLst>
  <p:notesMasterIdLst>
    <p:notesMasterId r:id="rId6"/>
  </p:notesMasterIdLst>
  <p:sldIdLst>
    <p:sldId id="256" r:id="rId7"/>
  </p:sldIdLst>
  <p:sldSz cx="9144000" cy="6858000" type="screen4x3"/>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autoAdjust="0" sz="88530"/>
  </p:normalViewPr>
  <p:slideViewPr>
    <p:cSldViewPr>
      <p:cViewPr>
        <p:scale>
          <a:sx d="100" n="80"/>
          <a:sy d="100" n="80"/>
        </p:scale>
        <p:origin x="-1086" y="504"/>
      </p:cViewPr>
      <p:guideLst>
        <p:guide orient="horz" pos="2160"/>
        <p:guide pos="2880"/>
      </p:guideLst>
    </p:cSldViewPr>
  </p:slideViewPr>
  <p:notesTextViewPr>
    <p:cViewPr>
      <p:scale>
        <a:sx d="100" n="100"/>
        <a:sy d="100" n="100"/>
      </p:scale>
      <p:origin x="0" y="870"/>
    </p:cViewPr>
  </p:notesTextViewPr>
  <p:gridSpacing cx="73736200" cy="73736200"/>
</p:viewPr>
</file>

<file path=ppt/_rels/presentation.xml.rels><?xml version="1.0" encoding="UTF-8" standalone="yes"?><Relationships xmlns="http://schemas.openxmlformats.org/package/2006/relationships"><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1.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2.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7200"/>
          </a:xfrm>
          <a:prstGeom prst="rect">
            <a:avLst/>
          </a:prstGeom>
        </p:spPr>
        <p:txBody>
          <a:bodyPr bIns="45720" lIns="91440" numCol="1" rIns="91440" rtlCol="0" tIns="45720" vert="horz"/>
          <a:lstStyle>
            <a:lvl1pPr algn="l">
              <a:defRPr sz="1200"/>
            </a:lvl1pPr>
          </a:lstStyle>
          <a:p>
            <a:endParaRPr lang="en-US"/>
          </a:p>
        </p:txBody>
      </p:sp>
      <p:sp>
        <p:nvSpPr>
          <p:cNvPr id="3" name="Date Placeholder 2"/>
          <p:cNvSpPr>
            <a:spLocks noGrp="1"/>
          </p:cNvSpPr>
          <p:nvPr>
            <p:ph idx="1" type="dt"/>
          </p:nvPr>
        </p:nvSpPr>
        <p:spPr>
          <a:xfrm>
            <a:off x="3884613" y="0"/>
            <a:ext cx="2971800" cy="457200"/>
          </a:xfrm>
          <a:prstGeom prst="rect">
            <a:avLst/>
          </a:prstGeom>
        </p:spPr>
        <p:txBody>
          <a:bodyPr bIns="45720" lIns="91440" numCol="1" rIns="91440" rtlCol="0" tIns="45720" vert="horz"/>
          <a:lstStyle>
            <a:lvl1pPr algn="r">
              <a:defRPr sz="1200"/>
            </a:lvl1pPr>
          </a:lstStyle>
          <a:p>
            <a:fld id="{3700740F-6836-4805-ACC0-0FBF72C886E2}" type="datetimeFigureOut">
              <a:rPr lang="en-US" smtClean="0"/>
              <a:pPr/>
              <a:t>4/1/2024</a:t>
            </a:fld>
            <a:endParaRPr lang="en-US"/>
          </a:p>
        </p:txBody>
      </p:sp>
      <p:sp>
        <p:nvSpPr>
          <p:cNvPr id="4" name="Slide Image Placeholder 3"/>
          <p:cNvSpPr>
            <a:spLocks noChangeAspect="1" noGrp="1" noRot="1"/>
          </p:cNvSpPr>
          <p:nvPr>
            <p:ph idx="2" type="sldImg"/>
          </p:nvPr>
        </p:nvSpPr>
        <p:spPr>
          <a:xfrm>
            <a:off x="1143000" y="685800"/>
            <a:ext cx="4572000" cy="3429000"/>
          </a:xfrm>
          <a:prstGeom prst="rect">
            <a:avLst/>
          </a:prstGeom>
          <a:noFill/>
          <a:ln w="12700">
            <a:solidFill>
              <a:prstClr val="black"/>
            </a:solidFill>
          </a:ln>
        </p:spPr>
        <p:txBody>
          <a:bodyPr anchor="ctr" bIns="45720" lIns="91440" numCol="1" rIns="91440" rtlCol="0" tIns="45720" vert="horz"/>
          <a:lstStyle/>
          <a:p>
            <a:endParaRPr lang="en-US"/>
          </a:p>
        </p:txBody>
      </p:sp>
      <p:sp>
        <p:nvSpPr>
          <p:cNvPr id="5" name="Notes Placeholder 4"/>
          <p:cNvSpPr>
            <a:spLocks noGrp="1"/>
          </p:cNvSpPr>
          <p:nvPr>
            <p:ph idx="3" sz="quarter" type="body"/>
          </p:nvPr>
        </p:nvSpPr>
        <p:spPr>
          <a:xfrm>
            <a:off x="685800" y="4343400"/>
            <a:ext cx="5486400" cy="4114800"/>
          </a:xfrm>
          <a:prstGeom prst="rect">
            <a:avLst/>
          </a:prstGeom>
        </p:spPr>
        <p:txBody>
          <a:bodyPr bIns="45720" lIns="91440" numCol="1" rIns="91440" rtlCol="0" tIns="45720" vert="horz">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idx="4" sz="quarter" type="ftr"/>
          </p:nvPr>
        </p:nvSpPr>
        <p:spPr>
          <a:xfrm>
            <a:off x="0" y="8685213"/>
            <a:ext cx="2971800" cy="457200"/>
          </a:xfrm>
          <a:prstGeom prst="rect">
            <a:avLst/>
          </a:prstGeom>
        </p:spPr>
        <p:txBody>
          <a:bodyPr anchor="b" bIns="45720" lIns="91440" numCol="1" rIns="91440" rtlCol="0" tIns="45720" vert="horz"/>
          <a:lstStyle>
            <a:lvl1pPr algn="l">
              <a:defRPr sz="1200"/>
            </a:lvl1pPr>
          </a:lstStyle>
          <a:p>
            <a:endParaRPr lang="en-US"/>
          </a:p>
        </p:txBody>
      </p:sp>
      <p:sp>
        <p:nvSpPr>
          <p:cNvPr id="7" name="Slide Number Placeholder 6"/>
          <p:cNvSpPr>
            <a:spLocks noGrp="1"/>
          </p:cNvSpPr>
          <p:nvPr>
            <p:ph idx="5" sz="quarter" type="sldNum"/>
          </p:nvPr>
        </p:nvSpPr>
        <p:spPr>
          <a:xfrm>
            <a:off x="3884613" y="8685213"/>
            <a:ext cx="2971800" cy="457200"/>
          </a:xfrm>
          <a:prstGeom prst="rect">
            <a:avLst/>
          </a:prstGeom>
        </p:spPr>
        <p:txBody>
          <a:bodyPr anchor="b" bIns="45720" lIns="91440" numCol="1" rIns="91440" rtlCol="0" tIns="45720" vert="horz"/>
          <a:lstStyle>
            <a:lvl1pPr algn="r">
              <a:defRPr sz="1200"/>
            </a:lvl1pPr>
          </a:lstStyle>
          <a:p>
            <a:fld id="{9DD4785E-84C6-4182-859E-8C522C3ADE25}" type="slidenum">
              <a:rPr lang="en-US" smtClean="0"/>
              <a:pPr/>
              <a:t>‹#›</a:t>
            </a:fld>
            <a:endParaRPr lang="en-US"/>
          </a:p>
        </p:txBody>
      </p:sp>
    </p:spTree>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2" Target="http://mail.webology.org/data-cms/articles/20201222120116pmWEB17048.pdf" TargetMode="External" Type="http://schemas.openxmlformats.org/officeDocument/2006/relationships/hyperlink"/><Relationship Id="rId11" Target="http://mail.webology.org/data-cms/articles/20201222120116pmWEB17048.pdf" TargetMode="External" Type="http://schemas.openxmlformats.org/officeDocument/2006/relationships/hyperlink"/><Relationship Id="rId9" Target="https://www.mdpi.com/2079-9292/11/15/2354" TargetMode="External" Type="http://schemas.openxmlformats.org/officeDocument/2006/relationships/hyperlink"/><Relationship Id="rId10" Target="https://www.mdpi.com/2079-9292/11/15/2354" TargetMode="External" Type="http://schemas.openxmlformats.org/officeDocument/2006/relationships/hyperlink"/><Relationship Id="rId8" Target="https://www.kaspersky.com/resource-center/preemptive-safety/top-10-preemptive-safety-rules-and-what-not-to-do-online" TargetMode="External" Type="http://schemas.openxmlformats.org/officeDocument/2006/relationships/hyperlink"/><Relationship Id="rId7" Target="https://www.kaspersky.com/resource-center/preemptive-safety/top-10-preemptive-safety-rules-and-what-not-to-do-online" TargetMode="External" Type="http://schemas.openxmlformats.org/officeDocument/2006/relationships/hyperlink"/><Relationship Id="rId6" Target="https://youronlinechoices.com.au/why-is-internet-safety-important/" TargetMode="External" Type="http://schemas.openxmlformats.org/officeDocument/2006/relationships/hyperlink"/><Relationship Id="rId5" Target="https://youronlinechoices.com.au/why-is-internet-safety-important/" TargetMode="External" Type="http://schemas.openxmlformats.org/officeDocument/2006/relationships/hyperlink"/><Relationship Id="rId4" Target="http://oer.tsuniversity.edu.ng/index.php/jjsms/article/download/397/373" TargetMode="External" Type="http://schemas.openxmlformats.org/officeDocument/2006/relationships/hyperlink"/><Relationship Id="rId3" Target="http://oer.tsuniversity.edu.ng/index.php/jjsms/article/download/397/373" TargetMode="External" Type="http://schemas.openxmlformats.org/officeDocument/2006/relationships/hyperlink"/><Relationship Id="rId2" Target="../slides/slide1.xml" Type="http://schemas.openxmlformats.org/officeDocument/2006/relationships/slide"/><Relationship Id="rId1" Target="../notesMasters/notesMaster1.xml" Type="http://schemas.openxmlformats.org/officeDocument/2006/relationships/notesMaster"/></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ChangeAspect="1" noGrp="1" noRot="1"/>
          </p:cNvSpPr>
          <p:nvPr>
            <p:ph type="sldImg"/>
          </p:nvPr>
        </p:nvSpPr>
        <p:spPr/>
      </p:sp>
      <p:sp>
        <p:nvSpPr>
          <p:cNvPr id="3" name="Notes Placeholder 2"/>
          <p:cNvSpPr>
            <a:spLocks noGrp="1"/>
          </p:cNvSpPr>
          <p:nvPr>
            <p:ph idx="1" type="body"/>
          </p:nvPr>
        </p:nvSpPr>
        <p:spPr/>
        <p:txBody>
          <a:bodyPr numCol="1">
            <a:normAutofit fontScale="92500" lnSpcReduction="10000"/>
          </a:bodyPr>
          <a:lstStyle/>
          <a:p>
            <a:r>
              <a:rPr dirty="0" lang="en-US" smtClean="0" sz="1200">
                <a:solidFill>
                  <a:schemeClr val="tx1"/>
                </a:solidFill>
                <a:latin charset="0" pitchFamily="18" typeface="Times New Roman"/>
                <a:cs charset="0" pitchFamily="18" typeface="Times New Roman"/>
              </a:rPr>
              <a:t>References</a:t>
            </a:r>
          </a:p>
          <a:p>
            <a:pPr rtl="0"/>
            <a:r>
              <a:rPr b="0" dirty="0" err="1" i="0" kern="1200" lang="en-US" smtClean="0" strike="noStrike" sz="1200" u="none">
                <a:solidFill>
                  <a:schemeClr val="tx1"/>
                </a:solidFill>
                <a:latin charset="0" pitchFamily="18" typeface="Times New Roman"/>
                <a:ea typeface="+mn-ea"/>
                <a:cs charset="0" pitchFamily="18" typeface="Times New Roman"/>
              </a:rPr>
              <a:t>Ogochukwu</a:t>
            </a:r>
            <a:r>
              <a:rPr b="0" dirty="0" i="0" kern="1200" lang="en-US" smtClean="0" strike="noStrike" sz="1200" u="none">
                <a:solidFill>
                  <a:schemeClr val="tx1"/>
                </a:solidFill>
                <a:latin charset="0" pitchFamily="18" typeface="Times New Roman"/>
                <a:ea typeface="+mn-ea"/>
                <a:cs charset="0" pitchFamily="18" typeface="Times New Roman"/>
              </a:rPr>
              <a:t>, C.E. and </a:t>
            </a:r>
            <a:r>
              <a:rPr b="0" dirty="0" err="1" i="0" kern="1200" lang="en-US" smtClean="0" strike="noStrike" sz="1200" u="none">
                <a:solidFill>
                  <a:schemeClr val="tx1"/>
                </a:solidFill>
                <a:latin charset="0" pitchFamily="18" typeface="Times New Roman"/>
                <a:ea typeface="+mn-ea"/>
                <a:cs charset="0" pitchFamily="18" typeface="Times New Roman"/>
              </a:rPr>
              <a:t>Idi</a:t>
            </a:r>
            <a:r>
              <a:rPr b="0" dirty="0" i="0" kern="1200" lang="en-US" smtClean="0" strike="noStrike" sz="1200" u="none">
                <a:solidFill>
                  <a:schemeClr val="tx1"/>
                </a:solidFill>
                <a:latin charset="0" pitchFamily="18" typeface="Times New Roman"/>
                <a:ea typeface="+mn-ea"/>
                <a:cs charset="0" pitchFamily="18" typeface="Times New Roman"/>
              </a:rPr>
              <a:t>, S., 2023. Navigating the Digital Abyss: A Conceptual Exploration of Internet Privacy, Personal Data Safety, and the Path Forward. JALINGO JOURNAL OF SOCIAL AND MANAGEMENT SCIENCES, 5(2), pp.207-217.</a:t>
            </a:r>
            <a:r>
              <a:rPr b="0" dirty="0" i="0" kern="1200" lang="en-US" smtClean="0" strike="noStrike" sz="1200" u="none">
                <a:solidFill>
                  <a:schemeClr val="tx1"/>
                </a:solidFill>
                <a:latin charset="0" pitchFamily="18" typeface="Times New Roman"/>
                <a:ea typeface="+mn-ea"/>
                <a:cs charset="0" pitchFamily="18" typeface="Times New Roman"/>
                <a:hlinkClick r:id="rId3"/>
              </a:rPr>
              <a:t> </a:t>
            </a:r>
            <a:r>
              <a:rPr b="0" dirty="0" i="0" kern="1200" lang="en-US" smtClean="0" strike="noStrike" sz="1200" u="sng">
                <a:solidFill>
                  <a:schemeClr val="tx1"/>
                </a:solidFill>
                <a:latin charset="0" pitchFamily="18" typeface="Times New Roman"/>
                <a:ea typeface="+mn-ea"/>
                <a:cs charset="0" pitchFamily="18" typeface="Times New Roman"/>
                <a:hlinkClick r:id="rId4"/>
              </a:rPr>
              <a:t>http://oer.tsuniversity.edu.ng/index.php/jjsms/article/download/397/373</a:t>
            </a:r>
            <a:endParaRPr b="0" dirty="0" lang="en-US" smtClean="0" sz="1200">
              <a:solidFill>
                <a:schemeClr val="tx1"/>
              </a:solidFill>
              <a:latin charset="0" pitchFamily="18" typeface="Times New Roman"/>
              <a:cs charset="0" pitchFamily="18" typeface="Times New Roman"/>
            </a:endParaRPr>
          </a:p>
          <a:p>
            <a:pPr rtl="0"/>
            <a:r>
              <a:rPr b="0" dirty="0" i="0" kern="1200" lang="en-US" smtClean="0" strike="noStrike" sz="1200" u="none">
                <a:solidFill>
                  <a:schemeClr val="tx1"/>
                </a:solidFill>
                <a:latin charset="0" pitchFamily="18" typeface="Times New Roman"/>
                <a:ea typeface="+mn-ea"/>
                <a:cs charset="0" pitchFamily="18" typeface="Times New Roman"/>
              </a:rPr>
              <a:t>Williams, D. (2022) Why is internet safety important? 5 reasons to consider.</a:t>
            </a:r>
            <a:r>
              <a:rPr b="0" dirty="0" i="0" kern="1200" lang="en-US" smtClean="0" strike="noStrike" sz="1200" u="none">
                <a:solidFill>
                  <a:schemeClr val="tx1"/>
                </a:solidFill>
                <a:latin charset="0" pitchFamily="18" typeface="Times New Roman"/>
                <a:ea typeface="+mn-ea"/>
                <a:cs charset="0" pitchFamily="18" typeface="Times New Roman"/>
                <a:hlinkClick r:id="rId5"/>
              </a:rPr>
              <a:t> </a:t>
            </a:r>
            <a:r>
              <a:rPr b="0" dirty="0" i="0" kern="1200" lang="en-US" smtClean="0" strike="noStrike" sz="1200" u="sng">
                <a:solidFill>
                  <a:schemeClr val="tx1"/>
                </a:solidFill>
                <a:latin charset="0" pitchFamily="18" typeface="Times New Roman"/>
                <a:ea typeface="+mn-ea"/>
                <a:cs charset="0" pitchFamily="18" typeface="Times New Roman"/>
                <a:hlinkClick r:id="rId6"/>
              </a:rPr>
              <a:t>https://youronlinechoices.com.au/why-is-internet-safety-important/#:~:text=As%20more%20and%20more%20personal,what%20information%20you%20share%20online</a:t>
            </a:r>
            <a:r>
              <a:rPr b="0" dirty="0" i="0" kern="1200" lang="en-US" smtClean="0" strike="noStrike" sz="1200" u="none">
                <a:solidFill>
                  <a:schemeClr val="tx1"/>
                </a:solidFill>
                <a:latin charset="0" pitchFamily="18" typeface="Times New Roman"/>
                <a:ea typeface="+mn-ea"/>
                <a:cs charset="0" pitchFamily="18" typeface="Times New Roman"/>
              </a:rPr>
              <a:t>.</a:t>
            </a:r>
            <a:endParaRPr b="0" dirty="0" lang="en-US" smtClean="0" sz="1200">
              <a:solidFill>
                <a:schemeClr val="tx1"/>
              </a:solidFill>
              <a:latin charset="0" pitchFamily="18" typeface="Times New Roman"/>
              <a:cs charset="0" pitchFamily="18" typeface="Times New Roman"/>
            </a:endParaRPr>
          </a:p>
          <a:p>
            <a:pPr rtl="0"/>
            <a:r>
              <a:rPr b="0" dirty="0" i="0" kern="1200" lang="en-US" smtClean="0" strike="noStrike" sz="1200" u="none">
                <a:solidFill>
                  <a:schemeClr val="tx1"/>
                </a:solidFill>
                <a:latin charset="0" pitchFamily="18" typeface="Times New Roman"/>
                <a:ea typeface="+mn-ea"/>
                <a:cs charset="0" pitchFamily="18" typeface="Times New Roman"/>
              </a:rPr>
              <a:t>Top 15 internet safety rules and what not to do online (2023).</a:t>
            </a:r>
            <a:r>
              <a:rPr b="0" dirty="0" i="0" kern="1200" lang="en-US" smtClean="0" strike="noStrike" sz="1200" u="none">
                <a:solidFill>
                  <a:schemeClr val="tx1"/>
                </a:solidFill>
                <a:latin charset="0" pitchFamily="18" typeface="Times New Roman"/>
                <a:ea typeface="+mn-ea"/>
                <a:cs charset="0" pitchFamily="18" typeface="Times New Roman"/>
                <a:hlinkClick r:id="rId7"/>
              </a:rPr>
              <a:t> </a:t>
            </a:r>
            <a:r>
              <a:rPr b="0" dirty="0" i="0" kern="1200" lang="en-US" smtClean="0" strike="noStrike" sz="1200" u="sng">
                <a:solidFill>
                  <a:schemeClr val="tx1"/>
                </a:solidFill>
                <a:latin charset="0" pitchFamily="18" typeface="Times New Roman"/>
                <a:ea typeface="+mn-ea"/>
                <a:cs charset="0" pitchFamily="18" typeface="Times New Roman"/>
                <a:hlinkClick r:id="rId8"/>
              </a:rPr>
              <a:t>https://www.kaspersky.com/resource-center/preemptive-safety/top-10-preemptive-safety-rules-and-what-not-to-do-online</a:t>
            </a:r>
            <a:r>
              <a:rPr b="0" dirty="0" i="0" kern="1200" lang="en-US" smtClean="0" strike="noStrike" sz="1200" u="none">
                <a:solidFill>
                  <a:schemeClr val="tx1"/>
                </a:solidFill>
                <a:latin charset="0" pitchFamily="18" typeface="Times New Roman"/>
                <a:ea typeface="+mn-ea"/>
                <a:cs charset="0" pitchFamily="18" typeface="Times New Roman"/>
              </a:rPr>
              <a:t>.</a:t>
            </a:r>
            <a:endParaRPr b="0" dirty="0" lang="en-US" smtClean="0" sz="1200">
              <a:solidFill>
                <a:schemeClr val="tx1"/>
              </a:solidFill>
              <a:latin charset="0" pitchFamily="18" typeface="Times New Roman"/>
              <a:cs charset="0" pitchFamily="18" typeface="Times New Roman"/>
            </a:endParaRPr>
          </a:p>
          <a:p>
            <a:pPr rtl="0"/>
            <a:r>
              <a:rPr b="0" dirty="0" err="1" i="0" kern="1200" lang="en-US" smtClean="0" strike="noStrike" sz="1200" u="none">
                <a:solidFill>
                  <a:schemeClr val="tx1"/>
                </a:solidFill>
                <a:latin charset="0" pitchFamily="18" typeface="Times New Roman"/>
                <a:ea typeface="+mn-ea"/>
                <a:cs charset="0" pitchFamily="18" typeface="Times New Roman"/>
              </a:rPr>
              <a:t>Yadav</a:t>
            </a:r>
            <a:r>
              <a:rPr b="0" dirty="0" i="0" kern="1200" lang="en-US" smtClean="0" strike="noStrike" sz="1200" u="none">
                <a:solidFill>
                  <a:schemeClr val="tx1"/>
                </a:solidFill>
                <a:latin charset="0" pitchFamily="18" typeface="Times New Roman"/>
                <a:ea typeface="+mn-ea"/>
                <a:cs charset="0" pitchFamily="18" typeface="Times New Roman"/>
              </a:rPr>
              <a:t>, C.S., Singh, J., </a:t>
            </a:r>
            <a:r>
              <a:rPr b="0" dirty="0" err="1" i="0" kern="1200" lang="en-US" smtClean="0" strike="noStrike" sz="1200" u="none">
                <a:solidFill>
                  <a:schemeClr val="tx1"/>
                </a:solidFill>
                <a:latin charset="0" pitchFamily="18" typeface="Times New Roman"/>
                <a:ea typeface="+mn-ea"/>
                <a:cs charset="0" pitchFamily="18" typeface="Times New Roman"/>
              </a:rPr>
              <a:t>Yadav</a:t>
            </a:r>
            <a:r>
              <a:rPr b="0" dirty="0" i="0" kern="1200" lang="en-US" smtClean="0" strike="noStrike" sz="1200" u="none">
                <a:solidFill>
                  <a:schemeClr val="tx1"/>
                </a:solidFill>
                <a:latin charset="0" pitchFamily="18" typeface="Times New Roman"/>
                <a:ea typeface="+mn-ea"/>
                <a:cs charset="0" pitchFamily="18" typeface="Times New Roman"/>
              </a:rPr>
              <a:t>, A., </a:t>
            </a:r>
            <a:r>
              <a:rPr b="0" dirty="0" err="1" i="0" kern="1200" lang="en-US" smtClean="0" strike="noStrike" sz="1200" u="none">
                <a:solidFill>
                  <a:schemeClr val="tx1"/>
                </a:solidFill>
                <a:latin charset="0" pitchFamily="18" typeface="Times New Roman"/>
                <a:ea typeface="+mn-ea"/>
                <a:cs charset="0" pitchFamily="18" typeface="Times New Roman"/>
              </a:rPr>
              <a:t>Pattanayak</a:t>
            </a:r>
            <a:r>
              <a:rPr b="0" dirty="0" i="0" kern="1200" lang="en-US" smtClean="0" strike="noStrike" sz="1200" u="none">
                <a:solidFill>
                  <a:schemeClr val="tx1"/>
                </a:solidFill>
                <a:latin charset="0" pitchFamily="18" typeface="Times New Roman"/>
                <a:ea typeface="+mn-ea"/>
                <a:cs charset="0" pitchFamily="18" typeface="Times New Roman"/>
              </a:rPr>
              <a:t>, H.S., Kumar, R., Khan, A.A., </a:t>
            </a:r>
            <a:r>
              <a:rPr b="0" dirty="0" err="1" i="0" kern="1200" lang="en-US" smtClean="0" strike="noStrike" sz="1200" u="none">
                <a:solidFill>
                  <a:schemeClr val="tx1"/>
                </a:solidFill>
                <a:latin charset="0" pitchFamily="18" typeface="Times New Roman"/>
                <a:ea typeface="+mn-ea"/>
                <a:cs charset="0" pitchFamily="18" typeface="Times New Roman"/>
              </a:rPr>
              <a:t>Haq</a:t>
            </a:r>
            <a:r>
              <a:rPr b="0" dirty="0" i="0" kern="1200" lang="en-US" smtClean="0" strike="noStrike" sz="1200" u="none">
                <a:solidFill>
                  <a:schemeClr val="tx1"/>
                </a:solidFill>
                <a:latin charset="0" pitchFamily="18" typeface="Times New Roman"/>
                <a:ea typeface="+mn-ea"/>
                <a:cs charset="0" pitchFamily="18" typeface="Times New Roman"/>
              </a:rPr>
              <a:t>, M.A., </a:t>
            </a:r>
            <a:r>
              <a:rPr b="0" dirty="0" err="1" i="0" kern="1200" lang="en-US" smtClean="0" strike="noStrike" sz="1200" u="none">
                <a:solidFill>
                  <a:schemeClr val="tx1"/>
                </a:solidFill>
                <a:latin charset="0" pitchFamily="18" typeface="Times New Roman"/>
                <a:ea typeface="+mn-ea"/>
                <a:cs charset="0" pitchFamily="18" typeface="Times New Roman"/>
              </a:rPr>
              <a:t>Alhussen</a:t>
            </a:r>
            <a:r>
              <a:rPr b="0" dirty="0" i="0" kern="1200" lang="en-US" smtClean="0" strike="noStrike" sz="1200" u="none">
                <a:solidFill>
                  <a:schemeClr val="tx1"/>
                </a:solidFill>
                <a:latin charset="0" pitchFamily="18" typeface="Times New Roman"/>
                <a:ea typeface="+mn-ea"/>
                <a:cs charset="0" pitchFamily="18" typeface="Times New Roman"/>
              </a:rPr>
              <a:t>, A. and </a:t>
            </a:r>
            <a:r>
              <a:rPr b="0" dirty="0" err="1" i="0" kern="1200" lang="en-US" smtClean="0" strike="noStrike" sz="1200" u="none">
                <a:solidFill>
                  <a:schemeClr val="tx1"/>
                </a:solidFill>
                <a:latin charset="0" pitchFamily="18" typeface="Times New Roman"/>
                <a:ea typeface="+mn-ea"/>
                <a:cs charset="0" pitchFamily="18" typeface="Times New Roman"/>
              </a:rPr>
              <a:t>Alharby</a:t>
            </a:r>
            <a:r>
              <a:rPr b="0" dirty="0" i="0" kern="1200" lang="en-US" smtClean="0" strike="noStrike" sz="1200" u="none">
                <a:solidFill>
                  <a:schemeClr val="tx1"/>
                </a:solidFill>
                <a:latin charset="0" pitchFamily="18" typeface="Times New Roman"/>
                <a:ea typeface="+mn-ea"/>
                <a:cs charset="0" pitchFamily="18" typeface="Times New Roman"/>
              </a:rPr>
              <a:t>, S., 2022. Malware analysis in </a:t>
            </a:r>
            <a:r>
              <a:rPr b="0" dirty="0" err="1" i="0" kern="1200" lang="en-US" smtClean="0" strike="noStrike" sz="1200" u="none">
                <a:solidFill>
                  <a:schemeClr val="tx1"/>
                </a:solidFill>
                <a:latin charset="0" pitchFamily="18" typeface="Times New Roman"/>
                <a:ea typeface="+mn-ea"/>
                <a:cs charset="0" pitchFamily="18" typeface="Times New Roman"/>
              </a:rPr>
              <a:t>IoT</a:t>
            </a:r>
            <a:r>
              <a:rPr b="0" dirty="0" i="0" kern="1200" lang="en-US" smtClean="0" strike="noStrike" sz="1200" u="none">
                <a:solidFill>
                  <a:schemeClr val="tx1"/>
                </a:solidFill>
                <a:latin charset="0" pitchFamily="18" typeface="Times New Roman"/>
                <a:ea typeface="+mn-ea"/>
                <a:cs charset="0" pitchFamily="18" typeface="Times New Roman"/>
              </a:rPr>
              <a:t> &amp; android systems with defensive mechanism. </a:t>
            </a:r>
            <a:r>
              <a:rPr b="0" dirty="0" i="1" kern="1200" lang="en-US" smtClean="0" strike="noStrike" sz="1200" u="none">
                <a:solidFill>
                  <a:schemeClr val="tx1"/>
                </a:solidFill>
                <a:latin charset="0" pitchFamily="18" typeface="Times New Roman"/>
                <a:ea typeface="+mn-ea"/>
                <a:cs charset="0" pitchFamily="18" typeface="Times New Roman"/>
              </a:rPr>
              <a:t>Electronics</a:t>
            </a:r>
            <a:r>
              <a:rPr b="0" dirty="0" i="0" kern="1200" lang="en-US" smtClean="0" strike="noStrike" sz="1200" u="none">
                <a:solidFill>
                  <a:schemeClr val="tx1"/>
                </a:solidFill>
                <a:latin charset="0" pitchFamily="18" typeface="Times New Roman"/>
                <a:ea typeface="+mn-ea"/>
                <a:cs charset="0" pitchFamily="18" typeface="Times New Roman"/>
              </a:rPr>
              <a:t>, </a:t>
            </a:r>
            <a:r>
              <a:rPr b="0" dirty="0" i="1" kern="1200" lang="en-US" smtClean="0" strike="noStrike" sz="1200" u="none">
                <a:solidFill>
                  <a:schemeClr val="tx1"/>
                </a:solidFill>
                <a:latin charset="0" pitchFamily="18" typeface="Times New Roman"/>
                <a:ea typeface="+mn-ea"/>
                <a:cs charset="0" pitchFamily="18" typeface="Times New Roman"/>
              </a:rPr>
              <a:t>11</a:t>
            </a:r>
            <a:r>
              <a:rPr b="0" dirty="0" i="0" kern="1200" lang="en-US" smtClean="0" strike="noStrike" sz="1200" u="none">
                <a:solidFill>
                  <a:schemeClr val="tx1"/>
                </a:solidFill>
                <a:latin charset="0" pitchFamily="18" typeface="Times New Roman"/>
                <a:ea typeface="+mn-ea"/>
                <a:cs charset="0" pitchFamily="18" typeface="Times New Roman"/>
              </a:rPr>
              <a:t>(15), p.2354.</a:t>
            </a:r>
            <a:r>
              <a:rPr b="0" dirty="0" i="0" kern="1200" lang="en-US" smtClean="0" strike="noStrike" sz="1200" u="none">
                <a:solidFill>
                  <a:schemeClr val="tx1"/>
                </a:solidFill>
                <a:latin charset="0" pitchFamily="18" typeface="Times New Roman"/>
                <a:ea typeface="+mn-ea"/>
                <a:cs charset="0" pitchFamily="18" typeface="Times New Roman"/>
                <a:hlinkClick r:id="rId9"/>
              </a:rPr>
              <a:t> </a:t>
            </a:r>
            <a:r>
              <a:rPr b="0" dirty="0" i="0" kern="1200" lang="en-US" smtClean="0" strike="noStrike" sz="1200" u="sng">
                <a:solidFill>
                  <a:schemeClr val="tx1"/>
                </a:solidFill>
                <a:latin charset="0" pitchFamily="18" typeface="Times New Roman"/>
                <a:ea typeface="+mn-ea"/>
                <a:cs charset="0" pitchFamily="18" typeface="Times New Roman"/>
                <a:hlinkClick r:id="rId10"/>
              </a:rPr>
              <a:t>https://www.mdpi.com/2079-9292/11/15/2354</a:t>
            </a:r>
            <a:endParaRPr b="0" dirty="0" lang="en-US" smtClean="0" sz="1200">
              <a:solidFill>
                <a:schemeClr val="tx1"/>
              </a:solidFill>
              <a:latin charset="0" pitchFamily="18" typeface="Times New Roman"/>
              <a:cs charset="0" pitchFamily="18" typeface="Times New Roman"/>
            </a:endParaRPr>
          </a:p>
          <a:p>
            <a:pPr rtl="0"/>
            <a:r>
              <a:rPr b="0" dirty="0" err="1" i="0" kern="1200" lang="en-US" smtClean="0" strike="noStrike" sz="1200" u="none">
                <a:solidFill>
                  <a:schemeClr val="tx1"/>
                </a:solidFill>
                <a:latin charset="0" pitchFamily="18" typeface="Times New Roman"/>
                <a:ea typeface="+mn-ea"/>
                <a:cs charset="0" pitchFamily="18" typeface="Times New Roman"/>
              </a:rPr>
              <a:t>Sayal</a:t>
            </a:r>
            <a:r>
              <a:rPr b="0" dirty="0" i="0" kern="1200" lang="en-US" smtClean="0" strike="noStrike" sz="1200" u="none">
                <a:solidFill>
                  <a:schemeClr val="tx1"/>
                </a:solidFill>
                <a:latin charset="0" pitchFamily="18" typeface="Times New Roman"/>
                <a:ea typeface="+mn-ea"/>
                <a:cs charset="0" pitchFamily="18" typeface="Times New Roman"/>
              </a:rPr>
              <a:t>, M.A., </a:t>
            </a:r>
            <a:r>
              <a:rPr b="0" dirty="0" err="1" i="0" kern="1200" lang="en-US" smtClean="0" strike="noStrike" sz="1200" u="none">
                <a:solidFill>
                  <a:schemeClr val="tx1"/>
                </a:solidFill>
                <a:latin charset="0" pitchFamily="18" typeface="Times New Roman"/>
                <a:ea typeface="+mn-ea"/>
                <a:cs charset="0" pitchFamily="18" typeface="Times New Roman"/>
              </a:rPr>
              <a:t>Alameady</a:t>
            </a:r>
            <a:r>
              <a:rPr b="0" dirty="0" i="0" kern="1200" lang="en-US" smtClean="0" strike="noStrike" sz="1200" u="none">
                <a:solidFill>
                  <a:schemeClr val="tx1"/>
                </a:solidFill>
                <a:latin charset="0" pitchFamily="18" typeface="Times New Roman"/>
                <a:ea typeface="+mn-ea"/>
                <a:cs charset="0" pitchFamily="18" typeface="Times New Roman"/>
              </a:rPr>
              <a:t>, M.H. and </a:t>
            </a:r>
            <a:r>
              <a:rPr b="0" dirty="0" err="1" i="0" kern="1200" lang="en-US" smtClean="0" strike="noStrike" sz="1200" u="none">
                <a:solidFill>
                  <a:schemeClr val="tx1"/>
                </a:solidFill>
                <a:latin charset="0" pitchFamily="18" typeface="Times New Roman"/>
                <a:ea typeface="+mn-ea"/>
                <a:cs charset="0" pitchFamily="18" typeface="Times New Roman"/>
              </a:rPr>
              <a:t>Albermany</a:t>
            </a:r>
            <a:r>
              <a:rPr b="0" dirty="0" i="0" kern="1200" lang="en-US" smtClean="0" strike="noStrike" sz="1200" u="none">
                <a:solidFill>
                  <a:schemeClr val="tx1"/>
                </a:solidFill>
                <a:latin charset="0" pitchFamily="18" typeface="Times New Roman"/>
                <a:ea typeface="+mn-ea"/>
                <a:cs charset="0" pitchFamily="18" typeface="Times New Roman"/>
              </a:rPr>
              <a:t>, S.A., 2020. The Use of SSL and TLS Protocols in Providing a Secure Environment for e-commerce Sites. </a:t>
            </a:r>
            <a:r>
              <a:rPr b="0" dirty="0" err="1" i="0" kern="1200" lang="en-US" smtClean="0" strike="noStrike" sz="1200" u="none">
                <a:solidFill>
                  <a:schemeClr val="tx1"/>
                </a:solidFill>
                <a:latin charset="0" pitchFamily="18" typeface="Times New Roman"/>
                <a:ea typeface="+mn-ea"/>
                <a:cs charset="0" pitchFamily="18" typeface="Times New Roman"/>
              </a:rPr>
              <a:t>Webology</a:t>
            </a:r>
            <a:r>
              <a:rPr b="0" dirty="0" i="0" kern="1200" lang="en-US" smtClean="0" strike="noStrike" sz="1200" u="none">
                <a:solidFill>
                  <a:schemeClr val="tx1"/>
                </a:solidFill>
                <a:latin charset="0" pitchFamily="18" typeface="Times New Roman"/>
                <a:ea typeface="+mn-ea"/>
                <a:cs charset="0" pitchFamily="18" typeface="Times New Roman"/>
              </a:rPr>
              <a:t>, 17(2).</a:t>
            </a:r>
            <a:r>
              <a:rPr b="0" dirty="0" i="0" kern="1200" lang="en-US" smtClean="0" strike="noStrike" sz="1200" u="none">
                <a:solidFill>
                  <a:schemeClr val="tx1"/>
                </a:solidFill>
                <a:latin charset="0" pitchFamily="18" typeface="Times New Roman"/>
                <a:ea typeface="+mn-ea"/>
                <a:cs charset="0" pitchFamily="18" typeface="Times New Roman"/>
                <a:hlinkClick r:id="rId11"/>
              </a:rPr>
              <a:t> </a:t>
            </a:r>
            <a:r>
              <a:rPr b="0" dirty="0" i="0" kern="1200" lang="en-US" smtClean="0" strike="noStrike" sz="1200" u="sng">
                <a:solidFill>
                  <a:schemeClr val="tx1"/>
                </a:solidFill>
                <a:latin charset="0" pitchFamily="18" typeface="Times New Roman"/>
                <a:ea typeface="+mn-ea"/>
                <a:cs charset="0" pitchFamily="18" typeface="Times New Roman"/>
                <a:hlinkClick r:id="rId12"/>
              </a:rPr>
              <a:t>http://mail.webology.org/data-cms/articles/20201222120116pmWEB17048.pdf</a:t>
            </a:r>
            <a:endParaRPr b="0" dirty="0" lang="en-US" smtClean="0" sz="1200">
              <a:solidFill>
                <a:schemeClr val="tx1"/>
              </a:solidFill>
              <a:latin charset="0" pitchFamily="18" typeface="Times New Roman"/>
              <a:cs charset="0" pitchFamily="18" typeface="Times New Roman"/>
            </a:endParaRPr>
          </a:p>
          <a:p>
            <a:r>
              <a:rPr b="0" dirty="0" lang="en-US" smtClean="0" sz="1200">
                <a:solidFill>
                  <a:schemeClr val="tx1"/>
                </a:solidFill>
                <a:latin charset="0" pitchFamily="18" typeface="Times New Roman"/>
                <a:cs charset="0" pitchFamily="18" typeface="Times New Roman"/>
              </a:rPr>
              <a:t/>
            </a:r>
            <a:br>
              <a:rPr b="0" dirty="0" lang="en-US" smtClean="0" sz="1200">
                <a:solidFill>
                  <a:schemeClr val="tx1"/>
                </a:solidFill>
                <a:latin charset="0" pitchFamily="18" typeface="Times New Roman"/>
                <a:cs charset="0" pitchFamily="18" typeface="Times New Roman"/>
              </a:rPr>
            </a:br>
            <a:r>
              <a:rPr b="0" dirty="0" lang="en-US" smtClean="0" sz="1200">
                <a:solidFill>
                  <a:schemeClr val="tx1"/>
                </a:solidFill>
                <a:latin charset="0" pitchFamily="18" typeface="Times New Roman"/>
                <a:cs charset="0" pitchFamily="18" typeface="Times New Roman"/>
              </a:rPr>
              <a:t/>
            </a:r>
            <a:br>
              <a:rPr b="0" dirty="0" lang="en-US" smtClean="0" sz="1200">
                <a:solidFill>
                  <a:schemeClr val="tx1"/>
                </a:solidFill>
                <a:latin charset="0" pitchFamily="18" typeface="Times New Roman"/>
                <a:cs charset="0" pitchFamily="18" typeface="Times New Roman"/>
              </a:rPr>
            </a:br>
            <a:r>
              <a:rPr b="0" dirty="0" lang="en-US" smtClean="0" sz="1200">
                <a:solidFill>
                  <a:schemeClr val="tx1"/>
                </a:solidFill>
                <a:latin charset="0" pitchFamily="18" typeface="Times New Roman"/>
                <a:cs charset="0" pitchFamily="18" typeface="Times New Roman"/>
              </a:rPr>
              <a:t/>
            </a:r>
            <a:br>
              <a:rPr b="0" dirty="0" lang="en-US" smtClean="0" sz="1200">
                <a:solidFill>
                  <a:schemeClr val="tx1"/>
                </a:solidFill>
                <a:latin charset="0" pitchFamily="18" typeface="Times New Roman"/>
                <a:cs charset="0" pitchFamily="18" typeface="Times New Roman"/>
              </a:rPr>
            </a:br>
            <a:r>
              <a:rPr b="0" dirty="0" lang="en-US" smtClean="0" sz="1200">
                <a:solidFill>
                  <a:schemeClr val="tx1"/>
                </a:solidFill>
                <a:latin charset="0" pitchFamily="18" typeface="Times New Roman"/>
                <a:cs charset="0" pitchFamily="18" typeface="Times New Roman"/>
              </a:rPr>
              <a:t/>
            </a:r>
            <a:br>
              <a:rPr b="0" dirty="0" lang="en-US" smtClean="0" sz="1200">
                <a:solidFill>
                  <a:schemeClr val="tx1"/>
                </a:solidFill>
                <a:latin charset="0" pitchFamily="18" typeface="Times New Roman"/>
                <a:cs charset="0" pitchFamily="18" typeface="Times New Roman"/>
              </a:rPr>
            </a:br>
            <a:r>
              <a:rPr b="0" dirty="0" lang="en-US" smtClean="0" sz="1200">
                <a:solidFill>
                  <a:schemeClr val="tx1"/>
                </a:solidFill>
                <a:latin charset="0" pitchFamily="18" typeface="Times New Roman"/>
                <a:cs charset="0" pitchFamily="18" typeface="Times New Roman"/>
              </a:rPr>
              <a:t/>
            </a:r>
            <a:br>
              <a:rPr b="0" dirty="0" lang="en-US" smtClean="0" sz="1200">
                <a:solidFill>
                  <a:schemeClr val="tx1"/>
                </a:solidFill>
                <a:latin charset="0" pitchFamily="18" typeface="Times New Roman"/>
                <a:cs charset="0" pitchFamily="18" typeface="Times New Roman"/>
              </a:rPr>
            </a:br>
            <a:r>
              <a:rPr b="0" dirty="0" lang="en-US" smtClean="0" sz="1200">
                <a:solidFill>
                  <a:schemeClr val="tx1"/>
                </a:solidFill>
                <a:latin charset="0" pitchFamily="18" typeface="Times New Roman"/>
                <a:cs charset="0" pitchFamily="18" typeface="Times New Roman"/>
              </a:rPr>
              <a:t/>
            </a:r>
            <a:br>
              <a:rPr b="0" dirty="0" lang="en-US" smtClean="0" sz="1200">
                <a:solidFill>
                  <a:schemeClr val="tx1"/>
                </a:solidFill>
                <a:latin charset="0" pitchFamily="18" typeface="Times New Roman"/>
                <a:cs charset="0" pitchFamily="18" typeface="Times New Roman"/>
              </a:rPr>
            </a:br>
            <a:endParaRPr dirty="0" lang="en-US" sz="1200">
              <a:solidFill>
                <a:schemeClr val="tx1"/>
              </a:solidFill>
              <a:latin charset="0" pitchFamily="18" typeface="Times New Roman"/>
              <a:cs charset="0" pitchFamily="18" typeface="Times New Roman"/>
            </a:endParaRPr>
          </a:p>
        </p:txBody>
      </p:sp>
      <p:sp>
        <p:nvSpPr>
          <p:cNvPr id="4" name="Slide Number Placeholder 3"/>
          <p:cNvSpPr>
            <a:spLocks noGrp="1"/>
          </p:cNvSpPr>
          <p:nvPr>
            <p:ph idx="10" sz="quarter" type="sldNum"/>
          </p:nvPr>
        </p:nvSpPr>
        <p:spPr/>
        <p:txBody>
          <a:bodyPr numCol="1"/>
          <a:lstStyle/>
          <a:p>
            <a:fld id="{9DD4785E-84C6-4182-859E-8C522C3ADE25}" type="slidenum">
              <a:rPr lang="en-US" smtClean="0"/>
              <a:pPr/>
              <a:t>1</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numCol="1"/>
          <a:lstStyle/>
          <a:p>
            <a:r>
              <a:rPr lang="en-US" smtClean="0"/>
              <a:t>Click to edit Master title style</a:t>
            </a:r>
            <a:endParaRPr lang="en-US"/>
          </a:p>
        </p:txBody>
      </p:sp>
      <p:sp>
        <p:nvSpPr>
          <p:cNvPr id="3" name="Subtitle 2"/>
          <p:cNvSpPr>
            <a:spLocks noGrp="1"/>
          </p:cNvSpPr>
          <p:nvPr>
            <p:ph idx="1" type="subTitle"/>
          </p:nvPr>
        </p:nvSpPr>
        <p:spPr>
          <a:xfrm>
            <a:off x="1371600" y="3886200"/>
            <a:ext cx="6400800" cy="1752600"/>
          </a:xfrm>
        </p:spPr>
        <p:txBody>
          <a:bodyPr numCol="1"/>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idx="10" sz="half" type="dt"/>
          </p:nvPr>
        </p:nvSpPr>
        <p:spPr/>
        <p:txBody>
          <a:bodyPr numCol="1"/>
          <a:lstStyle/>
          <a:p>
            <a:fld id="{CF9BF91A-3948-478E-A321-FBEC0EE67211}" type="datetimeFigureOut">
              <a:rPr lang="en-US" smtClean="0"/>
              <a:pPr/>
              <a:t>4/1/2024</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9B9635AB-61F1-473E-A980-458A604337CF}"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3" name="Content Placeholder 2"/>
          <p:cNvSpPr>
            <a:spLocks noGrp="1"/>
          </p:cNvSpPr>
          <p:nvPr>
            <p:ph idx="1"/>
          </p:nvPr>
        </p:nvSpPr>
        <p:spPr/>
        <p:txBody>
          <a:bodyPr numCol="1"/>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idx="10" sz="half" type="dt"/>
          </p:nvPr>
        </p:nvSpPr>
        <p:spPr/>
        <p:txBody>
          <a:bodyPr numCol="1"/>
          <a:lstStyle/>
          <a:p>
            <a:fld id="{CF9BF91A-3948-478E-A321-FBEC0EE67211}" type="datetimeFigureOut">
              <a:rPr lang="en-US" smtClean="0"/>
              <a:pPr/>
              <a:t>4/1/2024</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9B9635AB-61F1-473E-A980-458A604337CF}"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numCol="1"/>
          <a:lstStyle>
            <a:lvl1pPr algn="l">
              <a:defRPr b="1" cap="all" sz="4000"/>
            </a:lvl1pPr>
          </a:lstStyle>
          <a:p>
            <a:r>
              <a:rPr lang="en-US" smtClean="0"/>
              <a:t>Click to edit Master title style</a:t>
            </a:r>
            <a:endParaRPr lang="en-US"/>
          </a:p>
        </p:txBody>
      </p:sp>
      <p:sp>
        <p:nvSpPr>
          <p:cNvPr id="3" name="Text Placeholder 2"/>
          <p:cNvSpPr>
            <a:spLocks noGrp="1"/>
          </p:cNvSpPr>
          <p:nvPr>
            <p:ph idx="1" type="body"/>
          </p:nvPr>
        </p:nvSpPr>
        <p:spPr>
          <a:xfrm>
            <a:off x="722313" y="2906713"/>
            <a:ext cx="7772400" cy="1500187"/>
          </a:xfrm>
        </p:spPr>
        <p:txBody>
          <a:bodyPr anchor="b" numCol="1"/>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idx="10" sz="half" type="dt"/>
          </p:nvPr>
        </p:nvSpPr>
        <p:spPr/>
        <p:txBody>
          <a:bodyPr numCol="1"/>
          <a:lstStyle/>
          <a:p>
            <a:fld id="{CF9BF91A-3948-478E-A321-FBEC0EE67211}" type="datetimeFigureOut">
              <a:rPr lang="en-US" smtClean="0"/>
              <a:pPr/>
              <a:t>4/1/2024</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9B9635AB-61F1-473E-A980-458A604337CF}"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3" name="Content Placeholder 2"/>
          <p:cNvSpPr>
            <a:spLocks noGrp="1"/>
          </p:cNvSpPr>
          <p:nvPr>
            <p:ph idx="1" sz="half"/>
          </p:nvPr>
        </p:nvSpPr>
        <p:spPr>
          <a:xfrm>
            <a:off x="457200" y="1600200"/>
            <a:ext cx="4038600" cy="4525963"/>
          </a:xfrm>
        </p:spPr>
        <p:txBody>
          <a:bodyPr numCol="1"/>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idx="2" sz="half"/>
          </p:nvPr>
        </p:nvSpPr>
        <p:spPr>
          <a:xfrm>
            <a:off x="4648200" y="1600200"/>
            <a:ext cx="4038600" cy="4525963"/>
          </a:xfrm>
        </p:spPr>
        <p:txBody>
          <a:bodyPr numCol="1"/>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idx="10" sz="half" type="dt"/>
          </p:nvPr>
        </p:nvSpPr>
        <p:spPr/>
        <p:txBody>
          <a:bodyPr numCol="1"/>
          <a:lstStyle/>
          <a:p>
            <a:fld id="{CF9BF91A-3948-478E-A321-FBEC0EE67211}" type="datetimeFigureOut">
              <a:rPr lang="en-US" smtClean="0"/>
              <a:pPr/>
              <a:t>4/1/2024</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9B9635AB-61F1-473E-A980-458A604337CF}"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lvl1pPr>
              <a:defRPr/>
            </a:lvl1pPr>
          </a:lstStyle>
          <a:p>
            <a:r>
              <a:rPr lang="en-US" smtClean="0"/>
              <a:t>Click to edit Master title style</a:t>
            </a:r>
            <a:endParaRPr lang="en-US"/>
          </a:p>
        </p:txBody>
      </p:sp>
      <p:sp>
        <p:nvSpPr>
          <p:cNvPr id="3" name="Text Placeholder 2"/>
          <p:cNvSpPr>
            <a:spLocks noGrp="1"/>
          </p:cNvSpPr>
          <p:nvPr>
            <p:ph idx="1" type="body"/>
          </p:nvPr>
        </p:nvSpPr>
        <p:spPr>
          <a:xfrm>
            <a:off x="457200" y="1535113"/>
            <a:ext cx="4040188" cy="63976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Click to edit Master text styles</a:t>
            </a:r>
          </a:p>
        </p:txBody>
      </p:sp>
      <p:sp>
        <p:nvSpPr>
          <p:cNvPr id="4" name="Content Placeholder 3"/>
          <p:cNvSpPr>
            <a:spLocks noGrp="1"/>
          </p:cNvSpPr>
          <p:nvPr>
            <p:ph idx="2" sz="half"/>
          </p:nvPr>
        </p:nvSpPr>
        <p:spPr>
          <a:xfrm>
            <a:off x="457200" y="2174875"/>
            <a:ext cx="4040188" cy="3951288"/>
          </a:xfrm>
        </p:spPr>
        <p:txBody>
          <a:bodyPr numCol="1"/>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idx="3" sz="quarter" type="body"/>
          </p:nvPr>
        </p:nvSpPr>
        <p:spPr>
          <a:xfrm>
            <a:off x="4645025" y="1535113"/>
            <a:ext cx="4041775" cy="639762"/>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smtClean="0"/>
              <a:t>Click to edit Master text styles</a:t>
            </a:r>
          </a:p>
        </p:txBody>
      </p:sp>
      <p:sp>
        <p:nvSpPr>
          <p:cNvPr id="6" name="Content Placeholder 5"/>
          <p:cNvSpPr>
            <a:spLocks noGrp="1"/>
          </p:cNvSpPr>
          <p:nvPr>
            <p:ph idx="4" sz="quarter"/>
          </p:nvPr>
        </p:nvSpPr>
        <p:spPr>
          <a:xfrm>
            <a:off x="4645025" y="2174875"/>
            <a:ext cx="4041775" cy="3951288"/>
          </a:xfrm>
        </p:spPr>
        <p:txBody>
          <a:bodyPr numCol="1"/>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idx="10" sz="half" type="dt"/>
          </p:nvPr>
        </p:nvSpPr>
        <p:spPr/>
        <p:txBody>
          <a:bodyPr numCol="1"/>
          <a:lstStyle/>
          <a:p>
            <a:fld id="{CF9BF91A-3948-478E-A321-FBEC0EE67211}" type="datetimeFigureOut">
              <a:rPr lang="en-US" smtClean="0"/>
              <a:pPr/>
              <a:t>4/1/2024</a:t>
            </a:fld>
            <a:endParaRPr lang="en-US"/>
          </a:p>
        </p:txBody>
      </p:sp>
      <p:sp>
        <p:nvSpPr>
          <p:cNvPr id="8" name="Footer Placeholder 7"/>
          <p:cNvSpPr>
            <a:spLocks noGrp="1"/>
          </p:cNvSpPr>
          <p:nvPr>
            <p:ph idx="11" sz="quarter" type="ftr"/>
          </p:nvPr>
        </p:nvSpPr>
        <p:spPr/>
        <p:txBody>
          <a:bodyPr numCol="1"/>
          <a:lstStyle/>
          <a:p>
            <a:endParaRPr lang="en-US"/>
          </a:p>
        </p:txBody>
      </p:sp>
      <p:sp>
        <p:nvSpPr>
          <p:cNvPr id="9" name="Slide Number Placeholder 8"/>
          <p:cNvSpPr>
            <a:spLocks noGrp="1"/>
          </p:cNvSpPr>
          <p:nvPr>
            <p:ph idx="12" sz="quarter" type="sldNum"/>
          </p:nvPr>
        </p:nvSpPr>
        <p:spPr/>
        <p:txBody>
          <a:bodyPr numCol="1"/>
          <a:lstStyle/>
          <a:p>
            <a:fld id="{9B9635AB-61F1-473E-A980-458A604337CF}"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3" name="Date Placeholder 2"/>
          <p:cNvSpPr>
            <a:spLocks noGrp="1"/>
          </p:cNvSpPr>
          <p:nvPr>
            <p:ph idx="10" sz="half" type="dt"/>
          </p:nvPr>
        </p:nvSpPr>
        <p:spPr/>
        <p:txBody>
          <a:bodyPr numCol="1"/>
          <a:lstStyle/>
          <a:p>
            <a:fld id="{CF9BF91A-3948-478E-A321-FBEC0EE67211}" type="datetimeFigureOut">
              <a:rPr lang="en-US" smtClean="0"/>
              <a:pPr/>
              <a:t>4/1/2024</a:t>
            </a:fld>
            <a:endParaRPr lang="en-US"/>
          </a:p>
        </p:txBody>
      </p:sp>
      <p:sp>
        <p:nvSpPr>
          <p:cNvPr id="4" name="Footer Placeholder 3"/>
          <p:cNvSpPr>
            <a:spLocks noGrp="1"/>
          </p:cNvSpPr>
          <p:nvPr>
            <p:ph idx="11" sz="quarter" type="ftr"/>
          </p:nvPr>
        </p:nvSpPr>
        <p:spPr/>
        <p:txBody>
          <a:bodyPr numCol="1"/>
          <a:lstStyle/>
          <a:p>
            <a:endParaRPr lang="en-US"/>
          </a:p>
        </p:txBody>
      </p:sp>
      <p:sp>
        <p:nvSpPr>
          <p:cNvPr id="5" name="Slide Number Placeholder 4"/>
          <p:cNvSpPr>
            <a:spLocks noGrp="1"/>
          </p:cNvSpPr>
          <p:nvPr>
            <p:ph idx="12" sz="quarter" type="sldNum"/>
          </p:nvPr>
        </p:nvSpPr>
        <p:spPr/>
        <p:txBody>
          <a:bodyPr numCol="1"/>
          <a:lstStyle/>
          <a:p>
            <a:fld id="{9B9635AB-61F1-473E-A980-458A604337CF}"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CF9BF91A-3948-478E-A321-FBEC0EE67211}" type="datetimeFigureOut">
              <a:rPr lang="en-US" smtClean="0"/>
              <a:pPr/>
              <a:t>4/1/2024</a:t>
            </a:fld>
            <a:endParaRPr lang="en-US"/>
          </a:p>
        </p:txBody>
      </p:sp>
      <p:sp>
        <p:nvSpPr>
          <p:cNvPr id="3" name="Footer Placeholder 2"/>
          <p:cNvSpPr>
            <a:spLocks noGrp="1"/>
          </p:cNvSpPr>
          <p:nvPr>
            <p:ph idx="11" sz="quarter" type="ftr"/>
          </p:nvPr>
        </p:nvSpPr>
        <p:spPr/>
        <p:txBody>
          <a:bodyPr numCol="1"/>
          <a:lstStyle/>
          <a:p>
            <a:endParaRPr lang="en-US"/>
          </a:p>
        </p:txBody>
      </p:sp>
      <p:sp>
        <p:nvSpPr>
          <p:cNvPr id="4" name="Slide Number Placeholder 3"/>
          <p:cNvSpPr>
            <a:spLocks noGrp="1"/>
          </p:cNvSpPr>
          <p:nvPr>
            <p:ph idx="12" sz="quarter" type="sldNum"/>
          </p:nvPr>
        </p:nvSpPr>
        <p:spPr/>
        <p:txBody>
          <a:bodyPr numCol="1"/>
          <a:lstStyle/>
          <a:p>
            <a:fld id="{9B9635AB-61F1-473E-A980-458A604337CF}"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numCol="1"/>
          <a:lstStyle>
            <a:lvl1pPr algn="l">
              <a:defRPr b="1" sz="2000"/>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idx="2" sz="half" type="body"/>
          </p:nvPr>
        </p:nvSpPr>
        <p:spPr>
          <a:xfrm>
            <a:off x="457200" y="1435100"/>
            <a:ext cx="3008313" cy="4691063"/>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Click to edit Master text styles</a:t>
            </a:r>
          </a:p>
        </p:txBody>
      </p:sp>
      <p:sp>
        <p:nvSpPr>
          <p:cNvPr id="5" name="Date Placeholder 4"/>
          <p:cNvSpPr>
            <a:spLocks noGrp="1"/>
          </p:cNvSpPr>
          <p:nvPr>
            <p:ph idx="10" sz="half" type="dt"/>
          </p:nvPr>
        </p:nvSpPr>
        <p:spPr/>
        <p:txBody>
          <a:bodyPr numCol="1"/>
          <a:lstStyle/>
          <a:p>
            <a:fld id="{CF9BF91A-3948-478E-A321-FBEC0EE67211}" type="datetimeFigureOut">
              <a:rPr lang="en-US" smtClean="0"/>
              <a:pPr/>
              <a:t>4/1/2024</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9B9635AB-61F1-473E-A980-458A604337CF}"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numCol="1"/>
          <a:lstStyle>
            <a:lvl1pPr algn="l">
              <a:defRPr b="1" sz="2000"/>
            </a:lvl1pPr>
          </a:lstStyle>
          <a:p>
            <a:r>
              <a:rPr lang="en-US" smtClean="0"/>
              <a:t>Click to edit Master title style</a:t>
            </a:r>
            <a:endParaRPr lang="en-US"/>
          </a:p>
        </p:txBody>
      </p:sp>
      <p:sp>
        <p:nvSpPr>
          <p:cNvPr id="3" name="Picture Placeholder 2"/>
          <p:cNvSpPr>
            <a:spLocks noGrp="1"/>
          </p:cNvSpPr>
          <p:nvPr>
            <p:ph idx="1" type="pic"/>
          </p:nvPr>
        </p:nvSpPr>
        <p:spPr>
          <a:xfrm>
            <a:off x="1792288" y="612775"/>
            <a:ext cx="5486400" cy="4114800"/>
          </a:xfrm>
        </p:spPr>
        <p:txBody>
          <a:bodyPr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lang="en-US"/>
          </a:p>
        </p:txBody>
      </p:sp>
      <p:sp>
        <p:nvSpPr>
          <p:cNvPr id="4" name="Text Placeholder 3"/>
          <p:cNvSpPr>
            <a:spLocks noGrp="1"/>
          </p:cNvSpPr>
          <p:nvPr>
            <p:ph idx="2" sz="half" type="body"/>
          </p:nvPr>
        </p:nvSpPr>
        <p:spPr>
          <a:xfrm>
            <a:off x="1792288" y="5367338"/>
            <a:ext cx="5486400" cy="804862"/>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smtClean="0"/>
              <a:t>Click to edit Master text styles</a:t>
            </a:r>
          </a:p>
        </p:txBody>
      </p:sp>
      <p:sp>
        <p:nvSpPr>
          <p:cNvPr id="5" name="Date Placeholder 4"/>
          <p:cNvSpPr>
            <a:spLocks noGrp="1"/>
          </p:cNvSpPr>
          <p:nvPr>
            <p:ph idx="10" sz="half" type="dt"/>
          </p:nvPr>
        </p:nvSpPr>
        <p:spPr/>
        <p:txBody>
          <a:bodyPr numCol="1"/>
          <a:lstStyle/>
          <a:p>
            <a:fld id="{CF9BF91A-3948-478E-A321-FBEC0EE67211}" type="datetimeFigureOut">
              <a:rPr lang="en-US" smtClean="0"/>
              <a:pPr/>
              <a:t>4/1/2024</a:t>
            </a:fld>
            <a:endParaRPr lang="en-US"/>
          </a:p>
        </p:txBody>
      </p:sp>
      <p:sp>
        <p:nvSpPr>
          <p:cNvPr id="6" name="Footer Placeholder 5"/>
          <p:cNvSpPr>
            <a:spLocks noGrp="1"/>
          </p:cNvSpPr>
          <p:nvPr>
            <p:ph idx="11" sz="quarter" type="ftr"/>
          </p:nvPr>
        </p:nvSpPr>
        <p:spPr/>
        <p:txBody>
          <a:bodyPr numCol="1"/>
          <a:lstStyle/>
          <a:p>
            <a:endParaRPr lang="en-US"/>
          </a:p>
        </p:txBody>
      </p:sp>
      <p:sp>
        <p:nvSpPr>
          <p:cNvPr id="7" name="Slide Number Placeholder 6"/>
          <p:cNvSpPr>
            <a:spLocks noGrp="1"/>
          </p:cNvSpPr>
          <p:nvPr>
            <p:ph idx="12" sz="quarter" type="sldNum"/>
          </p:nvPr>
        </p:nvSpPr>
        <p:spPr/>
        <p:txBody>
          <a:bodyPr numCol="1"/>
          <a:lstStyle/>
          <a:p>
            <a:fld id="{9B9635AB-61F1-473E-A980-458A604337CF}"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smtClean="0"/>
              <a:t>Click to edit Master title style</a:t>
            </a:r>
            <a:endParaRPr lang="en-US"/>
          </a:p>
        </p:txBody>
      </p:sp>
      <p:sp>
        <p:nvSpPr>
          <p:cNvPr id="3" name="Vertical Text Placeholder 2"/>
          <p:cNvSpPr>
            <a:spLocks noGrp="1"/>
          </p:cNvSpPr>
          <p:nvPr>
            <p:ph idx="1" orient="vert" type="body"/>
          </p:nvPr>
        </p:nvSpPr>
        <p:spPr/>
        <p:txBody>
          <a:bodyPr numCol="1"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idx="10" sz="half" type="dt"/>
          </p:nvPr>
        </p:nvSpPr>
        <p:spPr/>
        <p:txBody>
          <a:bodyPr numCol="1"/>
          <a:lstStyle/>
          <a:p>
            <a:fld id="{CF9BF91A-3948-478E-A321-FBEC0EE67211}" type="datetimeFigureOut">
              <a:rPr lang="en-US" smtClean="0"/>
              <a:pPr/>
              <a:t>4/1/2024</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9B9635AB-61F1-473E-A980-458A604337CF}"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6629400" y="274638"/>
            <a:ext cx="2057400" cy="5851525"/>
          </a:xfrm>
        </p:spPr>
        <p:txBody>
          <a:bodyPr numCol="1" vert="eaVert"/>
          <a:lstStyle/>
          <a:p>
            <a:r>
              <a:rPr lang="en-US" smtClean="0"/>
              <a:t>Click to edit Master title style</a:t>
            </a:r>
            <a:endParaRPr lang="en-US"/>
          </a:p>
        </p:txBody>
      </p:sp>
      <p:sp>
        <p:nvSpPr>
          <p:cNvPr id="3" name="Vertical Text Placeholder 2"/>
          <p:cNvSpPr>
            <a:spLocks noGrp="1"/>
          </p:cNvSpPr>
          <p:nvPr>
            <p:ph idx="1" orient="vert" type="body"/>
          </p:nvPr>
        </p:nvSpPr>
        <p:spPr>
          <a:xfrm>
            <a:off x="457200" y="274638"/>
            <a:ext cx="6019800" cy="5851525"/>
          </a:xfrm>
        </p:spPr>
        <p:txBody>
          <a:bodyPr numCol="1"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idx="10" sz="half" type="dt"/>
          </p:nvPr>
        </p:nvSpPr>
        <p:spPr/>
        <p:txBody>
          <a:bodyPr numCol="1"/>
          <a:lstStyle/>
          <a:p>
            <a:fld id="{CF9BF91A-3948-478E-A321-FBEC0EE67211}" type="datetimeFigureOut">
              <a:rPr lang="en-US" smtClean="0"/>
              <a:pPr/>
              <a:t>4/1/2024</a:t>
            </a:fld>
            <a:endParaRPr lang="en-US"/>
          </a:p>
        </p:txBody>
      </p:sp>
      <p:sp>
        <p:nvSpPr>
          <p:cNvPr id="5" name="Footer Placeholder 4"/>
          <p:cNvSpPr>
            <a:spLocks noGrp="1"/>
          </p:cNvSpPr>
          <p:nvPr>
            <p:ph idx="11" sz="quarter" type="ftr"/>
          </p:nvPr>
        </p:nvSpPr>
        <p:spPr/>
        <p:txBody>
          <a:bodyPr numCol="1"/>
          <a:lstStyle/>
          <a:p>
            <a:endParaRPr lang="en-US"/>
          </a:p>
        </p:txBody>
      </p:sp>
      <p:sp>
        <p:nvSpPr>
          <p:cNvPr id="6" name="Slide Number Placeholder 5"/>
          <p:cNvSpPr>
            <a:spLocks noGrp="1"/>
          </p:cNvSpPr>
          <p:nvPr>
            <p:ph idx="12" sz="quarter" type="sldNum"/>
          </p:nvPr>
        </p:nvSpPr>
        <p:spPr/>
        <p:txBody>
          <a:bodyPr numCol="1"/>
          <a:lstStyle/>
          <a:p>
            <a:fld id="{9B9635AB-61F1-473E-A980-458A604337CF}"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10" Target="../slideLayouts/slideLayout9.xml" Type="http://schemas.openxmlformats.org/officeDocument/2006/relationships/slideLayout"/><Relationship Id="rId9" Target="../slideLayouts/slideLayout8.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1.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anchor="ctr" bIns="45720" lIns="91440" numCol="1" rIns="91440" rtlCol="0" tIns="45720" vert="horz">
            <a:normAutofit/>
          </a:bodyPr>
          <a:lstStyle/>
          <a:p>
            <a:r>
              <a:rPr lang="en-US" smtClean="0"/>
              <a:t>Click to edit Master title style</a:t>
            </a:r>
            <a:endParaRPr lang="en-US"/>
          </a:p>
        </p:txBody>
      </p:sp>
      <p:sp>
        <p:nvSpPr>
          <p:cNvPr id="3" name="Text Placeholder 2"/>
          <p:cNvSpPr>
            <a:spLocks noGrp="1"/>
          </p:cNvSpPr>
          <p:nvPr>
            <p:ph idx="1" type="body"/>
          </p:nvPr>
        </p:nvSpPr>
        <p:spPr>
          <a:xfrm>
            <a:off x="457200" y="1600200"/>
            <a:ext cx="8229600" cy="4525963"/>
          </a:xfrm>
          <a:prstGeom prst="rect">
            <a:avLst/>
          </a:prstGeom>
        </p:spPr>
        <p:txBody>
          <a:bodyPr bIns="45720" lIns="91440" numCol="1" rIns="91440" rtlCol="0" tIns="45720" vert="horz">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idx="2" sz="half" type="dt"/>
          </p:nvPr>
        </p:nvSpPr>
        <p:spPr>
          <a:xfrm>
            <a:off x="457200" y="6356350"/>
            <a:ext cx="2133600" cy="365125"/>
          </a:xfrm>
          <a:prstGeom prst="rect">
            <a:avLst/>
          </a:prstGeom>
        </p:spPr>
        <p:txBody>
          <a:bodyPr anchor="ctr" bIns="45720" lIns="91440" numCol="1" rIns="91440" rtlCol="0" tIns="45720" vert="horz"/>
          <a:lstStyle>
            <a:lvl1pPr algn="l">
              <a:defRPr sz="1200">
                <a:solidFill>
                  <a:schemeClr val="tx1">
                    <a:tint val="75000"/>
                  </a:schemeClr>
                </a:solidFill>
              </a:defRPr>
            </a:lvl1pPr>
          </a:lstStyle>
          <a:p>
            <a:fld id="{CF9BF91A-3948-478E-A321-FBEC0EE67211}" type="datetimeFigureOut">
              <a:rPr lang="en-US" smtClean="0"/>
              <a:pPr/>
              <a:t>4/1/2024</a:t>
            </a:fld>
            <a:endParaRPr lang="en-US"/>
          </a:p>
        </p:txBody>
      </p:sp>
      <p:sp>
        <p:nvSpPr>
          <p:cNvPr id="5" name="Footer Placeholder 4"/>
          <p:cNvSpPr>
            <a:spLocks noGrp="1"/>
          </p:cNvSpPr>
          <p:nvPr>
            <p:ph idx="3" sz="quarter" type="ftr"/>
          </p:nvPr>
        </p:nvSpPr>
        <p:spPr>
          <a:xfrm>
            <a:off x="3124200" y="6356350"/>
            <a:ext cx="2895600" cy="365125"/>
          </a:xfrm>
          <a:prstGeom prst="rect">
            <a:avLst/>
          </a:prstGeom>
        </p:spPr>
        <p:txBody>
          <a:bodyPr anchor="ctr" bIns="45720" lIns="91440" numCol="1" rIns="91440" rtlCol="0" tIns="45720" vert="horz"/>
          <a:lstStyle>
            <a:lvl1pPr algn="ctr">
              <a:defRPr sz="1200">
                <a:solidFill>
                  <a:schemeClr val="tx1">
                    <a:tint val="75000"/>
                  </a:schemeClr>
                </a:solidFill>
              </a:defRPr>
            </a:lvl1pPr>
          </a:lstStyle>
          <a:p>
            <a:endParaRPr lang="en-US"/>
          </a:p>
        </p:txBody>
      </p:sp>
      <p:sp>
        <p:nvSpPr>
          <p:cNvPr id="6" name="Slide Number Placeholder 5"/>
          <p:cNvSpPr>
            <a:spLocks noGrp="1"/>
          </p:cNvSpPr>
          <p:nvPr>
            <p:ph idx="4" sz="quarter" type="sldNum"/>
          </p:nvPr>
        </p:nvSpPr>
        <p:spPr>
          <a:xfrm>
            <a:off x="6553200" y="6356350"/>
            <a:ext cx="2133600" cy="365125"/>
          </a:xfrm>
          <a:prstGeom prst="rect">
            <a:avLst/>
          </a:prstGeom>
        </p:spPr>
        <p:txBody>
          <a:bodyPr anchor="ctr" bIns="45720" lIns="91440" numCol="1" rIns="91440" rtlCol="0" tIns="45720" vert="horz"/>
          <a:lstStyle>
            <a:lvl1pPr algn="r">
              <a:defRPr sz="1200">
                <a:solidFill>
                  <a:schemeClr val="tx1">
                    <a:tint val="75000"/>
                  </a:schemeClr>
                </a:solidFill>
              </a:defRPr>
            </a:lvl1pPr>
          </a:lstStyle>
          <a:p>
            <a:fld id="{9B9635AB-61F1-473E-A980-458A604337CF}" type="slidenum">
              <a:rPr lang="en-US" smtClean="0"/>
              <a:pPr/>
              <a:t>‹#›</a:t>
            </a:fld>
            <a:endParaRPr lang="en-US"/>
          </a:p>
        </p:txBody>
      </p:sp>
    </p:spTree>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ctr" defTabSz="914400" eaLnBrk="1" hangingPunct="1" latinLnBrk="0" rtl="0">
        <a:spcBef>
          <a:spcPct val="0"/>
        </a:spcBef>
        <a:buNone/>
        <a:defRPr kern="1200" sz="4400">
          <a:solidFill>
            <a:schemeClr val="tx1"/>
          </a:solidFill>
          <a:latin typeface="+mj-lt"/>
          <a:ea typeface="+mj-ea"/>
          <a:cs typeface="+mj-cs"/>
        </a:defRPr>
      </a:lvl1pPr>
    </p:titleStyle>
    <p:bodyStyle>
      <a:lvl1pPr algn="l" defTabSz="914400" eaLnBrk="1" hangingPunct="1" indent="-342900" latinLnBrk="0" marL="342900" rtl="0">
        <a:spcBef>
          <a:spcPct val="20000"/>
        </a:spcBef>
        <a:buFont charset="0" pitchFamily="34" typeface="Arial"/>
        <a:buChar char="•"/>
        <a:defRPr kern="1200" sz="3200">
          <a:solidFill>
            <a:schemeClr val="tx1"/>
          </a:solidFill>
          <a:latin typeface="+mn-lt"/>
          <a:ea typeface="+mn-ea"/>
          <a:cs typeface="+mn-cs"/>
        </a:defRPr>
      </a:lvl1pPr>
      <a:lvl2pPr algn="l" defTabSz="914400" eaLnBrk="1" hangingPunct="1" indent="-285750" latinLnBrk="0" marL="742950" rtl="0">
        <a:spcBef>
          <a:spcPct val="20000"/>
        </a:spcBef>
        <a:buFont charset="0" pitchFamily="34" typeface="Arial"/>
        <a:buChar char="–"/>
        <a:defRPr kern="1200" sz="2800">
          <a:solidFill>
            <a:schemeClr val="tx1"/>
          </a:solidFill>
          <a:latin typeface="+mn-lt"/>
          <a:ea typeface="+mn-ea"/>
          <a:cs typeface="+mn-cs"/>
        </a:defRPr>
      </a:lvl2pPr>
      <a:lvl3pPr algn="l" defTabSz="914400" eaLnBrk="1" hangingPunct="1" indent="-228600" latinLnBrk="0" marL="1143000" rtl="0">
        <a:spcBef>
          <a:spcPct val="20000"/>
        </a:spcBef>
        <a:buFont charset="0" pitchFamily="34" typeface="Arial"/>
        <a:buChar char="•"/>
        <a:defRPr kern="1200" sz="2400">
          <a:solidFill>
            <a:schemeClr val="tx1"/>
          </a:solidFill>
          <a:latin typeface="+mn-lt"/>
          <a:ea typeface="+mn-ea"/>
          <a:cs typeface="+mn-cs"/>
        </a:defRPr>
      </a:lvl3pPr>
      <a:lvl4pPr algn="l" defTabSz="914400" eaLnBrk="1" hangingPunct="1" indent="-228600" latinLnBrk="0" marL="1600200" rtl="0">
        <a:spcBef>
          <a:spcPct val="20000"/>
        </a:spcBef>
        <a:buFont charset="0" pitchFamily="34" typeface="Arial"/>
        <a:buChar char="–"/>
        <a:defRPr kern="1200" sz="2000">
          <a:solidFill>
            <a:schemeClr val="tx1"/>
          </a:solidFill>
          <a:latin typeface="+mn-lt"/>
          <a:ea typeface="+mn-ea"/>
          <a:cs typeface="+mn-cs"/>
        </a:defRPr>
      </a:lvl4pPr>
      <a:lvl5pPr algn="l" defTabSz="914400" eaLnBrk="1" hangingPunct="1" indent="-228600" latinLnBrk="0" marL="2057400" rtl="0">
        <a:spcBef>
          <a:spcPct val="20000"/>
        </a:spcBef>
        <a:buFont charset="0" pitchFamily="34" typeface="Arial"/>
        <a:buChar char="»"/>
        <a:defRPr kern="1200" sz="2000">
          <a:solidFill>
            <a:schemeClr val="tx1"/>
          </a:solidFill>
          <a:latin typeface="+mn-lt"/>
          <a:ea typeface="+mn-ea"/>
          <a:cs typeface="+mn-cs"/>
        </a:defRPr>
      </a:lvl5pPr>
      <a:lvl6pPr algn="l" defTabSz="914400" eaLnBrk="1" hangingPunct="1" indent="-228600" latinLnBrk="0" marL="2514600" rtl="0">
        <a:spcBef>
          <a:spcPct val="20000"/>
        </a:spcBef>
        <a:buFont charset="0" pitchFamily="34" typeface="Arial"/>
        <a:buChar char="•"/>
        <a:defRPr kern="1200" sz="2000">
          <a:solidFill>
            <a:schemeClr val="tx1"/>
          </a:solidFill>
          <a:latin typeface="+mn-lt"/>
          <a:ea typeface="+mn-ea"/>
          <a:cs typeface="+mn-cs"/>
        </a:defRPr>
      </a:lvl6pPr>
      <a:lvl7pPr algn="l" defTabSz="914400" eaLnBrk="1" hangingPunct="1" indent="-228600" latinLnBrk="0" marL="2971800" rtl="0">
        <a:spcBef>
          <a:spcPct val="20000"/>
        </a:spcBef>
        <a:buFont charset="0" pitchFamily="34" typeface="Arial"/>
        <a:buChar char="•"/>
        <a:defRPr kern="1200" sz="2000">
          <a:solidFill>
            <a:schemeClr val="tx1"/>
          </a:solidFill>
          <a:latin typeface="+mn-lt"/>
          <a:ea typeface="+mn-ea"/>
          <a:cs typeface="+mn-cs"/>
        </a:defRPr>
      </a:lvl7pPr>
      <a:lvl8pPr algn="l" defTabSz="914400" eaLnBrk="1" hangingPunct="1" indent="-228600" latinLnBrk="0" marL="3429000" rtl="0">
        <a:spcBef>
          <a:spcPct val="20000"/>
        </a:spcBef>
        <a:buFont charset="0" pitchFamily="34" typeface="Arial"/>
        <a:buChar char="•"/>
        <a:defRPr kern="1200" sz="2000">
          <a:solidFill>
            <a:schemeClr val="tx1"/>
          </a:solidFill>
          <a:latin typeface="+mn-lt"/>
          <a:ea typeface="+mn-ea"/>
          <a:cs typeface="+mn-cs"/>
        </a:defRPr>
      </a:lvl8pPr>
      <a:lvl9pPr algn="l" defTabSz="914400" eaLnBrk="1" hangingPunct="1" indent="-228600" latinLnBrk="0" marL="3886200" rtl="0">
        <a:spcBef>
          <a:spcPct val="20000"/>
        </a:spcBef>
        <a:buFont charset="0" pitchFamily="34" typeface="Arial"/>
        <a:buChar char="•"/>
        <a:defRPr kern="1200" sz="20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0" Target="../media/image8.jpeg" Type="http://schemas.openxmlformats.org/officeDocument/2006/relationships/image"/><Relationship Id="rId9" Target="../media/image7.png" Type="http://schemas.openxmlformats.org/officeDocument/2006/relationships/image"/><Relationship Id="rId8" Target="../media/image6.jpeg" Type="http://schemas.openxmlformats.org/officeDocument/2006/relationships/image"/><Relationship Id="rId7" Target="../media/image5.png" Type="http://schemas.openxmlformats.org/officeDocument/2006/relationships/image"/><Relationship Id="rId6" Target="../media/image4.jpeg" Type="http://schemas.openxmlformats.org/officeDocument/2006/relationships/image"/><Relationship Id="rId5" Target="../media/image3.jpeg" Type="http://schemas.openxmlformats.org/officeDocument/2006/relationships/image"/><Relationship Id="rId4" Target="../media/image2.jpeg" Type="http://schemas.openxmlformats.org/officeDocument/2006/relationships/image"/><Relationship Id="rId3" Target="../media/image1.png" Type="http://schemas.openxmlformats.org/officeDocument/2006/relationships/image"/><Relationship Id="rId2" Target="../notesSlides/notesSlide1.xml" Type="http://schemas.openxmlformats.org/officeDocument/2006/relationships/notesSlide"/><Relationship Id="rId1" Target="../slideLayouts/slideLayout1.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descr="Top Internet Safety Tips: How to Stay Safe Online | Avast" id="1026" name="AutoShape 2"/>
          <p:cNvSpPr>
            <a:spLocks noChangeArrowheads="1" noChangeAspect="1"/>
          </p:cNvSpPr>
          <p:nvPr/>
        </p:nvSpPr>
        <p:spPr>
          <a:xfrm>
            <a:off x="155575" y="-144463"/>
            <a:ext cx="304800" cy="304801"/>
          </a:xfrm>
          <a:prstGeom prst="rect">
            <a:avLst/>
          </a:prstGeom>
          <a:noFill/>
        </p:spPr>
        <p:txBody>
          <a:bodyPr anchor="t" anchorCtr="0" bIns="45720" compatLnSpc="1" lIns="91440" numCol="1" rIns="91440" tIns="45720" vert="horz" wrap="square">
            <a:prstTxWarp prst="textNoShape">
              <a:avLst/>
            </a:prstTxWarp>
          </a:bodyPr>
          <a:lstStyle/>
          <a:p>
            <a:endParaRPr lang="en-US"/>
          </a:p>
        </p:txBody>
      </p:sp>
      <p:sp>
        <p:nvSpPr>
          <p:cNvPr descr="Top Internet Safety Tips: How to Stay Safe Online | Avast" id="1028" name="AutoShape 4"/>
          <p:cNvSpPr>
            <a:spLocks noChangeArrowheads="1" noChangeAspect="1"/>
          </p:cNvSpPr>
          <p:nvPr/>
        </p:nvSpPr>
        <p:spPr>
          <a:xfrm>
            <a:off x="155575" y="-144463"/>
            <a:ext cx="304800" cy="304801"/>
          </a:xfrm>
          <a:prstGeom prst="rect">
            <a:avLst/>
          </a:prstGeom>
          <a:noFill/>
        </p:spPr>
        <p:txBody>
          <a:bodyPr anchor="t" anchorCtr="0" bIns="45720" compatLnSpc="1" lIns="91440" numCol="1" rIns="91440" tIns="45720" vert="horz" wrap="square">
            <a:prstTxWarp prst="textNoShape">
              <a:avLst/>
            </a:prstTxWarp>
          </a:bodyPr>
          <a:lstStyle/>
          <a:p>
            <a:endParaRPr lang="en-US"/>
          </a:p>
        </p:txBody>
      </p:sp>
      <p:pic>
        <p:nvPicPr>
          <p:cNvPr descr="download2.png" id="6" name="Picture 5"/>
          <p:cNvPicPr>
            <a:picLocks noChangeAspect="1"/>
          </p:cNvPicPr>
          <p:nvPr/>
        </p:nvPicPr>
        <p:blipFill>
          <a:blip r:embed="rId3"/>
          <a:stretch>
            <a:fillRect/>
          </a:stretch>
        </p:blipFill>
        <p:spPr>
          <a:xfrm>
            <a:off x="2071670" y="1142984"/>
            <a:ext cx="2428892" cy="1285884"/>
          </a:xfrm>
          <a:prstGeom prst="hexagon">
            <a:avLst/>
          </a:prstGeom>
          <a:ln cap="rnd" w="63500">
            <a:solidFill>
              <a:schemeClr val="bg1"/>
            </a:solidFill>
          </a:ln>
          <a:effectLst>
            <a:outerShdw blurRad="381000" dir="5400000" dist="292100" rotWithShape="0" sx="-80000" sy="-18000">
              <a:srgbClr val="000000">
                <a:alpha val="22000"/>
              </a:srgbClr>
            </a:outerShdw>
          </a:effectLst>
          <a:scene3d>
            <a:camera prst="orthographicFront"/>
            <a:lightRig dir="t" rig="contrasting">
              <a:rot lat="0" lon="0" rev="3000000"/>
            </a:lightRig>
          </a:scene3d>
          <a:sp3d contourW="7620">
            <a:bevelT h="31750" w="95250"/>
            <a:contourClr>
              <a:srgbClr val="333333"/>
            </a:contourClr>
          </a:sp3d>
        </p:spPr>
      </p:pic>
      <p:sp>
        <p:nvSpPr>
          <p:cNvPr descr="Digital Safety for Beginners: Definitive Guide" id="1030" name="AutoShape 6"/>
          <p:cNvSpPr>
            <a:spLocks noChangeArrowheads="1" noChangeAspect="1"/>
          </p:cNvSpPr>
          <p:nvPr/>
        </p:nvSpPr>
        <p:spPr>
          <a:xfrm>
            <a:off x="155575" y="-144463"/>
            <a:ext cx="304800" cy="304801"/>
          </a:xfrm>
          <a:prstGeom prst="rect">
            <a:avLst/>
          </a:prstGeom>
          <a:noFill/>
        </p:spPr>
        <p:txBody>
          <a:bodyPr anchor="t" anchorCtr="0" bIns="45720" compatLnSpc="1" lIns="91440" numCol="1" rIns="91440" tIns="45720" vert="horz" wrap="square">
            <a:prstTxWarp prst="textNoShape">
              <a:avLst/>
            </a:prstTxWarp>
          </a:bodyPr>
          <a:lstStyle/>
          <a:p>
            <a:endParaRPr lang="en-US"/>
          </a:p>
        </p:txBody>
      </p:sp>
      <p:pic>
        <p:nvPicPr>
          <p:cNvPr descr="download (4).jpg" id="8" name="Picture 7"/>
          <p:cNvPicPr>
            <a:picLocks noChangeAspect="1"/>
          </p:cNvPicPr>
          <p:nvPr/>
        </p:nvPicPr>
        <p:blipFill>
          <a:blip r:embed="rId4"/>
          <a:stretch>
            <a:fillRect/>
          </a:stretch>
        </p:blipFill>
        <p:spPr>
          <a:xfrm>
            <a:off x="4000496" y="3110228"/>
            <a:ext cx="2714644" cy="2390474"/>
          </a:xfrm>
          <a:prstGeom prst="hexagon">
            <a:avLst/>
          </a:prstGeom>
        </p:spPr>
      </p:pic>
      <p:sp>
        <p:nvSpPr>
          <p:cNvPr id="9" name="Right Triangle 8"/>
          <p:cNvSpPr/>
          <p:nvPr/>
        </p:nvSpPr>
        <p:spPr>
          <a:xfrm>
            <a:off x="16792" y="82062"/>
            <a:ext cx="3857330" cy="4071938"/>
          </a:xfrm>
          <a:prstGeom prst="rtTriangle">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1" name="Hexagon 10"/>
          <p:cNvSpPr/>
          <p:nvPr/>
        </p:nvSpPr>
        <p:spPr>
          <a:xfrm>
            <a:off x="1793601" y="2581104"/>
            <a:ext cx="3143250" cy="1571625"/>
          </a:xfrm>
          <a:prstGeom prst="hexagon">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r>
              <a:rPr b="1" dirty="0" lang="en-US" smtClean="0" sz="800">
                <a:solidFill>
                  <a:srgbClr val="FFFF00"/>
                </a:solidFill>
                <a:effectLst>
                  <a:outerShdw algn="tl" blurRad="38100" dir="2700000" dist="38100">
                    <a:srgbClr val="000000">
                      <a:alpha val="43137"/>
                    </a:srgbClr>
                  </a:outerShdw>
                </a:effectLst>
              </a:rPr>
              <a:t>Introduction</a:t>
            </a:r>
          </a:p>
          <a:p>
            <a:pPr algn="just"/>
            <a:r>
              <a:rPr dirty="0" lang="en-US" smtClean="0" sz="800">
                <a:solidFill>
                  <a:srgbClr val="002060"/>
                </a:solidFill>
                <a:latin charset="0" pitchFamily="18" typeface="Times New Roman"/>
                <a:cs charset="0" pitchFamily="18" typeface="Times New Roman"/>
              </a:rPr>
              <a:t>Welcome to the world of digital safety. In the recent era,  staying safe from digital violence is crucial in the connected digital world of today. The entire world has greatly relied on digital technology for communication, shopping, banking, and other purposes. Thus the primary aim of this poster is to foster the understanding that it's critical to recognize the significance of fundamental digital safety procedures to protect the privacy and personal data.</a:t>
            </a:r>
            <a:endParaRPr b="0" dirty="0" lang="en-US" smtClean="0" sz="800">
              <a:solidFill>
                <a:srgbClr val="002060"/>
              </a:solidFill>
              <a:latin charset="0" pitchFamily="18" typeface="Times New Roman"/>
              <a:cs charset="0" pitchFamily="18" typeface="Times New Roman"/>
            </a:endParaRPr>
          </a:p>
          <a:p>
            <a:r>
              <a:rPr dirty="0" lang="en-US" smtClean="0" sz="800"/>
              <a:t/>
            </a:r>
            <a:br>
              <a:rPr dirty="0" lang="en-US" smtClean="0" sz="800"/>
            </a:br>
            <a:endParaRPr dirty="0" lang="en-US" sz="800"/>
          </a:p>
        </p:txBody>
      </p:sp>
      <p:sp>
        <p:nvSpPr>
          <p:cNvPr descr="Digital Safety - 10 Ways for Women to Stay Safe Online" id="1032" name="AutoShape 8"/>
          <p:cNvSpPr>
            <a:spLocks noChangeArrowheads="1" noChangeAspect="1"/>
          </p:cNvSpPr>
          <p:nvPr/>
        </p:nvSpPr>
        <p:spPr>
          <a:xfrm>
            <a:off x="155575" y="-144463"/>
            <a:ext cx="304800" cy="304801"/>
          </a:xfrm>
          <a:prstGeom prst="rect">
            <a:avLst/>
          </a:prstGeom>
          <a:noFill/>
        </p:spPr>
        <p:txBody>
          <a:bodyPr anchor="t" anchorCtr="0" bIns="45720" compatLnSpc="1" lIns="91440" numCol="1" rIns="91440" tIns="45720" vert="horz" wrap="square">
            <a:prstTxWarp prst="textNoShape">
              <a:avLst/>
            </a:prstTxWarp>
          </a:bodyPr>
          <a:lstStyle/>
          <a:p>
            <a:endParaRPr lang="en-US"/>
          </a:p>
        </p:txBody>
      </p:sp>
      <p:pic>
        <p:nvPicPr>
          <p:cNvPr descr="images.jpg" id="13" name="Picture 12"/>
          <p:cNvPicPr>
            <a:picLocks noChangeAspect="1"/>
          </p:cNvPicPr>
          <p:nvPr/>
        </p:nvPicPr>
        <p:blipFill>
          <a:blip r:embed="rId5"/>
          <a:stretch>
            <a:fillRect/>
          </a:stretch>
        </p:blipFill>
        <p:spPr>
          <a:xfrm>
            <a:off x="4127184" y="1571612"/>
            <a:ext cx="1658206" cy="1571636"/>
          </a:xfrm>
          <a:prstGeom prst="rect">
            <a:avLst/>
          </a:prstGeom>
          <a:ln>
            <a:noFill/>
          </a:ln>
          <a:effectLst>
            <a:softEdge rad="112500"/>
          </a:effectLst>
        </p:spPr>
      </p:pic>
      <p:sp>
        <p:nvSpPr>
          <p:cNvPr id="15" name="Right Triangle 14"/>
          <p:cNvSpPr/>
          <p:nvPr/>
        </p:nvSpPr>
        <p:spPr>
          <a:xfrm rot="16200000">
            <a:off x="4429122" y="2143119"/>
            <a:ext cx="4357694" cy="5072067"/>
          </a:xfrm>
          <a:prstGeom prst="r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17" name="TextBox 16"/>
          <p:cNvSpPr txBox="1"/>
          <p:nvPr/>
        </p:nvSpPr>
        <p:spPr>
          <a:xfrm>
            <a:off x="6429356" y="4965174"/>
            <a:ext cx="2714644" cy="1938992"/>
          </a:xfrm>
          <a:prstGeom prst="rect">
            <a:avLst/>
          </a:prstGeom>
          <a:noFill/>
        </p:spPr>
        <p:txBody>
          <a:bodyPr numCol="1" rtlCol="0" wrap="square">
            <a:spAutoFit/>
          </a:bodyPr>
          <a:lstStyle/>
          <a:p>
            <a:r>
              <a:rPr b="0" dirty="0" lang="en-US" smtClean="0" sz="1050">
                <a:latin charset="0" pitchFamily="18" typeface="Times New Roman"/>
                <a:cs charset="0" pitchFamily="18" typeface="Times New Roman"/>
              </a:rPr>
              <a:t/>
            </a:r>
            <a:br>
              <a:rPr b="0" dirty="0" lang="en-US" smtClean="0" sz="1050">
                <a:latin charset="0" pitchFamily="18" typeface="Times New Roman"/>
                <a:cs charset="0" pitchFamily="18" typeface="Times New Roman"/>
              </a:rPr>
            </a:br>
            <a:r>
              <a:rPr b="1" dirty="0" lang="en-US" sz="1050">
                <a:latin charset="0" pitchFamily="18" typeface="Times New Roman"/>
                <a:cs charset="0" pitchFamily="18" typeface="Times New Roman"/>
              </a:rPr>
              <a:t>Conclusion</a:t>
            </a:r>
            <a:endParaRPr b="0" dirty="0" lang="en-US" smtClean="0" sz="1050">
              <a:latin charset="0" pitchFamily="18" typeface="Times New Roman"/>
              <a:cs charset="0" pitchFamily="18" typeface="Times New Roman"/>
            </a:endParaRPr>
          </a:p>
          <a:p>
            <a:pPr algn="just"/>
            <a:r>
              <a:rPr b="1" dirty="0" lang="en-US" smtClean="0" sz="900">
                <a:solidFill>
                  <a:srgbClr val="FFFF00"/>
                </a:solidFill>
                <a:effectLst>
                  <a:outerShdw algn="tl" blurRad="38100" dir="2700000" dist="38100">
                    <a:srgbClr val="000000">
                      <a:alpha val="43137"/>
                    </a:srgbClr>
                  </a:outerShdw>
                </a:effectLst>
                <a:latin charset="0" pitchFamily="18" typeface="Times New Roman"/>
                <a:cs charset="0" pitchFamily="18" typeface="Times New Roman"/>
              </a:rPr>
              <a:t>From the above study, it has been concluded that </a:t>
            </a:r>
            <a:r>
              <a:rPr b="1" dirty="0" lang="en-US" smtClean="0" sz="900">
                <a:solidFill>
                  <a:srgbClr val="FFFF00"/>
                </a:solidFill>
                <a:effectLst>
                  <a:outerShdw algn="tl" blurRad="38100" dir="2700000" dist="38100">
                    <a:srgbClr val="000000">
                      <a:alpha val="43137"/>
                    </a:srgbClr>
                  </a:outerShdw>
                </a:effectLst>
                <a:latin charset="0" pitchFamily="18" typeface="Times New Roman"/>
                <a:cs charset="0" pitchFamily="18" typeface="Times New Roman"/>
              </a:rPr>
              <a:t>the </a:t>
            </a:r>
            <a:r>
              <a:rPr b="1" dirty="0" lang="en-US" smtClean="0" sz="900">
                <a:solidFill>
                  <a:srgbClr val="FFFF00"/>
                </a:solidFill>
                <a:effectLst>
                  <a:outerShdw algn="tl" blurRad="38100" dir="2700000" dist="38100">
                    <a:srgbClr val="000000">
                      <a:alpha val="43137"/>
                    </a:srgbClr>
                  </a:outerShdw>
                </a:effectLst>
                <a:latin charset="0" pitchFamily="18" typeface="Times New Roman"/>
                <a:cs charset="0" pitchFamily="18" typeface="Times New Roman"/>
              </a:rPr>
              <a:t>internet is a useful tool with a lot of good applications, but it also has risks that users should be aware of and take precautions to avoid.  However, the findings provide an in-depth information about the digital safety procedure which reflects that entire digital security is relied on the usage pattern and safety measurement of the of the users. </a:t>
            </a:r>
          </a:p>
          <a:p>
            <a:r>
              <a:rPr dirty="0" lang="en-US" smtClean="0" sz="900">
                <a:latin charset="0" pitchFamily="18" typeface="Times New Roman"/>
                <a:cs charset="0" pitchFamily="18" typeface="Times New Roman"/>
              </a:rPr>
              <a:t/>
            </a:r>
            <a:br>
              <a:rPr dirty="0" lang="en-US" smtClean="0" sz="900">
                <a:latin charset="0" pitchFamily="18" typeface="Times New Roman"/>
                <a:cs charset="0" pitchFamily="18" typeface="Times New Roman"/>
              </a:rPr>
            </a:br>
            <a:endParaRPr dirty="0" lang="en-US" sz="900">
              <a:latin charset="0" pitchFamily="18" typeface="Times New Roman"/>
              <a:cs charset="0" pitchFamily="18" typeface="Times New Roman"/>
            </a:endParaRPr>
          </a:p>
        </p:txBody>
      </p:sp>
      <p:pic>
        <p:nvPicPr>
          <p:cNvPr descr="download (5).jpg" id="18" name="Picture 17"/>
          <p:cNvPicPr>
            <a:picLocks noChangeAspect="1"/>
          </p:cNvPicPr>
          <p:nvPr/>
        </p:nvPicPr>
        <p:blipFill>
          <a:blip r:embed="rId6"/>
          <a:stretch>
            <a:fillRect/>
          </a:stretch>
        </p:blipFill>
        <p:spPr>
          <a:xfrm>
            <a:off x="7358082" y="4000504"/>
            <a:ext cx="1785918" cy="1113054"/>
          </a:xfrm>
          <a:prstGeom prst="rect">
            <a:avLst/>
          </a:prstGeom>
          <a:ln>
            <a:noFill/>
          </a:ln>
          <a:effectLst>
            <a:softEdge rad="112500"/>
          </a:effectLst>
        </p:spPr>
      </p:pic>
      <p:sp>
        <p:nvSpPr>
          <p:cNvPr id="21" name="Rounded Rectangle 20"/>
          <p:cNvSpPr/>
          <p:nvPr/>
        </p:nvSpPr>
        <p:spPr>
          <a:xfrm>
            <a:off x="5786446" y="0"/>
            <a:ext cx="3357554" cy="3143248"/>
          </a:xfrm>
          <a:prstGeom prst="round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just"/>
            <a:r>
              <a:rPr b="1" dirty="0" lang="en-US" sz="800">
                <a:solidFill>
                  <a:schemeClr val="bg1"/>
                </a:solidFill>
                <a:effectLst>
                  <a:outerShdw algn="tl" blurRad="38100" dir="2700000" dist="38100">
                    <a:srgbClr val="000000">
                      <a:alpha val="43137"/>
                    </a:srgbClr>
                  </a:outerShdw>
                </a:effectLst>
                <a:latin charset="0" pitchFamily="18" typeface="Times New Roman"/>
                <a:cs charset="0" pitchFamily="18" typeface="Times New Roman"/>
              </a:rPr>
              <a:t>Importance of digital safety</a:t>
            </a:r>
            <a:endParaRPr b="1" dirty="0" lang="en-US" smtClean="0" sz="800">
              <a:solidFill>
                <a:schemeClr val="bg1"/>
              </a:solidFill>
              <a:effectLst>
                <a:outerShdw algn="tl" blurRad="38100" dir="2700000" dist="38100">
                  <a:srgbClr val="000000">
                    <a:alpha val="43137"/>
                  </a:srgbClr>
                </a:outerShdw>
              </a:effectLst>
              <a:latin charset="0" pitchFamily="18" typeface="Times New Roman"/>
              <a:cs charset="0" pitchFamily="18" typeface="Times New Roman"/>
            </a:endParaRPr>
          </a:p>
          <a:p>
            <a:pPr algn="just"/>
            <a:r>
              <a:rPr dirty="0" lang="en-US" sz="800">
                <a:solidFill>
                  <a:srgbClr val="002060"/>
                </a:solidFill>
                <a:effectLst>
                  <a:outerShdw algn="tl" blurRad="38100" dir="2700000" dist="38100">
                    <a:srgbClr val="000000">
                      <a:alpha val="43137"/>
                    </a:srgbClr>
                  </a:outerShdw>
                </a:effectLst>
                <a:latin charset="0" pitchFamily="18" typeface="Times New Roman"/>
                <a:cs charset="0" pitchFamily="18" typeface="Times New Roman"/>
              </a:rPr>
              <a:t>According to Williams, (2022) due to its abundance of information and ability to facilitate communication and cooperation, the internet has grown to be a vital component of modern society. As the amount of personal information exchanged through the online mediums, it's critical to understand the hazards and take safety steps. Regarding this aspect, it's crucial to use strong passwords and be careful when disclosing sensitive information online because hackers have the ability to access personal accounts and steal confidential information which can result in financial losses as well as reputational damage also (Williams, 2022). Furthermore, it's critical to </a:t>
            </a:r>
            <a:r>
              <a:rPr dirty="0" err="1" lang="en-US" sz="800">
                <a:solidFill>
                  <a:srgbClr val="002060"/>
                </a:solidFill>
                <a:effectLst>
                  <a:outerShdw algn="tl" blurRad="38100" dir="2700000" dist="38100">
                    <a:srgbClr val="000000">
                      <a:alpha val="43137"/>
                    </a:srgbClr>
                  </a:outerShdw>
                </a:effectLst>
                <a:latin charset="0" pitchFamily="18" typeface="Times New Roman"/>
                <a:cs charset="0" pitchFamily="18" typeface="Times New Roman"/>
              </a:rPr>
              <a:t>utilise</a:t>
            </a:r>
            <a:r>
              <a:rPr dirty="0" lang="en-US" sz="800">
                <a:solidFill>
                  <a:srgbClr val="002060"/>
                </a:solidFill>
                <a:effectLst>
                  <a:outerShdw algn="tl" blurRad="38100" dir="2700000" dist="38100">
                    <a:srgbClr val="000000">
                      <a:alpha val="43137"/>
                    </a:srgbClr>
                  </a:outerShdw>
                </a:effectLst>
                <a:latin charset="0" pitchFamily="18" typeface="Times New Roman"/>
                <a:cs charset="0" pitchFamily="18" typeface="Times New Roman"/>
              </a:rPr>
              <a:t> precaution when responding to suspicious emails or requests for personal information because fraudulent hackers can </a:t>
            </a:r>
            <a:r>
              <a:rPr dirty="0" err="1" lang="en-US" sz="800">
                <a:solidFill>
                  <a:srgbClr val="002060"/>
                </a:solidFill>
                <a:effectLst>
                  <a:outerShdw algn="tl" blurRad="38100" dir="2700000" dist="38100">
                    <a:srgbClr val="000000">
                      <a:alpha val="43137"/>
                    </a:srgbClr>
                  </a:outerShdw>
                </a:effectLst>
                <a:latin charset="0" pitchFamily="18" typeface="Times New Roman"/>
                <a:cs charset="0" pitchFamily="18" typeface="Times New Roman"/>
              </a:rPr>
              <a:t>utilise</a:t>
            </a:r>
            <a:r>
              <a:rPr dirty="0" lang="en-US" sz="800">
                <a:solidFill>
                  <a:srgbClr val="002060"/>
                </a:solidFill>
                <a:effectLst>
                  <a:outerShdw algn="tl" blurRad="38100" dir="2700000" dist="38100">
                    <a:srgbClr val="000000">
                      <a:alpha val="43137"/>
                    </a:srgbClr>
                  </a:outerShdw>
                </a:effectLst>
                <a:latin charset="0" pitchFamily="18" typeface="Times New Roman"/>
                <a:cs charset="0" pitchFamily="18" typeface="Times New Roman"/>
              </a:rPr>
              <a:t> this information to conduct online fraud. People can keep themselves and others safe by being wise and fostering the digital safety approach even with the use of social media profiles and online presence. However, as argued by </a:t>
            </a:r>
            <a:r>
              <a:rPr dirty="0" err="1" lang="en-US" sz="800">
                <a:solidFill>
                  <a:srgbClr val="002060"/>
                </a:solidFill>
                <a:effectLst>
                  <a:outerShdw algn="tl" blurRad="38100" dir="2700000" dist="38100">
                    <a:srgbClr val="000000">
                      <a:alpha val="43137"/>
                    </a:srgbClr>
                  </a:outerShdw>
                </a:effectLst>
                <a:latin charset="0" pitchFamily="18" typeface="Times New Roman"/>
                <a:cs charset="0" pitchFamily="18" typeface="Times New Roman"/>
              </a:rPr>
              <a:t>Ogochukwu</a:t>
            </a:r>
            <a:r>
              <a:rPr dirty="0" lang="en-US" sz="800">
                <a:solidFill>
                  <a:srgbClr val="002060"/>
                </a:solidFill>
                <a:effectLst>
                  <a:outerShdw algn="tl" blurRad="38100" dir="2700000" dist="38100">
                    <a:srgbClr val="000000">
                      <a:alpha val="43137"/>
                    </a:srgbClr>
                  </a:outerShdw>
                </a:effectLst>
                <a:latin charset="0" pitchFamily="18" typeface="Times New Roman"/>
                <a:cs charset="0" pitchFamily="18" typeface="Times New Roman"/>
              </a:rPr>
              <a:t> and </a:t>
            </a:r>
            <a:r>
              <a:rPr dirty="0" err="1" lang="en-US" sz="800">
                <a:solidFill>
                  <a:srgbClr val="002060"/>
                </a:solidFill>
                <a:effectLst>
                  <a:outerShdw algn="tl" blurRad="38100" dir="2700000" dist="38100">
                    <a:srgbClr val="000000">
                      <a:alpha val="43137"/>
                    </a:srgbClr>
                  </a:outerShdw>
                </a:effectLst>
                <a:latin charset="0" pitchFamily="18" typeface="Times New Roman"/>
                <a:cs charset="0" pitchFamily="18" typeface="Times New Roman"/>
              </a:rPr>
              <a:t>Idi</a:t>
            </a:r>
            <a:r>
              <a:rPr dirty="0" lang="en-US" sz="800">
                <a:solidFill>
                  <a:srgbClr val="002060"/>
                </a:solidFill>
                <a:effectLst>
                  <a:outerShdw algn="tl" blurRad="38100" dir="2700000" dist="38100">
                    <a:srgbClr val="000000">
                      <a:alpha val="43137"/>
                    </a:srgbClr>
                  </a:outerShdw>
                </a:effectLst>
                <a:latin charset="0" pitchFamily="18" typeface="Times New Roman"/>
                <a:cs charset="0" pitchFamily="18" typeface="Times New Roman"/>
              </a:rPr>
              <a:t>, (2023) In an era of widespread digital surveillance, protecting one's privacy online is crucial. Following the basic rules of digital safety enables users to maintain control when disclosing personal information, reducing the risk of unwanted tracking and monitoring.</a:t>
            </a:r>
            <a:endParaRPr dirty="0" lang="en-US" smtClean="0" sz="800">
              <a:solidFill>
                <a:srgbClr val="002060"/>
              </a:solidFill>
              <a:effectLst>
                <a:outerShdw algn="tl" blurRad="38100" dir="2700000" dist="38100">
                  <a:srgbClr val="000000">
                    <a:alpha val="43137"/>
                  </a:srgbClr>
                </a:outerShdw>
              </a:effectLst>
              <a:latin charset="0" pitchFamily="18" typeface="Times New Roman"/>
              <a:cs charset="0" pitchFamily="18" typeface="Times New Roman"/>
            </a:endParaRPr>
          </a:p>
          <a:p>
            <a:pPr algn="just"/>
            <a:r>
              <a:rPr dirty="0" lang="en-US" smtClean="0" sz="800">
                <a:solidFill>
                  <a:srgbClr val="002060"/>
                </a:solidFill>
                <a:effectLst>
                  <a:outerShdw algn="tl" blurRad="38100" dir="2700000" dist="38100">
                    <a:srgbClr val="000000">
                      <a:alpha val="43137"/>
                    </a:srgbClr>
                  </a:outerShdw>
                </a:effectLst>
                <a:latin charset="0" pitchFamily="18" typeface="Times New Roman"/>
                <a:cs charset="0" pitchFamily="18" typeface="Times New Roman"/>
              </a:rPr>
              <a:t/>
            </a:r>
            <a:br>
              <a:rPr dirty="0" lang="en-US" smtClean="0" sz="800">
                <a:solidFill>
                  <a:srgbClr val="002060"/>
                </a:solidFill>
                <a:effectLst>
                  <a:outerShdw algn="tl" blurRad="38100" dir="2700000" dist="38100">
                    <a:srgbClr val="000000">
                      <a:alpha val="43137"/>
                    </a:srgbClr>
                  </a:outerShdw>
                </a:effectLst>
                <a:latin charset="0" pitchFamily="18" typeface="Times New Roman"/>
                <a:cs charset="0" pitchFamily="18" typeface="Times New Roman"/>
              </a:rPr>
            </a:br>
            <a:endParaRPr dirty="0" lang="en-US" sz="800">
              <a:solidFill>
                <a:srgbClr val="002060"/>
              </a:solidFill>
              <a:effectLst>
                <a:outerShdw algn="tl" blurRad="38100" dir="2700000" dist="38100">
                  <a:srgbClr val="000000">
                    <a:alpha val="43137"/>
                  </a:srgbClr>
                </a:outerShdw>
              </a:effectLst>
              <a:latin charset="0" pitchFamily="18" typeface="Times New Roman"/>
              <a:cs charset="0" pitchFamily="18" typeface="Times New Roman"/>
            </a:endParaRPr>
          </a:p>
        </p:txBody>
      </p:sp>
      <p:sp>
        <p:nvSpPr>
          <p:cNvPr id="22" name="Hexagon 21"/>
          <p:cNvSpPr/>
          <p:nvPr/>
        </p:nvSpPr>
        <p:spPr>
          <a:xfrm>
            <a:off x="0" y="4071942"/>
            <a:ext cx="4714876" cy="2786058"/>
          </a:xfrm>
          <a:prstGeom prst="hexagon">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sp>
        <p:nvSpPr>
          <p:cNvPr id="23" name="Hexagon 22"/>
          <p:cNvSpPr/>
          <p:nvPr/>
        </p:nvSpPr>
        <p:spPr>
          <a:xfrm>
            <a:off x="214282" y="4071942"/>
            <a:ext cx="4357718" cy="2786058"/>
          </a:xfrm>
          <a:prstGeom prst="hexagon">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just"/>
            <a:r>
              <a:rPr b="1" dirty="0" lang="en-US" sz="700">
                <a:solidFill>
                  <a:srgbClr val="0070C0"/>
                </a:solidFill>
                <a:effectLst>
                  <a:outerShdw algn="tl" blurRad="38100" dir="2700000" dist="38100">
                    <a:srgbClr val="000000">
                      <a:alpha val="43137"/>
                    </a:srgbClr>
                  </a:outerShdw>
                </a:effectLst>
                <a:latin charset="0" pitchFamily="18" typeface="Times New Roman"/>
                <a:cs charset="0" pitchFamily="18" typeface="Times New Roman"/>
              </a:rPr>
              <a:t>Process of basic digital safety approach</a:t>
            </a:r>
            <a:endParaRPr b="1" dirty="0" lang="en-US" smtClean="0" sz="700">
              <a:solidFill>
                <a:srgbClr val="0070C0"/>
              </a:solidFill>
              <a:effectLst>
                <a:outerShdw algn="tl" blurRad="38100" dir="2700000" dist="38100">
                  <a:srgbClr val="000000">
                    <a:alpha val="43137"/>
                  </a:srgbClr>
                </a:outerShdw>
              </a:effectLst>
              <a:latin charset="0" pitchFamily="18" typeface="Times New Roman"/>
              <a:cs charset="0" pitchFamily="18" typeface="Times New Roman"/>
            </a:endParaRPr>
          </a:p>
          <a:p>
            <a:pPr algn="just"/>
            <a:r>
              <a:rPr b="1" dirty="0"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Numerous </a:t>
            </a:r>
            <a:r>
              <a:rPr b="1" dirty="0" err="1"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cyberthreats</a:t>
            </a:r>
            <a:r>
              <a:rPr b="1" dirty="0"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 ranging from </a:t>
            </a:r>
            <a:r>
              <a:rPr b="1" dirty="0" err="1"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ransomware</a:t>
            </a:r>
            <a:r>
              <a:rPr b="1" dirty="0"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 assaults to viruses and worms, hide on the vast expanse of the internet (</a:t>
            </a:r>
            <a:r>
              <a:rPr b="1" dirty="0" err="1"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Yadav</a:t>
            </a:r>
            <a:r>
              <a:rPr b="1" dirty="0"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 </a:t>
            </a:r>
            <a:r>
              <a:rPr b="1" dirty="0" i="1"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et al., </a:t>
            </a:r>
            <a:r>
              <a:rPr b="1" dirty="0"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2022). This implies that there is only one thing left to do: make sure that everyone is doing the least amount of precautions when using the internet. The following five actions are suggested to improve basic digital safety: </a:t>
            </a:r>
            <a:endParaRPr b="1" dirty="0" lang="en-US" smtClean="0"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endParaRPr>
          </a:p>
          <a:p>
            <a:pPr algn="just" fontAlgn="base"/>
            <a:r>
              <a:rPr b="1" dirty="0"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When using websites to collect any kind of data, it is important to share personal information only with reliable and authentic sources. One important thing to be aware of is an SSL/security certificate (</a:t>
            </a:r>
            <a:r>
              <a:rPr b="1" dirty="0" err="1"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Sayal</a:t>
            </a:r>
            <a:r>
              <a:rPr b="1" dirty="0"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 </a:t>
            </a:r>
            <a:r>
              <a:rPr b="1" dirty="0" i="1"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et al. </a:t>
            </a:r>
            <a:r>
              <a:rPr b="1" dirty="0"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2020). This indicates that people should be on the watch for URLs that begin with "HTTPS" as opposed to "HTTP" (the "S" stands for "secure") and display a padlock icon in the address bar.</a:t>
            </a:r>
          </a:p>
          <a:p>
            <a:pPr algn="just" fontAlgn="base"/>
            <a:r>
              <a:rPr b="1" dirty="0"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One of the main areas of vulnerability in </a:t>
            </a:r>
            <a:r>
              <a:rPr b="1" dirty="0" err="1"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cybersecurity</a:t>
            </a:r>
            <a:r>
              <a:rPr b="1" dirty="0"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 is passwords. However, as argued by </a:t>
            </a:r>
            <a:r>
              <a:rPr b="1" dirty="0" err="1"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Sayal</a:t>
            </a:r>
            <a:r>
              <a:rPr b="1" dirty="0"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 </a:t>
            </a:r>
            <a:r>
              <a:rPr b="1" dirty="0" i="1"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et al., </a:t>
            </a:r>
            <a:r>
              <a:rPr b="1" dirty="0"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(2020) using the same password across several websites increases the risk of data </a:t>
            </a:r>
            <a:r>
              <a:rPr b="1" dirty="0" err="1" lang="en-US" smtClean="0"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breachesThus</a:t>
            </a:r>
            <a:r>
              <a:rPr b="1" dirty="0" lang="en-US" smtClean="0"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 users need to select a strong password which could not be cracked easily. </a:t>
            </a:r>
          </a:p>
          <a:p>
            <a:pPr algn="just" fontAlgn="base"/>
            <a:r>
              <a:rPr b="1" dirty="0" lang="en-US" smtClean="0"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However, users need to monitor the safety warning of using software regarding the update notifications which can not only help people to enjoy latest versions but also reduce the digital issues. </a:t>
            </a:r>
          </a:p>
          <a:p>
            <a:pPr algn="just"/>
            <a:r>
              <a:rPr b="1" dirty="0" lang="en-US" smtClean="0"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t/>
            </a:r>
            <a:br>
              <a:rPr b="1" dirty="0" lang="en-US" smtClean="0"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rPr>
            </a:br>
            <a:endParaRPr b="1" dirty="0" lang="en-US" sz="700">
              <a:solidFill>
                <a:srgbClr val="C00000"/>
              </a:solidFill>
              <a:effectLst>
                <a:outerShdw algn="tl" blurRad="38100" dir="2700000" dist="38100">
                  <a:srgbClr val="000000">
                    <a:alpha val="43137"/>
                  </a:srgbClr>
                </a:outerShdw>
              </a:effectLst>
              <a:latin charset="0" pitchFamily="18" typeface="Times New Roman"/>
              <a:cs charset="0" pitchFamily="18" typeface="Times New Roman"/>
            </a:endParaRPr>
          </a:p>
        </p:txBody>
      </p:sp>
      <p:sp>
        <p:nvSpPr>
          <p:cNvPr id="27" name="Isosceles Triangle 26"/>
          <p:cNvSpPr/>
          <p:nvPr/>
        </p:nvSpPr>
        <p:spPr>
          <a:xfrm>
            <a:off x="0" y="0"/>
            <a:ext cx="2500298" cy="2143116"/>
          </a:xfrm>
          <a:prstGeom prst="triangl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lang="en-US"/>
          </a:p>
        </p:txBody>
      </p:sp>
      <p:pic>
        <p:nvPicPr>
          <p:cNvPr descr="download (2).png" id="28" name="Picture 27"/>
          <p:cNvPicPr>
            <a:picLocks noChangeAspect="1"/>
          </p:cNvPicPr>
          <p:nvPr/>
        </p:nvPicPr>
        <p:blipFill>
          <a:blip r:embed="rId7"/>
          <a:stretch>
            <a:fillRect/>
          </a:stretch>
        </p:blipFill>
        <p:spPr>
          <a:xfrm>
            <a:off x="0" y="357166"/>
            <a:ext cx="2486025" cy="1838325"/>
          </a:xfrm>
          <a:prstGeom prst="triangle">
            <a:avLst/>
          </a:prstGeom>
          <a:ln>
            <a:noFill/>
          </a:ln>
          <a:effectLst>
            <a:softEdge rad="112500"/>
          </a:effectLst>
        </p:spPr>
      </p:pic>
      <p:pic>
        <p:nvPicPr>
          <p:cNvPr descr="The Importance of Security in Digital World - Ridgeant" id="1034" name="Picture 10"/>
          <p:cNvPicPr>
            <a:picLocks noChangeArrowheads="1" noChangeAspect="1"/>
          </p:cNvPicPr>
          <p:nvPr/>
        </p:nvPicPr>
        <p:blipFill>
          <a:blip r:embed="rId8"/>
          <a:srcRect/>
          <a:stretch>
            <a:fillRect/>
          </a:stretch>
        </p:blipFill>
        <p:spPr>
          <a:xfrm>
            <a:off x="0" y="2143116"/>
            <a:ext cx="1714480" cy="1963887"/>
          </a:xfrm>
          <a:prstGeom prst="rect">
            <a:avLst/>
          </a:prstGeom>
          <a:ln>
            <a:noFill/>
          </a:ln>
          <a:effectLst>
            <a:softEdge rad="112500"/>
          </a:effectLst>
        </p:spPr>
      </p:pic>
      <p:sp>
        <p:nvSpPr>
          <p:cNvPr descr="What's the difference between HTTP and HTTPS?" id="1036" name="AutoShape 12"/>
          <p:cNvSpPr>
            <a:spLocks noChangeArrowheads="1" noChangeAspect="1"/>
          </p:cNvSpPr>
          <p:nvPr/>
        </p:nvSpPr>
        <p:spPr>
          <a:xfrm>
            <a:off x="155575" y="-144463"/>
            <a:ext cx="304800" cy="304801"/>
          </a:xfrm>
          <a:prstGeom prst="rect">
            <a:avLst/>
          </a:prstGeom>
          <a:noFill/>
        </p:spPr>
        <p:txBody>
          <a:bodyPr anchor="t" anchorCtr="0" bIns="45720" compatLnSpc="1" lIns="91440" numCol="1" rIns="91440" tIns="45720" vert="horz" wrap="square">
            <a:prstTxWarp prst="textNoShape">
              <a:avLst/>
            </a:prstTxWarp>
          </a:bodyPr>
          <a:lstStyle/>
          <a:p>
            <a:endParaRPr lang="en-US"/>
          </a:p>
        </p:txBody>
      </p:sp>
      <p:sp>
        <p:nvSpPr>
          <p:cNvPr descr="What's the difference between HTTP and HTTPS?" id="1038" name="AutoShape 14"/>
          <p:cNvSpPr>
            <a:spLocks noChangeArrowheads="1" noChangeAspect="1"/>
          </p:cNvSpPr>
          <p:nvPr/>
        </p:nvSpPr>
        <p:spPr>
          <a:xfrm>
            <a:off x="155575" y="-144463"/>
            <a:ext cx="304800" cy="304801"/>
          </a:xfrm>
          <a:prstGeom prst="rect">
            <a:avLst/>
          </a:prstGeom>
          <a:noFill/>
        </p:spPr>
        <p:txBody>
          <a:bodyPr anchor="t" anchorCtr="0" bIns="45720" compatLnSpc="1" lIns="91440" numCol="1" rIns="91440" tIns="45720" vert="horz" wrap="square">
            <a:prstTxWarp prst="textNoShape">
              <a:avLst/>
            </a:prstTxWarp>
          </a:bodyPr>
          <a:lstStyle/>
          <a:p>
            <a:endParaRPr lang="en-US"/>
          </a:p>
        </p:txBody>
      </p:sp>
      <p:pic>
        <p:nvPicPr>
          <p:cNvPr descr="download (3).png" id="32" name="Picture 31"/>
          <p:cNvPicPr>
            <a:picLocks noChangeAspect="1"/>
          </p:cNvPicPr>
          <p:nvPr/>
        </p:nvPicPr>
        <p:blipFill>
          <a:blip r:embed="rId9"/>
          <a:stretch>
            <a:fillRect/>
          </a:stretch>
        </p:blipFill>
        <p:spPr>
          <a:xfrm>
            <a:off x="6429388" y="3143249"/>
            <a:ext cx="2714612" cy="928694"/>
          </a:xfrm>
          <a:prstGeom prst="rect">
            <a:avLst/>
          </a:prstGeom>
          <a:ln>
            <a:noFill/>
          </a:ln>
          <a:effectLst>
            <a:softEdge rad="112500"/>
          </a:effectLst>
        </p:spPr>
      </p:pic>
      <p:sp>
        <p:nvSpPr>
          <p:cNvPr descr="SSL Security Certificate Service at Rs 1500/year in Nashik" id="1040" name="AutoShape 16"/>
          <p:cNvSpPr>
            <a:spLocks noChangeArrowheads="1" noChangeAspect="1"/>
          </p:cNvSpPr>
          <p:nvPr/>
        </p:nvSpPr>
        <p:spPr>
          <a:xfrm>
            <a:off x="155575" y="-144463"/>
            <a:ext cx="304800" cy="304801"/>
          </a:xfrm>
          <a:prstGeom prst="rect">
            <a:avLst/>
          </a:prstGeom>
          <a:noFill/>
        </p:spPr>
        <p:txBody>
          <a:bodyPr anchor="t" anchorCtr="0" bIns="45720" compatLnSpc="1" lIns="91440" numCol="1" rIns="91440" tIns="45720" vert="horz" wrap="square">
            <a:prstTxWarp prst="textNoShape">
              <a:avLst/>
            </a:prstTxWarp>
          </a:bodyPr>
          <a:lstStyle/>
          <a:p>
            <a:endParaRPr lang="en-US"/>
          </a:p>
        </p:txBody>
      </p:sp>
      <p:pic>
        <p:nvPicPr>
          <p:cNvPr descr="download (6).jpg" id="34" name="Picture 33"/>
          <p:cNvPicPr>
            <a:picLocks noChangeAspect="1"/>
          </p:cNvPicPr>
          <p:nvPr/>
        </p:nvPicPr>
        <p:blipFill>
          <a:blip r:embed="rId10"/>
          <a:stretch>
            <a:fillRect/>
          </a:stretch>
        </p:blipFill>
        <p:spPr>
          <a:xfrm>
            <a:off x="4357686" y="0"/>
            <a:ext cx="1428760" cy="1409794"/>
          </a:xfrm>
          <a:prstGeom prst="ellipse">
            <a:avLst/>
          </a:prstGeom>
          <a:ln cap="rnd" w="63500">
            <a:solidFill>
              <a:srgbClr val="333333"/>
            </a:solidFill>
          </a:ln>
          <a:effectLst>
            <a:outerShdw blurRad="381000" dir="5400000" dist="292100" rotWithShape="0" sx="-80000" sy="-18000">
              <a:srgbClr val="000000">
                <a:alpha val="22000"/>
              </a:srgbClr>
            </a:outerShdw>
          </a:effectLst>
          <a:scene3d>
            <a:camera prst="orthographicFront"/>
            <a:lightRig dir="t" rig="contrasting">
              <a:rot lat="0" lon="0" rev="3000000"/>
            </a:lightRig>
          </a:scene3d>
          <a:sp3d contourW="7620">
            <a:bevelT h="31750" w="95250"/>
            <a:contourClr>
              <a:srgbClr val="333333"/>
            </a:contourClr>
          </a:sp3d>
        </p:spPr>
      </p:pic>
      <p:sp>
        <p:nvSpPr>
          <p:cNvPr id="35" name="TextBox 34"/>
          <p:cNvSpPr txBox="1"/>
          <p:nvPr/>
        </p:nvSpPr>
        <p:spPr>
          <a:xfrm>
            <a:off x="1840739" y="104649"/>
            <a:ext cx="2571750" cy="1384992"/>
          </a:xfrm>
          <a:prstGeom prst="rect">
            <a:avLst/>
          </a:prstGeom>
          <a:noFill/>
        </p:spPr>
        <p:txBody>
          <a:bodyPr numCol="1" rtlCol="0" wrap="square">
            <a:spAutoFit/>
          </a:bodyPr>
          <a:lstStyle/>
          <a:p>
            <a:pPr algn="ctr"/>
            <a:r>
              <a:rPr b="1" dirty="0" lang="en-US" sz="2400">
                <a:latin charset="0" pitchFamily="18" typeface="Times New Roman"/>
                <a:cs charset="0" pitchFamily="18" typeface="Times New Roman"/>
              </a:rPr>
              <a:t>BASIC DIGITAL SAFETY</a:t>
            </a:r>
            <a:endParaRPr b="0" dirty="0" lang="en-US" smtClean="0" sz="2400">
              <a:latin charset="0" pitchFamily="18" typeface="Times New Roman"/>
              <a:cs charset="0" pitchFamily="18" typeface="Times New Roman"/>
            </a:endParaRPr>
          </a:p>
          <a:p>
            <a:r>
              <a:rPr dirty="0" lang="en-US" smtClean="0"/>
              <a:t/>
            </a:r>
            <a:br>
              <a:rPr dirty="0" lang="en-US" smtClean="0"/>
            </a:br>
            <a:endParaRPr dirty="0" lang="en-US"/>
          </a:p>
        </p:txBody>
      </p:sp>
    </p:spTree>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Words>497</Words>
  <Paragraphs>25</Paragraphs>
  <Slides>1</Slides>
  <Notes>1</Notes>
  <TotalTime>30</TotalTime>
  <HiddenSlides>0</HiddenSlides>
  <MMClips>0</MMClips>
  <ScaleCrop>false</ScaleCrop>
  <HeadingPairs>
    <vt:vector baseType="variant" size="4">
      <vt:variant>
        <vt:lpstr>Theme</vt:lpstr>
      </vt:variant>
      <vt:variant>
        <vt:i4>1</vt:i4>
      </vt:variant>
      <vt:variant>
        <vt:lpstr>Slide Titles</vt:lpstr>
      </vt:variant>
      <vt:variant>
        <vt:i4>1</vt:i4>
      </vt:variant>
    </vt:vector>
  </HeadingPairs>
  <TitlesOfParts>
    <vt:vector baseType="lpstr" size="2">
      <vt:lpstr>Office Theme</vt:lpstr>
      <vt:lpstr>Slide 1</vt:lpstr>
    </vt:vector>
  </TitlesOfParts>
  <LinksUpToDate>false</LinksUpToDate>
  <SharedDoc>false</SharedDoc>
  <HyperlinksChanged>false</HyperlinksChanged>
  <Application>Microsoft Office PowerPoint</Application>
  <AppVersion>12.0000</AppVersion>
  <PresentationFormat>On-screen Show (4:3)</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2024-04-01T12:06:19Z</dcterms:created>
  <dc:creator>Angona</dc:creator>
  <cp:lastModifiedBy>Angona</cp:lastModifiedBy>
  <dcterms:modified xsi:type="dcterms:W3CDTF">2024-04-01T17:42:09Z</dcterms:modified>
  <cp:revision>2</cp:revision>
  <dc:title>Slide 1</dc:title>
</cp:coreProperties>
</file>