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3" r:id="rId1"/>
    <p:sldMasterId id="2147483764" r:id="rId2"/>
    <p:sldMasterId id="2147483765" r:id="rId3"/>
  </p:sldMasterIdLst>
  <p:notesMasterIdLst>
    <p:notesMasterId r:id="rId26"/>
  </p:notesMasterIdLst>
  <p:handoutMasterIdLst>
    <p:handoutMasterId r:id="rId27"/>
  </p:handoutMasterIdLst>
  <p:sldIdLst>
    <p:sldId id="359" r:id="rId4"/>
    <p:sldId id="331" r:id="rId5"/>
    <p:sldId id="433" r:id="rId6"/>
    <p:sldId id="434" r:id="rId7"/>
    <p:sldId id="409" r:id="rId8"/>
    <p:sldId id="435" r:id="rId9"/>
    <p:sldId id="411" r:id="rId10"/>
    <p:sldId id="413" r:id="rId11"/>
    <p:sldId id="414" r:id="rId12"/>
    <p:sldId id="415" r:id="rId13"/>
    <p:sldId id="437" r:id="rId14"/>
    <p:sldId id="438" r:id="rId15"/>
    <p:sldId id="439" r:id="rId16"/>
    <p:sldId id="440" r:id="rId17"/>
    <p:sldId id="388" r:id="rId18"/>
    <p:sldId id="387" r:id="rId19"/>
    <p:sldId id="389" r:id="rId20"/>
    <p:sldId id="419" r:id="rId21"/>
    <p:sldId id="418" r:id="rId22"/>
    <p:sldId id="390" r:id="rId23"/>
    <p:sldId id="441" r:id="rId24"/>
    <p:sldId id="442" r:id="rId25"/>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orient="horz" pos="243">
          <p15:clr>
            <a:srgbClr val="A4A3A4"/>
          </p15:clr>
        </p15:guide>
        <p15:guide id="3" orient="horz" pos="4080">
          <p15:clr>
            <a:srgbClr val="A4A3A4"/>
          </p15:clr>
        </p15:guide>
        <p15:guide id="4" orient="horz" pos="1680">
          <p15:clr>
            <a:srgbClr val="A4A3A4"/>
          </p15:clr>
        </p15:guide>
        <p15:guide id="5" orient="horz" pos="2640">
          <p15:clr>
            <a:srgbClr val="A4A3A4"/>
          </p15:clr>
        </p15:guide>
        <p15:guide id="6" orient="horz" pos="586">
          <p15:clr>
            <a:srgbClr val="A4A3A4"/>
          </p15:clr>
        </p15:guide>
        <p15:guide id="7" orient="horz" pos="1280">
          <p15:clr>
            <a:srgbClr val="A4A3A4"/>
          </p15:clr>
        </p15:guide>
        <p15:guide id="8" orient="horz" pos="3838">
          <p15:clr>
            <a:srgbClr val="A4A3A4"/>
          </p15:clr>
        </p15:guide>
        <p15:guide id="9" pos="2880">
          <p15:clr>
            <a:srgbClr val="A4A3A4"/>
          </p15:clr>
        </p15:guide>
        <p15:guide id="10" pos="243">
          <p15:clr>
            <a:srgbClr val="A4A3A4"/>
          </p15:clr>
        </p15:guide>
        <p15:guide id="11" pos="5520">
          <p15:clr>
            <a:srgbClr val="A4A3A4"/>
          </p15:clr>
        </p15:guide>
        <p15:guide id="12" pos="548">
          <p15:clr>
            <a:srgbClr val="A4A3A4"/>
          </p15:clr>
        </p15:guide>
        <p15:guide id="13" pos="791">
          <p15:clr>
            <a:srgbClr val="A4A3A4"/>
          </p15:clr>
        </p15:guide>
        <p15:guide id="14" pos="33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6D7109-0D35-0887-154A-D35D17DBFD4C}" v="102" dt="2022-04-06T09:28:27.4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400" y="56"/>
      </p:cViewPr>
      <p:guideLst>
        <p:guide orient="horz" pos="2160"/>
        <p:guide orient="horz" pos="243"/>
        <p:guide orient="horz" pos="4080"/>
        <p:guide orient="horz" pos="1680"/>
        <p:guide orient="horz" pos="2640"/>
        <p:guide orient="horz" pos="586"/>
        <p:guide orient="horz" pos="1280"/>
        <p:guide orient="horz" pos="3838"/>
        <p:guide pos="2880"/>
        <p:guide pos="243"/>
        <p:guide pos="5520"/>
        <p:guide pos="548"/>
        <p:guide pos="791"/>
        <p:guide pos="33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268"/>
    </p:cViewPr>
  </p:sorterViewPr>
  <p:notesViewPr>
    <p:cSldViewPr>
      <p:cViewPr varScale="1">
        <p:scale>
          <a:sx n="80" d="100"/>
          <a:sy n="80" d="100"/>
        </p:scale>
        <p:origin x="-2106"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egory Cowan" userId="S::gregory.cowan@uwtsd.ac.uk::b73088cd-e1eb-4283-9a56-3bb02daaf058" providerId="AD" clId="Web-{A26D7109-0D35-0887-154A-D35D17DBFD4C}"/>
    <pc:docChg chg="modSld">
      <pc:chgData name="Gregory Cowan" userId="S::gregory.cowan@uwtsd.ac.uk::b73088cd-e1eb-4283-9a56-3bb02daaf058" providerId="AD" clId="Web-{A26D7109-0D35-0887-154A-D35D17DBFD4C}" dt="2022-04-06T09:28:27.416" v="98" actId="20577"/>
      <pc:docMkLst>
        <pc:docMk/>
      </pc:docMkLst>
      <pc:sldChg chg="modSp">
        <pc:chgData name="Gregory Cowan" userId="S::gregory.cowan@uwtsd.ac.uk::b73088cd-e1eb-4283-9a56-3bb02daaf058" providerId="AD" clId="Web-{A26D7109-0D35-0887-154A-D35D17DBFD4C}" dt="2022-04-06T09:10:05.458" v="7" actId="14100"/>
        <pc:sldMkLst>
          <pc:docMk/>
          <pc:sldMk cId="0" sldId="331"/>
        </pc:sldMkLst>
        <pc:spChg chg="mod">
          <ac:chgData name="Gregory Cowan" userId="S::gregory.cowan@uwtsd.ac.uk::b73088cd-e1eb-4283-9a56-3bb02daaf058" providerId="AD" clId="Web-{A26D7109-0D35-0887-154A-D35D17DBFD4C}" dt="2022-04-06T09:10:05.458" v="7" actId="14100"/>
          <ac:spMkLst>
            <pc:docMk/>
            <pc:sldMk cId="0" sldId="331"/>
            <ac:spMk id="7173" creationId="{94F0D3BD-2B03-71D4-39E6-2A4B33EEC19E}"/>
          </ac:spMkLst>
        </pc:spChg>
      </pc:sldChg>
      <pc:sldChg chg="modSp">
        <pc:chgData name="Gregory Cowan" userId="S::gregory.cowan@uwtsd.ac.uk::b73088cd-e1eb-4283-9a56-3bb02daaf058" providerId="AD" clId="Web-{A26D7109-0D35-0887-154A-D35D17DBFD4C}" dt="2022-04-06T09:09:48.832" v="6" actId="20577"/>
        <pc:sldMkLst>
          <pc:docMk/>
          <pc:sldMk cId="0" sldId="359"/>
        </pc:sldMkLst>
        <pc:spChg chg="mod">
          <ac:chgData name="Gregory Cowan" userId="S::gregory.cowan@uwtsd.ac.uk::b73088cd-e1eb-4283-9a56-3bb02daaf058" providerId="AD" clId="Web-{A26D7109-0D35-0887-154A-D35D17DBFD4C}" dt="2022-04-06T09:09:48.832" v="6" actId="20577"/>
          <ac:spMkLst>
            <pc:docMk/>
            <pc:sldMk cId="0" sldId="359"/>
            <ac:spMk id="6147" creationId="{379A56A6-54B7-C106-CE3D-0F62777D8A4D}"/>
          </ac:spMkLst>
        </pc:spChg>
      </pc:sldChg>
      <pc:sldChg chg="modSp">
        <pc:chgData name="Gregory Cowan" userId="S::gregory.cowan@uwtsd.ac.uk::b73088cd-e1eb-4283-9a56-3bb02daaf058" providerId="AD" clId="Web-{A26D7109-0D35-0887-154A-D35D17DBFD4C}" dt="2022-04-06T09:10:39.786" v="12" actId="14100"/>
        <pc:sldMkLst>
          <pc:docMk/>
          <pc:sldMk cId="0" sldId="409"/>
        </pc:sldMkLst>
        <pc:spChg chg="mod">
          <ac:chgData name="Gregory Cowan" userId="S::gregory.cowan@uwtsd.ac.uk::b73088cd-e1eb-4283-9a56-3bb02daaf058" providerId="AD" clId="Web-{A26D7109-0D35-0887-154A-D35D17DBFD4C}" dt="2022-04-06T09:10:39.786" v="12" actId="14100"/>
          <ac:spMkLst>
            <pc:docMk/>
            <pc:sldMk cId="0" sldId="409"/>
            <ac:spMk id="13316" creationId="{E9927864-AB61-D6F1-CE06-70E276F86514}"/>
          </ac:spMkLst>
        </pc:spChg>
      </pc:sldChg>
      <pc:sldChg chg="modSp">
        <pc:chgData name="Gregory Cowan" userId="S::gregory.cowan@uwtsd.ac.uk::b73088cd-e1eb-4283-9a56-3bb02daaf058" providerId="AD" clId="Web-{A26D7109-0D35-0887-154A-D35D17DBFD4C}" dt="2022-04-06T09:11:14.537" v="18" actId="14100"/>
        <pc:sldMkLst>
          <pc:docMk/>
          <pc:sldMk cId="0" sldId="411"/>
        </pc:sldMkLst>
        <pc:spChg chg="mod">
          <ac:chgData name="Gregory Cowan" userId="S::gregory.cowan@uwtsd.ac.uk::b73088cd-e1eb-4283-9a56-3bb02daaf058" providerId="AD" clId="Web-{A26D7109-0D35-0887-154A-D35D17DBFD4C}" dt="2022-04-06T09:11:14.537" v="18" actId="14100"/>
          <ac:spMkLst>
            <pc:docMk/>
            <pc:sldMk cId="0" sldId="411"/>
            <ac:spMk id="15364" creationId="{067CB02E-1071-3513-8DD0-4C90DD554456}"/>
          </ac:spMkLst>
        </pc:spChg>
      </pc:sldChg>
      <pc:sldChg chg="modSp">
        <pc:chgData name="Gregory Cowan" userId="S::gregory.cowan@uwtsd.ac.uk::b73088cd-e1eb-4283-9a56-3bb02daaf058" providerId="AD" clId="Web-{A26D7109-0D35-0887-154A-D35D17DBFD4C}" dt="2022-04-06T09:11:27.240" v="22"/>
        <pc:sldMkLst>
          <pc:docMk/>
          <pc:sldMk cId="0" sldId="413"/>
        </pc:sldMkLst>
        <pc:spChg chg="mod">
          <ac:chgData name="Gregory Cowan" userId="S::gregory.cowan@uwtsd.ac.uk::b73088cd-e1eb-4283-9a56-3bb02daaf058" providerId="AD" clId="Web-{A26D7109-0D35-0887-154A-D35D17DBFD4C}" dt="2022-04-06T09:11:27.240" v="22"/>
          <ac:spMkLst>
            <pc:docMk/>
            <pc:sldMk cId="0" sldId="413"/>
            <ac:spMk id="16388" creationId="{43000A70-EAEB-107D-1164-E009AB4641C9}"/>
          </ac:spMkLst>
        </pc:spChg>
      </pc:sldChg>
      <pc:sldChg chg="modSp">
        <pc:chgData name="Gregory Cowan" userId="S::gregory.cowan@uwtsd.ac.uk::b73088cd-e1eb-4283-9a56-3bb02daaf058" providerId="AD" clId="Web-{A26D7109-0D35-0887-154A-D35D17DBFD4C}" dt="2022-04-06T09:10:12.614" v="8" actId="1076"/>
        <pc:sldMkLst>
          <pc:docMk/>
          <pc:sldMk cId="0" sldId="433"/>
        </pc:sldMkLst>
        <pc:spChg chg="mod">
          <ac:chgData name="Gregory Cowan" userId="S::gregory.cowan@uwtsd.ac.uk::b73088cd-e1eb-4283-9a56-3bb02daaf058" providerId="AD" clId="Web-{A26D7109-0D35-0887-154A-D35D17DBFD4C}" dt="2022-04-06T09:10:12.614" v="8" actId="1076"/>
          <ac:spMkLst>
            <pc:docMk/>
            <pc:sldMk cId="0" sldId="433"/>
            <ac:spMk id="9221" creationId="{757775BF-532C-3447-5763-62A65CE8F1DC}"/>
          </ac:spMkLst>
        </pc:spChg>
      </pc:sldChg>
      <pc:sldChg chg="modSp">
        <pc:chgData name="Gregory Cowan" userId="S::gregory.cowan@uwtsd.ac.uk::b73088cd-e1eb-4283-9a56-3bb02daaf058" providerId="AD" clId="Web-{A26D7109-0D35-0887-154A-D35D17DBFD4C}" dt="2022-04-06T09:10:22.365" v="9" actId="1076"/>
        <pc:sldMkLst>
          <pc:docMk/>
          <pc:sldMk cId="0" sldId="434"/>
        </pc:sldMkLst>
        <pc:spChg chg="mod">
          <ac:chgData name="Gregory Cowan" userId="S::gregory.cowan@uwtsd.ac.uk::b73088cd-e1eb-4283-9a56-3bb02daaf058" providerId="AD" clId="Web-{A26D7109-0D35-0887-154A-D35D17DBFD4C}" dt="2022-04-06T09:10:22.365" v="9" actId="1076"/>
          <ac:spMkLst>
            <pc:docMk/>
            <pc:sldMk cId="0" sldId="434"/>
            <ac:spMk id="11269" creationId="{8E0B0BED-8EA4-6331-C61C-2A24BDAC1FB9}"/>
          </ac:spMkLst>
        </pc:spChg>
      </pc:sldChg>
      <pc:sldChg chg="modSp">
        <pc:chgData name="Gregory Cowan" userId="S::gregory.cowan@uwtsd.ac.uk::b73088cd-e1eb-4283-9a56-3bb02daaf058" providerId="AD" clId="Web-{A26D7109-0D35-0887-154A-D35D17DBFD4C}" dt="2022-04-06T09:10:57.865" v="15" actId="14100"/>
        <pc:sldMkLst>
          <pc:docMk/>
          <pc:sldMk cId="0" sldId="435"/>
        </pc:sldMkLst>
        <pc:spChg chg="mod">
          <ac:chgData name="Gregory Cowan" userId="S::gregory.cowan@uwtsd.ac.uk::b73088cd-e1eb-4283-9a56-3bb02daaf058" providerId="AD" clId="Web-{A26D7109-0D35-0887-154A-D35D17DBFD4C}" dt="2022-04-06T09:10:57.865" v="15" actId="14100"/>
          <ac:spMkLst>
            <pc:docMk/>
            <pc:sldMk cId="0" sldId="435"/>
            <ac:spMk id="14340" creationId="{A8893917-1C24-D91C-5CBF-D91FA42FBBB4}"/>
          </ac:spMkLst>
        </pc:spChg>
      </pc:sldChg>
      <pc:sldChg chg="modSp">
        <pc:chgData name="Gregory Cowan" userId="S::gregory.cowan@uwtsd.ac.uk::b73088cd-e1eb-4283-9a56-3bb02daaf058" providerId="AD" clId="Web-{A26D7109-0D35-0887-154A-D35D17DBFD4C}" dt="2022-04-06T09:11:54.850" v="26"/>
        <pc:sldMkLst>
          <pc:docMk/>
          <pc:sldMk cId="0" sldId="437"/>
        </pc:sldMkLst>
        <pc:spChg chg="mod">
          <ac:chgData name="Gregory Cowan" userId="S::gregory.cowan@uwtsd.ac.uk::b73088cd-e1eb-4283-9a56-3bb02daaf058" providerId="AD" clId="Web-{A26D7109-0D35-0887-154A-D35D17DBFD4C}" dt="2022-04-06T09:11:54.850" v="26"/>
          <ac:spMkLst>
            <pc:docMk/>
            <pc:sldMk cId="0" sldId="437"/>
            <ac:spMk id="19461" creationId="{3AD483A1-4B97-B57C-1693-0FA6DE854918}"/>
          </ac:spMkLst>
        </pc:spChg>
      </pc:sldChg>
      <pc:sldChg chg="modSp">
        <pc:chgData name="Gregory Cowan" userId="S::gregory.cowan@uwtsd.ac.uk::b73088cd-e1eb-4283-9a56-3bb02daaf058" providerId="AD" clId="Web-{A26D7109-0D35-0887-154A-D35D17DBFD4C}" dt="2022-04-06T09:28:27.416" v="98" actId="20577"/>
        <pc:sldMkLst>
          <pc:docMk/>
          <pc:sldMk cId="0" sldId="441"/>
        </pc:sldMkLst>
        <pc:spChg chg="mod">
          <ac:chgData name="Gregory Cowan" userId="S::gregory.cowan@uwtsd.ac.uk::b73088cd-e1eb-4283-9a56-3bb02daaf058" providerId="AD" clId="Web-{A26D7109-0D35-0887-154A-D35D17DBFD4C}" dt="2022-04-06T09:28:27.416" v="98" actId="20577"/>
          <ac:spMkLst>
            <pc:docMk/>
            <pc:sldMk cId="0" sldId="441"/>
            <ac:spMk id="33795" creationId="{E545558F-7C20-396A-6FE7-241C5F0F19BA}"/>
          </ac:spMkLst>
        </pc:spChg>
      </pc:sldChg>
      <pc:sldChg chg="modSp">
        <pc:chgData name="Gregory Cowan" userId="S::gregory.cowan@uwtsd.ac.uk::b73088cd-e1eb-4283-9a56-3bb02daaf058" providerId="AD" clId="Web-{A26D7109-0D35-0887-154A-D35D17DBFD4C}" dt="2022-04-06T09:24:50.443" v="76" actId="20577"/>
        <pc:sldMkLst>
          <pc:docMk/>
          <pc:sldMk cId="0" sldId="442"/>
        </pc:sldMkLst>
        <pc:spChg chg="mod">
          <ac:chgData name="Gregory Cowan" userId="S::gregory.cowan@uwtsd.ac.uk::b73088cd-e1eb-4283-9a56-3bb02daaf058" providerId="AD" clId="Web-{A26D7109-0D35-0887-154A-D35D17DBFD4C}" dt="2022-04-06T09:24:50.443" v="76" actId="20577"/>
          <ac:spMkLst>
            <pc:docMk/>
            <pc:sldMk cId="0" sldId="442"/>
            <ac:spMk id="35842" creationId="{8BF8BBB9-BD96-D7D4-BBB5-3AC5081AA9BC}"/>
          </ac:spMkLst>
        </pc:spChg>
        <pc:spChg chg="mod">
          <ac:chgData name="Gregory Cowan" userId="S::gregory.cowan@uwtsd.ac.uk::b73088cd-e1eb-4283-9a56-3bb02daaf058" providerId="AD" clId="Web-{A26D7109-0D35-0887-154A-D35D17DBFD4C}" dt="2022-04-06T09:24:42.787" v="73" actId="20577"/>
          <ac:spMkLst>
            <pc:docMk/>
            <pc:sldMk cId="0" sldId="442"/>
            <ac:spMk id="35843" creationId="{703CBFFE-13AB-23E3-A273-F0430EFAB8D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1618" name="Rectangle 2">
            <a:extLst>
              <a:ext uri="{FF2B5EF4-FFF2-40B4-BE49-F238E27FC236}">
                <a16:creationId xmlns:a16="http://schemas.microsoft.com/office/drawing/2014/main" id="{82DA49F3-6B4C-39C7-4E59-DF04B9A5044A}"/>
              </a:ext>
            </a:extLst>
          </p:cNvPr>
          <p:cNvSpPr>
            <a:spLocks noGrp="1" noChangeArrowheads="1"/>
          </p:cNvSpPr>
          <p:nvPr>
            <p:ph type="hdr" sz="quarter"/>
          </p:nvPr>
        </p:nvSpPr>
        <p:spPr bwMode="auto">
          <a:xfrm>
            <a:off x="19288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600" b="1">
                <a:latin typeface="Arial" charset="0"/>
                <a:ea typeface="+mn-ea"/>
                <a:cs typeface="+mn-cs"/>
              </a:defRPr>
            </a:lvl1pPr>
          </a:lstStyle>
          <a:p>
            <a:pPr>
              <a:defRPr/>
            </a:pPr>
            <a:r>
              <a:rPr lang="en-US"/>
              <a:t>HRM Assignment Workshop</a:t>
            </a:r>
          </a:p>
        </p:txBody>
      </p:sp>
      <p:sp>
        <p:nvSpPr>
          <p:cNvPr id="111620" name="Rectangle 4">
            <a:extLst>
              <a:ext uri="{FF2B5EF4-FFF2-40B4-BE49-F238E27FC236}">
                <a16:creationId xmlns:a16="http://schemas.microsoft.com/office/drawing/2014/main" id="{C38E102C-D77F-F7E9-9246-B7C5DC5756CA}"/>
              </a:ext>
            </a:extLst>
          </p:cNvPr>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111621" name="Rectangle 5">
            <a:extLst>
              <a:ext uri="{FF2B5EF4-FFF2-40B4-BE49-F238E27FC236}">
                <a16:creationId xmlns:a16="http://schemas.microsoft.com/office/drawing/2014/main" id="{9494C453-0C2E-B876-AF56-C01D247C717F}"/>
              </a:ext>
            </a:extLst>
          </p:cNvPr>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9DFF86C7-3B36-43A4-8017-056B0217B3AD}"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29C26BAC-8917-27FB-96D4-C397D924002D}"/>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4099" name="Rectangle 3">
            <a:extLst>
              <a:ext uri="{FF2B5EF4-FFF2-40B4-BE49-F238E27FC236}">
                <a16:creationId xmlns:a16="http://schemas.microsoft.com/office/drawing/2014/main" id="{E007BF57-5701-4C6F-145C-5E3F5E597B57}"/>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4100" name="Rectangle 4">
            <a:extLst>
              <a:ext uri="{FF2B5EF4-FFF2-40B4-BE49-F238E27FC236}">
                <a16:creationId xmlns:a16="http://schemas.microsoft.com/office/drawing/2014/main" id="{06A248E4-9CDD-AA95-0F1B-D3A089EAA8F2}"/>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a:extLst>
              <a:ext uri="{FF2B5EF4-FFF2-40B4-BE49-F238E27FC236}">
                <a16:creationId xmlns:a16="http://schemas.microsoft.com/office/drawing/2014/main" id="{C1242235-FCBF-E20C-0DC6-02D37716C660}"/>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02" name="Rectangle 6">
            <a:extLst>
              <a:ext uri="{FF2B5EF4-FFF2-40B4-BE49-F238E27FC236}">
                <a16:creationId xmlns:a16="http://schemas.microsoft.com/office/drawing/2014/main" id="{F672173A-2555-3A54-9DEE-9F0B55EF4A5F}"/>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4103" name="Rectangle 7">
            <a:extLst>
              <a:ext uri="{FF2B5EF4-FFF2-40B4-BE49-F238E27FC236}">
                <a16:creationId xmlns:a16="http://schemas.microsoft.com/office/drawing/2014/main" id="{98F7E25E-4B05-F296-7E28-2E31C189A020}"/>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8DC5AD4-CB41-4094-99C1-D6E7988C414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F587EA85-3CBA-560A-2612-D2D6BEFACE50}"/>
              </a:ext>
            </a:extLst>
          </p:cNvPr>
          <p:cNvSpPr>
            <a:spLocks noGrp="1" noRot="1" noChangeAspect="1" noChangeArrowheads="1" noTextEdit="1"/>
          </p:cNvSpPr>
          <p:nvPr>
            <p:ph type="sldImg"/>
          </p:nvPr>
        </p:nvSpPr>
        <p:spPr>
          <a:ln/>
        </p:spPr>
      </p:sp>
      <p:sp>
        <p:nvSpPr>
          <p:cNvPr id="8195" name="Notes Placeholder 2">
            <a:extLst>
              <a:ext uri="{FF2B5EF4-FFF2-40B4-BE49-F238E27FC236}">
                <a16:creationId xmlns:a16="http://schemas.microsoft.com/office/drawing/2014/main" id="{B20D7792-9EA7-5894-68A4-0D967A32A8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196" name="Slide Number Placeholder 3">
            <a:extLst>
              <a:ext uri="{FF2B5EF4-FFF2-40B4-BE49-F238E27FC236}">
                <a16:creationId xmlns:a16="http://schemas.microsoft.com/office/drawing/2014/main" id="{5FB1173D-7123-D456-50F9-FB47A07EA2E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35A601FB-826B-4730-8376-6ACB791264E1}" type="slidenum">
              <a:rPr lang="en-GB" altLang="en-US" smtClean="0"/>
              <a:pPr>
                <a:spcBef>
                  <a:spcPct val="0"/>
                </a:spcBef>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A843FA71-CB57-2826-5457-654F3E01212A}"/>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846F7A23-0FAE-1767-62A9-389975BAF57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0244" name="Slide Number Placeholder 3">
            <a:extLst>
              <a:ext uri="{FF2B5EF4-FFF2-40B4-BE49-F238E27FC236}">
                <a16:creationId xmlns:a16="http://schemas.microsoft.com/office/drawing/2014/main" id="{7144A152-A923-662A-31C9-391A499AF9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E9A61292-6C2A-491A-93D1-BB2D372FA07A}" type="slidenum">
              <a:rPr lang="en-GB" altLang="en-US" smtClean="0"/>
              <a:pPr>
                <a:spcBef>
                  <a:spcPct val="0"/>
                </a:spcBef>
              </a:pPr>
              <a:t>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EA7E8A70-0682-0AC4-FDD9-25C89BE793F4}"/>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269E8C85-C97A-2E31-5E00-77768C9A000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2292" name="Slide Number Placeholder 3">
            <a:extLst>
              <a:ext uri="{FF2B5EF4-FFF2-40B4-BE49-F238E27FC236}">
                <a16:creationId xmlns:a16="http://schemas.microsoft.com/office/drawing/2014/main" id="{8E3538AB-001F-808E-E541-36100907F40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BF67DD3E-CE2F-4C9C-ABEB-1A54336EE0A8}" type="slidenum">
              <a:rPr lang="en-GB" altLang="en-US" smtClean="0"/>
              <a:pPr>
                <a:spcBef>
                  <a:spcPct val="0"/>
                </a:spcBef>
              </a:pPr>
              <a:t>4</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D177013F-8682-995C-E307-127E25571981}"/>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DEBE2E84-3ABA-5567-CFDD-17C33648F5F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Holism explores the whole, the entire system.</a:t>
            </a:r>
          </a:p>
          <a:p>
            <a:r>
              <a:rPr lang="en-US" altLang="en-US">
                <a:latin typeface="Arial" panose="020B0604020202020204" pitchFamily="34" charset="0"/>
              </a:rPr>
              <a:t>Reductionism reduces the system exploration to understanding its key parts</a:t>
            </a:r>
          </a:p>
          <a:p>
            <a:endParaRPr lang="en-US" altLang="en-US">
              <a:latin typeface="Arial" panose="020B0604020202020204" pitchFamily="34" charset="0"/>
            </a:endParaRPr>
          </a:p>
          <a:p>
            <a:r>
              <a:rPr lang="en-GB" altLang="en-US">
                <a:latin typeface="Arial" panose="020B0604020202020204" pitchFamily="34" charset="0"/>
              </a:rPr>
              <a:t>Ross Ashby: pioneer in cybernetics, the study of the science of communications and automatic control systems in both machines and living things</a:t>
            </a:r>
          </a:p>
          <a:p>
            <a:endParaRPr lang="en-GB" altLang="en-US">
              <a:latin typeface="Arial" panose="020B0604020202020204" pitchFamily="34" charset="0"/>
            </a:endParaRPr>
          </a:p>
          <a:p>
            <a:r>
              <a:rPr lang="en-US" altLang="en-US">
                <a:latin typeface="Arial" panose="020B0604020202020204" pitchFamily="34" charset="0"/>
              </a:rPr>
              <a:t>Goal: For this theory, everything is part of a system. All pieces go together, and while it can indeed function if one part is taken out, the functionality is impaired and the system itself has changed</a:t>
            </a:r>
            <a:endParaRPr lang="en-GB"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FB5F394E-223D-2999-0033-76F9B35C678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18CDDB2-7847-48B2-948D-2491A120B21E}" type="slidenum">
              <a:rPr lang="en-GB" altLang="en-US" smtClean="0"/>
              <a:pPr/>
              <a:t>15</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A240542D-C960-732F-4ABD-5B14C1CBF16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123C4E4-CD1C-42A7-B656-3C34220EA675}" type="slidenum">
              <a:rPr lang="en-US" altLang="en-US" smtClean="0">
                <a:latin typeface="Times New Roman" panose="02020603050405020304" pitchFamily="18" charset="0"/>
              </a:rPr>
              <a:pPr/>
              <a:t>16</a:t>
            </a:fld>
            <a:endParaRPr lang="en-US" altLang="en-US">
              <a:latin typeface="Times New Roman" panose="02020603050405020304" pitchFamily="18" charset="0"/>
            </a:endParaRPr>
          </a:p>
        </p:txBody>
      </p:sp>
      <p:sp>
        <p:nvSpPr>
          <p:cNvPr id="26627" name="Rectangle 2">
            <a:extLst>
              <a:ext uri="{FF2B5EF4-FFF2-40B4-BE49-F238E27FC236}">
                <a16:creationId xmlns:a16="http://schemas.microsoft.com/office/drawing/2014/main" id="{98DBF48E-F937-E756-3189-58E2CDEBFF86}"/>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87668758-E391-2CC4-5339-11FCEFF7A28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76F9B184-896D-1857-3124-777F1DA9488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BB96CB7-67A0-4712-AA92-FEE191924FBA}" type="slidenum">
              <a:rPr lang="en-US" altLang="en-US" smtClean="0">
                <a:latin typeface="Times New Roman" panose="02020603050405020304" pitchFamily="18" charset="0"/>
              </a:rPr>
              <a:pPr/>
              <a:t>17</a:t>
            </a:fld>
            <a:endParaRPr lang="en-US" altLang="en-US">
              <a:latin typeface="Times New Roman" panose="02020603050405020304" pitchFamily="18" charset="0"/>
            </a:endParaRPr>
          </a:p>
        </p:txBody>
      </p:sp>
      <p:sp>
        <p:nvSpPr>
          <p:cNvPr id="28675" name="Rectangle 2">
            <a:extLst>
              <a:ext uri="{FF2B5EF4-FFF2-40B4-BE49-F238E27FC236}">
                <a16:creationId xmlns:a16="http://schemas.microsoft.com/office/drawing/2014/main" id="{98E26BA4-41C5-DEEB-B512-2BD67ABB81C9}"/>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B96FE7E2-F53E-6E5A-0117-7D6B92263EE1}"/>
              </a:ext>
            </a:extLst>
          </p:cNvPr>
          <p:cNvSpPr>
            <a:spLocks noGrp="1" noChangeArrowheads="1"/>
          </p:cNvSpPr>
          <p:nvPr>
            <p:ph type="body" idx="1"/>
          </p:nvPr>
        </p:nvSpPr>
        <p:spPr>
          <a:ln/>
        </p:spPr>
        <p:txBody>
          <a:bodyPr/>
          <a:lstStyle/>
          <a:p>
            <a:pPr>
              <a:defRPr/>
            </a:pPr>
            <a:r>
              <a:rPr lang="en-US" altLang="en-US" dirty="0"/>
              <a:t>Examples; - A three is a system of leaves, branches, fruits, interact through photosynthesis to provide outcomes larger than what individual parts would produce</a:t>
            </a:r>
          </a:p>
          <a:p>
            <a:pPr>
              <a:defRPr/>
            </a:pPr>
            <a:r>
              <a:rPr lang="en-US" altLang="en-US" dirty="0"/>
              <a:t>The three is part of a larger system e.g. forest, ecosystem</a:t>
            </a:r>
          </a:p>
          <a:p>
            <a:pPr marL="171450" indent="-171450">
              <a:buFontTx/>
              <a:buChar char="-"/>
              <a:defRPr/>
            </a:pPr>
            <a:r>
              <a:rPr lang="en-US" altLang="en-US" dirty="0"/>
              <a:t>The human body</a:t>
            </a:r>
          </a:p>
          <a:p>
            <a:pPr marL="171450" indent="-171450">
              <a:buFontTx/>
              <a:buChar char="-"/>
              <a:defRPr/>
            </a:pPr>
            <a:r>
              <a:rPr lang="en-US" altLang="en-US" dirty="0"/>
              <a:t>Neighborhood -&gt; cities -&gt; Regions -&gt; Nations</a:t>
            </a:r>
          </a:p>
          <a:p>
            <a:pPr marL="171450" indent="-171450">
              <a:buFontTx/>
              <a:buChar char="-"/>
              <a:defRPr/>
            </a:pPr>
            <a:r>
              <a:rPr lang="en-US" altLang="en-US" dirty="0"/>
              <a:t>A basketball team -&gt; Local sports team -&gt; National sports team NBA -&gt; World sports team</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EB5717E-DEF0-5FDA-D73E-A7D2A0272FEC}"/>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A63CD5BB-0031-D21E-B4C2-4FD6CFF521D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i="1">
                <a:latin typeface="Arial" panose="020B0604020202020204" pitchFamily="34" charset="0"/>
              </a:rPr>
              <a:t>Synergy: combined</a:t>
            </a:r>
            <a:r>
              <a:rPr lang="en-GB" altLang="en-US">
                <a:latin typeface="Arial" panose="020B0604020202020204" pitchFamily="34" charset="0"/>
              </a:rPr>
              <a:t> effects produced by two or more parts, elements, or individuals</a:t>
            </a:r>
          </a:p>
          <a:p>
            <a:endParaRPr lang="en-GB" altLang="en-US">
              <a:latin typeface="Arial" panose="020B0604020202020204" pitchFamily="34" charset="0"/>
            </a:endParaRPr>
          </a:p>
          <a:p>
            <a:r>
              <a:rPr lang="en-GB" altLang="en-US">
                <a:latin typeface="Arial" panose="020B0604020202020204" pitchFamily="34" charset="0"/>
              </a:rPr>
              <a:t>Interdependence dependence of two or more people or things on each other</a:t>
            </a:r>
          </a:p>
        </p:txBody>
      </p:sp>
      <p:sp>
        <p:nvSpPr>
          <p:cNvPr id="32772" name="Slide Number Placeholder 3">
            <a:extLst>
              <a:ext uri="{FF2B5EF4-FFF2-40B4-BE49-F238E27FC236}">
                <a16:creationId xmlns:a16="http://schemas.microsoft.com/office/drawing/2014/main" id="{E2D89724-E410-39FB-2D74-3DAB5B29E61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AF5B05D-91D4-442D-8CCA-D100AAB12089}" type="slidenum">
              <a:rPr lang="en-GB" altLang="en-US" smtClean="0"/>
              <a:pPr/>
              <a:t>20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3A3216CD-206A-2A2D-8141-911A45DCB722}"/>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9826DE7A-B222-B673-CB15-95BAB6EC6E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i="1">
                <a:latin typeface="Arial" panose="020B0604020202020204" pitchFamily="34" charset="0"/>
              </a:rPr>
              <a:t>Synergy: combined</a:t>
            </a:r>
            <a:r>
              <a:rPr lang="en-GB" altLang="en-US">
                <a:latin typeface="Arial" panose="020B0604020202020204" pitchFamily="34" charset="0"/>
              </a:rPr>
              <a:t> effects produced by two or more parts, elements, or individuals</a:t>
            </a:r>
          </a:p>
          <a:p>
            <a:endParaRPr lang="en-GB" altLang="en-US">
              <a:latin typeface="Arial" panose="020B0604020202020204" pitchFamily="34" charset="0"/>
            </a:endParaRPr>
          </a:p>
          <a:p>
            <a:r>
              <a:rPr lang="en-GB" altLang="en-US">
                <a:latin typeface="Arial" panose="020B0604020202020204" pitchFamily="34" charset="0"/>
              </a:rPr>
              <a:t>Interdependence dependence of two or more people or things on each other</a:t>
            </a:r>
          </a:p>
        </p:txBody>
      </p:sp>
      <p:sp>
        <p:nvSpPr>
          <p:cNvPr id="34820" name="Slide Number Placeholder 3">
            <a:extLst>
              <a:ext uri="{FF2B5EF4-FFF2-40B4-BE49-F238E27FC236}">
                <a16:creationId xmlns:a16="http://schemas.microsoft.com/office/drawing/2014/main" id="{AF3857B0-4392-B1F2-6E65-E29E81FBF9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6A385FA-9C70-4EDC-92AA-9CC889A74E82}" type="slidenum">
              <a:rPr lang="en-GB" altLang="en-US" smtClean="0"/>
              <a:pPr/>
              <a:t>21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31CA6212-A440-FE68-6461-DC29E641A6B8}"/>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BDA8D444-E29B-7B21-F6E4-46FA6AF415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i="1">
                <a:latin typeface="Arial" panose="020B0604020202020204" pitchFamily="34" charset="0"/>
              </a:rPr>
              <a:t>Synergy: combined</a:t>
            </a:r>
            <a:r>
              <a:rPr lang="en-GB" altLang="en-US">
                <a:latin typeface="Arial" panose="020B0604020202020204" pitchFamily="34" charset="0"/>
              </a:rPr>
              <a:t> effects produced by two or more parts, elements, or individuals</a:t>
            </a:r>
          </a:p>
          <a:p>
            <a:endParaRPr lang="en-GB" altLang="en-US">
              <a:latin typeface="Arial" panose="020B0604020202020204" pitchFamily="34" charset="0"/>
            </a:endParaRPr>
          </a:p>
          <a:p>
            <a:r>
              <a:rPr lang="en-GB" altLang="en-US">
                <a:latin typeface="Arial" panose="020B0604020202020204" pitchFamily="34" charset="0"/>
              </a:rPr>
              <a:t>Interdependence dependence of two or more people or things on each other</a:t>
            </a:r>
          </a:p>
        </p:txBody>
      </p:sp>
      <p:sp>
        <p:nvSpPr>
          <p:cNvPr id="36868" name="Slide Number Placeholder 3">
            <a:extLst>
              <a:ext uri="{FF2B5EF4-FFF2-40B4-BE49-F238E27FC236}">
                <a16:creationId xmlns:a16="http://schemas.microsoft.com/office/drawing/2014/main" id="{CEF62282-1A47-CA88-774C-38FB89C6BDE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7D78EBC-C55A-497D-BC9E-F6FCCD732164}" type="slidenum">
              <a:rPr lang="en-GB" altLang="en-US" smtClean="0"/>
              <a:pPr/>
              <a:t>22</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C1803D4-703B-B919-E6BA-46D177BCD33F}"/>
              </a:ext>
            </a:extLst>
          </p:cNvPr>
          <p:cNvSpPr>
            <a:spLocks noGrp="1"/>
          </p:cNvSpPr>
          <p:nvPr>
            <p:ph type="dt" sz="half" idx="10"/>
          </p:nvPr>
        </p:nvSpPr>
        <p:spPr/>
        <p:txBody>
          <a:bodyPr/>
          <a:lstStyle>
            <a:lvl1pPr>
              <a:defRPr/>
            </a:lvl1pPr>
          </a:lstStyle>
          <a:p>
            <a:pPr>
              <a:defRPr/>
            </a:pPr>
            <a:fld id="{B125BFA7-4B1B-4EC9-A81F-794BBAC28129}" type="datetime1">
              <a:rPr lang="en-GB" altLang="en-US"/>
              <a:pPr>
                <a:defRPr/>
              </a:pPr>
              <a:t>06/04/2022</a:t>
            </a:fld>
            <a:endParaRPr lang="en-GB" altLang="en-US"/>
          </a:p>
        </p:txBody>
      </p:sp>
      <p:sp>
        <p:nvSpPr>
          <p:cNvPr id="5" name="Footer Placeholder 4">
            <a:extLst>
              <a:ext uri="{FF2B5EF4-FFF2-40B4-BE49-F238E27FC236}">
                <a16:creationId xmlns:a16="http://schemas.microsoft.com/office/drawing/2014/main" id="{51CD0546-D627-9F3C-48F2-874A3D33363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F143F8C-CFD9-F4CD-19CF-D363EF2BC9AF}"/>
              </a:ext>
            </a:extLst>
          </p:cNvPr>
          <p:cNvSpPr>
            <a:spLocks noGrp="1"/>
          </p:cNvSpPr>
          <p:nvPr>
            <p:ph type="sldNum" sz="quarter" idx="12"/>
          </p:nvPr>
        </p:nvSpPr>
        <p:spPr/>
        <p:txBody>
          <a:bodyPr/>
          <a:lstStyle>
            <a:lvl1pPr>
              <a:defRPr/>
            </a:lvl1pPr>
          </a:lstStyle>
          <a:p>
            <a:pPr>
              <a:defRPr/>
            </a:pPr>
            <a:fld id="{7B8ADA44-0531-4444-A9D5-3D97475BEE87}" type="slidenum">
              <a:rPr lang="en-GB" altLang="en-US"/>
              <a:pPr>
                <a:defRPr/>
              </a:pPr>
              <a:t>‹#›</a:t>
            </a:fld>
            <a:endParaRPr lang="en-GB" altLang="en-US"/>
          </a:p>
        </p:txBody>
      </p:sp>
    </p:spTree>
    <p:extLst>
      <p:ext uri="{BB962C8B-B14F-4D97-AF65-F5344CB8AC3E}">
        <p14:creationId xmlns:p14="http://schemas.microsoft.com/office/powerpoint/2010/main" val="2192236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CDFF04-68A5-8335-1B53-250BC04990A3}"/>
              </a:ext>
            </a:extLst>
          </p:cNvPr>
          <p:cNvSpPr>
            <a:spLocks noGrp="1"/>
          </p:cNvSpPr>
          <p:nvPr>
            <p:ph type="dt" sz="half" idx="10"/>
          </p:nvPr>
        </p:nvSpPr>
        <p:spPr/>
        <p:txBody>
          <a:bodyPr/>
          <a:lstStyle>
            <a:lvl1pPr>
              <a:defRPr/>
            </a:lvl1pPr>
          </a:lstStyle>
          <a:p>
            <a:pPr>
              <a:defRPr/>
            </a:pPr>
            <a:fld id="{E7676380-539D-4557-A3A7-25F297AE04B4}" type="datetime1">
              <a:rPr lang="en-GB" altLang="en-US"/>
              <a:pPr>
                <a:defRPr/>
              </a:pPr>
              <a:t>06/04/2022</a:t>
            </a:fld>
            <a:endParaRPr lang="en-GB" altLang="en-US"/>
          </a:p>
        </p:txBody>
      </p:sp>
      <p:sp>
        <p:nvSpPr>
          <p:cNvPr id="5" name="Footer Placeholder 4">
            <a:extLst>
              <a:ext uri="{FF2B5EF4-FFF2-40B4-BE49-F238E27FC236}">
                <a16:creationId xmlns:a16="http://schemas.microsoft.com/office/drawing/2014/main" id="{AAB21117-89A7-97A2-1802-97FA13ABA2B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5B3CCEE-5857-4505-C49E-6D926F52D91F}"/>
              </a:ext>
            </a:extLst>
          </p:cNvPr>
          <p:cNvSpPr>
            <a:spLocks noGrp="1"/>
          </p:cNvSpPr>
          <p:nvPr>
            <p:ph type="sldNum" sz="quarter" idx="12"/>
          </p:nvPr>
        </p:nvSpPr>
        <p:spPr/>
        <p:txBody>
          <a:bodyPr/>
          <a:lstStyle>
            <a:lvl1pPr>
              <a:defRPr/>
            </a:lvl1pPr>
          </a:lstStyle>
          <a:p>
            <a:pPr>
              <a:defRPr/>
            </a:pPr>
            <a:fld id="{A8214DBE-59F6-4A27-B9F6-D26F06AFCFE2}" type="slidenum">
              <a:rPr lang="en-GB" altLang="en-US"/>
              <a:pPr>
                <a:defRPr/>
              </a:pPr>
              <a:t>‹#›</a:t>
            </a:fld>
            <a:endParaRPr lang="en-GB" altLang="en-US"/>
          </a:p>
        </p:txBody>
      </p:sp>
    </p:spTree>
    <p:extLst>
      <p:ext uri="{BB962C8B-B14F-4D97-AF65-F5344CB8AC3E}">
        <p14:creationId xmlns:p14="http://schemas.microsoft.com/office/powerpoint/2010/main" val="253535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a:extLst>
              <a:ext uri="{FF2B5EF4-FFF2-40B4-BE49-F238E27FC236}">
                <a16:creationId xmlns:a16="http://schemas.microsoft.com/office/drawing/2014/main" id="{511F7C66-47EC-F9B6-2FB0-7BDB8A004348}"/>
              </a:ext>
            </a:extLst>
          </p:cNvPr>
          <p:cNvSpPr>
            <a:spLocks noGrp="1"/>
          </p:cNvSpPr>
          <p:nvPr>
            <p:ph type="dt" sz="half" idx="10"/>
          </p:nvPr>
        </p:nvSpPr>
        <p:spPr/>
        <p:txBody>
          <a:bodyPr/>
          <a:lstStyle>
            <a:lvl1pPr>
              <a:defRPr/>
            </a:lvl1pPr>
          </a:lstStyle>
          <a:p>
            <a:pPr>
              <a:defRPr/>
            </a:pPr>
            <a:fld id="{45401DFB-0056-4AD4-8BBF-9139615916FB}" type="datetime1">
              <a:rPr lang="en-GB" altLang="en-US"/>
              <a:pPr>
                <a:defRPr/>
              </a:pPr>
              <a:t>06/04/2022</a:t>
            </a:fld>
            <a:endParaRPr lang="en-GB" altLang="en-US"/>
          </a:p>
        </p:txBody>
      </p:sp>
      <p:sp>
        <p:nvSpPr>
          <p:cNvPr id="5" name="Footer Placeholder 4">
            <a:extLst>
              <a:ext uri="{FF2B5EF4-FFF2-40B4-BE49-F238E27FC236}">
                <a16:creationId xmlns:a16="http://schemas.microsoft.com/office/drawing/2014/main" id="{7CAB3062-D20C-6060-FD5F-DC0FFB59744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2069E26-E7F3-39C4-5700-FFE33D60061D}"/>
              </a:ext>
            </a:extLst>
          </p:cNvPr>
          <p:cNvSpPr>
            <a:spLocks noGrp="1"/>
          </p:cNvSpPr>
          <p:nvPr>
            <p:ph type="sldNum" sz="quarter" idx="12"/>
          </p:nvPr>
        </p:nvSpPr>
        <p:spPr/>
        <p:txBody>
          <a:bodyPr/>
          <a:lstStyle>
            <a:lvl1pPr>
              <a:defRPr/>
            </a:lvl1pPr>
          </a:lstStyle>
          <a:p>
            <a:pPr>
              <a:defRPr/>
            </a:pPr>
            <a:fld id="{D21A5C8A-080D-439C-BB16-C6B6FF588CE8}" type="slidenum">
              <a:rPr lang="en-GB" altLang="en-US"/>
              <a:pPr>
                <a:defRPr/>
              </a:pPr>
              <a:t>‹#›</a:t>
            </a:fld>
            <a:endParaRPr lang="en-GB" altLang="en-US"/>
          </a:p>
        </p:txBody>
      </p:sp>
    </p:spTree>
    <p:extLst>
      <p:ext uri="{BB962C8B-B14F-4D97-AF65-F5344CB8AC3E}">
        <p14:creationId xmlns:p14="http://schemas.microsoft.com/office/powerpoint/2010/main" val="514663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0EE1045D-5EE6-2C86-DFBB-8D540FC70251}"/>
              </a:ext>
            </a:extLst>
          </p:cNvPr>
          <p:cNvSpPr>
            <a:spLocks noGrp="1"/>
          </p:cNvSpPr>
          <p:nvPr>
            <p:ph type="dt" sz="half" idx="10"/>
          </p:nvPr>
        </p:nvSpPr>
        <p:spPr/>
        <p:txBody>
          <a:bodyPr/>
          <a:lstStyle>
            <a:lvl1pPr>
              <a:defRPr/>
            </a:lvl1pPr>
          </a:lstStyle>
          <a:p>
            <a:pPr>
              <a:defRPr/>
            </a:pPr>
            <a:fld id="{93FC8925-2FD3-4861-B363-52E91F7E045E}" type="datetime1">
              <a:rPr lang="en-GB" altLang="en-US"/>
              <a:pPr>
                <a:defRPr/>
              </a:pPr>
              <a:t>06/04/2022</a:t>
            </a:fld>
            <a:endParaRPr lang="en-GB" altLang="en-US"/>
          </a:p>
        </p:txBody>
      </p:sp>
      <p:sp>
        <p:nvSpPr>
          <p:cNvPr id="6" name="Footer Placeholder 4">
            <a:extLst>
              <a:ext uri="{FF2B5EF4-FFF2-40B4-BE49-F238E27FC236}">
                <a16:creationId xmlns:a16="http://schemas.microsoft.com/office/drawing/2014/main" id="{0E7D1F5E-50AF-AC89-8971-0047925EE70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43471E5-0000-FA01-7AE6-8A8C4B287633}"/>
              </a:ext>
            </a:extLst>
          </p:cNvPr>
          <p:cNvSpPr>
            <a:spLocks noGrp="1"/>
          </p:cNvSpPr>
          <p:nvPr>
            <p:ph type="sldNum" sz="quarter" idx="12"/>
          </p:nvPr>
        </p:nvSpPr>
        <p:spPr/>
        <p:txBody>
          <a:bodyPr/>
          <a:lstStyle>
            <a:lvl1pPr>
              <a:defRPr/>
            </a:lvl1pPr>
          </a:lstStyle>
          <a:p>
            <a:pPr>
              <a:defRPr/>
            </a:pPr>
            <a:fld id="{15A3C184-459B-4BEE-880C-D5E9CEC0864B}" type="slidenum">
              <a:rPr lang="en-GB" altLang="en-US"/>
              <a:pPr>
                <a:defRPr/>
              </a:pPr>
              <a:t>‹#›</a:t>
            </a:fld>
            <a:endParaRPr lang="en-GB" altLang="en-US"/>
          </a:p>
        </p:txBody>
      </p:sp>
    </p:spTree>
    <p:extLst>
      <p:ext uri="{BB962C8B-B14F-4D97-AF65-F5344CB8AC3E}">
        <p14:creationId xmlns:p14="http://schemas.microsoft.com/office/powerpoint/2010/main" val="1557223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D726257D-0195-BE41-45CC-9DEE671A6EBE}"/>
              </a:ext>
            </a:extLst>
          </p:cNvPr>
          <p:cNvSpPr>
            <a:spLocks noGrp="1"/>
          </p:cNvSpPr>
          <p:nvPr>
            <p:ph type="dt" sz="half" idx="10"/>
          </p:nvPr>
        </p:nvSpPr>
        <p:spPr/>
        <p:txBody>
          <a:bodyPr/>
          <a:lstStyle>
            <a:lvl1pPr>
              <a:defRPr/>
            </a:lvl1pPr>
          </a:lstStyle>
          <a:p>
            <a:pPr>
              <a:defRPr/>
            </a:pPr>
            <a:fld id="{2D375191-992F-46AF-84C0-7A2654F96AE8}" type="datetime1">
              <a:rPr lang="en-GB" altLang="en-US"/>
              <a:pPr>
                <a:defRPr/>
              </a:pPr>
              <a:t>06/04/2022</a:t>
            </a:fld>
            <a:endParaRPr lang="en-GB" altLang="en-US"/>
          </a:p>
        </p:txBody>
      </p:sp>
      <p:sp>
        <p:nvSpPr>
          <p:cNvPr id="8" name="Footer Placeholder 4">
            <a:extLst>
              <a:ext uri="{FF2B5EF4-FFF2-40B4-BE49-F238E27FC236}">
                <a16:creationId xmlns:a16="http://schemas.microsoft.com/office/drawing/2014/main" id="{43C4A990-AC2F-43CC-ABBF-C06CFB50CAFC}"/>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62AFB2C2-188A-DFA2-AFF3-C3EB2461D296}"/>
              </a:ext>
            </a:extLst>
          </p:cNvPr>
          <p:cNvSpPr>
            <a:spLocks noGrp="1"/>
          </p:cNvSpPr>
          <p:nvPr>
            <p:ph type="sldNum" sz="quarter" idx="12"/>
          </p:nvPr>
        </p:nvSpPr>
        <p:spPr/>
        <p:txBody>
          <a:bodyPr/>
          <a:lstStyle>
            <a:lvl1pPr>
              <a:defRPr/>
            </a:lvl1pPr>
          </a:lstStyle>
          <a:p>
            <a:pPr>
              <a:defRPr/>
            </a:pPr>
            <a:fld id="{05424C9C-954A-46A7-B195-94E56EDE094C}" type="slidenum">
              <a:rPr lang="en-GB" altLang="en-US"/>
              <a:pPr>
                <a:defRPr/>
              </a:pPr>
              <a:t>‹#›</a:t>
            </a:fld>
            <a:endParaRPr lang="en-GB" altLang="en-US"/>
          </a:p>
        </p:txBody>
      </p:sp>
    </p:spTree>
    <p:extLst>
      <p:ext uri="{BB962C8B-B14F-4D97-AF65-F5344CB8AC3E}">
        <p14:creationId xmlns:p14="http://schemas.microsoft.com/office/powerpoint/2010/main" val="2935193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330BC788-B967-C5B6-7F6E-56E243296A88}"/>
              </a:ext>
            </a:extLst>
          </p:cNvPr>
          <p:cNvSpPr>
            <a:spLocks noGrp="1"/>
          </p:cNvSpPr>
          <p:nvPr>
            <p:ph type="dt" sz="half" idx="10"/>
          </p:nvPr>
        </p:nvSpPr>
        <p:spPr/>
        <p:txBody>
          <a:bodyPr/>
          <a:lstStyle>
            <a:lvl1pPr>
              <a:defRPr/>
            </a:lvl1pPr>
          </a:lstStyle>
          <a:p>
            <a:pPr>
              <a:defRPr/>
            </a:pPr>
            <a:fld id="{47A805A4-160F-40CF-8E66-D3F980250ED2}" type="datetime1">
              <a:rPr lang="en-GB" altLang="en-US"/>
              <a:pPr>
                <a:defRPr/>
              </a:pPr>
              <a:t>06/04/2022</a:t>
            </a:fld>
            <a:endParaRPr lang="en-GB" altLang="en-US"/>
          </a:p>
        </p:txBody>
      </p:sp>
      <p:sp>
        <p:nvSpPr>
          <p:cNvPr id="4" name="Footer Placeholder 4">
            <a:extLst>
              <a:ext uri="{FF2B5EF4-FFF2-40B4-BE49-F238E27FC236}">
                <a16:creationId xmlns:a16="http://schemas.microsoft.com/office/drawing/2014/main" id="{5AF7D931-5B86-CECA-28D0-26B145965FFE}"/>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5EE48EBE-CEC0-BD03-0AC6-ECBCBE698688}"/>
              </a:ext>
            </a:extLst>
          </p:cNvPr>
          <p:cNvSpPr>
            <a:spLocks noGrp="1"/>
          </p:cNvSpPr>
          <p:nvPr>
            <p:ph type="sldNum" sz="quarter" idx="12"/>
          </p:nvPr>
        </p:nvSpPr>
        <p:spPr/>
        <p:txBody>
          <a:bodyPr/>
          <a:lstStyle>
            <a:lvl1pPr>
              <a:defRPr/>
            </a:lvl1pPr>
          </a:lstStyle>
          <a:p>
            <a:pPr>
              <a:defRPr/>
            </a:pPr>
            <a:fld id="{1360EFD7-22E1-46C5-8C69-CF0244F04330}" type="slidenum">
              <a:rPr lang="en-GB" altLang="en-US"/>
              <a:pPr>
                <a:defRPr/>
              </a:pPr>
              <a:t>‹#›</a:t>
            </a:fld>
            <a:endParaRPr lang="en-GB" altLang="en-US"/>
          </a:p>
        </p:txBody>
      </p:sp>
    </p:spTree>
    <p:extLst>
      <p:ext uri="{BB962C8B-B14F-4D97-AF65-F5344CB8AC3E}">
        <p14:creationId xmlns:p14="http://schemas.microsoft.com/office/powerpoint/2010/main" val="3186329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739EF5F-201B-E68F-88BA-55CBBEF73A09}"/>
              </a:ext>
            </a:extLst>
          </p:cNvPr>
          <p:cNvSpPr>
            <a:spLocks noGrp="1"/>
          </p:cNvSpPr>
          <p:nvPr>
            <p:ph type="dt" sz="half" idx="10"/>
          </p:nvPr>
        </p:nvSpPr>
        <p:spPr/>
        <p:txBody>
          <a:bodyPr/>
          <a:lstStyle>
            <a:lvl1pPr>
              <a:defRPr/>
            </a:lvl1pPr>
          </a:lstStyle>
          <a:p>
            <a:pPr>
              <a:defRPr/>
            </a:pPr>
            <a:fld id="{B457F28D-85F5-4286-80B3-5C8622D1C90B}" type="datetime1">
              <a:rPr lang="en-GB" altLang="en-US"/>
              <a:pPr>
                <a:defRPr/>
              </a:pPr>
              <a:t>06/04/2022</a:t>
            </a:fld>
            <a:endParaRPr lang="en-GB" altLang="en-US"/>
          </a:p>
        </p:txBody>
      </p:sp>
      <p:sp>
        <p:nvSpPr>
          <p:cNvPr id="3" name="Footer Placeholder 4">
            <a:extLst>
              <a:ext uri="{FF2B5EF4-FFF2-40B4-BE49-F238E27FC236}">
                <a16:creationId xmlns:a16="http://schemas.microsoft.com/office/drawing/2014/main" id="{652C01DD-03BB-3625-1778-4CCE2A527445}"/>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3B4B5429-486E-AB20-4C04-FA90175BF486}"/>
              </a:ext>
            </a:extLst>
          </p:cNvPr>
          <p:cNvSpPr>
            <a:spLocks noGrp="1"/>
          </p:cNvSpPr>
          <p:nvPr>
            <p:ph type="sldNum" sz="quarter" idx="12"/>
          </p:nvPr>
        </p:nvSpPr>
        <p:spPr/>
        <p:txBody>
          <a:bodyPr/>
          <a:lstStyle>
            <a:lvl1pPr>
              <a:defRPr/>
            </a:lvl1pPr>
          </a:lstStyle>
          <a:p>
            <a:pPr>
              <a:defRPr/>
            </a:pPr>
            <a:fld id="{EFB35C29-4990-410B-A003-937A946E9455}" type="slidenum">
              <a:rPr lang="en-GB" altLang="en-US"/>
              <a:pPr>
                <a:defRPr/>
              </a:pPr>
              <a:t>‹#›</a:t>
            </a:fld>
            <a:endParaRPr lang="en-GB" altLang="en-US"/>
          </a:p>
        </p:txBody>
      </p:sp>
    </p:spTree>
    <p:extLst>
      <p:ext uri="{BB962C8B-B14F-4D97-AF65-F5344CB8AC3E}">
        <p14:creationId xmlns:p14="http://schemas.microsoft.com/office/powerpoint/2010/main" val="826271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AC1DF298-6FDF-CDBF-1B0D-4FD8B9D9A85E}"/>
              </a:ext>
            </a:extLst>
          </p:cNvPr>
          <p:cNvSpPr>
            <a:spLocks noGrp="1"/>
          </p:cNvSpPr>
          <p:nvPr>
            <p:ph type="dt" sz="half" idx="10"/>
          </p:nvPr>
        </p:nvSpPr>
        <p:spPr/>
        <p:txBody>
          <a:bodyPr/>
          <a:lstStyle>
            <a:lvl1pPr>
              <a:defRPr/>
            </a:lvl1pPr>
          </a:lstStyle>
          <a:p>
            <a:pPr>
              <a:defRPr/>
            </a:pPr>
            <a:fld id="{99A462A6-428B-4647-94AB-CEE15A26D245}" type="datetime1">
              <a:rPr lang="en-GB" altLang="en-US"/>
              <a:pPr>
                <a:defRPr/>
              </a:pPr>
              <a:t>06/04/2022</a:t>
            </a:fld>
            <a:endParaRPr lang="en-GB" altLang="en-US"/>
          </a:p>
        </p:txBody>
      </p:sp>
      <p:sp>
        <p:nvSpPr>
          <p:cNvPr id="6" name="Footer Placeholder 4">
            <a:extLst>
              <a:ext uri="{FF2B5EF4-FFF2-40B4-BE49-F238E27FC236}">
                <a16:creationId xmlns:a16="http://schemas.microsoft.com/office/drawing/2014/main" id="{473F0C7C-7F83-84B8-8C5A-CE85FDCC81DB}"/>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DA7669C3-0170-745A-94B4-5A7E10DE3783}"/>
              </a:ext>
            </a:extLst>
          </p:cNvPr>
          <p:cNvSpPr>
            <a:spLocks noGrp="1"/>
          </p:cNvSpPr>
          <p:nvPr>
            <p:ph type="sldNum" sz="quarter" idx="12"/>
          </p:nvPr>
        </p:nvSpPr>
        <p:spPr/>
        <p:txBody>
          <a:bodyPr/>
          <a:lstStyle>
            <a:lvl1pPr>
              <a:defRPr/>
            </a:lvl1pPr>
          </a:lstStyle>
          <a:p>
            <a:pPr>
              <a:defRPr/>
            </a:pPr>
            <a:fld id="{800D6CAF-6C3A-4842-AE80-07CCD81C464D}" type="slidenum">
              <a:rPr lang="en-GB" altLang="en-US"/>
              <a:pPr>
                <a:defRPr/>
              </a:pPr>
              <a:t>‹#›</a:t>
            </a:fld>
            <a:endParaRPr lang="en-GB" altLang="en-US"/>
          </a:p>
        </p:txBody>
      </p:sp>
    </p:spTree>
    <p:extLst>
      <p:ext uri="{BB962C8B-B14F-4D97-AF65-F5344CB8AC3E}">
        <p14:creationId xmlns:p14="http://schemas.microsoft.com/office/powerpoint/2010/main" val="1645031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468D8B05-800A-AB3C-402F-173F881CB58E}"/>
              </a:ext>
            </a:extLst>
          </p:cNvPr>
          <p:cNvSpPr>
            <a:spLocks noGrp="1"/>
          </p:cNvSpPr>
          <p:nvPr>
            <p:ph type="dt" sz="half" idx="10"/>
          </p:nvPr>
        </p:nvSpPr>
        <p:spPr/>
        <p:txBody>
          <a:bodyPr/>
          <a:lstStyle>
            <a:lvl1pPr>
              <a:defRPr/>
            </a:lvl1pPr>
          </a:lstStyle>
          <a:p>
            <a:pPr>
              <a:defRPr/>
            </a:pPr>
            <a:fld id="{065219D6-70BB-47E7-840F-76127A492BE0}" type="datetime1">
              <a:rPr lang="en-GB" altLang="en-US"/>
              <a:pPr>
                <a:defRPr/>
              </a:pPr>
              <a:t>06/04/2022</a:t>
            </a:fld>
            <a:endParaRPr lang="en-GB" altLang="en-US"/>
          </a:p>
        </p:txBody>
      </p:sp>
      <p:sp>
        <p:nvSpPr>
          <p:cNvPr id="6" name="Footer Placeholder 4">
            <a:extLst>
              <a:ext uri="{FF2B5EF4-FFF2-40B4-BE49-F238E27FC236}">
                <a16:creationId xmlns:a16="http://schemas.microsoft.com/office/drawing/2014/main" id="{2A7F5E6A-9421-00FF-4EDA-8A630398006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45F8794-3C77-618C-A908-86005BB8CC98}"/>
              </a:ext>
            </a:extLst>
          </p:cNvPr>
          <p:cNvSpPr>
            <a:spLocks noGrp="1"/>
          </p:cNvSpPr>
          <p:nvPr>
            <p:ph type="sldNum" sz="quarter" idx="12"/>
          </p:nvPr>
        </p:nvSpPr>
        <p:spPr/>
        <p:txBody>
          <a:bodyPr/>
          <a:lstStyle>
            <a:lvl1pPr>
              <a:defRPr/>
            </a:lvl1pPr>
          </a:lstStyle>
          <a:p>
            <a:pPr>
              <a:defRPr/>
            </a:pPr>
            <a:fld id="{24D14DA8-738F-41B9-83C5-D2F0E435CE59}" type="slidenum">
              <a:rPr lang="en-GB" altLang="en-US"/>
              <a:pPr>
                <a:defRPr/>
              </a:pPr>
              <a:t>‹#›</a:t>
            </a:fld>
            <a:endParaRPr lang="en-GB" altLang="en-US"/>
          </a:p>
        </p:txBody>
      </p:sp>
    </p:spTree>
    <p:extLst>
      <p:ext uri="{BB962C8B-B14F-4D97-AF65-F5344CB8AC3E}">
        <p14:creationId xmlns:p14="http://schemas.microsoft.com/office/powerpoint/2010/main" val="963716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450ACC-A76F-C2CC-10B3-8BF3A1EE6E49}"/>
              </a:ext>
            </a:extLst>
          </p:cNvPr>
          <p:cNvSpPr>
            <a:spLocks noGrp="1"/>
          </p:cNvSpPr>
          <p:nvPr>
            <p:ph type="dt" sz="half" idx="10"/>
          </p:nvPr>
        </p:nvSpPr>
        <p:spPr/>
        <p:txBody>
          <a:bodyPr/>
          <a:lstStyle>
            <a:lvl1pPr>
              <a:defRPr/>
            </a:lvl1pPr>
          </a:lstStyle>
          <a:p>
            <a:pPr>
              <a:defRPr/>
            </a:pPr>
            <a:fld id="{A383DA60-4EBB-4237-9243-A7EF7D5EC40C}" type="datetime1">
              <a:rPr lang="en-GB" altLang="en-US"/>
              <a:pPr>
                <a:defRPr/>
              </a:pPr>
              <a:t>06/04/2022</a:t>
            </a:fld>
            <a:endParaRPr lang="en-GB" altLang="en-US"/>
          </a:p>
        </p:txBody>
      </p:sp>
      <p:sp>
        <p:nvSpPr>
          <p:cNvPr id="5" name="Footer Placeholder 4">
            <a:extLst>
              <a:ext uri="{FF2B5EF4-FFF2-40B4-BE49-F238E27FC236}">
                <a16:creationId xmlns:a16="http://schemas.microsoft.com/office/drawing/2014/main" id="{3590A58E-7AB9-C758-A82F-B946F9C3D34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8A68A48-512F-8155-220B-A3D6D12960F9}"/>
              </a:ext>
            </a:extLst>
          </p:cNvPr>
          <p:cNvSpPr>
            <a:spLocks noGrp="1"/>
          </p:cNvSpPr>
          <p:nvPr>
            <p:ph type="sldNum" sz="quarter" idx="12"/>
          </p:nvPr>
        </p:nvSpPr>
        <p:spPr/>
        <p:txBody>
          <a:bodyPr/>
          <a:lstStyle>
            <a:lvl1pPr>
              <a:defRPr/>
            </a:lvl1pPr>
          </a:lstStyle>
          <a:p>
            <a:pPr>
              <a:defRPr/>
            </a:pPr>
            <a:fld id="{2233AE85-80AB-4F26-BE8D-14487738F590}" type="slidenum">
              <a:rPr lang="en-GB" altLang="en-US"/>
              <a:pPr>
                <a:defRPr/>
              </a:pPr>
              <a:t>‹#›</a:t>
            </a:fld>
            <a:endParaRPr lang="en-GB" altLang="en-US"/>
          </a:p>
        </p:txBody>
      </p:sp>
    </p:spTree>
    <p:extLst>
      <p:ext uri="{BB962C8B-B14F-4D97-AF65-F5344CB8AC3E}">
        <p14:creationId xmlns:p14="http://schemas.microsoft.com/office/powerpoint/2010/main" val="2247343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4FD9E0F-8796-6D7E-EE45-D501433BB38C}"/>
              </a:ext>
            </a:extLst>
          </p:cNvPr>
          <p:cNvSpPr>
            <a:spLocks noGrp="1"/>
          </p:cNvSpPr>
          <p:nvPr>
            <p:ph type="dt" sz="half" idx="10"/>
          </p:nvPr>
        </p:nvSpPr>
        <p:spPr/>
        <p:txBody>
          <a:bodyPr/>
          <a:lstStyle>
            <a:lvl1pPr>
              <a:defRPr/>
            </a:lvl1pPr>
          </a:lstStyle>
          <a:p>
            <a:pPr>
              <a:defRPr/>
            </a:pPr>
            <a:fld id="{36B3FEEA-EA1D-4E3A-B642-AD24F80B1278}" type="datetime1">
              <a:rPr lang="en-GB" altLang="en-US"/>
              <a:pPr>
                <a:defRPr/>
              </a:pPr>
              <a:t>06/04/2022</a:t>
            </a:fld>
            <a:endParaRPr lang="en-GB" altLang="en-US"/>
          </a:p>
        </p:txBody>
      </p:sp>
      <p:sp>
        <p:nvSpPr>
          <p:cNvPr id="5" name="Footer Placeholder 4">
            <a:extLst>
              <a:ext uri="{FF2B5EF4-FFF2-40B4-BE49-F238E27FC236}">
                <a16:creationId xmlns:a16="http://schemas.microsoft.com/office/drawing/2014/main" id="{A94A042D-C478-5B9E-2C46-E78AF5C43B4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5B9C3D1-E022-7F2F-55C1-BF38EE61B050}"/>
              </a:ext>
            </a:extLst>
          </p:cNvPr>
          <p:cNvSpPr>
            <a:spLocks noGrp="1"/>
          </p:cNvSpPr>
          <p:nvPr>
            <p:ph type="sldNum" sz="quarter" idx="12"/>
          </p:nvPr>
        </p:nvSpPr>
        <p:spPr/>
        <p:txBody>
          <a:bodyPr/>
          <a:lstStyle>
            <a:lvl1pPr>
              <a:defRPr/>
            </a:lvl1pPr>
          </a:lstStyle>
          <a:p>
            <a:pPr>
              <a:defRPr/>
            </a:pPr>
            <a:fld id="{BDFD5C1E-EEEA-4B33-97B4-DAB793937732}" type="slidenum">
              <a:rPr lang="en-GB" altLang="en-US"/>
              <a:pPr>
                <a:defRPr/>
              </a:pPr>
              <a:t>‹#›</a:t>
            </a:fld>
            <a:endParaRPr lang="en-GB" altLang="en-US"/>
          </a:p>
        </p:txBody>
      </p:sp>
    </p:spTree>
    <p:extLst>
      <p:ext uri="{BB962C8B-B14F-4D97-AF65-F5344CB8AC3E}">
        <p14:creationId xmlns:p14="http://schemas.microsoft.com/office/powerpoint/2010/main" val="5022675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CB36FDC-F911-29DB-4534-E27B13B660D8}"/>
              </a:ext>
            </a:extLst>
          </p:cNvPr>
          <p:cNvSpPr>
            <a:spLocks noGrp="1"/>
          </p:cNvSpPr>
          <p:nvPr>
            <p:ph type="dt" sz="half" idx="10"/>
          </p:nvPr>
        </p:nvSpPr>
        <p:spPr/>
        <p:txBody>
          <a:bodyPr/>
          <a:lstStyle>
            <a:lvl1pPr>
              <a:defRPr/>
            </a:lvl1pPr>
          </a:lstStyle>
          <a:p>
            <a:pPr>
              <a:defRPr/>
            </a:pPr>
            <a:fld id="{38847338-417A-481D-A4E6-526A313676B8}" type="datetime1">
              <a:rPr lang="en-GB" altLang="en-US"/>
              <a:pPr>
                <a:defRPr/>
              </a:pPr>
              <a:t>06/04/2022</a:t>
            </a:fld>
            <a:endParaRPr lang="en-GB" altLang="en-US"/>
          </a:p>
        </p:txBody>
      </p:sp>
      <p:sp>
        <p:nvSpPr>
          <p:cNvPr id="5" name="Slide Number Placeholder 5">
            <a:extLst>
              <a:ext uri="{FF2B5EF4-FFF2-40B4-BE49-F238E27FC236}">
                <a16:creationId xmlns:a16="http://schemas.microsoft.com/office/drawing/2014/main" id="{FCA52552-CC2C-C0E4-3412-981D25C4048D}"/>
              </a:ext>
            </a:extLst>
          </p:cNvPr>
          <p:cNvSpPr>
            <a:spLocks noGrp="1"/>
          </p:cNvSpPr>
          <p:nvPr>
            <p:ph type="sldNum" sz="quarter" idx="11"/>
          </p:nvPr>
        </p:nvSpPr>
        <p:spPr/>
        <p:txBody>
          <a:bodyPr/>
          <a:lstStyle>
            <a:lvl1pPr>
              <a:defRPr/>
            </a:lvl1pPr>
          </a:lstStyle>
          <a:p>
            <a:pPr>
              <a:defRPr/>
            </a:pPr>
            <a:fld id="{3B2F5D24-21BB-4588-A8C6-C94CAF5C73EB}" type="slidenum">
              <a:rPr lang="en-GB" altLang="en-US"/>
              <a:pPr>
                <a:defRPr/>
              </a:pPr>
              <a:t>‹#›</a:t>
            </a:fld>
            <a:endParaRPr lang="en-GB" altLang="en-US"/>
          </a:p>
        </p:txBody>
      </p:sp>
    </p:spTree>
    <p:extLst>
      <p:ext uri="{BB962C8B-B14F-4D97-AF65-F5344CB8AC3E}">
        <p14:creationId xmlns:p14="http://schemas.microsoft.com/office/powerpoint/2010/main" val="1526961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956373-C723-8DB9-1956-4CF2164B2382}"/>
              </a:ext>
            </a:extLst>
          </p:cNvPr>
          <p:cNvSpPr>
            <a:spLocks noGrp="1"/>
          </p:cNvSpPr>
          <p:nvPr>
            <p:ph type="dt" sz="half" idx="10"/>
          </p:nvPr>
        </p:nvSpPr>
        <p:spPr/>
        <p:txBody>
          <a:bodyPr/>
          <a:lstStyle>
            <a:lvl1pPr>
              <a:defRPr/>
            </a:lvl1pPr>
          </a:lstStyle>
          <a:p>
            <a:pPr>
              <a:defRPr/>
            </a:pPr>
            <a:fld id="{9CC06D63-A5DA-481F-9354-18EEBA47C636}" type="datetime1">
              <a:rPr lang="en-GB" altLang="en-US"/>
              <a:pPr>
                <a:defRPr/>
              </a:pPr>
              <a:t>06/04/2022</a:t>
            </a:fld>
            <a:endParaRPr lang="en-GB" altLang="en-US"/>
          </a:p>
        </p:txBody>
      </p:sp>
      <p:sp>
        <p:nvSpPr>
          <p:cNvPr id="5" name="Slide Number Placeholder 5">
            <a:extLst>
              <a:ext uri="{FF2B5EF4-FFF2-40B4-BE49-F238E27FC236}">
                <a16:creationId xmlns:a16="http://schemas.microsoft.com/office/drawing/2014/main" id="{4732FC8F-E7E0-6E74-3ACD-ED269E9FBBD6}"/>
              </a:ext>
            </a:extLst>
          </p:cNvPr>
          <p:cNvSpPr>
            <a:spLocks noGrp="1"/>
          </p:cNvSpPr>
          <p:nvPr>
            <p:ph type="sldNum" sz="quarter" idx="11"/>
          </p:nvPr>
        </p:nvSpPr>
        <p:spPr/>
        <p:txBody>
          <a:bodyPr/>
          <a:lstStyle>
            <a:lvl1pPr>
              <a:defRPr/>
            </a:lvl1pPr>
          </a:lstStyle>
          <a:p>
            <a:pPr>
              <a:defRPr/>
            </a:pPr>
            <a:fld id="{CDBAACFE-56A9-4FF7-AA89-38AFB3840968}" type="slidenum">
              <a:rPr lang="en-GB" altLang="en-US"/>
              <a:pPr>
                <a:defRPr/>
              </a:pPr>
              <a:t>‹#›</a:t>
            </a:fld>
            <a:endParaRPr lang="en-GB" altLang="en-US"/>
          </a:p>
        </p:txBody>
      </p:sp>
    </p:spTree>
    <p:extLst>
      <p:ext uri="{BB962C8B-B14F-4D97-AF65-F5344CB8AC3E}">
        <p14:creationId xmlns:p14="http://schemas.microsoft.com/office/powerpoint/2010/main" val="41505667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a:extLst>
              <a:ext uri="{FF2B5EF4-FFF2-40B4-BE49-F238E27FC236}">
                <a16:creationId xmlns:a16="http://schemas.microsoft.com/office/drawing/2014/main" id="{6BB05AA5-C9F9-BC4E-75B9-5604444017FF}"/>
              </a:ext>
            </a:extLst>
          </p:cNvPr>
          <p:cNvSpPr>
            <a:spLocks noGrp="1"/>
          </p:cNvSpPr>
          <p:nvPr>
            <p:ph type="dt" sz="half" idx="10"/>
          </p:nvPr>
        </p:nvSpPr>
        <p:spPr/>
        <p:txBody>
          <a:bodyPr/>
          <a:lstStyle>
            <a:lvl1pPr>
              <a:defRPr/>
            </a:lvl1pPr>
          </a:lstStyle>
          <a:p>
            <a:pPr>
              <a:defRPr/>
            </a:pPr>
            <a:fld id="{F78B40FE-A989-433A-9DFC-004B3E4615C3}" type="datetime1">
              <a:rPr lang="en-GB" altLang="en-US"/>
              <a:pPr>
                <a:defRPr/>
              </a:pPr>
              <a:t>06/04/2022</a:t>
            </a:fld>
            <a:endParaRPr lang="en-GB" altLang="en-US"/>
          </a:p>
        </p:txBody>
      </p:sp>
      <p:sp>
        <p:nvSpPr>
          <p:cNvPr id="5" name="Slide Number Placeholder 5">
            <a:extLst>
              <a:ext uri="{FF2B5EF4-FFF2-40B4-BE49-F238E27FC236}">
                <a16:creationId xmlns:a16="http://schemas.microsoft.com/office/drawing/2014/main" id="{FA471313-A98C-7EA0-6C74-741B8D993715}"/>
              </a:ext>
            </a:extLst>
          </p:cNvPr>
          <p:cNvSpPr>
            <a:spLocks noGrp="1"/>
          </p:cNvSpPr>
          <p:nvPr>
            <p:ph type="sldNum" sz="quarter" idx="11"/>
          </p:nvPr>
        </p:nvSpPr>
        <p:spPr/>
        <p:txBody>
          <a:bodyPr/>
          <a:lstStyle>
            <a:lvl1pPr>
              <a:defRPr/>
            </a:lvl1pPr>
          </a:lstStyle>
          <a:p>
            <a:pPr>
              <a:defRPr/>
            </a:pPr>
            <a:fld id="{923CCCEE-6B56-46D0-9DDC-653CECC5FCD8}" type="slidenum">
              <a:rPr lang="en-GB" altLang="en-US"/>
              <a:pPr>
                <a:defRPr/>
              </a:pPr>
              <a:t>‹#›</a:t>
            </a:fld>
            <a:endParaRPr lang="en-GB" altLang="en-US"/>
          </a:p>
        </p:txBody>
      </p:sp>
    </p:spTree>
    <p:extLst>
      <p:ext uri="{BB962C8B-B14F-4D97-AF65-F5344CB8AC3E}">
        <p14:creationId xmlns:p14="http://schemas.microsoft.com/office/powerpoint/2010/main" val="3192812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896E1CFB-8E9B-4AA2-D4E1-A749CF951EA2}"/>
              </a:ext>
            </a:extLst>
          </p:cNvPr>
          <p:cNvSpPr>
            <a:spLocks noGrp="1"/>
          </p:cNvSpPr>
          <p:nvPr>
            <p:ph type="dt" sz="half" idx="10"/>
          </p:nvPr>
        </p:nvSpPr>
        <p:spPr/>
        <p:txBody>
          <a:bodyPr/>
          <a:lstStyle>
            <a:lvl1pPr>
              <a:defRPr/>
            </a:lvl1pPr>
          </a:lstStyle>
          <a:p>
            <a:pPr>
              <a:defRPr/>
            </a:pPr>
            <a:fld id="{76B4E6C7-2288-4C97-8D80-5F93C75648A5}" type="datetime1">
              <a:rPr lang="en-GB" altLang="en-US"/>
              <a:pPr>
                <a:defRPr/>
              </a:pPr>
              <a:t>06/04/2022</a:t>
            </a:fld>
            <a:endParaRPr lang="en-GB" altLang="en-US"/>
          </a:p>
        </p:txBody>
      </p:sp>
      <p:sp>
        <p:nvSpPr>
          <p:cNvPr id="6" name="Slide Number Placeholder 5">
            <a:extLst>
              <a:ext uri="{FF2B5EF4-FFF2-40B4-BE49-F238E27FC236}">
                <a16:creationId xmlns:a16="http://schemas.microsoft.com/office/drawing/2014/main" id="{F2CC4F65-D46E-91B8-1065-A15D8902123E}"/>
              </a:ext>
            </a:extLst>
          </p:cNvPr>
          <p:cNvSpPr>
            <a:spLocks noGrp="1"/>
          </p:cNvSpPr>
          <p:nvPr>
            <p:ph type="sldNum" sz="quarter" idx="11"/>
          </p:nvPr>
        </p:nvSpPr>
        <p:spPr/>
        <p:txBody>
          <a:bodyPr/>
          <a:lstStyle>
            <a:lvl1pPr>
              <a:defRPr/>
            </a:lvl1pPr>
          </a:lstStyle>
          <a:p>
            <a:pPr>
              <a:defRPr/>
            </a:pPr>
            <a:fld id="{C9691293-6C31-48FF-880E-6F6083F9AAE1}" type="slidenum">
              <a:rPr lang="en-GB" altLang="en-US"/>
              <a:pPr>
                <a:defRPr/>
              </a:pPr>
              <a:t>‹#›</a:t>
            </a:fld>
            <a:endParaRPr lang="en-GB" altLang="en-US"/>
          </a:p>
        </p:txBody>
      </p:sp>
    </p:spTree>
    <p:extLst>
      <p:ext uri="{BB962C8B-B14F-4D97-AF65-F5344CB8AC3E}">
        <p14:creationId xmlns:p14="http://schemas.microsoft.com/office/powerpoint/2010/main" val="35695533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843B8D44-A539-1574-6D44-DDC489441FCE}"/>
              </a:ext>
            </a:extLst>
          </p:cNvPr>
          <p:cNvSpPr>
            <a:spLocks noGrp="1"/>
          </p:cNvSpPr>
          <p:nvPr>
            <p:ph type="dt" sz="half" idx="10"/>
          </p:nvPr>
        </p:nvSpPr>
        <p:spPr/>
        <p:txBody>
          <a:bodyPr/>
          <a:lstStyle>
            <a:lvl1pPr>
              <a:defRPr/>
            </a:lvl1pPr>
          </a:lstStyle>
          <a:p>
            <a:pPr>
              <a:defRPr/>
            </a:pPr>
            <a:fld id="{87630703-1CDA-4057-8BF5-B5534FD8E2CF}" type="datetime1">
              <a:rPr lang="en-GB" altLang="en-US"/>
              <a:pPr>
                <a:defRPr/>
              </a:pPr>
              <a:t>06/04/2022</a:t>
            </a:fld>
            <a:endParaRPr lang="en-GB" altLang="en-US"/>
          </a:p>
        </p:txBody>
      </p:sp>
      <p:sp>
        <p:nvSpPr>
          <p:cNvPr id="8" name="Slide Number Placeholder 5">
            <a:extLst>
              <a:ext uri="{FF2B5EF4-FFF2-40B4-BE49-F238E27FC236}">
                <a16:creationId xmlns:a16="http://schemas.microsoft.com/office/drawing/2014/main" id="{1FDBFDFF-5347-A7ED-72F0-89A16D788E5C}"/>
              </a:ext>
            </a:extLst>
          </p:cNvPr>
          <p:cNvSpPr>
            <a:spLocks noGrp="1"/>
          </p:cNvSpPr>
          <p:nvPr>
            <p:ph type="sldNum" sz="quarter" idx="11"/>
          </p:nvPr>
        </p:nvSpPr>
        <p:spPr/>
        <p:txBody>
          <a:bodyPr/>
          <a:lstStyle>
            <a:lvl1pPr>
              <a:defRPr/>
            </a:lvl1pPr>
          </a:lstStyle>
          <a:p>
            <a:pPr>
              <a:defRPr/>
            </a:pPr>
            <a:fld id="{EF1DE28B-FD7F-4CB6-8A7A-408E0EEEADEF}" type="slidenum">
              <a:rPr lang="en-GB" altLang="en-US"/>
              <a:pPr>
                <a:defRPr/>
              </a:pPr>
              <a:t>‹#›</a:t>
            </a:fld>
            <a:endParaRPr lang="en-GB" altLang="en-US"/>
          </a:p>
        </p:txBody>
      </p:sp>
    </p:spTree>
    <p:extLst>
      <p:ext uri="{BB962C8B-B14F-4D97-AF65-F5344CB8AC3E}">
        <p14:creationId xmlns:p14="http://schemas.microsoft.com/office/powerpoint/2010/main" val="26944341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564C65EC-2148-7A83-6B27-5AD62C945AAF}"/>
              </a:ext>
            </a:extLst>
          </p:cNvPr>
          <p:cNvSpPr>
            <a:spLocks noGrp="1"/>
          </p:cNvSpPr>
          <p:nvPr>
            <p:ph type="dt" sz="half" idx="10"/>
          </p:nvPr>
        </p:nvSpPr>
        <p:spPr/>
        <p:txBody>
          <a:bodyPr/>
          <a:lstStyle>
            <a:lvl1pPr>
              <a:defRPr/>
            </a:lvl1pPr>
          </a:lstStyle>
          <a:p>
            <a:pPr>
              <a:defRPr/>
            </a:pPr>
            <a:fld id="{86EF257A-C644-4382-AB8B-AD386AFC06B9}" type="datetime1">
              <a:rPr lang="en-GB" altLang="en-US"/>
              <a:pPr>
                <a:defRPr/>
              </a:pPr>
              <a:t>06/04/2022</a:t>
            </a:fld>
            <a:endParaRPr lang="en-GB" altLang="en-US"/>
          </a:p>
        </p:txBody>
      </p:sp>
      <p:sp>
        <p:nvSpPr>
          <p:cNvPr id="4" name="Slide Number Placeholder 5">
            <a:extLst>
              <a:ext uri="{FF2B5EF4-FFF2-40B4-BE49-F238E27FC236}">
                <a16:creationId xmlns:a16="http://schemas.microsoft.com/office/drawing/2014/main" id="{613D7CD1-51D4-5214-309E-EF0CAF2DCDFB}"/>
              </a:ext>
            </a:extLst>
          </p:cNvPr>
          <p:cNvSpPr>
            <a:spLocks noGrp="1"/>
          </p:cNvSpPr>
          <p:nvPr>
            <p:ph type="sldNum" sz="quarter" idx="11"/>
          </p:nvPr>
        </p:nvSpPr>
        <p:spPr/>
        <p:txBody>
          <a:bodyPr/>
          <a:lstStyle>
            <a:lvl1pPr>
              <a:defRPr/>
            </a:lvl1pPr>
          </a:lstStyle>
          <a:p>
            <a:pPr>
              <a:defRPr/>
            </a:pPr>
            <a:fld id="{E647E82D-6F6B-4C4D-B827-CE21541C2D09}" type="slidenum">
              <a:rPr lang="en-GB" altLang="en-US"/>
              <a:pPr>
                <a:defRPr/>
              </a:pPr>
              <a:t>‹#›</a:t>
            </a:fld>
            <a:endParaRPr lang="en-GB" altLang="en-US"/>
          </a:p>
        </p:txBody>
      </p:sp>
    </p:spTree>
    <p:extLst>
      <p:ext uri="{BB962C8B-B14F-4D97-AF65-F5344CB8AC3E}">
        <p14:creationId xmlns:p14="http://schemas.microsoft.com/office/powerpoint/2010/main" val="31909557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8B65B1B-4B0F-6FA0-D28B-3886D590113F}"/>
              </a:ext>
            </a:extLst>
          </p:cNvPr>
          <p:cNvSpPr>
            <a:spLocks noGrp="1"/>
          </p:cNvSpPr>
          <p:nvPr>
            <p:ph type="dt" sz="half" idx="10"/>
          </p:nvPr>
        </p:nvSpPr>
        <p:spPr/>
        <p:txBody>
          <a:bodyPr/>
          <a:lstStyle>
            <a:lvl1pPr>
              <a:defRPr/>
            </a:lvl1pPr>
          </a:lstStyle>
          <a:p>
            <a:pPr>
              <a:defRPr/>
            </a:pPr>
            <a:fld id="{E99E78B5-E3FB-427B-99F7-E57444D61D0D}" type="datetime1">
              <a:rPr lang="en-GB" altLang="en-US"/>
              <a:pPr>
                <a:defRPr/>
              </a:pPr>
              <a:t>06/04/2022</a:t>
            </a:fld>
            <a:endParaRPr lang="en-GB" altLang="en-US"/>
          </a:p>
        </p:txBody>
      </p:sp>
      <p:sp>
        <p:nvSpPr>
          <p:cNvPr id="3" name="Slide Number Placeholder 5">
            <a:extLst>
              <a:ext uri="{FF2B5EF4-FFF2-40B4-BE49-F238E27FC236}">
                <a16:creationId xmlns:a16="http://schemas.microsoft.com/office/drawing/2014/main" id="{5C6B872E-8B04-63C1-79DD-FC01CF490043}"/>
              </a:ext>
            </a:extLst>
          </p:cNvPr>
          <p:cNvSpPr>
            <a:spLocks noGrp="1"/>
          </p:cNvSpPr>
          <p:nvPr>
            <p:ph type="sldNum" sz="quarter" idx="11"/>
          </p:nvPr>
        </p:nvSpPr>
        <p:spPr/>
        <p:txBody>
          <a:bodyPr/>
          <a:lstStyle>
            <a:lvl1pPr>
              <a:defRPr/>
            </a:lvl1pPr>
          </a:lstStyle>
          <a:p>
            <a:pPr>
              <a:defRPr/>
            </a:pPr>
            <a:fld id="{06D849FC-537B-4D09-B408-A85B1BB1FAF8}" type="slidenum">
              <a:rPr lang="en-GB" altLang="en-US"/>
              <a:pPr>
                <a:defRPr/>
              </a:pPr>
              <a:t>‹#›</a:t>
            </a:fld>
            <a:endParaRPr lang="en-GB" altLang="en-US"/>
          </a:p>
        </p:txBody>
      </p:sp>
    </p:spTree>
    <p:extLst>
      <p:ext uri="{BB962C8B-B14F-4D97-AF65-F5344CB8AC3E}">
        <p14:creationId xmlns:p14="http://schemas.microsoft.com/office/powerpoint/2010/main" val="13591970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0436F4EA-A523-947C-E030-2478C9D7C110}"/>
              </a:ext>
            </a:extLst>
          </p:cNvPr>
          <p:cNvSpPr>
            <a:spLocks noGrp="1"/>
          </p:cNvSpPr>
          <p:nvPr>
            <p:ph type="dt" sz="half" idx="10"/>
          </p:nvPr>
        </p:nvSpPr>
        <p:spPr/>
        <p:txBody>
          <a:bodyPr/>
          <a:lstStyle>
            <a:lvl1pPr>
              <a:defRPr/>
            </a:lvl1pPr>
          </a:lstStyle>
          <a:p>
            <a:pPr>
              <a:defRPr/>
            </a:pPr>
            <a:fld id="{34DECC9E-F490-4346-84F7-95C627B78FA1}" type="datetime1">
              <a:rPr lang="en-GB" altLang="en-US"/>
              <a:pPr>
                <a:defRPr/>
              </a:pPr>
              <a:t>06/04/2022</a:t>
            </a:fld>
            <a:endParaRPr lang="en-GB" altLang="en-US"/>
          </a:p>
        </p:txBody>
      </p:sp>
      <p:sp>
        <p:nvSpPr>
          <p:cNvPr id="6" name="Slide Number Placeholder 5">
            <a:extLst>
              <a:ext uri="{FF2B5EF4-FFF2-40B4-BE49-F238E27FC236}">
                <a16:creationId xmlns:a16="http://schemas.microsoft.com/office/drawing/2014/main" id="{2BA4834E-E125-0423-D0B3-E9AE31D412A0}"/>
              </a:ext>
            </a:extLst>
          </p:cNvPr>
          <p:cNvSpPr>
            <a:spLocks noGrp="1"/>
          </p:cNvSpPr>
          <p:nvPr>
            <p:ph type="sldNum" sz="quarter" idx="11"/>
          </p:nvPr>
        </p:nvSpPr>
        <p:spPr/>
        <p:txBody>
          <a:bodyPr/>
          <a:lstStyle>
            <a:lvl1pPr>
              <a:defRPr/>
            </a:lvl1pPr>
          </a:lstStyle>
          <a:p>
            <a:pPr>
              <a:defRPr/>
            </a:pPr>
            <a:fld id="{90AF8A1B-7850-4297-BD16-25780E88A5C9}" type="slidenum">
              <a:rPr lang="en-GB" altLang="en-US"/>
              <a:pPr>
                <a:defRPr/>
              </a:pPr>
              <a:t>‹#›</a:t>
            </a:fld>
            <a:endParaRPr lang="en-GB" altLang="en-US"/>
          </a:p>
        </p:txBody>
      </p:sp>
    </p:spTree>
    <p:extLst>
      <p:ext uri="{BB962C8B-B14F-4D97-AF65-F5344CB8AC3E}">
        <p14:creationId xmlns:p14="http://schemas.microsoft.com/office/powerpoint/2010/main" val="22781145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BE4640D8-D559-03FC-E4C6-86F26145144F}"/>
              </a:ext>
            </a:extLst>
          </p:cNvPr>
          <p:cNvSpPr>
            <a:spLocks noGrp="1"/>
          </p:cNvSpPr>
          <p:nvPr>
            <p:ph type="dt" sz="half" idx="10"/>
          </p:nvPr>
        </p:nvSpPr>
        <p:spPr/>
        <p:txBody>
          <a:bodyPr/>
          <a:lstStyle>
            <a:lvl1pPr>
              <a:defRPr/>
            </a:lvl1pPr>
          </a:lstStyle>
          <a:p>
            <a:pPr>
              <a:defRPr/>
            </a:pPr>
            <a:fld id="{E84C22B1-F2D3-4053-BB7F-908587F490F4}" type="datetime1">
              <a:rPr lang="en-GB" altLang="en-US"/>
              <a:pPr>
                <a:defRPr/>
              </a:pPr>
              <a:t>06/04/2022</a:t>
            </a:fld>
            <a:endParaRPr lang="en-GB" altLang="en-US"/>
          </a:p>
        </p:txBody>
      </p:sp>
      <p:sp>
        <p:nvSpPr>
          <p:cNvPr id="6" name="Slide Number Placeholder 5">
            <a:extLst>
              <a:ext uri="{FF2B5EF4-FFF2-40B4-BE49-F238E27FC236}">
                <a16:creationId xmlns:a16="http://schemas.microsoft.com/office/drawing/2014/main" id="{61411253-E17A-5E29-3B03-2C98E52E2EFC}"/>
              </a:ext>
            </a:extLst>
          </p:cNvPr>
          <p:cNvSpPr>
            <a:spLocks noGrp="1"/>
          </p:cNvSpPr>
          <p:nvPr>
            <p:ph type="sldNum" sz="quarter" idx="11"/>
          </p:nvPr>
        </p:nvSpPr>
        <p:spPr/>
        <p:txBody>
          <a:bodyPr/>
          <a:lstStyle>
            <a:lvl1pPr>
              <a:defRPr/>
            </a:lvl1pPr>
          </a:lstStyle>
          <a:p>
            <a:pPr>
              <a:defRPr/>
            </a:pPr>
            <a:fld id="{7EA7D3D2-BBF6-4809-8A33-0EAD00861AEC}" type="slidenum">
              <a:rPr lang="en-GB" altLang="en-US"/>
              <a:pPr>
                <a:defRPr/>
              </a:pPr>
              <a:t>‹#›</a:t>
            </a:fld>
            <a:endParaRPr lang="en-GB" altLang="en-US"/>
          </a:p>
        </p:txBody>
      </p:sp>
    </p:spTree>
    <p:extLst>
      <p:ext uri="{BB962C8B-B14F-4D97-AF65-F5344CB8AC3E}">
        <p14:creationId xmlns:p14="http://schemas.microsoft.com/office/powerpoint/2010/main" val="3538796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6DDC15-463D-9CC4-3158-3C37BC9A1167}"/>
              </a:ext>
            </a:extLst>
          </p:cNvPr>
          <p:cNvSpPr>
            <a:spLocks noGrp="1"/>
          </p:cNvSpPr>
          <p:nvPr>
            <p:ph type="dt" sz="half" idx="10"/>
          </p:nvPr>
        </p:nvSpPr>
        <p:spPr/>
        <p:txBody>
          <a:bodyPr/>
          <a:lstStyle>
            <a:lvl1pPr>
              <a:defRPr/>
            </a:lvl1pPr>
          </a:lstStyle>
          <a:p>
            <a:pPr>
              <a:defRPr/>
            </a:pPr>
            <a:fld id="{DF5D8DC6-9B14-40D3-9CC9-7A3EA84424ED}" type="datetime1">
              <a:rPr lang="en-GB" altLang="en-US"/>
              <a:pPr>
                <a:defRPr/>
              </a:pPr>
              <a:t>06/04/2022</a:t>
            </a:fld>
            <a:endParaRPr lang="en-GB" altLang="en-US"/>
          </a:p>
        </p:txBody>
      </p:sp>
      <p:sp>
        <p:nvSpPr>
          <p:cNvPr id="5" name="Slide Number Placeholder 5">
            <a:extLst>
              <a:ext uri="{FF2B5EF4-FFF2-40B4-BE49-F238E27FC236}">
                <a16:creationId xmlns:a16="http://schemas.microsoft.com/office/drawing/2014/main" id="{54B51E37-0846-0805-EF12-8E59E0DF1383}"/>
              </a:ext>
            </a:extLst>
          </p:cNvPr>
          <p:cNvSpPr>
            <a:spLocks noGrp="1"/>
          </p:cNvSpPr>
          <p:nvPr>
            <p:ph type="sldNum" sz="quarter" idx="11"/>
          </p:nvPr>
        </p:nvSpPr>
        <p:spPr/>
        <p:txBody>
          <a:bodyPr/>
          <a:lstStyle>
            <a:lvl1pPr>
              <a:defRPr/>
            </a:lvl1pPr>
          </a:lstStyle>
          <a:p>
            <a:pPr>
              <a:defRPr/>
            </a:pPr>
            <a:fld id="{CA4CD80F-4633-4CBE-85C0-B55AFEA7EACE}" type="slidenum">
              <a:rPr lang="en-GB" altLang="en-US"/>
              <a:pPr>
                <a:defRPr/>
              </a:pPr>
              <a:t>‹#›</a:t>
            </a:fld>
            <a:endParaRPr lang="en-GB" altLang="en-US"/>
          </a:p>
        </p:txBody>
      </p:sp>
    </p:spTree>
    <p:extLst>
      <p:ext uri="{BB962C8B-B14F-4D97-AF65-F5344CB8AC3E}">
        <p14:creationId xmlns:p14="http://schemas.microsoft.com/office/powerpoint/2010/main" val="7330524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6A621A-2A27-E764-6C3B-58F0C5E71C9F}"/>
              </a:ext>
            </a:extLst>
          </p:cNvPr>
          <p:cNvSpPr>
            <a:spLocks noGrp="1"/>
          </p:cNvSpPr>
          <p:nvPr>
            <p:ph type="dt" sz="half" idx="10"/>
          </p:nvPr>
        </p:nvSpPr>
        <p:spPr/>
        <p:txBody>
          <a:bodyPr/>
          <a:lstStyle>
            <a:lvl1pPr>
              <a:defRPr/>
            </a:lvl1pPr>
          </a:lstStyle>
          <a:p>
            <a:pPr>
              <a:defRPr/>
            </a:pPr>
            <a:fld id="{80D2DD00-F8D4-4103-B41D-0334765C52C0}" type="datetime1">
              <a:rPr lang="en-GB" altLang="en-US"/>
              <a:pPr>
                <a:defRPr/>
              </a:pPr>
              <a:t>06/04/2022</a:t>
            </a:fld>
            <a:endParaRPr lang="en-GB" altLang="en-US"/>
          </a:p>
        </p:txBody>
      </p:sp>
      <p:sp>
        <p:nvSpPr>
          <p:cNvPr id="5" name="Slide Number Placeholder 5">
            <a:extLst>
              <a:ext uri="{FF2B5EF4-FFF2-40B4-BE49-F238E27FC236}">
                <a16:creationId xmlns:a16="http://schemas.microsoft.com/office/drawing/2014/main" id="{8A27E971-97DB-0903-9402-9F512FDBE1C3}"/>
              </a:ext>
            </a:extLst>
          </p:cNvPr>
          <p:cNvSpPr>
            <a:spLocks noGrp="1"/>
          </p:cNvSpPr>
          <p:nvPr>
            <p:ph type="sldNum" sz="quarter" idx="11"/>
          </p:nvPr>
        </p:nvSpPr>
        <p:spPr/>
        <p:txBody>
          <a:bodyPr/>
          <a:lstStyle>
            <a:lvl1pPr>
              <a:defRPr/>
            </a:lvl1pPr>
          </a:lstStyle>
          <a:p>
            <a:pPr>
              <a:defRPr/>
            </a:pPr>
            <a:fld id="{FFA54D9F-8504-4954-B0AD-E8858417AB25}" type="slidenum">
              <a:rPr lang="en-GB" altLang="en-US"/>
              <a:pPr>
                <a:defRPr/>
              </a:pPr>
              <a:t>‹#›</a:t>
            </a:fld>
            <a:endParaRPr lang="en-GB" altLang="en-US"/>
          </a:p>
        </p:txBody>
      </p:sp>
    </p:spTree>
    <p:extLst>
      <p:ext uri="{BB962C8B-B14F-4D97-AF65-F5344CB8AC3E}">
        <p14:creationId xmlns:p14="http://schemas.microsoft.com/office/powerpoint/2010/main" val="16987792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D6A6EDB-6268-0958-7F83-AB6F70914AF1}"/>
              </a:ext>
            </a:extLst>
          </p:cNvPr>
          <p:cNvSpPr>
            <a:spLocks noGrp="1"/>
          </p:cNvSpPr>
          <p:nvPr>
            <p:ph type="dt" sz="half" idx="10"/>
          </p:nvPr>
        </p:nvSpPr>
        <p:spPr/>
        <p:txBody>
          <a:bodyPr/>
          <a:lstStyle>
            <a:lvl1pPr>
              <a:defRPr/>
            </a:lvl1pPr>
          </a:lstStyle>
          <a:p>
            <a:pPr>
              <a:defRPr/>
            </a:pPr>
            <a:fld id="{502CEFB5-7F31-4F8F-A49B-1103A407AB91}" type="datetime1">
              <a:rPr lang="en-GB" altLang="en-US"/>
              <a:pPr>
                <a:defRPr/>
              </a:pPr>
              <a:t>06/04/2022</a:t>
            </a:fld>
            <a:endParaRPr lang="en-GB" altLang="en-US"/>
          </a:p>
        </p:txBody>
      </p:sp>
      <p:sp>
        <p:nvSpPr>
          <p:cNvPr id="5" name="Footer Placeholder 4">
            <a:extLst>
              <a:ext uri="{FF2B5EF4-FFF2-40B4-BE49-F238E27FC236}">
                <a16:creationId xmlns:a16="http://schemas.microsoft.com/office/drawing/2014/main" id="{D4B89B33-35A5-B3A7-2F4B-926D70C58FE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63CD5E2-0DB9-52EA-E163-D636122E38F8}"/>
              </a:ext>
            </a:extLst>
          </p:cNvPr>
          <p:cNvSpPr>
            <a:spLocks noGrp="1"/>
          </p:cNvSpPr>
          <p:nvPr>
            <p:ph type="sldNum" sz="quarter" idx="12"/>
          </p:nvPr>
        </p:nvSpPr>
        <p:spPr/>
        <p:txBody>
          <a:bodyPr/>
          <a:lstStyle>
            <a:lvl1pPr>
              <a:defRPr/>
            </a:lvl1pPr>
          </a:lstStyle>
          <a:p>
            <a:pPr>
              <a:defRPr/>
            </a:pPr>
            <a:fld id="{A1215198-0E60-4148-A53C-E3E8A43C480A}" type="slidenum">
              <a:rPr lang="en-GB" altLang="en-US"/>
              <a:pPr>
                <a:defRPr/>
              </a:pPr>
              <a:t>‹#›</a:t>
            </a:fld>
            <a:endParaRPr lang="en-GB" altLang="en-US"/>
          </a:p>
        </p:txBody>
      </p:sp>
    </p:spTree>
    <p:extLst>
      <p:ext uri="{BB962C8B-B14F-4D97-AF65-F5344CB8AC3E}">
        <p14:creationId xmlns:p14="http://schemas.microsoft.com/office/powerpoint/2010/main" val="3494850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7D0658-3462-B264-3429-7189309D8F25}"/>
              </a:ext>
            </a:extLst>
          </p:cNvPr>
          <p:cNvSpPr>
            <a:spLocks noGrp="1"/>
          </p:cNvSpPr>
          <p:nvPr>
            <p:ph type="dt" sz="half" idx="10"/>
          </p:nvPr>
        </p:nvSpPr>
        <p:spPr/>
        <p:txBody>
          <a:bodyPr/>
          <a:lstStyle>
            <a:lvl1pPr>
              <a:defRPr/>
            </a:lvl1pPr>
          </a:lstStyle>
          <a:p>
            <a:pPr>
              <a:defRPr/>
            </a:pPr>
            <a:fld id="{797C464C-EA82-4BD7-8769-338D313D0E79}" type="datetime1">
              <a:rPr lang="en-GB" altLang="en-US"/>
              <a:pPr>
                <a:defRPr/>
              </a:pPr>
              <a:t>06/04/2022</a:t>
            </a:fld>
            <a:endParaRPr lang="en-GB" altLang="en-US"/>
          </a:p>
        </p:txBody>
      </p:sp>
      <p:sp>
        <p:nvSpPr>
          <p:cNvPr id="5" name="Footer Placeholder 4">
            <a:extLst>
              <a:ext uri="{FF2B5EF4-FFF2-40B4-BE49-F238E27FC236}">
                <a16:creationId xmlns:a16="http://schemas.microsoft.com/office/drawing/2014/main" id="{B9BA0E55-F1B3-2892-B071-DB14CDB8C5C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B059EC6-2B80-6643-E651-FB5FBA9EE71D}"/>
              </a:ext>
            </a:extLst>
          </p:cNvPr>
          <p:cNvSpPr>
            <a:spLocks noGrp="1"/>
          </p:cNvSpPr>
          <p:nvPr>
            <p:ph type="sldNum" sz="quarter" idx="12"/>
          </p:nvPr>
        </p:nvSpPr>
        <p:spPr/>
        <p:txBody>
          <a:bodyPr/>
          <a:lstStyle>
            <a:lvl1pPr>
              <a:defRPr/>
            </a:lvl1pPr>
          </a:lstStyle>
          <a:p>
            <a:pPr>
              <a:defRPr/>
            </a:pPr>
            <a:fld id="{00FF7CE7-211C-4AFE-9F3E-331021DDB130}" type="slidenum">
              <a:rPr lang="en-GB" altLang="en-US"/>
              <a:pPr>
                <a:defRPr/>
              </a:pPr>
              <a:t>‹#›</a:t>
            </a:fld>
            <a:endParaRPr lang="en-GB" altLang="en-US"/>
          </a:p>
        </p:txBody>
      </p:sp>
    </p:spTree>
    <p:extLst>
      <p:ext uri="{BB962C8B-B14F-4D97-AF65-F5344CB8AC3E}">
        <p14:creationId xmlns:p14="http://schemas.microsoft.com/office/powerpoint/2010/main" val="41333379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a:extLst>
              <a:ext uri="{FF2B5EF4-FFF2-40B4-BE49-F238E27FC236}">
                <a16:creationId xmlns:a16="http://schemas.microsoft.com/office/drawing/2014/main" id="{D1361AEE-E414-4D4B-C721-75D99182B380}"/>
              </a:ext>
            </a:extLst>
          </p:cNvPr>
          <p:cNvSpPr>
            <a:spLocks noGrp="1"/>
          </p:cNvSpPr>
          <p:nvPr>
            <p:ph type="dt" sz="half" idx="10"/>
          </p:nvPr>
        </p:nvSpPr>
        <p:spPr/>
        <p:txBody>
          <a:bodyPr/>
          <a:lstStyle>
            <a:lvl1pPr>
              <a:defRPr/>
            </a:lvl1pPr>
          </a:lstStyle>
          <a:p>
            <a:pPr>
              <a:defRPr/>
            </a:pPr>
            <a:fld id="{95ADF208-BF85-4C80-AAC2-128342402B6E}" type="datetime1">
              <a:rPr lang="en-GB" altLang="en-US"/>
              <a:pPr>
                <a:defRPr/>
              </a:pPr>
              <a:t>06/04/2022</a:t>
            </a:fld>
            <a:endParaRPr lang="en-GB" altLang="en-US"/>
          </a:p>
        </p:txBody>
      </p:sp>
      <p:sp>
        <p:nvSpPr>
          <p:cNvPr id="5" name="Footer Placeholder 4">
            <a:extLst>
              <a:ext uri="{FF2B5EF4-FFF2-40B4-BE49-F238E27FC236}">
                <a16:creationId xmlns:a16="http://schemas.microsoft.com/office/drawing/2014/main" id="{32D2F031-526C-1CEF-87AE-361E2AE2E76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7330887-20B1-7410-AFA5-41E83AAA14F3}"/>
              </a:ext>
            </a:extLst>
          </p:cNvPr>
          <p:cNvSpPr>
            <a:spLocks noGrp="1"/>
          </p:cNvSpPr>
          <p:nvPr>
            <p:ph type="sldNum" sz="quarter" idx="12"/>
          </p:nvPr>
        </p:nvSpPr>
        <p:spPr/>
        <p:txBody>
          <a:bodyPr/>
          <a:lstStyle>
            <a:lvl1pPr>
              <a:defRPr/>
            </a:lvl1pPr>
          </a:lstStyle>
          <a:p>
            <a:pPr>
              <a:defRPr/>
            </a:pPr>
            <a:fld id="{606C6303-A57F-4663-BEE7-1B0297348B0E}" type="slidenum">
              <a:rPr lang="en-GB" altLang="en-US"/>
              <a:pPr>
                <a:defRPr/>
              </a:pPr>
              <a:t>‹#›</a:t>
            </a:fld>
            <a:endParaRPr lang="en-GB" altLang="en-US"/>
          </a:p>
        </p:txBody>
      </p:sp>
    </p:spTree>
    <p:extLst>
      <p:ext uri="{BB962C8B-B14F-4D97-AF65-F5344CB8AC3E}">
        <p14:creationId xmlns:p14="http://schemas.microsoft.com/office/powerpoint/2010/main" val="21878087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EBF4AF31-2488-F5FD-542D-8B53EBCA69D4}"/>
              </a:ext>
            </a:extLst>
          </p:cNvPr>
          <p:cNvSpPr>
            <a:spLocks noGrp="1"/>
          </p:cNvSpPr>
          <p:nvPr>
            <p:ph type="dt" sz="half" idx="10"/>
          </p:nvPr>
        </p:nvSpPr>
        <p:spPr/>
        <p:txBody>
          <a:bodyPr/>
          <a:lstStyle>
            <a:lvl1pPr>
              <a:defRPr/>
            </a:lvl1pPr>
          </a:lstStyle>
          <a:p>
            <a:pPr>
              <a:defRPr/>
            </a:pPr>
            <a:fld id="{8A6E911C-4978-43BB-B5B6-FD312B8E3E5B}" type="datetime1">
              <a:rPr lang="en-GB" altLang="en-US"/>
              <a:pPr>
                <a:defRPr/>
              </a:pPr>
              <a:t>06/04/2022</a:t>
            </a:fld>
            <a:endParaRPr lang="en-GB" altLang="en-US"/>
          </a:p>
        </p:txBody>
      </p:sp>
      <p:sp>
        <p:nvSpPr>
          <p:cNvPr id="6" name="Footer Placeholder 4">
            <a:extLst>
              <a:ext uri="{FF2B5EF4-FFF2-40B4-BE49-F238E27FC236}">
                <a16:creationId xmlns:a16="http://schemas.microsoft.com/office/drawing/2014/main" id="{31396C0B-FA4E-0CC0-19BA-CC490B00071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E696725-6998-A9EC-3553-1CDDB5B19E8D}"/>
              </a:ext>
            </a:extLst>
          </p:cNvPr>
          <p:cNvSpPr>
            <a:spLocks noGrp="1"/>
          </p:cNvSpPr>
          <p:nvPr>
            <p:ph type="sldNum" sz="quarter" idx="12"/>
          </p:nvPr>
        </p:nvSpPr>
        <p:spPr/>
        <p:txBody>
          <a:bodyPr/>
          <a:lstStyle>
            <a:lvl1pPr>
              <a:defRPr/>
            </a:lvl1pPr>
          </a:lstStyle>
          <a:p>
            <a:pPr>
              <a:defRPr/>
            </a:pPr>
            <a:fld id="{1C3EB9FE-C7FE-4B32-A440-0A5643BF8B12}" type="slidenum">
              <a:rPr lang="en-GB" altLang="en-US"/>
              <a:pPr>
                <a:defRPr/>
              </a:pPr>
              <a:t>‹#›</a:t>
            </a:fld>
            <a:endParaRPr lang="en-GB" altLang="en-US"/>
          </a:p>
        </p:txBody>
      </p:sp>
    </p:spTree>
    <p:extLst>
      <p:ext uri="{BB962C8B-B14F-4D97-AF65-F5344CB8AC3E}">
        <p14:creationId xmlns:p14="http://schemas.microsoft.com/office/powerpoint/2010/main" val="33560706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E9D66345-43A0-2FE1-2D0C-E6BF81FB1B86}"/>
              </a:ext>
            </a:extLst>
          </p:cNvPr>
          <p:cNvSpPr>
            <a:spLocks noGrp="1"/>
          </p:cNvSpPr>
          <p:nvPr>
            <p:ph type="dt" sz="half" idx="10"/>
          </p:nvPr>
        </p:nvSpPr>
        <p:spPr/>
        <p:txBody>
          <a:bodyPr/>
          <a:lstStyle>
            <a:lvl1pPr>
              <a:defRPr/>
            </a:lvl1pPr>
          </a:lstStyle>
          <a:p>
            <a:pPr>
              <a:defRPr/>
            </a:pPr>
            <a:fld id="{2887333C-5638-413D-9285-F242CC68EE26}" type="datetime1">
              <a:rPr lang="en-GB" altLang="en-US"/>
              <a:pPr>
                <a:defRPr/>
              </a:pPr>
              <a:t>06/04/2022</a:t>
            </a:fld>
            <a:endParaRPr lang="en-GB" altLang="en-US"/>
          </a:p>
        </p:txBody>
      </p:sp>
      <p:sp>
        <p:nvSpPr>
          <p:cNvPr id="8" name="Footer Placeholder 4">
            <a:extLst>
              <a:ext uri="{FF2B5EF4-FFF2-40B4-BE49-F238E27FC236}">
                <a16:creationId xmlns:a16="http://schemas.microsoft.com/office/drawing/2014/main" id="{1C82473F-F280-82BB-56D8-95CDEBB74026}"/>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9BE37C77-7EC8-F04D-9FC8-948328140CE3}"/>
              </a:ext>
            </a:extLst>
          </p:cNvPr>
          <p:cNvSpPr>
            <a:spLocks noGrp="1"/>
          </p:cNvSpPr>
          <p:nvPr>
            <p:ph type="sldNum" sz="quarter" idx="12"/>
          </p:nvPr>
        </p:nvSpPr>
        <p:spPr/>
        <p:txBody>
          <a:bodyPr/>
          <a:lstStyle>
            <a:lvl1pPr>
              <a:defRPr/>
            </a:lvl1pPr>
          </a:lstStyle>
          <a:p>
            <a:pPr>
              <a:defRPr/>
            </a:pPr>
            <a:fld id="{02BC75EF-C8AD-467B-AFD5-DE1233A30B46}" type="slidenum">
              <a:rPr lang="en-GB" altLang="en-US"/>
              <a:pPr>
                <a:defRPr/>
              </a:pPr>
              <a:t>‹#›</a:t>
            </a:fld>
            <a:endParaRPr lang="en-GB" altLang="en-US"/>
          </a:p>
        </p:txBody>
      </p:sp>
    </p:spTree>
    <p:extLst>
      <p:ext uri="{BB962C8B-B14F-4D97-AF65-F5344CB8AC3E}">
        <p14:creationId xmlns:p14="http://schemas.microsoft.com/office/powerpoint/2010/main" val="29409017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F5105C69-1B06-2BF2-E569-BB4A94475D7B}"/>
              </a:ext>
            </a:extLst>
          </p:cNvPr>
          <p:cNvSpPr>
            <a:spLocks noGrp="1"/>
          </p:cNvSpPr>
          <p:nvPr>
            <p:ph type="dt" sz="half" idx="10"/>
          </p:nvPr>
        </p:nvSpPr>
        <p:spPr/>
        <p:txBody>
          <a:bodyPr/>
          <a:lstStyle>
            <a:lvl1pPr>
              <a:defRPr/>
            </a:lvl1pPr>
          </a:lstStyle>
          <a:p>
            <a:pPr>
              <a:defRPr/>
            </a:pPr>
            <a:fld id="{13571122-6E42-4413-AC69-08137AB1136E}" type="datetime1">
              <a:rPr lang="en-GB" altLang="en-US"/>
              <a:pPr>
                <a:defRPr/>
              </a:pPr>
              <a:t>06/04/2022</a:t>
            </a:fld>
            <a:endParaRPr lang="en-GB" altLang="en-US"/>
          </a:p>
        </p:txBody>
      </p:sp>
      <p:sp>
        <p:nvSpPr>
          <p:cNvPr id="4" name="Footer Placeholder 4">
            <a:extLst>
              <a:ext uri="{FF2B5EF4-FFF2-40B4-BE49-F238E27FC236}">
                <a16:creationId xmlns:a16="http://schemas.microsoft.com/office/drawing/2014/main" id="{8712B929-8BFB-EB7B-1B97-B6169B68E7A7}"/>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1FFE4A27-19B7-3354-8268-769A778C23D8}"/>
              </a:ext>
            </a:extLst>
          </p:cNvPr>
          <p:cNvSpPr>
            <a:spLocks noGrp="1"/>
          </p:cNvSpPr>
          <p:nvPr>
            <p:ph type="sldNum" sz="quarter" idx="12"/>
          </p:nvPr>
        </p:nvSpPr>
        <p:spPr/>
        <p:txBody>
          <a:bodyPr/>
          <a:lstStyle>
            <a:lvl1pPr>
              <a:defRPr/>
            </a:lvl1pPr>
          </a:lstStyle>
          <a:p>
            <a:pPr>
              <a:defRPr/>
            </a:pPr>
            <a:fld id="{825945BE-7451-4F22-873B-BF336047E968}" type="slidenum">
              <a:rPr lang="en-GB" altLang="en-US"/>
              <a:pPr>
                <a:defRPr/>
              </a:pPr>
              <a:t>‹#›</a:t>
            </a:fld>
            <a:endParaRPr lang="en-GB" altLang="en-US"/>
          </a:p>
        </p:txBody>
      </p:sp>
    </p:spTree>
    <p:extLst>
      <p:ext uri="{BB962C8B-B14F-4D97-AF65-F5344CB8AC3E}">
        <p14:creationId xmlns:p14="http://schemas.microsoft.com/office/powerpoint/2010/main" val="34348997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883DC84-ABF8-5DA1-5253-DF1EA9C0B80E}"/>
              </a:ext>
            </a:extLst>
          </p:cNvPr>
          <p:cNvSpPr>
            <a:spLocks noGrp="1"/>
          </p:cNvSpPr>
          <p:nvPr>
            <p:ph type="dt" sz="half" idx="10"/>
          </p:nvPr>
        </p:nvSpPr>
        <p:spPr/>
        <p:txBody>
          <a:bodyPr/>
          <a:lstStyle>
            <a:lvl1pPr>
              <a:defRPr/>
            </a:lvl1pPr>
          </a:lstStyle>
          <a:p>
            <a:pPr>
              <a:defRPr/>
            </a:pPr>
            <a:fld id="{0B85A10E-17AD-451B-B6C6-5BA537198E2C}" type="datetime1">
              <a:rPr lang="en-GB" altLang="en-US"/>
              <a:pPr>
                <a:defRPr/>
              </a:pPr>
              <a:t>06/04/2022</a:t>
            </a:fld>
            <a:endParaRPr lang="en-GB" altLang="en-US"/>
          </a:p>
        </p:txBody>
      </p:sp>
      <p:sp>
        <p:nvSpPr>
          <p:cNvPr id="3" name="Footer Placeholder 4">
            <a:extLst>
              <a:ext uri="{FF2B5EF4-FFF2-40B4-BE49-F238E27FC236}">
                <a16:creationId xmlns:a16="http://schemas.microsoft.com/office/drawing/2014/main" id="{88024C90-82EB-91C0-B340-4D9D8DB55362}"/>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E32B7291-4E26-4D74-A2F6-1B2C2CC9A642}"/>
              </a:ext>
            </a:extLst>
          </p:cNvPr>
          <p:cNvSpPr>
            <a:spLocks noGrp="1"/>
          </p:cNvSpPr>
          <p:nvPr>
            <p:ph type="sldNum" sz="quarter" idx="12"/>
          </p:nvPr>
        </p:nvSpPr>
        <p:spPr/>
        <p:txBody>
          <a:bodyPr/>
          <a:lstStyle>
            <a:lvl1pPr>
              <a:defRPr/>
            </a:lvl1pPr>
          </a:lstStyle>
          <a:p>
            <a:pPr>
              <a:defRPr/>
            </a:pPr>
            <a:fld id="{078DAC1C-DA8F-4BBB-A06D-2F3DE87528D4}" type="slidenum">
              <a:rPr lang="en-GB" altLang="en-US"/>
              <a:pPr>
                <a:defRPr/>
              </a:pPr>
              <a:t>‹#›</a:t>
            </a:fld>
            <a:endParaRPr lang="en-GB" altLang="en-US"/>
          </a:p>
        </p:txBody>
      </p:sp>
    </p:spTree>
    <p:extLst>
      <p:ext uri="{BB962C8B-B14F-4D97-AF65-F5344CB8AC3E}">
        <p14:creationId xmlns:p14="http://schemas.microsoft.com/office/powerpoint/2010/main" val="37292215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5B1AEDA8-5577-FD75-5BA6-4AD73A6461BB}"/>
              </a:ext>
            </a:extLst>
          </p:cNvPr>
          <p:cNvSpPr>
            <a:spLocks noGrp="1"/>
          </p:cNvSpPr>
          <p:nvPr>
            <p:ph type="dt" sz="half" idx="10"/>
          </p:nvPr>
        </p:nvSpPr>
        <p:spPr/>
        <p:txBody>
          <a:bodyPr/>
          <a:lstStyle>
            <a:lvl1pPr>
              <a:defRPr/>
            </a:lvl1pPr>
          </a:lstStyle>
          <a:p>
            <a:pPr>
              <a:defRPr/>
            </a:pPr>
            <a:fld id="{D49675F1-7C4F-47AE-9BB2-FB34ED53CBB8}" type="datetime1">
              <a:rPr lang="en-GB" altLang="en-US"/>
              <a:pPr>
                <a:defRPr/>
              </a:pPr>
              <a:t>06/04/2022</a:t>
            </a:fld>
            <a:endParaRPr lang="en-GB" altLang="en-US"/>
          </a:p>
        </p:txBody>
      </p:sp>
      <p:sp>
        <p:nvSpPr>
          <p:cNvPr id="6" name="Footer Placeholder 4">
            <a:extLst>
              <a:ext uri="{FF2B5EF4-FFF2-40B4-BE49-F238E27FC236}">
                <a16:creationId xmlns:a16="http://schemas.microsoft.com/office/drawing/2014/main" id="{2FED6C6E-8D95-8F4E-2B8C-F9FD3C3442C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32671CF-A114-67D3-C8C4-D79E5D0A68BC}"/>
              </a:ext>
            </a:extLst>
          </p:cNvPr>
          <p:cNvSpPr>
            <a:spLocks noGrp="1"/>
          </p:cNvSpPr>
          <p:nvPr>
            <p:ph type="sldNum" sz="quarter" idx="12"/>
          </p:nvPr>
        </p:nvSpPr>
        <p:spPr/>
        <p:txBody>
          <a:bodyPr/>
          <a:lstStyle>
            <a:lvl1pPr>
              <a:defRPr/>
            </a:lvl1pPr>
          </a:lstStyle>
          <a:p>
            <a:pPr>
              <a:defRPr/>
            </a:pPr>
            <a:fld id="{050DB39D-33CA-4C7A-BAAE-DB92A6DCA238}" type="slidenum">
              <a:rPr lang="en-GB" altLang="en-US"/>
              <a:pPr>
                <a:defRPr/>
              </a:pPr>
              <a:t>‹#›</a:t>
            </a:fld>
            <a:endParaRPr lang="en-GB" altLang="en-US"/>
          </a:p>
        </p:txBody>
      </p:sp>
    </p:spTree>
    <p:extLst>
      <p:ext uri="{BB962C8B-B14F-4D97-AF65-F5344CB8AC3E}">
        <p14:creationId xmlns:p14="http://schemas.microsoft.com/office/powerpoint/2010/main" val="672019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00947F44-3919-E132-A6A3-E6AFBE5ECBA7}"/>
              </a:ext>
            </a:extLst>
          </p:cNvPr>
          <p:cNvSpPr>
            <a:spLocks noGrp="1"/>
          </p:cNvSpPr>
          <p:nvPr>
            <p:ph type="dt" sz="half" idx="10"/>
          </p:nvPr>
        </p:nvSpPr>
        <p:spPr/>
        <p:txBody>
          <a:bodyPr/>
          <a:lstStyle>
            <a:lvl1pPr>
              <a:defRPr/>
            </a:lvl1pPr>
          </a:lstStyle>
          <a:p>
            <a:pPr>
              <a:defRPr/>
            </a:pPr>
            <a:fld id="{050A6D5B-91AF-4230-BEA9-897BDCE3C734}" type="datetime1">
              <a:rPr lang="en-GB" altLang="en-US"/>
              <a:pPr>
                <a:defRPr/>
              </a:pPr>
              <a:t>06/04/2022</a:t>
            </a:fld>
            <a:endParaRPr lang="en-GB" altLang="en-US"/>
          </a:p>
        </p:txBody>
      </p:sp>
      <p:sp>
        <p:nvSpPr>
          <p:cNvPr id="6" name="Footer Placeholder 4">
            <a:extLst>
              <a:ext uri="{FF2B5EF4-FFF2-40B4-BE49-F238E27FC236}">
                <a16:creationId xmlns:a16="http://schemas.microsoft.com/office/drawing/2014/main" id="{C67F9F58-F806-EA6A-72C4-A90F15795FC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C8F88DA-D928-B8E3-831C-253F30F7F2DD}"/>
              </a:ext>
            </a:extLst>
          </p:cNvPr>
          <p:cNvSpPr>
            <a:spLocks noGrp="1"/>
          </p:cNvSpPr>
          <p:nvPr>
            <p:ph type="sldNum" sz="quarter" idx="12"/>
          </p:nvPr>
        </p:nvSpPr>
        <p:spPr/>
        <p:txBody>
          <a:bodyPr/>
          <a:lstStyle>
            <a:lvl1pPr>
              <a:defRPr/>
            </a:lvl1pPr>
          </a:lstStyle>
          <a:p>
            <a:pPr>
              <a:defRPr/>
            </a:pPr>
            <a:fld id="{8FC213DC-368B-424B-A7A4-667A25FA918F}" type="slidenum">
              <a:rPr lang="en-GB" altLang="en-US"/>
              <a:pPr>
                <a:defRPr/>
              </a:pPr>
              <a:t>‹#›</a:t>
            </a:fld>
            <a:endParaRPr lang="en-GB" altLang="en-US"/>
          </a:p>
        </p:txBody>
      </p:sp>
    </p:spTree>
    <p:extLst>
      <p:ext uri="{BB962C8B-B14F-4D97-AF65-F5344CB8AC3E}">
        <p14:creationId xmlns:p14="http://schemas.microsoft.com/office/powerpoint/2010/main" val="42227626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EBA39D-E7F4-00C9-E54D-E2FCE88F1791}"/>
              </a:ext>
            </a:extLst>
          </p:cNvPr>
          <p:cNvSpPr>
            <a:spLocks noGrp="1"/>
          </p:cNvSpPr>
          <p:nvPr>
            <p:ph type="dt" sz="half" idx="10"/>
          </p:nvPr>
        </p:nvSpPr>
        <p:spPr/>
        <p:txBody>
          <a:bodyPr/>
          <a:lstStyle>
            <a:lvl1pPr>
              <a:defRPr/>
            </a:lvl1pPr>
          </a:lstStyle>
          <a:p>
            <a:pPr>
              <a:defRPr/>
            </a:pPr>
            <a:fld id="{764ED0CF-DDF8-41E3-B3EA-F1C1E622E722}" type="datetime1">
              <a:rPr lang="en-GB" altLang="en-US"/>
              <a:pPr>
                <a:defRPr/>
              </a:pPr>
              <a:t>06/04/2022</a:t>
            </a:fld>
            <a:endParaRPr lang="en-GB" altLang="en-US"/>
          </a:p>
        </p:txBody>
      </p:sp>
      <p:sp>
        <p:nvSpPr>
          <p:cNvPr id="5" name="Footer Placeholder 4">
            <a:extLst>
              <a:ext uri="{FF2B5EF4-FFF2-40B4-BE49-F238E27FC236}">
                <a16:creationId xmlns:a16="http://schemas.microsoft.com/office/drawing/2014/main" id="{7D8CD587-B061-DE7B-D115-24FDE7B8B65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A59032F-F7CD-B580-B624-43A7B58217DA}"/>
              </a:ext>
            </a:extLst>
          </p:cNvPr>
          <p:cNvSpPr>
            <a:spLocks noGrp="1"/>
          </p:cNvSpPr>
          <p:nvPr>
            <p:ph type="sldNum" sz="quarter" idx="12"/>
          </p:nvPr>
        </p:nvSpPr>
        <p:spPr/>
        <p:txBody>
          <a:bodyPr/>
          <a:lstStyle>
            <a:lvl1pPr>
              <a:defRPr/>
            </a:lvl1pPr>
          </a:lstStyle>
          <a:p>
            <a:pPr>
              <a:defRPr/>
            </a:pPr>
            <a:fld id="{6A1F73B0-65FC-4F5E-A4F8-6089F0EBBCF8}" type="slidenum">
              <a:rPr lang="en-GB" altLang="en-US"/>
              <a:pPr>
                <a:defRPr/>
              </a:pPr>
              <a:t>‹#›</a:t>
            </a:fld>
            <a:endParaRPr lang="en-GB" altLang="en-US"/>
          </a:p>
        </p:txBody>
      </p:sp>
    </p:spTree>
    <p:extLst>
      <p:ext uri="{BB962C8B-B14F-4D97-AF65-F5344CB8AC3E}">
        <p14:creationId xmlns:p14="http://schemas.microsoft.com/office/powerpoint/2010/main" val="95891146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516831-A02B-66D8-F30F-A5B8E31831BF}"/>
              </a:ext>
            </a:extLst>
          </p:cNvPr>
          <p:cNvSpPr>
            <a:spLocks noGrp="1"/>
          </p:cNvSpPr>
          <p:nvPr>
            <p:ph type="dt" sz="half" idx="10"/>
          </p:nvPr>
        </p:nvSpPr>
        <p:spPr/>
        <p:txBody>
          <a:bodyPr/>
          <a:lstStyle>
            <a:lvl1pPr>
              <a:defRPr/>
            </a:lvl1pPr>
          </a:lstStyle>
          <a:p>
            <a:pPr>
              <a:defRPr/>
            </a:pPr>
            <a:fld id="{7D89DA68-8F78-4A41-BA6D-A58AEADCA59F}" type="datetime1">
              <a:rPr lang="en-GB" altLang="en-US"/>
              <a:pPr>
                <a:defRPr/>
              </a:pPr>
              <a:t>06/04/2022</a:t>
            </a:fld>
            <a:endParaRPr lang="en-GB" altLang="en-US"/>
          </a:p>
        </p:txBody>
      </p:sp>
      <p:sp>
        <p:nvSpPr>
          <p:cNvPr id="5" name="Footer Placeholder 4">
            <a:extLst>
              <a:ext uri="{FF2B5EF4-FFF2-40B4-BE49-F238E27FC236}">
                <a16:creationId xmlns:a16="http://schemas.microsoft.com/office/drawing/2014/main" id="{CB70DEB1-6355-55BC-1F6A-B72001437E9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1BCACCD-FE5C-0664-7C87-BAB89FDE8DE4}"/>
              </a:ext>
            </a:extLst>
          </p:cNvPr>
          <p:cNvSpPr>
            <a:spLocks noGrp="1"/>
          </p:cNvSpPr>
          <p:nvPr>
            <p:ph type="sldNum" sz="quarter" idx="12"/>
          </p:nvPr>
        </p:nvSpPr>
        <p:spPr/>
        <p:txBody>
          <a:bodyPr/>
          <a:lstStyle>
            <a:lvl1pPr>
              <a:defRPr/>
            </a:lvl1pPr>
          </a:lstStyle>
          <a:p>
            <a:pPr>
              <a:defRPr/>
            </a:pPr>
            <a:fld id="{78D1E5EF-CA63-4A47-B008-D8C93B271B9D}" type="slidenum">
              <a:rPr lang="en-GB" altLang="en-US"/>
              <a:pPr>
                <a:defRPr/>
              </a:pPr>
              <a:t>‹#›</a:t>
            </a:fld>
            <a:endParaRPr lang="en-GB" altLang="en-US"/>
          </a:p>
        </p:txBody>
      </p:sp>
    </p:spTree>
    <p:extLst>
      <p:ext uri="{BB962C8B-B14F-4D97-AF65-F5344CB8AC3E}">
        <p14:creationId xmlns:p14="http://schemas.microsoft.com/office/powerpoint/2010/main" val="4283931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13D62FC-1134-530D-9290-41C2385AA75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C57F413-6161-095F-F7E4-089353CEB5D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0AB251E9-5B32-02A8-6DFE-520AFBE191C3}"/>
              </a:ext>
            </a:extLst>
          </p:cNvPr>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DDECA4F6-C08C-4065-9A24-6ACDD7B9FC20}" type="datetime1">
              <a:rPr lang="en-GB" altLang="en-US"/>
              <a:pPr>
                <a:defRPr/>
              </a:pPr>
              <a:t>06/04/2022</a:t>
            </a:fld>
            <a:endParaRPr lang="en-GB" altLang="en-US"/>
          </a:p>
        </p:txBody>
      </p:sp>
      <p:sp>
        <p:nvSpPr>
          <p:cNvPr id="8" name="Footer Placeholder 4">
            <a:extLst>
              <a:ext uri="{FF2B5EF4-FFF2-40B4-BE49-F238E27FC236}">
                <a16:creationId xmlns:a16="http://schemas.microsoft.com/office/drawing/2014/main" id="{BD119DE3-60D5-9A45-4386-0E092BD15D42}"/>
              </a:ext>
            </a:extLst>
          </p:cNvPr>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ea typeface="ＭＳ Ｐゴシック" charset="0"/>
                <a:cs typeface="Arial" charset="0"/>
              </a:defRPr>
            </a:lvl1pPr>
          </a:lstStyle>
          <a:p>
            <a:pPr>
              <a:defRPr/>
            </a:pPr>
            <a:endParaRPr lang="en-GB"/>
          </a:p>
        </p:txBody>
      </p:sp>
      <p:sp>
        <p:nvSpPr>
          <p:cNvPr id="9" name="Slide Number Placeholder 5">
            <a:extLst>
              <a:ext uri="{FF2B5EF4-FFF2-40B4-BE49-F238E27FC236}">
                <a16:creationId xmlns:a16="http://schemas.microsoft.com/office/drawing/2014/main" id="{58D36AED-CB45-3F53-CC0C-41A8C4FD9036}"/>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07329684-7540-4415-B563-E44B165AA37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hf hdr="0" ftr="0"/>
  <p:txStyles>
    <p:titleStyle>
      <a:lvl1pPr algn="ctr" rtl="0" eaLnBrk="0" fontAlgn="base" hangingPunct="0">
        <a:spcBef>
          <a:spcPct val="0"/>
        </a:spcBef>
        <a:spcAft>
          <a:spcPct val="0"/>
        </a:spcAft>
        <a:defRPr sz="4400">
          <a:solidFill>
            <a:schemeClr val="tx1"/>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Font typeface="Arial" panose="020B0604020202020204" pitchFamily="34" charset="0"/>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220A55F9-1A49-9706-D743-33C83F71658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9F5242EC-BA8C-BA6A-1073-B82668B99EE2}"/>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EC3E34-A49E-CC12-1531-1B24C532FACA}"/>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2FA1C912-8A42-42CC-93C2-6360D7A0CB7F}" type="datetime1">
              <a:rPr lang="en-GB" altLang="en-US"/>
              <a:pPr>
                <a:defRPr/>
              </a:pPr>
              <a:t>06/04/2022</a:t>
            </a:fld>
            <a:endParaRPr lang="en-GB" altLang="en-US"/>
          </a:p>
        </p:txBody>
      </p:sp>
      <p:sp>
        <p:nvSpPr>
          <p:cNvPr id="6" name="Slide Number Placeholder 5">
            <a:extLst>
              <a:ext uri="{FF2B5EF4-FFF2-40B4-BE49-F238E27FC236}">
                <a16:creationId xmlns:a16="http://schemas.microsoft.com/office/drawing/2014/main" id="{3516C744-7FC3-644C-3AE8-F2D7A455B407}"/>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75ADE0C8-CB6A-4C88-8599-8C6EF00ACD9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hf hdr="0" ftr="0"/>
  <p:txStyles>
    <p:titleStyle>
      <a:lvl1pPr algn="ctr" rtl="0" eaLnBrk="0" fontAlgn="base" hangingPunct="0">
        <a:spcBef>
          <a:spcPct val="0"/>
        </a:spcBef>
        <a:spcAft>
          <a:spcPct val="0"/>
        </a:spcAft>
        <a:defRPr sz="4400">
          <a:solidFill>
            <a:schemeClr val="tx1"/>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Font typeface="Arial" panose="020B0604020202020204" pitchFamily="34" charset="0"/>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a:extLst>
              <a:ext uri="{FF2B5EF4-FFF2-40B4-BE49-F238E27FC236}">
                <a16:creationId xmlns:a16="http://schemas.microsoft.com/office/drawing/2014/main" id="{D03EE25E-B9FA-AAE4-B7D6-12CE4ADDDFE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a:extLst>
              <a:ext uri="{FF2B5EF4-FFF2-40B4-BE49-F238E27FC236}">
                <a16:creationId xmlns:a16="http://schemas.microsoft.com/office/drawing/2014/main" id="{0A7E335C-DCA8-478B-1F6C-7FC26A1ED23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8395210B-6BCB-D91B-BF83-53AF72079F4A}"/>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11025466-4169-4F33-A254-0360A2DACCBD}" type="datetime1">
              <a:rPr lang="en-GB" altLang="en-US"/>
              <a:pPr>
                <a:defRPr/>
              </a:pPr>
              <a:t>06/04/2022</a:t>
            </a:fld>
            <a:endParaRPr lang="en-GB" altLang="en-US"/>
          </a:p>
        </p:txBody>
      </p:sp>
      <p:sp>
        <p:nvSpPr>
          <p:cNvPr id="8" name="Footer Placeholder 4">
            <a:extLst>
              <a:ext uri="{FF2B5EF4-FFF2-40B4-BE49-F238E27FC236}">
                <a16:creationId xmlns:a16="http://schemas.microsoft.com/office/drawing/2014/main" id="{742052DC-3909-3453-4FE4-EDB4ADAA6356}"/>
              </a:ext>
            </a:extLst>
          </p:cNvPr>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ea typeface="ＭＳ Ｐゴシック" charset="0"/>
                <a:cs typeface="Arial" charset="0"/>
              </a:defRPr>
            </a:lvl1pPr>
          </a:lstStyle>
          <a:p>
            <a:pPr>
              <a:defRPr/>
            </a:pPr>
            <a:endParaRPr lang="en-GB"/>
          </a:p>
        </p:txBody>
      </p:sp>
      <p:sp>
        <p:nvSpPr>
          <p:cNvPr id="9" name="Slide Number Placeholder 5">
            <a:extLst>
              <a:ext uri="{FF2B5EF4-FFF2-40B4-BE49-F238E27FC236}">
                <a16:creationId xmlns:a16="http://schemas.microsoft.com/office/drawing/2014/main" id="{095D88AC-2379-6704-85EA-DA771432A1B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BD7EACE1-45E9-46C2-9997-7354743A8B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hf hdr="0" ftr="0"/>
  <p:txStyles>
    <p:titleStyle>
      <a:lvl1pPr algn="ctr" rtl="0" eaLnBrk="0" fontAlgn="base" hangingPunct="0">
        <a:spcBef>
          <a:spcPct val="0"/>
        </a:spcBef>
        <a:spcAft>
          <a:spcPct val="0"/>
        </a:spcAft>
        <a:defRPr sz="4400">
          <a:solidFill>
            <a:schemeClr val="tx1"/>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Font typeface="Arial" panose="020B0604020202020204" pitchFamily="34" charset="0"/>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hyperlink" Target="https://www.kip.zcu.cz/kursy/imi/ERASMUS/INNOVATION_MANAGEMENT.pdf"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hyperlink" Target="https://www.ibm.com/search?lang=en&amp;cc=uk&amp;q=innovation%20case%20study" TargetMode="External"/><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hyperlink" Target="https://getdivvy.com/blog/best-finance-podcas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a:extLst>
              <a:ext uri="{FF2B5EF4-FFF2-40B4-BE49-F238E27FC236}">
                <a16:creationId xmlns:a16="http://schemas.microsoft.com/office/drawing/2014/main" id="{867E0375-1A47-8C57-83FF-5CCE119CB832}"/>
              </a:ext>
            </a:extLst>
          </p:cNvPr>
          <p:cNvSpPr>
            <a:spLocks noGrp="1"/>
          </p:cNvSpPr>
          <p:nvPr>
            <p:ph type="ctrTitle"/>
          </p:nvPr>
        </p:nvSpPr>
        <p:spPr/>
        <p:txBody>
          <a:bodyPr/>
          <a:lstStyle/>
          <a:p>
            <a:r>
              <a:rPr lang="en-GB" altLang="en-US"/>
              <a:t>Developing Workplace Critical Thinking (DWC)</a:t>
            </a:r>
          </a:p>
        </p:txBody>
      </p:sp>
      <p:sp>
        <p:nvSpPr>
          <p:cNvPr id="6147" name="Subtitle 4">
            <a:extLst>
              <a:ext uri="{FF2B5EF4-FFF2-40B4-BE49-F238E27FC236}">
                <a16:creationId xmlns:a16="http://schemas.microsoft.com/office/drawing/2014/main" id="{379A56A6-54B7-C106-CE3D-0F62777D8A4D}"/>
              </a:ext>
            </a:extLst>
          </p:cNvPr>
          <p:cNvSpPr>
            <a:spLocks noGrp="1"/>
          </p:cNvSpPr>
          <p:nvPr>
            <p:ph type="subTitle" idx="1"/>
          </p:nvPr>
        </p:nvSpPr>
        <p:spPr/>
        <p:txBody>
          <a:bodyPr/>
          <a:lstStyle/>
          <a:p>
            <a:r>
              <a:rPr lang="en-GB" altLang="en-US" dirty="0">
                <a:ea typeface="MS PGothic"/>
              </a:rPr>
              <a:t>BMSW5101 </a:t>
            </a:r>
            <a:endParaRPr lang="en-GB" altLang="en-US"/>
          </a:p>
          <a:p>
            <a:endParaRPr lang="en-GB" altLang="en-US"/>
          </a:p>
          <a:p>
            <a:r>
              <a:rPr lang="en-GB" altLang="en-US" dirty="0">
                <a:ea typeface="MS PGothic"/>
              </a:rPr>
              <a:t>Week 8 - 2022</a:t>
            </a:r>
            <a:endParaRPr lang="en-GB" altLang="en-US" dirty="0"/>
          </a:p>
        </p:txBody>
      </p:sp>
      <p:sp>
        <p:nvSpPr>
          <p:cNvPr id="6148" name="Date Placeholder 1">
            <a:extLst>
              <a:ext uri="{FF2B5EF4-FFF2-40B4-BE49-F238E27FC236}">
                <a16:creationId xmlns:a16="http://schemas.microsoft.com/office/drawing/2014/main" id="{DD79A1C2-F051-3FA0-CBF5-CF8BC6FBC764}"/>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7C1434D2-8638-4D2A-89D8-277A7D0CF033}"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6149" name="Slide Number Placeholder 2">
            <a:extLst>
              <a:ext uri="{FF2B5EF4-FFF2-40B4-BE49-F238E27FC236}">
                <a16:creationId xmlns:a16="http://schemas.microsoft.com/office/drawing/2014/main" id="{0FE60924-3B04-6DF5-8903-3A88C2F4EBF9}"/>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803DB2D-D2E2-4694-81E9-AB056C63A3ED}"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Date Placeholder 1">
            <a:extLst>
              <a:ext uri="{FF2B5EF4-FFF2-40B4-BE49-F238E27FC236}">
                <a16:creationId xmlns:a16="http://schemas.microsoft.com/office/drawing/2014/main" id="{0448430A-FAC6-AC7B-3459-8C0887BAEE4D}"/>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951255B-2F75-4014-A8ED-B02CD7F2F8A7}"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7171" name="Slide Number Placeholder 2">
            <a:extLst>
              <a:ext uri="{FF2B5EF4-FFF2-40B4-BE49-F238E27FC236}">
                <a16:creationId xmlns:a16="http://schemas.microsoft.com/office/drawing/2014/main" id="{A8BF80C9-857A-1A5C-B348-3C3C07B2DA51}"/>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078BBF4-1950-4206-9689-7945432AE2E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7172" name="Date Placeholder 3">
            <a:extLst>
              <a:ext uri="{FF2B5EF4-FFF2-40B4-BE49-F238E27FC236}">
                <a16:creationId xmlns:a16="http://schemas.microsoft.com/office/drawing/2014/main" id="{7DF80FF1-92A0-9E6F-CCD6-607EDE8F0762}"/>
              </a:ext>
            </a:extLst>
          </p:cNvPr>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eaLnBrk="1" hangingPunct="1">
              <a:spcBef>
                <a:spcPct val="0"/>
              </a:spcBef>
              <a:buFont typeface="Arial" panose="020B0604020202020204" pitchFamily="34" charset="0"/>
              <a:buNone/>
            </a:pPr>
            <a:fld id="{AD497790-F6EB-49BC-A0DD-264AF91B3D7A}" type="datetime1">
              <a:rPr lang="en-GB" altLang="en-US" sz="1800"/>
              <a:pPr eaLnBrk="1" hangingPunct="1">
                <a:spcBef>
                  <a:spcPct val="0"/>
                </a:spcBef>
                <a:buFont typeface="Arial" panose="020B0604020202020204" pitchFamily="34" charset="0"/>
                <a:buNone/>
              </a:pPr>
              <a:t>06/04/2022</a:t>
            </a:fld>
            <a:endParaRPr lang="en-US" altLang="en-US" sz="1800"/>
          </a:p>
        </p:txBody>
      </p:sp>
      <p:sp>
        <p:nvSpPr>
          <p:cNvPr id="7173" name="Title 1">
            <a:extLst>
              <a:ext uri="{FF2B5EF4-FFF2-40B4-BE49-F238E27FC236}">
                <a16:creationId xmlns:a16="http://schemas.microsoft.com/office/drawing/2014/main" id="{94F0D3BD-2B03-71D4-39E6-2A4B33EEC19E}"/>
              </a:ext>
            </a:extLst>
          </p:cNvPr>
          <p:cNvSpPr>
            <a:spLocks noGrp="1"/>
          </p:cNvSpPr>
          <p:nvPr>
            <p:ph type="title" idx="4294967295"/>
          </p:nvPr>
        </p:nvSpPr>
        <p:spPr>
          <a:xfrm>
            <a:off x="0" y="274638"/>
            <a:ext cx="8229600" cy="1557421"/>
          </a:xfrm>
        </p:spPr>
        <p:txBody>
          <a:bodyPr/>
          <a:lstStyle/>
          <a:p>
            <a:r>
              <a:rPr lang="en-GB" altLang="en-US" sz="3600"/>
              <a:t>Managing Innovation &amp; Creativity Changing Work / Business Environment </a:t>
            </a:r>
          </a:p>
        </p:txBody>
      </p:sp>
      <p:sp>
        <p:nvSpPr>
          <p:cNvPr id="7174" name="Content Placeholder 2">
            <a:extLst>
              <a:ext uri="{FF2B5EF4-FFF2-40B4-BE49-F238E27FC236}">
                <a16:creationId xmlns:a16="http://schemas.microsoft.com/office/drawing/2014/main" id="{AC3A4E6A-1EA5-D7ED-C51D-080422360F58}"/>
              </a:ext>
            </a:extLst>
          </p:cNvPr>
          <p:cNvSpPr>
            <a:spLocks noGrp="1"/>
          </p:cNvSpPr>
          <p:nvPr>
            <p:ph idx="4294967295"/>
          </p:nvPr>
        </p:nvSpPr>
        <p:spPr>
          <a:xfrm>
            <a:off x="0" y="1341438"/>
            <a:ext cx="8505825" cy="3816350"/>
          </a:xfrm>
        </p:spPr>
        <p:txBody>
          <a:bodyPr/>
          <a:lstStyle/>
          <a:p>
            <a:pPr lvl="1" eaLnBrk="1" hangingPunct="1"/>
            <a:endParaRPr lang="en-GB" altLang="en-US"/>
          </a:p>
          <a:p>
            <a:pPr lvl="1" eaLnBrk="1" hangingPunct="1"/>
            <a:r>
              <a:rPr lang="en-GB" altLang="en-US"/>
              <a:t>What can I substitute to make an improvement? </a:t>
            </a:r>
          </a:p>
          <a:p>
            <a:pPr lvl="1" eaLnBrk="1" hangingPunct="1"/>
            <a:r>
              <a:rPr lang="en-GB" altLang="en-US"/>
              <a:t>What if I swap this for that and see what happens? </a:t>
            </a:r>
          </a:p>
          <a:p>
            <a:pPr lvl="1" eaLnBrk="1" hangingPunct="1"/>
            <a:r>
              <a:rPr lang="en-GB" altLang="en-US"/>
              <a:t>How can I substitute the place, time, materials or people? </a:t>
            </a:r>
          </a:p>
          <a:p>
            <a:pPr lvl="1" eaLnBrk="1" hangingPunct="1"/>
            <a:r>
              <a:rPr lang="en-GB" altLang="en-US"/>
              <a:t>What materials, features, processes, people, products or components can I combine? </a:t>
            </a:r>
            <a:endParaRPr lang="de-CH" altLang="en-US"/>
          </a:p>
        </p:txBody>
      </p:sp>
      <p:sp>
        <p:nvSpPr>
          <p:cNvPr id="7175" name="Slide Number Placeholder 3">
            <a:extLst>
              <a:ext uri="{FF2B5EF4-FFF2-40B4-BE49-F238E27FC236}">
                <a16:creationId xmlns:a16="http://schemas.microsoft.com/office/drawing/2014/main" id="{B8ED7B92-5CF2-4108-E0E4-CA740F59361E}"/>
              </a:ext>
            </a:extLst>
          </p:cNvPr>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73DB814D-988B-417C-8D5F-9F80ED2BCFFD}" type="slidenum">
              <a:rPr lang="en-US" altLang="en-US" sz="1400">
                <a:latin typeface="Arial" panose="020B0604020202020204" pitchFamily="34" charset="0"/>
              </a:rPr>
              <a:pPr algn="r" eaLnBrk="1" hangingPunct="1">
                <a:spcBef>
                  <a:spcPct val="0"/>
                </a:spcBef>
                <a:buFontTx/>
                <a:buNone/>
              </a:pPr>
              <a:t>2</a:t>
            </a:fld>
            <a:endParaRPr lang="en-US" altLang="en-US" sz="140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1">
            <a:extLst>
              <a:ext uri="{FF2B5EF4-FFF2-40B4-BE49-F238E27FC236}">
                <a16:creationId xmlns:a16="http://schemas.microsoft.com/office/drawing/2014/main" id="{F576B6BD-932A-6E5C-EF3F-9877EA090D35}"/>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1B8135C-D3E1-4CA6-B906-F019156A4E1D}"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9219" name="Slide Number Placeholder 2">
            <a:extLst>
              <a:ext uri="{FF2B5EF4-FFF2-40B4-BE49-F238E27FC236}">
                <a16:creationId xmlns:a16="http://schemas.microsoft.com/office/drawing/2014/main" id="{9C8FCD55-206E-75A5-0303-29034A791208}"/>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02F9951-3E54-4E8B-86CF-07564FC391BB}"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9220" name="Date Placeholder 3">
            <a:extLst>
              <a:ext uri="{FF2B5EF4-FFF2-40B4-BE49-F238E27FC236}">
                <a16:creationId xmlns:a16="http://schemas.microsoft.com/office/drawing/2014/main" id="{8BABAE30-7BD4-DD9A-0B90-DDF8E2F87E13}"/>
              </a:ext>
            </a:extLst>
          </p:cNvPr>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eaLnBrk="1" hangingPunct="1">
              <a:spcBef>
                <a:spcPct val="0"/>
              </a:spcBef>
              <a:buFont typeface="Arial" panose="020B0604020202020204" pitchFamily="34" charset="0"/>
              <a:buNone/>
            </a:pPr>
            <a:fld id="{83F8F57E-99D5-45F1-96E2-E435C8B17E4E}" type="datetime1">
              <a:rPr lang="en-GB" altLang="en-US" sz="1800"/>
              <a:pPr eaLnBrk="1" hangingPunct="1">
                <a:spcBef>
                  <a:spcPct val="0"/>
                </a:spcBef>
                <a:buFont typeface="Arial" panose="020B0604020202020204" pitchFamily="34" charset="0"/>
                <a:buNone/>
              </a:pPr>
              <a:t>06/04/2022</a:t>
            </a:fld>
            <a:endParaRPr lang="en-US" altLang="en-US" sz="1800"/>
          </a:p>
        </p:txBody>
      </p:sp>
      <p:sp>
        <p:nvSpPr>
          <p:cNvPr id="9221" name="Content Placeholder 2">
            <a:extLst>
              <a:ext uri="{FF2B5EF4-FFF2-40B4-BE49-F238E27FC236}">
                <a16:creationId xmlns:a16="http://schemas.microsoft.com/office/drawing/2014/main" id="{757775BF-532C-3447-5763-62A65CE8F1DC}"/>
              </a:ext>
            </a:extLst>
          </p:cNvPr>
          <p:cNvSpPr>
            <a:spLocks noGrp="1"/>
          </p:cNvSpPr>
          <p:nvPr>
            <p:ph idx="4294967295"/>
          </p:nvPr>
        </p:nvSpPr>
        <p:spPr>
          <a:xfrm>
            <a:off x="4095" y="1767222"/>
            <a:ext cx="8507412" cy="3816350"/>
          </a:xfrm>
        </p:spPr>
        <p:txBody>
          <a:bodyPr/>
          <a:lstStyle/>
          <a:p>
            <a:pPr lvl="1" eaLnBrk="1" hangingPunct="1"/>
            <a:endParaRPr lang="en-GB" altLang="en-US"/>
          </a:p>
          <a:p>
            <a:pPr lvl="1" eaLnBrk="1" hangingPunct="1"/>
            <a:r>
              <a:rPr lang="en-GB" altLang="en-US"/>
              <a:t>Where can I build synergy? </a:t>
            </a:r>
          </a:p>
          <a:p>
            <a:pPr lvl="1" eaLnBrk="1" hangingPunct="1"/>
            <a:r>
              <a:rPr lang="en-GB" altLang="en-US"/>
              <a:t>What part of the product could I change? and in exchange for what? </a:t>
            </a:r>
          </a:p>
          <a:p>
            <a:pPr lvl="1" eaLnBrk="1" hangingPunct="1"/>
            <a:r>
              <a:rPr lang="en-GB" altLang="en-US"/>
              <a:t>What if I were to change the characteristics of a component? </a:t>
            </a:r>
          </a:p>
          <a:p>
            <a:pPr lvl="1" eaLnBrk="1" hangingPunct="1"/>
            <a:r>
              <a:rPr lang="en-GB" altLang="en-US"/>
              <a:t>What happens if I warp or exaggerate a feature or component? </a:t>
            </a:r>
          </a:p>
        </p:txBody>
      </p:sp>
      <p:sp>
        <p:nvSpPr>
          <p:cNvPr id="9222" name="Slide Number Placeholder 3">
            <a:extLst>
              <a:ext uri="{FF2B5EF4-FFF2-40B4-BE49-F238E27FC236}">
                <a16:creationId xmlns:a16="http://schemas.microsoft.com/office/drawing/2014/main" id="{D6CB6609-9063-6474-384E-B6AD63D3A6E9}"/>
              </a:ext>
            </a:extLst>
          </p:cNvPr>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C24DCD00-44BD-450F-A8BA-86677193720A}" type="slidenum">
              <a:rPr lang="en-US" altLang="en-US" sz="1400">
                <a:latin typeface="Arial" panose="020B0604020202020204" pitchFamily="34" charset="0"/>
              </a:rPr>
              <a:pPr algn="r" eaLnBrk="1" hangingPunct="1">
                <a:spcBef>
                  <a:spcPct val="0"/>
                </a:spcBef>
                <a:buFontTx/>
                <a:buNone/>
              </a:pPr>
              <a:t>3</a:t>
            </a:fld>
            <a:endParaRPr lang="en-US" altLang="en-US" sz="1400">
              <a:latin typeface="Arial" panose="020B0604020202020204" pitchFamily="34" charset="0"/>
            </a:endParaRPr>
          </a:p>
        </p:txBody>
      </p:sp>
      <p:sp>
        <p:nvSpPr>
          <p:cNvPr id="8" name="Title 1">
            <a:extLst>
              <a:ext uri="{FF2B5EF4-FFF2-40B4-BE49-F238E27FC236}">
                <a16:creationId xmlns:a16="http://schemas.microsoft.com/office/drawing/2014/main" id="{34927560-2598-B798-0F84-B733EC99155D}"/>
              </a:ext>
            </a:extLst>
          </p:cNvPr>
          <p:cNvSpPr txBox="1">
            <a:spLocks/>
          </p:cNvSpPr>
          <p:nvPr/>
        </p:nvSpPr>
        <p:spPr bwMode="auto">
          <a:xfrm>
            <a:off x="0" y="274638"/>
            <a:ext cx="8229600" cy="1143000"/>
          </a:xfrm>
          <a:prstGeom prst="rect">
            <a:avLst/>
          </a:prstGeom>
          <a:noFill/>
          <a:ln>
            <a:noFill/>
          </a:ln>
        </p:spPr>
        <p:txBody>
          <a:bodyPr anchor="ctr"/>
          <a:lstStyle>
            <a:lvl1pPr algn="ctr" rtl="0" eaLnBrk="0" fontAlgn="base" hangingPunct="0">
              <a:spcBef>
                <a:spcPct val="0"/>
              </a:spcBef>
              <a:spcAft>
                <a:spcPct val="0"/>
              </a:spcAft>
              <a:defRPr sz="4400">
                <a:solidFill>
                  <a:schemeClr val="tx1"/>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a:lstStyle>
          <a:p>
            <a:pPr>
              <a:defRPr/>
            </a:pPr>
            <a:r>
              <a:rPr lang="en-GB" altLang="en-US" sz="3600" kern="0"/>
              <a:t>Managing Innovation &amp; Creativity Changing Work / Business Environment </a:t>
            </a:r>
            <a:endParaRPr lang="en-GB" altLang="en-US" sz="3600" kern="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Date Placeholder 1">
            <a:extLst>
              <a:ext uri="{FF2B5EF4-FFF2-40B4-BE49-F238E27FC236}">
                <a16:creationId xmlns:a16="http://schemas.microsoft.com/office/drawing/2014/main" id="{19349117-B29B-AA44-0C09-AF14BA918279}"/>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5EB51EB-FC7B-4D85-8429-828B7E8A6E48}"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11267" name="Slide Number Placeholder 2">
            <a:extLst>
              <a:ext uri="{FF2B5EF4-FFF2-40B4-BE49-F238E27FC236}">
                <a16:creationId xmlns:a16="http://schemas.microsoft.com/office/drawing/2014/main" id="{EA16808D-E1B8-91C7-095F-B998961D7707}"/>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C7969E7-5615-4527-BC04-0053253EF1D4}"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1268" name="Date Placeholder 3">
            <a:extLst>
              <a:ext uri="{FF2B5EF4-FFF2-40B4-BE49-F238E27FC236}">
                <a16:creationId xmlns:a16="http://schemas.microsoft.com/office/drawing/2014/main" id="{053F6207-8F20-8B9C-1800-B819869CD319}"/>
              </a:ext>
            </a:extLst>
          </p:cNvPr>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eaLnBrk="1" hangingPunct="1">
              <a:spcBef>
                <a:spcPct val="0"/>
              </a:spcBef>
              <a:buFont typeface="Arial" panose="020B0604020202020204" pitchFamily="34" charset="0"/>
              <a:buNone/>
            </a:pPr>
            <a:fld id="{B9D6AE69-2EF2-4BAF-959B-78BECC7C73E8}" type="datetime1">
              <a:rPr lang="en-GB" altLang="en-US" sz="1800"/>
              <a:pPr eaLnBrk="1" hangingPunct="1">
                <a:spcBef>
                  <a:spcPct val="0"/>
                </a:spcBef>
                <a:buFont typeface="Arial" panose="020B0604020202020204" pitchFamily="34" charset="0"/>
                <a:buNone/>
              </a:pPr>
              <a:t>06/04/2022</a:t>
            </a:fld>
            <a:endParaRPr lang="en-US" altLang="en-US" sz="1800"/>
          </a:p>
        </p:txBody>
      </p:sp>
      <p:sp>
        <p:nvSpPr>
          <p:cNvPr id="11269" name="Content Placeholder 2">
            <a:extLst>
              <a:ext uri="{FF2B5EF4-FFF2-40B4-BE49-F238E27FC236}">
                <a16:creationId xmlns:a16="http://schemas.microsoft.com/office/drawing/2014/main" id="{8E0B0BED-8EA4-6331-C61C-2A24BDAC1FB9}"/>
              </a:ext>
            </a:extLst>
          </p:cNvPr>
          <p:cNvSpPr>
            <a:spLocks noGrp="1"/>
          </p:cNvSpPr>
          <p:nvPr>
            <p:ph idx="4294967295"/>
          </p:nvPr>
        </p:nvSpPr>
        <p:spPr>
          <a:xfrm>
            <a:off x="5180" y="1718343"/>
            <a:ext cx="8505825" cy="3816350"/>
          </a:xfrm>
        </p:spPr>
        <p:txBody>
          <a:bodyPr/>
          <a:lstStyle/>
          <a:p>
            <a:pPr lvl="1" eaLnBrk="1" hangingPunct="1"/>
            <a:endParaRPr lang="en-GB" altLang="en-US"/>
          </a:p>
          <a:p>
            <a:pPr lvl="1" eaLnBrk="1" hangingPunct="1"/>
            <a:r>
              <a:rPr lang="en-GB" altLang="en-US"/>
              <a:t>What will happen if I modify the process in some way? </a:t>
            </a:r>
          </a:p>
          <a:p>
            <a:pPr lvl="1" eaLnBrk="1" hangingPunct="1"/>
            <a:r>
              <a:rPr lang="en-GB" altLang="en-US"/>
              <a:t>What other market could I use this product in? </a:t>
            </a:r>
          </a:p>
          <a:p>
            <a:pPr lvl="1" eaLnBrk="1" hangingPunct="1"/>
            <a:r>
              <a:rPr lang="en-GB" altLang="en-US"/>
              <a:t>Who or what else might be able to use it? What if I did it the other way round? </a:t>
            </a:r>
          </a:p>
          <a:p>
            <a:pPr lvl="1" eaLnBrk="1" hangingPunct="1"/>
            <a:r>
              <a:rPr lang="en-GB" altLang="en-US"/>
              <a:t>What if I reverse the order it is done or the way it is used? </a:t>
            </a:r>
            <a:endParaRPr lang="de-CH" altLang="en-US"/>
          </a:p>
        </p:txBody>
      </p:sp>
      <p:sp>
        <p:nvSpPr>
          <p:cNvPr id="11270" name="Slide Number Placeholder 3">
            <a:extLst>
              <a:ext uri="{FF2B5EF4-FFF2-40B4-BE49-F238E27FC236}">
                <a16:creationId xmlns:a16="http://schemas.microsoft.com/office/drawing/2014/main" id="{F065CC75-E0D5-8844-8A89-B551724C6D66}"/>
              </a:ext>
            </a:extLst>
          </p:cNvPr>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4AE4AD18-B97A-457B-A93D-C4A3B595FD59}" type="slidenum">
              <a:rPr lang="en-US" altLang="en-US" sz="1400">
                <a:latin typeface="Arial" panose="020B0604020202020204" pitchFamily="34" charset="0"/>
              </a:rPr>
              <a:pPr algn="r" eaLnBrk="1" hangingPunct="1">
                <a:spcBef>
                  <a:spcPct val="0"/>
                </a:spcBef>
                <a:buFontTx/>
                <a:buNone/>
              </a:pPr>
              <a:t>4</a:t>
            </a:fld>
            <a:endParaRPr lang="en-US" altLang="en-US" sz="1400">
              <a:latin typeface="Arial" panose="020B0604020202020204" pitchFamily="34" charset="0"/>
            </a:endParaRPr>
          </a:p>
        </p:txBody>
      </p:sp>
      <p:sp>
        <p:nvSpPr>
          <p:cNvPr id="8" name="Title 1">
            <a:extLst>
              <a:ext uri="{FF2B5EF4-FFF2-40B4-BE49-F238E27FC236}">
                <a16:creationId xmlns:a16="http://schemas.microsoft.com/office/drawing/2014/main" id="{A27E7E53-7FE8-4B3A-F1CC-37FDCEBF3B32}"/>
              </a:ext>
            </a:extLst>
          </p:cNvPr>
          <p:cNvSpPr txBox="1">
            <a:spLocks/>
          </p:cNvSpPr>
          <p:nvPr/>
        </p:nvSpPr>
        <p:spPr bwMode="auto">
          <a:xfrm>
            <a:off x="0" y="274638"/>
            <a:ext cx="8229600" cy="1143000"/>
          </a:xfrm>
          <a:prstGeom prst="rect">
            <a:avLst/>
          </a:prstGeom>
          <a:noFill/>
          <a:ln>
            <a:noFill/>
          </a:ln>
        </p:spPr>
        <p:txBody>
          <a:bodyPr anchor="ctr"/>
          <a:lstStyle>
            <a:lvl1pPr algn="ctr" rtl="0" eaLnBrk="0" fontAlgn="base" hangingPunct="0">
              <a:spcBef>
                <a:spcPct val="0"/>
              </a:spcBef>
              <a:spcAft>
                <a:spcPct val="0"/>
              </a:spcAft>
              <a:defRPr sz="4400">
                <a:solidFill>
                  <a:schemeClr val="tx1"/>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a:lstStyle>
          <a:p>
            <a:pPr>
              <a:defRPr/>
            </a:pPr>
            <a:r>
              <a:rPr lang="en-GB" altLang="en-US" sz="3600" kern="0"/>
              <a:t>Managing Innovation &amp; Creativity Changing Work / Business Environment </a:t>
            </a:r>
            <a:endParaRPr lang="en-GB" altLang="en-US" sz="3600" kern="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3">
            <a:extLst>
              <a:ext uri="{FF2B5EF4-FFF2-40B4-BE49-F238E27FC236}">
                <a16:creationId xmlns:a16="http://schemas.microsoft.com/office/drawing/2014/main" id="{B44E4DF4-5B48-9606-C44E-28DBDA52784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F40C5A0-4148-472B-920F-3B40783E7E0B}"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13315" name="Slide Number Placeholder 4">
            <a:extLst>
              <a:ext uri="{FF2B5EF4-FFF2-40B4-BE49-F238E27FC236}">
                <a16:creationId xmlns:a16="http://schemas.microsoft.com/office/drawing/2014/main" id="{A86B2334-B216-6F94-6057-438E0D447C3C}"/>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7AC25A15-A9CB-47C6-80AF-8303836DF1AE}"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3316" name="Rectangle 2">
            <a:extLst>
              <a:ext uri="{FF2B5EF4-FFF2-40B4-BE49-F238E27FC236}">
                <a16:creationId xmlns:a16="http://schemas.microsoft.com/office/drawing/2014/main" id="{E9927864-AB61-D6F1-CE06-70E276F86514}"/>
              </a:ext>
            </a:extLst>
          </p:cNvPr>
          <p:cNvSpPr>
            <a:spLocks noGrp="1"/>
          </p:cNvSpPr>
          <p:nvPr>
            <p:ph type="title"/>
          </p:nvPr>
        </p:nvSpPr>
        <p:spPr>
          <a:xfrm>
            <a:off x="457200" y="274638"/>
            <a:ext cx="8229600" cy="1056606"/>
          </a:xfrm>
        </p:spPr>
        <p:txBody>
          <a:bodyPr/>
          <a:lstStyle/>
          <a:p>
            <a:r>
              <a:rPr lang="en-GB" altLang="en-US" sz="3200" dirty="0">
                <a:ea typeface="MS PGothic"/>
              </a:rPr>
              <a:t>CHARACTERISTICS OF SUCCESSFUL INNOVATING COMPANIES - 1</a:t>
            </a:r>
            <a:r>
              <a:rPr lang="en-GB" altLang="en-US" sz="4000" dirty="0">
                <a:ea typeface="MS PGothic"/>
              </a:rPr>
              <a:t> </a:t>
            </a:r>
            <a:endParaRPr lang="en-GB" altLang="en-US" sz="4000"/>
          </a:p>
        </p:txBody>
      </p:sp>
      <p:sp>
        <p:nvSpPr>
          <p:cNvPr id="13317" name="Rectangle 3">
            <a:extLst>
              <a:ext uri="{FF2B5EF4-FFF2-40B4-BE49-F238E27FC236}">
                <a16:creationId xmlns:a16="http://schemas.microsoft.com/office/drawing/2014/main" id="{41B028E6-BC19-6A8D-8192-4F45B7DE43E4}"/>
              </a:ext>
            </a:extLst>
          </p:cNvPr>
          <p:cNvSpPr>
            <a:spLocks noGrp="1"/>
          </p:cNvSpPr>
          <p:nvPr>
            <p:ph type="body" idx="1"/>
          </p:nvPr>
        </p:nvSpPr>
        <p:spPr>
          <a:xfrm>
            <a:off x="395288" y="1557338"/>
            <a:ext cx="8229600" cy="4608512"/>
          </a:xfrm>
        </p:spPr>
        <p:txBody>
          <a:bodyPr/>
          <a:lstStyle/>
          <a:p>
            <a:pPr>
              <a:lnSpc>
                <a:spcPct val="80000"/>
              </a:lnSpc>
            </a:pPr>
            <a:r>
              <a:rPr lang="en-GB" altLang="en-US" sz="3000"/>
              <a:t>Systematic collection of all impulses that could lead to innovation </a:t>
            </a:r>
          </a:p>
          <a:p>
            <a:pPr>
              <a:lnSpc>
                <a:spcPct val="80000"/>
              </a:lnSpc>
              <a:buFont typeface="Arial" panose="020B0604020202020204" pitchFamily="34" charset="0"/>
              <a:buNone/>
            </a:pPr>
            <a:r>
              <a:rPr lang="en-GB" altLang="en-US" sz="3000"/>
              <a:t>• Creativity of employees </a:t>
            </a:r>
          </a:p>
          <a:p>
            <a:pPr>
              <a:lnSpc>
                <a:spcPct val="80000"/>
              </a:lnSpc>
              <a:buFont typeface="Arial" panose="020B0604020202020204" pitchFamily="34" charset="0"/>
              <a:buNone/>
            </a:pPr>
            <a:r>
              <a:rPr lang="en-GB" altLang="en-US" sz="3000"/>
              <a:t>• Ability to evaluate the possibility of the innovative idea </a:t>
            </a:r>
          </a:p>
          <a:p>
            <a:pPr>
              <a:lnSpc>
                <a:spcPct val="80000"/>
              </a:lnSpc>
              <a:buFont typeface="Arial" panose="020B0604020202020204" pitchFamily="34" charset="0"/>
              <a:buNone/>
            </a:pPr>
            <a:r>
              <a:rPr lang="en-GB" altLang="en-US" sz="3000"/>
              <a:t>• Good team work </a:t>
            </a:r>
          </a:p>
          <a:p>
            <a:pPr>
              <a:lnSpc>
                <a:spcPct val="80000"/>
              </a:lnSpc>
              <a:buFont typeface="Arial" panose="020B0604020202020204" pitchFamily="34" charset="0"/>
              <a:buNone/>
            </a:pPr>
            <a:r>
              <a:rPr lang="en-GB" altLang="en-US" sz="3000"/>
              <a:t>• Project-based approach and ability to manage projects</a:t>
            </a:r>
          </a:p>
          <a:p>
            <a:pPr>
              <a:lnSpc>
                <a:spcPct val="80000"/>
              </a:lnSpc>
              <a:buFont typeface="Arial" panose="020B0604020202020204" pitchFamily="34" charset="0"/>
              <a:buNone/>
            </a:pPr>
            <a:endParaRPr lang="en-GB" altLang="en-US" sz="3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a:extLst>
              <a:ext uri="{FF2B5EF4-FFF2-40B4-BE49-F238E27FC236}">
                <a16:creationId xmlns:a16="http://schemas.microsoft.com/office/drawing/2014/main" id="{9A12A051-D6E3-CD71-34E1-FBBBCA5F6FA4}"/>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7F06CDA-CC3C-4E50-87AE-75C595793720}"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14339" name="Slide Number Placeholder 4">
            <a:extLst>
              <a:ext uri="{FF2B5EF4-FFF2-40B4-BE49-F238E27FC236}">
                <a16:creationId xmlns:a16="http://schemas.microsoft.com/office/drawing/2014/main" id="{4D41A75B-C69C-0433-C3D1-F2D6284FDE60}"/>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5CB177BF-1021-46A3-932B-209200E61BFA}"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4340" name="Rectangle 2">
            <a:extLst>
              <a:ext uri="{FF2B5EF4-FFF2-40B4-BE49-F238E27FC236}">
                <a16:creationId xmlns:a16="http://schemas.microsoft.com/office/drawing/2014/main" id="{A8893917-1C24-D91C-5CBF-D91FA42FBBB4}"/>
              </a:ext>
            </a:extLst>
          </p:cNvPr>
          <p:cNvSpPr>
            <a:spLocks noGrp="1"/>
          </p:cNvSpPr>
          <p:nvPr>
            <p:ph type="title"/>
          </p:nvPr>
        </p:nvSpPr>
        <p:spPr>
          <a:xfrm>
            <a:off x="457200" y="274638"/>
            <a:ext cx="8229600" cy="1230396"/>
          </a:xfrm>
        </p:spPr>
        <p:txBody>
          <a:bodyPr/>
          <a:lstStyle/>
          <a:p>
            <a:r>
              <a:rPr lang="en-GB" altLang="en-US" sz="3200" dirty="0">
                <a:ea typeface="MS PGothic"/>
              </a:rPr>
              <a:t>CHARACTERISTICS OF SUCCESSFUL INNOVATING COMPANIES - 1</a:t>
            </a:r>
            <a:r>
              <a:rPr lang="en-GB" altLang="en-US" sz="4000" dirty="0">
                <a:ea typeface="MS PGothic"/>
              </a:rPr>
              <a:t> </a:t>
            </a:r>
            <a:endParaRPr lang="en-GB" altLang="en-US" sz="4000"/>
          </a:p>
        </p:txBody>
      </p:sp>
      <p:sp>
        <p:nvSpPr>
          <p:cNvPr id="14341" name="Rectangle 3">
            <a:extLst>
              <a:ext uri="{FF2B5EF4-FFF2-40B4-BE49-F238E27FC236}">
                <a16:creationId xmlns:a16="http://schemas.microsoft.com/office/drawing/2014/main" id="{961F0B5C-0223-D056-1769-29E77558A3D8}"/>
              </a:ext>
            </a:extLst>
          </p:cNvPr>
          <p:cNvSpPr>
            <a:spLocks noGrp="1"/>
          </p:cNvSpPr>
          <p:nvPr>
            <p:ph type="body" idx="1"/>
          </p:nvPr>
        </p:nvSpPr>
        <p:spPr>
          <a:xfrm>
            <a:off x="395288" y="1557338"/>
            <a:ext cx="8229600" cy="4608512"/>
          </a:xfrm>
        </p:spPr>
        <p:txBody>
          <a:bodyPr/>
          <a:lstStyle/>
          <a:p>
            <a:pPr>
              <a:lnSpc>
                <a:spcPct val="80000"/>
              </a:lnSpc>
            </a:pPr>
            <a:r>
              <a:rPr lang="en-GB" altLang="en-US" sz="3000"/>
              <a:t>Cooperation with external experts (universities, research laboratories…) </a:t>
            </a:r>
          </a:p>
          <a:p>
            <a:pPr>
              <a:lnSpc>
                <a:spcPct val="80000"/>
              </a:lnSpc>
            </a:pPr>
            <a:r>
              <a:rPr lang="en-GB" altLang="en-US" sz="3000"/>
              <a:t>Proper rate of risk-taking </a:t>
            </a:r>
          </a:p>
          <a:p>
            <a:pPr>
              <a:lnSpc>
                <a:spcPct val="80000"/>
              </a:lnSpc>
            </a:pPr>
            <a:r>
              <a:rPr lang="en-GB" altLang="en-US" sz="3000"/>
              <a:t>Employees’ motivation (the employees are willing to improve the product and the operation of the whole company) </a:t>
            </a:r>
          </a:p>
          <a:p>
            <a:pPr>
              <a:lnSpc>
                <a:spcPct val="80000"/>
              </a:lnSpc>
            </a:pPr>
            <a:r>
              <a:rPr lang="en-GB" altLang="en-US" sz="3000"/>
              <a:t>Continued education of employees </a:t>
            </a:r>
          </a:p>
          <a:p>
            <a:pPr>
              <a:lnSpc>
                <a:spcPct val="80000"/>
              </a:lnSpc>
            </a:pPr>
            <a:r>
              <a:rPr lang="en-GB" altLang="en-US" sz="3000"/>
              <a:t>Ability to finance the innovation activities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Date Placeholder 3">
            <a:extLst>
              <a:ext uri="{FF2B5EF4-FFF2-40B4-BE49-F238E27FC236}">
                <a16:creationId xmlns:a16="http://schemas.microsoft.com/office/drawing/2014/main" id="{7DBA1C7D-E73C-2B36-A76B-166A84717CC3}"/>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5069B914-A44B-499C-871E-B27C723F2CC3}"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15363" name="Slide Number Placeholder 4">
            <a:extLst>
              <a:ext uri="{FF2B5EF4-FFF2-40B4-BE49-F238E27FC236}">
                <a16:creationId xmlns:a16="http://schemas.microsoft.com/office/drawing/2014/main" id="{7A91F3BB-0F5B-559C-48C8-63A7B02AE630}"/>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9268B89-EAEC-48D3-8742-2C54069B7DD6}"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5364" name="Rectangle 2">
            <a:extLst>
              <a:ext uri="{FF2B5EF4-FFF2-40B4-BE49-F238E27FC236}">
                <a16:creationId xmlns:a16="http://schemas.microsoft.com/office/drawing/2014/main" id="{067CB02E-1071-3513-8DD0-4C90DD554456}"/>
              </a:ext>
            </a:extLst>
          </p:cNvPr>
          <p:cNvSpPr>
            <a:spLocks noGrp="1"/>
          </p:cNvSpPr>
          <p:nvPr>
            <p:ph type="title"/>
          </p:nvPr>
        </p:nvSpPr>
        <p:spPr>
          <a:xfrm>
            <a:off x="457200" y="274638"/>
            <a:ext cx="8229600" cy="1080752"/>
          </a:xfrm>
        </p:spPr>
        <p:txBody>
          <a:bodyPr/>
          <a:lstStyle/>
          <a:p>
            <a:r>
              <a:rPr lang="en-GB" altLang="en-US" sz="3600" dirty="0">
                <a:ea typeface="MS PGothic"/>
              </a:rPr>
              <a:t>COMPANY INNOVATION POTENTIAL</a:t>
            </a:r>
          </a:p>
        </p:txBody>
      </p:sp>
      <p:sp>
        <p:nvSpPr>
          <p:cNvPr id="22533" name="Rectangle 3">
            <a:extLst>
              <a:ext uri="{FF2B5EF4-FFF2-40B4-BE49-F238E27FC236}">
                <a16:creationId xmlns:a16="http://schemas.microsoft.com/office/drawing/2014/main" id="{3F55E5E4-223D-3012-43CF-82FDFB096A21}"/>
              </a:ext>
            </a:extLst>
          </p:cNvPr>
          <p:cNvSpPr>
            <a:spLocks noGrp="1"/>
          </p:cNvSpPr>
          <p:nvPr>
            <p:ph type="body" idx="1"/>
          </p:nvPr>
        </p:nvSpPr>
        <p:spPr>
          <a:xfrm>
            <a:off x="457200" y="1520825"/>
            <a:ext cx="8229600" cy="3816350"/>
          </a:xfrm>
        </p:spPr>
        <p:txBody>
          <a:bodyPr/>
          <a:lstStyle/>
          <a:p>
            <a:pPr marL="0" indent="0">
              <a:buFont typeface="Arial" panose="020B0604020202020204" pitchFamily="34" charset="0"/>
              <a:buNone/>
              <a:defRPr/>
            </a:pPr>
            <a:r>
              <a:rPr lang="en-GB" sz="2800" dirty="0"/>
              <a:t>A company with high innovation potential scores high in the following areas: </a:t>
            </a:r>
          </a:p>
          <a:p>
            <a:pPr marL="514350" indent="-514350">
              <a:buFont typeface="Arial" panose="020B0604020202020204" pitchFamily="34" charset="0"/>
              <a:buAutoNum type="arabicParenR"/>
              <a:defRPr/>
            </a:pPr>
            <a:r>
              <a:rPr lang="en-GB" sz="2800" dirty="0"/>
              <a:t>Strategy and planning </a:t>
            </a:r>
          </a:p>
          <a:p>
            <a:pPr marL="514350" indent="-514350">
              <a:buFont typeface="Arial" panose="020B0604020202020204" pitchFamily="34" charset="0"/>
              <a:buAutoNum type="arabicParenR"/>
              <a:defRPr/>
            </a:pPr>
            <a:r>
              <a:rPr lang="en-GB" sz="2800" dirty="0"/>
              <a:t>Marketing</a:t>
            </a:r>
          </a:p>
          <a:p>
            <a:pPr marL="514350" indent="-514350">
              <a:buFont typeface="Arial" panose="020B0604020202020204" pitchFamily="34" charset="0"/>
              <a:buAutoNum type="arabicParenR"/>
              <a:defRPr/>
            </a:pPr>
            <a:r>
              <a:rPr lang="en-GB" sz="2800" dirty="0"/>
              <a:t>Technological process</a:t>
            </a:r>
          </a:p>
          <a:p>
            <a:pPr marL="514350" indent="-514350">
              <a:buFont typeface="Arial" panose="020B0604020202020204" pitchFamily="34" charset="0"/>
              <a:buAutoNum type="arabicParenR"/>
              <a:defRPr/>
            </a:pPr>
            <a:r>
              <a:rPr lang="en-GB" sz="2800" dirty="0"/>
              <a:t>Quality management</a:t>
            </a:r>
          </a:p>
          <a:p>
            <a:pPr marL="514350" indent="-514350">
              <a:buFont typeface="Arial" panose="020B0604020202020204" pitchFamily="34" charset="0"/>
              <a:buAutoNum type="arabicParenR"/>
              <a:defRPr/>
            </a:pPr>
            <a:r>
              <a:rPr lang="en-GB" sz="2800" dirty="0"/>
              <a:t>Logistics</a:t>
            </a:r>
          </a:p>
          <a:p>
            <a:pPr marL="514350" indent="-514350">
              <a:buFont typeface="Arial" panose="020B0604020202020204" pitchFamily="34" charset="0"/>
              <a:buAutoNum type="arabicParenR"/>
              <a:defRPr/>
            </a:pPr>
            <a:r>
              <a:rPr lang="en-GB" sz="2800" dirty="0"/>
              <a:t>Human resources</a:t>
            </a:r>
            <a:endParaRPr lang="en-GB" altLang="en-US" sz="2400" i="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Date Placeholder 3">
            <a:extLst>
              <a:ext uri="{FF2B5EF4-FFF2-40B4-BE49-F238E27FC236}">
                <a16:creationId xmlns:a16="http://schemas.microsoft.com/office/drawing/2014/main" id="{F97DBF0D-4A2C-5B75-2D31-281B3F4A2D1B}"/>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A752A9F-EE3E-453F-B316-7C24F9F97074}"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16387" name="Slide Number Placeholder 4">
            <a:extLst>
              <a:ext uri="{FF2B5EF4-FFF2-40B4-BE49-F238E27FC236}">
                <a16:creationId xmlns:a16="http://schemas.microsoft.com/office/drawing/2014/main" id="{3DE19AB4-DBB8-3804-CED7-AB5CBD9F893F}"/>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6BFC3C1-9914-42A3-A979-1DFAD015379E}"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16388" name="Rectangle 2">
            <a:extLst>
              <a:ext uri="{FF2B5EF4-FFF2-40B4-BE49-F238E27FC236}">
                <a16:creationId xmlns:a16="http://schemas.microsoft.com/office/drawing/2014/main" id="{43000A70-EAEB-107D-1164-E009AB4641C9}"/>
              </a:ext>
            </a:extLst>
          </p:cNvPr>
          <p:cNvSpPr>
            <a:spLocks noGrp="1"/>
          </p:cNvSpPr>
          <p:nvPr>
            <p:ph type="title"/>
          </p:nvPr>
        </p:nvSpPr>
        <p:spPr>
          <a:xfrm>
            <a:off x="455613" y="382588"/>
            <a:ext cx="8229600" cy="1243012"/>
          </a:xfrm>
        </p:spPr>
        <p:txBody>
          <a:bodyPr/>
          <a:lstStyle/>
          <a:p>
            <a:r>
              <a:rPr lang="en-GB" altLang="en-US" sz="3200" dirty="0">
                <a:ea typeface="MS PGothic"/>
              </a:rPr>
              <a:t>INNOVATION POTENTIAL ASSESSMENT</a:t>
            </a:r>
          </a:p>
        </p:txBody>
      </p:sp>
      <p:sp>
        <p:nvSpPr>
          <p:cNvPr id="12293" name="Rectangle 3">
            <a:extLst>
              <a:ext uri="{FF2B5EF4-FFF2-40B4-BE49-F238E27FC236}">
                <a16:creationId xmlns:a16="http://schemas.microsoft.com/office/drawing/2014/main" id="{D66CBF48-AE5C-7733-46DC-F4642BECDB20}"/>
              </a:ext>
            </a:extLst>
          </p:cNvPr>
          <p:cNvSpPr>
            <a:spLocks noGrp="1"/>
          </p:cNvSpPr>
          <p:nvPr>
            <p:ph type="body" idx="1"/>
          </p:nvPr>
        </p:nvSpPr>
        <p:spPr>
          <a:xfrm>
            <a:off x="457200" y="1712913"/>
            <a:ext cx="8229600" cy="4032250"/>
          </a:xfrm>
        </p:spPr>
        <p:txBody>
          <a:bodyPr/>
          <a:lstStyle/>
          <a:p>
            <a:pPr>
              <a:defRPr/>
            </a:pPr>
            <a:r>
              <a:rPr lang="en-GB" altLang="en-US" dirty="0"/>
              <a:t>For a company, it is important to know its innovation potential. </a:t>
            </a:r>
          </a:p>
          <a:p>
            <a:pPr marL="0" indent="0">
              <a:buFont typeface="Arial" panose="020B0604020202020204" pitchFamily="34" charset="0"/>
              <a:buNone/>
              <a:defRPr/>
            </a:pPr>
            <a:r>
              <a:rPr lang="en-GB" altLang="en-US" dirty="0"/>
              <a:t>• For every of the six areas, there are six question, answering which will reflect the existing situation in the company.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a:extLst>
              <a:ext uri="{FF2B5EF4-FFF2-40B4-BE49-F238E27FC236}">
                <a16:creationId xmlns:a16="http://schemas.microsoft.com/office/drawing/2014/main" id="{B4C82093-8100-DEF6-A8DA-EB0BBCFE2D58}"/>
              </a:ext>
            </a:extLst>
          </p:cNvPr>
          <p:cNvSpPr>
            <a:spLocks noGrp="1"/>
          </p:cNvSpPr>
          <p:nvPr>
            <p:ph idx="1"/>
          </p:nvPr>
        </p:nvSpPr>
        <p:spPr>
          <a:xfrm>
            <a:off x="611188" y="1557338"/>
            <a:ext cx="8229600" cy="3916362"/>
          </a:xfrm>
        </p:spPr>
        <p:txBody>
          <a:bodyPr/>
          <a:lstStyle/>
          <a:p>
            <a:pPr marL="514350" indent="-514350">
              <a:buFont typeface="Arial" panose="020B0604020202020204" pitchFamily="34" charset="0"/>
              <a:buAutoNum type="arabicPeriod"/>
              <a:defRPr/>
            </a:pPr>
            <a:r>
              <a:rPr lang="en-GB" altLang="en-US" dirty="0"/>
              <a:t>Idea about the company future </a:t>
            </a:r>
          </a:p>
          <a:p>
            <a:pPr marL="514350" indent="-514350">
              <a:buFont typeface="Arial" panose="020B0604020202020204" pitchFamily="34" charset="0"/>
              <a:buAutoNum type="arabicPeriod"/>
              <a:defRPr/>
            </a:pPr>
            <a:r>
              <a:rPr lang="en-GB" altLang="en-US" dirty="0"/>
              <a:t>Vision and employees </a:t>
            </a:r>
          </a:p>
          <a:p>
            <a:pPr marL="514350" indent="-514350">
              <a:buFont typeface="Arial" panose="020B0604020202020204" pitchFamily="34" charset="0"/>
              <a:buAutoNum type="arabicPeriod"/>
              <a:defRPr/>
            </a:pPr>
            <a:r>
              <a:rPr lang="en-GB" altLang="en-US" dirty="0"/>
              <a:t>Company innovation programs  </a:t>
            </a:r>
          </a:p>
          <a:p>
            <a:pPr marL="514350" indent="-514350">
              <a:buFont typeface="Arial" panose="020B0604020202020204" pitchFamily="34" charset="0"/>
              <a:buAutoNum type="arabicPeriod"/>
              <a:defRPr/>
            </a:pPr>
            <a:r>
              <a:rPr lang="en-GB" altLang="en-US" dirty="0"/>
              <a:t>Plan modifications  </a:t>
            </a:r>
          </a:p>
          <a:p>
            <a:pPr marL="514350" indent="-514350">
              <a:buFont typeface="Arial" panose="020B0604020202020204" pitchFamily="34" charset="0"/>
              <a:buAutoNum type="arabicPeriod"/>
              <a:defRPr/>
            </a:pPr>
            <a:r>
              <a:rPr lang="en-GB" altLang="en-US" dirty="0"/>
              <a:t>Financial indicators of the plan  </a:t>
            </a:r>
          </a:p>
          <a:p>
            <a:pPr marL="514350" indent="-514350">
              <a:buFont typeface="Arial" panose="020B0604020202020204" pitchFamily="34" charset="0"/>
              <a:buAutoNum type="arabicPeriod"/>
              <a:defRPr/>
            </a:pPr>
            <a:r>
              <a:rPr lang="en-GB" altLang="en-US" dirty="0"/>
              <a:t>Project management</a:t>
            </a:r>
            <a:endParaRPr lang="en-GB" altLang="en-US" i="1" dirty="0"/>
          </a:p>
          <a:p>
            <a:pPr marL="0" indent="0">
              <a:buFont typeface="Arial" panose="020B0604020202020204" pitchFamily="34" charset="0"/>
              <a:buNone/>
              <a:defRPr/>
            </a:pPr>
            <a:endParaRPr lang="en-GB" altLang="en-US" dirty="0"/>
          </a:p>
        </p:txBody>
      </p:sp>
      <p:sp>
        <p:nvSpPr>
          <p:cNvPr id="17411" name="Date Placeholder 3">
            <a:extLst>
              <a:ext uri="{FF2B5EF4-FFF2-40B4-BE49-F238E27FC236}">
                <a16:creationId xmlns:a16="http://schemas.microsoft.com/office/drawing/2014/main" id="{00B85A57-DF54-EE20-A13B-3C3B07235F0E}"/>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EE6F3DAA-CD89-41FB-BE28-1923B8839290}"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17412" name="Slide Number Placeholder 4">
            <a:extLst>
              <a:ext uri="{FF2B5EF4-FFF2-40B4-BE49-F238E27FC236}">
                <a16:creationId xmlns:a16="http://schemas.microsoft.com/office/drawing/2014/main" id="{7258FBE4-E00B-7C7D-A933-B0777550A5E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28811EF-D481-4929-8928-812A2B027DB1}"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17413" name="Rectangle 2">
            <a:extLst>
              <a:ext uri="{FF2B5EF4-FFF2-40B4-BE49-F238E27FC236}">
                <a16:creationId xmlns:a16="http://schemas.microsoft.com/office/drawing/2014/main" id="{CF9A134B-F49E-13F1-8CF7-7595D2F420A4}"/>
              </a:ext>
            </a:extLst>
          </p:cNvPr>
          <p:cNvSpPr>
            <a:spLocks noGrp="1"/>
          </p:cNvSpPr>
          <p:nvPr>
            <p:ph type="title"/>
          </p:nvPr>
        </p:nvSpPr>
        <p:spPr/>
        <p:txBody>
          <a:bodyPr/>
          <a:lstStyle/>
          <a:p>
            <a:r>
              <a:rPr lang="en-GB" altLang="en-US"/>
              <a:t>A. STRATEGY AND PLANNING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Date Placeholder 3">
            <a:extLst>
              <a:ext uri="{FF2B5EF4-FFF2-40B4-BE49-F238E27FC236}">
                <a16:creationId xmlns:a16="http://schemas.microsoft.com/office/drawing/2014/main" id="{7E64409F-6908-2239-BC52-2B744E7F0CFC}"/>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88FA550-7804-4D91-A29D-06FB903415EB}"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18435" name="Slide Number Placeholder 4">
            <a:extLst>
              <a:ext uri="{FF2B5EF4-FFF2-40B4-BE49-F238E27FC236}">
                <a16:creationId xmlns:a16="http://schemas.microsoft.com/office/drawing/2014/main" id="{AA3F5445-6FB6-D181-0283-6DD748A39587}"/>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7C67388-FFFD-4C40-885F-6FF3675A0CEA}"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8436" name="Rectangle 2">
            <a:extLst>
              <a:ext uri="{FF2B5EF4-FFF2-40B4-BE49-F238E27FC236}">
                <a16:creationId xmlns:a16="http://schemas.microsoft.com/office/drawing/2014/main" id="{52F2EAFC-A1FC-144A-652D-511AA6D5DD2E}"/>
              </a:ext>
            </a:extLst>
          </p:cNvPr>
          <p:cNvSpPr>
            <a:spLocks noGrp="1"/>
          </p:cNvSpPr>
          <p:nvPr>
            <p:ph type="title"/>
          </p:nvPr>
        </p:nvSpPr>
        <p:spPr/>
        <p:txBody>
          <a:bodyPr/>
          <a:lstStyle/>
          <a:p>
            <a:r>
              <a:rPr lang="en-GB" altLang="en-US"/>
              <a:t>B. MARKETING </a:t>
            </a:r>
          </a:p>
        </p:txBody>
      </p:sp>
      <p:sp>
        <p:nvSpPr>
          <p:cNvPr id="18437" name="Rectangle 3">
            <a:extLst>
              <a:ext uri="{FF2B5EF4-FFF2-40B4-BE49-F238E27FC236}">
                <a16:creationId xmlns:a16="http://schemas.microsoft.com/office/drawing/2014/main" id="{C9F821CF-EB9D-9089-886C-06B6E169E63E}"/>
              </a:ext>
            </a:extLst>
          </p:cNvPr>
          <p:cNvSpPr>
            <a:spLocks noGrp="1"/>
          </p:cNvSpPr>
          <p:nvPr>
            <p:ph type="body" idx="1"/>
          </p:nvPr>
        </p:nvSpPr>
        <p:spPr>
          <a:xfrm>
            <a:off x="465138" y="1422400"/>
            <a:ext cx="8229600" cy="4276725"/>
          </a:xfrm>
        </p:spPr>
        <p:txBody>
          <a:bodyPr/>
          <a:lstStyle/>
          <a:p>
            <a:pPr marL="0" indent="0">
              <a:buFont typeface="Arial" panose="020B0604020202020204" pitchFamily="34" charset="0"/>
              <a:buNone/>
            </a:pPr>
            <a:r>
              <a:rPr lang="en-GB" altLang="en-US" sz="3000"/>
              <a:t>1. Monitoring of current market trends </a:t>
            </a:r>
          </a:p>
          <a:p>
            <a:pPr marL="0" indent="0">
              <a:buFont typeface="Arial" panose="020B0604020202020204" pitchFamily="34" charset="0"/>
              <a:buNone/>
            </a:pPr>
            <a:r>
              <a:rPr lang="en-GB" altLang="en-US" sz="3000"/>
              <a:t>2. Evaluation of the market competition position </a:t>
            </a:r>
          </a:p>
          <a:p>
            <a:pPr marL="0" indent="0">
              <a:buFont typeface="Arial" panose="020B0604020202020204" pitchFamily="34" charset="0"/>
              <a:buNone/>
            </a:pPr>
            <a:r>
              <a:rPr lang="en-GB" altLang="en-US" sz="3000"/>
              <a:t>3. Customer-orientation </a:t>
            </a:r>
          </a:p>
          <a:p>
            <a:pPr marL="0" indent="0">
              <a:buFont typeface="Arial" panose="020B0604020202020204" pitchFamily="34" charset="0"/>
              <a:buNone/>
            </a:pPr>
            <a:r>
              <a:rPr lang="en-GB" altLang="en-US" sz="3000"/>
              <a:t>4. Monitoring of customers’ attitudes to the company product </a:t>
            </a:r>
          </a:p>
          <a:p>
            <a:pPr marL="0" indent="0">
              <a:buFont typeface="Arial" panose="020B0604020202020204" pitchFamily="34" charset="0"/>
              <a:buNone/>
            </a:pPr>
            <a:r>
              <a:rPr lang="en-GB" altLang="en-US" sz="3000"/>
              <a:t>5. Market information flow inside the company 6. Marketing and financial control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Date Placeholder 3">
            <a:extLst>
              <a:ext uri="{FF2B5EF4-FFF2-40B4-BE49-F238E27FC236}">
                <a16:creationId xmlns:a16="http://schemas.microsoft.com/office/drawing/2014/main" id="{D1BA316D-72F4-5857-59CF-AB804ACE9435}"/>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5B74E1E-5DE3-452E-9165-BE641936D667}"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19459" name="Slide Number Placeholder 4">
            <a:extLst>
              <a:ext uri="{FF2B5EF4-FFF2-40B4-BE49-F238E27FC236}">
                <a16:creationId xmlns:a16="http://schemas.microsoft.com/office/drawing/2014/main" id="{C25B484A-A3DA-5CDC-A006-C0690CB7A73F}"/>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EC4D6736-6317-4D07-B3AD-E367E608DA46}"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9460" name="Rectangle 2">
            <a:extLst>
              <a:ext uri="{FF2B5EF4-FFF2-40B4-BE49-F238E27FC236}">
                <a16:creationId xmlns:a16="http://schemas.microsoft.com/office/drawing/2014/main" id="{24AED9EB-1B3F-C368-32D2-B51F5A503B39}"/>
              </a:ext>
            </a:extLst>
          </p:cNvPr>
          <p:cNvSpPr>
            <a:spLocks noGrp="1"/>
          </p:cNvSpPr>
          <p:nvPr>
            <p:ph type="title"/>
          </p:nvPr>
        </p:nvSpPr>
        <p:spPr>
          <a:xfrm>
            <a:off x="457200" y="114300"/>
            <a:ext cx="8229600" cy="1143000"/>
          </a:xfrm>
        </p:spPr>
        <p:txBody>
          <a:bodyPr/>
          <a:lstStyle/>
          <a:p>
            <a:r>
              <a:rPr lang="en-GB" altLang="en-US"/>
              <a:t>C. TECHNOLOGICAL PROCESS</a:t>
            </a:r>
          </a:p>
        </p:txBody>
      </p:sp>
      <p:sp>
        <p:nvSpPr>
          <p:cNvPr id="19461" name="Rectangle 3">
            <a:extLst>
              <a:ext uri="{FF2B5EF4-FFF2-40B4-BE49-F238E27FC236}">
                <a16:creationId xmlns:a16="http://schemas.microsoft.com/office/drawing/2014/main" id="{3AD483A1-4B97-B57C-1693-0FA6DE854918}"/>
              </a:ext>
            </a:extLst>
          </p:cNvPr>
          <p:cNvSpPr>
            <a:spLocks noGrp="1"/>
          </p:cNvSpPr>
          <p:nvPr>
            <p:ph type="body" idx="1"/>
          </p:nvPr>
        </p:nvSpPr>
        <p:spPr>
          <a:xfrm>
            <a:off x="462380" y="1404352"/>
            <a:ext cx="8336547" cy="4249988"/>
          </a:xfrm>
        </p:spPr>
        <p:txBody>
          <a:bodyPr/>
          <a:lstStyle/>
          <a:p>
            <a:pPr marL="514350" indent="-514350">
              <a:buFont typeface="Arial" panose="020B0604020202020204" pitchFamily="34" charset="0"/>
              <a:buAutoNum type="arabicPeriod"/>
            </a:pPr>
            <a:r>
              <a:rPr lang="en-GB" altLang="en-US" sz="2800"/>
              <a:t>Future company’s competitiveness in the industry </a:t>
            </a:r>
          </a:p>
          <a:p>
            <a:pPr marL="514350" indent="-514350">
              <a:buFont typeface="Arial" panose="020B0604020202020204" pitchFamily="34" charset="0"/>
              <a:buAutoNum type="arabicPeriod"/>
            </a:pPr>
            <a:r>
              <a:rPr lang="en-GB" altLang="en-US" sz="2800"/>
              <a:t>Changes of technologies </a:t>
            </a:r>
          </a:p>
          <a:p>
            <a:pPr marL="514350" indent="-514350">
              <a:buFont typeface="Arial" panose="020B0604020202020204" pitchFamily="34" charset="0"/>
              <a:buAutoNum type="arabicPeriod"/>
            </a:pPr>
            <a:r>
              <a:rPr lang="en-GB" altLang="en-US" sz="2800"/>
              <a:t>Collection of impulses for implementation of technology changes </a:t>
            </a:r>
          </a:p>
          <a:p>
            <a:pPr marL="514350" indent="-514350">
              <a:buFont typeface="Arial" panose="020B0604020202020204" pitchFamily="34" charset="0"/>
              <a:buAutoNum type="arabicPeriod"/>
            </a:pPr>
            <a:r>
              <a:rPr lang="en-GB" altLang="en-US" sz="2800"/>
              <a:t>Evaluation of the return on investment </a:t>
            </a:r>
          </a:p>
          <a:p>
            <a:pPr marL="514350" indent="-514350">
              <a:buFont typeface="Arial" panose="020B0604020202020204" pitchFamily="34" charset="0"/>
              <a:buAutoNum type="arabicPeriod"/>
            </a:pPr>
            <a:r>
              <a:rPr lang="en-GB" altLang="en-US" sz="2800"/>
              <a:t>Calculation of production costs and their monitoring </a:t>
            </a:r>
          </a:p>
          <a:p>
            <a:pPr marL="514350" indent="-514350">
              <a:buFont typeface="Arial" panose="020B0604020202020204" pitchFamily="34" charset="0"/>
              <a:buAutoNum type="arabicPeriod"/>
            </a:pPr>
            <a:r>
              <a:rPr lang="en-GB" altLang="en-US" sz="2800"/>
              <a:t>Creation of resources for development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2">
            <a:extLst>
              <a:ext uri="{FF2B5EF4-FFF2-40B4-BE49-F238E27FC236}">
                <a16:creationId xmlns:a16="http://schemas.microsoft.com/office/drawing/2014/main" id="{67B29B15-810B-1CF2-E8A5-A33EEF4DAB45}"/>
              </a:ext>
            </a:extLst>
          </p:cNvPr>
          <p:cNvSpPr>
            <a:spLocks noGrp="1"/>
          </p:cNvSpPr>
          <p:nvPr>
            <p:ph idx="1"/>
          </p:nvPr>
        </p:nvSpPr>
        <p:spPr>
          <a:xfrm>
            <a:off x="395288" y="1471613"/>
            <a:ext cx="8229600" cy="3914775"/>
          </a:xfrm>
        </p:spPr>
        <p:txBody>
          <a:bodyPr/>
          <a:lstStyle/>
          <a:p>
            <a:pPr marL="514350" indent="-514350">
              <a:buFont typeface="Arial" panose="020B0604020202020204" pitchFamily="34" charset="0"/>
              <a:buAutoNum type="arabicPeriod"/>
            </a:pPr>
            <a:r>
              <a:rPr lang="en-GB" altLang="en-US" sz="2400"/>
              <a:t>Monitoring of changes conditioning the quality management in the company </a:t>
            </a:r>
          </a:p>
          <a:p>
            <a:pPr marL="514350" indent="-514350">
              <a:buFont typeface="Arial" panose="020B0604020202020204" pitchFamily="34" charset="0"/>
              <a:buAutoNum type="arabicPeriod"/>
            </a:pPr>
            <a:r>
              <a:rPr lang="en-GB" altLang="en-US" sz="2400"/>
              <a:t>Employees’ personal contribution to the quality system </a:t>
            </a:r>
          </a:p>
          <a:p>
            <a:pPr marL="514350" indent="-514350">
              <a:buFont typeface="Arial" panose="020B0604020202020204" pitchFamily="34" charset="0"/>
              <a:buAutoNum type="arabicPeriod"/>
            </a:pPr>
            <a:r>
              <a:rPr lang="en-GB" altLang="en-US" sz="2400"/>
              <a:t>External quality audit in the company </a:t>
            </a:r>
          </a:p>
          <a:p>
            <a:pPr marL="514350" indent="-514350">
              <a:buFont typeface="Arial" panose="020B0604020202020204" pitchFamily="34" charset="0"/>
              <a:buAutoNum type="arabicPeriod"/>
            </a:pPr>
            <a:r>
              <a:rPr lang="en-GB" altLang="en-US" sz="2400"/>
              <a:t>Monitoring of the environmental impact </a:t>
            </a:r>
          </a:p>
          <a:p>
            <a:pPr marL="514350" indent="-514350">
              <a:buFont typeface="Arial" panose="020B0604020202020204" pitchFamily="34" charset="0"/>
              <a:buAutoNum type="arabicPeriod"/>
            </a:pPr>
            <a:r>
              <a:rPr lang="en-GB" altLang="en-US" sz="2400"/>
              <a:t>Impact of quality monitoring on the company processes </a:t>
            </a:r>
          </a:p>
          <a:p>
            <a:pPr marL="514350" indent="-514350">
              <a:buFont typeface="Arial" panose="020B0604020202020204" pitchFamily="34" charset="0"/>
              <a:buAutoNum type="arabicPeriod"/>
            </a:pPr>
            <a:r>
              <a:rPr lang="en-GB" altLang="en-US" sz="2400"/>
              <a:t>Covering of costs resulting from modifications of standards, regulations and legislation in the sphere of quality and environment</a:t>
            </a:r>
          </a:p>
        </p:txBody>
      </p:sp>
      <p:sp>
        <p:nvSpPr>
          <p:cNvPr id="20483" name="Date Placeholder 3">
            <a:extLst>
              <a:ext uri="{FF2B5EF4-FFF2-40B4-BE49-F238E27FC236}">
                <a16:creationId xmlns:a16="http://schemas.microsoft.com/office/drawing/2014/main" id="{31FE0831-539C-2375-CB89-3512D655033B}"/>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C704883-1842-4AF7-B8AD-5093108D822A}"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20484" name="Slide Number Placeholder 4">
            <a:extLst>
              <a:ext uri="{FF2B5EF4-FFF2-40B4-BE49-F238E27FC236}">
                <a16:creationId xmlns:a16="http://schemas.microsoft.com/office/drawing/2014/main" id="{156D47AF-1B19-89B9-CDC0-31F0743C17BF}"/>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10400DB-63AD-4F32-9014-A33F62F0C3AA}"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20485" name="Rectangle 2">
            <a:extLst>
              <a:ext uri="{FF2B5EF4-FFF2-40B4-BE49-F238E27FC236}">
                <a16:creationId xmlns:a16="http://schemas.microsoft.com/office/drawing/2014/main" id="{A6A96BC3-0210-7839-0E8C-58432D753904}"/>
              </a:ext>
            </a:extLst>
          </p:cNvPr>
          <p:cNvSpPr>
            <a:spLocks noGrp="1"/>
          </p:cNvSpPr>
          <p:nvPr>
            <p:ph type="title"/>
          </p:nvPr>
        </p:nvSpPr>
        <p:spPr/>
        <p:txBody>
          <a:bodyPr/>
          <a:lstStyle/>
          <a:p>
            <a:r>
              <a:rPr lang="en-GB" altLang="en-US"/>
              <a:t>D. QUALITY, ENVIRONMENT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Content Placeholder 2">
            <a:extLst>
              <a:ext uri="{FF2B5EF4-FFF2-40B4-BE49-F238E27FC236}">
                <a16:creationId xmlns:a16="http://schemas.microsoft.com/office/drawing/2014/main" id="{1E892350-4A04-02E8-D6D7-BBE217B03CC6}"/>
              </a:ext>
            </a:extLst>
          </p:cNvPr>
          <p:cNvSpPr>
            <a:spLocks noGrp="1"/>
          </p:cNvSpPr>
          <p:nvPr>
            <p:ph idx="1"/>
          </p:nvPr>
        </p:nvSpPr>
        <p:spPr>
          <a:xfrm>
            <a:off x="539750" y="1471613"/>
            <a:ext cx="8229600" cy="3914775"/>
          </a:xfrm>
        </p:spPr>
        <p:txBody>
          <a:bodyPr/>
          <a:lstStyle/>
          <a:p>
            <a:pPr marL="514350" indent="-514350">
              <a:buFont typeface="Arial" panose="020B0604020202020204" pitchFamily="34" charset="0"/>
              <a:buAutoNum type="arabicPeriod"/>
            </a:pPr>
            <a:r>
              <a:rPr lang="en-GB" altLang="en-US" sz="2800"/>
              <a:t>Organization of purchase and distribution channels in the company </a:t>
            </a:r>
          </a:p>
          <a:p>
            <a:pPr marL="514350" indent="-514350">
              <a:buFont typeface="Arial" panose="020B0604020202020204" pitchFamily="34" charset="0"/>
              <a:buAutoNum type="arabicPeriod"/>
            </a:pPr>
            <a:r>
              <a:rPr lang="en-GB" altLang="en-US" sz="2800"/>
              <a:t>Optimization of the company logistics </a:t>
            </a:r>
          </a:p>
          <a:p>
            <a:pPr marL="514350" indent="-514350">
              <a:buFont typeface="Arial" panose="020B0604020202020204" pitchFamily="34" charset="0"/>
              <a:buAutoNum type="arabicPeriod"/>
            </a:pPr>
            <a:r>
              <a:rPr lang="en-GB" altLang="en-US" sz="2800"/>
              <a:t>Information and communication flows between the company and its partners </a:t>
            </a:r>
          </a:p>
          <a:p>
            <a:pPr marL="514350" indent="-514350">
              <a:buFont typeface="Arial" panose="020B0604020202020204" pitchFamily="34" charset="0"/>
              <a:buAutoNum type="arabicPeriod"/>
            </a:pPr>
            <a:r>
              <a:rPr lang="en-GB" altLang="en-US" sz="2800"/>
              <a:t>Flexibility of logistics processes </a:t>
            </a:r>
          </a:p>
          <a:p>
            <a:pPr marL="514350" indent="-514350">
              <a:buFont typeface="Arial" panose="020B0604020202020204" pitchFamily="34" charset="0"/>
              <a:buAutoNum type="arabicPeriod"/>
            </a:pPr>
            <a:r>
              <a:rPr lang="en-GB" altLang="en-US" sz="2800"/>
              <a:t>Introduction of innovations in logistics </a:t>
            </a:r>
          </a:p>
          <a:p>
            <a:pPr marL="514350" indent="-514350">
              <a:buFont typeface="Arial" panose="020B0604020202020204" pitchFamily="34" charset="0"/>
              <a:buAutoNum type="arabicPeriod"/>
            </a:pPr>
            <a:r>
              <a:rPr lang="en-GB" altLang="en-US" sz="2800"/>
              <a:t>Logistics and financial control</a:t>
            </a:r>
          </a:p>
        </p:txBody>
      </p:sp>
      <p:sp>
        <p:nvSpPr>
          <p:cNvPr id="21507" name="Date Placeholder 3">
            <a:extLst>
              <a:ext uri="{FF2B5EF4-FFF2-40B4-BE49-F238E27FC236}">
                <a16:creationId xmlns:a16="http://schemas.microsoft.com/office/drawing/2014/main" id="{58650DFB-3F3A-2DA5-473F-7FD804325393}"/>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FCDF236-360B-4AE0-BE42-5B9CF8D44B61}"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21508" name="Slide Number Placeholder 4">
            <a:extLst>
              <a:ext uri="{FF2B5EF4-FFF2-40B4-BE49-F238E27FC236}">
                <a16:creationId xmlns:a16="http://schemas.microsoft.com/office/drawing/2014/main" id="{9E35E3A1-0AF8-30C0-2BC2-1EA1BC8DDD4D}"/>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7F6A8B88-C911-4A7E-8F38-1D48420A44B0}"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21509" name="Rectangle 2">
            <a:extLst>
              <a:ext uri="{FF2B5EF4-FFF2-40B4-BE49-F238E27FC236}">
                <a16:creationId xmlns:a16="http://schemas.microsoft.com/office/drawing/2014/main" id="{E57E273F-98A6-9870-4378-B07D8B9846B3}"/>
              </a:ext>
            </a:extLst>
          </p:cNvPr>
          <p:cNvSpPr>
            <a:spLocks noGrp="1"/>
          </p:cNvSpPr>
          <p:nvPr>
            <p:ph type="title"/>
          </p:nvPr>
        </p:nvSpPr>
        <p:spPr/>
        <p:txBody>
          <a:bodyPr/>
          <a:lstStyle/>
          <a:p>
            <a:r>
              <a:rPr lang="en-GB" altLang="en-US"/>
              <a:t>E. LOGISTICS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2">
            <a:extLst>
              <a:ext uri="{FF2B5EF4-FFF2-40B4-BE49-F238E27FC236}">
                <a16:creationId xmlns:a16="http://schemas.microsoft.com/office/drawing/2014/main" id="{7C5AB97D-E822-0837-A319-5F0829C2A16A}"/>
              </a:ext>
            </a:extLst>
          </p:cNvPr>
          <p:cNvSpPr>
            <a:spLocks noGrp="1"/>
          </p:cNvSpPr>
          <p:nvPr>
            <p:ph idx="1"/>
          </p:nvPr>
        </p:nvSpPr>
        <p:spPr>
          <a:xfrm>
            <a:off x="457200" y="1870075"/>
            <a:ext cx="8229600" cy="3916363"/>
          </a:xfrm>
        </p:spPr>
        <p:txBody>
          <a:bodyPr/>
          <a:lstStyle/>
          <a:p>
            <a:pPr marL="514350" indent="-514350">
              <a:buFont typeface="Arial" panose="020B0604020202020204" pitchFamily="34" charset="0"/>
              <a:buAutoNum type="arabicPeriod"/>
            </a:pPr>
            <a:r>
              <a:rPr lang="en-GB" altLang="en-US" sz="2800"/>
              <a:t>Employees satisfaction </a:t>
            </a:r>
          </a:p>
          <a:p>
            <a:pPr marL="514350" indent="-514350">
              <a:buFont typeface="Arial" panose="020B0604020202020204" pitchFamily="34" charset="0"/>
              <a:buAutoNum type="arabicPeriod"/>
            </a:pPr>
            <a:r>
              <a:rPr lang="en-GB" altLang="en-US" sz="2800"/>
              <a:t>Employees motivation </a:t>
            </a:r>
          </a:p>
          <a:p>
            <a:pPr marL="514350" indent="-514350">
              <a:buFont typeface="Arial" panose="020B0604020202020204" pitchFamily="34" charset="0"/>
              <a:buAutoNum type="arabicPeriod"/>
            </a:pPr>
            <a:r>
              <a:rPr lang="en-GB" altLang="en-US" sz="2800"/>
              <a:t>Management and communication </a:t>
            </a:r>
          </a:p>
          <a:p>
            <a:pPr marL="514350" indent="-514350">
              <a:buFont typeface="Arial" panose="020B0604020202020204" pitchFamily="34" charset="0"/>
              <a:buAutoNum type="arabicPeriod"/>
            </a:pPr>
            <a:r>
              <a:rPr lang="en-GB" altLang="en-US" sz="2800"/>
              <a:t>Conflict resolution </a:t>
            </a:r>
          </a:p>
          <a:p>
            <a:pPr marL="514350" indent="-514350">
              <a:buFont typeface="Arial" panose="020B0604020202020204" pitchFamily="34" charset="0"/>
              <a:buAutoNum type="arabicPeriod"/>
            </a:pPr>
            <a:r>
              <a:rPr lang="en-GB" altLang="en-US" sz="2800"/>
              <a:t>Company information system </a:t>
            </a:r>
          </a:p>
          <a:p>
            <a:pPr marL="514350" indent="-514350">
              <a:buFont typeface="Arial" panose="020B0604020202020204" pitchFamily="34" charset="0"/>
              <a:buAutoNum type="arabicPeriod"/>
            </a:pPr>
            <a:r>
              <a:rPr lang="en-GB" altLang="en-US" sz="2800"/>
              <a:t>Company culture</a:t>
            </a:r>
          </a:p>
        </p:txBody>
      </p:sp>
      <p:sp>
        <p:nvSpPr>
          <p:cNvPr id="22531" name="Date Placeholder 3">
            <a:extLst>
              <a:ext uri="{FF2B5EF4-FFF2-40B4-BE49-F238E27FC236}">
                <a16:creationId xmlns:a16="http://schemas.microsoft.com/office/drawing/2014/main" id="{9650A8DB-2F88-042A-678F-000AB8D652DE}"/>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8DD0846-267A-4205-B7EA-0DE9D0C5D8AC}"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22532" name="Slide Number Placeholder 4">
            <a:extLst>
              <a:ext uri="{FF2B5EF4-FFF2-40B4-BE49-F238E27FC236}">
                <a16:creationId xmlns:a16="http://schemas.microsoft.com/office/drawing/2014/main" id="{4667AF58-11B2-7933-1970-847FBD8456FE}"/>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516C050C-4D7D-457F-81C2-BCE601F37C11}"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22533" name="Rectangle 2">
            <a:extLst>
              <a:ext uri="{FF2B5EF4-FFF2-40B4-BE49-F238E27FC236}">
                <a16:creationId xmlns:a16="http://schemas.microsoft.com/office/drawing/2014/main" id="{3B639825-E348-CC17-BAA5-F2A4224277F9}"/>
              </a:ext>
            </a:extLst>
          </p:cNvPr>
          <p:cNvSpPr>
            <a:spLocks noGrp="1"/>
          </p:cNvSpPr>
          <p:nvPr>
            <p:ph type="title"/>
          </p:nvPr>
        </p:nvSpPr>
        <p:spPr/>
        <p:txBody>
          <a:bodyPr/>
          <a:lstStyle/>
          <a:p>
            <a:r>
              <a:rPr lang="en-GB" altLang="en-US"/>
              <a:t>F. ORGANIZATION AND HUMAN RESOURCES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el 1">
            <a:extLst>
              <a:ext uri="{FF2B5EF4-FFF2-40B4-BE49-F238E27FC236}">
                <a16:creationId xmlns:a16="http://schemas.microsoft.com/office/drawing/2014/main" id="{51856FD2-C763-4928-A799-C5C511BD4FDA}"/>
              </a:ext>
            </a:extLst>
          </p:cNvPr>
          <p:cNvSpPr>
            <a:spLocks noGrp="1"/>
          </p:cNvSpPr>
          <p:nvPr>
            <p:ph type="title"/>
          </p:nvPr>
        </p:nvSpPr>
        <p:spPr>
          <a:xfrm>
            <a:off x="311150" y="341313"/>
            <a:ext cx="8229600" cy="1143000"/>
          </a:xfrm>
        </p:spPr>
        <p:txBody>
          <a:bodyPr/>
          <a:lstStyle/>
          <a:p>
            <a:r>
              <a:rPr lang="en-US" altLang="en-US"/>
              <a:t>Definition of innovation</a:t>
            </a:r>
            <a:endParaRPr lang="nl-NL" altLang="en-US"/>
          </a:p>
        </p:txBody>
      </p:sp>
      <p:sp>
        <p:nvSpPr>
          <p:cNvPr id="23555" name="Tijdelijke aanduiding voor inhoud 2">
            <a:extLst>
              <a:ext uri="{FF2B5EF4-FFF2-40B4-BE49-F238E27FC236}">
                <a16:creationId xmlns:a16="http://schemas.microsoft.com/office/drawing/2014/main" id="{3C4DB203-B4AC-76D8-4944-6091BCD1BB2A}"/>
              </a:ext>
            </a:extLst>
          </p:cNvPr>
          <p:cNvSpPr>
            <a:spLocks noGrp="1"/>
          </p:cNvSpPr>
          <p:nvPr>
            <p:ph idx="1"/>
          </p:nvPr>
        </p:nvSpPr>
        <p:spPr>
          <a:xfrm>
            <a:off x="312738" y="1484313"/>
            <a:ext cx="8507412" cy="3743325"/>
          </a:xfrm>
        </p:spPr>
        <p:txBody>
          <a:bodyPr/>
          <a:lstStyle/>
          <a:p>
            <a:r>
              <a:rPr lang="en-GB" altLang="en-US" sz="2800"/>
              <a:t> “Technological innovations are defined as new products and processes and major technological modifications to products and processes.  </a:t>
            </a:r>
          </a:p>
          <a:p>
            <a:r>
              <a:rPr lang="en-GB" altLang="en-US" sz="2800"/>
              <a:t>An innovation is considered performed if it is introduced to the market (product innovation) or implemented in the production process (process innovation). Innovation includes many research, technological, organizational, financial and commercial activities.</a:t>
            </a:r>
            <a:endParaRPr lang="nl-NL" altLang="en-US" sz="28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0C02F655-CB37-C025-71B1-AFB2A4B5CB4C}"/>
              </a:ext>
            </a:extLst>
          </p:cNvPr>
          <p:cNvSpPr>
            <a:spLocks noGrp="1"/>
          </p:cNvSpPr>
          <p:nvPr>
            <p:ph type="title"/>
          </p:nvPr>
        </p:nvSpPr>
        <p:spPr>
          <a:xfrm>
            <a:off x="685800" y="152400"/>
            <a:ext cx="7772400" cy="900113"/>
          </a:xfrm>
        </p:spPr>
        <p:txBody>
          <a:bodyPr/>
          <a:lstStyle/>
          <a:p>
            <a:r>
              <a:rPr lang="en-GB" altLang="en-US" sz="3000" b="1"/>
              <a:t>INNOVATION PROCESS </a:t>
            </a:r>
            <a:endParaRPr lang="en-US" altLang="en-US"/>
          </a:p>
        </p:txBody>
      </p:sp>
      <p:sp>
        <p:nvSpPr>
          <p:cNvPr id="5123" name="Rectangle 3">
            <a:extLst>
              <a:ext uri="{FF2B5EF4-FFF2-40B4-BE49-F238E27FC236}">
                <a16:creationId xmlns:a16="http://schemas.microsoft.com/office/drawing/2014/main" id="{2247BD54-C9B0-FB71-73BB-481658592E26}"/>
              </a:ext>
            </a:extLst>
          </p:cNvPr>
          <p:cNvSpPr>
            <a:spLocks noGrp="1" noChangeArrowheads="1"/>
          </p:cNvSpPr>
          <p:nvPr>
            <p:ph type="body" idx="1"/>
          </p:nvPr>
        </p:nvSpPr>
        <p:spPr>
          <a:xfrm>
            <a:off x="457200" y="1268413"/>
            <a:ext cx="8229600" cy="3916362"/>
          </a:xfrm>
        </p:spPr>
        <p:txBody>
          <a:bodyPr/>
          <a:lstStyle/>
          <a:p>
            <a:pPr algn="just">
              <a:defRPr/>
            </a:pPr>
            <a:r>
              <a:rPr lang="en-GB" altLang="en-US" sz="2500" dirty="0"/>
              <a:t> Research and development (R&amp;D) </a:t>
            </a:r>
          </a:p>
          <a:p>
            <a:pPr algn="just">
              <a:defRPr/>
            </a:pPr>
            <a:r>
              <a:rPr lang="en-GB" altLang="en-US" sz="2500" dirty="0"/>
              <a:t>Production</a:t>
            </a:r>
          </a:p>
          <a:p>
            <a:pPr algn="just">
              <a:defRPr/>
            </a:pPr>
            <a:r>
              <a:rPr lang="en-GB" altLang="en-US" sz="2500" dirty="0"/>
              <a:t>Marketing </a:t>
            </a:r>
          </a:p>
          <a:p>
            <a:pPr marL="0" indent="0" algn="just">
              <a:buFont typeface="Arial" panose="020B0604020202020204" pitchFamily="34" charset="0"/>
              <a:buNone/>
              <a:defRPr/>
            </a:pPr>
            <a:r>
              <a:rPr lang="en-GB" altLang="en-US" sz="2500" dirty="0"/>
              <a:t>Innovation is an opportunity for something new, different. It is always based on change. </a:t>
            </a:r>
          </a:p>
          <a:p>
            <a:pPr marL="0" indent="0" algn="just">
              <a:buFont typeface="Arial" panose="020B0604020202020204" pitchFamily="34" charset="0"/>
              <a:buNone/>
              <a:defRPr/>
            </a:pPr>
            <a:r>
              <a:rPr lang="en-GB" altLang="en-US" sz="2500" dirty="0"/>
              <a:t>Innovators do not view any change as a threat but as an opportunity</a:t>
            </a:r>
            <a:endParaRPr lang="en-US" altLang="en-US" sz="25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FAA78568-442A-CFED-623D-543E5A475A1C}"/>
              </a:ext>
            </a:extLst>
          </p:cNvPr>
          <p:cNvSpPr>
            <a:spLocks noGrp="1"/>
          </p:cNvSpPr>
          <p:nvPr>
            <p:ph type="title"/>
          </p:nvPr>
        </p:nvSpPr>
        <p:spPr>
          <a:xfrm>
            <a:off x="250825" y="476250"/>
            <a:ext cx="8229600" cy="820738"/>
          </a:xfrm>
        </p:spPr>
        <p:txBody>
          <a:bodyPr/>
          <a:lstStyle/>
          <a:p>
            <a:r>
              <a:rPr lang="en-GB" altLang="en-US"/>
              <a:t>FOCUS</a:t>
            </a:r>
            <a:endParaRPr lang="en-US" altLang="en-US">
              <a:latin typeface="Arial" panose="020B0604020202020204" pitchFamily="34" charset="0"/>
            </a:endParaRPr>
          </a:p>
        </p:txBody>
      </p:sp>
      <p:sp>
        <p:nvSpPr>
          <p:cNvPr id="24579" name="Rectangle 3">
            <a:extLst>
              <a:ext uri="{FF2B5EF4-FFF2-40B4-BE49-F238E27FC236}">
                <a16:creationId xmlns:a16="http://schemas.microsoft.com/office/drawing/2014/main" id="{0388C19F-7958-E962-9597-D8F5ADBADC0B}"/>
              </a:ext>
            </a:extLst>
          </p:cNvPr>
          <p:cNvSpPr>
            <a:spLocks noGrp="1"/>
          </p:cNvSpPr>
          <p:nvPr>
            <p:ph type="body" idx="1"/>
          </p:nvPr>
        </p:nvSpPr>
        <p:spPr>
          <a:xfrm>
            <a:off x="611188" y="1484313"/>
            <a:ext cx="7489825" cy="4248150"/>
          </a:xfrm>
        </p:spPr>
        <p:txBody>
          <a:bodyPr/>
          <a:lstStyle/>
          <a:p>
            <a:pPr marL="0" indent="0">
              <a:buFont typeface="Arial" panose="020B0604020202020204" pitchFamily="34" charset="0"/>
              <a:buNone/>
              <a:defRPr/>
            </a:pPr>
            <a:r>
              <a:rPr lang="en-GB" altLang="en-US" sz="2200" dirty="0"/>
              <a:t>Use the limited resources in the most effective manner; focus on one of the following:</a:t>
            </a:r>
          </a:p>
          <a:p>
            <a:pPr marL="0" indent="0">
              <a:buFont typeface="Arial" panose="020B0604020202020204" pitchFamily="34" charset="0"/>
              <a:buNone/>
              <a:defRPr/>
            </a:pPr>
            <a:endParaRPr lang="en-GB" altLang="en-US" sz="2200" dirty="0"/>
          </a:p>
          <a:p>
            <a:pPr>
              <a:defRPr/>
            </a:pPr>
            <a:r>
              <a:rPr lang="en-GB" altLang="en-US" sz="2200" dirty="0"/>
              <a:t> Operational output </a:t>
            </a:r>
          </a:p>
          <a:p>
            <a:pPr>
              <a:defRPr/>
            </a:pPr>
            <a:r>
              <a:rPr lang="en-GB" altLang="en-US" sz="2200" dirty="0"/>
              <a:t>Top-quality products </a:t>
            </a:r>
          </a:p>
          <a:p>
            <a:pPr>
              <a:defRPr/>
            </a:pPr>
            <a:r>
              <a:rPr lang="en-GB" altLang="en-US" sz="2200" dirty="0"/>
              <a:t>Perfect knowledge of customers</a:t>
            </a:r>
            <a:endParaRPr lang="en-US" altLang="en-US" sz="2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FAC00516-F457-9491-D6B3-2CA7D8E26EDC}"/>
              </a:ext>
            </a:extLst>
          </p:cNvPr>
          <p:cNvSpPr>
            <a:spLocks noGrp="1"/>
          </p:cNvSpPr>
          <p:nvPr>
            <p:ph type="title"/>
          </p:nvPr>
        </p:nvSpPr>
        <p:spPr>
          <a:xfrm>
            <a:off x="465138" y="160338"/>
            <a:ext cx="8229600" cy="1143000"/>
          </a:xfrm>
        </p:spPr>
        <p:txBody>
          <a:bodyPr/>
          <a:lstStyle/>
          <a:p>
            <a:r>
              <a:rPr lang="en-US" altLang="en-US"/>
              <a:t>RECOMMENDATIONS</a:t>
            </a:r>
            <a:endParaRPr lang="en-GB" altLang="en-US"/>
          </a:p>
        </p:txBody>
      </p:sp>
      <p:sp>
        <p:nvSpPr>
          <p:cNvPr id="29699" name="Content Placeholder 2">
            <a:extLst>
              <a:ext uri="{FF2B5EF4-FFF2-40B4-BE49-F238E27FC236}">
                <a16:creationId xmlns:a16="http://schemas.microsoft.com/office/drawing/2014/main" id="{EA33B7D2-0B0C-3C5C-0C9E-42DCA255A704}"/>
              </a:ext>
            </a:extLst>
          </p:cNvPr>
          <p:cNvSpPr>
            <a:spLocks noGrp="1"/>
          </p:cNvSpPr>
          <p:nvPr>
            <p:ph idx="1"/>
          </p:nvPr>
        </p:nvSpPr>
        <p:spPr>
          <a:xfrm>
            <a:off x="457200" y="1341438"/>
            <a:ext cx="8229600" cy="4175125"/>
          </a:xfrm>
        </p:spPr>
        <p:txBody>
          <a:bodyPr/>
          <a:lstStyle/>
          <a:p>
            <a:r>
              <a:rPr lang="en-GB" altLang="en-US" sz="2500"/>
              <a:t>Solve the correct problem correctly – be effective and efficient </a:t>
            </a:r>
          </a:p>
          <a:p>
            <a:r>
              <a:rPr lang="en-GB" altLang="en-US" sz="2500"/>
              <a:t>Manage innovation as a project</a:t>
            </a:r>
          </a:p>
          <a:p>
            <a:r>
              <a:rPr lang="en-GB" altLang="en-US" sz="2500"/>
              <a:t>Analyze risks</a:t>
            </a:r>
          </a:p>
          <a:p>
            <a:r>
              <a:rPr lang="en-GB" altLang="en-US" sz="2500"/>
              <a:t>Use models, scenarios, computer simulation</a:t>
            </a:r>
          </a:p>
          <a:p>
            <a:r>
              <a:rPr lang="en-GB" altLang="en-US" sz="2500"/>
              <a:t>Study examples of succesful and unsuccesful innovation projects</a:t>
            </a:r>
          </a:p>
        </p:txBody>
      </p:sp>
      <p:sp>
        <p:nvSpPr>
          <p:cNvPr id="29700" name="Date Placeholder 3">
            <a:extLst>
              <a:ext uri="{FF2B5EF4-FFF2-40B4-BE49-F238E27FC236}">
                <a16:creationId xmlns:a16="http://schemas.microsoft.com/office/drawing/2014/main" id="{F8E664F0-78C6-E566-3CFA-111A15D46B30}"/>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7427D6A7-987E-4A09-994E-CDA0A6D3DCAC}"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29701" name="Slide Number Placeholder 4">
            <a:extLst>
              <a:ext uri="{FF2B5EF4-FFF2-40B4-BE49-F238E27FC236}">
                <a16:creationId xmlns:a16="http://schemas.microsoft.com/office/drawing/2014/main" id="{C48432C9-72D2-EDC9-08B4-64313E2EE0EC}"/>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0FD071E-B1F8-4E56-8FCF-4B819C62C04A}"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ED1B701-2AE7-2030-5528-232674F95663}"/>
              </a:ext>
            </a:extLst>
          </p:cNvPr>
          <p:cNvSpPr>
            <a:spLocks noGrp="1"/>
          </p:cNvSpPr>
          <p:nvPr>
            <p:ph type="title"/>
          </p:nvPr>
        </p:nvSpPr>
        <p:spPr>
          <a:xfrm>
            <a:off x="457200" y="244475"/>
            <a:ext cx="8229600" cy="1143000"/>
          </a:xfrm>
        </p:spPr>
        <p:txBody>
          <a:bodyPr/>
          <a:lstStyle/>
          <a:p>
            <a:r>
              <a:rPr lang="en-US" altLang="en-US"/>
              <a:t>WHAT TO DO</a:t>
            </a:r>
          </a:p>
        </p:txBody>
      </p:sp>
      <p:sp>
        <p:nvSpPr>
          <p:cNvPr id="30723" name="Content Placeholder 2">
            <a:extLst>
              <a:ext uri="{FF2B5EF4-FFF2-40B4-BE49-F238E27FC236}">
                <a16:creationId xmlns:a16="http://schemas.microsoft.com/office/drawing/2014/main" id="{8B297070-C207-BAB0-0CF2-64708C699DF3}"/>
              </a:ext>
            </a:extLst>
          </p:cNvPr>
          <p:cNvSpPr>
            <a:spLocks noGrp="1"/>
          </p:cNvSpPr>
          <p:nvPr>
            <p:ph idx="1"/>
          </p:nvPr>
        </p:nvSpPr>
        <p:spPr>
          <a:xfrm>
            <a:off x="465138" y="1447800"/>
            <a:ext cx="8229600" cy="3916363"/>
          </a:xfrm>
        </p:spPr>
        <p:txBody>
          <a:bodyPr/>
          <a:lstStyle/>
          <a:p>
            <a:pPr marL="0" indent="0">
              <a:buFont typeface="Arial" panose="020B0604020202020204" pitchFamily="34" charset="0"/>
              <a:buNone/>
            </a:pPr>
            <a:r>
              <a:rPr lang="en-GB" altLang="en-US" sz="2400"/>
              <a:t>1. Start with analysis and study of opportunities. </a:t>
            </a:r>
          </a:p>
          <a:p>
            <a:pPr marL="0" indent="0">
              <a:buFont typeface="Arial" panose="020B0604020202020204" pitchFamily="34" charset="0"/>
              <a:buNone/>
            </a:pPr>
            <a:r>
              <a:rPr lang="en-GB" altLang="en-US" sz="2400"/>
              <a:t>2. Go among people, ask questions, listen </a:t>
            </a:r>
          </a:p>
          <a:p>
            <a:pPr marL="0" indent="0">
              <a:buFont typeface="Arial" panose="020B0604020202020204" pitchFamily="34" charset="0"/>
              <a:buNone/>
            </a:pPr>
            <a:r>
              <a:rPr lang="en-GB" altLang="en-US" sz="2400"/>
              <a:t>3. Effective innovations are surprisingly simple. They must be focused on specific needs and on specific final products. </a:t>
            </a:r>
          </a:p>
          <a:p>
            <a:pPr marL="0" indent="0">
              <a:buFont typeface="Arial" panose="020B0604020202020204" pitchFamily="34" charset="0"/>
              <a:buNone/>
            </a:pPr>
            <a:r>
              <a:rPr lang="en-GB" altLang="en-US" sz="2400"/>
              <a:t>4. Effective innovation start on a small scale. </a:t>
            </a:r>
          </a:p>
          <a:p>
            <a:pPr marL="0" indent="0">
              <a:buFont typeface="Arial" panose="020B0604020202020204" pitchFamily="34" charset="0"/>
              <a:buNone/>
            </a:pPr>
            <a:r>
              <a:rPr lang="en-GB" altLang="en-US" sz="2400"/>
              <a:t>5. A successful innovation always tries to win a leading position, otherwise you create opportunities for your competitors</a:t>
            </a:r>
          </a:p>
        </p:txBody>
      </p:sp>
      <p:sp>
        <p:nvSpPr>
          <p:cNvPr id="30724" name="Date Placeholder 3">
            <a:extLst>
              <a:ext uri="{FF2B5EF4-FFF2-40B4-BE49-F238E27FC236}">
                <a16:creationId xmlns:a16="http://schemas.microsoft.com/office/drawing/2014/main" id="{D80DA8AD-E3C0-5C7C-1178-F53A6F8D3B33}"/>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CE12081-571F-42E1-8B8D-B3FCF397A149}" type="datetime1">
              <a:rPr lang="en-GB" altLang="en-US" sz="1000" smtClean="0">
                <a:solidFill>
                  <a:srgbClr val="898989"/>
                </a:solidFill>
              </a:rPr>
              <a:pPr>
                <a:spcBef>
                  <a:spcPct val="0"/>
                </a:spcBef>
                <a:buFontTx/>
                <a:buNone/>
              </a:pPr>
              <a:t>06/04/2022</a:t>
            </a:fld>
            <a:endParaRPr lang="en-GB" altLang="en-US" sz="1000">
              <a:solidFill>
                <a:srgbClr val="898989"/>
              </a:solidFill>
            </a:endParaRPr>
          </a:p>
        </p:txBody>
      </p:sp>
      <p:sp>
        <p:nvSpPr>
          <p:cNvPr id="30725" name="Slide Number Placeholder 4">
            <a:extLst>
              <a:ext uri="{FF2B5EF4-FFF2-40B4-BE49-F238E27FC236}">
                <a16:creationId xmlns:a16="http://schemas.microsoft.com/office/drawing/2014/main" id="{5FEBAB72-0531-415A-C16B-19172C87DB96}"/>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0300F95-2019-4240-A23B-0B823B40E512}"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el 1">
            <a:extLst>
              <a:ext uri="{FF2B5EF4-FFF2-40B4-BE49-F238E27FC236}">
                <a16:creationId xmlns:a16="http://schemas.microsoft.com/office/drawing/2014/main" id="{73FCA1C0-2A16-8251-925F-1B663E9A2B29}"/>
              </a:ext>
            </a:extLst>
          </p:cNvPr>
          <p:cNvSpPr>
            <a:spLocks noGrp="1"/>
          </p:cNvSpPr>
          <p:nvPr>
            <p:ph type="title"/>
          </p:nvPr>
        </p:nvSpPr>
        <p:spPr>
          <a:xfrm>
            <a:off x="382588" y="120650"/>
            <a:ext cx="8229600" cy="1143000"/>
          </a:xfrm>
        </p:spPr>
        <p:txBody>
          <a:bodyPr/>
          <a:lstStyle/>
          <a:p>
            <a:r>
              <a:rPr lang="en-US" altLang="en-US"/>
              <a:t>WHAT TO AVOID</a:t>
            </a:r>
            <a:endParaRPr lang="nl-NL" altLang="en-US"/>
          </a:p>
        </p:txBody>
      </p:sp>
      <p:sp>
        <p:nvSpPr>
          <p:cNvPr id="31747" name="Tijdelijke aanduiding voor inhoud 2">
            <a:extLst>
              <a:ext uri="{FF2B5EF4-FFF2-40B4-BE49-F238E27FC236}">
                <a16:creationId xmlns:a16="http://schemas.microsoft.com/office/drawing/2014/main" id="{A2E03F28-E441-263D-551F-9389FD0A7B96}"/>
              </a:ext>
            </a:extLst>
          </p:cNvPr>
          <p:cNvSpPr>
            <a:spLocks noGrp="1"/>
          </p:cNvSpPr>
          <p:nvPr>
            <p:ph idx="1"/>
          </p:nvPr>
        </p:nvSpPr>
        <p:spPr>
          <a:xfrm>
            <a:off x="565150" y="1471613"/>
            <a:ext cx="8578850" cy="3914775"/>
          </a:xfrm>
        </p:spPr>
        <p:txBody>
          <a:bodyPr/>
          <a:lstStyle/>
          <a:p>
            <a:pPr marL="514350" indent="-514350">
              <a:buFont typeface="Arial" panose="020B0604020202020204" pitchFamily="34" charset="0"/>
              <a:buAutoNum type="arabicPeriod"/>
            </a:pPr>
            <a:r>
              <a:rPr lang="en-GB" altLang="en-US" sz="2800"/>
              <a:t>Don’t try to be too “clever”. All that is too sophisticated will almost certainly go wrong. </a:t>
            </a:r>
          </a:p>
          <a:p>
            <a:pPr marL="514350" indent="-514350">
              <a:buFont typeface="Arial" panose="020B0604020202020204" pitchFamily="34" charset="0"/>
              <a:buAutoNum type="arabicPeriod"/>
            </a:pPr>
            <a:r>
              <a:rPr lang="en-GB" altLang="en-US" sz="2800"/>
              <a:t>Don’t try to do too many things at once. Focus on the core of the problem. </a:t>
            </a:r>
          </a:p>
          <a:p>
            <a:pPr marL="514350" indent="-514350">
              <a:buFont typeface="Arial" panose="020B0604020202020204" pitchFamily="34" charset="0"/>
              <a:buAutoNum type="arabicPeriod"/>
            </a:pPr>
            <a:r>
              <a:rPr lang="en-GB" altLang="en-US" sz="2800"/>
              <a:t>Don’t try to make innovations for the future but for today. An innovation can have a long-term impact but there must be an immediate need for it.</a:t>
            </a:r>
            <a:endParaRPr lang="nl-NL" altLang="en-US" sz="28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el 1">
            <a:extLst>
              <a:ext uri="{FF2B5EF4-FFF2-40B4-BE49-F238E27FC236}">
                <a16:creationId xmlns:a16="http://schemas.microsoft.com/office/drawing/2014/main" id="{FB635A26-7E5E-B1C3-C15E-B10ACFB21D83}"/>
              </a:ext>
            </a:extLst>
          </p:cNvPr>
          <p:cNvSpPr>
            <a:spLocks noGrp="1"/>
          </p:cNvSpPr>
          <p:nvPr>
            <p:ph type="title"/>
          </p:nvPr>
        </p:nvSpPr>
        <p:spPr>
          <a:xfrm>
            <a:off x="457200" y="115888"/>
            <a:ext cx="8229600" cy="1143000"/>
          </a:xfrm>
        </p:spPr>
        <p:txBody>
          <a:bodyPr/>
          <a:lstStyle/>
          <a:p>
            <a:r>
              <a:rPr lang="en-US" altLang="en-US"/>
              <a:t>Pillars of success</a:t>
            </a:r>
            <a:endParaRPr lang="nl-NL" altLang="en-US"/>
          </a:p>
        </p:txBody>
      </p:sp>
      <p:sp>
        <p:nvSpPr>
          <p:cNvPr id="33795" name="Tijdelijke aanduiding voor inhoud 2">
            <a:extLst>
              <a:ext uri="{FF2B5EF4-FFF2-40B4-BE49-F238E27FC236}">
                <a16:creationId xmlns:a16="http://schemas.microsoft.com/office/drawing/2014/main" id="{E545558F-7C20-396A-6FE7-241C5F0F19BA}"/>
              </a:ext>
            </a:extLst>
          </p:cNvPr>
          <p:cNvSpPr>
            <a:spLocks noGrp="1"/>
          </p:cNvSpPr>
          <p:nvPr>
            <p:ph idx="1"/>
          </p:nvPr>
        </p:nvSpPr>
        <p:spPr>
          <a:xfrm>
            <a:off x="565150" y="1470025"/>
            <a:ext cx="8578850" cy="3916363"/>
          </a:xfrm>
        </p:spPr>
        <p:txBody>
          <a:bodyPr/>
          <a:lstStyle/>
          <a:p>
            <a:pPr marL="514350" indent="-514350">
              <a:buFont typeface="Arial" panose="020B0604020202020204" pitchFamily="34" charset="0"/>
              <a:buAutoNum type="arabicPeriod"/>
            </a:pPr>
            <a:r>
              <a:rPr lang="en-GB" altLang="en-US"/>
              <a:t>Maximum attainable quality </a:t>
            </a:r>
          </a:p>
          <a:p>
            <a:pPr marL="514350" indent="-514350">
              <a:buFont typeface="Arial" panose="020B0604020202020204" pitchFamily="34" charset="0"/>
              <a:buAutoNum type="arabicPeriod"/>
            </a:pPr>
            <a:r>
              <a:rPr lang="en-GB" altLang="en-US"/>
              <a:t>Minimise costs</a:t>
            </a:r>
          </a:p>
          <a:p>
            <a:pPr marL="514350" indent="-514350">
              <a:buFont typeface="Arial" panose="020B0604020202020204" pitchFamily="34" charset="0"/>
              <a:buAutoNum type="arabicPeriod"/>
            </a:pPr>
            <a:r>
              <a:rPr lang="en-GB" altLang="en-US" dirty="0">
                <a:ea typeface="MS PGothic"/>
              </a:rPr>
              <a:t>Development of original products</a:t>
            </a:r>
          </a:p>
          <a:p>
            <a:pPr marL="514350" indent="-514350">
              <a:buAutoNum type="arabicPeriod"/>
            </a:pPr>
            <a:endParaRPr lang="en-GB" altLang="en-US" dirty="0"/>
          </a:p>
          <a:p>
            <a:pPr marL="0" indent="0">
              <a:buNone/>
            </a:pPr>
            <a:r>
              <a:rPr lang="en-GB" altLang="en-US" dirty="0">
                <a:ea typeface="MS PGothic"/>
              </a:rPr>
              <a:t>Slides 2-21 Jiri </a:t>
            </a:r>
            <a:r>
              <a:rPr lang="en-GB" altLang="en-US">
                <a:ea typeface="MS PGothic"/>
              </a:rPr>
              <a:t>Vacek </a:t>
            </a:r>
            <a:r>
              <a:rPr lang="en-GB">
                <a:ea typeface="+mn-lt"/>
                <a:cs typeface="+mn-lt"/>
              </a:rPr>
              <a:t>2008</a:t>
            </a:r>
            <a:r>
              <a:rPr lang="en-GB" altLang="en-US">
                <a:ea typeface="MS PGothic"/>
                <a:cs typeface="+mn-lt"/>
              </a:rPr>
              <a:t> </a:t>
            </a:r>
            <a:br>
              <a:rPr lang="en-GB" altLang="en-US" dirty="0">
                <a:ea typeface="MS PGothic"/>
                <a:cs typeface="+mn-lt"/>
              </a:rPr>
            </a:br>
            <a:r>
              <a:rPr lang="en-GB">
                <a:ea typeface="+mn-lt"/>
                <a:cs typeface="+mn-lt"/>
                <a:hlinkClick r:id="rId3"/>
              </a:rPr>
              <a:t>https://www.kip.zcu.cz/kursy/imi/ERASMUS/INNOVATION_MANAGEMENT.pdf</a:t>
            </a:r>
            <a:r>
              <a:rPr lang="en-GB">
                <a:ea typeface="+mn-lt"/>
                <a:cs typeface="+mn-lt"/>
              </a:rPr>
              <a:t> </a:t>
            </a:r>
            <a:endParaRPr lang="en-GB" altLang="en-US">
              <a:ea typeface="+mn-lt"/>
              <a:cs typeface="+mn-l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el 1">
            <a:extLst>
              <a:ext uri="{FF2B5EF4-FFF2-40B4-BE49-F238E27FC236}">
                <a16:creationId xmlns:a16="http://schemas.microsoft.com/office/drawing/2014/main" id="{8BF8BBB9-BD96-D7D4-BBB5-3AC5081AA9BC}"/>
              </a:ext>
            </a:extLst>
          </p:cNvPr>
          <p:cNvSpPr>
            <a:spLocks noGrp="1"/>
          </p:cNvSpPr>
          <p:nvPr>
            <p:ph type="title"/>
          </p:nvPr>
        </p:nvSpPr>
        <p:spPr>
          <a:xfrm>
            <a:off x="457200" y="115888"/>
            <a:ext cx="8229600" cy="1143000"/>
          </a:xfrm>
        </p:spPr>
        <p:txBody>
          <a:bodyPr/>
          <a:lstStyle/>
          <a:p>
            <a:r>
              <a:rPr lang="en-US" altLang="en-US" dirty="0">
                <a:ea typeface="MS PGothic"/>
              </a:rPr>
              <a:t>Case Studies</a:t>
            </a:r>
          </a:p>
        </p:txBody>
      </p:sp>
      <p:sp>
        <p:nvSpPr>
          <p:cNvPr id="35843" name="Tijdelijke aanduiding voor inhoud 2">
            <a:extLst>
              <a:ext uri="{FF2B5EF4-FFF2-40B4-BE49-F238E27FC236}">
                <a16:creationId xmlns:a16="http://schemas.microsoft.com/office/drawing/2014/main" id="{703CBFFE-13AB-23E3-A273-F0430EFAB8D7}"/>
              </a:ext>
            </a:extLst>
          </p:cNvPr>
          <p:cNvSpPr>
            <a:spLocks noGrp="1"/>
          </p:cNvSpPr>
          <p:nvPr>
            <p:ph idx="1"/>
          </p:nvPr>
        </p:nvSpPr>
        <p:spPr>
          <a:xfrm>
            <a:off x="565150" y="1125538"/>
            <a:ext cx="8578850" cy="3916362"/>
          </a:xfrm>
        </p:spPr>
        <p:txBody>
          <a:bodyPr/>
          <a:lstStyle/>
          <a:p>
            <a:pPr marL="0" indent="0">
              <a:buNone/>
            </a:pPr>
            <a:r>
              <a:rPr lang="en-GB" sz="2400" dirty="0">
                <a:ea typeface="+mn-lt"/>
                <a:cs typeface="+mn-lt"/>
              </a:rPr>
              <a:t>• </a:t>
            </a:r>
            <a:r>
              <a:rPr lang="en-GB" altLang="en-US" sz="2400" dirty="0">
                <a:ea typeface="MS PGothic"/>
              </a:rPr>
              <a:t>IBM Case Studies: </a:t>
            </a:r>
            <a:r>
              <a:rPr lang="en-GB" sz="2400" dirty="0">
                <a:ea typeface="+mn-lt"/>
                <a:cs typeface="+mn-lt"/>
                <a:hlinkClick r:id="rId3"/>
              </a:rPr>
              <a:t>https://www.ibm.com/search?lang=en&amp;cc=uk&amp;q=innovation%20case%20study</a:t>
            </a:r>
            <a:br>
              <a:rPr lang="en-GB" sz="2400" dirty="0">
                <a:ea typeface="+mn-lt"/>
                <a:cs typeface="+mn-lt"/>
              </a:rPr>
            </a:br>
            <a:endParaRPr lang="en-US"/>
          </a:p>
          <a:p>
            <a:pPr marL="0" indent="0">
              <a:buNone/>
            </a:pPr>
            <a:r>
              <a:rPr lang="en-GB" altLang="en-US" sz="2400" dirty="0">
                <a:ea typeface="MS PGothic"/>
              </a:rPr>
              <a:t>• Industry podcasts: Midsized clients and experts in seven industries share their insights </a:t>
            </a:r>
            <a:r>
              <a:rPr lang="en-GB" sz="2400" dirty="0">
                <a:ea typeface="+mn-lt"/>
                <a:cs typeface="+mn-lt"/>
                <a:hlinkClick r:id="rId4"/>
              </a:rPr>
              <a:t>https://getdivvy.com/blog/best-finance-podcasts/</a:t>
            </a:r>
            <a:r>
              <a:rPr lang="en-GB" sz="2400" dirty="0">
                <a:ea typeface="+mn-lt"/>
                <a:cs typeface="+mn-lt"/>
              </a:rPr>
              <a:t>  </a:t>
            </a:r>
            <a:br>
              <a:rPr lang="en-GB" sz="2400" dirty="0">
                <a:ea typeface="+mn-lt"/>
                <a:cs typeface="+mn-lt"/>
              </a:rPr>
            </a:br>
            <a:endParaRPr lang="en-US"/>
          </a:p>
          <a:p>
            <a:pPr marL="0" indent="0">
              <a:buNone/>
            </a:pPr>
            <a:r>
              <a:rPr lang="en-GB" altLang="en-US" sz="2400" dirty="0">
                <a:ea typeface="MS PGothic"/>
              </a:rPr>
              <a:t>• McLaughlin 2022</a:t>
            </a:r>
          </a:p>
          <a:p>
            <a:pPr marL="0" indent="0">
              <a:buNone/>
            </a:pPr>
            <a:r>
              <a:rPr lang="en-GB" altLang="en-US" sz="2400" dirty="0">
                <a:ea typeface="MS PGothic"/>
              </a:rPr>
              <a:t>• Ibn-Muhammad et al 2020</a:t>
            </a: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3439</TotalTime>
  <Words>1260</Words>
  <Application>Microsoft Office PowerPoint</Application>
  <PresentationFormat>On-screen Show (4:3)</PresentationFormat>
  <Paragraphs>192</Paragraphs>
  <Slides>22</Slides>
  <Notes>9</Notes>
  <HiddenSlides>0</HiddenSlides>
  <MMClips>0</MMClips>
  <ScaleCrop>false</ScaleCrop>
  <HeadingPairs>
    <vt:vector size="4" baseType="variant">
      <vt:variant>
        <vt:lpstr>Theme</vt:lpstr>
      </vt:variant>
      <vt:variant>
        <vt:i4>3</vt:i4>
      </vt:variant>
      <vt:variant>
        <vt:lpstr>Slide Titles</vt:lpstr>
      </vt:variant>
      <vt:variant>
        <vt:i4>22</vt:i4>
      </vt:variant>
    </vt:vector>
  </HeadingPairs>
  <TitlesOfParts>
    <vt:vector size="25" baseType="lpstr">
      <vt:lpstr>1_20140311PresentationUWTSDTemplate</vt:lpstr>
      <vt:lpstr>20140311PresentationUWTSDTemplate</vt:lpstr>
      <vt:lpstr>2_20140311PresentationUWTSDTemplate</vt:lpstr>
      <vt:lpstr>Developing Workplace Critical Thinking (DWC)</vt:lpstr>
      <vt:lpstr>Managing Innovation &amp; Creativity Changing Work / Business Environment </vt:lpstr>
      <vt:lpstr>PowerPoint Presentation</vt:lpstr>
      <vt:lpstr>PowerPoint Presentation</vt:lpstr>
      <vt:lpstr>CHARACTERISTICS OF SUCCESSFUL INNOVATING COMPANIES - 1 </vt:lpstr>
      <vt:lpstr>CHARACTERISTICS OF SUCCESSFUL INNOVATING COMPANIES - 1 </vt:lpstr>
      <vt:lpstr>COMPANY INNOVATION POTENTIAL</vt:lpstr>
      <vt:lpstr>INNOVATION POTENTIAL ASSESSMENT</vt:lpstr>
      <vt:lpstr>A. STRATEGY AND PLANNING</vt:lpstr>
      <vt:lpstr>B. MARKETING </vt:lpstr>
      <vt:lpstr>C. TECHNOLOGICAL PROCESS</vt:lpstr>
      <vt:lpstr>D. QUALITY, ENVIRONMENT</vt:lpstr>
      <vt:lpstr>E. LOGISTICS</vt:lpstr>
      <vt:lpstr>F. ORGANIZATION AND HUMAN RESOURCES</vt:lpstr>
      <vt:lpstr>Definition of innovation</vt:lpstr>
      <vt:lpstr>INNOVATION PROCESS </vt:lpstr>
      <vt:lpstr>FOCUS</vt:lpstr>
      <vt:lpstr>RECOMMENDATIONS</vt:lpstr>
      <vt:lpstr>WHAT TO DO</vt:lpstr>
      <vt:lpstr>WHAT TO AVOID</vt:lpstr>
      <vt:lpstr>Pillars of success</vt:lpstr>
      <vt:lpstr>Case Studies</vt:lpstr>
    </vt:vector>
  </TitlesOfParts>
  <Company>Christy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Yajesh Kumar</cp:lastModifiedBy>
  <cp:revision>540</cp:revision>
  <dcterms:created xsi:type="dcterms:W3CDTF">2007-02-22T15:17:11Z</dcterms:created>
  <dcterms:modified xsi:type="dcterms:W3CDTF">2022-04-06T09:28:28Z</dcterms:modified>
</cp:coreProperties>
</file>