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44"/>
  </p:notesMasterIdLst>
  <p:sldIdLst>
    <p:sldId id="389" r:id="rId3"/>
    <p:sldId id="414" r:id="rId4"/>
    <p:sldId id="413" r:id="rId5"/>
    <p:sldId id="415" r:id="rId6"/>
    <p:sldId id="460" r:id="rId7"/>
    <p:sldId id="462" r:id="rId8"/>
    <p:sldId id="463" r:id="rId9"/>
    <p:sldId id="461" r:id="rId10"/>
    <p:sldId id="416" r:id="rId11"/>
    <p:sldId id="417" r:id="rId12"/>
    <p:sldId id="382" r:id="rId13"/>
    <p:sldId id="459" r:id="rId14"/>
    <p:sldId id="384" r:id="rId15"/>
    <p:sldId id="418" r:id="rId16"/>
    <p:sldId id="464" r:id="rId17"/>
    <p:sldId id="466" r:id="rId18"/>
    <p:sldId id="435" r:id="rId19"/>
    <p:sldId id="391" r:id="rId20"/>
    <p:sldId id="433" r:id="rId21"/>
    <p:sldId id="257" r:id="rId22"/>
    <p:sldId id="258" r:id="rId23"/>
    <p:sldId id="259" r:id="rId24"/>
    <p:sldId id="260" r:id="rId25"/>
    <p:sldId id="465" r:id="rId26"/>
    <p:sldId id="261" r:id="rId27"/>
    <p:sldId id="262" r:id="rId28"/>
    <p:sldId id="263" r:id="rId29"/>
    <p:sldId id="278" r:id="rId30"/>
    <p:sldId id="264" r:id="rId31"/>
    <p:sldId id="265" r:id="rId32"/>
    <p:sldId id="266" r:id="rId33"/>
    <p:sldId id="267" r:id="rId34"/>
    <p:sldId id="268" r:id="rId35"/>
    <p:sldId id="269" r:id="rId36"/>
    <p:sldId id="270" r:id="rId37"/>
    <p:sldId id="271" r:id="rId38"/>
    <p:sldId id="272" r:id="rId39"/>
    <p:sldId id="273" r:id="rId40"/>
    <p:sldId id="274" r:id="rId41"/>
    <p:sldId id="275" r:id="rId42"/>
    <p:sldId id="276" r:id="rId4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2716C"/>
    <a:srgbClr val="E80A69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5876AA-5632-410E-A63D-08B0A085FB69}" v="64" dt="2025-11-03T15:28:29.188"/>
  </p1510:revLst>
</p1510:revInfo>
</file>

<file path=ppt/tableStyles.xml><?xml version="1.0" encoding="utf-8"?>
<a:tblStyleLst xmlns:a="http://schemas.openxmlformats.org/drawingml/2006/main" def="{5C22544A-7EE6-4342-B048-85BDC9FD1C3A}"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889" autoAdjust="0"/>
    <p:restoredTop sz="94660"/>
  </p:normalViewPr>
  <p:slideViewPr>
    <p:cSldViewPr>
      <p:cViewPr varScale="1">
        <p:scale>
          <a:sx n="88" d="100"/>
          <a:sy n="88" d="100"/>
        </p:scale>
        <p:origin x="342" y="8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microsoft.com/office/2016/11/relationships/changesInfo" Target="changesInfos/changesInfo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tableStyles" Target="tableStyle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viewProps" Target="viewProps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odri Thomas" userId="97013524-85ec-4bc1-99cf-ee75f81eb8cc" providerId="ADAL" clId="{4EBE2413-C16E-44A7-BD3F-2058EA3E2B53}"/>
    <pc:docChg chg="custSel addSld modSld sldOrd">
      <pc:chgData name="Rhodri Thomas" userId="97013524-85ec-4bc1-99cf-ee75f81eb8cc" providerId="ADAL" clId="{4EBE2413-C16E-44A7-BD3F-2058EA3E2B53}" dt="2024-11-11T12:44:04.687" v="134" actId="1076"/>
      <pc:docMkLst>
        <pc:docMk/>
      </pc:docMkLst>
      <pc:sldChg chg="modSp mod">
        <pc:chgData name="Rhodri Thomas" userId="97013524-85ec-4bc1-99cf-ee75f81eb8cc" providerId="ADAL" clId="{4EBE2413-C16E-44A7-BD3F-2058EA3E2B53}" dt="2024-11-11T12:12:02.277" v="4" actId="21"/>
        <pc:sldMkLst>
          <pc:docMk/>
          <pc:sldMk cId="528007243" sldId="413"/>
        </pc:sldMkLst>
        <pc:spChg chg="mod">
          <ac:chgData name="Rhodri Thomas" userId="97013524-85ec-4bc1-99cf-ee75f81eb8cc" providerId="ADAL" clId="{4EBE2413-C16E-44A7-BD3F-2058EA3E2B53}" dt="2024-11-11T12:12:02.277" v="4" actId="21"/>
          <ac:spMkLst>
            <pc:docMk/>
            <pc:sldMk cId="528007243" sldId="413"/>
            <ac:spMk id="2" creationId="{00000000-0000-0000-0000-000000000000}"/>
          </ac:spMkLst>
        </pc:spChg>
      </pc:sldChg>
      <pc:sldChg chg="addSp modSp new mod">
        <pc:chgData name="Rhodri Thomas" userId="97013524-85ec-4bc1-99cf-ee75f81eb8cc" providerId="ADAL" clId="{4EBE2413-C16E-44A7-BD3F-2058EA3E2B53}" dt="2024-11-11T12:12:19.115" v="9" actId="1076"/>
        <pc:sldMkLst>
          <pc:docMk/>
          <pc:sldMk cId="1900942942" sldId="460"/>
        </pc:sldMkLst>
        <pc:spChg chg="add mod">
          <ac:chgData name="Rhodri Thomas" userId="97013524-85ec-4bc1-99cf-ee75f81eb8cc" providerId="ADAL" clId="{4EBE2413-C16E-44A7-BD3F-2058EA3E2B53}" dt="2024-11-11T12:12:16.565" v="8" actId="14100"/>
          <ac:spMkLst>
            <pc:docMk/>
            <pc:sldMk cId="1900942942" sldId="460"/>
            <ac:spMk id="4" creationId="{6923A277-4F64-AC2B-296B-33D26FB9F627}"/>
          </ac:spMkLst>
        </pc:spChg>
        <pc:picChg chg="add mod">
          <ac:chgData name="Rhodri Thomas" userId="97013524-85ec-4bc1-99cf-ee75f81eb8cc" providerId="ADAL" clId="{4EBE2413-C16E-44A7-BD3F-2058EA3E2B53}" dt="2024-11-11T12:12:19.115" v="9" actId="1076"/>
          <ac:picMkLst>
            <pc:docMk/>
            <pc:sldMk cId="1900942942" sldId="460"/>
            <ac:picMk id="2" creationId="{2BB8D645-F037-ABFD-2270-7F294947D050}"/>
          </ac:picMkLst>
        </pc:picChg>
      </pc:sldChg>
      <pc:sldChg chg="addSp modSp new mod">
        <pc:chgData name="Rhodri Thomas" userId="97013524-85ec-4bc1-99cf-ee75f81eb8cc" providerId="ADAL" clId="{4EBE2413-C16E-44A7-BD3F-2058EA3E2B53}" dt="2024-11-11T12:23:05.334" v="99" actId="20577"/>
        <pc:sldMkLst>
          <pc:docMk/>
          <pc:sldMk cId="2931586301" sldId="461"/>
        </pc:sldMkLst>
        <pc:spChg chg="add mod">
          <ac:chgData name="Rhodri Thomas" userId="97013524-85ec-4bc1-99cf-ee75f81eb8cc" providerId="ADAL" clId="{4EBE2413-C16E-44A7-BD3F-2058EA3E2B53}" dt="2024-11-11T12:23:05.334" v="99" actId="20577"/>
          <ac:spMkLst>
            <pc:docMk/>
            <pc:sldMk cId="2931586301" sldId="461"/>
            <ac:spMk id="4" creationId="{C338FF37-D89E-15ED-AAC4-ADCD9055B02F}"/>
          </ac:spMkLst>
        </pc:spChg>
        <pc:picChg chg="add mod">
          <ac:chgData name="Rhodri Thomas" userId="97013524-85ec-4bc1-99cf-ee75f81eb8cc" providerId="ADAL" clId="{4EBE2413-C16E-44A7-BD3F-2058EA3E2B53}" dt="2024-11-11T12:18:29.091" v="14" actId="1076"/>
          <ac:picMkLst>
            <pc:docMk/>
            <pc:sldMk cId="2931586301" sldId="461"/>
            <ac:picMk id="2" creationId="{F7A39D40-70A9-023F-D239-D50090D6D6C9}"/>
          </ac:picMkLst>
        </pc:picChg>
      </pc:sldChg>
      <pc:sldChg chg="addSp delSp modSp new mod ord">
        <pc:chgData name="Rhodri Thomas" userId="97013524-85ec-4bc1-99cf-ee75f81eb8cc" providerId="ADAL" clId="{4EBE2413-C16E-44A7-BD3F-2058EA3E2B53}" dt="2024-11-11T12:44:04.687" v="134" actId="1076"/>
        <pc:sldMkLst>
          <pc:docMk/>
          <pc:sldMk cId="630721595" sldId="462"/>
        </pc:sldMkLst>
        <pc:spChg chg="add mod">
          <ac:chgData name="Rhodri Thomas" userId="97013524-85ec-4bc1-99cf-ee75f81eb8cc" providerId="ADAL" clId="{4EBE2413-C16E-44A7-BD3F-2058EA3E2B53}" dt="2024-11-11T12:43:26.642" v="125" actId="14100"/>
          <ac:spMkLst>
            <pc:docMk/>
            <pc:sldMk cId="630721595" sldId="462"/>
            <ac:spMk id="3" creationId="{284C21FA-83EC-C538-ED06-A55B038BED3A}"/>
          </ac:spMkLst>
        </pc:spChg>
        <pc:spChg chg="add del mod">
          <ac:chgData name="Rhodri Thomas" userId="97013524-85ec-4bc1-99cf-ee75f81eb8cc" providerId="ADAL" clId="{4EBE2413-C16E-44A7-BD3F-2058EA3E2B53}" dt="2024-11-11T12:40:20.215" v="105" actId="478"/>
          <ac:spMkLst>
            <pc:docMk/>
            <pc:sldMk cId="630721595" sldId="462"/>
            <ac:spMk id="5" creationId="{ADB80C4B-6E98-B516-5B3A-68CAB8AC257A}"/>
          </ac:spMkLst>
        </pc:spChg>
        <pc:spChg chg="add del mod">
          <ac:chgData name="Rhodri Thomas" userId="97013524-85ec-4bc1-99cf-ee75f81eb8cc" providerId="ADAL" clId="{4EBE2413-C16E-44A7-BD3F-2058EA3E2B53}" dt="2024-11-11T12:43:59.126" v="132" actId="478"/>
          <ac:spMkLst>
            <pc:docMk/>
            <pc:sldMk cId="630721595" sldId="462"/>
            <ac:spMk id="11" creationId="{D9BD4ED8-8EDA-8FFC-2038-BBA406EAF266}"/>
          </ac:spMkLst>
        </pc:spChg>
        <pc:picChg chg="add mod modCrop">
          <ac:chgData name="Rhodri Thomas" userId="97013524-85ec-4bc1-99cf-ee75f81eb8cc" providerId="ADAL" clId="{4EBE2413-C16E-44A7-BD3F-2058EA3E2B53}" dt="2024-11-11T12:44:04.687" v="134" actId="1076"/>
          <ac:picMkLst>
            <pc:docMk/>
            <pc:sldMk cId="630721595" sldId="462"/>
            <ac:picMk id="7" creationId="{42DA710B-CBEB-A952-DFB0-803EC6E09241}"/>
          </ac:picMkLst>
        </pc:picChg>
        <pc:picChg chg="add mod modCrop">
          <ac:chgData name="Rhodri Thomas" userId="97013524-85ec-4bc1-99cf-ee75f81eb8cc" providerId="ADAL" clId="{4EBE2413-C16E-44A7-BD3F-2058EA3E2B53}" dt="2024-11-11T12:44:02.604" v="133" actId="1076"/>
          <ac:picMkLst>
            <pc:docMk/>
            <pc:sldMk cId="630721595" sldId="462"/>
            <ac:picMk id="9" creationId="{8F9587E9-DF35-8219-5DEF-28D26D370669}"/>
          </ac:picMkLst>
        </pc:picChg>
      </pc:sldChg>
    </pc:docChg>
  </pc:docChgLst>
  <pc:docChgLst>
    <pc:chgData name="Rhodri Thomas" userId="97013524-85ec-4bc1-99cf-ee75f81eb8cc" providerId="ADAL" clId="{BA5876AA-5632-410E-A63D-08B0A085FB69}"/>
    <pc:docChg chg="undo custSel addSld delSld modSld sldOrd">
      <pc:chgData name="Rhodri Thomas" userId="97013524-85ec-4bc1-99cf-ee75f81eb8cc" providerId="ADAL" clId="{BA5876AA-5632-410E-A63D-08B0A085FB69}" dt="2025-11-03T17:09:00.706" v="1114" actId="729"/>
      <pc:docMkLst>
        <pc:docMk/>
      </pc:docMkLst>
      <pc:sldChg chg="modSp mod modShow">
        <pc:chgData name="Rhodri Thomas" userId="97013524-85ec-4bc1-99cf-ee75f81eb8cc" providerId="ADAL" clId="{BA5876AA-5632-410E-A63D-08B0A085FB69}" dt="2025-11-03T17:08:07.026" v="1111" actId="729"/>
        <pc:sldMkLst>
          <pc:docMk/>
          <pc:sldMk cId="1599272281" sldId="260"/>
        </pc:sldMkLst>
        <pc:spChg chg="mod">
          <ac:chgData name="Rhodri Thomas" userId="97013524-85ec-4bc1-99cf-ee75f81eb8cc" providerId="ADAL" clId="{BA5876AA-5632-410E-A63D-08B0A085FB69}" dt="2025-11-03T14:59:34.220" v="695" actId="403"/>
          <ac:spMkLst>
            <pc:docMk/>
            <pc:sldMk cId="1599272281" sldId="260"/>
            <ac:spMk id="2" creationId="{00000000-0000-0000-0000-000000000000}"/>
          </ac:spMkLst>
        </pc:spChg>
        <pc:spChg chg="mod">
          <ac:chgData name="Rhodri Thomas" userId="97013524-85ec-4bc1-99cf-ee75f81eb8cc" providerId="ADAL" clId="{BA5876AA-5632-410E-A63D-08B0A085FB69}" dt="2025-11-03T14:59:50.745" v="698" actId="14100"/>
          <ac:spMkLst>
            <pc:docMk/>
            <pc:sldMk cId="1599272281" sldId="260"/>
            <ac:spMk id="3" creationId="{00000000-0000-0000-0000-000000000000}"/>
          </ac:spMkLst>
        </pc:spChg>
        <pc:cxnChg chg="mod">
          <ac:chgData name="Rhodri Thomas" userId="97013524-85ec-4bc1-99cf-ee75f81eb8cc" providerId="ADAL" clId="{BA5876AA-5632-410E-A63D-08B0A085FB69}" dt="2025-11-03T14:59:42.831" v="696" actId="1076"/>
          <ac:cxnSpMkLst>
            <pc:docMk/>
            <pc:sldMk cId="1599272281" sldId="260"/>
            <ac:cxnSpMk id="7" creationId="{00000000-0000-0000-0000-000000000000}"/>
          </ac:cxnSpMkLst>
        </pc:cxnChg>
      </pc:sldChg>
      <pc:sldChg chg="modSp mod modShow">
        <pc:chgData name="Rhodri Thomas" userId="97013524-85ec-4bc1-99cf-ee75f81eb8cc" providerId="ADAL" clId="{BA5876AA-5632-410E-A63D-08B0A085FB69}" dt="2025-11-03T17:08:16.667" v="1112" actId="729"/>
        <pc:sldMkLst>
          <pc:docMk/>
          <pc:sldMk cId="2873851717" sldId="261"/>
        </pc:sldMkLst>
        <pc:spChg chg="mod">
          <ac:chgData name="Rhodri Thomas" userId="97013524-85ec-4bc1-99cf-ee75f81eb8cc" providerId="ADAL" clId="{BA5876AA-5632-410E-A63D-08B0A085FB69}" dt="2025-11-03T15:00:41.683" v="702" actId="403"/>
          <ac:spMkLst>
            <pc:docMk/>
            <pc:sldMk cId="2873851717" sldId="261"/>
            <ac:spMk id="2" creationId="{00000000-0000-0000-0000-000000000000}"/>
          </ac:spMkLst>
        </pc:spChg>
        <pc:spChg chg="mod">
          <ac:chgData name="Rhodri Thomas" userId="97013524-85ec-4bc1-99cf-ee75f81eb8cc" providerId="ADAL" clId="{BA5876AA-5632-410E-A63D-08B0A085FB69}" dt="2025-11-03T15:00:29.944" v="699" actId="1076"/>
          <ac:spMkLst>
            <pc:docMk/>
            <pc:sldMk cId="2873851717" sldId="261"/>
            <ac:spMk id="3" creationId="{00000000-0000-0000-0000-000000000000}"/>
          </ac:spMkLst>
        </pc:spChg>
        <pc:spChg chg="mod">
          <ac:chgData name="Rhodri Thomas" userId="97013524-85ec-4bc1-99cf-ee75f81eb8cc" providerId="ADAL" clId="{BA5876AA-5632-410E-A63D-08B0A085FB69}" dt="2025-11-03T15:01:26.623" v="706" actId="1076"/>
          <ac:spMkLst>
            <pc:docMk/>
            <pc:sldMk cId="2873851717" sldId="261"/>
            <ac:spMk id="4" creationId="{00000000-0000-0000-0000-000000000000}"/>
          </ac:spMkLst>
        </pc:spChg>
        <pc:picChg chg="mod">
          <ac:chgData name="Rhodri Thomas" userId="97013524-85ec-4bc1-99cf-ee75f81eb8cc" providerId="ADAL" clId="{BA5876AA-5632-410E-A63D-08B0A085FB69}" dt="2025-11-03T15:00:44.991" v="703" actId="1076"/>
          <ac:picMkLst>
            <pc:docMk/>
            <pc:sldMk cId="2873851717" sldId="261"/>
            <ac:picMk id="2050" creationId="{00000000-0000-0000-0000-000000000000}"/>
          </ac:picMkLst>
        </pc:picChg>
        <pc:picChg chg="mod">
          <ac:chgData name="Rhodri Thomas" userId="97013524-85ec-4bc1-99cf-ee75f81eb8cc" providerId="ADAL" clId="{BA5876AA-5632-410E-A63D-08B0A085FB69}" dt="2025-11-03T15:00:50.864" v="704" actId="1076"/>
          <ac:picMkLst>
            <pc:docMk/>
            <pc:sldMk cId="2873851717" sldId="261"/>
            <ac:picMk id="20482" creationId="{00000000-0000-0000-0000-000000000000}"/>
          </ac:picMkLst>
        </pc:picChg>
        <pc:cxnChg chg="mod">
          <ac:chgData name="Rhodri Thomas" userId="97013524-85ec-4bc1-99cf-ee75f81eb8cc" providerId="ADAL" clId="{BA5876AA-5632-410E-A63D-08B0A085FB69}" dt="2025-11-03T15:00:52.844" v="705" actId="1076"/>
          <ac:cxnSpMkLst>
            <pc:docMk/>
            <pc:sldMk cId="2873851717" sldId="261"/>
            <ac:cxnSpMk id="6" creationId="{00000000-0000-0000-0000-000000000000}"/>
          </ac:cxnSpMkLst>
        </pc:cxnChg>
      </pc:sldChg>
      <pc:sldChg chg="mod modShow">
        <pc:chgData name="Rhodri Thomas" userId="97013524-85ec-4bc1-99cf-ee75f81eb8cc" providerId="ADAL" clId="{BA5876AA-5632-410E-A63D-08B0A085FB69}" dt="2025-11-03T17:08:21.351" v="1113" actId="729"/>
        <pc:sldMkLst>
          <pc:docMk/>
          <pc:sldMk cId="3197157296" sldId="262"/>
        </pc:sldMkLst>
      </pc:sldChg>
      <pc:sldChg chg="modSp mod modShow">
        <pc:chgData name="Rhodri Thomas" userId="97013524-85ec-4bc1-99cf-ee75f81eb8cc" providerId="ADAL" clId="{BA5876AA-5632-410E-A63D-08B0A085FB69}" dt="2025-11-03T16:43:56.552" v="1102" actId="729"/>
        <pc:sldMkLst>
          <pc:docMk/>
          <pc:sldMk cId="3392854599" sldId="263"/>
        </pc:sldMkLst>
        <pc:spChg chg="mod">
          <ac:chgData name="Rhodri Thomas" userId="97013524-85ec-4bc1-99cf-ee75f81eb8cc" providerId="ADAL" clId="{BA5876AA-5632-410E-A63D-08B0A085FB69}" dt="2025-11-03T15:02:05.725" v="716" actId="20577"/>
          <ac:spMkLst>
            <pc:docMk/>
            <pc:sldMk cId="3392854599" sldId="263"/>
            <ac:spMk id="3" creationId="{00000000-0000-0000-0000-000000000000}"/>
          </ac:spMkLst>
        </pc:spChg>
      </pc:sldChg>
      <pc:sldChg chg="mod modShow">
        <pc:chgData name="Rhodri Thomas" userId="97013524-85ec-4bc1-99cf-ee75f81eb8cc" providerId="ADAL" clId="{BA5876AA-5632-410E-A63D-08B0A085FB69}" dt="2025-11-03T16:47:54.613" v="1108" actId="729"/>
        <pc:sldMkLst>
          <pc:docMk/>
          <pc:sldMk cId="2429994530" sldId="264"/>
        </pc:sldMkLst>
      </pc:sldChg>
      <pc:sldChg chg="mod modShow">
        <pc:chgData name="Rhodri Thomas" userId="97013524-85ec-4bc1-99cf-ee75f81eb8cc" providerId="ADAL" clId="{BA5876AA-5632-410E-A63D-08B0A085FB69}" dt="2025-11-03T16:44:17.357" v="1103" actId="729"/>
        <pc:sldMkLst>
          <pc:docMk/>
          <pc:sldMk cId="1454254406" sldId="265"/>
        </pc:sldMkLst>
      </pc:sldChg>
      <pc:sldChg chg="mod modShow">
        <pc:chgData name="Rhodri Thomas" userId="97013524-85ec-4bc1-99cf-ee75f81eb8cc" providerId="ADAL" clId="{BA5876AA-5632-410E-A63D-08B0A085FB69}" dt="2025-11-03T16:44:28.175" v="1104" actId="729"/>
        <pc:sldMkLst>
          <pc:docMk/>
          <pc:sldMk cId="834090821" sldId="266"/>
        </pc:sldMkLst>
      </pc:sldChg>
      <pc:sldChg chg="modSp mod modShow">
        <pc:chgData name="Rhodri Thomas" userId="97013524-85ec-4bc1-99cf-ee75f81eb8cc" providerId="ADAL" clId="{BA5876AA-5632-410E-A63D-08B0A085FB69}" dt="2025-11-03T16:47:43.581" v="1107" actId="729"/>
        <pc:sldMkLst>
          <pc:docMk/>
          <pc:sldMk cId="1289022635" sldId="267"/>
        </pc:sldMkLst>
        <pc:spChg chg="mod">
          <ac:chgData name="Rhodri Thomas" userId="97013524-85ec-4bc1-99cf-ee75f81eb8cc" providerId="ADAL" clId="{BA5876AA-5632-410E-A63D-08B0A085FB69}" dt="2025-11-03T12:36:09.905" v="134" actId="207"/>
          <ac:spMkLst>
            <pc:docMk/>
            <pc:sldMk cId="1289022635" sldId="267"/>
            <ac:spMk id="4" creationId="{00000000-0000-0000-0000-000000000000}"/>
          </ac:spMkLst>
        </pc:spChg>
      </pc:sldChg>
      <pc:sldChg chg="mod modShow">
        <pc:chgData name="Rhodri Thomas" userId="97013524-85ec-4bc1-99cf-ee75f81eb8cc" providerId="ADAL" clId="{BA5876AA-5632-410E-A63D-08B0A085FB69}" dt="2025-11-03T16:47:37.337" v="1106" actId="729"/>
        <pc:sldMkLst>
          <pc:docMk/>
          <pc:sldMk cId="3388506573" sldId="268"/>
        </pc:sldMkLst>
      </pc:sldChg>
      <pc:sldChg chg="modSp mod modShow">
        <pc:chgData name="Rhodri Thomas" userId="97013524-85ec-4bc1-99cf-ee75f81eb8cc" providerId="ADAL" clId="{BA5876AA-5632-410E-A63D-08B0A085FB69}" dt="2025-11-03T16:52:36.570" v="1109" actId="729"/>
        <pc:sldMkLst>
          <pc:docMk/>
          <pc:sldMk cId="720831088" sldId="269"/>
        </pc:sldMkLst>
        <pc:spChg chg="mod">
          <ac:chgData name="Rhodri Thomas" userId="97013524-85ec-4bc1-99cf-ee75f81eb8cc" providerId="ADAL" clId="{BA5876AA-5632-410E-A63D-08B0A085FB69}" dt="2025-11-03T12:36:51.315" v="135" actId="404"/>
          <ac:spMkLst>
            <pc:docMk/>
            <pc:sldMk cId="720831088" sldId="269"/>
            <ac:spMk id="3" creationId="{00000000-0000-0000-0000-000000000000}"/>
          </ac:spMkLst>
        </pc:spChg>
        <pc:picChg chg="mod">
          <ac:chgData name="Rhodri Thomas" userId="97013524-85ec-4bc1-99cf-ee75f81eb8cc" providerId="ADAL" clId="{BA5876AA-5632-410E-A63D-08B0A085FB69}" dt="2025-11-03T15:06:08.572" v="718" actId="1076"/>
          <ac:picMkLst>
            <pc:docMk/>
            <pc:sldMk cId="720831088" sldId="269"/>
            <ac:picMk id="11266" creationId="{00000000-0000-0000-0000-000000000000}"/>
          </ac:picMkLst>
        </pc:picChg>
      </pc:sldChg>
      <pc:sldChg chg="mod modShow">
        <pc:chgData name="Rhodri Thomas" userId="97013524-85ec-4bc1-99cf-ee75f81eb8cc" providerId="ADAL" clId="{BA5876AA-5632-410E-A63D-08B0A085FB69}" dt="2025-11-03T16:52:39.808" v="1110" actId="729"/>
        <pc:sldMkLst>
          <pc:docMk/>
          <pc:sldMk cId="4008927597" sldId="270"/>
        </pc:sldMkLst>
      </pc:sldChg>
      <pc:sldChg chg="modSp">
        <pc:chgData name="Rhodri Thomas" userId="97013524-85ec-4bc1-99cf-ee75f81eb8cc" providerId="ADAL" clId="{BA5876AA-5632-410E-A63D-08B0A085FB69}" dt="2025-11-03T15:05:24.735" v="717" actId="1076"/>
        <pc:sldMkLst>
          <pc:docMk/>
          <pc:sldMk cId="3031521770" sldId="271"/>
        </pc:sldMkLst>
        <pc:picChg chg="mod">
          <ac:chgData name="Rhodri Thomas" userId="97013524-85ec-4bc1-99cf-ee75f81eb8cc" providerId="ADAL" clId="{BA5876AA-5632-410E-A63D-08B0A085FB69}" dt="2025-11-03T15:05:24.735" v="717" actId="1076"/>
          <ac:picMkLst>
            <pc:docMk/>
            <pc:sldMk cId="3031521770" sldId="271"/>
            <ac:picMk id="12290" creationId="{00000000-0000-0000-0000-000000000000}"/>
          </ac:picMkLst>
        </pc:picChg>
      </pc:sldChg>
      <pc:sldChg chg="delSp modSp mod modShow">
        <pc:chgData name="Rhodri Thomas" userId="97013524-85ec-4bc1-99cf-ee75f81eb8cc" providerId="ADAL" clId="{BA5876AA-5632-410E-A63D-08B0A085FB69}" dt="2025-11-03T16:47:23.998" v="1105" actId="729"/>
        <pc:sldMkLst>
          <pc:docMk/>
          <pc:sldMk cId="1043918495" sldId="274"/>
        </pc:sldMkLst>
        <pc:spChg chg="mod">
          <ac:chgData name="Rhodri Thomas" userId="97013524-85ec-4bc1-99cf-ee75f81eb8cc" providerId="ADAL" clId="{BA5876AA-5632-410E-A63D-08B0A085FB69}" dt="2025-11-03T15:06:34.733" v="719" actId="1076"/>
          <ac:spMkLst>
            <pc:docMk/>
            <pc:sldMk cId="1043918495" sldId="274"/>
            <ac:spMk id="4" creationId="{00000000-0000-0000-0000-000000000000}"/>
          </ac:spMkLst>
        </pc:spChg>
        <pc:spChg chg="mod">
          <ac:chgData name="Rhodri Thomas" userId="97013524-85ec-4bc1-99cf-ee75f81eb8cc" providerId="ADAL" clId="{BA5876AA-5632-410E-A63D-08B0A085FB69}" dt="2025-11-03T15:06:37.824" v="720" actId="1076"/>
          <ac:spMkLst>
            <pc:docMk/>
            <pc:sldMk cId="1043918495" sldId="274"/>
            <ac:spMk id="5" creationId="{00000000-0000-0000-0000-000000000000}"/>
          </ac:spMkLst>
        </pc:spChg>
        <pc:spChg chg="del">
          <ac:chgData name="Rhodri Thomas" userId="97013524-85ec-4bc1-99cf-ee75f81eb8cc" providerId="ADAL" clId="{BA5876AA-5632-410E-A63D-08B0A085FB69}" dt="2025-11-03T15:07:15.573" v="728" actId="478"/>
          <ac:spMkLst>
            <pc:docMk/>
            <pc:sldMk cId="1043918495" sldId="274"/>
            <ac:spMk id="10" creationId="{00000000-0000-0000-0000-000000000000}"/>
          </ac:spMkLst>
        </pc:spChg>
        <pc:picChg chg="mod modCrop">
          <ac:chgData name="Rhodri Thomas" userId="97013524-85ec-4bc1-99cf-ee75f81eb8cc" providerId="ADAL" clId="{BA5876AA-5632-410E-A63D-08B0A085FB69}" dt="2025-11-03T15:07:30.284" v="732" actId="732"/>
          <ac:picMkLst>
            <pc:docMk/>
            <pc:sldMk cId="1043918495" sldId="274"/>
            <ac:picMk id="1026" creationId="{00000000-0000-0000-0000-000000000000}"/>
          </ac:picMkLst>
        </pc:picChg>
        <pc:cxnChg chg="del">
          <ac:chgData name="Rhodri Thomas" userId="97013524-85ec-4bc1-99cf-ee75f81eb8cc" providerId="ADAL" clId="{BA5876AA-5632-410E-A63D-08B0A085FB69}" dt="2025-11-03T15:07:07.560" v="724" actId="478"/>
          <ac:cxnSpMkLst>
            <pc:docMk/>
            <pc:sldMk cId="1043918495" sldId="274"/>
            <ac:cxnSpMk id="6" creationId="{00000000-0000-0000-0000-000000000000}"/>
          </ac:cxnSpMkLst>
        </pc:cxnChg>
        <pc:cxnChg chg="del">
          <ac:chgData name="Rhodri Thomas" userId="97013524-85ec-4bc1-99cf-ee75f81eb8cc" providerId="ADAL" clId="{BA5876AA-5632-410E-A63D-08B0A085FB69}" dt="2025-11-03T15:07:06.147" v="723" actId="478"/>
          <ac:cxnSpMkLst>
            <pc:docMk/>
            <pc:sldMk cId="1043918495" sldId="274"/>
            <ac:cxnSpMk id="13" creationId="{00000000-0000-0000-0000-000000000000}"/>
          </ac:cxnSpMkLst>
        </pc:cxnChg>
        <pc:cxnChg chg="del">
          <ac:chgData name="Rhodri Thomas" userId="97013524-85ec-4bc1-99cf-ee75f81eb8cc" providerId="ADAL" clId="{BA5876AA-5632-410E-A63D-08B0A085FB69}" dt="2025-11-03T15:07:03.737" v="722" actId="478"/>
          <ac:cxnSpMkLst>
            <pc:docMk/>
            <pc:sldMk cId="1043918495" sldId="274"/>
            <ac:cxnSpMk id="14" creationId="{00000000-0000-0000-0000-000000000000}"/>
          </ac:cxnSpMkLst>
        </pc:cxnChg>
      </pc:sldChg>
      <pc:sldChg chg="modSp mod">
        <pc:chgData name="Rhodri Thomas" userId="97013524-85ec-4bc1-99cf-ee75f81eb8cc" providerId="ADAL" clId="{BA5876AA-5632-410E-A63D-08B0A085FB69}" dt="2025-11-03T15:08:15.657" v="738" actId="1076"/>
        <pc:sldMkLst>
          <pc:docMk/>
          <pc:sldMk cId="4232697228" sldId="275"/>
        </pc:sldMkLst>
        <pc:spChg chg="mod">
          <ac:chgData name="Rhodri Thomas" userId="97013524-85ec-4bc1-99cf-ee75f81eb8cc" providerId="ADAL" clId="{BA5876AA-5632-410E-A63D-08B0A085FB69}" dt="2025-11-03T15:07:57.708" v="735" actId="1076"/>
          <ac:spMkLst>
            <pc:docMk/>
            <pc:sldMk cId="4232697228" sldId="275"/>
            <ac:spMk id="4" creationId="{00000000-0000-0000-0000-000000000000}"/>
          </ac:spMkLst>
        </pc:spChg>
        <pc:spChg chg="mod">
          <ac:chgData name="Rhodri Thomas" userId="97013524-85ec-4bc1-99cf-ee75f81eb8cc" providerId="ADAL" clId="{BA5876AA-5632-410E-A63D-08B0A085FB69}" dt="2025-11-03T15:08:09.266" v="737" actId="14100"/>
          <ac:spMkLst>
            <pc:docMk/>
            <pc:sldMk cId="4232697228" sldId="275"/>
            <ac:spMk id="5" creationId="{00000000-0000-0000-0000-000000000000}"/>
          </ac:spMkLst>
        </pc:spChg>
        <pc:spChg chg="mod">
          <ac:chgData name="Rhodri Thomas" userId="97013524-85ec-4bc1-99cf-ee75f81eb8cc" providerId="ADAL" clId="{BA5876AA-5632-410E-A63D-08B0A085FB69}" dt="2025-11-03T15:08:15.657" v="738" actId="1076"/>
          <ac:spMkLst>
            <pc:docMk/>
            <pc:sldMk cId="4232697228" sldId="275"/>
            <ac:spMk id="9" creationId="{00000000-0000-0000-0000-000000000000}"/>
          </ac:spMkLst>
        </pc:spChg>
      </pc:sldChg>
      <pc:sldChg chg="modSp mod">
        <pc:chgData name="Rhodri Thomas" userId="97013524-85ec-4bc1-99cf-ee75f81eb8cc" providerId="ADAL" clId="{BA5876AA-5632-410E-A63D-08B0A085FB69}" dt="2025-11-03T15:08:44.971" v="743" actId="14100"/>
        <pc:sldMkLst>
          <pc:docMk/>
          <pc:sldMk cId="3370232388" sldId="276"/>
        </pc:sldMkLst>
        <pc:spChg chg="mod">
          <ac:chgData name="Rhodri Thomas" userId="97013524-85ec-4bc1-99cf-ee75f81eb8cc" providerId="ADAL" clId="{BA5876AA-5632-410E-A63D-08B0A085FB69}" dt="2025-11-03T15:08:38.153" v="741" actId="403"/>
          <ac:spMkLst>
            <pc:docMk/>
            <pc:sldMk cId="3370232388" sldId="276"/>
            <ac:spMk id="6" creationId="{00000000-0000-0000-0000-000000000000}"/>
          </ac:spMkLst>
        </pc:spChg>
        <pc:spChg chg="mod">
          <ac:chgData name="Rhodri Thomas" userId="97013524-85ec-4bc1-99cf-ee75f81eb8cc" providerId="ADAL" clId="{BA5876AA-5632-410E-A63D-08B0A085FB69}" dt="2025-11-03T15:08:44.971" v="743" actId="14100"/>
          <ac:spMkLst>
            <pc:docMk/>
            <pc:sldMk cId="3370232388" sldId="276"/>
            <ac:spMk id="7" creationId="{00000000-0000-0000-0000-000000000000}"/>
          </ac:spMkLst>
        </pc:spChg>
      </pc:sldChg>
      <pc:sldChg chg="modSp">
        <pc:chgData name="Rhodri Thomas" userId="97013524-85ec-4bc1-99cf-ee75f81eb8cc" providerId="ADAL" clId="{BA5876AA-5632-410E-A63D-08B0A085FB69}" dt="2025-11-03T13:52:04.790" v="144" actId="20577"/>
        <pc:sldMkLst>
          <pc:docMk/>
          <pc:sldMk cId="0" sldId="391"/>
        </pc:sldMkLst>
        <pc:spChg chg="mod">
          <ac:chgData name="Rhodri Thomas" userId="97013524-85ec-4bc1-99cf-ee75f81eb8cc" providerId="ADAL" clId="{BA5876AA-5632-410E-A63D-08B0A085FB69}" dt="2025-11-03T13:52:04.790" v="144" actId="20577"/>
          <ac:spMkLst>
            <pc:docMk/>
            <pc:sldMk cId="0" sldId="391"/>
            <ac:spMk id="10" creationId="{00000000-0000-0000-0000-000000000000}"/>
          </ac:spMkLst>
        </pc:spChg>
      </pc:sldChg>
      <pc:sldChg chg="modSp mod">
        <pc:chgData name="Rhodri Thomas" userId="97013524-85ec-4bc1-99cf-ee75f81eb8cc" providerId="ADAL" clId="{BA5876AA-5632-410E-A63D-08B0A085FB69}" dt="2025-11-03T14:22:33.811" v="146" actId="1076"/>
        <pc:sldMkLst>
          <pc:docMk/>
          <pc:sldMk cId="242230097" sldId="414"/>
        </pc:sldMkLst>
        <pc:spChg chg="mod">
          <ac:chgData name="Rhodri Thomas" userId="97013524-85ec-4bc1-99cf-ee75f81eb8cc" providerId="ADAL" clId="{BA5876AA-5632-410E-A63D-08B0A085FB69}" dt="2025-11-03T14:22:33.811" v="146" actId="1076"/>
          <ac:spMkLst>
            <pc:docMk/>
            <pc:sldMk cId="242230097" sldId="414"/>
            <ac:spMk id="2" creationId="{00000000-0000-0000-0000-000000000000}"/>
          </ac:spMkLst>
        </pc:spChg>
        <pc:spChg chg="mod">
          <ac:chgData name="Rhodri Thomas" userId="97013524-85ec-4bc1-99cf-ee75f81eb8cc" providerId="ADAL" clId="{BA5876AA-5632-410E-A63D-08B0A085FB69}" dt="2025-11-03T12:22:47.364" v="4" actId="1076"/>
          <ac:spMkLst>
            <pc:docMk/>
            <pc:sldMk cId="242230097" sldId="414"/>
            <ac:spMk id="3" creationId="{00000000-0000-0000-0000-000000000000}"/>
          </ac:spMkLst>
        </pc:spChg>
        <pc:spChg chg="mod">
          <ac:chgData name="Rhodri Thomas" userId="97013524-85ec-4bc1-99cf-ee75f81eb8cc" providerId="ADAL" clId="{BA5876AA-5632-410E-A63D-08B0A085FB69}" dt="2025-11-03T12:22:44.065" v="3" actId="1076"/>
          <ac:spMkLst>
            <pc:docMk/>
            <pc:sldMk cId="242230097" sldId="414"/>
            <ac:spMk id="4" creationId="{00000000-0000-0000-0000-000000000000}"/>
          </ac:spMkLst>
        </pc:spChg>
      </pc:sldChg>
      <pc:sldChg chg="addSp modSp mod ord modAnim">
        <pc:chgData name="Rhodri Thomas" userId="97013524-85ec-4bc1-99cf-ee75f81eb8cc" providerId="ADAL" clId="{BA5876AA-5632-410E-A63D-08B0A085FB69}" dt="2025-11-03T14:54:52.039" v="689" actId="1076"/>
        <pc:sldMkLst>
          <pc:docMk/>
          <pc:sldMk cId="262414396" sldId="415"/>
        </pc:sldMkLst>
        <pc:spChg chg="mod">
          <ac:chgData name="Rhodri Thomas" userId="97013524-85ec-4bc1-99cf-ee75f81eb8cc" providerId="ADAL" clId="{BA5876AA-5632-410E-A63D-08B0A085FB69}" dt="2025-11-03T14:54:52.039" v="689" actId="1076"/>
          <ac:spMkLst>
            <pc:docMk/>
            <pc:sldMk cId="262414396" sldId="415"/>
            <ac:spMk id="3" creationId="{00000000-0000-0000-0000-000000000000}"/>
          </ac:spMkLst>
        </pc:spChg>
        <pc:picChg chg="add mod">
          <ac:chgData name="Rhodri Thomas" userId="97013524-85ec-4bc1-99cf-ee75f81eb8cc" providerId="ADAL" clId="{BA5876AA-5632-410E-A63D-08B0A085FB69}" dt="2025-11-03T14:54:46.707" v="687" actId="1076"/>
          <ac:picMkLst>
            <pc:docMk/>
            <pc:sldMk cId="262414396" sldId="415"/>
            <ac:picMk id="4" creationId="{843EFD67-E9B6-9F88-B466-6FDD0079865D}"/>
          </ac:picMkLst>
        </pc:picChg>
      </pc:sldChg>
      <pc:sldChg chg="modSp">
        <pc:chgData name="Rhodri Thomas" userId="97013524-85ec-4bc1-99cf-ee75f81eb8cc" providerId="ADAL" clId="{BA5876AA-5632-410E-A63D-08B0A085FB69}" dt="2025-11-03T14:57:36.958" v="692" actId="20577"/>
        <pc:sldMkLst>
          <pc:docMk/>
          <pc:sldMk cId="4011230393" sldId="416"/>
        </pc:sldMkLst>
        <pc:spChg chg="mod">
          <ac:chgData name="Rhodri Thomas" userId="97013524-85ec-4bc1-99cf-ee75f81eb8cc" providerId="ADAL" clId="{BA5876AA-5632-410E-A63D-08B0A085FB69}" dt="2025-11-03T14:57:36.958" v="692" actId="20577"/>
          <ac:spMkLst>
            <pc:docMk/>
            <pc:sldMk cId="4011230393" sldId="416"/>
            <ac:spMk id="3" creationId="{00000000-0000-0000-0000-000000000000}"/>
          </ac:spMkLst>
        </pc:spChg>
      </pc:sldChg>
      <pc:sldChg chg="mod modShow">
        <pc:chgData name="Rhodri Thomas" userId="97013524-85ec-4bc1-99cf-ee75f81eb8cc" providerId="ADAL" clId="{BA5876AA-5632-410E-A63D-08B0A085FB69}" dt="2025-11-03T17:09:00.706" v="1114" actId="729"/>
        <pc:sldMkLst>
          <pc:docMk/>
          <pc:sldMk cId="2245876968" sldId="435"/>
        </pc:sldMkLst>
      </pc:sldChg>
      <pc:sldChg chg="modSp mod">
        <pc:chgData name="Rhodri Thomas" userId="97013524-85ec-4bc1-99cf-ee75f81eb8cc" providerId="ADAL" clId="{BA5876AA-5632-410E-A63D-08B0A085FB69}" dt="2025-11-03T14:45:49.163" v="380" actId="20577"/>
        <pc:sldMkLst>
          <pc:docMk/>
          <pc:sldMk cId="1900942942" sldId="460"/>
        </pc:sldMkLst>
        <pc:spChg chg="mod">
          <ac:chgData name="Rhodri Thomas" userId="97013524-85ec-4bc1-99cf-ee75f81eb8cc" providerId="ADAL" clId="{BA5876AA-5632-410E-A63D-08B0A085FB69}" dt="2025-11-03T14:45:49.163" v="380" actId="20577"/>
          <ac:spMkLst>
            <pc:docMk/>
            <pc:sldMk cId="1900942942" sldId="460"/>
            <ac:spMk id="4" creationId="{6923A277-4F64-AC2B-296B-33D26FB9F627}"/>
          </ac:spMkLst>
        </pc:spChg>
        <pc:picChg chg="mod">
          <ac:chgData name="Rhodri Thomas" userId="97013524-85ec-4bc1-99cf-ee75f81eb8cc" providerId="ADAL" clId="{BA5876AA-5632-410E-A63D-08B0A085FB69}" dt="2025-11-03T14:45:42.590" v="378" actId="1076"/>
          <ac:picMkLst>
            <pc:docMk/>
            <pc:sldMk cId="1900942942" sldId="460"/>
            <ac:picMk id="2" creationId="{2BB8D645-F037-ABFD-2270-7F294947D050}"/>
          </ac:picMkLst>
        </pc:picChg>
      </pc:sldChg>
      <pc:sldChg chg="modSp mod">
        <pc:chgData name="Rhodri Thomas" userId="97013524-85ec-4bc1-99cf-ee75f81eb8cc" providerId="ADAL" clId="{BA5876AA-5632-410E-A63D-08B0A085FB69}" dt="2025-11-03T14:57:05.243" v="690" actId="20577"/>
        <pc:sldMkLst>
          <pc:docMk/>
          <pc:sldMk cId="2931586301" sldId="461"/>
        </pc:sldMkLst>
        <pc:spChg chg="mod">
          <ac:chgData name="Rhodri Thomas" userId="97013524-85ec-4bc1-99cf-ee75f81eb8cc" providerId="ADAL" clId="{BA5876AA-5632-410E-A63D-08B0A085FB69}" dt="2025-11-03T14:57:05.243" v="690" actId="20577"/>
          <ac:spMkLst>
            <pc:docMk/>
            <pc:sldMk cId="2931586301" sldId="461"/>
            <ac:spMk id="4" creationId="{C338FF37-D89E-15ED-AAC4-ADCD9055B02F}"/>
          </ac:spMkLst>
        </pc:spChg>
      </pc:sldChg>
      <pc:sldChg chg="del">
        <pc:chgData name="Rhodri Thomas" userId="97013524-85ec-4bc1-99cf-ee75f81eb8cc" providerId="ADAL" clId="{BA5876AA-5632-410E-A63D-08B0A085FB69}" dt="2025-11-03T12:27:59.574" v="113" actId="47"/>
        <pc:sldMkLst>
          <pc:docMk/>
          <pc:sldMk cId="630721595" sldId="462"/>
        </pc:sldMkLst>
      </pc:sldChg>
      <pc:sldChg chg="addSp modSp new mod setBg">
        <pc:chgData name="Rhodri Thomas" userId="97013524-85ec-4bc1-99cf-ee75f81eb8cc" providerId="ADAL" clId="{BA5876AA-5632-410E-A63D-08B0A085FB69}" dt="2025-11-03T14:46:47.735" v="479" actId="1076"/>
        <pc:sldMkLst>
          <pc:docMk/>
          <pc:sldMk cId="1226980760" sldId="462"/>
        </pc:sldMkLst>
        <pc:spChg chg="add mod">
          <ac:chgData name="Rhodri Thomas" userId="97013524-85ec-4bc1-99cf-ee75f81eb8cc" providerId="ADAL" clId="{BA5876AA-5632-410E-A63D-08B0A085FB69}" dt="2025-11-03T14:46:46.233" v="478" actId="14100"/>
          <ac:spMkLst>
            <pc:docMk/>
            <pc:sldMk cId="1226980760" sldId="462"/>
            <ac:spMk id="3" creationId="{4EE007F7-72AE-2B95-1FEA-36D8841D2251}"/>
          </ac:spMkLst>
        </pc:spChg>
        <pc:spChg chg="add mod">
          <ac:chgData name="Rhodri Thomas" userId="97013524-85ec-4bc1-99cf-ee75f81eb8cc" providerId="ADAL" clId="{BA5876AA-5632-410E-A63D-08B0A085FB69}" dt="2025-11-03T14:46:36.346" v="475" actId="207"/>
          <ac:spMkLst>
            <pc:docMk/>
            <pc:sldMk cId="1226980760" sldId="462"/>
            <ac:spMk id="4" creationId="{C719BCC6-EB56-FC77-D51B-B2CECD88389B}"/>
          </ac:spMkLst>
        </pc:spChg>
        <pc:spChg chg="add">
          <ac:chgData name="Rhodri Thomas" userId="97013524-85ec-4bc1-99cf-ee75f81eb8cc" providerId="ADAL" clId="{BA5876AA-5632-410E-A63D-08B0A085FB69}" dt="2025-11-03T14:43:29.239" v="150" actId="26606"/>
          <ac:spMkLst>
            <pc:docMk/>
            <pc:sldMk cId="1226980760" sldId="462"/>
            <ac:spMk id="7" creationId="{AB8C311F-7253-4AED-9701-7FC0708C41C7}"/>
          </ac:spMkLst>
        </pc:spChg>
        <pc:spChg chg="add">
          <ac:chgData name="Rhodri Thomas" userId="97013524-85ec-4bc1-99cf-ee75f81eb8cc" providerId="ADAL" clId="{BA5876AA-5632-410E-A63D-08B0A085FB69}" dt="2025-11-03T14:43:29.239" v="150" actId="26606"/>
          <ac:spMkLst>
            <pc:docMk/>
            <pc:sldMk cId="1226980760" sldId="462"/>
            <ac:spMk id="9" creationId="{E2384209-CB15-4CDF-9D31-C44FD9A3F20D}"/>
          </ac:spMkLst>
        </pc:spChg>
        <pc:spChg chg="add">
          <ac:chgData name="Rhodri Thomas" userId="97013524-85ec-4bc1-99cf-ee75f81eb8cc" providerId="ADAL" clId="{BA5876AA-5632-410E-A63D-08B0A085FB69}" dt="2025-11-03T14:43:29.239" v="150" actId="26606"/>
          <ac:spMkLst>
            <pc:docMk/>
            <pc:sldMk cId="1226980760" sldId="462"/>
            <ac:spMk id="11" creationId="{2633B3B5-CC90-43F0-8714-D31D1F3F0209}"/>
          </ac:spMkLst>
        </pc:spChg>
        <pc:spChg chg="add">
          <ac:chgData name="Rhodri Thomas" userId="97013524-85ec-4bc1-99cf-ee75f81eb8cc" providerId="ADAL" clId="{BA5876AA-5632-410E-A63D-08B0A085FB69}" dt="2025-11-03T14:43:29.239" v="150" actId="26606"/>
          <ac:spMkLst>
            <pc:docMk/>
            <pc:sldMk cId="1226980760" sldId="462"/>
            <ac:spMk id="13" creationId="{A8D57A06-A426-446D-B02C-A2DC6B62E45E}"/>
          </ac:spMkLst>
        </pc:spChg>
        <pc:picChg chg="add mod">
          <ac:chgData name="Rhodri Thomas" userId="97013524-85ec-4bc1-99cf-ee75f81eb8cc" providerId="ADAL" clId="{BA5876AA-5632-410E-A63D-08B0A085FB69}" dt="2025-11-03T14:46:47.735" v="479" actId="1076"/>
          <ac:picMkLst>
            <pc:docMk/>
            <pc:sldMk cId="1226980760" sldId="462"/>
            <ac:picMk id="2" creationId="{BAF1455A-CDBC-B764-8960-B657369C8919}"/>
          </ac:picMkLst>
        </pc:picChg>
      </pc:sldChg>
      <pc:sldChg chg="addSp modSp new mod setBg">
        <pc:chgData name="Rhodri Thomas" userId="97013524-85ec-4bc1-99cf-ee75f81eb8cc" providerId="ADAL" clId="{BA5876AA-5632-410E-A63D-08B0A085FB69}" dt="2025-11-03T14:52:11.291" v="667" actId="14100"/>
        <pc:sldMkLst>
          <pc:docMk/>
          <pc:sldMk cId="3176896735" sldId="463"/>
        </pc:sldMkLst>
        <pc:spChg chg="add mod">
          <ac:chgData name="Rhodri Thomas" userId="97013524-85ec-4bc1-99cf-ee75f81eb8cc" providerId="ADAL" clId="{BA5876AA-5632-410E-A63D-08B0A085FB69}" dt="2025-11-03T14:51:45.878" v="666" actId="20577"/>
          <ac:spMkLst>
            <pc:docMk/>
            <pc:sldMk cId="3176896735" sldId="463"/>
            <ac:spMk id="3" creationId="{2E7A8605-FA3A-5241-FD41-F955D7310E92}"/>
          </ac:spMkLst>
        </pc:spChg>
        <pc:spChg chg="add">
          <ac:chgData name="Rhodri Thomas" userId="97013524-85ec-4bc1-99cf-ee75f81eb8cc" providerId="ADAL" clId="{BA5876AA-5632-410E-A63D-08B0A085FB69}" dt="2025-11-03T14:50:32.788" v="482" actId="26606"/>
          <ac:spMkLst>
            <pc:docMk/>
            <pc:sldMk cId="3176896735" sldId="463"/>
            <ac:spMk id="7" creationId="{AB8C311F-7253-4AED-9701-7FC0708C41C7}"/>
          </ac:spMkLst>
        </pc:spChg>
        <pc:spChg chg="add">
          <ac:chgData name="Rhodri Thomas" userId="97013524-85ec-4bc1-99cf-ee75f81eb8cc" providerId="ADAL" clId="{BA5876AA-5632-410E-A63D-08B0A085FB69}" dt="2025-11-03T14:50:32.788" v="482" actId="26606"/>
          <ac:spMkLst>
            <pc:docMk/>
            <pc:sldMk cId="3176896735" sldId="463"/>
            <ac:spMk id="9" creationId="{E2384209-CB15-4CDF-9D31-C44FD9A3F20D}"/>
          </ac:spMkLst>
        </pc:spChg>
        <pc:spChg chg="add">
          <ac:chgData name="Rhodri Thomas" userId="97013524-85ec-4bc1-99cf-ee75f81eb8cc" providerId="ADAL" clId="{BA5876AA-5632-410E-A63D-08B0A085FB69}" dt="2025-11-03T14:50:32.788" v="482" actId="26606"/>
          <ac:spMkLst>
            <pc:docMk/>
            <pc:sldMk cId="3176896735" sldId="463"/>
            <ac:spMk id="11" creationId="{2633B3B5-CC90-43F0-8714-D31D1F3F0209}"/>
          </ac:spMkLst>
        </pc:spChg>
        <pc:spChg chg="add">
          <ac:chgData name="Rhodri Thomas" userId="97013524-85ec-4bc1-99cf-ee75f81eb8cc" providerId="ADAL" clId="{BA5876AA-5632-410E-A63D-08B0A085FB69}" dt="2025-11-03T14:50:32.788" v="482" actId="26606"/>
          <ac:spMkLst>
            <pc:docMk/>
            <pc:sldMk cId="3176896735" sldId="463"/>
            <ac:spMk id="13" creationId="{A8D57A06-A426-446D-B02C-A2DC6B62E45E}"/>
          </ac:spMkLst>
        </pc:spChg>
        <pc:picChg chg="add mod">
          <ac:chgData name="Rhodri Thomas" userId="97013524-85ec-4bc1-99cf-ee75f81eb8cc" providerId="ADAL" clId="{BA5876AA-5632-410E-A63D-08B0A085FB69}" dt="2025-11-03T14:52:11.291" v="667" actId="14100"/>
          <ac:picMkLst>
            <pc:docMk/>
            <pc:sldMk cId="3176896735" sldId="463"/>
            <ac:picMk id="2" creationId="{295ACE11-33C5-7046-6C0B-990F3AB48920}"/>
          </ac:picMkLst>
        </pc:picChg>
      </pc:sldChg>
      <pc:sldChg chg="addSp delSp modSp new mod setBg setClrOvrMap">
        <pc:chgData name="Rhodri Thomas" userId="97013524-85ec-4bc1-99cf-ee75f81eb8cc" providerId="ADAL" clId="{BA5876AA-5632-410E-A63D-08B0A085FB69}" dt="2025-11-03T15:15:09.700" v="851" actId="207"/>
        <pc:sldMkLst>
          <pc:docMk/>
          <pc:sldMk cId="2392391464" sldId="464"/>
        </pc:sldMkLst>
        <pc:spChg chg="add mod">
          <ac:chgData name="Rhodri Thomas" userId="97013524-85ec-4bc1-99cf-ee75f81eb8cc" providerId="ADAL" clId="{BA5876AA-5632-410E-A63D-08B0A085FB69}" dt="2025-11-03T15:13:38.126" v="793" actId="207"/>
          <ac:spMkLst>
            <pc:docMk/>
            <pc:sldMk cId="2392391464" sldId="464"/>
            <ac:spMk id="6" creationId="{40A3EB85-010F-318F-071C-D1FE6E16D379}"/>
          </ac:spMkLst>
        </pc:spChg>
        <pc:spChg chg="add del">
          <ac:chgData name="Rhodri Thomas" userId="97013524-85ec-4bc1-99cf-ee75f81eb8cc" providerId="ADAL" clId="{BA5876AA-5632-410E-A63D-08B0A085FB69}" dt="2025-11-03T15:13:01.473" v="762" actId="26606"/>
          <ac:spMkLst>
            <pc:docMk/>
            <pc:sldMk cId="2392391464" sldId="464"/>
            <ac:spMk id="7" creationId="{AB8C311F-7253-4AED-9701-7FC0708C41C7}"/>
          </ac:spMkLst>
        </pc:spChg>
        <pc:spChg chg="add mod">
          <ac:chgData name="Rhodri Thomas" userId="97013524-85ec-4bc1-99cf-ee75f81eb8cc" providerId="ADAL" clId="{BA5876AA-5632-410E-A63D-08B0A085FB69}" dt="2025-11-03T15:15:09.700" v="851" actId="207"/>
          <ac:spMkLst>
            <pc:docMk/>
            <pc:sldMk cId="2392391464" sldId="464"/>
            <ac:spMk id="8" creationId="{434D3BB4-D15F-6431-F4D6-8006C8A8EFB8}"/>
          </ac:spMkLst>
        </pc:spChg>
        <pc:spChg chg="add del">
          <ac:chgData name="Rhodri Thomas" userId="97013524-85ec-4bc1-99cf-ee75f81eb8cc" providerId="ADAL" clId="{BA5876AA-5632-410E-A63D-08B0A085FB69}" dt="2025-11-03T15:13:01.473" v="762" actId="26606"/>
          <ac:spMkLst>
            <pc:docMk/>
            <pc:sldMk cId="2392391464" sldId="464"/>
            <ac:spMk id="9" creationId="{E2384209-CB15-4CDF-9D31-C44FD9A3F20D}"/>
          </ac:spMkLst>
        </pc:spChg>
        <pc:spChg chg="add mod">
          <ac:chgData name="Rhodri Thomas" userId="97013524-85ec-4bc1-99cf-ee75f81eb8cc" providerId="ADAL" clId="{BA5876AA-5632-410E-A63D-08B0A085FB69}" dt="2025-11-03T15:15:00.102" v="850" actId="1076"/>
          <ac:spMkLst>
            <pc:docMk/>
            <pc:sldMk cId="2392391464" sldId="464"/>
            <ac:spMk id="10" creationId="{F07330F5-514B-DC67-7BF0-9B225C4B1D49}"/>
          </ac:spMkLst>
        </pc:spChg>
        <pc:spChg chg="add del">
          <ac:chgData name="Rhodri Thomas" userId="97013524-85ec-4bc1-99cf-ee75f81eb8cc" providerId="ADAL" clId="{BA5876AA-5632-410E-A63D-08B0A085FB69}" dt="2025-11-03T15:13:01.473" v="762" actId="26606"/>
          <ac:spMkLst>
            <pc:docMk/>
            <pc:sldMk cId="2392391464" sldId="464"/>
            <ac:spMk id="11" creationId="{2633B3B5-CC90-43F0-8714-D31D1F3F0209}"/>
          </ac:spMkLst>
        </pc:spChg>
        <pc:spChg chg="add del">
          <ac:chgData name="Rhodri Thomas" userId="97013524-85ec-4bc1-99cf-ee75f81eb8cc" providerId="ADAL" clId="{BA5876AA-5632-410E-A63D-08B0A085FB69}" dt="2025-11-03T15:13:01.473" v="762" actId="26606"/>
          <ac:spMkLst>
            <pc:docMk/>
            <pc:sldMk cId="2392391464" sldId="464"/>
            <ac:spMk id="13" creationId="{A8D57A06-A426-446D-B02C-A2DC6B62E45E}"/>
          </ac:spMkLst>
        </pc:spChg>
        <pc:spChg chg="add del">
          <ac:chgData name="Rhodri Thomas" userId="97013524-85ec-4bc1-99cf-ee75f81eb8cc" providerId="ADAL" clId="{BA5876AA-5632-410E-A63D-08B0A085FB69}" dt="2025-11-03T15:13:01.473" v="762" actId="26606"/>
          <ac:spMkLst>
            <pc:docMk/>
            <pc:sldMk cId="2392391464" sldId="464"/>
            <ac:spMk id="18" creationId="{40F6B676-B146-4D5E-90E5-D65A72CA04E7}"/>
          </ac:spMkLst>
        </pc:spChg>
        <pc:spChg chg="add del">
          <ac:chgData name="Rhodri Thomas" userId="97013524-85ec-4bc1-99cf-ee75f81eb8cc" providerId="ADAL" clId="{BA5876AA-5632-410E-A63D-08B0A085FB69}" dt="2025-11-03T15:13:01.473" v="762" actId="26606"/>
          <ac:spMkLst>
            <pc:docMk/>
            <pc:sldMk cId="2392391464" sldId="464"/>
            <ac:spMk id="20" creationId="{2623A025-DB3C-4E81-A76F-A0006C485F19}"/>
          </ac:spMkLst>
        </pc:spChg>
        <pc:picChg chg="add mod ord">
          <ac:chgData name="Rhodri Thomas" userId="97013524-85ec-4bc1-99cf-ee75f81eb8cc" providerId="ADAL" clId="{BA5876AA-5632-410E-A63D-08B0A085FB69}" dt="2025-11-03T15:13:01.473" v="762" actId="26606"/>
          <ac:picMkLst>
            <pc:docMk/>
            <pc:sldMk cId="2392391464" sldId="464"/>
            <ac:picMk id="2" creationId="{56171D10-E9C9-FCEF-0353-4FE3ADBA7524}"/>
          </ac:picMkLst>
        </pc:picChg>
        <pc:picChg chg="add mod ord">
          <ac:chgData name="Rhodri Thomas" userId="97013524-85ec-4bc1-99cf-ee75f81eb8cc" providerId="ADAL" clId="{BA5876AA-5632-410E-A63D-08B0A085FB69}" dt="2025-11-03T15:13:01.473" v="762" actId="26606"/>
          <ac:picMkLst>
            <pc:docMk/>
            <pc:sldMk cId="2392391464" sldId="464"/>
            <ac:picMk id="3" creationId="{6890F4F8-ACA0-C7F5-C974-149E89DABC69}"/>
          </ac:picMkLst>
        </pc:picChg>
        <pc:picChg chg="add mod">
          <ac:chgData name="Rhodri Thomas" userId="97013524-85ec-4bc1-99cf-ee75f81eb8cc" providerId="ADAL" clId="{BA5876AA-5632-410E-A63D-08B0A085FB69}" dt="2025-11-03T15:14:03.968" v="812" actId="1076"/>
          <ac:picMkLst>
            <pc:docMk/>
            <pc:sldMk cId="2392391464" sldId="464"/>
            <ac:picMk id="4" creationId="{62B91E72-E627-1008-88EB-619B74056698}"/>
          </ac:picMkLst>
        </pc:picChg>
        <pc:picChg chg="add mod">
          <ac:chgData name="Rhodri Thomas" userId="97013524-85ec-4bc1-99cf-ee75f81eb8cc" providerId="ADAL" clId="{BA5876AA-5632-410E-A63D-08B0A085FB69}" dt="2025-11-03T15:13:01.473" v="762" actId="26606"/>
          <ac:picMkLst>
            <pc:docMk/>
            <pc:sldMk cId="2392391464" sldId="464"/>
            <ac:picMk id="5" creationId="{0655EBB6-A639-8229-F8AB-8ABE0DA48272}"/>
          </ac:picMkLst>
        </pc:picChg>
      </pc:sldChg>
      <pc:sldChg chg="addSp delSp modSp new mod setBg">
        <pc:chgData name="Rhodri Thomas" userId="97013524-85ec-4bc1-99cf-ee75f81eb8cc" providerId="ADAL" clId="{BA5876AA-5632-410E-A63D-08B0A085FB69}" dt="2025-11-03T15:19:22.848" v="965" actId="20577"/>
        <pc:sldMkLst>
          <pc:docMk/>
          <pc:sldMk cId="3494080940" sldId="465"/>
        </pc:sldMkLst>
        <pc:spChg chg="add del mod">
          <ac:chgData name="Rhodri Thomas" userId="97013524-85ec-4bc1-99cf-ee75f81eb8cc" providerId="ADAL" clId="{BA5876AA-5632-410E-A63D-08B0A085FB69}" dt="2025-11-03T15:18:46.632" v="903" actId="478"/>
          <ac:spMkLst>
            <pc:docMk/>
            <pc:sldMk cId="3494080940" sldId="465"/>
            <ac:spMk id="3" creationId="{0C67968B-64B1-5840-E78C-C5DF407F4064}"/>
          </ac:spMkLst>
        </pc:spChg>
        <pc:spChg chg="add mod">
          <ac:chgData name="Rhodri Thomas" userId="97013524-85ec-4bc1-99cf-ee75f81eb8cc" providerId="ADAL" clId="{BA5876AA-5632-410E-A63D-08B0A085FB69}" dt="2025-11-03T15:19:22.848" v="965" actId="20577"/>
          <ac:spMkLst>
            <pc:docMk/>
            <pc:sldMk cId="3494080940" sldId="465"/>
            <ac:spMk id="5" creationId="{00832FBB-349E-961D-2660-F0A38741ACB5}"/>
          </ac:spMkLst>
        </pc:spChg>
        <pc:spChg chg="add">
          <ac:chgData name="Rhodri Thomas" userId="97013524-85ec-4bc1-99cf-ee75f81eb8cc" providerId="ADAL" clId="{BA5876AA-5632-410E-A63D-08B0A085FB69}" dt="2025-11-03T15:17:33.536" v="855" actId="26606"/>
          <ac:spMkLst>
            <pc:docMk/>
            <pc:sldMk cId="3494080940" sldId="465"/>
            <ac:spMk id="7" creationId="{AB8C311F-7253-4AED-9701-7FC0708C41C7}"/>
          </ac:spMkLst>
        </pc:spChg>
        <pc:spChg chg="add">
          <ac:chgData name="Rhodri Thomas" userId="97013524-85ec-4bc1-99cf-ee75f81eb8cc" providerId="ADAL" clId="{BA5876AA-5632-410E-A63D-08B0A085FB69}" dt="2025-11-03T15:17:33.536" v="855" actId="26606"/>
          <ac:spMkLst>
            <pc:docMk/>
            <pc:sldMk cId="3494080940" sldId="465"/>
            <ac:spMk id="9" creationId="{E2384209-CB15-4CDF-9D31-C44FD9A3F20D}"/>
          </ac:spMkLst>
        </pc:spChg>
        <pc:spChg chg="add">
          <ac:chgData name="Rhodri Thomas" userId="97013524-85ec-4bc1-99cf-ee75f81eb8cc" providerId="ADAL" clId="{BA5876AA-5632-410E-A63D-08B0A085FB69}" dt="2025-11-03T15:17:33.536" v="855" actId="26606"/>
          <ac:spMkLst>
            <pc:docMk/>
            <pc:sldMk cId="3494080940" sldId="465"/>
            <ac:spMk id="11" creationId="{2633B3B5-CC90-43F0-8714-D31D1F3F0209}"/>
          </ac:spMkLst>
        </pc:spChg>
        <pc:spChg chg="add">
          <ac:chgData name="Rhodri Thomas" userId="97013524-85ec-4bc1-99cf-ee75f81eb8cc" providerId="ADAL" clId="{BA5876AA-5632-410E-A63D-08B0A085FB69}" dt="2025-11-03T15:17:33.536" v="855" actId="26606"/>
          <ac:spMkLst>
            <pc:docMk/>
            <pc:sldMk cId="3494080940" sldId="465"/>
            <ac:spMk id="13" creationId="{A8D57A06-A426-446D-B02C-A2DC6B62E45E}"/>
          </ac:spMkLst>
        </pc:spChg>
        <pc:picChg chg="add mod">
          <ac:chgData name="Rhodri Thomas" userId="97013524-85ec-4bc1-99cf-ee75f81eb8cc" providerId="ADAL" clId="{BA5876AA-5632-410E-A63D-08B0A085FB69}" dt="2025-11-03T15:19:21.045" v="964" actId="1076"/>
          <ac:picMkLst>
            <pc:docMk/>
            <pc:sldMk cId="3494080940" sldId="465"/>
            <ac:picMk id="2" creationId="{4C6ABA18-6DBD-2151-958B-AC0320E55DEF}"/>
          </ac:picMkLst>
        </pc:picChg>
      </pc:sldChg>
      <pc:sldChg chg="addSp modSp new mod setBg">
        <pc:chgData name="Rhodri Thomas" userId="97013524-85ec-4bc1-99cf-ee75f81eb8cc" providerId="ADAL" clId="{BA5876AA-5632-410E-A63D-08B0A085FB69}" dt="2025-11-03T15:28:51.382" v="1101" actId="20577"/>
        <pc:sldMkLst>
          <pc:docMk/>
          <pc:sldMk cId="51872315" sldId="466"/>
        </pc:sldMkLst>
        <pc:spChg chg="add mod">
          <ac:chgData name="Rhodri Thomas" userId="97013524-85ec-4bc1-99cf-ee75f81eb8cc" providerId="ADAL" clId="{BA5876AA-5632-410E-A63D-08B0A085FB69}" dt="2025-11-03T15:28:51.382" v="1101" actId="20577"/>
          <ac:spMkLst>
            <pc:docMk/>
            <pc:sldMk cId="51872315" sldId="466"/>
            <ac:spMk id="3" creationId="{B04FC132-181E-5D16-D45B-C962989D8F62}"/>
          </ac:spMkLst>
        </pc:spChg>
        <pc:spChg chg="add">
          <ac:chgData name="Rhodri Thomas" userId="97013524-85ec-4bc1-99cf-ee75f81eb8cc" providerId="ADAL" clId="{BA5876AA-5632-410E-A63D-08B0A085FB69}" dt="2025-11-03T15:26:35.608" v="968" actId="26606"/>
          <ac:spMkLst>
            <pc:docMk/>
            <pc:sldMk cId="51872315" sldId="466"/>
            <ac:spMk id="7" creationId="{AB8C311F-7253-4AED-9701-7FC0708C41C7}"/>
          </ac:spMkLst>
        </pc:spChg>
        <pc:spChg chg="add">
          <ac:chgData name="Rhodri Thomas" userId="97013524-85ec-4bc1-99cf-ee75f81eb8cc" providerId="ADAL" clId="{BA5876AA-5632-410E-A63D-08B0A085FB69}" dt="2025-11-03T15:26:35.608" v="968" actId="26606"/>
          <ac:spMkLst>
            <pc:docMk/>
            <pc:sldMk cId="51872315" sldId="466"/>
            <ac:spMk id="9" creationId="{E2384209-CB15-4CDF-9D31-C44FD9A3F20D}"/>
          </ac:spMkLst>
        </pc:spChg>
        <pc:spChg chg="add">
          <ac:chgData name="Rhodri Thomas" userId="97013524-85ec-4bc1-99cf-ee75f81eb8cc" providerId="ADAL" clId="{BA5876AA-5632-410E-A63D-08B0A085FB69}" dt="2025-11-03T15:26:35.608" v="968" actId="26606"/>
          <ac:spMkLst>
            <pc:docMk/>
            <pc:sldMk cId="51872315" sldId="466"/>
            <ac:spMk id="11" creationId="{2633B3B5-CC90-43F0-8714-D31D1F3F0209}"/>
          </ac:spMkLst>
        </pc:spChg>
        <pc:spChg chg="add">
          <ac:chgData name="Rhodri Thomas" userId="97013524-85ec-4bc1-99cf-ee75f81eb8cc" providerId="ADAL" clId="{BA5876AA-5632-410E-A63D-08B0A085FB69}" dt="2025-11-03T15:26:35.608" v="968" actId="26606"/>
          <ac:spMkLst>
            <pc:docMk/>
            <pc:sldMk cId="51872315" sldId="466"/>
            <ac:spMk id="13" creationId="{A8D57A06-A426-446D-B02C-A2DC6B62E45E}"/>
          </ac:spMkLst>
        </pc:spChg>
        <pc:picChg chg="add mod">
          <ac:chgData name="Rhodri Thomas" userId="97013524-85ec-4bc1-99cf-ee75f81eb8cc" providerId="ADAL" clId="{BA5876AA-5632-410E-A63D-08B0A085FB69}" dt="2025-11-03T15:26:39.816" v="970" actId="14100"/>
          <ac:picMkLst>
            <pc:docMk/>
            <pc:sldMk cId="51872315" sldId="466"/>
            <ac:picMk id="2" creationId="{040C14E9-C9A6-5FCB-283E-7A1030989B58}"/>
          </ac:picMkLst>
        </pc:picChg>
        <pc:picChg chg="add mod modCrop">
          <ac:chgData name="Rhodri Thomas" userId="97013524-85ec-4bc1-99cf-ee75f81eb8cc" providerId="ADAL" clId="{BA5876AA-5632-410E-A63D-08B0A085FB69}" dt="2025-11-03T15:28:44.670" v="1094" actId="1076"/>
          <ac:picMkLst>
            <pc:docMk/>
            <pc:sldMk cId="51872315" sldId="466"/>
            <ac:picMk id="4" creationId="{F996FFED-BF0C-CE1D-7E69-AC5123410838}"/>
          </ac:picMkLst>
        </pc:picChg>
      </pc:sldChg>
    </pc:docChg>
  </pc:docChgLst>
  <pc:docChgLst>
    <pc:chgData name="Rhodri Thomas" userId="97013524-85ec-4bc1-99cf-ee75f81eb8cc" providerId="ADAL" clId="{43A5316A-5353-4A47-9B8B-9C54E602FCE5}"/>
    <pc:docChg chg="undo custSel addSld delSld modSld">
      <pc:chgData name="Rhodri Thomas" userId="97013524-85ec-4bc1-99cf-ee75f81eb8cc" providerId="ADAL" clId="{43A5316A-5353-4A47-9B8B-9C54E602FCE5}" dt="2023-03-22T18:50:21.347" v="79" actId="1076"/>
      <pc:docMkLst>
        <pc:docMk/>
      </pc:docMkLst>
      <pc:sldChg chg="del">
        <pc:chgData name="Rhodri Thomas" userId="97013524-85ec-4bc1-99cf-ee75f81eb8cc" providerId="ADAL" clId="{43A5316A-5353-4A47-9B8B-9C54E602FCE5}" dt="2023-03-22T18:33:44.144" v="21" actId="47"/>
        <pc:sldMkLst>
          <pc:docMk/>
          <pc:sldMk cId="2859016724" sldId="381"/>
        </pc:sldMkLst>
      </pc:sldChg>
      <pc:sldChg chg="del">
        <pc:chgData name="Rhodri Thomas" userId="97013524-85ec-4bc1-99cf-ee75f81eb8cc" providerId="ADAL" clId="{43A5316A-5353-4A47-9B8B-9C54E602FCE5}" dt="2023-03-22T18:33:33.699" v="20" actId="47"/>
        <pc:sldMkLst>
          <pc:docMk/>
          <pc:sldMk cId="2681067902" sldId="383"/>
        </pc:sldMkLst>
      </pc:sldChg>
      <pc:sldChg chg="modSp del mod">
        <pc:chgData name="Rhodri Thomas" userId="97013524-85ec-4bc1-99cf-ee75f81eb8cc" providerId="ADAL" clId="{43A5316A-5353-4A47-9B8B-9C54E602FCE5}" dt="2023-03-22T18:39:44.335" v="54" actId="47"/>
        <pc:sldMkLst>
          <pc:docMk/>
          <pc:sldMk cId="765554200" sldId="385"/>
        </pc:sldMkLst>
        <pc:spChg chg="mod">
          <ac:chgData name="Rhodri Thomas" userId="97013524-85ec-4bc1-99cf-ee75f81eb8cc" providerId="ADAL" clId="{43A5316A-5353-4A47-9B8B-9C54E602FCE5}" dt="2023-03-22T18:39:17.957" v="53" actId="5793"/>
          <ac:spMkLst>
            <pc:docMk/>
            <pc:sldMk cId="765554200" sldId="385"/>
            <ac:spMk id="3" creationId="{00000000-0000-0000-0000-000000000000}"/>
          </ac:spMkLst>
        </pc:spChg>
      </pc:sldChg>
      <pc:sldChg chg="modSp del modAnim">
        <pc:chgData name="Rhodri Thomas" userId="97013524-85ec-4bc1-99cf-ee75f81eb8cc" providerId="ADAL" clId="{43A5316A-5353-4A47-9B8B-9C54E602FCE5}" dt="2023-03-22T18:40:59.681" v="58" actId="47"/>
        <pc:sldMkLst>
          <pc:docMk/>
          <pc:sldMk cId="0" sldId="390"/>
        </pc:sldMkLst>
        <pc:spChg chg="mod">
          <ac:chgData name="Rhodri Thomas" userId="97013524-85ec-4bc1-99cf-ee75f81eb8cc" providerId="ADAL" clId="{43A5316A-5353-4A47-9B8B-9C54E602FCE5}" dt="2023-03-22T18:40:54.967" v="57" actId="6549"/>
          <ac:spMkLst>
            <pc:docMk/>
            <pc:sldMk cId="0" sldId="390"/>
            <ac:spMk id="2" creationId="{00000000-0000-0000-0000-000000000000}"/>
          </ac:spMkLst>
        </pc:spChg>
      </pc:sldChg>
      <pc:sldChg chg="modSp add del mod">
        <pc:chgData name="Rhodri Thomas" userId="97013524-85ec-4bc1-99cf-ee75f81eb8cc" providerId="ADAL" clId="{43A5316A-5353-4A47-9B8B-9C54E602FCE5}" dt="2023-03-22T18:43:00.611" v="61" actId="47"/>
        <pc:sldMkLst>
          <pc:docMk/>
          <pc:sldMk cId="4284083265" sldId="399"/>
        </pc:sldMkLst>
        <pc:spChg chg="mod">
          <ac:chgData name="Rhodri Thomas" userId="97013524-85ec-4bc1-99cf-ee75f81eb8cc" providerId="ADAL" clId="{43A5316A-5353-4A47-9B8B-9C54E602FCE5}" dt="2023-03-22T18:40:20.654" v="55" actId="6549"/>
          <ac:spMkLst>
            <pc:docMk/>
            <pc:sldMk cId="4284083265" sldId="399"/>
            <ac:spMk id="2" creationId="{00000000-0000-0000-0000-000000000000}"/>
          </ac:spMkLst>
        </pc:spChg>
      </pc:sldChg>
      <pc:sldChg chg="del">
        <pc:chgData name="Rhodri Thomas" userId="97013524-85ec-4bc1-99cf-ee75f81eb8cc" providerId="ADAL" clId="{43A5316A-5353-4A47-9B8B-9C54E602FCE5}" dt="2023-03-22T18:37:59.738" v="44" actId="47"/>
        <pc:sldMkLst>
          <pc:docMk/>
          <pc:sldMk cId="3949725790" sldId="403"/>
        </pc:sldMkLst>
      </pc:sldChg>
      <pc:sldChg chg="del">
        <pc:chgData name="Rhodri Thomas" userId="97013524-85ec-4bc1-99cf-ee75f81eb8cc" providerId="ADAL" clId="{43A5316A-5353-4A47-9B8B-9C54E602FCE5}" dt="2023-03-22T18:37:58.620" v="43" actId="47"/>
        <pc:sldMkLst>
          <pc:docMk/>
          <pc:sldMk cId="1403711976" sldId="404"/>
        </pc:sldMkLst>
      </pc:sldChg>
      <pc:sldChg chg="del">
        <pc:chgData name="Rhodri Thomas" userId="97013524-85ec-4bc1-99cf-ee75f81eb8cc" providerId="ADAL" clId="{43A5316A-5353-4A47-9B8B-9C54E602FCE5}" dt="2023-03-22T18:29:05.285" v="3" actId="47"/>
        <pc:sldMkLst>
          <pc:docMk/>
          <pc:sldMk cId="1647821950" sldId="412"/>
        </pc:sldMkLst>
      </pc:sldChg>
      <pc:sldChg chg="modSp mod modAnim">
        <pc:chgData name="Rhodri Thomas" userId="97013524-85ec-4bc1-99cf-ee75f81eb8cc" providerId="ADAL" clId="{43A5316A-5353-4A47-9B8B-9C54E602FCE5}" dt="2023-03-22T18:50:21.347" v="79" actId="1076"/>
        <pc:sldMkLst>
          <pc:docMk/>
          <pc:sldMk cId="242230097" sldId="414"/>
        </pc:sldMkLst>
        <pc:spChg chg="mod">
          <ac:chgData name="Rhodri Thomas" userId="97013524-85ec-4bc1-99cf-ee75f81eb8cc" providerId="ADAL" clId="{43A5316A-5353-4A47-9B8B-9C54E602FCE5}" dt="2023-03-22T18:50:21.347" v="79" actId="1076"/>
          <ac:spMkLst>
            <pc:docMk/>
            <pc:sldMk cId="242230097" sldId="414"/>
            <ac:spMk id="4" creationId="{00000000-0000-0000-0000-000000000000}"/>
          </ac:spMkLst>
        </pc:spChg>
      </pc:sldChg>
      <pc:sldChg chg="modSp mod">
        <pc:chgData name="Rhodri Thomas" userId="97013524-85ec-4bc1-99cf-ee75f81eb8cc" providerId="ADAL" clId="{43A5316A-5353-4A47-9B8B-9C54E602FCE5}" dt="2023-03-22T18:43:05.852" v="70" actId="20577"/>
        <pc:sldMkLst>
          <pc:docMk/>
          <pc:sldMk cId="3334847445" sldId="417"/>
        </pc:sldMkLst>
        <pc:spChg chg="mod">
          <ac:chgData name="Rhodri Thomas" userId="97013524-85ec-4bc1-99cf-ee75f81eb8cc" providerId="ADAL" clId="{43A5316A-5353-4A47-9B8B-9C54E602FCE5}" dt="2023-03-22T18:43:05.852" v="70" actId="20577"/>
          <ac:spMkLst>
            <pc:docMk/>
            <pc:sldMk cId="3334847445" sldId="417"/>
            <ac:spMk id="2" creationId="{00000000-0000-0000-0000-000000000000}"/>
          </ac:spMkLst>
        </pc:spChg>
      </pc:sldChg>
      <pc:sldChg chg="del">
        <pc:chgData name="Rhodri Thomas" userId="97013524-85ec-4bc1-99cf-ee75f81eb8cc" providerId="ADAL" clId="{43A5316A-5353-4A47-9B8B-9C54E602FCE5}" dt="2023-03-22T18:28:05.727" v="1" actId="47"/>
        <pc:sldMkLst>
          <pc:docMk/>
          <pc:sldMk cId="0" sldId="428"/>
        </pc:sldMkLst>
      </pc:sldChg>
      <pc:sldChg chg="add del">
        <pc:chgData name="Rhodri Thomas" userId="97013524-85ec-4bc1-99cf-ee75f81eb8cc" providerId="ADAL" clId="{43A5316A-5353-4A47-9B8B-9C54E602FCE5}" dt="2023-03-22T18:44:24.321" v="71" actId="47"/>
        <pc:sldMkLst>
          <pc:docMk/>
          <pc:sldMk cId="1975619375" sldId="431"/>
        </pc:sldMkLst>
      </pc:sldChg>
      <pc:sldChg chg="del">
        <pc:chgData name="Rhodri Thomas" userId="97013524-85ec-4bc1-99cf-ee75f81eb8cc" providerId="ADAL" clId="{43A5316A-5353-4A47-9B8B-9C54E602FCE5}" dt="2023-03-22T18:36:24.722" v="31" actId="47"/>
        <pc:sldMkLst>
          <pc:docMk/>
          <pc:sldMk cId="2637487114" sldId="432"/>
        </pc:sldMkLst>
      </pc:sldChg>
      <pc:sldChg chg="del">
        <pc:chgData name="Rhodri Thomas" userId="97013524-85ec-4bc1-99cf-ee75f81eb8cc" providerId="ADAL" clId="{43A5316A-5353-4A47-9B8B-9C54E602FCE5}" dt="2023-03-22T18:36:08.047" v="30" actId="47"/>
        <pc:sldMkLst>
          <pc:docMk/>
          <pc:sldMk cId="3702932394" sldId="434"/>
        </pc:sldMkLst>
      </pc:sldChg>
      <pc:sldChg chg="del">
        <pc:chgData name="Rhodri Thomas" userId="97013524-85ec-4bc1-99cf-ee75f81eb8cc" providerId="ADAL" clId="{43A5316A-5353-4A47-9B8B-9C54E602FCE5}" dt="2023-03-22T18:34:41.750" v="23" actId="47"/>
        <pc:sldMkLst>
          <pc:docMk/>
          <pc:sldMk cId="2325849434" sldId="438"/>
        </pc:sldMkLst>
      </pc:sldChg>
      <pc:sldChg chg="add del">
        <pc:chgData name="Rhodri Thomas" userId="97013524-85ec-4bc1-99cf-ee75f81eb8cc" providerId="ADAL" clId="{43A5316A-5353-4A47-9B8B-9C54E602FCE5}" dt="2023-03-22T18:37:26.689" v="41" actId="47"/>
        <pc:sldMkLst>
          <pc:docMk/>
          <pc:sldMk cId="1900942942" sldId="460"/>
        </pc:sldMkLst>
      </pc:sldChg>
      <pc:sldChg chg="del">
        <pc:chgData name="Rhodri Thomas" userId="97013524-85ec-4bc1-99cf-ee75f81eb8cc" providerId="ADAL" clId="{43A5316A-5353-4A47-9B8B-9C54E602FCE5}" dt="2023-03-22T18:28:03.423" v="0" actId="47"/>
        <pc:sldMkLst>
          <pc:docMk/>
          <pc:sldMk cId="1929357592" sldId="473"/>
        </pc:sldMkLst>
      </pc:sldChg>
      <pc:sldChg chg="del">
        <pc:chgData name="Rhodri Thomas" userId="97013524-85ec-4bc1-99cf-ee75f81eb8cc" providerId="ADAL" clId="{43A5316A-5353-4A47-9B8B-9C54E602FCE5}" dt="2023-03-22T18:28:36.795" v="2" actId="47"/>
        <pc:sldMkLst>
          <pc:docMk/>
          <pc:sldMk cId="595687476" sldId="475"/>
        </pc:sldMkLst>
      </pc:sldChg>
      <pc:sldChg chg="del">
        <pc:chgData name="Rhodri Thomas" userId="97013524-85ec-4bc1-99cf-ee75f81eb8cc" providerId="ADAL" clId="{43A5316A-5353-4A47-9B8B-9C54E602FCE5}" dt="2023-03-22T18:30:21.339" v="4" actId="47"/>
        <pc:sldMkLst>
          <pc:docMk/>
          <pc:sldMk cId="2209855171" sldId="477"/>
        </pc:sldMkLst>
      </pc:sldChg>
      <pc:sldChg chg="del">
        <pc:chgData name="Rhodri Thomas" userId="97013524-85ec-4bc1-99cf-ee75f81eb8cc" providerId="ADAL" clId="{43A5316A-5353-4A47-9B8B-9C54E602FCE5}" dt="2023-03-22T18:30:24.273" v="5" actId="47"/>
        <pc:sldMkLst>
          <pc:docMk/>
          <pc:sldMk cId="1831594886" sldId="478"/>
        </pc:sldMkLst>
      </pc:sldChg>
      <pc:sldChg chg="add del">
        <pc:chgData name="Rhodri Thomas" userId="97013524-85ec-4bc1-99cf-ee75f81eb8cc" providerId="ADAL" clId="{43A5316A-5353-4A47-9B8B-9C54E602FCE5}" dt="2023-03-22T18:30:31.790" v="8" actId="47"/>
        <pc:sldMkLst>
          <pc:docMk/>
          <pc:sldMk cId="487488258" sldId="479"/>
        </pc:sldMkLst>
      </pc:sldChg>
      <pc:sldChg chg="add del">
        <pc:chgData name="Rhodri Thomas" userId="97013524-85ec-4bc1-99cf-ee75f81eb8cc" providerId="ADAL" clId="{43A5316A-5353-4A47-9B8B-9C54E602FCE5}" dt="2023-03-22T18:37:27.902" v="42" actId="47"/>
        <pc:sldMkLst>
          <pc:docMk/>
          <pc:sldMk cId="911913919" sldId="480"/>
        </pc:sldMkLst>
      </pc:sldChg>
      <pc:sldChg chg="del">
        <pc:chgData name="Rhodri Thomas" userId="97013524-85ec-4bc1-99cf-ee75f81eb8cc" providerId="ADAL" clId="{43A5316A-5353-4A47-9B8B-9C54E602FCE5}" dt="2023-03-22T18:30:34.473" v="10" actId="47"/>
        <pc:sldMkLst>
          <pc:docMk/>
          <pc:sldMk cId="2134022084" sldId="483"/>
        </pc:sldMkLst>
      </pc:sldChg>
      <pc:sldChg chg="del">
        <pc:chgData name="Rhodri Thomas" userId="97013524-85ec-4bc1-99cf-ee75f81eb8cc" providerId="ADAL" clId="{43A5316A-5353-4A47-9B8B-9C54E602FCE5}" dt="2023-03-22T18:30:35.631" v="11" actId="47"/>
        <pc:sldMkLst>
          <pc:docMk/>
          <pc:sldMk cId="96800972" sldId="484"/>
        </pc:sldMkLst>
      </pc:sldChg>
      <pc:sldChg chg="del">
        <pc:chgData name="Rhodri Thomas" userId="97013524-85ec-4bc1-99cf-ee75f81eb8cc" providerId="ADAL" clId="{43A5316A-5353-4A47-9B8B-9C54E602FCE5}" dt="2023-03-22T18:30:33.640" v="9" actId="47"/>
        <pc:sldMkLst>
          <pc:docMk/>
          <pc:sldMk cId="3634508453" sldId="485"/>
        </pc:sldMkLst>
      </pc:sldChg>
      <pc:sldChg chg="del">
        <pc:chgData name="Rhodri Thomas" userId="97013524-85ec-4bc1-99cf-ee75f81eb8cc" providerId="ADAL" clId="{43A5316A-5353-4A47-9B8B-9C54E602FCE5}" dt="2023-03-22T18:30:36.576" v="12" actId="47"/>
        <pc:sldMkLst>
          <pc:docMk/>
          <pc:sldMk cId="3394858557" sldId="486"/>
        </pc:sldMkLst>
      </pc:sldChg>
      <pc:sldChg chg="del">
        <pc:chgData name="Rhodri Thomas" userId="97013524-85ec-4bc1-99cf-ee75f81eb8cc" providerId="ADAL" clId="{43A5316A-5353-4A47-9B8B-9C54E602FCE5}" dt="2023-03-22T18:30:37.921" v="13" actId="47"/>
        <pc:sldMkLst>
          <pc:docMk/>
          <pc:sldMk cId="3683546386" sldId="487"/>
        </pc:sldMkLst>
      </pc:sldChg>
      <pc:sldChg chg="del">
        <pc:chgData name="Rhodri Thomas" userId="97013524-85ec-4bc1-99cf-ee75f81eb8cc" providerId="ADAL" clId="{43A5316A-5353-4A47-9B8B-9C54E602FCE5}" dt="2023-03-22T18:31:44.324" v="14" actId="47"/>
        <pc:sldMkLst>
          <pc:docMk/>
          <pc:sldMk cId="741978329" sldId="488"/>
        </pc:sldMkLst>
      </pc:sldChg>
      <pc:sldChg chg="del">
        <pc:chgData name="Rhodri Thomas" userId="97013524-85ec-4bc1-99cf-ee75f81eb8cc" providerId="ADAL" clId="{43A5316A-5353-4A47-9B8B-9C54E602FCE5}" dt="2023-03-22T18:31:48.383" v="15" actId="47"/>
        <pc:sldMkLst>
          <pc:docMk/>
          <pc:sldMk cId="2750905574" sldId="489"/>
        </pc:sldMkLst>
      </pc:sldChg>
      <pc:sldChg chg="del">
        <pc:chgData name="Rhodri Thomas" userId="97013524-85ec-4bc1-99cf-ee75f81eb8cc" providerId="ADAL" clId="{43A5316A-5353-4A47-9B8B-9C54E602FCE5}" dt="2023-03-22T18:31:51.111" v="16" actId="47"/>
        <pc:sldMkLst>
          <pc:docMk/>
          <pc:sldMk cId="2964832935" sldId="490"/>
        </pc:sldMkLst>
      </pc:sldChg>
      <pc:sldChg chg="del">
        <pc:chgData name="Rhodri Thomas" userId="97013524-85ec-4bc1-99cf-ee75f81eb8cc" providerId="ADAL" clId="{43A5316A-5353-4A47-9B8B-9C54E602FCE5}" dt="2023-03-22T18:31:58.049" v="17" actId="47"/>
        <pc:sldMkLst>
          <pc:docMk/>
          <pc:sldMk cId="2165495099" sldId="491"/>
        </pc:sldMkLst>
      </pc:sldChg>
      <pc:sldChg chg="del">
        <pc:chgData name="Rhodri Thomas" userId="97013524-85ec-4bc1-99cf-ee75f81eb8cc" providerId="ADAL" clId="{43A5316A-5353-4A47-9B8B-9C54E602FCE5}" dt="2023-03-22T18:31:59.287" v="18" actId="47"/>
        <pc:sldMkLst>
          <pc:docMk/>
          <pc:sldMk cId="1360915897" sldId="492"/>
        </pc:sldMkLst>
      </pc:sldChg>
      <pc:sldChg chg="add del">
        <pc:chgData name="Rhodri Thomas" userId="97013524-85ec-4bc1-99cf-ee75f81eb8cc" providerId="ADAL" clId="{43A5316A-5353-4A47-9B8B-9C54E602FCE5}" dt="2023-03-22T18:37:25.410" v="40" actId="47"/>
        <pc:sldMkLst>
          <pc:docMk/>
          <pc:sldMk cId="515725805" sldId="493"/>
        </pc:sldMkLst>
      </pc:sldChg>
      <pc:sldChg chg="del">
        <pc:chgData name="Rhodri Thomas" userId="97013524-85ec-4bc1-99cf-ee75f81eb8cc" providerId="ADAL" clId="{43A5316A-5353-4A47-9B8B-9C54E602FCE5}" dt="2023-03-22T18:34:50.803" v="24" actId="47"/>
        <pc:sldMkLst>
          <pc:docMk/>
          <pc:sldMk cId="493143669" sldId="495"/>
        </pc:sldMkLst>
      </pc:sldChg>
      <pc:sldChg chg="del">
        <pc:chgData name="Rhodri Thomas" userId="97013524-85ec-4bc1-99cf-ee75f81eb8cc" providerId="ADAL" clId="{43A5316A-5353-4A47-9B8B-9C54E602FCE5}" dt="2023-03-22T18:34:51.971" v="25" actId="47"/>
        <pc:sldMkLst>
          <pc:docMk/>
          <pc:sldMk cId="1249630804" sldId="496"/>
        </pc:sldMkLst>
      </pc:sldChg>
      <pc:sldChg chg="del">
        <pc:chgData name="Rhodri Thomas" userId="97013524-85ec-4bc1-99cf-ee75f81eb8cc" providerId="ADAL" clId="{43A5316A-5353-4A47-9B8B-9C54E602FCE5}" dt="2023-03-22T18:34:53.400" v="26" actId="47"/>
        <pc:sldMkLst>
          <pc:docMk/>
          <pc:sldMk cId="990441120" sldId="497"/>
        </pc:sldMkLst>
      </pc:sldChg>
      <pc:sldChg chg="del">
        <pc:chgData name="Rhodri Thomas" userId="97013524-85ec-4bc1-99cf-ee75f81eb8cc" providerId="ADAL" clId="{43A5316A-5353-4A47-9B8B-9C54E602FCE5}" dt="2023-03-22T18:34:55.357" v="27" actId="47"/>
        <pc:sldMkLst>
          <pc:docMk/>
          <pc:sldMk cId="3472244488" sldId="498"/>
        </pc:sldMkLst>
      </pc:sldChg>
      <pc:sldChg chg="del">
        <pc:chgData name="Rhodri Thomas" userId="97013524-85ec-4bc1-99cf-ee75f81eb8cc" providerId="ADAL" clId="{43A5316A-5353-4A47-9B8B-9C54E602FCE5}" dt="2023-03-22T18:34:56.680" v="28" actId="47"/>
        <pc:sldMkLst>
          <pc:docMk/>
          <pc:sldMk cId="2036635444" sldId="499"/>
        </pc:sldMkLst>
      </pc:sldChg>
      <pc:sldChg chg="del">
        <pc:chgData name="Rhodri Thomas" userId="97013524-85ec-4bc1-99cf-ee75f81eb8cc" providerId="ADAL" clId="{43A5316A-5353-4A47-9B8B-9C54E602FCE5}" dt="2023-03-22T18:34:57.433" v="29" actId="47"/>
        <pc:sldMkLst>
          <pc:docMk/>
          <pc:sldMk cId="3933712337" sldId="500"/>
        </pc:sldMkLst>
      </pc:sldChg>
      <pc:sldChg chg="del">
        <pc:chgData name="Rhodri Thomas" userId="97013524-85ec-4bc1-99cf-ee75f81eb8cc" providerId="ADAL" clId="{43A5316A-5353-4A47-9B8B-9C54E602FCE5}" dt="2023-03-22T18:46:19.449" v="77" actId="47"/>
        <pc:sldMkLst>
          <pc:docMk/>
          <pc:sldMk cId="2032516100" sldId="502"/>
        </pc:sldMkLst>
      </pc:sldChg>
      <pc:sldChg chg="del">
        <pc:chgData name="Rhodri Thomas" userId="97013524-85ec-4bc1-99cf-ee75f81eb8cc" providerId="ADAL" clId="{43A5316A-5353-4A47-9B8B-9C54E602FCE5}" dt="2023-03-22T18:44:25.272" v="72" actId="47"/>
        <pc:sldMkLst>
          <pc:docMk/>
          <pc:sldMk cId="429274512" sldId="504"/>
        </pc:sldMkLst>
      </pc:sldChg>
      <pc:sldChg chg="del">
        <pc:chgData name="Rhodri Thomas" userId="97013524-85ec-4bc1-99cf-ee75f81eb8cc" providerId="ADAL" clId="{43A5316A-5353-4A47-9B8B-9C54E602FCE5}" dt="2023-03-22T18:45:47.340" v="73" actId="47"/>
        <pc:sldMkLst>
          <pc:docMk/>
          <pc:sldMk cId="3645064304" sldId="505"/>
        </pc:sldMkLst>
      </pc:sldChg>
      <pc:sldChg chg="del">
        <pc:chgData name="Rhodri Thomas" userId="97013524-85ec-4bc1-99cf-ee75f81eb8cc" providerId="ADAL" clId="{43A5316A-5353-4A47-9B8B-9C54E602FCE5}" dt="2023-03-22T18:45:49.425" v="74" actId="47"/>
        <pc:sldMkLst>
          <pc:docMk/>
          <pc:sldMk cId="3779023651" sldId="506"/>
        </pc:sldMkLst>
      </pc:sldChg>
      <pc:sldChg chg="del">
        <pc:chgData name="Rhodri Thomas" userId="97013524-85ec-4bc1-99cf-ee75f81eb8cc" providerId="ADAL" clId="{43A5316A-5353-4A47-9B8B-9C54E602FCE5}" dt="2023-03-22T18:45:51.051" v="75" actId="47"/>
        <pc:sldMkLst>
          <pc:docMk/>
          <pc:sldMk cId="2477192065" sldId="507"/>
        </pc:sldMkLst>
      </pc:sldChg>
      <pc:sldChg chg="del">
        <pc:chgData name="Rhodri Thomas" userId="97013524-85ec-4bc1-99cf-ee75f81eb8cc" providerId="ADAL" clId="{43A5316A-5353-4A47-9B8B-9C54E602FCE5}" dt="2023-03-22T18:45:54.097" v="76" actId="47"/>
        <pc:sldMkLst>
          <pc:docMk/>
          <pc:sldMk cId="1032467525" sldId="508"/>
        </pc:sldMkLst>
      </pc:sldChg>
      <pc:sldChg chg="del">
        <pc:chgData name="Rhodri Thomas" userId="97013524-85ec-4bc1-99cf-ee75f81eb8cc" providerId="ADAL" clId="{43A5316A-5353-4A47-9B8B-9C54E602FCE5}" dt="2023-03-22T18:34:35.216" v="22" actId="47"/>
        <pc:sldMkLst>
          <pc:docMk/>
          <pc:sldMk cId="1999276102" sldId="510"/>
        </pc:sldMkLst>
      </pc:sldChg>
      <pc:sldChg chg="del">
        <pc:chgData name="Rhodri Thomas" userId="97013524-85ec-4bc1-99cf-ee75f81eb8cc" providerId="ADAL" clId="{43A5316A-5353-4A47-9B8B-9C54E602FCE5}" dt="2023-03-22T18:32:24.833" v="19" actId="47"/>
        <pc:sldMkLst>
          <pc:docMk/>
          <pc:sldMk cId="4285848223" sldId="51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889939" cy="487680"/>
          </a:xfrm>
          <a:prstGeom prst="rect">
            <a:avLst/>
          </a:prstGeom>
        </p:spPr>
        <p:txBody>
          <a:bodyPr vert="horz" lIns="93825" tIns="46912" rIns="93825" bIns="46912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6" y="1"/>
            <a:ext cx="2889939" cy="487680"/>
          </a:xfrm>
          <a:prstGeom prst="rect">
            <a:avLst/>
          </a:prstGeom>
        </p:spPr>
        <p:txBody>
          <a:bodyPr vert="horz" lIns="93825" tIns="46912" rIns="93825" bIns="46912" rtlCol="0"/>
          <a:lstStyle>
            <a:lvl1pPr algn="r">
              <a:defRPr sz="1300"/>
            </a:lvl1pPr>
          </a:lstStyle>
          <a:p>
            <a:fld id="{73157060-840C-4EE7-AA03-9F1A77987805}" type="datetimeFigureOut">
              <a:rPr lang="en-GB" smtClean="0"/>
              <a:pPr/>
              <a:t>03/11/2025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31838"/>
            <a:ext cx="4878388" cy="36591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825" tIns="46912" rIns="93825" bIns="4691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3"/>
            <a:ext cx="5335270" cy="4389120"/>
          </a:xfrm>
          <a:prstGeom prst="rect">
            <a:avLst/>
          </a:prstGeom>
        </p:spPr>
        <p:txBody>
          <a:bodyPr vert="horz" lIns="93825" tIns="46912" rIns="93825" bIns="4691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9" cy="487680"/>
          </a:xfrm>
          <a:prstGeom prst="rect">
            <a:avLst/>
          </a:prstGeom>
        </p:spPr>
        <p:txBody>
          <a:bodyPr vert="horz" lIns="93825" tIns="46912" rIns="93825" bIns="46912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6" y="9264227"/>
            <a:ext cx="2889939" cy="487680"/>
          </a:xfrm>
          <a:prstGeom prst="rect">
            <a:avLst/>
          </a:prstGeom>
        </p:spPr>
        <p:txBody>
          <a:bodyPr vert="horz" lIns="93825" tIns="46912" rIns="93825" bIns="46912" rtlCol="0" anchor="b"/>
          <a:lstStyle>
            <a:lvl1pPr algn="r">
              <a:defRPr sz="1300"/>
            </a:lvl1pPr>
          </a:lstStyle>
          <a:p>
            <a:fld id="{ECD35E42-72E9-4F98-A4C2-D2E4CF516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7751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D35E42-72E9-4F98-A4C2-D2E4CF5164C7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193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COST, MATERIALS</a:t>
            </a:r>
            <a:r>
              <a:rPr lang="en-GB" baseline="0" dirty="0"/>
              <a:t> USED, COMPLEXITY OF DESIGN ( in risk of </a:t>
            </a:r>
            <a:r>
              <a:rPr lang="en-GB" baseline="0" dirty="0" err="1"/>
              <a:t>siphonage</a:t>
            </a:r>
            <a:r>
              <a:rPr lang="en-GB" baseline="0" dirty="0"/>
              <a:t>, pressure etc.?)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35E42-72E9-4F98-A4C2-D2E4CF5164C7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4034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35E42-72E9-4F98-A4C2-D2E4CF5164C7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5191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E395F-D09D-40E4-8A07-8329AF32E7F6}" type="datetimeFigureOut">
              <a:rPr lang="en-US" smtClean="0"/>
              <a:pPr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1DFAB-B5B7-4A75-BD66-2D4247EB82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8186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E395F-D09D-40E4-8A07-8329AF32E7F6}" type="datetimeFigureOut">
              <a:rPr lang="en-US" smtClean="0"/>
              <a:pPr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1DFAB-B5B7-4A75-BD66-2D4247EB82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116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E395F-D09D-40E4-8A07-8329AF32E7F6}" type="datetimeFigureOut">
              <a:rPr lang="en-US" smtClean="0"/>
              <a:pPr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1DFAB-B5B7-4A75-BD66-2D4247EB82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9519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E395F-D09D-40E4-8A07-8329AF32E7F6}" type="datetimeFigureOut">
              <a:rPr lang="en-US" smtClean="0"/>
              <a:pPr/>
              <a:t>11/3/2025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1DFAB-B5B7-4A75-BD66-2D4247EB82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271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E395F-D09D-40E4-8A07-8329AF32E7F6}" type="datetimeFigureOut">
              <a:rPr lang="en-US" smtClean="0"/>
              <a:pPr/>
              <a:t>11/3/2025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1DFAB-B5B7-4A75-BD66-2D4247EB82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7783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E395F-D09D-40E4-8A07-8329AF32E7F6}" type="datetimeFigureOut">
              <a:rPr lang="en-US" smtClean="0"/>
              <a:pPr/>
              <a:t>11/3/2025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1DFAB-B5B7-4A75-BD66-2D4247EB82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1239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E395F-D09D-40E4-8A07-8329AF32E7F6}" type="datetimeFigureOut">
              <a:rPr lang="en-US" smtClean="0"/>
              <a:pPr/>
              <a:t>11/3/2025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1DFAB-B5B7-4A75-BD66-2D4247EB82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701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E395F-D09D-40E4-8A07-8329AF32E7F6}" type="datetimeFigureOut">
              <a:rPr lang="en-US" smtClean="0"/>
              <a:pPr/>
              <a:t>11/3/2025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1DFAB-B5B7-4A75-BD66-2D4247EB82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7029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E395F-D09D-40E4-8A07-8329AF32E7F6}" type="datetimeFigureOut">
              <a:rPr lang="en-US" smtClean="0"/>
              <a:pPr/>
              <a:t>11/3/2025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1DFAB-B5B7-4A75-BD66-2D4247EB82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493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E395F-D09D-40E4-8A07-8329AF32E7F6}" type="datetimeFigureOut">
              <a:rPr lang="en-US" smtClean="0"/>
              <a:pPr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1DFAB-B5B7-4A75-BD66-2D4247EB82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9445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E395F-D09D-40E4-8A07-8329AF32E7F6}" type="datetimeFigureOut">
              <a:rPr lang="en-US" smtClean="0"/>
              <a:pPr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1DFAB-B5B7-4A75-BD66-2D4247EB82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59165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D1A45-896B-46C8-8221-9362C1A87B77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10751-E23D-441D-B814-FFDC541EC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3468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D1A45-896B-46C8-8221-9362C1A87B77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10751-E23D-441D-B814-FFDC541EC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7484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D1A45-896B-46C8-8221-9362C1A87B77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10751-E23D-441D-B814-FFDC541EC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4272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D1A45-896B-46C8-8221-9362C1A87B77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10751-E23D-441D-B814-FFDC541EC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5877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D1A45-896B-46C8-8221-9362C1A87B77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10751-E23D-441D-B814-FFDC541EC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0824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D1A45-896B-46C8-8221-9362C1A87B77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10751-E23D-441D-B814-FFDC541EC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7959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D1A45-896B-46C8-8221-9362C1A87B77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10751-E23D-441D-B814-FFDC541EC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0609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D1A45-896B-46C8-8221-9362C1A87B77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10751-E23D-441D-B814-FFDC541EC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697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D1A45-896B-46C8-8221-9362C1A87B77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10751-E23D-441D-B814-FFDC541EC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7502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D1A45-896B-46C8-8221-9362C1A87B77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10751-E23D-441D-B814-FFDC541EC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46693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D1A45-896B-46C8-8221-9362C1A87B77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10751-E23D-441D-B814-FFDC541EC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41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4E395F-D09D-40E4-8A07-8329AF32E7F6}" type="datetimeFigureOut">
              <a:rPr lang="en-US" smtClean="0"/>
              <a:pPr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E1DFAB-B5B7-4A75-BD66-2D4247EB82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265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0D1A45-896B-46C8-8221-9362C1A87B77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E10751-E23D-441D-B814-FFDC541EC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158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hyperlink" Target="http://arlingtonva.s3.amazonaws.com/wp-content/uploads/sites/4/2013/09/FOG.jpg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6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hyperlink" Target="https://www.youtube.com/watch?v=iH7IwiHFVMs" TargetMode="External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CAcQjRw&amp;url=http://www.shutterstock.com/s/garbage+disposal/search.html&amp;ei=p9P2VL6iOovgaJWjgqgO&amp;bvm=bv.87519884,d.d2s&amp;psig=AFQjCNGUvOP5AFIwofMd0Bie6t7SKxOZcA&amp;ust=1425548540024221" TargetMode="Externa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0.jpeg"/><Relationship Id="rId5" Type="http://schemas.openxmlformats.org/officeDocument/2006/relationships/hyperlink" Target="http://www.google.co.uk/url?sa=i&amp;rct=j&amp;q=&amp;esrc=s&amp;source=images&amp;cd=&amp;cad=rja&amp;uact=8&amp;ved=0ahUKEwjS-vKpucfLAhVGUhQKHWtlAq8QjRwIBw&amp;url=http://forums.moneysavingexpert.com/showthread.php?t=1771075&amp;psig=AFQjCNFKljPzsAMVjKp6QE2tvjJO3heMEQ&amp;ust=1458294701845769" TargetMode="External"/><Relationship Id="rId4" Type="http://schemas.openxmlformats.org/officeDocument/2006/relationships/image" Target="../media/image29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gif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uact=8&amp;docid=rUTpd8pt7-9gsM&amp;tbnid=ZMH_e_hQZ5cFfM:&amp;ved=0CAUQjRw&amp;url=http://www.merchantcircle.com/directory/NY-Centereach&amp;ei=9JjbU7qaMM3T7AaFp4G4BQ&amp;bvm=bv.72197243,d.ZGU&amp;psig=AFQjCNEEtz1heHR8RxNWop6nwLOQc1s5vg&amp;ust=1406986828780562" TargetMode="Externa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6.jpeg"/><Relationship Id="rId5" Type="http://schemas.openxmlformats.org/officeDocument/2006/relationships/hyperlink" Target="http://www.google.co.uk/url?sa=i&amp;rct=j&amp;q=&amp;esrc=s&amp;frm=1&amp;source=images&amp;cd=&amp;cad=rja&amp;uact=8&amp;docid=aT4GFVET_E7DdM&amp;tbnid=Tz2Mf8HF2gDZhM:&amp;ved=0CAUQjRw&amp;url=http://www.mdxers.org/forums/23-general-off-topic/21212-cesspool-problems.html&amp;ei=2ZjbU9GfJ-WS7AbhsIHoDA&amp;bvm=bv.72197243,d.ZGU&amp;psig=AFQjCNEEtz1heHR8RxNWop6nwLOQc1s5vg&amp;ust=1406986828780562" TargetMode="External"/><Relationship Id="rId4" Type="http://schemas.openxmlformats.org/officeDocument/2006/relationships/image" Target="../media/image35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hyperlink" Target="http://www.google.co.uk/url?sa=i&amp;rct=j&amp;q=&amp;esrc=s&amp;source=images&amp;cd=&amp;cad=rja&amp;uact=8&amp;ved=0CAcQjRw&amp;url=http://en.wikipedia.org/wiki/Polyvinyl_chloride&amp;ei=Ttr2VJiiBNXZav2wgpgL&amp;bvm=bv.87519884,d.d2s&amp;psig=AFQjCNHLox5ZkeH3j--W_Pwvt9MovQSB9Q&amp;ust=1425550268039378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0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8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8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8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hyperlink" Target="http://thumbs.dreamstime.com/z/rainwater-pipe-rain-water-rodding-eye-33263614.jpg" TargetMode="Externa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47.jpeg"/><Relationship Id="rId4" Type="http://schemas.openxmlformats.org/officeDocument/2006/relationships/image" Target="../media/image46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0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gif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Terrain Below Ground Drainag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502" y="160322"/>
            <a:ext cx="8507311" cy="655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57200" y="8021"/>
            <a:ext cx="826167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>
                <a:solidFill>
                  <a:srgbClr val="0070C0"/>
                </a:solidFill>
              </a:rPr>
              <a:t>WASTE WATER AND SANITARY DRAINAGE SYSTEMS</a:t>
            </a:r>
          </a:p>
        </p:txBody>
      </p:sp>
      <p:sp>
        <p:nvSpPr>
          <p:cNvPr id="3" name="Rectangle 2"/>
          <p:cNvSpPr/>
          <p:nvPr/>
        </p:nvSpPr>
        <p:spPr>
          <a:xfrm>
            <a:off x="1981200" y="5334000"/>
            <a:ext cx="539416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en-US" b="1" dirty="0">
                <a:solidFill>
                  <a:schemeClr val="bg1"/>
                </a:solidFill>
              </a:rPr>
              <a:t>School of The Built and Natural Environments</a:t>
            </a:r>
          </a:p>
          <a:p>
            <a:pPr algn="ctr"/>
            <a:r>
              <a:rPr lang="en-US" altLang="en-US" b="1" dirty="0">
                <a:solidFill>
                  <a:schemeClr val="bg1"/>
                </a:solidFill>
                <a:latin typeface="Lucida Sans Unicode" pitchFamily="34" charset="0"/>
                <a:ea typeface="Lucida Sans Unicode" pitchFamily="34" charset="0"/>
                <a:cs typeface="Lucida Sans Unicode" pitchFamily="34" charset="0"/>
              </a:rPr>
              <a:t>Allan Nantel</a:t>
            </a:r>
          </a:p>
          <a:p>
            <a:pPr algn="ctr"/>
            <a:r>
              <a:rPr lang="en-US" altLang="en-US" b="1" dirty="0">
                <a:solidFill>
                  <a:schemeClr val="bg1"/>
                </a:solidFill>
                <a:latin typeface="Lucida Sans Unicode" pitchFamily="34" charset="0"/>
                <a:ea typeface="Lucida Sans Unicode" pitchFamily="34" charset="0"/>
                <a:cs typeface="Lucida Sans Unicode" pitchFamily="34" charset="0"/>
              </a:rPr>
              <a:t>January 2023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6700" y="194608"/>
            <a:ext cx="83820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The drainage arrangement provided in a building for collecting or conveying waste water and sewerage through pipework, by gravity, to join either a public sewer or a domestic septic tank is termed as ‘building drainage’. 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1371600" y="2133600"/>
            <a:ext cx="68707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Aims of Building Sanitary Drainage ??                                  </a:t>
            </a:r>
          </a:p>
        </p:txBody>
      </p:sp>
      <p:sp>
        <p:nvSpPr>
          <p:cNvPr id="4" name="Rectangle 3"/>
          <p:cNvSpPr/>
          <p:nvPr/>
        </p:nvSpPr>
        <p:spPr>
          <a:xfrm>
            <a:off x="266700" y="3276600"/>
            <a:ext cx="8610600" cy="33478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4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To maintain healthy conditions in the building.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4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To dispose of wastewater as early and quickly as possible.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4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To avoid the entry of foul gases from the sewer or the septic tank back into the building.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4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To facilitate quick removal ‘foul water’ and foul matter.</a:t>
            </a:r>
          </a:p>
        </p:txBody>
      </p:sp>
    </p:spTree>
    <p:extLst>
      <p:ext uri="{BB962C8B-B14F-4D97-AF65-F5344CB8AC3E}">
        <p14:creationId xmlns:p14="http://schemas.microsoft.com/office/powerpoint/2010/main" val="242230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 txBox="1">
            <a:spLocks noChangeArrowheads="1"/>
          </p:cNvSpPr>
          <p:nvPr/>
        </p:nvSpPr>
        <p:spPr>
          <a:xfrm>
            <a:off x="214029" y="1450031"/>
            <a:ext cx="8610600" cy="5029200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Soil pipe: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 soil pipe is a pipe through which 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 waste flows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 Pipe: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it is a pipe which 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carries only the liquid waste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. It does not carry human waste.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Vent pipe (or Stack):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 pipe which is provided for the purpose of the ventilation of the system, 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facilitate exit of foul gases and relieves negative pressure exerted on trap seals.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It was carried at least 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metre higher than the roof level </a:t>
            </a:r>
            <a:r>
              <a:rPr lang="en-US" sz="20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older build types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Now AAV ( Air Admittance Valves) are fitted which improves aesthetic and provides the same level of ventilation, with pressure release.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111809" y="381000"/>
            <a:ext cx="8688936" cy="60132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Definitions </a:t>
            </a:r>
            <a:r>
              <a:rPr lang="en-US" sz="3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Sanitary and Waste Water PIPES</a:t>
            </a:r>
          </a:p>
        </p:txBody>
      </p:sp>
    </p:spTree>
    <p:extLst>
      <p:ext uri="{BB962C8B-B14F-4D97-AF65-F5344CB8AC3E}">
        <p14:creationId xmlns:p14="http://schemas.microsoft.com/office/powerpoint/2010/main" val="528007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52400" y="990600"/>
            <a:ext cx="8451791" cy="670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Trap 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fitting or device designed and constructed </a:t>
            </a:r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provide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when properly vented, </a:t>
            </a:r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liquid seal which prevents the backflow of foul air or methane gas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affecting the flow of sewage or wastewater through it to the discharge.</a:t>
            </a:r>
            <a:r>
              <a:rPr lang="en-US" sz="2000" dirty="0">
                <a:latin typeface="Microsoft PhagsPa" pitchFamily="34" charset="0"/>
              </a:rPr>
              <a:t>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depth of water seal represents its strength or effectiveness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Greater the depth of water seal more effective is the trap.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The depth of water seal varies from 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25mm to 75mm.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Branch 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Any part of the piping system other than the main or (vent) stack.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5561532" y="199985"/>
            <a:ext cx="3354936" cy="60132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(contd.)</a:t>
            </a:r>
          </a:p>
        </p:txBody>
      </p:sp>
      <p:sp>
        <p:nvSpPr>
          <p:cNvPr id="2" name="Rectangle 1"/>
          <p:cNvSpPr/>
          <p:nvPr/>
        </p:nvSpPr>
        <p:spPr>
          <a:xfrm>
            <a:off x="457200" y="262172"/>
            <a:ext cx="6477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Sanitary and Waste Water PIPES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3EFD67-E9B6-9F88-B466-6FDD007986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9400" y="3722316"/>
            <a:ext cx="2095500" cy="1856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14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BB8D645-F037-ABFD-2270-7F294947D0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1100" y="952053"/>
            <a:ext cx="6781800" cy="495389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923A277-4F64-AC2B-296B-33D26FB9F627}"/>
              </a:ext>
            </a:extLst>
          </p:cNvPr>
          <p:cNvSpPr txBox="1"/>
          <p:nvPr/>
        </p:nvSpPr>
        <p:spPr>
          <a:xfrm>
            <a:off x="838200" y="228600"/>
            <a:ext cx="7086600" cy="456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sz="1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Rainwater </a:t>
            </a:r>
            <a:r>
              <a:rPr 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goods</a:t>
            </a:r>
            <a:r>
              <a:rPr lang="en-US" sz="1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rainwater collection and discharge.</a:t>
            </a:r>
          </a:p>
        </p:txBody>
      </p:sp>
    </p:spTree>
    <p:extLst>
      <p:ext uri="{BB962C8B-B14F-4D97-AF65-F5344CB8AC3E}">
        <p14:creationId xmlns:p14="http://schemas.microsoft.com/office/powerpoint/2010/main" val="19009429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house with a white and brown roof&#10;&#10;Description automatically generated">
            <a:extLst>
              <a:ext uri="{FF2B5EF4-FFF2-40B4-BE49-F238E27FC236}">
                <a16:creationId xmlns:a16="http://schemas.microsoft.com/office/drawing/2014/main" id="{BAF1455A-CDBC-B764-8960-B657369C89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" r="4956" b="1"/>
          <a:stretch>
            <a:fillRect/>
          </a:stretch>
        </p:blipFill>
        <p:spPr>
          <a:xfrm>
            <a:off x="381000" y="1295400"/>
            <a:ext cx="7048500" cy="4953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EE007F7-72AE-2B95-1FEA-36D8841D2251}"/>
              </a:ext>
            </a:extLst>
          </p:cNvPr>
          <p:cNvSpPr txBox="1"/>
          <p:nvPr/>
        </p:nvSpPr>
        <p:spPr>
          <a:xfrm>
            <a:off x="152400" y="381000"/>
            <a:ext cx="88391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If there are 2 drains, either side of the house, the highpoint of the guttering can be in the centre of the roof. This creates less distance for the water to travel and less of a fall required.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19BCC6-EB56-FC77-D51B-B2CECD88389B}"/>
              </a:ext>
            </a:extLst>
          </p:cNvPr>
          <p:cNvSpPr txBox="1"/>
          <p:nvPr/>
        </p:nvSpPr>
        <p:spPr>
          <a:xfrm>
            <a:off x="431930" y="6440364"/>
            <a:ext cx="7042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The guttering is kept up as tight to the underneath of the tiles as possible</a:t>
            </a:r>
          </a:p>
        </p:txBody>
      </p:sp>
    </p:spTree>
    <p:extLst>
      <p:ext uri="{BB962C8B-B14F-4D97-AF65-F5344CB8AC3E}">
        <p14:creationId xmlns:p14="http://schemas.microsoft.com/office/powerpoint/2010/main" val="12269807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95ACE11-33C5-7046-6C0B-990F3AB489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011" b="1"/>
          <a:stretch>
            <a:fillRect/>
          </a:stretch>
        </p:blipFill>
        <p:spPr>
          <a:xfrm>
            <a:off x="609599" y="1820562"/>
            <a:ext cx="7010401" cy="492622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E7A8605-FA3A-5241-FD41-F955D7310E92}"/>
              </a:ext>
            </a:extLst>
          </p:cNvPr>
          <p:cNvSpPr txBox="1"/>
          <p:nvPr/>
        </p:nvSpPr>
        <p:spPr>
          <a:xfrm>
            <a:off x="457200" y="609600"/>
            <a:ext cx="8382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Some old terraced houses may just have downpipes which release rainwater into channels in the pavement which carry the water to drains in the road.</a:t>
            </a:r>
          </a:p>
        </p:txBody>
      </p:sp>
    </p:spTree>
    <p:extLst>
      <p:ext uri="{BB962C8B-B14F-4D97-AF65-F5344CB8AC3E}">
        <p14:creationId xmlns:p14="http://schemas.microsoft.com/office/powerpoint/2010/main" val="31768967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7A39D40-70A9-023F-D239-D50090D6D6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" y="0"/>
            <a:ext cx="51435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338FF37-D89E-15ED-AAC4-ADCD9055B02F}"/>
              </a:ext>
            </a:extLst>
          </p:cNvPr>
          <p:cNvSpPr txBox="1"/>
          <p:nvPr/>
        </p:nvSpPr>
        <p:spPr>
          <a:xfrm>
            <a:off x="5334000" y="609600"/>
            <a:ext cx="3733800" cy="58580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sz="1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Rainwater pipe: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rainwater collection and discharge.</a:t>
            </a:r>
          </a:p>
          <a:p>
            <a:pPr>
              <a:lnSpc>
                <a:spcPct val="15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sz="1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Soil Pipe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US" sz="1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US" sz="1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 Admittance </a:t>
            </a:r>
            <a:r>
              <a:rPr 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en-US" sz="1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alve.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endParaRPr lang="en-US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endParaRPr lang="en-US" sz="18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endParaRPr lang="en-US" sz="18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sz="18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It’s important to establish where these pipes discharge and what type of sewerage system exists.</a:t>
            </a:r>
          </a:p>
        </p:txBody>
      </p:sp>
    </p:spTree>
    <p:extLst>
      <p:ext uri="{BB962C8B-B14F-4D97-AF65-F5344CB8AC3E}">
        <p14:creationId xmlns:p14="http://schemas.microsoft.com/office/powerpoint/2010/main" val="29315863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09600" y="403759"/>
            <a:ext cx="8153400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General Rules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designing the sanitary system: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pipes should take the shortest route possible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the building sewer or terminating point of the sanitary system.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Control components such as </a:t>
            </a:r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clean outs, traps and vents should be located strategically so as to ensure efficient circulation of  and access for maintenance.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Minimum slope or pitch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of horizontal drainage pipe is </a:t>
            </a:r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2% or 20mm for every metre.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endParaRPr lang="en-GB" sz="2000" dirty="0"/>
          </a:p>
        </p:txBody>
      </p:sp>
      <p:sp>
        <p:nvSpPr>
          <p:cNvPr id="3" name="TextBox 2"/>
          <p:cNvSpPr txBox="1"/>
          <p:nvPr/>
        </p:nvSpPr>
        <p:spPr>
          <a:xfrm>
            <a:off x="876300" y="4114800"/>
            <a:ext cx="74676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full system design incorporates consideration for:</a:t>
            </a:r>
          </a:p>
          <a:p>
            <a:endParaRPr lang="en-GB" sz="2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Waste Collection and Disposal Systems</a:t>
            </a:r>
          </a:p>
          <a:p>
            <a:pPr marL="342900" indent="-342900">
              <a:buAutoNum type="arabicPeriod"/>
            </a:pPr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Maintenance Access</a:t>
            </a:r>
          </a:p>
          <a:p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 A Ventilation System</a:t>
            </a:r>
          </a:p>
        </p:txBody>
      </p:sp>
    </p:spTree>
    <p:extLst>
      <p:ext uri="{BB962C8B-B14F-4D97-AF65-F5344CB8AC3E}">
        <p14:creationId xmlns:p14="http://schemas.microsoft.com/office/powerpoint/2010/main" val="4011230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84148" y="1219200"/>
            <a:ext cx="8610600" cy="44165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the materials used should be of superior quality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hard,</a:t>
            </a:r>
          </a:p>
          <a:p>
            <a:pPr lvl="1"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 strong  and resistant.</a:t>
            </a:r>
          </a:p>
          <a:p>
            <a:pPr lvl="1" algn="just"/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drains should be aligned straight between inspection</a:t>
            </a:r>
          </a:p>
          <a:p>
            <a:pPr lvl="1" algn="just"/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chambers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Sharp bends and junctions should be avoided / minimised</a:t>
            </a:r>
          </a:p>
          <a:p>
            <a:pPr lvl="1" algn="just"/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Why ?</a:t>
            </a:r>
          </a:p>
          <a:p>
            <a:pPr lvl="1" algn="just"/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drainage system should contain enough traps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at all </a:t>
            </a:r>
          </a:p>
          <a:p>
            <a:pPr lvl="1"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  required locations. </a:t>
            </a:r>
          </a:p>
          <a:p>
            <a:pPr lvl="1" algn="just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The entire system should be designed in such a way that </a:t>
            </a:r>
          </a:p>
          <a:p>
            <a:pPr lvl="1"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formation of Air locks, siphonage etc. are minimal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304800" y="377439"/>
            <a:ext cx="6477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buNone/>
            </a:pPr>
            <a:r>
              <a:rPr lang="en-US" sz="2400" b="1" u="sng" dirty="0">
                <a:solidFill>
                  <a:srgbClr val="0070C0"/>
                </a:solidFill>
              </a:rPr>
              <a:t>Important installation considerations</a:t>
            </a:r>
          </a:p>
        </p:txBody>
      </p:sp>
    </p:spTree>
    <p:extLst>
      <p:ext uri="{BB962C8B-B14F-4D97-AF65-F5344CB8AC3E}">
        <p14:creationId xmlns:p14="http://schemas.microsoft.com/office/powerpoint/2010/main" val="3334847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4800" y="838200"/>
            <a:ext cx="85344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/>
              <a:t>The drainage system is designed to </a:t>
            </a:r>
            <a:r>
              <a:rPr lang="en-GB" b="1" dirty="0">
                <a:solidFill>
                  <a:srgbClr val="0070C0"/>
                </a:solidFill>
              </a:rPr>
              <a:t>carry foul water and WC waste </a:t>
            </a:r>
            <a:r>
              <a:rPr lang="en-GB" dirty="0"/>
              <a:t>from various appliances to underground drains leading to the main sewer. 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The </a:t>
            </a:r>
            <a:r>
              <a:rPr lang="en-GB" b="1" dirty="0">
                <a:solidFill>
                  <a:srgbClr val="0070C0"/>
                </a:solidFill>
              </a:rPr>
              <a:t>different branches of the waste system are protected by ‘U’ bend traps </a:t>
            </a:r>
            <a:r>
              <a:rPr lang="en-GB" dirty="0"/>
              <a:t>full of water to prevent drain smells fouling the building.</a:t>
            </a:r>
          </a:p>
          <a:p>
            <a:pPr algn="just"/>
            <a:endParaRPr lang="en-GB" dirty="0"/>
          </a:p>
          <a:p>
            <a:pPr algn="just"/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04800" y="152400"/>
            <a:ext cx="8534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ABOVE GROUND WASTE DRAINAGE SYSTEMS</a:t>
            </a:r>
          </a:p>
        </p:txBody>
      </p:sp>
      <p:pic>
        <p:nvPicPr>
          <p:cNvPr id="4" name="Picture 2" descr="C:\Users\fad-an\Desktop\waste system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2490990"/>
            <a:ext cx="5087209" cy="3810834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304800" y="2590800"/>
            <a:ext cx="297180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/>
              <a:t>Depending on the age of the </a:t>
            </a:r>
          </a:p>
          <a:p>
            <a:pPr algn="just"/>
            <a:r>
              <a:rPr lang="en-GB" dirty="0"/>
              <a:t>building, it will have a </a:t>
            </a:r>
          </a:p>
          <a:p>
            <a:pPr algn="just"/>
            <a:r>
              <a:rPr lang="en-GB" b="1" dirty="0">
                <a:solidFill>
                  <a:srgbClr val="0070C0"/>
                </a:solidFill>
              </a:rPr>
              <a:t>‘TWIN PIPE’ </a:t>
            </a:r>
            <a:r>
              <a:rPr lang="en-GB" dirty="0"/>
              <a:t>or </a:t>
            </a:r>
            <a:r>
              <a:rPr lang="en-GB" b="1" dirty="0">
                <a:solidFill>
                  <a:srgbClr val="0070C0"/>
                </a:solidFill>
              </a:rPr>
              <a:t>‘SINGLE PIPE’ </a:t>
            </a:r>
            <a:r>
              <a:rPr lang="en-GB" dirty="0"/>
              <a:t>stack. 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The </a:t>
            </a:r>
            <a:r>
              <a:rPr lang="en-GB" b="1" dirty="0">
                <a:solidFill>
                  <a:srgbClr val="0070C0"/>
                </a:solidFill>
              </a:rPr>
              <a:t>Single pipe system </a:t>
            </a:r>
            <a:r>
              <a:rPr lang="en-GB" dirty="0"/>
              <a:t>has been the most popular installed in </a:t>
            </a:r>
            <a:r>
              <a:rPr lang="en-GB" b="1" dirty="0">
                <a:solidFill>
                  <a:srgbClr val="0070C0"/>
                </a:solidFill>
              </a:rPr>
              <a:t>post 1960 buildings.</a:t>
            </a:r>
          </a:p>
          <a:p>
            <a:endParaRPr lang="en-GB" dirty="0"/>
          </a:p>
          <a:p>
            <a:pPr algn="just"/>
            <a:r>
              <a:rPr lang="en-GB" b="1" dirty="0">
                <a:solidFill>
                  <a:srgbClr val="0070C0"/>
                </a:solidFill>
              </a:rPr>
              <a:t>Because the twin pipe system has been in use much longer, it is still the most common of the two.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2362200" y="6325435"/>
            <a:ext cx="99060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4953000" y="2121306"/>
            <a:ext cx="2438400" cy="30777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0070C0"/>
                </a:solidFill>
              </a:rPr>
              <a:t>Advantages + Disadvantages??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D37A2C6-4AD5-38E9-B3BB-1E2E7798B740}"/>
              </a:ext>
            </a:extLst>
          </p:cNvPr>
          <p:cNvSpPr txBox="1"/>
          <p:nvPr/>
        </p:nvSpPr>
        <p:spPr>
          <a:xfrm>
            <a:off x="3962400" y="6325435"/>
            <a:ext cx="4572000" cy="52322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400" dirty="0"/>
              <a:t>COST, MATERIALS</a:t>
            </a:r>
            <a:r>
              <a:rPr lang="en-GB" sz="1400" baseline="0" dirty="0"/>
              <a:t> USED, COMPLEXITY OF DESIGN ( in risk of siphonage, pressure etc.?)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855737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1000" y="228600"/>
            <a:ext cx="382111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TWIN PIPE SYSTEM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78151" y="1066800"/>
            <a:ext cx="54864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buFont typeface="Arial" pitchFamily="34" charset="0"/>
              <a:buChar char="•"/>
            </a:pPr>
            <a:r>
              <a:rPr lang="en-GB" dirty="0"/>
              <a:t> </a:t>
            </a:r>
            <a:r>
              <a:rPr lang="en-GB" b="1" dirty="0">
                <a:solidFill>
                  <a:srgbClr val="0070C0"/>
                </a:solidFill>
              </a:rPr>
              <a:t>In larger public buildings such as schools, hospitals, </a:t>
            </a:r>
          </a:p>
          <a:p>
            <a:pPr algn="just"/>
            <a:r>
              <a:rPr lang="en-GB" b="1" dirty="0">
                <a:solidFill>
                  <a:srgbClr val="0070C0"/>
                </a:solidFill>
              </a:rPr>
              <a:t>   factories….wash basins and sinks may be situated in</a:t>
            </a:r>
          </a:p>
          <a:p>
            <a:pPr algn="just"/>
            <a:r>
              <a:rPr lang="en-GB" b="1" dirty="0">
                <a:solidFill>
                  <a:srgbClr val="0070C0"/>
                </a:solidFill>
              </a:rPr>
              <a:t>   rooms some distance from the soil stack.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 In this case, it </a:t>
            </a:r>
            <a:r>
              <a:rPr lang="en-GB" b="1" dirty="0">
                <a:solidFill>
                  <a:srgbClr val="0070C0"/>
                </a:solidFill>
              </a:rPr>
              <a:t>may be necessary to install a separate </a:t>
            </a:r>
          </a:p>
          <a:p>
            <a:r>
              <a:rPr lang="en-GB" b="1" dirty="0">
                <a:solidFill>
                  <a:srgbClr val="0070C0"/>
                </a:solidFill>
              </a:rPr>
              <a:t>   waste stack</a:t>
            </a:r>
            <a:r>
              <a:rPr lang="en-GB" dirty="0"/>
              <a:t>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 The stack is connected to the horizontal drain via </a:t>
            </a:r>
          </a:p>
          <a:p>
            <a:r>
              <a:rPr lang="en-GB" dirty="0"/>
              <a:t>  a </a:t>
            </a:r>
            <a:r>
              <a:rPr lang="en-GB" b="1" dirty="0">
                <a:solidFill>
                  <a:srgbClr val="0070C0"/>
                </a:solidFill>
              </a:rPr>
              <a:t>rest bend of wide radius. </a:t>
            </a:r>
          </a:p>
        </p:txBody>
      </p:sp>
      <p:sp>
        <p:nvSpPr>
          <p:cNvPr id="6" name="Rectangle 5"/>
          <p:cNvSpPr/>
          <p:nvPr/>
        </p:nvSpPr>
        <p:spPr>
          <a:xfrm>
            <a:off x="378151" y="3810000"/>
            <a:ext cx="76200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b="1" dirty="0"/>
          </a:p>
          <a:p>
            <a:r>
              <a:rPr lang="en-GB" dirty="0"/>
              <a:t>Drain lines require a downhill slope of at least </a:t>
            </a:r>
          </a:p>
          <a:p>
            <a:r>
              <a:rPr lang="en-GB" b="1" dirty="0">
                <a:solidFill>
                  <a:srgbClr val="0070C0"/>
                </a:solidFill>
              </a:rPr>
              <a:t>20mm in every metre</a:t>
            </a:r>
            <a:r>
              <a:rPr lang="en-GB" dirty="0"/>
              <a:t> so that waste flows </a:t>
            </a:r>
          </a:p>
          <a:p>
            <a:r>
              <a:rPr lang="en-GB" dirty="0"/>
              <a:t>smoothly through the pipes. </a:t>
            </a:r>
          </a:p>
          <a:p>
            <a:endParaRPr lang="en-GB" dirty="0"/>
          </a:p>
          <a:p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9" name="Picture 2" descr="C:\Users\fad-an\Desktop\sewer ben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3378" y="5008459"/>
            <a:ext cx="2099830" cy="1785099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fad-an\Desktop\Two pipe syste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1512" y="462670"/>
            <a:ext cx="2450414" cy="5318497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6093208" y="5908215"/>
            <a:ext cx="28709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These two waste outlets do not mix until underground at a large inspection chamber before removal to the main sewer pipe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3276600" y="3505200"/>
            <a:ext cx="3581400" cy="16764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1000" y="228600"/>
            <a:ext cx="36709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SINGLE PIPE SYSTEM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200" y="838200"/>
            <a:ext cx="838200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70C0"/>
                </a:solidFill>
              </a:rPr>
              <a:t>Since the early 1960’s, most buildings were drained using a single stack system.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70C0"/>
                </a:solidFill>
              </a:rPr>
              <a:t>Waste</a:t>
            </a:r>
            <a:r>
              <a:rPr lang="en-GB" dirty="0"/>
              <a:t> from basins, baths and WC’s </a:t>
            </a:r>
            <a:r>
              <a:rPr lang="en-GB" b="1" dirty="0">
                <a:solidFill>
                  <a:srgbClr val="0070C0"/>
                </a:solidFill>
              </a:rPr>
              <a:t>is fed into the same vertical stack, which unlike the two pipe system is sometimes found inside the building, within boarded internal pipe ducts.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single stack system </a:t>
            </a:r>
            <a:r>
              <a:rPr lang="en-GB" b="1" dirty="0">
                <a:solidFill>
                  <a:srgbClr val="0070C0"/>
                </a:solidFill>
              </a:rPr>
              <a:t>needs careful design to prevent </a:t>
            </a:r>
          </a:p>
          <a:p>
            <a:pPr marL="285750" indent="-285750"/>
            <a:r>
              <a:rPr lang="en-GB" b="1" dirty="0">
                <a:solidFill>
                  <a:srgbClr val="0070C0"/>
                </a:solidFill>
              </a:rPr>
              <a:t>      heavy discharge from one appliance siphoning the trap </a:t>
            </a:r>
          </a:p>
          <a:p>
            <a:pPr marL="285750" indent="-285750"/>
            <a:r>
              <a:rPr lang="en-GB" b="1" dirty="0">
                <a:solidFill>
                  <a:srgbClr val="0070C0"/>
                </a:solidFill>
              </a:rPr>
              <a:t>      of another, and to avoid the possibility of WC waste </a:t>
            </a:r>
          </a:p>
          <a:p>
            <a:pPr marL="285750" indent="-285750"/>
            <a:r>
              <a:rPr lang="en-GB" b="1" dirty="0">
                <a:solidFill>
                  <a:srgbClr val="0070C0"/>
                </a:solidFill>
              </a:rPr>
              <a:t>      blocking other branch pipes.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="1" dirty="0">
                <a:solidFill>
                  <a:srgbClr val="0070C0"/>
                </a:solidFill>
              </a:rPr>
              <a:t>vent pipe terminates above roof level</a:t>
            </a:r>
            <a:r>
              <a:rPr lang="en-GB" dirty="0"/>
              <a:t>, and is </a:t>
            </a:r>
            <a:r>
              <a:rPr lang="en-GB" b="1" dirty="0">
                <a:solidFill>
                  <a:srgbClr val="0070C0"/>
                </a:solidFill>
              </a:rPr>
              <a:t>capped</a:t>
            </a:r>
            <a:r>
              <a:rPr lang="en-GB" dirty="0"/>
              <a:t> </a:t>
            </a:r>
          </a:p>
          <a:p>
            <a:pPr marL="285750" indent="-285750"/>
            <a:r>
              <a:rPr lang="en-GB" dirty="0"/>
              <a:t>      with an open cage to prevent birds sealing the pipe with </a:t>
            </a:r>
          </a:p>
          <a:p>
            <a:r>
              <a:rPr lang="en-GB" dirty="0"/>
              <a:t>      nesting, leaf debris clogging the pipe.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dirty="0"/>
              <a:t>Since 2018, AAV’s  </a:t>
            </a:r>
          </a:p>
          <a:p>
            <a:r>
              <a:rPr lang="en-GB" dirty="0"/>
              <a:t>      have been utilised internally in roof space for new build.</a:t>
            </a:r>
          </a:p>
          <a:p>
            <a:pPr marL="285750" indent="-285750"/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70C0"/>
                </a:solidFill>
              </a:rPr>
              <a:t>IMPORTANT : A downstairs WC (common in modern</a:t>
            </a:r>
          </a:p>
          <a:p>
            <a:r>
              <a:rPr lang="en-GB" b="1" dirty="0">
                <a:solidFill>
                  <a:srgbClr val="0070C0"/>
                </a:solidFill>
              </a:rPr>
              <a:t>     build) is usually allocated its own branch drain that </a:t>
            </a:r>
          </a:p>
          <a:p>
            <a:r>
              <a:rPr lang="en-GB" b="1" dirty="0">
                <a:solidFill>
                  <a:srgbClr val="0070C0"/>
                </a:solidFill>
              </a:rPr>
              <a:t>     leads to the inspection chamber. </a:t>
            </a:r>
          </a:p>
        </p:txBody>
      </p:sp>
      <p:pic>
        <p:nvPicPr>
          <p:cNvPr id="5" name="Picture 4" descr="46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6324600" y="2667000"/>
            <a:ext cx="2601903" cy="391636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331508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ChangeArrowheads="1"/>
          </p:cNvSpPr>
          <p:nvPr/>
        </p:nvSpPr>
        <p:spPr bwMode="auto">
          <a:xfrm>
            <a:off x="189470" y="803863"/>
            <a:ext cx="4191000" cy="4401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TW" sz="2000" dirty="0">
                <a:solidFill>
                  <a:srgbClr val="000000"/>
                </a:solidFill>
                <a:ea typeface="新細明體" pitchFamily="18" charset="-120"/>
                <a:cs typeface="Arial" panose="020B0604020202020204" pitchFamily="34" charset="0"/>
              </a:rPr>
              <a:t>Reduces the cost of soil and waste systems. </a:t>
            </a:r>
          </a:p>
          <a:p>
            <a:pPr algn="just"/>
            <a:r>
              <a:rPr lang="en-US" altLang="zh-TW" sz="2000" b="1" dirty="0">
                <a:solidFill>
                  <a:srgbClr val="0070C0"/>
                </a:solidFill>
                <a:ea typeface="新細明體" pitchFamily="18" charset="-120"/>
                <a:cs typeface="Arial" panose="020B0604020202020204" pitchFamily="34" charset="0"/>
              </a:rPr>
              <a:t>This system is now used as often as possible for new build, as pipe work is primarily internal.  </a:t>
            </a:r>
            <a:endParaRPr lang="en-US" altLang="zh-TW" sz="2000" dirty="0">
              <a:solidFill>
                <a:srgbClr val="000000"/>
              </a:solidFill>
              <a:ea typeface="新細明體" pitchFamily="18" charset="-120"/>
              <a:cs typeface="Arial" panose="020B0604020202020204" pitchFamily="34" charset="0"/>
            </a:endParaRPr>
          </a:p>
          <a:p>
            <a:pPr algn="just"/>
            <a:r>
              <a:rPr lang="en-US" altLang="zh-TW" sz="2000" dirty="0">
                <a:solidFill>
                  <a:srgbClr val="000000"/>
                </a:solidFill>
                <a:ea typeface="新細明體" pitchFamily="18" charset="-120"/>
                <a:cs typeface="Arial" panose="020B0604020202020204" pitchFamily="34" charset="0"/>
              </a:rPr>
              <a:t>Due to lower flow rates (gravity system) a single stack is </a:t>
            </a:r>
            <a:r>
              <a:rPr lang="en-US" altLang="zh-TW" sz="2000" b="1" dirty="0">
                <a:solidFill>
                  <a:srgbClr val="0070C0"/>
                </a:solidFill>
                <a:ea typeface="新細明體" pitchFamily="18" charset="-120"/>
                <a:cs typeface="Arial" panose="020B0604020202020204" pitchFamily="34" charset="0"/>
              </a:rPr>
              <a:t>most successfully used in buildings up to 5 storeys</a:t>
            </a:r>
            <a:r>
              <a:rPr lang="en-US" altLang="zh-TW" sz="2000" dirty="0">
                <a:solidFill>
                  <a:srgbClr val="000000"/>
                </a:solidFill>
                <a:ea typeface="新細明體" pitchFamily="18" charset="-120"/>
                <a:cs typeface="Arial" panose="020B0604020202020204" pitchFamily="34" charset="0"/>
              </a:rPr>
              <a:t>, using a standard </a:t>
            </a:r>
            <a:r>
              <a:rPr lang="en-US" altLang="zh-TW" sz="2000" b="1" dirty="0">
                <a:solidFill>
                  <a:srgbClr val="0070C0"/>
                </a:solidFill>
                <a:ea typeface="新細明體" pitchFamily="18" charset="-120"/>
                <a:cs typeface="Arial" panose="020B0604020202020204" pitchFamily="34" charset="0"/>
              </a:rPr>
              <a:t>100mm to 125mm</a:t>
            </a:r>
            <a:r>
              <a:rPr lang="en-US" altLang="zh-TW" sz="2000" dirty="0">
                <a:solidFill>
                  <a:srgbClr val="000000"/>
                </a:solidFill>
                <a:ea typeface="新細明體" pitchFamily="18" charset="-120"/>
                <a:cs typeface="Arial" panose="020B0604020202020204" pitchFamily="34" charset="0"/>
              </a:rPr>
              <a:t> main discharge stack, having one or two groups of appliances on each floor.</a:t>
            </a:r>
          </a:p>
          <a:p>
            <a:pPr algn="just"/>
            <a:r>
              <a:rPr lang="en-US" altLang="zh-TW" sz="2000" dirty="0">
                <a:solidFill>
                  <a:srgbClr val="000000"/>
                </a:solidFill>
                <a:ea typeface="新細明體" pitchFamily="18" charset="-120"/>
                <a:cs typeface="Arial" panose="020B0604020202020204" pitchFamily="34" charset="0"/>
              </a:rPr>
              <a:t>The diagram opposite shows this system…….</a:t>
            </a:r>
          </a:p>
        </p:txBody>
      </p:sp>
      <p:pic>
        <p:nvPicPr>
          <p:cNvPr id="3" name="Picture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3320" y="228600"/>
            <a:ext cx="3484880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52400" y="0"/>
            <a:ext cx="36709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SINGLE PIPE SYSTEM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1981200" y="5029200"/>
            <a:ext cx="281730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7" name="Picture 4" descr="When you lay out the plumbing for the basement bath, make sure you have 1/4-in. per ft. slope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5134" y="5299754"/>
            <a:ext cx="3589666" cy="1025619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 rot="21428041">
            <a:off x="1662741" y="6046445"/>
            <a:ext cx="131445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rgbClr val="0070C0"/>
                </a:solidFill>
              </a:rPr>
              <a:t>Provided gradient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1065770" y="6191227"/>
            <a:ext cx="2438400" cy="15162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" name="Rectangle 4"/>
          <p:cNvSpPr/>
          <p:nvPr/>
        </p:nvSpPr>
        <p:spPr>
          <a:xfrm>
            <a:off x="533400" y="6413956"/>
            <a:ext cx="4572000" cy="43088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100" dirty="0"/>
              <a:t>A: The depth of the centre of the main line (at the tie-in point).</a:t>
            </a:r>
            <a:br>
              <a:rPr lang="en-GB" sz="1100" dirty="0"/>
            </a:br>
            <a:r>
              <a:rPr lang="en-GB" sz="1100" dirty="0"/>
              <a:t>B: The depth of the horizontal pipe beneath the drain.</a:t>
            </a:r>
          </a:p>
        </p:txBody>
      </p:sp>
      <p:sp>
        <p:nvSpPr>
          <p:cNvPr id="10" name="Rectangle 9"/>
          <p:cNvSpPr/>
          <p:nvPr/>
        </p:nvSpPr>
        <p:spPr>
          <a:xfrm>
            <a:off x="189470" y="400985"/>
            <a:ext cx="33799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complying to BS EN 12056 (Part 2)</a:t>
            </a:r>
          </a:p>
        </p:txBody>
      </p:sp>
    </p:spTree>
    <p:extLst>
      <p:ext uri="{BB962C8B-B14F-4D97-AF65-F5344CB8AC3E}">
        <p14:creationId xmlns:p14="http://schemas.microsoft.com/office/powerpoint/2010/main" val="34709135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6171D10-E9C9-FCEF-0353-4FE3ADBA75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753" r="2" b="25978"/>
          <a:stretch>
            <a:fillRect/>
          </a:stretch>
        </p:blipFill>
        <p:spPr>
          <a:xfrm>
            <a:off x="342900" y="3429000"/>
            <a:ext cx="4229100" cy="2971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890F4F8-ACA0-C7F5-C974-149E89DABC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2600" y="3861318"/>
            <a:ext cx="3352800" cy="25146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2B91E72-E627-1008-88EB-619B740566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0200" y="-533400"/>
            <a:ext cx="4060196" cy="406019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655EBB6-A639-8229-F8AB-8ABE0DA482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2400" y="74169"/>
            <a:ext cx="4762500" cy="26860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0A3EB85-010F-318F-071C-D1FE6E16D379}"/>
              </a:ext>
            </a:extLst>
          </p:cNvPr>
          <p:cNvSpPr txBox="1"/>
          <p:nvPr/>
        </p:nvSpPr>
        <p:spPr>
          <a:xfrm>
            <a:off x="4957805" y="228600"/>
            <a:ext cx="28793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Solvent (glue) pipe and bend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34D3BB4-D15F-6431-F4D6-8006C8A8EFB8}"/>
              </a:ext>
            </a:extLst>
          </p:cNvPr>
          <p:cNvSpPr txBox="1"/>
          <p:nvPr/>
        </p:nvSpPr>
        <p:spPr>
          <a:xfrm>
            <a:off x="6248400" y="3420750"/>
            <a:ext cx="2052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Push fit “swept tee”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07330F5-514B-DC67-7BF0-9B225C4B1D49}"/>
              </a:ext>
            </a:extLst>
          </p:cNvPr>
          <p:cNvSpPr txBox="1"/>
          <p:nvPr/>
        </p:nvSpPr>
        <p:spPr>
          <a:xfrm>
            <a:off x="963918" y="3420750"/>
            <a:ext cx="31704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Compression straight connector</a:t>
            </a:r>
          </a:p>
        </p:txBody>
      </p:sp>
    </p:spTree>
    <p:extLst>
      <p:ext uri="{BB962C8B-B14F-4D97-AF65-F5344CB8AC3E}">
        <p14:creationId xmlns:p14="http://schemas.microsoft.com/office/powerpoint/2010/main" val="23923914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40C14E9-C9A6-5FCB-283E-7A1030989B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632" r="2" b="14099"/>
          <a:stretch>
            <a:fillRect/>
          </a:stretch>
        </p:blipFill>
        <p:spPr>
          <a:xfrm>
            <a:off x="228600" y="2430162"/>
            <a:ext cx="5867400" cy="412303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04FC132-181E-5D16-D45B-C962989D8F62}"/>
              </a:ext>
            </a:extLst>
          </p:cNvPr>
          <p:cNvSpPr txBox="1"/>
          <p:nvPr/>
        </p:nvSpPr>
        <p:spPr>
          <a:xfrm>
            <a:off x="457200" y="760898"/>
            <a:ext cx="6248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Modern Soil pipes are push-fit and require a slight chamfer and lubrication to avoid damaging the rubber seal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96FFED-BF0C-CE1D-7E69-AC512341083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121" t="7203" r="6600" b="3457"/>
          <a:stretch/>
        </p:blipFill>
        <p:spPr>
          <a:xfrm>
            <a:off x="5521245" y="1966564"/>
            <a:ext cx="3200400" cy="335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8723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fad-an\Desktop\cross flow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304800"/>
            <a:ext cx="4214812" cy="5791200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643926" y="6103121"/>
            <a:ext cx="4219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Permitted Stack connections avoiding </a:t>
            </a:r>
          </a:p>
          <a:p>
            <a:pPr algn="ctr"/>
            <a:r>
              <a:rPr lang="en-GB" b="1" dirty="0">
                <a:solidFill>
                  <a:srgbClr val="0070C0"/>
                </a:solidFill>
              </a:rPr>
              <a:t>cross flow</a:t>
            </a:r>
          </a:p>
        </p:txBody>
      </p:sp>
      <p:pic>
        <p:nvPicPr>
          <p:cNvPr id="2050" name="Picture 2" descr="C:\Users\fad-an\Desktop\cross flow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676400"/>
            <a:ext cx="2819401" cy="4825024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52400" y="0"/>
            <a:ext cx="2978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Cross Flow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219200" y="3124200"/>
            <a:ext cx="609600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900" dirty="0"/>
              <a:t>Junction</a:t>
            </a:r>
          </a:p>
          <a:p>
            <a:endParaRPr lang="en-GB" sz="900" dirty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3733800" y="4648200"/>
            <a:ext cx="1066800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2133600" y="1066800"/>
            <a:ext cx="0" cy="6096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1295400" y="723818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Simply illustrated</a:t>
            </a:r>
          </a:p>
        </p:txBody>
      </p:sp>
    </p:spTree>
    <p:extLst>
      <p:ext uri="{BB962C8B-B14F-4D97-AF65-F5344CB8AC3E}">
        <p14:creationId xmlns:p14="http://schemas.microsoft.com/office/powerpoint/2010/main" val="22458769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400" y="0"/>
            <a:ext cx="1676400" cy="838200"/>
          </a:xfrm>
        </p:spPr>
        <p:txBody>
          <a:bodyPr>
            <a:normAutofit/>
          </a:bodyPr>
          <a:lstStyle/>
          <a:p>
            <a:pPr algn="l"/>
            <a:r>
              <a:rPr lang="en-US" sz="3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Traps </a:t>
            </a:r>
            <a:endParaRPr lang="en-IN" sz="32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http://www.propertybharat.com/images/construction/Traps-according-to-shapes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3352800"/>
            <a:ext cx="5334000" cy="213360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Rectangle 9"/>
          <p:cNvSpPr/>
          <p:nvPr/>
        </p:nvSpPr>
        <p:spPr>
          <a:xfrm>
            <a:off x="304800" y="762000"/>
            <a:ext cx="8458200" cy="25237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trap is a depression or a bent fitting always full of water maintaining the water seal. The 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depth of the water seal varies from 25 mm to 75 mm.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It prevents the passage of foul air or gases back into the building. A trap should possess adequate water seal at all times and should be made of non absorbent material. It should be 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 from any projections, angles that are obstructive in nature.  </a:t>
            </a:r>
          </a:p>
          <a:p>
            <a:pPr algn="just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surfaces should be smooth so that dirt does not stick to it.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40962" name="Picture 2" descr="TrapTerminolog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04456" y="3962400"/>
            <a:ext cx="3352800" cy="23469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4800" y="76200"/>
            <a:ext cx="5791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 FLUID FLOW IN WASTE PIPES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04800" y="762000"/>
            <a:ext cx="807720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70C0"/>
                </a:solidFill>
              </a:rPr>
              <a:t>Separation between the water attempting to remain in the trap and the water plug falling into the soil stack causes an air pocket to form.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b="1" dirty="0">
              <a:solidFill>
                <a:srgbClr val="0070C0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70C0"/>
                </a:solidFill>
              </a:rPr>
              <a:t>The pressure of the discharge may be enough to syphon most of the water away from the trap, leaving an inadequate or even non-existent seal.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70C0"/>
                </a:solidFill>
              </a:rPr>
              <a:t>How can we avoid this problem ??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b="1" dirty="0">
              <a:solidFill>
                <a:srgbClr val="0070C0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70C0"/>
                </a:solidFill>
              </a:rPr>
              <a:t>Sizing the waste pipe bore.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70C0"/>
                </a:solidFill>
              </a:rPr>
              <a:t>The length of the waste pipe itself.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70C0"/>
                </a:solidFill>
              </a:rPr>
              <a:t>The slope of the discharge to the main stack.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b="1" dirty="0">
              <a:solidFill>
                <a:srgbClr val="0070C0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This, for a hand basin, is typically </a:t>
            </a:r>
            <a:r>
              <a:rPr lang="en-GB" sz="2000" b="1" dirty="0">
                <a:solidFill>
                  <a:srgbClr val="0070C0"/>
                </a:solidFill>
              </a:rPr>
              <a:t>32mm waste pipe diameter</a:t>
            </a:r>
            <a:r>
              <a:rPr lang="en-GB" sz="2000" dirty="0"/>
              <a:t>, with </a:t>
            </a:r>
            <a:r>
              <a:rPr lang="en-GB" sz="2000" b="1" dirty="0">
                <a:solidFill>
                  <a:srgbClr val="0070C0"/>
                </a:solidFill>
              </a:rPr>
              <a:t>length restricted to 1.7m maximum</a:t>
            </a:r>
            <a:r>
              <a:rPr lang="en-GB" sz="2000" dirty="0"/>
              <a:t> at a slope of </a:t>
            </a:r>
            <a:r>
              <a:rPr lang="en-GB" sz="2000" b="1" dirty="0">
                <a:solidFill>
                  <a:srgbClr val="0070C0"/>
                </a:solidFill>
              </a:rPr>
              <a:t>20mm/m………………. </a:t>
            </a:r>
            <a:r>
              <a:rPr lang="en-GB" sz="2400" b="1" dirty="0">
                <a:solidFill>
                  <a:srgbClr val="0070C0"/>
                </a:solidFill>
              </a:rPr>
              <a:t>(the basis of our ‘discharge units’ value)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b="1" dirty="0">
              <a:solidFill>
                <a:srgbClr val="0070C0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70C0"/>
                </a:solidFill>
              </a:rPr>
              <a:t>Note…… we can extend the run to the fitting if we ‘adjust’ the diameter of the waste pipe.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3352800" y="4495800"/>
            <a:ext cx="25146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5-Point Star 3"/>
          <p:cNvSpPr/>
          <p:nvPr/>
        </p:nvSpPr>
        <p:spPr>
          <a:xfrm>
            <a:off x="336847" y="1723046"/>
            <a:ext cx="228600" cy="2286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3" descr="C:\Users\fad-an\Desktop\water flow 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2438400"/>
            <a:ext cx="3524138" cy="1447800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5725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3400" y="889843"/>
            <a:ext cx="5943600" cy="64171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 algn="just" defTabSz="685800">
              <a:buFont typeface="Arial" panose="020B0604020202020204" pitchFamily="34" charset="0"/>
              <a:buChar char="•"/>
            </a:pPr>
            <a:endParaRPr lang="en-GB" sz="1350" dirty="0">
              <a:solidFill>
                <a:prstClr val="black"/>
              </a:solidFill>
              <a:latin typeface="Calibri" panose="020F0502020204030204"/>
            </a:endParaRPr>
          </a:p>
          <a:p>
            <a:pPr marL="214313" indent="-214313" algn="just" defTabSz="6858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  <a:latin typeface="Calibri" panose="020F0502020204030204"/>
              </a:rPr>
              <a:t>Drainage installations should allow for </a:t>
            </a:r>
            <a:r>
              <a:rPr lang="en-GB" sz="1600" b="1" dirty="0">
                <a:solidFill>
                  <a:srgbClr val="0070C0"/>
                </a:solidFill>
                <a:latin typeface="Calibri" panose="020F0502020204030204"/>
              </a:rPr>
              <a:t>effluent removal quickly and efficiently,</a:t>
            </a:r>
            <a:r>
              <a:rPr lang="en-GB" sz="1600" dirty="0">
                <a:solidFill>
                  <a:prstClr val="black"/>
                </a:solidFill>
                <a:latin typeface="Calibri" panose="020F0502020204030204"/>
              </a:rPr>
              <a:t> being free from blockages. They are of course </a:t>
            </a:r>
            <a:r>
              <a:rPr lang="en-GB" sz="1600" b="1" dirty="0">
                <a:solidFill>
                  <a:srgbClr val="0070C0"/>
                </a:solidFill>
                <a:latin typeface="Calibri" panose="020F0502020204030204"/>
              </a:rPr>
              <a:t>expected to last the life of the building in design</a:t>
            </a:r>
            <a:r>
              <a:rPr lang="en-GB" sz="1600" dirty="0">
                <a:solidFill>
                  <a:prstClr val="black"/>
                </a:solidFill>
                <a:latin typeface="Calibri" panose="020F0502020204030204"/>
              </a:rPr>
              <a:t> and be replaced only because of </a:t>
            </a:r>
          </a:p>
          <a:p>
            <a:pPr algn="just" defTabSz="685800"/>
            <a:r>
              <a:rPr lang="en-GB" sz="1600" dirty="0">
                <a:solidFill>
                  <a:prstClr val="black"/>
                </a:solidFill>
                <a:latin typeface="Calibri" panose="020F0502020204030204"/>
              </a:rPr>
              <a:t>     changed requirements or new technologies. </a:t>
            </a:r>
          </a:p>
          <a:p>
            <a:pPr algn="just" defTabSz="685800"/>
            <a:endParaRPr lang="en-GB" sz="1600" dirty="0">
              <a:solidFill>
                <a:prstClr val="black"/>
              </a:solidFill>
              <a:latin typeface="Calibri" panose="020F0502020204030204"/>
            </a:endParaRPr>
          </a:p>
          <a:p>
            <a:pPr algn="just" defTabSz="685800"/>
            <a:r>
              <a:rPr lang="en-GB" sz="1600" dirty="0">
                <a:solidFill>
                  <a:prstClr val="black"/>
                </a:solidFill>
                <a:latin typeface="Calibri" panose="020F0502020204030204"/>
              </a:rPr>
              <a:t>     But </a:t>
            </a:r>
            <a:r>
              <a:rPr lang="en-GB" sz="1600" b="1" dirty="0">
                <a:solidFill>
                  <a:srgbClr val="0070C0"/>
                </a:solidFill>
                <a:latin typeface="Calibri" panose="020F0502020204030204"/>
              </a:rPr>
              <a:t>blockages can occur on overloading, when the </a:t>
            </a:r>
          </a:p>
          <a:p>
            <a:pPr algn="just" defTabSz="685800"/>
            <a:r>
              <a:rPr lang="en-GB" sz="1600" b="1" dirty="0">
                <a:solidFill>
                  <a:srgbClr val="0070C0"/>
                </a:solidFill>
                <a:latin typeface="Calibri" panose="020F0502020204030204"/>
              </a:rPr>
              <a:t>     discharge becomes frozen or suffers restricted flow.</a:t>
            </a:r>
          </a:p>
          <a:p>
            <a:pPr marL="214313" indent="-214313" algn="just" defTabSz="685800">
              <a:buFont typeface="Arial" panose="020B0604020202020204" pitchFamily="34" charset="0"/>
              <a:buChar char="•"/>
            </a:pPr>
            <a:endParaRPr lang="en-GB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214313" indent="-214313" algn="just" defTabSz="685800">
              <a:buFont typeface="Arial" panose="020B0604020202020204" pitchFamily="34" charset="0"/>
              <a:buChar char="•"/>
            </a:pPr>
            <a:endParaRPr lang="en-GB" sz="1600" b="1" dirty="0">
              <a:solidFill>
                <a:srgbClr val="0070C0"/>
              </a:solidFill>
              <a:latin typeface="Calibri" panose="020F0502020204030204"/>
            </a:endParaRPr>
          </a:p>
          <a:p>
            <a:pPr marL="214313" indent="-214313" algn="just" defTabSz="68580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70C0"/>
                </a:solidFill>
                <a:latin typeface="Calibri" panose="020F0502020204030204"/>
              </a:rPr>
              <a:t>Pipe bends produce rapid de-</a:t>
            </a:r>
            <a:r>
              <a:rPr lang="en-GB" sz="1600" b="1" dirty="0" err="1">
                <a:solidFill>
                  <a:srgbClr val="0070C0"/>
                </a:solidFill>
                <a:latin typeface="Calibri" panose="020F0502020204030204"/>
              </a:rPr>
              <a:t>celeration</a:t>
            </a:r>
            <a:r>
              <a:rPr lang="en-GB" sz="1600" b="1" dirty="0">
                <a:solidFill>
                  <a:srgbClr val="0070C0"/>
                </a:solidFill>
                <a:latin typeface="Calibri" panose="020F0502020204030204"/>
              </a:rPr>
              <a:t> of solids </a:t>
            </a:r>
          </a:p>
          <a:p>
            <a:pPr algn="just" defTabSz="685800"/>
            <a:r>
              <a:rPr lang="en-GB" sz="1600" b="1" dirty="0">
                <a:solidFill>
                  <a:srgbClr val="0070C0"/>
                </a:solidFill>
                <a:latin typeface="Calibri" panose="020F0502020204030204"/>
              </a:rPr>
              <a:t>     downstream,</a:t>
            </a:r>
            <a:r>
              <a:rPr lang="en-GB" sz="1600" dirty="0">
                <a:solidFill>
                  <a:prstClr val="black"/>
                </a:solidFill>
                <a:latin typeface="Calibri" panose="020F0502020204030204"/>
              </a:rPr>
              <a:t> </a:t>
            </a:r>
            <a:r>
              <a:rPr lang="en-GB" sz="1600" b="1" dirty="0">
                <a:solidFill>
                  <a:srgbClr val="0070C0"/>
                </a:solidFill>
                <a:latin typeface="Calibri" panose="020F0502020204030204"/>
              </a:rPr>
              <a:t>followed by velocity regain as the </a:t>
            </a:r>
          </a:p>
          <a:p>
            <a:pPr algn="just" defTabSz="685800"/>
            <a:r>
              <a:rPr lang="en-GB" sz="1600" b="1" dirty="0">
                <a:solidFill>
                  <a:srgbClr val="0070C0"/>
                </a:solidFill>
                <a:latin typeface="Calibri" panose="020F0502020204030204"/>
              </a:rPr>
              <a:t>     remaining flush catches up with and accelerates </a:t>
            </a:r>
          </a:p>
          <a:p>
            <a:pPr algn="just" defTabSz="685800"/>
            <a:r>
              <a:rPr lang="en-GB" sz="1600" b="1" dirty="0">
                <a:solidFill>
                  <a:srgbClr val="0070C0"/>
                </a:solidFill>
                <a:latin typeface="Calibri" panose="020F0502020204030204"/>
              </a:rPr>
              <a:t>     the solids for a second time. </a:t>
            </a:r>
          </a:p>
          <a:p>
            <a:pPr algn="just" defTabSz="685800"/>
            <a:r>
              <a:rPr lang="en-GB" sz="1600" dirty="0">
                <a:solidFill>
                  <a:prstClr val="black"/>
                </a:solidFill>
                <a:latin typeface="Calibri" panose="020F0502020204030204"/>
              </a:rPr>
              <a:t>     </a:t>
            </a:r>
            <a:r>
              <a:rPr lang="en-GB" sz="1600" b="1" dirty="0">
                <a:solidFill>
                  <a:srgbClr val="0070C0"/>
                </a:solidFill>
                <a:latin typeface="Calibri" panose="020F0502020204030204"/>
              </a:rPr>
              <a:t>When minimum gradients are used, solid deposition</a:t>
            </a:r>
          </a:p>
          <a:p>
            <a:pPr algn="just" defTabSz="685800"/>
            <a:r>
              <a:rPr lang="en-GB" sz="1600" b="1" dirty="0">
                <a:solidFill>
                  <a:srgbClr val="0070C0"/>
                </a:solidFill>
                <a:latin typeface="Calibri" panose="020F0502020204030204"/>
              </a:rPr>
              <a:t>     can occur at a bend.</a:t>
            </a:r>
          </a:p>
          <a:p>
            <a:pPr marL="214313" indent="-214313" algn="just" defTabSz="685800">
              <a:buFont typeface="Arial" panose="020B0604020202020204" pitchFamily="34" charset="0"/>
              <a:buChar char="•"/>
            </a:pPr>
            <a:endParaRPr lang="en-GB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214313" indent="-214313" algn="just" defTabSz="6858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  <a:latin typeface="Calibri" panose="020F0502020204030204"/>
              </a:rPr>
              <a:t>Each section of pipework must be </a:t>
            </a:r>
            <a:r>
              <a:rPr lang="en-GB" sz="1600" b="1" dirty="0">
                <a:solidFill>
                  <a:srgbClr val="0070C0"/>
                </a:solidFill>
                <a:latin typeface="Calibri" panose="020F0502020204030204"/>
              </a:rPr>
              <a:t>accessible </a:t>
            </a:r>
          </a:p>
          <a:p>
            <a:pPr algn="just" defTabSz="685800"/>
            <a:r>
              <a:rPr lang="en-GB" sz="1600" b="1" dirty="0">
                <a:solidFill>
                  <a:srgbClr val="0070C0"/>
                </a:solidFill>
                <a:latin typeface="Calibri" panose="020F0502020204030204"/>
              </a:rPr>
              <a:t>     for inspection, internal cleaning and ease of </a:t>
            </a:r>
          </a:p>
          <a:p>
            <a:pPr algn="just" defTabSz="685800"/>
            <a:r>
              <a:rPr lang="en-GB" sz="1600" b="1" dirty="0">
                <a:solidFill>
                  <a:srgbClr val="0070C0"/>
                </a:solidFill>
                <a:latin typeface="Calibri" panose="020F0502020204030204"/>
              </a:rPr>
              <a:t>     maintenance. Screw fittings allow for </a:t>
            </a:r>
          </a:p>
          <a:p>
            <a:pPr algn="just" defTabSz="685800"/>
            <a:r>
              <a:rPr lang="en-GB" sz="1600" b="1" dirty="0">
                <a:solidFill>
                  <a:srgbClr val="0070C0"/>
                </a:solidFill>
                <a:latin typeface="Calibri" panose="020F0502020204030204"/>
              </a:rPr>
              <a:t>     de-construction and cleaning, cleaning eyes allow </a:t>
            </a:r>
          </a:p>
          <a:p>
            <a:pPr algn="just" defTabSz="685800"/>
            <a:r>
              <a:rPr lang="en-GB" sz="1600" b="1" dirty="0">
                <a:solidFill>
                  <a:srgbClr val="0070C0"/>
                </a:solidFill>
                <a:latin typeface="Calibri" panose="020F0502020204030204"/>
              </a:rPr>
              <a:t>     rodding at strategic points in the system.</a:t>
            </a:r>
          </a:p>
          <a:p>
            <a:pPr marL="214313" indent="-214313" algn="just" defTabSz="685800">
              <a:buFont typeface="Arial" panose="020B0604020202020204" pitchFamily="34" charset="0"/>
              <a:buChar char="•"/>
            </a:pPr>
            <a:endParaRPr lang="en-GB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214313" indent="-214313" algn="just" defTabSz="685800">
              <a:buFont typeface="Arial" panose="020B0604020202020204" pitchFamily="34" charset="0"/>
              <a:buChar char="•"/>
            </a:pPr>
            <a:endParaRPr lang="en-GB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214313" indent="-214313" algn="just" defTabSz="685800">
              <a:buFont typeface="Arial" panose="020B0604020202020204" pitchFamily="34" charset="0"/>
              <a:buChar char="•"/>
            </a:pPr>
            <a:endParaRPr lang="en-GB" sz="1350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4099" name="Picture 3" descr="C:\Users\fad-an\Desktop\acces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4448" y="2438400"/>
            <a:ext cx="2439251" cy="4203036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775083" y="348703"/>
            <a:ext cx="38290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/>
            <a:r>
              <a:rPr lang="en-GB" sz="2400" b="1" dirty="0">
                <a:solidFill>
                  <a:srgbClr val="0070C0"/>
                </a:solidFill>
                <a:latin typeface="Calibri" panose="020F0502020204030204"/>
              </a:rPr>
              <a:t>Bends and Blockages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5638800" y="3733800"/>
            <a:ext cx="57150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5341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304800"/>
            <a:ext cx="37147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/>
            <a:r>
              <a:rPr lang="en-GB" sz="2400" b="1" dirty="0">
                <a:solidFill>
                  <a:srgbClr val="0070C0"/>
                </a:solidFill>
                <a:latin typeface="Calibri" panose="020F0502020204030204"/>
              </a:rPr>
              <a:t> Access for Maintenance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33400" y="964406"/>
            <a:ext cx="6724650" cy="51475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 algn="just" defTabSz="6858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70C0"/>
                </a:solidFill>
                <a:latin typeface="Calibri" panose="020F0502020204030204"/>
              </a:rPr>
              <a:t>Access should be provided both at the fitting, and at the junction of the branch waste with the main discharge pipe.</a:t>
            </a:r>
          </a:p>
          <a:p>
            <a:pPr marL="214313" indent="-214313" algn="just" defTabSz="685800">
              <a:buFont typeface="Arial" panose="020B0604020202020204" pitchFamily="34" charset="0"/>
              <a:buChar char="•"/>
            </a:pPr>
            <a:endParaRPr lang="en-GB" dirty="0">
              <a:solidFill>
                <a:prstClr val="black"/>
              </a:solidFill>
              <a:latin typeface="Calibri" panose="020F0502020204030204"/>
            </a:endParaRPr>
          </a:p>
          <a:p>
            <a:pPr marL="214313" indent="-214313" algn="just" defTabSz="6858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70C0"/>
                </a:solidFill>
                <a:latin typeface="Calibri" panose="020F0502020204030204"/>
              </a:rPr>
              <a:t>A</a:t>
            </a:r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 </a:t>
            </a:r>
            <a:r>
              <a:rPr lang="en-GB" b="1" dirty="0">
                <a:solidFill>
                  <a:srgbClr val="0070C0"/>
                </a:solidFill>
                <a:latin typeface="Calibri" panose="020F0502020204030204"/>
              </a:rPr>
              <a:t>greater number of access points are required in public and commercial building types and main sewer </a:t>
            </a:r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as </a:t>
            </a:r>
            <a:r>
              <a:rPr lang="en-GB" b="1" dirty="0">
                <a:solidFill>
                  <a:srgbClr val="0070C0"/>
                </a:solidFill>
                <a:latin typeface="Calibri" panose="020F0502020204030204"/>
              </a:rPr>
              <a:t>blockages are more likely to occur due to the volume of discharge and the possibility of misuse </a:t>
            </a:r>
          </a:p>
          <a:p>
            <a:pPr marL="214313" indent="-214313" defTabSz="685800">
              <a:buFont typeface="Arial" panose="020B0604020202020204" pitchFamily="34" charset="0"/>
              <a:buChar char="•"/>
            </a:pPr>
            <a:endParaRPr lang="en-GB" b="1" dirty="0">
              <a:solidFill>
                <a:srgbClr val="0070C0"/>
              </a:solidFill>
              <a:latin typeface="Calibri" panose="020F0502020204030204"/>
            </a:endParaRPr>
          </a:p>
          <a:p>
            <a:pPr marL="214313" indent="-214313" defTabSz="6858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70C0"/>
                </a:solidFill>
                <a:latin typeface="Calibri" panose="020F0502020204030204"/>
              </a:rPr>
              <a:t>Cigarettes, chewing gum, sanitary products, nappies, </a:t>
            </a:r>
          </a:p>
          <a:p>
            <a:pPr defTabSz="685800"/>
            <a:r>
              <a:rPr lang="en-GB" b="1" dirty="0">
                <a:solidFill>
                  <a:srgbClr val="0070C0"/>
                </a:solidFill>
                <a:latin typeface="Calibri" panose="020F0502020204030204"/>
              </a:rPr>
              <a:t>     ‘wet wipes’, cooking fat....lead to ‘fat-bergs’</a:t>
            </a:r>
          </a:p>
          <a:p>
            <a:pPr marL="214313" indent="-214313" defTabSz="685800">
              <a:buFont typeface="Arial" panose="020B0604020202020204" pitchFamily="34" charset="0"/>
              <a:buChar char="•"/>
            </a:pPr>
            <a:endParaRPr lang="en-GB" sz="1350" dirty="0">
              <a:solidFill>
                <a:prstClr val="black"/>
              </a:solidFill>
              <a:latin typeface="Calibri" panose="020F0502020204030204"/>
            </a:endParaRPr>
          </a:p>
          <a:p>
            <a:pPr marL="214313" indent="-214313" defTabSz="685800">
              <a:buFont typeface="Arial" panose="020B0604020202020204" pitchFamily="34" charset="0"/>
              <a:buChar char="•"/>
            </a:pPr>
            <a:endParaRPr lang="en-GB" sz="1350" dirty="0">
              <a:solidFill>
                <a:prstClr val="black"/>
              </a:solidFill>
              <a:latin typeface="Calibri" panose="020F0502020204030204"/>
            </a:endParaRPr>
          </a:p>
          <a:p>
            <a:pPr marL="214313" indent="-214313" defTabSz="685800">
              <a:buFont typeface="Arial" panose="020B0604020202020204" pitchFamily="34" charset="0"/>
              <a:buChar char="•"/>
            </a:pPr>
            <a:endParaRPr lang="en-GB" sz="1350" dirty="0">
              <a:solidFill>
                <a:prstClr val="black"/>
              </a:solidFill>
              <a:latin typeface="Calibri" panose="020F0502020204030204"/>
            </a:endParaRPr>
          </a:p>
          <a:p>
            <a:pPr marL="214313" indent="-214313" defTabSz="68580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A </a:t>
            </a:r>
            <a:r>
              <a:rPr lang="en-GB" b="1" dirty="0">
                <a:solidFill>
                  <a:srgbClr val="0070C0"/>
                </a:solidFill>
                <a:latin typeface="Calibri" panose="020F0502020204030204"/>
              </a:rPr>
              <a:t>screw cap access </a:t>
            </a:r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is used for common waste water </a:t>
            </a:r>
          </a:p>
          <a:p>
            <a:pPr defTabSz="685800"/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     at the base of most fittings.</a:t>
            </a:r>
          </a:p>
          <a:p>
            <a:pPr defTabSz="685800"/>
            <a:endParaRPr lang="en-GB" dirty="0">
              <a:solidFill>
                <a:prstClr val="black"/>
              </a:solidFill>
              <a:latin typeface="Calibri" panose="020F0502020204030204"/>
            </a:endParaRPr>
          </a:p>
          <a:p>
            <a:pPr marL="214313" indent="-214313" defTabSz="68580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A </a:t>
            </a:r>
            <a:r>
              <a:rPr lang="en-GB" b="1" dirty="0">
                <a:solidFill>
                  <a:srgbClr val="0070C0"/>
                </a:solidFill>
                <a:latin typeface="Calibri" panose="020F0502020204030204"/>
              </a:rPr>
              <a:t>cleaning door is used at junctions in the main stack</a:t>
            </a:r>
          </a:p>
          <a:p>
            <a:pPr defTabSz="685800"/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     </a:t>
            </a:r>
            <a:r>
              <a:rPr lang="en-GB" b="1" dirty="0">
                <a:solidFill>
                  <a:srgbClr val="0070C0"/>
                </a:solidFill>
                <a:latin typeface="Calibri" panose="020F0502020204030204"/>
              </a:rPr>
              <a:t>and to permit access to the bend connection with the </a:t>
            </a:r>
          </a:p>
          <a:p>
            <a:pPr defTabSz="685800"/>
            <a:r>
              <a:rPr lang="en-GB" b="1" dirty="0">
                <a:solidFill>
                  <a:srgbClr val="0070C0"/>
                </a:solidFill>
                <a:latin typeface="Calibri" panose="020F0502020204030204"/>
              </a:rPr>
              <a:t>     main horizontal drain leaving the building.</a:t>
            </a:r>
          </a:p>
        </p:txBody>
      </p:sp>
      <p:pic>
        <p:nvPicPr>
          <p:cNvPr id="5122" name="Picture 2" descr="A pipe clogged with thick fats, oil and grease, also known as FOG.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5720" y="4419600"/>
            <a:ext cx="2143125" cy="1607344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fatber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4306" y="2971800"/>
            <a:ext cx="2170421" cy="1199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Arrow Connector 4"/>
          <p:cNvCxnSpPr>
            <a:cxnSpLocks/>
          </p:cNvCxnSpPr>
          <p:nvPr/>
        </p:nvCxnSpPr>
        <p:spPr>
          <a:xfrm>
            <a:off x="4800600" y="3962400"/>
            <a:ext cx="1524000" cy="0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0580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86050" y="2628900"/>
            <a:ext cx="4572000" cy="7155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685800"/>
            <a:r>
              <a:rPr lang="en-GB" sz="1350" dirty="0">
                <a:solidFill>
                  <a:prstClr val="black"/>
                </a:solidFill>
                <a:latin typeface="Calibri" panose="020F0502020204030204"/>
                <a:hlinkClick r:id="rId2"/>
              </a:rPr>
              <a:t>https://www.youtube.com/watch?v=iH7IwiHFVMs</a:t>
            </a:r>
            <a:endParaRPr lang="en-GB" sz="1350" dirty="0">
              <a:solidFill>
                <a:prstClr val="black"/>
              </a:solidFill>
              <a:latin typeface="Calibri" panose="020F0502020204030204"/>
            </a:endParaRPr>
          </a:p>
          <a:p>
            <a:pPr defTabSz="685800"/>
            <a:endParaRPr lang="en-GB" sz="1350" dirty="0">
              <a:solidFill>
                <a:prstClr val="black"/>
              </a:solidFill>
              <a:latin typeface="Calibri" panose="020F0502020204030204"/>
            </a:endParaRPr>
          </a:p>
          <a:p>
            <a:pPr defTabSz="685800"/>
            <a:endParaRPr lang="en-GB" sz="135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4600" y="1600200"/>
            <a:ext cx="42862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/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Coping with the Fat Bergs in the London Sewerage system</a:t>
            </a:r>
            <a:endParaRPr lang="en-GB" sz="2400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4" name="Picture 3" descr="C:\Users\fad-an\Desktop\Fatberg London.pn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0" y="3086101"/>
            <a:ext cx="3384233" cy="1674019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Rectangle 4"/>
          <p:cNvSpPr/>
          <p:nvPr/>
        </p:nvSpPr>
        <p:spPr>
          <a:xfrm>
            <a:off x="2857500" y="4871070"/>
            <a:ext cx="3486150" cy="7155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685800"/>
            <a:r>
              <a:rPr lang="en-GB" sz="1350" dirty="0">
                <a:solidFill>
                  <a:prstClr val="black"/>
                </a:solidFill>
                <a:latin typeface="Calibri" panose="020F0502020204030204"/>
              </a:rPr>
              <a:t>Fatberg under London, Whitehall</a:t>
            </a:r>
          </a:p>
          <a:p>
            <a:pPr algn="ctr" defTabSz="685800"/>
            <a:r>
              <a:rPr lang="en-GB" sz="1350" dirty="0">
                <a:solidFill>
                  <a:prstClr val="black"/>
                </a:solidFill>
                <a:latin typeface="Calibri" panose="020F0502020204030204"/>
              </a:rPr>
              <a:t>260 metres (longer than Tower Bridge)</a:t>
            </a:r>
          </a:p>
          <a:p>
            <a:pPr algn="ctr" defTabSz="685800"/>
            <a:r>
              <a:rPr lang="en-GB" sz="1350" dirty="0">
                <a:solidFill>
                  <a:prstClr val="black"/>
                </a:solidFill>
                <a:latin typeface="Calibri" panose="020F0502020204030204"/>
              </a:rPr>
              <a:t>130 Tonnes of Fat, Nappies and Condoms</a:t>
            </a:r>
          </a:p>
        </p:txBody>
      </p:sp>
    </p:spTree>
    <p:extLst>
      <p:ext uri="{BB962C8B-B14F-4D97-AF65-F5344CB8AC3E}">
        <p14:creationId xmlns:p14="http://schemas.microsoft.com/office/powerpoint/2010/main" val="163514438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C:\Users\fad-an\Desktop\mechanical 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976358"/>
            <a:ext cx="2400300" cy="3810415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28600" y="136262"/>
            <a:ext cx="6019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Mechanical Waste Disposal Units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56439" y="4540488"/>
            <a:ext cx="1943100" cy="2308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endParaRPr lang="en-GB" sz="900" dirty="0"/>
          </a:p>
        </p:txBody>
      </p:sp>
      <p:sp>
        <p:nvSpPr>
          <p:cNvPr id="2" name="TextBox 1"/>
          <p:cNvSpPr txBox="1"/>
          <p:nvPr/>
        </p:nvSpPr>
        <p:spPr>
          <a:xfrm>
            <a:off x="685800" y="1781601"/>
            <a:ext cx="3987147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 algn="just">
              <a:buFont typeface="Arial" panose="020B0604020202020204" pitchFamily="34" charset="0"/>
              <a:buChar char="•"/>
            </a:pPr>
            <a:r>
              <a:rPr lang="en-GB" sz="1600" dirty="0"/>
              <a:t>Increasingly popular install, </a:t>
            </a:r>
            <a:r>
              <a:rPr lang="en-GB" sz="1600" b="1" dirty="0">
                <a:solidFill>
                  <a:srgbClr val="0070C0"/>
                </a:solidFill>
              </a:rPr>
              <a:t>fitted below sink and designed to macerate waste materials</a:t>
            </a:r>
            <a:r>
              <a:rPr lang="en-GB" sz="1600" dirty="0"/>
              <a:t> such as peelings so they are discharged to the drain without blocking.</a:t>
            </a:r>
          </a:p>
          <a:p>
            <a:pPr algn="just"/>
            <a:endParaRPr lang="en-GB" sz="1600" dirty="0"/>
          </a:p>
          <a:p>
            <a:pPr marL="214313" indent="-214313" algn="just">
              <a:buFont typeface="Arial" panose="020B0604020202020204" pitchFamily="34" charset="0"/>
              <a:buChar char="•"/>
            </a:pPr>
            <a:r>
              <a:rPr lang="en-GB" sz="1600" dirty="0"/>
              <a:t>Electrically operated – </a:t>
            </a:r>
            <a:r>
              <a:rPr lang="en-GB" sz="1600" b="1" dirty="0">
                <a:solidFill>
                  <a:srgbClr val="0070C0"/>
                </a:solidFill>
              </a:rPr>
              <a:t>a 90mm outlet hole is required</a:t>
            </a:r>
            <a:r>
              <a:rPr lang="en-GB" sz="1600" dirty="0"/>
              <a:t> (far larger than normal waste from a sink), so a </a:t>
            </a:r>
            <a:r>
              <a:rPr lang="en-GB" sz="1600" b="1" dirty="0">
                <a:solidFill>
                  <a:srgbClr val="0070C0"/>
                </a:solidFill>
              </a:rPr>
              <a:t>special sink size is required or a larger hole on a standard stainless steel sink may be cut.</a:t>
            </a:r>
          </a:p>
          <a:p>
            <a:pPr marL="214313" indent="-214313" algn="just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14313" indent="-214313" algn="just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70C0"/>
                </a:solidFill>
              </a:rPr>
              <a:t>A tubular trap is fitted, as opposed to a ‘bottle’ trap, as the bottles tend to retain waste.</a:t>
            </a:r>
          </a:p>
          <a:p>
            <a:pPr marL="214313" indent="-214313" algn="just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14313" indent="-214313" algn="just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70C0"/>
                </a:solidFill>
              </a:rPr>
              <a:t>Largest discharge length is 3m</a:t>
            </a:r>
            <a:r>
              <a:rPr lang="en-GB" sz="1600" dirty="0"/>
              <a:t>, with sufficient fall and velocity to prevent blockage. </a:t>
            </a:r>
            <a:r>
              <a:rPr lang="en-GB" sz="1600" b="1" dirty="0">
                <a:solidFill>
                  <a:srgbClr val="0070C0"/>
                </a:solidFill>
              </a:rPr>
              <a:t>Minimum fall gradient is 1 in 10 </a:t>
            </a:r>
            <a:r>
              <a:rPr lang="en-GB" sz="1600" dirty="0"/>
              <a:t>but manufacturers recommend half this.</a:t>
            </a:r>
          </a:p>
        </p:txBody>
      </p:sp>
      <p:pic>
        <p:nvPicPr>
          <p:cNvPr id="1026" name="Picture 2" descr="https://encrypted-tbn1.gstatic.com/images?q=tbn:ANd9GcRgajf2wGrzQdZpfDLVqiCVgDGGSCyy4ZFt-sNMJXv1Ga4bpReB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6551" y="3967371"/>
            <a:ext cx="1232743" cy="1933367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i41.tinypic.com/2v1b0xs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4872038"/>
            <a:ext cx="1371600" cy="1028700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Straight Arrow Connector 6"/>
          <p:cNvCxnSpPr/>
          <p:nvPr/>
        </p:nvCxnSpPr>
        <p:spPr>
          <a:xfrm>
            <a:off x="4444347" y="4992821"/>
            <a:ext cx="457200" cy="393567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92722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C6ABA18-6DBD-2151-958B-AC0320E55D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942" r="2" b="19789"/>
          <a:stretch>
            <a:fillRect/>
          </a:stretch>
        </p:blipFill>
        <p:spPr>
          <a:xfrm>
            <a:off x="4038600" y="3276600"/>
            <a:ext cx="4771292" cy="3352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832FBB-349E-961D-2660-F0A38741ACB5}"/>
              </a:ext>
            </a:extLst>
          </p:cNvPr>
          <p:cNvSpPr txBox="1"/>
          <p:nvPr/>
        </p:nvSpPr>
        <p:spPr>
          <a:xfrm>
            <a:off x="381000" y="381000"/>
            <a:ext cx="8534400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Likewise, a toilet macerator is a compact pump system that grinds human waste and toilet paper into a fine slurry, then pumps it through small-diameter pipes (typically 22–40 mm) to the main drainage or sewer system. This allows toilets to be installed in locations where traditional gravity-fed plumbing isn't feasible—such as basements, attics, outbuildings, or small </a:t>
            </a:r>
            <a:r>
              <a:rPr lang="en-GB" sz="2400" dirty="0" err="1">
                <a:solidFill>
                  <a:schemeClr val="bg1"/>
                </a:solidFill>
              </a:rPr>
              <a:t>en</a:t>
            </a:r>
            <a:r>
              <a:rPr lang="en-GB" sz="2400" dirty="0">
                <a:solidFill>
                  <a:schemeClr val="bg1"/>
                </a:solidFill>
              </a:rPr>
              <a:t>-suites—because the waste can be pumped it can travel further distances than a gravity system.</a:t>
            </a:r>
          </a:p>
        </p:txBody>
      </p:sp>
    </p:spTree>
    <p:extLst>
      <p:ext uri="{BB962C8B-B14F-4D97-AF65-F5344CB8AC3E}">
        <p14:creationId xmlns:p14="http://schemas.microsoft.com/office/powerpoint/2010/main" val="34940809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C:\Users\fad-an\Desktop\mechanical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8279" y="1371600"/>
            <a:ext cx="2091928" cy="4364831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457200" y="381000"/>
            <a:ext cx="35433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Washing Machine Waste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182693" y="5370984"/>
            <a:ext cx="1943100" cy="2308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endParaRPr lang="en-GB" sz="900" dirty="0"/>
          </a:p>
        </p:txBody>
      </p:sp>
      <p:sp>
        <p:nvSpPr>
          <p:cNvPr id="2" name="TextBox 1"/>
          <p:cNvSpPr txBox="1"/>
          <p:nvPr/>
        </p:nvSpPr>
        <p:spPr>
          <a:xfrm>
            <a:off x="228600" y="1435962"/>
            <a:ext cx="5543551" cy="44858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600" dirty="0"/>
              <a:t>Discharge outlet is a </a:t>
            </a:r>
            <a:r>
              <a:rPr lang="en-GB" sz="1600" b="1" dirty="0">
                <a:solidFill>
                  <a:srgbClr val="0070C0"/>
                </a:solidFill>
              </a:rPr>
              <a:t>flexible rubber hose (20mm diam.)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600" dirty="0"/>
              <a:t>The waste is discharged by a pump within the machine.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70C0"/>
                </a:solidFill>
              </a:rPr>
              <a:t>Connection of the waste pipe is to a ‘standing pipe’ </a:t>
            </a:r>
            <a:r>
              <a:rPr lang="en-GB" sz="1600" dirty="0"/>
              <a:t>linked via a trap to the main discharge stack, </a:t>
            </a:r>
            <a:r>
              <a:rPr lang="en-GB" sz="1600" b="1" dirty="0">
                <a:solidFill>
                  <a:srgbClr val="0070C0"/>
                </a:solidFill>
              </a:rPr>
              <a:t>or into a gulley </a:t>
            </a:r>
            <a:r>
              <a:rPr lang="en-GB" sz="1600" dirty="0"/>
              <a:t>directly that transfers the waste water to join the main waste discharge in the inspection chamber, and then to sewer.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600" dirty="0"/>
              <a:t>Alternatively, </a:t>
            </a:r>
            <a:r>
              <a:rPr lang="en-GB" sz="1600" b="1" dirty="0">
                <a:solidFill>
                  <a:srgbClr val="0070C0"/>
                </a:solidFill>
              </a:rPr>
              <a:t>the discharge can, if the machine is in close proximity to the sink, be discharged by direct connection to the sinks discharge piping</a:t>
            </a:r>
            <a:r>
              <a:rPr lang="en-GB" sz="1600" dirty="0"/>
              <a:t> via a washing machine branch 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600" dirty="0"/>
              <a:t>This offers </a:t>
            </a:r>
          </a:p>
          <a:p>
            <a:r>
              <a:rPr lang="en-GB" sz="1600" dirty="0"/>
              <a:t>     adaptability for a </a:t>
            </a:r>
          </a:p>
          <a:p>
            <a:r>
              <a:rPr lang="en-GB" sz="1600" dirty="0"/>
              <a:t>     wide range of </a:t>
            </a:r>
          </a:p>
          <a:p>
            <a:r>
              <a:rPr lang="en-GB" sz="1600" dirty="0"/>
              <a:t>     hose diameters.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1350" dirty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5535778" y="2971800"/>
            <a:ext cx="400050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5576666" y="3943350"/>
            <a:ext cx="400050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Name:  37541d1317825496-plumbing-washer-vent-waste-discharge-washer-installation.gif&#10;Views: 74763&#10;Size:  35.5 KB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8222" y="5030206"/>
            <a:ext cx="1927556" cy="1542044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38517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57400" y="1943100"/>
            <a:ext cx="520065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300" b="1" dirty="0">
                <a:solidFill>
                  <a:srgbClr val="0070C0"/>
                </a:solidFill>
              </a:rPr>
              <a:t>2. BELOW GROUND DRAINAGE</a:t>
            </a:r>
          </a:p>
        </p:txBody>
      </p:sp>
    </p:spTree>
    <p:extLst>
      <p:ext uri="{BB962C8B-B14F-4D97-AF65-F5344CB8AC3E}">
        <p14:creationId xmlns:p14="http://schemas.microsoft.com/office/powerpoint/2010/main" val="31971572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fad-an\Desktop\cess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4502" y="2901553"/>
            <a:ext cx="2615124" cy="2984897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143000" y="971551"/>
            <a:ext cx="5715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  CESSPOOLS and SEPTIC TANKS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92553" y="1354858"/>
            <a:ext cx="64495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Houses built in </a:t>
            </a:r>
            <a:r>
              <a:rPr lang="en-GB" sz="135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rural locations are not always connected to public sewers.</a:t>
            </a:r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Instead , waste is drained into a </a:t>
            </a:r>
            <a:r>
              <a:rPr lang="en-GB" sz="135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Cesspool or Septic Tank</a:t>
            </a:r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13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35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CESSPOOL </a:t>
            </a:r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is simply a collection point for sewage and needs to be pumped out  periodically.</a:t>
            </a:r>
          </a:p>
          <a:p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3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350" dirty="0"/>
          </a:p>
        </p:txBody>
      </p:sp>
      <p:sp>
        <p:nvSpPr>
          <p:cNvPr id="4" name="TextBox 3"/>
          <p:cNvSpPr txBox="1"/>
          <p:nvPr/>
        </p:nvSpPr>
        <p:spPr>
          <a:xfrm>
            <a:off x="1143000" y="2628901"/>
            <a:ext cx="4171950" cy="19620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 algn="just">
              <a:buFont typeface="Arial" panose="020B0604020202020204" pitchFamily="34" charset="0"/>
              <a:buChar char="•"/>
            </a:pPr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Cesspools have an average </a:t>
            </a:r>
            <a:r>
              <a:rPr lang="en-GB" sz="135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capacity of </a:t>
            </a:r>
          </a:p>
          <a:p>
            <a:pPr algn="just"/>
            <a:r>
              <a:rPr lang="en-GB" sz="135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18 cubic m. (4,000 gallons). </a:t>
            </a:r>
          </a:p>
          <a:p>
            <a:pPr marL="214313" indent="-214313" algn="just">
              <a:buFont typeface="Arial" panose="020B0604020202020204" pitchFamily="34" charset="0"/>
              <a:buChar char="•"/>
            </a:pPr>
            <a:endParaRPr lang="en-GB" sz="13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14313" indent="-214313" algn="just">
              <a:buFont typeface="Arial" panose="020B0604020202020204" pitchFamily="34" charset="0"/>
              <a:buChar char="•"/>
            </a:pPr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Most are cylindrical pits lined with brick or a concrete liner. </a:t>
            </a:r>
          </a:p>
          <a:p>
            <a:pPr marL="214313" indent="-214313" algn="just">
              <a:buFont typeface="Arial" panose="020B0604020202020204" pitchFamily="34" charset="0"/>
              <a:buChar char="•"/>
            </a:pPr>
            <a:endParaRPr lang="en-GB" sz="13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14313" indent="-214313" algn="just">
              <a:buFont typeface="Arial" panose="020B0604020202020204" pitchFamily="34" charset="0"/>
              <a:buChar char="•"/>
            </a:pPr>
            <a:r>
              <a:rPr lang="en-GB" sz="135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Modern varieties are formed in glass reinforced plastics by ‘rotational moulding’.</a:t>
            </a:r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 Access is via a manhole cover.</a:t>
            </a:r>
          </a:p>
        </p:txBody>
      </p:sp>
      <p:pic>
        <p:nvPicPr>
          <p:cNvPr id="4102" name="Picture 6" descr="http://media.merchantcircle.com/19156710/Vecchio%20Installations%20(cesspool%20install)%20002_medium.jpe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4658299"/>
            <a:ext cx="1764707" cy="1305597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://www.mdxers.org/forums/attachments/general-off-topic/31715d1116125174-cesspool-problems-softening-soil-sand-level-medium-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3050" y="4658299"/>
            <a:ext cx="1714500" cy="1305597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Straight Arrow Connector 5"/>
          <p:cNvCxnSpPr/>
          <p:nvPr/>
        </p:nvCxnSpPr>
        <p:spPr>
          <a:xfrm>
            <a:off x="4400550" y="2971800"/>
            <a:ext cx="1085850" cy="17145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2854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C10ED1D-59F3-B650-26C7-AA573ADE72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460" y="1625190"/>
            <a:ext cx="7805081" cy="3607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7391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6638" y="1615841"/>
            <a:ext cx="3504846" cy="403956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214313" indent="-214313" defTabSz="685800">
              <a:buFont typeface="Arial" panose="020B0604020202020204" pitchFamily="34" charset="0"/>
              <a:buChar char="•"/>
            </a:pPr>
            <a:r>
              <a:rPr lang="en-GB" sz="1350" b="1" dirty="0">
                <a:solidFill>
                  <a:srgbClr val="0070C0"/>
                </a:solidFill>
                <a:latin typeface="Calibri" panose="020F0502020204030204"/>
              </a:rPr>
              <a:t>A SEPTIC </a:t>
            </a:r>
            <a:r>
              <a:rPr lang="en-GB" sz="1350" b="1" dirty="0" err="1">
                <a:solidFill>
                  <a:srgbClr val="0070C0"/>
                </a:solidFill>
                <a:latin typeface="Calibri" panose="020F0502020204030204"/>
              </a:rPr>
              <a:t>TANK</a:t>
            </a:r>
            <a:r>
              <a:rPr lang="en-GB" sz="1350" dirty="0" err="1">
                <a:solidFill>
                  <a:prstClr val="black"/>
                </a:solidFill>
                <a:latin typeface="Calibri" panose="020F0502020204030204"/>
              </a:rPr>
              <a:t>is</a:t>
            </a:r>
            <a:r>
              <a:rPr lang="en-GB" sz="1350" dirty="0">
                <a:solidFill>
                  <a:prstClr val="black"/>
                </a:solidFill>
                <a:latin typeface="Calibri" panose="020F0502020204030204"/>
              </a:rPr>
              <a:t> the complete waste disposal system in which </a:t>
            </a:r>
            <a:r>
              <a:rPr lang="en-GB" sz="1350" b="1" dirty="0">
                <a:solidFill>
                  <a:srgbClr val="0070C0"/>
                </a:solidFill>
                <a:latin typeface="Calibri" panose="020F0502020204030204"/>
              </a:rPr>
              <a:t>sewage is broken down by bacterial action before the water is  distributed underground in soak away. </a:t>
            </a:r>
          </a:p>
          <a:p>
            <a:pPr marL="214313" indent="-214313" defTabSz="685800">
              <a:buFont typeface="Arial" panose="020B0604020202020204" pitchFamily="34" charset="0"/>
              <a:buChar char="•"/>
            </a:pPr>
            <a:r>
              <a:rPr lang="en-GB" sz="1350" b="1" dirty="0">
                <a:solidFill>
                  <a:srgbClr val="0070C0"/>
                </a:solidFill>
                <a:latin typeface="Calibri" panose="020F0502020204030204"/>
              </a:rPr>
              <a:t>Sited at least 7m from property</a:t>
            </a:r>
          </a:p>
          <a:p>
            <a:pPr marL="214313" indent="-214313" defTabSz="685800">
              <a:buFont typeface="Arial" panose="020B0604020202020204" pitchFamily="34" charset="0"/>
              <a:buChar char="•"/>
            </a:pPr>
            <a:endParaRPr lang="en-GB" sz="1350" dirty="0">
              <a:solidFill>
                <a:prstClr val="black"/>
              </a:solidFill>
              <a:latin typeface="Calibri" panose="020F0502020204030204"/>
            </a:endParaRPr>
          </a:p>
          <a:p>
            <a:pPr marL="214313" indent="-214313" defTabSz="685800">
              <a:buFont typeface="Arial" panose="020B0604020202020204" pitchFamily="34" charset="0"/>
              <a:buChar char="•"/>
            </a:pPr>
            <a:r>
              <a:rPr lang="en-GB" sz="1350" dirty="0">
                <a:solidFill>
                  <a:prstClr val="black"/>
                </a:solidFill>
                <a:latin typeface="Calibri" panose="020F0502020204030204"/>
              </a:rPr>
              <a:t>Heavy sludge falls to the bottom leaving relatively clear water above it. </a:t>
            </a:r>
            <a:r>
              <a:rPr lang="en-GB" sz="1350" b="1" dirty="0">
                <a:solidFill>
                  <a:srgbClr val="0070C0"/>
                </a:solidFill>
                <a:latin typeface="Calibri" panose="020F0502020204030204"/>
              </a:rPr>
              <a:t>A dip pipe (2) discharges waste below the surface </a:t>
            </a:r>
            <a:r>
              <a:rPr lang="en-GB" sz="1350" dirty="0">
                <a:solidFill>
                  <a:prstClr val="black"/>
                </a:solidFill>
                <a:latin typeface="Calibri" panose="020F0502020204030204"/>
              </a:rPr>
              <a:t>of the water so as not to cause stir up.</a:t>
            </a:r>
          </a:p>
          <a:p>
            <a:pPr marL="214313" indent="-214313" defTabSz="685800">
              <a:buFont typeface="Arial" panose="020B0604020202020204" pitchFamily="34" charset="0"/>
              <a:buChar char="•"/>
            </a:pPr>
            <a:endParaRPr lang="en-GB" sz="1350" dirty="0">
              <a:solidFill>
                <a:prstClr val="black"/>
              </a:solidFill>
              <a:latin typeface="Calibri" panose="020F0502020204030204"/>
            </a:endParaRPr>
          </a:p>
          <a:p>
            <a:pPr marL="214313" indent="-214313" defTabSz="685800">
              <a:buFont typeface="Arial" panose="020B0604020202020204" pitchFamily="34" charset="0"/>
              <a:buChar char="•"/>
            </a:pPr>
            <a:r>
              <a:rPr lang="en-GB" sz="1350" b="1" dirty="0">
                <a:solidFill>
                  <a:srgbClr val="0070C0"/>
                </a:solidFill>
                <a:latin typeface="Calibri" panose="020F0502020204030204"/>
              </a:rPr>
              <a:t>A series of baffles (4) slow down the movement of sewage through the tank.</a:t>
            </a:r>
          </a:p>
          <a:p>
            <a:pPr marL="214313" indent="-214313" defTabSz="685800">
              <a:buFont typeface="Arial" panose="020B0604020202020204" pitchFamily="34" charset="0"/>
              <a:buChar char="•"/>
            </a:pPr>
            <a:endParaRPr lang="en-GB" sz="1350" dirty="0">
              <a:solidFill>
                <a:prstClr val="black"/>
              </a:solidFill>
              <a:latin typeface="Calibri" panose="020F0502020204030204"/>
            </a:endParaRPr>
          </a:p>
          <a:p>
            <a:pPr marL="214313" indent="-214313" defTabSz="685800">
              <a:buFont typeface="Arial" panose="020B0604020202020204" pitchFamily="34" charset="0"/>
              <a:buChar char="•"/>
            </a:pPr>
            <a:r>
              <a:rPr lang="en-GB" sz="1350" b="1" dirty="0">
                <a:solidFill>
                  <a:srgbClr val="0070C0"/>
                </a:solidFill>
                <a:latin typeface="Calibri" panose="020F0502020204030204"/>
              </a:rPr>
              <a:t>The partially treated waste passes out of the tank through another dip pipe into a filtration chamber (5) </a:t>
            </a:r>
            <a:r>
              <a:rPr lang="en-GB" sz="1350" dirty="0">
                <a:solidFill>
                  <a:prstClr val="black"/>
                </a:solidFill>
                <a:latin typeface="Calibri" panose="020F0502020204030204"/>
              </a:rPr>
              <a:t>and then out through a network of drains to disperse over a wide area at depth through the soil (6).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4853" y="994935"/>
            <a:ext cx="5715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/>
            <a:r>
              <a:rPr lang="en-GB" sz="2400" b="1" dirty="0">
                <a:solidFill>
                  <a:srgbClr val="0070C0"/>
                </a:solidFill>
                <a:latin typeface="Calibri" panose="020F0502020204030204"/>
              </a:rPr>
              <a:t>CESSPOOLS and SEPTIC TANKS</a:t>
            </a:r>
          </a:p>
        </p:txBody>
      </p:sp>
      <p:pic>
        <p:nvPicPr>
          <p:cNvPr id="5126" name="Picture 6" descr="http://abccesspoolandsepticpumping.com/wp-content/uploads/2012/05/aaaa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2119" y="988176"/>
            <a:ext cx="4131683" cy="2219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fad-an\Desktop\cess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3550" y="3291767"/>
            <a:ext cx="2334795" cy="2664930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Straight Arrow Connector 7"/>
          <p:cNvCxnSpPr>
            <a:cxnSpLocks/>
          </p:cNvCxnSpPr>
          <p:nvPr/>
        </p:nvCxnSpPr>
        <p:spPr>
          <a:xfrm>
            <a:off x="3450657" y="3590919"/>
            <a:ext cx="2882277" cy="1281967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cxnSpLocks/>
          </p:cNvCxnSpPr>
          <p:nvPr/>
        </p:nvCxnSpPr>
        <p:spPr>
          <a:xfrm>
            <a:off x="3551722" y="5181400"/>
            <a:ext cx="3763478" cy="13355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9994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14450" y="971551"/>
            <a:ext cx="200025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b="1" dirty="0">
                <a:solidFill>
                  <a:srgbClr val="0070C0"/>
                </a:solidFill>
              </a:rPr>
              <a:t>MATERIALS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354540" y="3257551"/>
            <a:ext cx="59436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endParaRPr lang="en-GB" sz="1350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350" b="1" dirty="0">
                <a:solidFill>
                  <a:srgbClr val="0070C0"/>
                </a:solidFill>
              </a:rPr>
              <a:t>Sockets on the drains are made </a:t>
            </a:r>
          </a:p>
          <a:p>
            <a:r>
              <a:rPr lang="en-GB" sz="1350" b="1" dirty="0">
                <a:solidFill>
                  <a:srgbClr val="0070C0"/>
                </a:solidFill>
              </a:rPr>
              <a:t>     with a slight internal taper so that </a:t>
            </a:r>
          </a:p>
          <a:p>
            <a:r>
              <a:rPr lang="en-GB" sz="1350" b="1" dirty="0">
                <a:solidFill>
                  <a:srgbClr val="0070C0"/>
                </a:solidFill>
              </a:rPr>
              <a:t>     the pipe tightens on to the socket </a:t>
            </a:r>
          </a:p>
          <a:p>
            <a:r>
              <a:rPr lang="en-GB" sz="1350" b="1" dirty="0">
                <a:solidFill>
                  <a:srgbClr val="0070C0"/>
                </a:solidFill>
              </a:rPr>
              <a:t>     as the joint is pushed home.</a:t>
            </a:r>
          </a:p>
          <a:p>
            <a:endParaRPr lang="en-GB" sz="1350" dirty="0"/>
          </a:p>
          <a:p>
            <a:r>
              <a:rPr lang="en-GB" sz="1350" dirty="0"/>
              <a:t>    </a:t>
            </a:r>
            <a:r>
              <a:rPr lang="en-GB" sz="1350" b="1" dirty="0">
                <a:solidFill>
                  <a:srgbClr val="0070C0"/>
                </a:solidFill>
              </a:rPr>
              <a:t>Prior to 1965, Clay ware systems </a:t>
            </a:r>
          </a:p>
          <a:p>
            <a:r>
              <a:rPr lang="en-GB" sz="1350" b="1" dirty="0">
                <a:solidFill>
                  <a:srgbClr val="0070C0"/>
                </a:solidFill>
              </a:rPr>
              <a:t>    were dominant, but these were </a:t>
            </a:r>
          </a:p>
          <a:p>
            <a:r>
              <a:rPr lang="en-GB" sz="1350" b="1" dirty="0">
                <a:solidFill>
                  <a:srgbClr val="0070C0"/>
                </a:solidFill>
              </a:rPr>
              <a:t>    laid on a concrete bed and were </a:t>
            </a:r>
          </a:p>
          <a:p>
            <a:r>
              <a:rPr lang="en-GB" sz="1350" b="1" dirty="0">
                <a:solidFill>
                  <a:srgbClr val="0070C0"/>
                </a:solidFill>
              </a:rPr>
              <a:t>    particularly prone to damage in </a:t>
            </a:r>
          </a:p>
          <a:p>
            <a:r>
              <a:rPr lang="en-GB" sz="1350" b="1" dirty="0">
                <a:solidFill>
                  <a:srgbClr val="0070C0"/>
                </a:solidFill>
              </a:rPr>
              <a:t>    differential settlement </a:t>
            </a:r>
          </a:p>
          <a:p>
            <a:r>
              <a:rPr lang="en-GB" sz="1350" b="1" dirty="0">
                <a:solidFill>
                  <a:srgbClr val="0070C0"/>
                </a:solidFill>
              </a:rPr>
              <a:t>    post construction.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1350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1350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1350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1350" dirty="0"/>
          </a:p>
        </p:txBody>
      </p:sp>
      <p:pic>
        <p:nvPicPr>
          <p:cNvPr id="3074" name="Picture 2" descr="https://encrypted-tbn3.gstatic.com/images?q=tbn:ANd9GcTwQtTl3KKNGxAmwQhsnN34zZX-KHuVOuUN1uw8xCFmn1doc9hzsw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751" y="3429000"/>
            <a:ext cx="1893094" cy="2508782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OsmaDrain Range Shot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5097" y="4529321"/>
            <a:ext cx="1771650" cy="1408462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354540" y="1430581"/>
            <a:ext cx="6539304" cy="19620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350" dirty="0"/>
              <a:t>Three main types encountered: </a:t>
            </a:r>
            <a:r>
              <a:rPr lang="en-GB" sz="1350" b="1" dirty="0">
                <a:solidFill>
                  <a:srgbClr val="0070C0"/>
                </a:solidFill>
              </a:rPr>
              <a:t>Clay ware, Cast Iron and PVC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1350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350" b="1" dirty="0">
                <a:solidFill>
                  <a:srgbClr val="0070C0"/>
                </a:solidFill>
              </a:rPr>
              <a:t>PVC now primarily used </a:t>
            </a:r>
            <a:r>
              <a:rPr lang="en-GB" sz="1350" dirty="0"/>
              <a:t>being more </a:t>
            </a:r>
            <a:r>
              <a:rPr lang="en-GB" sz="1350" b="1" dirty="0">
                <a:solidFill>
                  <a:srgbClr val="0070C0"/>
                </a:solidFill>
              </a:rPr>
              <a:t>light weight, durable</a:t>
            </a:r>
            <a:r>
              <a:rPr lang="en-GB" sz="1350" dirty="0"/>
              <a:t>, easier to install and less likely to be damaged, with </a:t>
            </a:r>
            <a:r>
              <a:rPr lang="en-GB" sz="1350" b="1" dirty="0">
                <a:solidFill>
                  <a:srgbClr val="0070C0"/>
                </a:solidFill>
              </a:rPr>
              <a:t>no corrosion possibility </a:t>
            </a:r>
            <a:r>
              <a:rPr lang="en-GB" sz="1350" dirty="0"/>
              <a:t>and with a smooth bore.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1350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350" dirty="0"/>
              <a:t>Produced in 2, 3, 4 and 6m lengths, the </a:t>
            </a:r>
            <a:r>
              <a:rPr lang="en-GB" sz="1350" b="1" dirty="0">
                <a:solidFill>
                  <a:srgbClr val="0070C0"/>
                </a:solidFill>
              </a:rPr>
              <a:t>principle method of jointing is the same as above ground systems, using rubber rings and solvent welds.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1350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350" dirty="0"/>
              <a:t>Piping </a:t>
            </a:r>
            <a:r>
              <a:rPr lang="en-GB" sz="1350" b="1" dirty="0">
                <a:solidFill>
                  <a:srgbClr val="0070C0"/>
                </a:solidFill>
              </a:rPr>
              <a:t>must be cut square </a:t>
            </a:r>
            <a:r>
              <a:rPr lang="en-GB" sz="1350" dirty="0"/>
              <a:t>to secure good seals.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543050" y="1639117"/>
            <a:ext cx="4572000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Plastics now widely used……Benefits??</a:t>
            </a:r>
          </a:p>
        </p:txBody>
      </p:sp>
    </p:spTree>
    <p:extLst>
      <p:ext uri="{BB962C8B-B14F-4D97-AF65-F5344CB8AC3E}">
        <p14:creationId xmlns:p14="http://schemas.microsoft.com/office/powerpoint/2010/main" val="1454254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87795" y="1028701"/>
            <a:ext cx="5314950" cy="9925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b="1" dirty="0">
                <a:solidFill>
                  <a:srgbClr val="0070C0"/>
                </a:solidFill>
              </a:rPr>
              <a:t>Pipework Installation</a:t>
            </a:r>
          </a:p>
          <a:p>
            <a:endParaRPr lang="en-GB" sz="1350" dirty="0"/>
          </a:p>
          <a:p>
            <a:r>
              <a:rPr lang="en-GB" b="1" dirty="0"/>
              <a:t>Underground systems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828800" y="2343150"/>
            <a:ext cx="542925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Three different types of underground drainage systems:</a:t>
            </a:r>
          </a:p>
          <a:p>
            <a:endParaRPr lang="en-GB" dirty="0"/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70C0"/>
                </a:solidFill>
              </a:rPr>
              <a:t>Combined system</a:t>
            </a:r>
          </a:p>
          <a:p>
            <a:endParaRPr lang="en-GB" b="1" dirty="0">
              <a:solidFill>
                <a:srgbClr val="0070C0"/>
              </a:solidFill>
            </a:endParaRPr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70C0"/>
                </a:solidFill>
              </a:rPr>
              <a:t>Separate System</a:t>
            </a:r>
          </a:p>
          <a:p>
            <a:endParaRPr lang="en-GB" b="1" dirty="0">
              <a:solidFill>
                <a:srgbClr val="0070C0"/>
              </a:solidFill>
            </a:endParaRPr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70C0"/>
                </a:solidFill>
              </a:rPr>
              <a:t>Partially Separate system</a:t>
            </a:r>
          </a:p>
        </p:txBody>
      </p:sp>
    </p:spTree>
    <p:extLst>
      <p:ext uri="{BB962C8B-B14F-4D97-AF65-F5344CB8AC3E}">
        <p14:creationId xmlns:p14="http://schemas.microsoft.com/office/powerpoint/2010/main" val="83409082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7516" y="1143000"/>
            <a:ext cx="6136285" cy="4432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314450" y="4972051"/>
            <a:ext cx="1200150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</p:txBody>
      </p:sp>
      <p:sp>
        <p:nvSpPr>
          <p:cNvPr id="3" name="TextBox 2"/>
          <p:cNvSpPr txBox="1"/>
          <p:nvPr/>
        </p:nvSpPr>
        <p:spPr>
          <a:xfrm>
            <a:off x="2343150" y="5314950"/>
            <a:ext cx="1828800" cy="30008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1350" dirty="0"/>
          </a:p>
        </p:txBody>
      </p:sp>
      <p:sp>
        <p:nvSpPr>
          <p:cNvPr id="4" name="TextBox 3"/>
          <p:cNvSpPr txBox="1"/>
          <p:nvPr/>
        </p:nvSpPr>
        <p:spPr>
          <a:xfrm>
            <a:off x="609600" y="241756"/>
            <a:ext cx="4191000" cy="461665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1. COMBINED SYSTEM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400300" y="4972050"/>
            <a:ext cx="1543050" cy="30008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1350" dirty="0"/>
          </a:p>
        </p:txBody>
      </p:sp>
      <p:sp>
        <p:nvSpPr>
          <p:cNvPr id="6" name="TextBox 5"/>
          <p:cNvSpPr txBox="1"/>
          <p:nvPr/>
        </p:nvSpPr>
        <p:spPr>
          <a:xfrm>
            <a:off x="6497516" y="5526049"/>
            <a:ext cx="1485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Problems?</a:t>
            </a:r>
          </a:p>
        </p:txBody>
      </p:sp>
    </p:spTree>
    <p:extLst>
      <p:ext uri="{BB962C8B-B14F-4D97-AF65-F5344CB8AC3E}">
        <p14:creationId xmlns:p14="http://schemas.microsoft.com/office/powerpoint/2010/main" val="1289022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43050" y="1257301"/>
            <a:ext cx="588645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b="1" dirty="0">
                <a:solidFill>
                  <a:srgbClr val="0070C0"/>
                </a:solidFill>
              </a:rPr>
              <a:t>1. Combined system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43050" y="1885951"/>
            <a:ext cx="600075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350" b="1" dirty="0">
                <a:solidFill>
                  <a:srgbClr val="0070C0"/>
                </a:solidFill>
              </a:rPr>
              <a:t>Foul water and surface water discharge into the same sewer.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1350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350" dirty="0"/>
              <a:t>This is the </a:t>
            </a:r>
            <a:r>
              <a:rPr lang="en-GB" sz="1350" b="1" dirty="0">
                <a:solidFill>
                  <a:srgbClr val="0070C0"/>
                </a:solidFill>
              </a:rPr>
              <a:t>cheapest layout available</a:t>
            </a:r>
            <a:r>
              <a:rPr lang="en-GB" sz="1350" dirty="0"/>
              <a:t>, requiring only </a:t>
            </a:r>
            <a:r>
              <a:rPr lang="en-GB" sz="1350" b="1" dirty="0">
                <a:solidFill>
                  <a:srgbClr val="0070C0"/>
                </a:solidFill>
              </a:rPr>
              <a:t>one set of pipes which during heavy rainfall periods both house drains and sewers are thoroughly flushed through.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1350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350" dirty="0"/>
              <a:t> This system has </a:t>
            </a:r>
            <a:r>
              <a:rPr lang="en-GB" sz="1350" b="1" dirty="0">
                <a:solidFill>
                  <a:srgbClr val="0070C0"/>
                </a:solidFill>
              </a:rPr>
              <a:t>often been used in the past where raw sewage was disposed of without treatment,</a:t>
            </a:r>
            <a:r>
              <a:rPr lang="en-GB" sz="1350" dirty="0"/>
              <a:t> that is discharged into the sea or nearby water course.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350" b="1" dirty="0">
                <a:solidFill>
                  <a:srgbClr val="0070C0"/>
                </a:solidFill>
              </a:rPr>
              <a:t>SWANSEA BAY !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1350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350" dirty="0"/>
              <a:t>Rapid growth of urban areas put serious strain on capacity of existing sewage disposal plants and many </a:t>
            </a:r>
            <a:r>
              <a:rPr lang="en-GB" sz="1350" b="1" dirty="0">
                <a:solidFill>
                  <a:srgbClr val="0070C0"/>
                </a:solidFill>
              </a:rPr>
              <a:t>Local Authority’s in urban area’s now insist on installation of separate systems.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1350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350" dirty="0"/>
              <a:t>With this system, in very heavy rainfall periods, </a:t>
            </a:r>
            <a:r>
              <a:rPr lang="en-GB" sz="1350" b="1" dirty="0">
                <a:solidFill>
                  <a:srgbClr val="0070C0"/>
                </a:solidFill>
              </a:rPr>
              <a:t>flooding and over-spilling of the system drains has occurred frequently.</a:t>
            </a:r>
          </a:p>
        </p:txBody>
      </p:sp>
      <p:sp>
        <p:nvSpPr>
          <p:cNvPr id="4" name="5-Point Star 3"/>
          <p:cNvSpPr/>
          <p:nvPr/>
        </p:nvSpPr>
        <p:spPr>
          <a:xfrm>
            <a:off x="1371600" y="3257550"/>
            <a:ext cx="171450" cy="17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338850657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128668"/>
            <a:ext cx="6453130" cy="405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81000" y="304799"/>
            <a:ext cx="3352800" cy="461665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2. SEPARATE  SYSTEM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457450" y="4857750"/>
            <a:ext cx="1771650" cy="30008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1350" dirty="0"/>
          </a:p>
        </p:txBody>
      </p:sp>
      <p:sp>
        <p:nvSpPr>
          <p:cNvPr id="4" name="TextBox 3"/>
          <p:cNvSpPr txBox="1"/>
          <p:nvPr/>
        </p:nvSpPr>
        <p:spPr>
          <a:xfrm>
            <a:off x="3829051" y="2400300"/>
            <a:ext cx="1437647" cy="2308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900" b="1" dirty="0"/>
              <a:t>Inspection Chambers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29250" y="5429250"/>
            <a:ext cx="2286000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Positives and Negatives?</a:t>
            </a:r>
          </a:p>
        </p:txBody>
      </p:sp>
    </p:spTree>
    <p:extLst>
      <p:ext uri="{BB962C8B-B14F-4D97-AF65-F5344CB8AC3E}">
        <p14:creationId xmlns:p14="http://schemas.microsoft.com/office/powerpoint/2010/main" val="720831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71600" y="1143001"/>
            <a:ext cx="34290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b="1" dirty="0">
                <a:solidFill>
                  <a:srgbClr val="0070C0"/>
                </a:solidFill>
              </a:rPr>
              <a:t>2. SEPARATE SYSTEM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428750" y="1828800"/>
            <a:ext cx="6115050" cy="36240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350" dirty="0"/>
              <a:t>Requires the </a:t>
            </a:r>
            <a:r>
              <a:rPr lang="en-GB" sz="1350" b="1" dirty="0">
                <a:solidFill>
                  <a:srgbClr val="0070C0"/>
                </a:solidFill>
              </a:rPr>
              <a:t>use of two sewers </a:t>
            </a:r>
            <a:r>
              <a:rPr lang="en-GB" sz="1350" dirty="0"/>
              <a:t>– 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1350" dirty="0"/>
          </a:p>
          <a:p>
            <a:pPr marL="257175" indent="-257175" algn="just">
              <a:buFont typeface="+mj-lt"/>
              <a:buAutoNum type="arabicPeriod"/>
            </a:pPr>
            <a:r>
              <a:rPr lang="en-GB" sz="1350" dirty="0"/>
              <a:t>     </a:t>
            </a:r>
            <a:r>
              <a:rPr lang="en-GB" sz="1350" b="1" dirty="0">
                <a:solidFill>
                  <a:srgbClr val="0070C0"/>
                </a:solidFill>
              </a:rPr>
              <a:t>One carrying foul water </a:t>
            </a:r>
            <a:r>
              <a:rPr lang="en-GB" sz="1350" dirty="0"/>
              <a:t>to the treatment works, </a:t>
            </a:r>
          </a:p>
          <a:p>
            <a:pPr marL="257175" indent="-257175" algn="just">
              <a:buFont typeface="+mj-lt"/>
              <a:buAutoNum type="arabicPeriod"/>
            </a:pPr>
            <a:r>
              <a:rPr lang="en-GB" sz="1350" dirty="0"/>
              <a:t>     </a:t>
            </a:r>
            <a:r>
              <a:rPr lang="en-GB" sz="1350" b="1" dirty="0">
                <a:solidFill>
                  <a:srgbClr val="0070C0"/>
                </a:solidFill>
              </a:rPr>
              <a:t>One  carrying surface water </a:t>
            </a:r>
            <a:r>
              <a:rPr lang="en-GB" sz="1350" dirty="0"/>
              <a:t>(which requires no treatment) to the nearest</a:t>
            </a:r>
          </a:p>
          <a:p>
            <a:pPr algn="just"/>
            <a:r>
              <a:rPr lang="en-GB" sz="1350" dirty="0"/>
              <a:t>           water course for deposition.</a:t>
            </a:r>
          </a:p>
          <a:p>
            <a:pPr algn="just"/>
            <a:endParaRPr lang="en-GB" sz="1350" dirty="0"/>
          </a:p>
          <a:p>
            <a:pPr marL="214313" indent="-214313" algn="just">
              <a:buFont typeface="Arial" panose="020B0604020202020204" pitchFamily="34" charset="0"/>
              <a:buChar char="•"/>
            </a:pPr>
            <a:r>
              <a:rPr lang="en-GB" sz="1350" b="1" dirty="0">
                <a:solidFill>
                  <a:srgbClr val="0070C0"/>
                </a:solidFill>
              </a:rPr>
              <a:t>Expensive to install but most economically effective to operate because the volume of sewage to be treated is far smaller than discharge from the combined system.</a:t>
            </a:r>
          </a:p>
          <a:p>
            <a:pPr marL="214313" indent="-214313" algn="just">
              <a:buFont typeface="Arial" panose="020B0604020202020204" pitchFamily="34" charset="0"/>
              <a:buChar char="•"/>
            </a:pPr>
            <a:endParaRPr lang="en-GB" sz="1350" dirty="0"/>
          </a:p>
          <a:p>
            <a:pPr marL="214313" indent="-214313" algn="just">
              <a:buFont typeface="Arial" panose="020B0604020202020204" pitchFamily="34" charset="0"/>
              <a:buChar char="•"/>
            </a:pPr>
            <a:r>
              <a:rPr lang="en-GB" sz="1350" b="1" dirty="0">
                <a:solidFill>
                  <a:srgbClr val="0070C0"/>
                </a:solidFill>
              </a:rPr>
              <a:t>Biggest danger to health is that cross-connections </a:t>
            </a:r>
            <a:r>
              <a:rPr lang="en-GB" sz="1350" dirty="0"/>
              <a:t>may accidentally be made, i.e. foul water may be connected to a surface water drain.</a:t>
            </a:r>
          </a:p>
          <a:p>
            <a:pPr marL="214313" indent="-214313" algn="just">
              <a:buFont typeface="Arial" panose="020B0604020202020204" pitchFamily="34" charset="0"/>
              <a:buChar char="•"/>
            </a:pPr>
            <a:endParaRPr lang="en-GB" sz="1350" dirty="0"/>
          </a:p>
          <a:p>
            <a:pPr marL="214313" indent="-214313" algn="just">
              <a:buFont typeface="Arial" panose="020B0604020202020204" pitchFamily="34" charset="0"/>
              <a:buChar char="•"/>
            </a:pPr>
            <a:r>
              <a:rPr lang="en-GB" sz="1350" b="1" dirty="0">
                <a:solidFill>
                  <a:srgbClr val="0070C0"/>
                </a:solidFill>
              </a:rPr>
              <a:t>Little chance of flooding </a:t>
            </a:r>
            <a:r>
              <a:rPr lang="en-GB" sz="1350" dirty="0"/>
              <a:t>at times of heavy rainfall.</a:t>
            </a:r>
          </a:p>
          <a:p>
            <a:pPr marL="214313" indent="-214313" algn="just">
              <a:buFont typeface="Arial" panose="020B0604020202020204" pitchFamily="34" charset="0"/>
              <a:buChar char="•"/>
            </a:pPr>
            <a:endParaRPr lang="en-GB" sz="1350" dirty="0"/>
          </a:p>
          <a:p>
            <a:pPr marL="214313" indent="-214313" algn="just">
              <a:buFont typeface="Arial" panose="020B0604020202020204" pitchFamily="34" charset="0"/>
              <a:buChar char="•"/>
            </a:pPr>
            <a:r>
              <a:rPr lang="en-GB" sz="1350" dirty="0"/>
              <a:t>This is the </a:t>
            </a:r>
            <a:r>
              <a:rPr lang="en-GB" sz="1350" b="1" dirty="0">
                <a:solidFill>
                  <a:srgbClr val="0070C0"/>
                </a:solidFill>
              </a:rPr>
              <a:t>most commonly employed method of waste water disposal in new housing developments </a:t>
            </a:r>
            <a:r>
              <a:rPr lang="en-GB" sz="1350" dirty="0"/>
              <a:t>and urban areas.</a:t>
            </a:r>
          </a:p>
        </p:txBody>
      </p:sp>
      <p:sp>
        <p:nvSpPr>
          <p:cNvPr id="4" name="5-Point Star 3"/>
          <p:cNvSpPr/>
          <p:nvPr/>
        </p:nvSpPr>
        <p:spPr>
          <a:xfrm>
            <a:off x="1257300" y="3314700"/>
            <a:ext cx="228600" cy="2286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5" name="5-Point Star 4"/>
          <p:cNvSpPr/>
          <p:nvPr/>
        </p:nvSpPr>
        <p:spPr>
          <a:xfrm>
            <a:off x="1257300" y="4572000"/>
            <a:ext cx="228600" cy="2286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400892759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990600"/>
            <a:ext cx="6281359" cy="46917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213973" y="5198913"/>
            <a:ext cx="3257550" cy="7848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sz="1350" dirty="0"/>
          </a:p>
          <a:p>
            <a:endParaRPr lang="en-GB" sz="1350" dirty="0"/>
          </a:p>
        </p:txBody>
      </p:sp>
      <p:sp>
        <p:nvSpPr>
          <p:cNvPr id="3" name="TextBox 2"/>
          <p:cNvSpPr txBox="1"/>
          <p:nvPr/>
        </p:nvSpPr>
        <p:spPr>
          <a:xfrm>
            <a:off x="1371600" y="4114801"/>
            <a:ext cx="285750" cy="113107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</p:txBody>
      </p:sp>
      <p:sp>
        <p:nvSpPr>
          <p:cNvPr id="5" name="TextBox 4"/>
          <p:cNvSpPr txBox="1"/>
          <p:nvPr/>
        </p:nvSpPr>
        <p:spPr>
          <a:xfrm>
            <a:off x="1351303" y="1428751"/>
            <a:ext cx="3620747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3. Partially Separate system</a:t>
            </a:r>
            <a:endParaRPr lang="en-GB" sz="1350" dirty="0"/>
          </a:p>
        </p:txBody>
      </p:sp>
    </p:spTree>
    <p:extLst>
      <p:ext uri="{BB962C8B-B14F-4D97-AF65-F5344CB8AC3E}">
        <p14:creationId xmlns:p14="http://schemas.microsoft.com/office/powerpoint/2010/main" val="303152177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71600" y="1143001"/>
            <a:ext cx="48006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b="1" dirty="0">
                <a:solidFill>
                  <a:srgbClr val="0070C0"/>
                </a:solidFill>
              </a:rPr>
              <a:t>3. PARTIALLY SEPARATE SYSTEM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485900" y="1828801"/>
            <a:ext cx="5886450" cy="36240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350" dirty="0"/>
              <a:t>This system </a:t>
            </a:r>
            <a:r>
              <a:rPr lang="en-GB" sz="1350" b="1" dirty="0">
                <a:solidFill>
                  <a:srgbClr val="0070C0"/>
                </a:solidFill>
              </a:rPr>
              <a:t>originated when towns began to grow in size </a:t>
            </a:r>
            <a:r>
              <a:rPr lang="en-GB" sz="1350" dirty="0"/>
              <a:t>and authorities found it necessary to reduce the loading on the combined systems.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1350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350" dirty="0"/>
              <a:t>It </a:t>
            </a:r>
            <a:r>
              <a:rPr lang="en-GB" sz="1350" b="1" dirty="0">
                <a:solidFill>
                  <a:srgbClr val="0070C0"/>
                </a:solidFill>
              </a:rPr>
              <a:t>requires two sewers</a:t>
            </a:r>
            <a:r>
              <a:rPr lang="en-GB" sz="1350" dirty="0"/>
              <a:t>, </a:t>
            </a:r>
            <a:r>
              <a:rPr lang="en-GB" sz="1350" b="1" dirty="0">
                <a:solidFill>
                  <a:srgbClr val="0070C0"/>
                </a:solidFill>
              </a:rPr>
              <a:t>one carrying water from paved areas and part of the roof, the other carrying foul water and water from the remainder of the roof.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1350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350" b="1" dirty="0">
                <a:solidFill>
                  <a:srgbClr val="0070C0"/>
                </a:solidFill>
              </a:rPr>
              <a:t>‘Soakaways’ are often used to deal with water from a roof not connected to the surface water drain. 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1350" b="1" dirty="0">
              <a:solidFill>
                <a:srgbClr val="0070C0"/>
              </a:solidFill>
            </a:endParaRP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350" dirty="0"/>
              <a:t>They consist of a </a:t>
            </a:r>
            <a:r>
              <a:rPr lang="en-GB" sz="1350" b="1" dirty="0">
                <a:solidFill>
                  <a:srgbClr val="0070C0"/>
                </a:solidFill>
              </a:rPr>
              <a:t>pit dug well away from the building, filled with stones to prevent cave in, into which this water is discharged.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1350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350" dirty="0"/>
              <a:t>This is </a:t>
            </a:r>
            <a:r>
              <a:rPr lang="en-GB" sz="1350" b="1" dirty="0">
                <a:solidFill>
                  <a:srgbClr val="0070C0"/>
                </a:solidFill>
              </a:rPr>
              <a:t>only efficient in ground permeable enough</a:t>
            </a:r>
            <a:r>
              <a:rPr lang="en-GB" sz="1350" dirty="0"/>
              <a:t> to allow the water to sink through subsoil.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1350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350" dirty="0"/>
              <a:t>They </a:t>
            </a:r>
            <a:r>
              <a:rPr lang="en-GB" sz="1350" b="1" dirty="0">
                <a:solidFill>
                  <a:srgbClr val="0070C0"/>
                </a:solidFill>
              </a:rPr>
              <a:t>should be sited on sloping ground</a:t>
            </a:r>
            <a:r>
              <a:rPr lang="en-GB" sz="1350" dirty="0"/>
              <a:t>, so in the event of flooding, the water flows away from the building.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86500" y="5429785"/>
            <a:ext cx="142875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100" b="1" dirty="0" err="1">
                <a:solidFill>
                  <a:srgbClr val="0070C0"/>
                </a:solidFill>
              </a:rPr>
              <a:t>SuDS</a:t>
            </a:r>
            <a:endParaRPr lang="en-GB" sz="21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9595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28750" y="1028701"/>
            <a:ext cx="485775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b="1" dirty="0"/>
              <a:t>ACCESS via Inspection Chambers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485900" y="1600201"/>
            <a:ext cx="611505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1350" dirty="0"/>
              <a:t> </a:t>
            </a:r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Enables internal inspection and testing of the drainage system or provide</a:t>
            </a:r>
          </a:p>
          <a:p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  routes for clearance of blockage.</a:t>
            </a:r>
          </a:p>
          <a:p>
            <a:endParaRPr lang="en-GB" sz="13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 It is essential that we provide this internal access.</a:t>
            </a:r>
          </a:p>
          <a:p>
            <a:pPr>
              <a:buFont typeface="Arial" pitchFamily="34" charset="0"/>
              <a:buChar char="•"/>
            </a:pPr>
            <a:endParaRPr lang="en-GB" sz="13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 The access should be provided at :</a:t>
            </a:r>
          </a:p>
          <a:p>
            <a:pPr>
              <a:buFont typeface="Arial" pitchFamily="34" charset="0"/>
              <a:buChar char="•"/>
            </a:pPr>
            <a:endParaRPr lang="en-GB" sz="1350" dirty="0"/>
          </a:p>
          <a:p>
            <a:r>
              <a:rPr lang="en-GB" sz="1350" dirty="0"/>
              <a:t>	</a:t>
            </a:r>
            <a:r>
              <a:rPr lang="en-GB" sz="1650" b="1" dirty="0">
                <a:solidFill>
                  <a:srgbClr val="0070C0"/>
                </a:solidFill>
              </a:rPr>
              <a:t>The highest point of the drain</a:t>
            </a:r>
          </a:p>
          <a:p>
            <a:endParaRPr lang="en-GB" sz="1650" b="1" dirty="0">
              <a:solidFill>
                <a:srgbClr val="0070C0"/>
              </a:solidFill>
            </a:endParaRPr>
          </a:p>
          <a:p>
            <a:r>
              <a:rPr lang="en-GB" sz="1650" b="1" dirty="0">
                <a:solidFill>
                  <a:srgbClr val="0070C0"/>
                </a:solidFill>
              </a:rPr>
              <a:t>	Changes of gradient or direction</a:t>
            </a:r>
          </a:p>
          <a:p>
            <a:endParaRPr lang="en-GB" sz="1650" b="1" dirty="0">
              <a:solidFill>
                <a:srgbClr val="0070C0"/>
              </a:solidFill>
            </a:endParaRPr>
          </a:p>
          <a:p>
            <a:r>
              <a:rPr lang="en-GB" sz="1650" b="1" dirty="0">
                <a:solidFill>
                  <a:srgbClr val="0070C0"/>
                </a:solidFill>
              </a:rPr>
              <a:t>	Junctions or branches</a:t>
            </a:r>
          </a:p>
          <a:p>
            <a:endParaRPr lang="en-GB" sz="1650" b="1" dirty="0">
              <a:solidFill>
                <a:srgbClr val="0070C0"/>
              </a:solidFill>
            </a:endParaRPr>
          </a:p>
          <a:p>
            <a:r>
              <a:rPr lang="en-GB" sz="1650" b="1" dirty="0">
                <a:solidFill>
                  <a:srgbClr val="0070C0"/>
                </a:solidFill>
              </a:rPr>
              <a:t>	Changes in pipe diameter</a:t>
            </a:r>
          </a:p>
          <a:p>
            <a:endParaRPr lang="en-GB" sz="1650" b="1" dirty="0">
              <a:solidFill>
                <a:srgbClr val="0070C0"/>
              </a:solidFill>
            </a:endParaRPr>
          </a:p>
          <a:p>
            <a:r>
              <a:rPr lang="en-GB" sz="1650" b="1" dirty="0">
                <a:solidFill>
                  <a:srgbClr val="0070C0"/>
                </a:solidFill>
              </a:rPr>
              <a:t>	In between long drainage runs</a:t>
            </a:r>
          </a:p>
          <a:p>
            <a:pPr>
              <a:buFont typeface="Arial" pitchFamily="34" charset="0"/>
              <a:buChar char="•"/>
            </a:pPr>
            <a:endParaRPr lang="en-GB" sz="1350" dirty="0"/>
          </a:p>
          <a:p>
            <a:pPr>
              <a:buFont typeface="Arial" pitchFamily="34" charset="0"/>
              <a:buChar char="•"/>
            </a:pPr>
            <a:endParaRPr lang="en-GB" sz="1350" dirty="0"/>
          </a:p>
        </p:txBody>
      </p:sp>
      <p:pic>
        <p:nvPicPr>
          <p:cNvPr id="3074" name="Picture 2" descr="drain inspection chamb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00650" y="2628900"/>
            <a:ext cx="2600325" cy="260032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55989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71600" y="1085851"/>
            <a:ext cx="26289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b="1" dirty="0"/>
              <a:t>TYPES OF ACCESS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23156" y="2103185"/>
            <a:ext cx="26289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500" b="1" dirty="0">
                <a:solidFill>
                  <a:srgbClr val="0070C0"/>
                </a:solidFill>
              </a:rPr>
              <a:t>1. RODDING EYES </a:t>
            </a:r>
            <a:r>
              <a:rPr lang="en-GB" sz="1500" dirty="0"/>
              <a:t>– Is a </a:t>
            </a:r>
            <a:r>
              <a:rPr lang="en-GB" sz="1500" b="1" dirty="0">
                <a:solidFill>
                  <a:srgbClr val="0070C0"/>
                </a:solidFill>
              </a:rPr>
              <a:t>capped extension on a pipe</a:t>
            </a:r>
            <a:r>
              <a:rPr lang="en-GB" sz="1500" dirty="0"/>
              <a:t> where access can be gained to drain, or any discharge pipe </a:t>
            </a:r>
            <a:r>
              <a:rPr lang="en-GB" sz="1500" b="1" dirty="0">
                <a:solidFill>
                  <a:srgbClr val="0070C0"/>
                </a:solidFill>
              </a:rPr>
              <a:t>for cleaning with rods</a:t>
            </a:r>
            <a:r>
              <a:rPr lang="en-GB" sz="1500" dirty="0"/>
              <a:t>, this </a:t>
            </a:r>
            <a:r>
              <a:rPr lang="en-GB" sz="1500" b="1" dirty="0">
                <a:solidFill>
                  <a:srgbClr val="0070C0"/>
                </a:solidFill>
              </a:rPr>
              <a:t>can be shallow or deep.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85851" y="4114800"/>
            <a:ext cx="2628900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500" b="1" dirty="0">
                <a:solidFill>
                  <a:srgbClr val="0070C0"/>
                </a:solidFill>
              </a:rPr>
              <a:t>2. ACCESS FITTINGS  </a:t>
            </a:r>
            <a:r>
              <a:rPr lang="en-GB" sz="1500" dirty="0"/>
              <a:t>- A fitting such as a branch, bend or gully which has a cover fitted, this cover usually being bolted or screwed into place. </a:t>
            </a:r>
          </a:p>
        </p:txBody>
      </p:sp>
      <p:pic>
        <p:nvPicPr>
          <p:cNvPr id="2050" name="Picture 2" descr="Rainwater pipe">
            <a:hlinkClick r:id="rId2" tooltip="Download Rainwater Pipe Stock Images - Image: 33263614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43700" y="4343400"/>
            <a:ext cx="1028700" cy="154305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pic>
        <p:nvPicPr>
          <p:cNvPr id="2052" name="Picture 4" descr="110mm-4-Soil-Pipe-Access-Branch-Tee-with-Rodding-Eye-for-Cleaning-T-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86300" y="4373534"/>
            <a:ext cx="1943100" cy="145732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cxnSp>
        <p:nvCxnSpPr>
          <p:cNvPr id="7" name="Straight Arrow Connector 6"/>
          <p:cNvCxnSpPr/>
          <p:nvPr/>
        </p:nvCxnSpPr>
        <p:spPr>
          <a:xfrm>
            <a:off x="2914650" y="5429250"/>
            <a:ext cx="177165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AllanNantel\Desktop\Rodding Point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114800" y="761999"/>
            <a:ext cx="4343400" cy="317979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4391849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251" y="1028700"/>
            <a:ext cx="3622753" cy="2628900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286251" y="2343150"/>
            <a:ext cx="457201" cy="13388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</p:txBody>
      </p:sp>
      <p:sp>
        <p:nvSpPr>
          <p:cNvPr id="4" name="TextBox 3"/>
          <p:cNvSpPr txBox="1"/>
          <p:nvPr/>
        </p:nvSpPr>
        <p:spPr>
          <a:xfrm>
            <a:off x="381000" y="308090"/>
            <a:ext cx="3543299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b="1" dirty="0"/>
              <a:t>3. INSPECTION CHAMBERS and MANHOLES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9599" y="2087731"/>
            <a:ext cx="354329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500" b="1" dirty="0">
                <a:solidFill>
                  <a:srgbClr val="0070C0"/>
                </a:solidFill>
              </a:rPr>
              <a:t>A Chamber constructed of brick, concrete or plastic, designed to expose sections of open sub surface pipe-work. In some cases, operatives enter the system itself. </a:t>
            </a:r>
          </a:p>
        </p:txBody>
      </p:sp>
      <p:pic>
        <p:nvPicPr>
          <p:cNvPr id="6146" name="Picture 2" descr="http://www.simonlawrencebuilders.co.uk/wp-content/gallery/drains/manho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9350" y="3829050"/>
            <a:ext cx="1685925" cy="188595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sp>
        <p:nvSpPr>
          <p:cNvPr id="6148" name="AutoShape 4" descr="Image result for inspection chamber"/>
          <p:cNvSpPr>
            <a:spLocks noChangeAspect="1" noChangeArrowheads="1"/>
          </p:cNvSpPr>
          <p:nvPr/>
        </p:nvSpPr>
        <p:spPr bwMode="auto">
          <a:xfrm>
            <a:off x="1143000" y="748903"/>
            <a:ext cx="228600" cy="228601"/>
          </a:xfrm>
          <a:prstGeom prst="rect">
            <a:avLst/>
          </a:prstGeom>
          <a:noFill/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GB" sz="1350"/>
          </a:p>
        </p:txBody>
      </p:sp>
      <p:sp>
        <p:nvSpPr>
          <p:cNvPr id="9" name="Rectangle 8"/>
          <p:cNvSpPr/>
          <p:nvPr/>
        </p:nvSpPr>
        <p:spPr>
          <a:xfrm>
            <a:off x="685800" y="3829050"/>
            <a:ext cx="45720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500" dirty="0"/>
              <a:t>The </a:t>
            </a:r>
            <a:r>
              <a:rPr lang="en-GB" sz="1500" b="1" dirty="0">
                <a:solidFill>
                  <a:srgbClr val="0070C0"/>
                </a:solidFill>
              </a:rPr>
              <a:t>minimum internal dimensions</a:t>
            </a:r>
          </a:p>
          <a:p>
            <a:pPr algn="just"/>
            <a:r>
              <a:rPr lang="en-GB" sz="1500" b="1" dirty="0">
                <a:solidFill>
                  <a:srgbClr val="0070C0"/>
                </a:solidFill>
              </a:rPr>
              <a:t> of a manhole are 600x900mm </a:t>
            </a:r>
          </a:p>
          <a:p>
            <a:pPr algn="just"/>
            <a:r>
              <a:rPr lang="en-GB" sz="1500" dirty="0"/>
              <a:t>and they can be of any depth, </a:t>
            </a:r>
          </a:p>
          <a:p>
            <a:pPr algn="just"/>
            <a:r>
              <a:rPr lang="en-GB" sz="1500" dirty="0"/>
              <a:t>although most modern</a:t>
            </a:r>
          </a:p>
          <a:p>
            <a:pPr algn="just"/>
            <a:r>
              <a:rPr lang="en-GB" sz="1500" dirty="0"/>
              <a:t>manholes tend to be</a:t>
            </a:r>
          </a:p>
          <a:p>
            <a:pPr algn="just"/>
            <a:r>
              <a:rPr lang="en-GB" sz="1500" b="1" dirty="0">
                <a:solidFill>
                  <a:srgbClr val="0070C0"/>
                </a:solidFill>
              </a:rPr>
              <a:t>at least 1 metre </a:t>
            </a:r>
            <a:r>
              <a:rPr lang="en-GB" sz="1500" dirty="0"/>
              <a:t>deep, </a:t>
            </a:r>
          </a:p>
          <a:p>
            <a:pPr algn="just"/>
            <a:r>
              <a:rPr lang="en-GB" sz="1500" dirty="0"/>
              <a:t>with inspection chambers</a:t>
            </a:r>
          </a:p>
          <a:p>
            <a:pPr algn="just"/>
            <a:r>
              <a:rPr lang="en-GB" sz="1500" dirty="0"/>
              <a:t>used for shallower depths. </a:t>
            </a:r>
          </a:p>
        </p:txBody>
      </p:sp>
      <p:pic>
        <p:nvPicPr>
          <p:cNvPr id="1026" name="Picture 2" descr="http://www.leedsbeckett.ac.uk/teaching/vsite/gallery/photos/13/brickmh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9075" y="4171950"/>
            <a:ext cx="2143125" cy="1543050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2697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708" name="Picture 4" descr="Inspection Chamb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72151" y="3200400"/>
            <a:ext cx="1935956" cy="2626925"/>
          </a:xfrm>
          <a:prstGeom prst="rect">
            <a:avLst/>
          </a:prstGeom>
          <a:noFill/>
        </p:spPr>
      </p:pic>
      <p:pic>
        <p:nvPicPr>
          <p:cNvPr id="5" name="Picture 6" descr="ic bas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72100" y="971550"/>
            <a:ext cx="2500313" cy="1893095"/>
          </a:xfrm>
          <a:prstGeom prst="rect">
            <a:avLst/>
          </a:prstGeom>
          <a:noFill/>
        </p:spPr>
      </p:pic>
      <p:sp>
        <p:nvSpPr>
          <p:cNvPr id="6" name="Rectangle 5"/>
          <p:cNvSpPr/>
          <p:nvPr/>
        </p:nvSpPr>
        <p:spPr>
          <a:xfrm>
            <a:off x="457200" y="1657350"/>
            <a:ext cx="46863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600" b="1" dirty="0">
                <a:solidFill>
                  <a:srgbClr val="0070C0"/>
                </a:solidFill>
              </a:rPr>
              <a:t>These polypropylene (PP) Inspection Chambers have a diameter of 450-550mm . Raising pieces are used to deal with deeper drains, up to a maximum of 1.2 metre;</a:t>
            </a:r>
            <a:r>
              <a:rPr lang="en-GB" sz="1600" dirty="0"/>
              <a:t> </a:t>
            </a:r>
            <a:r>
              <a:rPr lang="en-GB" sz="1600" b="1" dirty="0">
                <a:solidFill>
                  <a:srgbClr val="0070C0"/>
                </a:solidFill>
              </a:rPr>
              <a:t>anything deeper than 1200mm requires a brick-built or concrete section manhole.</a:t>
            </a:r>
          </a:p>
          <a:p>
            <a:pPr algn="just"/>
            <a:r>
              <a:rPr lang="en-GB" sz="1600" dirty="0"/>
              <a:t>Typically </a:t>
            </a:r>
            <a:r>
              <a:rPr lang="en-GB" sz="1600" b="1" dirty="0">
                <a:solidFill>
                  <a:srgbClr val="0070C0"/>
                </a:solidFill>
              </a:rPr>
              <a:t>have 5 inlets and one outlet; unused inlets are stoppered to prevent ingress of spoil. </a:t>
            </a:r>
          </a:p>
          <a:p>
            <a:pPr algn="just"/>
            <a:r>
              <a:rPr lang="en-GB" sz="1600" dirty="0"/>
              <a:t>The </a:t>
            </a:r>
            <a:r>
              <a:rPr lang="en-GB" sz="1600" b="1" dirty="0">
                <a:solidFill>
                  <a:srgbClr val="0070C0"/>
                </a:solidFill>
              </a:rPr>
              <a:t>base unit should be laid on a 100mm thick bed of concrete and the raising pieces checked for plumb (verticality) before backfilling. </a:t>
            </a:r>
          </a:p>
          <a:p>
            <a:pPr algn="just"/>
            <a:endParaRPr lang="en-GB" sz="1600" dirty="0"/>
          </a:p>
          <a:p>
            <a:pPr algn="just"/>
            <a:r>
              <a:rPr lang="en-GB" sz="1600" b="1" dirty="0">
                <a:solidFill>
                  <a:srgbClr val="0070C0"/>
                </a:solidFill>
              </a:rPr>
              <a:t>If placed within a driveway or other trafficked area, they should be surrounded with 150mm of concrete </a:t>
            </a:r>
            <a:r>
              <a:rPr lang="en-GB" sz="1600" dirty="0"/>
              <a:t>all around to prevent deformation, and a heavy duty cover used. </a:t>
            </a:r>
          </a:p>
          <a:p>
            <a:pPr algn="just"/>
            <a:r>
              <a:rPr lang="en-GB" sz="1600" b="1" dirty="0">
                <a:solidFill>
                  <a:srgbClr val="0070C0"/>
                </a:solidFill>
              </a:rPr>
              <a:t>The chamber, or raising pieces, can easily be cut with a saw to accommodate the frame for the cover at the correct level. </a:t>
            </a:r>
          </a:p>
        </p:txBody>
      </p:sp>
      <p:sp>
        <p:nvSpPr>
          <p:cNvPr id="7" name="Rectangle 6"/>
          <p:cNvSpPr/>
          <p:nvPr/>
        </p:nvSpPr>
        <p:spPr>
          <a:xfrm>
            <a:off x="468086" y="463629"/>
            <a:ext cx="4408714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100" b="1" dirty="0"/>
              <a:t>Installing a new Inspection Chamber</a:t>
            </a:r>
            <a:endParaRPr lang="en-GB" sz="2100" dirty="0"/>
          </a:p>
        </p:txBody>
      </p:sp>
      <p:cxnSp>
        <p:nvCxnSpPr>
          <p:cNvPr id="3" name="Straight Arrow Connector 2"/>
          <p:cNvCxnSpPr/>
          <p:nvPr/>
        </p:nvCxnSpPr>
        <p:spPr>
          <a:xfrm flipV="1">
            <a:off x="5143500" y="1485900"/>
            <a:ext cx="1771650" cy="17145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0232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0</TotalTime>
  <Words>3329</Words>
  <Application>Microsoft Office PowerPoint</Application>
  <PresentationFormat>On-screen Show (4:3)</PresentationFormat>
  <Paragraphs>363</Paragraphs>
  <Slides>41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41</vt:i4>
      </vt:variant>
    </vt:vector>
  </HeadingPairs>
  <TitlesOfParts>
    <vt:vector size="49" baseType="lpstr">
      <vt:lpstr>Arial</vt:lpstr>
      <vt:lpstr>Calibri</vt:lpstr>
      <vt:lpstr>Calibri Light</vt:lpstr>
      <vt:lpstr>Lucida Sans Unicode</vt:lpstr>
      <vt:lpstr>Microsoft PhagsPa</vt:lpstr>
      <vt:lpstr>Wingdings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Traps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Khaleel</dc:creator>
  <cp:lastModifiedBy>Rhodri Thomas</cp:lastModifiedBy>
  <cp:revision>421</cp:revision>
  <cp:lastPrinted>2023-03-06T08:50:37Z</cp:lastPrinted>
  <dcterms:created xsi:type="dcterms:W3CDTF">2011-11-14T21:13:55Z</dcterms:created>
  <dcterms:modified xsi:type="dcterms:W3CDTF">2025-11-03T17:09:09Z</dcterms:modified>
</cp:coreProperties>
</file>