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7"/>
  </p:notesMasterIdLst>
  <p:handoutMasterIdLst>
    <p:handoutMasterId r:id="rId18"/>
  </p:handoutMasterIdLst>
  <p:sldIdLst>
    <p:sldId id="2524" r:id="rId5"/>
    <p:sldId id="2562" r:id="rId6"/>
    <p:sldId id="2563" r:id="rId7"/>
    <p:sldId id="2564" r:id="rId8"/>
    <p:sldId id="2573" r:id="rId9"/>
    <p:sldId id="2569" r:id="rId10"/>
    <p:sldId id="2570" r:id="rId11"/>
    <p:sldId id="2565" r:id="rId12"/>
    <p:sldId id="2571" r:id="rId13"/>
    <p:sldId id="2566" r:id="rId14"/>
    <p:sldId id="2560" r:id="rId15"/>
    <p:sldId id="25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AB0"/>
    <a:srgbClr val="3B7579"/>
    <a:srgbClr val="AAD3D6"/>
    <a:srgbClr val="418287"/>
    <a:srgbClr val="DFE3E9"/>
    <a:srgbClr val="1F1F26"/>
    <a:srgbClr val="D6DBE2"/>
    <a:srgbClr val="CCD2DA"/>
    <a:srgbClr val="BBC3CD"/>
    <a:srgbClr val="D3D8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89871" autoAdjust="0"/>
  </p:normalViewPr>
  <p:slideViewPr>
    <p:cSldViewPr snapToGrid="0" snapToObjects="1" showGuides="1">
      <p:cViewPr>
        <p:scale>
          <a:sx n="74" d="100"/>
          <a:sy n="74" d="100"/>
        </p:scale>
        <p:origin x="1027" y="67"/>
      </p:cViewPr>
      <p:guideLst>
        <p:guide pos="3840"/>
        <p:guide orient="horz" pos="2160"/>
      </p:guideLst>
    </p:cSldViewPr>
  </p:slideViewPr>
  <p:outlineViewPr>
    <p:cViewPr>
      <p:scale>
        <a:sx n="33" d="100"/>
        <a:sy n="33" d="100"/>
      </p:scale>
      <p:origin x="0" y="-274"/>
    </p:cViewPr>
  </p:outlineViewPr>
  <p:notesTextViewPr>
    <p:cViewPr>
      <p:scale>
        <a:sx n="1" d="1"/>
        <a:sy n="1" d="1"/>
      </p:scale>
      <p:origin x="0" y="0"/>
    </p:cViewPr>
  </p:notesTextViewPr>
  <p:sorterViewPr>
    <p:cViewPr>
      <p:scale>
        <a:sx n="66" d="100"/>
        <a:sy n="66" d="100"/>
      </p:scale>
      <p:origin x="0" y="-5136"/>
    </p:cViewPr>
  </p:sorterViewPr>
  <p:notesViewPr>
    <p:cSldViewPr snapToGrid="0" snapToObjects="1">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48B25D-8766-427E-8C9E-4845048D8DFC}" type="datetimeFigureOut">
              <a:rPr lang="en-US" smtClean="0"/>
              <a:t>6/25/2023</a:t>
            </a:fld>
            <a:endParaRPr lang="en-US" dirty="0"/>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A8A28B-0568-4092-BB1A-13C9B073E3A0}" type="slidenum">
              <a:rPr lang="en-US" smtClean="0"/>
              <a:t>‹#›</a:t>
            </a:fld>
            <a:endParaRPr lang="en-US" dirty="0"/>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F439B-391B-4B41-826A-951FCF412C34}" type="datetimeFigureOut">
              <a:rPr lang="en-US" smtClean="0"/>
              <a:t>6/25/2023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FA0038-7055-434C-B6C4-B8C69565C600}" type="slidenum">
              <a:rPr lang="en-US" smtClean="0"/>
              <a:t>‹#›</a:t>
            </a:fld>
            <a:endParaRPr lang="en-US" dirty="0"/>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a:xfrm>
            <a:off x="381000" y="685800"/>
            <a:ext cx="6096000" cy="3429000"/>
          </a:xfrm>
        </p:spPr>
      </p:sp>
      <p:sp>
        <p:nvSpPr>
          <p:cNvPr id="3" name="Заметки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249664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2</a:t>
            </a:fld>
            <a:endParaRPr lang="en-US" dirty="0"/>
          </a:p>
        </p:txBody>
      </p:sp>
    </p:spTree>
    <p:extLst>
      <p:ext uri="{BB962C8B-B14F-4D97-AF65-F5344CB8AC3E}">
        <p14:creationId xmlns:p14="http://schemas.microsoft.com/office/powerpoint/2010/main" val="1058734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3</a:t>
            </a:fld>
            <a:endParaRPr lang="en-US" dirty="0"/>
          </a:p>
        </p:txBody>
      </p:sp>
    </p:spTree>
    <p:extLst>
      <p:ext uri="{BB962C8B-B14F-4D97-AF65-F5344CB8AC3E}">
        <p14:creationId xmlns:p14="http://schemas.microsoft.com/office/powerpoint/2010/main" val="876348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4</a:t>
            </a:fld>
            <a:endParaRPr lang="en-US" dirty="0"/>
          </a:p>
        </p:txBody>
      </p:sp>
    </p:spTree>
    <p:extLst>
      <p:ext uri="{BB962C8B-B14F-4D97-AF65-F5344CB8AC3E}">
        <p14:creationId xmlns:p14="http://schemas.microsoft.com/office/powerpoint/2010/main" val="2749086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6</a:t>
            </a:fld>
            <a:endParaRPr lang="en-US" dirty="0"/>
          </a:p>
        </p:txBody>
      </p:sp>
    </p:spTree>
    <p:extLst>
      <p:ext uri="{BB962C8B-B14F-4D97-AF65-F5344CB8AC3E}">
        <p14:creationId xmlns:p14="http://schemas.microsoft.com/office/powerpoint/2010/main" val="938601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CIPD profession map places a strong emphasis on the value of ongoing professional development, which enables HR professionals to keep current with market trends, broaden their knowledge, and influence good change within organisations. HR specialists play a vital and diverse function in managing the personnel of an organisation. Their duties cover a range of functional areas, such as hiring talent, motivating employees, providing training and development, managing performance, and creating HR strategies (Harris and Jones, 2020). Integrity, professionalism, fairness, anonymity, and respect for people are characteristics that HR practitioners should uphold. The CIPD profession map offers a thorough framework that directs HR professionals in obtaining the information, abilities, and attitudes required to succeed in their professions and contribute to organisational success.</a:t>
            </a:r>
          </a:p>
        </p:txBody>
      </p:sp>
      <p:sp>
        <p:nvSpPr>
          <p:cNvPr id="4" name="Slide Number Placeholder 3"/>
          <p:cNvSpPr>
            <a:spLocks noGrp="1"/>
          </p:cNvSpPr>
          <p:nvPr>
            <p:ph type="sldNum" sz="quarter" idx="5"/>
          </p:nvPr>
        </p:nvSpPr>
        <p:spPr/>
        <p:txBody>
          <a:bodyPr/>
          <a:lstStyle/>
          <a:p>
            <a:fld id="{3CFA0038-7055-434C-B6C4-B8C69565C600}" type="slidenum">
              <a:rPr lang="en-US" smtClean="0"/>
              <a:t>7</a:t>
            </a:fld>
            <a:endParaRPr lang="en-US" dirty="0"/>
          </a:p>
        </p:txBody>
      </p:sp>
    </p:spTree>
    <p:extLst>
      <p:ext uri="{BB962C8B-B14F-4D97-AF65-F5344CB8AC3E}">
        <p14:creationId xmlns:p14="http://schemas.microsoft.com/office/powerpoint/2010/main" val="1882218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sng" kern="1200" dirty="0">
                <a:solidFill>
                  <a:schemeClr val="tx1"/>
                </a:solidFill>
                <a:effectLst/>
                <a:latin typeface="+mn-lt"/>
                <a:ea typeface="+mn-ea"/>
                <a:cs typeface="+mn-cs"/>
              </a:rPr>
              <a:t>Types of Relationships:</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Transactional Relationship:</a:t>
            </a:r>
            <a:r>
              <a:rPr lang="en-GB" sz="1200" kern="1200" dirty="0">
                <a:solidFill>
                  <a:schemeClr val="tx1"/>
                </a:solidFill>
                <a:effectLst/>
                <a:latin typeface="+mn-lt"/>
                <a:ea typeface="+mn-ea"/>
                <a:cs typeface="+mn-cs"/>
              </a:rPr>
              <a:t> The main foundation of this kind of connection is the exchange of services in exchange for payment. The employee fulfils defined tasks and obligations in exchange for a salary from the employer. Even while this relationship is essential, it frequently only serves as a means of exchange and lacks a deeper bond.</a:t>
            </a:r>
          </a:p>
          <a:p>
            <a:r>
              <a:rPr lang="en-GB" sz="1200" b="1" i="1" kern="1200" dirty="0">
                <a:solidFill>
                  <a:schemeClr val="tx1"/>
                </a:solidFill>
                <a:effectLst/>
                <a:latin typeface="+mn-lt"/>
                <a:ea typeface="+mn-ea"/>
                <a:cs typeface="+mn-cs"/>
              </a:rPr>
              <a:t>Collaborative Relationship:</a:t>
            </a:r>
            <a:r>
              <a:rPr lang="en-GB" sz="1200" kern="1200" dirty="0">
                <a:solidFill>
                  <a:schemeClr val="tx1"/>
                </a:solidFill>
                <a:effectLst/>
                <a:latin typeface="+mn-lt"/>
                <a:ea typeface="+mn-ea"/>
                <a:cs typeface="+mn-cs"/>
              </a:rPr>
              <a:t> In a collaborative setting, the employer and employee cooperate to accomplish shared objectives. There is open communication, respect for one another, and a common goal. Employee contribution of their knowledge, thoughts, and ideas is encouraged through collaboration, which boosts creativity and job happiness (</a:t>
            </a:r>
            <a:r>
              <a:rPr lang="en-GB" sz="1200" kern="1200" dirty="0" err="1">
                <a:solidFill>
                  <a:schemeClr val="tx1"/>
                </a:solidFill>
                <a:effectLst/>
                <a:latin typeface="+mn-lt"/>
                <a:ea typeface="+mn-ea"/>
                <a:cs typeface="+mn-cs"/>
              </a:rPr>
              <a:t>Duan</a:t>
            </a:r>
            <a:r>
              <a:rPr lang="en-GB" sz="1200" kern="1200" dirty="0">
                <a:solidFill>
                  <a:schemeClr val="tx1"/>
                </a:solidFill>
                <a:effectLst/>
                <a:latin typeface="+mn-lt"/>
                <a:ea typeface="+mn-ea"/>
                <a:cs typeface="+mn-cs"/>
              </a:rPr>
              <a:t> and Zhu, 2020).</a:t>
            </a:r>
          </a:p>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8</a:t>
            </a:fld>
            <a:endParaRPr lang="en-US" dirty="0"/>
          </a:p>
        </p:txBody>
      </p:sp>
    </p:spTree>
    <p:extLst>
      <p:ext uri="{BB962C8B-B14F-4D97-AF65-F5344CB8AC3E}">
        <p14:creationId xmlns:p14="http://schemas.microsoft.com/office/powerpoint/2010/main" val="9502833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Employee Development:</a:t>
            </a:r>
            <a:r>
              <a:rPr lang="en-GB" sz="1200" kern="1200" dirty="0">
                <a:solidFill>
                  <a:schemeClr val="tx1"/>
                </a:solidFill>
                <a:effectLst/>
                <a:latin typeface="+mn-lt"/>
                <a:ea typeface="+mn-ea"/>
                <a:cs typeface="+mn-cs"/>
              </a:rPr>
              <a:t> It demonstrates a dedication to workers' progress and strengthens their loyalty and devotion to the company to invest in their professional development through training programmes, mentorship, and advancement in their career’s possibilities (Dunlop and et. al., 2020).</a:t>
            </a:r>
          </a:p>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9</a:t>
            </a:fld>
            <a:endParaRPr lang="en-US" dirty="0"/>
          </a:p>
        </p:txBody>
      </p:sp>
    </p:spTree>
    <p:extLst>
      <p:ext uri="{BB962C8B-B14F-4D97-AF65-F5344CB8AC3E}">
        <p14:creationId xmlns:p14="http://schemas.microsoft.com/office/powerpoint/2010/main" val="395491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Learning and Development Opportunities:</a:t>
            </a:r>
            <a:r>
              <a:rPr lang="en-GB" sz="1200" kern="1200" dirty="0">
                <a:solidFill>
                  <a:schemeClr val="tx1"/>
                </a:solidFill>
                <a:effectLst/>
                <a:latin typeface="+mn-lt"/>
                <a:ea typeface="+mn-ea"/>
                <a:cs typeface="+mn-cs"/>
              </a:rPr>
              <a:t> To promote employees' professional development, the corporation offered a range of learning and development programmes, including workshops, seminars, and online courses. A sense of loyalty and devotion to the company was generated by this investment in the growth of the workforce.</a:t>
            </a:r>
          </a:p>
          <a:p>
            <a:r>
              <a:rPr lang="en-GB" sz="1200" kern="1200" dirty="0">
                <a:solidFill>
                  <a:schemeClr val="tx1"/>
                </a:solidFill>
                <a:effectLst/>
                <a:latin typeface="+mn-lt"/>
                <a:ea typeface="+mn-ea"/>
                <a:cs typeface="+mn-cs"/>
              </a:rPr>
              <a:t>Through my own experiences, I have seen how regular check-ins, recognition programmes, open communication, and learning opportunities can all contribute to the development of excellent employer-employee relationships. Organisations may build a culture that appreciates and supports their people by giving these qualities top priority, which will increase employee engagement, happiness, and overall organisational performance.</a:t>
            </a:r>
          </a:p>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10</a:t>
            </a:fld>
            <a:endParaRPr lang="en-US" dirty="0"/>
          </a:p>
        </p:txBody>
      </p:sp>
    </p:spTree>
    <p:extLst>
      <p:ext uri="{BB962C8B-B14F-4D97-AF65-F5344CB8AC3E}">
        <p14:creationId xmlns:p14="http://schemas.microsoft.com/office/powerpoint/2010/main" val="22084779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11</a:t>
            </a:fld>
            <a:endParaRPr lang="en-US" dirty="0"/>
          </a:p>
        </p:txBody>
      </p:sp>
    </p:spTree>
    <p:extLst>
      <p:ext uri="{BB962C8B-B14F-4D97-AF65-F5344CB8AC3E}">
        <p14:creationId xmlns:p14="http://schemas.microsoft.com/office/powerpoint/2010/main" val="299496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a:noAutofit/>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1" y="1539432"/>
            <a:ext cx="8866207" cy="531856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a:noAutofit/>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091658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with Imag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a:noAutofit/>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55885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Slide with Image">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578736"/>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1666759"/>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396160"/>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20" name="Picture Placeholder 4">
            <a:extLst>
              <a:ext uri="{FF2B5EF4-FFF2-40B4-BE49-F238E27FC236}">
                <a16:creationId xmlns:a16="http://schemas.microsoft.com/office/drawing/2014/main" id="{99E7C9A1-D1C2-4923-B0AE-127044646A05}"/>
              </a:ext>
            </a:extLst>
          </p:cNvPr>
          <p:cNvSpPr>
            <a:spLocks noGrp="1"/>
          </p:cNvSpPr>
          <p:nvPr>
            <p:ph type="pic" sz="quarter" idx="10"/>
          </p:nvPr>
        </p:nvSpPr>
        <p:spPr>
          <a:xfrm>
            <a:off x="8866207" y="0"/>
            <a:ext cx="3325792" cy="6858000"/>
          </a:xfrm>
          <a:solidFill>
            <a:schemeClr val="bg1"/>
          </a:solidFill>
        </p:spPr>
        <p:txBody>
          <a:bodyPr/>
          <a:lstStyle/>
          <a:p>
            <a:r>
              <a:rPr lang="en-US"/>
              <a:t>Click icon to add picture</a:t>
            </a:r>
            <a:endParaRPr lang="en-US" dirty="0"/>
          </a:p>
        </p:txBody>
      </p:sp>
    </p:spTree>
    <p:extLst>
      <p:ext uri="{BB962C8B-B14F-4D97-AF65-F5344CB8AC3E}">
        <p14:creationId xmlns:p14="http://schemas.microsoft.com/office/powerpoint/2010/main" val="853328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lide Divider with Image">
    <p:bg>
      <p:bgPr>
        <a:solidFill>
          <a:schemeClr val="accent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2708475"/>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838200" y="3796498"/>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0" name="Shape 62">
            <a:extLst>
              <a:ext uri="{FF2B5EF4-FFF2-40B4-BE49-F238E27FC236}">
                <a16:creationId xmlns:a16="http://schemas.microsoft.com/office/drawing/2014/main" id="{171AB7B1-2963-43C8-84A5-2FCF188ACF42}"/>
              </a:ext>
            </a:extLst>
          </p:cNvPr>
          <p:cNvSpPr/>
          <p:nvPr userDrawn="1"/>
        </p:nvSpPr>
        <p:spPr>
          <a:xfrm rot="16200000" flipV="1">
            <a:off x="1094402" y="2525899"/>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Picture Placeholder 6">
            <a:extLst>
              <a:ext uri="{FF2B5EF4-FFF2-40B4-BE49-F238E27FC236}">
                <a16:creationId xmlns:a16="http://schemas.microsoft.com/office/drawing/2014/main" id="{DAA0C5BA-C2D3-4A68-8EDE-1831408789D6}"/>
              </a:ext>
            </a:extLst>
          </p:cNvPr>
          <p:cNvSpPr>
            <a:spLocks noGrp="1"/>
          </p:cNvSpPr>
          <p:nvPr>
            <p:ph type="pic" sz="quarter" idx="13"/>
          </p:nvPr>
        </p:nvSpPr>
        <p:spPr>
          <a:xfrm>
            <a:off x="0" y="0"/>
            <a:ext cx="12191999" cy="6858000"/>
          </a:xfrm>
          <a:custGeom>
            <a:avLst/>
            <a:gdLst>
              <a:gd name="connsiteX0" fmla="*/ 0 w 11933381"/>
              <a:gd name="connsiteY0" fmla="*/ 0 h 6858000"/>
              <a:gd name="connsiteX1" fmla="*/ 11933381 w 11933381"/>
              <a:gd name="connsiteY1" fmla="*/ 0 h 6858000"/>
              <a:gd name="connsiteX2" fmla="*/ 11933381 w 11933381"/>
              <a:gd name="connsiteY2" fmla="*/ 6858000 h 6858000"/>
              <a:gd name="connsiteX3" fmla="*/ 0 w 11933381"/>
              <a:gd name="connsiteY3" fmla="*/ 6858000 h 6858000"/>
              <a:gd name="connsiteX4" fmla="*/ 0 w 11933381"/>
              <a:gd name="connsiteY4" fmla="*/ 5854361 h 6858000"/>
              <a:gd name="connsiteX5" fmla="*/ 8109878 w 11933381"/>
              <a:gd name="connsiteY5" fmla="*/ 5854361 h 6858000"/>
              <a:gd name="connsiteX6" fmla="*/ 8109878 w 11933381"/>
              <a:gd name="connsiteY6" fmla="*/ 1949923 h 6858000"/>
              <a:gd name="connsiteX7" fmla="*/ 0 w 11933381"/>
              <a:gd name="connsiteY7" fmla="*/ 194992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33381" h="6858000">
                <a:moveTo>
                  <a:pt x="0" y="0"/>
                </a:moveTo>
                <a:lnTo>
                  <a:pt x="11933381" y="0"/>
                </a:lnTo>
                <a:lnTo>
                  <a:pt x="11933381" y="6858000"/>
                </a:lnTo>
                <a:lnTo>
                  <a:pt x="0" y="6858000"/>
                </a:lnTo>
                <a:lnTo>
                  <a:pt x="0" y="5854361"/>
                </a:lnTo>
                <a:lnTo>
                  <a:pt x="8109878" y="5854361"/>
                </a:lnTo>
                <a:lnTo>
                  <a:pt x="8109878" y="1949923"/>
                </a:lnTo>
                <a:lnTo>
                  <a:pt x="0" y="1949923"/>
                </a:lnTo>
                <a:close/>
              </a:path>
            </a:pathLst>
          </a:custGeom>
          <a:solidFill>
            <a:schemeClr val="bg1"/>
          </a:solidFill>
        </p:spPr>
        <p:txBody>
          <a:bodyPr wrap="square">
            <a:noAutofit/>
          </a:bodyPr>
          <a:lstStyle/>
          <a:p>
            <a:r>
              <a:rPr lang="en-US"/>
              <a:t>Click icon to add picture</a:t>
            </a:r>
            <a:endParaRPr lang="en-US" dirty="0"/>
          </a:p>
        </p:txBody>
      </p:sp>
    </p:spTree>
    <p:extLst>
      <p:ext uri="{BB962C8B-B14F-4D97-AF65-F5344CB8AC3E}">
        <p14:creationId xmlns:p14="http://schemas.microsoft.com/office/powerpoint/2010/main" val="1132737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D373C762-8092-4F49-BC46-91BCA0557F23}"/>
              </a:ext>
            </a:extLst>
          </p:cNvPr>
          <p:cNvSpPr>
            <a:spLocks noGrp="1"/>
          </p:cNvSpPr>
          <p:nvPr>
            <p:ph type="pic" sz="quarter" idx="10"/>
          </p:nvPr>
        </p:nvSpPr>
        <p:spPr>
          <a:xfrm>
            <a:off x="0" y="0"/>
            <a:ext cx="12191999" cy="6858000"/>
          </a:xfrm>
          <a:custGeom>
            <a:avLst/>
            <a:gdLst>
              <a:gd name="connsiteX0" fmla="*/ 0 w 12191999"/>
              <a:gd name="connsiteY0" fmla="*/ 0 h 6858000"/>
              <a:gd name="connsiteX1" fmla="*/ 12191999 w 12191999"/>
              <a:gd name="connsiteY1" fmla="*/ 0 h 6858000"/>
              <a:gd name="connsiteX2" fmla="*/ 12191999 w 12191999"/>
              <a:gd name="connsiteY2" fmla="*/ 2430682 h 6858000"/>
              <a:gd name="connsiteX3" fmla="*/ 3823504 w 12191999"/>
              <a:gd name="connsiteY3" fmla="*/ 2430682 h 6858000"/>
              <a:gd name="connsiteX4" fmla="*/ 3823504 w 12191999"/>
              <a:gd name="connsiteY4" fmla="*/ 6335120 h 6858000"/>
              <a:gd name="connsiteX5" fmla="*/ 12191999 w 12191999"/>
              <a:gd name="connsiteY5" fmla="*/ 633512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0" y="0"/>
                </a:moveTo>
                <a:lnTo>
                  <a:pt x="12191999" y="0"/>
                </a:lnTo>
                <a:lnTo>
                  <a:pt x="12191999" y="2430682"/>
                </a:lnTo>
                <a:lnTo>
                  <a:pt x="3823504" y="2430682"/>
                </a:lnTo>
                <a:lnTo>
                  <a:pt x="3823504" y="6335120"/>
                </a:lnTo>
                <a:lnTo>
                  <a:pt x="12191999" y="6335120"/>
                </a:lnTo>
                <a:lnTo>
                  <a:pt x="12191999" y="6858000"/>
                </a:lnTo>
                <a:lnTo>
                  <a:pt x="0" y="6858000"/>
                </a:lnTo>
                <a:close/>
              </a:path>
            </a:pathLst>
          </a:custGeom>
          <a:solidFill>
            <a:schemeClr val="bg1"/>
          </a:solidFill>
        </p:spPr>
        <p:txBody>
          <a:bodyPr wrap="square">
            <a:noAutofit/>
          </a:bodyPr>
          <a:lstStyle/>
          <a:p>
            <a:r>
              <a:rPr lang="en-US"/>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4403208" y="2870519"/>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4403209" y="3958542"/>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0" name="Shape 62">
            <a:extLst>
              <a:ext uri="{FF2B5EF4-FFF2-40B4-BE49-F238E27FC236}">
                <a16:creationId xmlns:a16="http://schemas.microsoft.com/office/drawing/2014/main" id="{171AB7B1-2963-43C8-84A5-2FCF188ACF42}"/>
              </a:ext>
            </a:extLst>
          </p:cNvPr>
          <p:cNvSpPr/>
          <p:nvPr userDrawn="1"/>
        </p:nvSpPr>
        <p:spPr>
          <a:xfrm rot="16200000" flipV="1">
            <a:off x="4788658" y="2817190"/>
            <a:ext cx="0" cy="1930310"/>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35650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lide Divider 2">
    <p:bg>
      <p:bgPr>
        <a:solidFill>
          <a:schemeClr val="accent1"/>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B652B907-27B2-46E0-B157-E5617EF0413D}"/>
              </a:ext>
            </a:extLst>
          </p:cNvPr>
          <p:cNvSpPr>
            <a:spLocks noGrp="1"/>
          </p:cNvSpPr>
          <p:nvPr>
            <p:ph type="pic" sz="quarter" idx="10"/>
          </p:nvPr>
        </p:nvSpPr>
        <p:spPr>
          <a:xfrm>
            <a:off x="0" y="0"/>
            <a:ext cx="12191999" cy="6858000"/>
          </a:xfrm>
          <a:custGeom>
            <a:avLst/>
            <a:gdLst>
              <a:gd name="connsiteX0" fmla="*/ 0 w 12191999"/>
              <a:gd name="connsiteY0" fmla="*/ 0 h 6553196"/>
              <a:gd name="connsiteX1" fmla="*/ 12191999 w 12191999"/>
              <a:gd name="connsiteY1" fmla="*/ 0 h 6553196"/>
              <a:gd name="connsiteX2" fmla="*/ 12191999 w 12191999"/>
              <a:gd name="connsiteY2" fmla="*/ 6553196 h 6553196"/>
              <a:gd name="connsiteX3" fmla="*/ 9099630 w 12191999"/>
              <a:gd name="connsiteY3" fmla="*/ 6553196 h 6553196"/>
              <a:gd name="connsiteX4" fmla="*/ 9099630 w 12191999"/>
              <a:gd name="connsiteY4" fmla="*/ 2953562 h 6553196"/>
              <a:gd name="connsiteX5" fmla="*/ 731134 w 12191999"/>
              <a:gd name="connsiteY5" fmla="*/ 2953562 h 6553196"/>
              <a:gd name="connsiteX6" fmla="*/ 731134 w 12191999"/>
              <a:gd name="connsiteY6" fmla="*/ 6553196 h 6553196"/>
              <a:gd name="connsiteX7" fmla="*/ 0 w 12191999"/>
              <a:gd name="connsiteY7" fmla="*/ 6553196 h 6553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553196">
                <a:moveTo>
                  <a:pt x="0" y="0"/>
                </a:moveTo>
                <a:lnTo>
                  <a:pt x="12191999" y="0"/>
                </a:lnTo>
                <a:lnTo>
                  <a:pt x="12191999" y="6553196"/>
                </a:lnTo>
                <a:lnTo>
                  <a:pt x="9099630" y="6553196"/>
                </a:lnTo>
                <a:lnTo>
                  <a:pt x="9099630" y="2953562"/>
                </a:lnTo>
                <a:lnTo>
                  <a:pt x="731134" y="2953562"/>
                </a:lnTo>
                <a:lnTo>
                  <a:pt x="731134" y="6553196"/>
                </a:lnTo>
                <a:lnTo>
                  <a:pt x="0" y="6553196"/>
                </a:lnTo>
                <a:close/>
              </a:path>
            </a:pathLst>
          </a:custGeom>
          <a:solidFill>
            <a:schemeClr val="bg1"/>
          </a:solidFill>
        </p:spPr>
        <p:txBody>
          <a:bodyPr wrap="square">
            <a:noAutofit/>
          </a:bodyPr>
          <a:lstStyle>
            <a:lvl1pPr>
              <a:defRPr>
                <a:latin typeface="+mn-lt"/>
              </a:defRPr>
            </a:lvl1pPr>
          </a:lstStyle>
          <a:p>
            <a:r>
              <a:rPr lang="en-US"/>
              <a:t>Click icon to add picture</a:t>
            </a:r>
            <a:endParaRPr lang="en-US" dirty="0"/>
          </a:p>
        </p:txBody>
      </p:sp>
      <p:sp>
        <p:nvSpPr>
          <p:cNvPr id="7" name="Title 1">
            <a:extLst>
              <a:ext uri="{FF2B5EF4-FFF2-40B4-BE49-F238E27FC236}">
                <a16:creationId xmlns:a16="http://schemas.microsoft.com/office/drawing/2014/main" id="{81AEE170-55AC-411A-B257-BD682DE716D0}"/>
              </a:ext>
            </a:extLst>
          </p:cNvPr>
          <p:cNvSpPr>
            <a:spLocks noGrp="1"/>
          </p:cNvSpPr>
          <p:nvPr>
            <p:ph type="title" hasCustomPrompt="1"/>
          </p:nvPr>
        </p:nvSpPr>
        <p:spPr>
          <a:xfrm>
            <a:off x="1220164" y="3379810"/>
            <a:ext cx="7252505" cy="891250"/>
          </a:xfrm>
        </p:spPr>
        <p:txBody>
          <a:bodyPr anchor="t">
            <a:noAutofit/>
          </a:bodyPr>
          <a:lstStyle>
            <a:lvl1pPr algn="l">
              <a:defRPr sz="5000" b="1">
                <a:solidFill>
                  <a:schemeClr val="bg1"/>
                </a:solidFill>
                <a:latin typeface="+mj-lt"/>
              </a:defRPr>
            </a:lvl1pPr>
          </a:lstStyle>
          <a:p>
            <a:r>
              <a:rPr lang="en-US" dirty="0"/>
              <a:t>CLICK TO ADD TITLE</a:t>
            </a:r>
          </a:p>
        </p:txBody>
      </p:sp>
      <p:sp>
        <p:nvSpPr>
          <p:cNvPr id="8" name="Text Placeholder 12">
            <a:extLst>
              <a:ext uri="{FF2B5EF4-FFF2-40B4-BE49-F238E27FC236}">
                <a16:creationId xmlns:a16="http://schemas.microsoft.com/office/drawing/2014/main" id="{92D701DC-3803-4D06-BFB3-A9F78E4022EF}"/>
              </a:ext>
            </a:extLst>
          </p:cNvPr>
          <p:cNvSpPr>
            <a:spLocks noGrp="1"/>
          </p:cNvSpPr>
          <p:nvPr>
            <p:ph type="body" sz="quarter" idx="14" hasCustomPrompt="1"/>
          </p:nvPr>
        </p:nvSpPr>
        <p:spPr>
          <a:xfrm>
            <a:off x="1220165" y="4467833"/>
            <a:ext cx="7252504" cy="338549"/>
          </a:xfrm>
        </p:spPr>
        <p:txBody>
          <a:bodyPr>
            <a:normAutofit/>
          </a:bodyPr>
          <a:lstStyle>
            <a:lvl1pPr marL="0" indent="0" algn="l">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9" name="Shape 62">
            <a:extLst>
              <a:ext uri="{FF2B5EF4-FFF2-40B4-BE49-F238E27FC236}">
                <a16:creationId xmlns:a16="http://schemas.microsoft.com/office/drawing/2014/main" id="{71FB5177-8D30-4482-99E2-8BFEB1D37D9E}"/>
              </a:ext>
            </a:extLst>
          </p:cNvPr>
          <p:cNvSpPr/>
          <p:nvPr userDrawn="1"/>
        </p:nvSpPr>
        <p:spPr>
          <a:xfrm rot="16200000" flipV="1">
            <a:off x="1285385" y="3006251"/>
            <a:ext cx="0" cy="2570770"/>
          </a:xfrm>
          <a:prstGeom prst="line">
            <a:avLst/>
          </a:prstGeom>
          <a:ln w="25400">
            <a:solidFill>
              <a:schemeClr val="bg1"/>
            </a:solidFill>
            <a:miter lim="400000"/>
          </a:ln>
        </p:spPr>
        <p:txBody>
          <a:bodyPr lIns="19050" tIns="19050" rIns="19050" bIns="19050" anchor="ctr"/>
          <a:lstStyle/>
          <a:p>
            <a:pPr algn="l">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dirty="0"/>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lvl1pPr>
              <a:defRPr>
                <a:latin typeface="+mn-lt"/>
              </a:defRPr>
            </a:lvl1p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42" name="Shape 62">
            <a:extLst>
              <a:ext uri="{FF2B5EF4-FFF2-40B4-BE49-F238E27FC236}">
                <a16:creationId xmlns:a16="http://schemas.microsoft.com/office/drawing/2014/main" id="{2683CBB0-468F-4DD2-853B-FBFFA91B662E}"/>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226060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356412"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dirty="0"/>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3778137" y="2225040"/>
            <a:ext cx="3557587" cy="3668025"/>
          </a:xfrm>
        </p:spPr>
        <p:txBody>
          <a:bodyPr/>
          <a:lstStyle>
            <a:lvl1pPr>
              <a:defRPr>
                <a:latin typeface="+mn-lt"/>
              </a:defRPr>
            </a:lvl1p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7559432" y="2055335"/>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7559432" y="278244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7559432" y="4352427"/>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7559432" y="356743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7559432" y="5137415"/>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42" name="Shape 62">
            <a:extLst>
              <a:ext uri="{FF2B5EF4-FFF2-40B4-BE49-F238E27FC236}">
                <a16:creationId xmlns:a16="http://schemas.microsoft.com/office/drawing/2014/main" id="{2683CBB0-468F-4DD2-853B-FBFFA91B662E}"/>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3" name="Rectangle 2">
            <a:extLst>
              <a:ext uri="{FF2B5EF4-FFF2-40B4-BE49-F238E27FC236}">
                <a16:creationId xmlns:a16="http://schemas.microsoft.com/office/drawing/2014/main" id="{E2F3CED5-D6C7-4A0B-B731-FDB78F4E3341}"/>
              </a:ext>
            </a:extLst>
          </p:cNvPr>
          <p:cNvSpPr/>
          <p:nvPr userDrawn="1"/>
        </p:nvSpPr>
        <p:spPr>
          <a:xfrm>
            <a:off x="3778137" y="0"/>
            <a:ext cx="3586162" cy="20593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95043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239803"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noProof="0"/>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lvl1pPr>
              <a:defRPr>
                <a:latin typeface="+mn-lt"/>
              </a:defRPr>
            </a:lvl1pPr>
          </a:lstStyle>
          <a:p>
            <a:r>
              <a:rPr lang="en-US" noProof="0"/>
              <a:t>Click icon to add picture</a:t>
            </a:r>
            <a:endParaRPr lang="en-US"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476854" y="879710"/>
            <a:ext cx="3983858"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476854" y="1956155"/>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476854" y="3032600"/>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476854" y="4109045"/>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476854" y="5185490"/>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7" name="Text Placeholder 30">
            <a:extLst>
              <a:ext uri="{FF2B5EF4-FFF2-40B4-BE49-F238E27FC236}">
                <a16:creationId xmlns:a16="http://schemas.microsoft.com/office/drawing/2014/main" id="{2D435A30-7C8E-4847-B027-91CBFA159229}"/>
              </a:ext>
            </a:extLst>
          </p:cNvPr>
          <p:cNvSpPr>
            <a:spLocks noGrp="1"/>
          </p:cNvSpPr>
          <p:nvPr>
            <p:ph type="body" sz="quarter" idx="17" hasCustomPrompt="1"/>
          </p:nvPr>
        </p:nvSpPr>
        <p:spPr>
          <a:xfrm>
            <a:off x="3527730" y="879710"/>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1</a:t>
            </a:r>
          </a:p>
        </p:txBody>
      </p:sp>
      <p:sp>
        <p:nvSpPr>
          <p:cNvPr id="38" name="Text Placeholder 30">
            <a:extLst>
              <a:ext uri="{FF2B5EF4-FFF2-40B4-BE49-F238E27FC236}">
                <a16:creationId xmlns:a16="http://schemas.microsoft.com/office/drawing/2014/main" id="{819BB324-34C6-4FF7-8780-D294AC6EC5AC}"/>
              </a:ext>
            </a:extLst>
          </p:cNvPr>
          <p:cNvSpPr>
            <a:spLocks noGrp="1"/>
          </p:cNvSpPr>
          <p:nvPr>
            <p:ph type="body" sz="quarter" idx="18" hasCustomPrompt="1"/>
          </p:nvPr>
        </p:nvSpPr>
        <p:spPr>
          <a:xfrm>
            <a:off x="3527730" y="1956155"/>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2</a:t>
            </a:r>
          </a:p>
        </p:txBody>
      </p:sp>
      <p:sp>
        <p:nvSpPr>
          <p:cNvPr id="39" name="Text Placeholder 30">
            <a:extLst>
              <a:ext uri="{FF2B5EF4-FFF2-40B4-BE49-F238E27FC236}">
                <a16:creationId xmlns:a16="http://schemas.microsoft.com/office/drawing/2014/main" id="{43B3C496-FB0A-4924-A341-696D17E2D9C5}"/>
              </a:ext>
            </a:extLst>
          </p:cNvPr>
          <p:cNvSpPr>
            <a:spLocks noGrp="1"/>
          </p:cNvSpPr>
          <p:nvPr>
            <p:ph type="body" sz="quarter" idx="19" hasCustomPrompt="1"/>
          </p:nvPr>
        </p:nvSpPr>
        <p:spPr>
          <a:xfrm>
            <a:off x="3527730" y="3032600"/>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3</a:t>
            </a:r>
          </a:p>
        </p:txBody>
      </p:sp>
      <p:sp>
        <p:nvSpPr>
          <p:cNvPr id="40" name="Text Placeholder 30">
            <a:extLst>
              <a:ext uri="{FF2B5EF4-FFF2-40B4-BE49-F238E27FC236}">
                <a16:creationId xmlns:a16="http://schemas.microsoft.com/office/drawing/2014/main" id="{FEACD5FF-800E-4BB0-82F3-2E0AEF1215D5}"/>
              </a:ext>
            </a:extLst>
          </p:cNvPr>
          <p:cNvSpPr>
            <a:spLocks noGrp="1"/>
          </p:cNvSpPr>
          <p:nvPr>
            <p:ph type="body" sz="quarter" idx="20" hasCustomPrompt="1"/>
          </p:nvPr>
        </p:nvSpPr>
        <p:spPr>
          <a:xfrm>
            <a:off x="3527730" y="4109045"/>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4</a:t>
            </a:r>
          </a:p>
        </p:txBody>
      </p:sp>
      <p:sp>
        <p:nvSpPr>
          <p:cNvPr id="41" name="Text Placeholder 30">
            <a:extLst>
              <a:ext uri="{FF2B5EF4-FFF2-40B4-BE49-F238E27FC236}">
                <a16:creationId xmlns:a16="http://schemas.microsoft.com/office/drawing/2014/main" id="{58B97284-E1BE-4DCD-9CC1-C441D1A8573A}"/>
              </a:ext>
            </a:extLst>
          </p:cNvPr>
          <p:cNvSpPr>
            <a:spLocks noGrp="1"/>
          </p:cNvSpPr>
          <p:nvPr>
            <p:ph type="body" sz="quarter" idx="21" hasCustomPrompt="1"/>
          </p:nvPr>
        </p:nvSpPr>
        <p:spPr>
          <a:xfrm>
            <a:off x="3527730" y="5185490"/>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5</a:t>
            </a:r>
          </a:p>
        </p:txBody>
      </p:sp>
      <p:sp>
        <p:nvSpPr>
          <p:cNvPr id="42" name="Shape 62">
            <a:extLst>
              <a:ext uri="{FF2B5EF4-FFF2-40B4-BE49-F238E27FC236}">
                <a16:creationId xmlns:a16="http://schemas.microsoft.com/office/drawing/2014/main" id="{79517603-8FAC-41C9-B5BE-3F8BA7D93CE6}"/>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4283145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2812643" y="1691472"/>
            <a:ext cx="4385841" cy="1325563"/>
          </a:xfrm>
        </p:spPr>
        <p:txBody>
          <a:bodyPr anchor="b"/>
          <a:lstStyle>
            <a:lvl1pPr algn="r">
              <a:defRPr>
                <a:latin typeface="+mj-lt"/>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0" y="3500437"/>
            <a:ext cx="12192000" cy="3357563"/>
          </a:xfrm>
        </p:spPr>
        <p:txBody>
          <a:bodyPr/>
          <a:lstStyle>
            <a:lvl1pPr>
              <a:defRPr>
                <a:latin typeface="+mn-lt"/>
              </a:defRPr>
            </a:lvl1p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7569843" y="1690688"/>
            <a:ext cx="4155432" cy="1325562"/>
          </a:xfrm>
        </p:spPr>
        <p:txBody>
          <a:bodyPr>
            <a:noAutofit/>
          </a:bodyPr>
          <a:lstStyle>
            <a:lvl1pPr marL="0" indent="0">
              <a:lnSpc>
                <a:spcPct val="100000"/>
              </a:lnSpc>
              <a:buNone/>
              <a:defRPr sz="1400">
                <a:latin typeface="+mn-lt"/>
                <a:cs typeface="Arial" panose="020B0604020202020204" pitchFamily="34" charset="0"/>
              </a:defRPr>
            </a:lvl1pPr>
          </a:lstStyle>
          <a:p>
            <a:pPr lvl="0"/>
            <a:r>
              <a:rPr lang="en-US"/>
              <a:t>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p:nvPr>
        </p:nvSpPr>
        <p:spPr>
          <a:xfrm>
            <a:off x="7569843" y="1227698"/>
            <a:ext cx="4155432" cy="382749"/>
          </a:xfrm>
        </p:spPr>
        <p:txBody>
          <a:bodyPr anchor="b">
            <a:normAutofit/>
          </a:bodyPr>
          <a:lstStyle>
            <a:lvl1pPr marL="0" indent="0">
              <a:buNone/>
              <a:defRPr sz="1600" b="1">
                <a:latin typeface="+mn-lt"/>
                <a:cs typeface="Arial" panose="020B0604020202020204" pitchFamily="34" charset="0"/>
              </a:defRPr>
            </a:lvl1pPr>
          </a:lstStyle>
          <a:p>
            <a:pPr lvl="0"/>
            <a:r>
              <a:rPr lang="en-US"/>
              <a:t>Edit Master text styles</a:t>
            </a:r>
          </a:p>
        </p:txBody>
      </p:sp>
    </p:spTree>
    <p:extLst>
      <p:ext uri="{BB962C8B-B14F-4D97-AF65-F5344CB8AC3E}">
        <p14:creationId xmlns:p14="http://schemas.microsoft.com/office/powerpoint/2010/main" val="1984934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44947" y="2632337"/>
            <a:ext cx="4385841" cy="3357563"/>
          </a:xfrm>
        </p:spPr>
        <p:txBody>
          <a:bodyPr/>
          <a:lstStyle>
            <a:lvl1pPr>
              <a:defRPr>
                <a:latin typeface="+mn-lt"/>
              </a:defRPr>
            </a:lvl1pPr>
          </a:lstStyle>
          <a:p>
            <a:r>
              <a:rPr lang="en-US"/>
              <a:t>Click icon to add picture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vert="horz" lIns="0" tIns="45720" rIns="91440" bIns="45720" rtlCol="0" anchor="b">
            <a:normAutofit/>
          </a:bodyPr>
          <a:lstStyle>
            <a:lvl1pPr>
              <a:defRPr lang="en-US" sz="1600" b="1" dirty="0">
                <a:latin typeface="+mn-lt"/>
              </a:defRPr>
            </a:lvl1pPr>
          </a:lstStyle>
          <a:p>
            <a:pPr marL="0" lvl="0" indent="0">
              <a:buNone/>
            </a:pPr>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5470525" y="2944813"/>
            <a:ext cx="3046413"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769606" y="2944813"/>
            <a:ext cx="302314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4414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5470525" y="1193765"/>
            <a:ext cx="6322230" cy="1325563"/>
          </a:xfrm>
        </p:spPr>
        <p:txBody>
          <a:bodyPr lIns="0" anchor="b">
            <a:normAutofit/>
          </a:bodyPr>
          <a:lstStyle>
            <a:lvl1pPr algn="l">
              <a:defRPr sz="4000">
                <a:latin typeface="+mj-lt"/>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1" y="1193765"/>
            <a:ext cx="5230788" cy="4796135"/>
          </a:xfrm>
        </p:spPr>
        <p:txBody>
          <a:bodyPr/>
          <a:lstStyle>
            <a:lvl1pPr>
              <a:defRPr>
                <a:latin typeface="+mn-lt"/>
              </a:defRPr>
            </a:lvl1pPr>
          </a:lstStyle>
          <a:p>
            <a:r>
              <a:rPr lang="en-US"/>
              <a:t>Click icon to add picture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vert="horz" lIns="0" tIns="45720" rIns="91440" bIns="45720" rtlCol="0" anchor="b">
            <a:normAutofit/>
          </a:bodyPr>
          <a:lstStyle>
            <a:lvl1pPr>
              <a:defRPr lang="en-US" sz="1600" b="1" dirty="0">
                <a:latin typeface="+mn-lt"/>
              </a:defRPr>
            </a:lvl1pPr>
          </a:lstStyle>
          <a:p>
            <a:pPr marL="0" lvl="0" indent="0">
              <a:buNone/>
            </a:pPr>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5470525" y="2944813"/>
            <a:ext cx="3046413"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769606" y="2944813"/>
            <a:ext cx="302314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166034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38200" y="1809009"/>
            <a:ext cx="3416928" cy="2884911"/>
          </a:xfrm>
        </p:spPr>
        <p:txBody>
          <a:bodyPr lIns="0" anchor="t">
            <a:normAutofit/>
          </a:bodyPr>
          <a:lstStyle>
            <a:lvl1pPr algn="r">
              <a:defRPr sz="4000">
                <a:solidFill>
                  <a:schemeClr val="accent1"/>
                </a:solidFill>
                <a:latin typeface="+mj-lt"/>
              </a:defRPr>
            </a:lvl1pPr>
          </a:lstStyle>
          <a:p>
            <a:r>
              <a:rPr lang="en-US"/>
              <a:t>Click to edit Master title style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10875" y="1809009"/>
            <a:ext cx="3686025"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452175" y="1809009"/>
            <a:ext cx="3658010" cy="382749"/>
          </a:xfrm>
        </p:spPr>
        <p:txBody>
          <a:bodyPr vert="horz" lIns="0" tIns="45720" rIns="91440" bIns="45720" rtlCol="0" anchor="b">
            <a:normAutofit/>
          </a:bodyPr>
          <a:lstStyle>
            <a:lvl1pPr>
              <a:defRPr lang="en-US" sz="1600" b="1" dirty="0">
                <a:latin typeface="+mn-lt"/>
              </a:defRPr>
            </a:lvl1pPr>
          </a:lstStyle>
          <a:p>
            <a:pPr marL="0" lvl="0" indent="0">
              <a:buNone/>
            </a:pPr>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10572" y="2213293"/>
            <a:ext cx="368615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452175" y="2213293"/>
            <a:ext cx="3658010"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550643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0" y="1687089"/>
            <a:ext cx="4297212" cy="3449109"/>
          </a:xfrm>
          <a:solidFill>
            <a:schemeClr val="accent2"/>
          </a:solidFill>
        </p:spPr>
        <p:txBody>
          <a:bodyPr vert="horz" lIns="0" tIns="45720" rIns="324000" bIns="45720" rtlCol="0" anchor="ctr">
            <a:normAutofit/>
          </a:bodyPr>
          <a:lstStyle>
            <a:lvl1pPr>
              <a:defRPr lang="en-US" sz="4000" dirty="0">
                <a:latin typeface="+mj-lt"/>
              </a:defRPr>
            </a:lvl1pPr>
          </a:lstStyle>
          <a:p>
            <a:pPr marL="0" lvl="0" algn="r"/>
            <a:r>
              <a:rPr lang="en-US" dirty="0"/>
              <a:t>Click to edit Master title </a:t>
            </a:r>
            <a:br>
              <a:rPr lang="en-US" dirty="0"/>
            </a:br>
            <a:r>
              <a:rPr lang="en-US" dirty="0"/>
              <a:t>style</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1687089"/>
            <a:ext cx="3686025"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452175" y="1687089"/>
            <a:ext cx="3658010" cy="382749"/>
          </a:xfrm>
        </p:spPr>
        <p:txBody>
          <a:bodyPr vert="horz" lIns="0" tIns="45720" rIns="91440" bIns="45720" rtlCol="0" anchor="b">
            <a:normAutofit/>
          </a:bodyPr>
          <a:lstStyle>
            <a:lvl1pPr marL="0" indent="0">
              <a:buNone/>
              <a:defRPr lang="en-US" sz="1600" b="1" dirty="0">
                <a:latin typeface="+mn-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2091373"/>
            <a:ext cx="368615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452175" y="2091373"/>
            <a:ext cx="3658010"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hape 62">
            <a:extLst>
              <a:ext uri="{FF2B5EF4-FFF2-40B4-BE49-F238E27FC236}">
                <a16:creationId xmlns:a16="http://schemas.microsoft.com/office/drawing/2014/main" id="{22325F4A-8191-45D3-B031-5847B1E4B3AA}"/>
              </a:ext>
            </a:extLst>
          </p:cNvPr>
          <p:cNvSpPr/>
          <p:nvPr userDrawn="1"/>
        </p:nvSpPr>
        <p:spPr>
          <a:xfrm rot="16200000" flipV="1">
            <a:off x="3332057" y="133183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3" name="Rectangle 2">
            <a:extLst>
              <a:ext uri="{FF2B5EF4-FFF2-40B4-BE49-F238E27FC236}">
                <a16:creationId xmlns:a16="http://schemas.microsoft.com/office/drawing/2014/main" id="{60EEF041-4EFF-410A-AFB4-25A65B462B2D}"/>
              </a:ext>
            </a:extLst>
          </p:cNvPr>
          <p:cNvSpPr/>
          <p:nvPr userDrawn="1"/>
        </p:nvSpPr>
        <p:spPr>
          <a:xfrm>
            <a:off x="12087828" y="1675514"/>
            <a:ext cx="115747" cy="344910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Tree>
    <p:extLst>
      <p:ext uri="{BB962C8B-B14F-4D97-AF65-F5344CB8AC3E}">
        <p14:creationId xmlns:p14="http://schemas.microsoft.com/office/powerpoint/2010/main" val="3904490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1" y="1687090"/>
            <a:ext cx="4568750" cy="1721802"/>
          </a:xfrm>
          <a:noFill/>
        </p:spPr>
        <p:txBody>
          <a:bodyPr lIns="0" rIns="324000" anchor="ctr">
            <a:normAutofit/>
          </a:bodyPr>
          <a:lstStyle>
            <a:lvl1pPr algn="r">
              <a:defRPr sz="4000">
                <a:latin typeface="+mj-lt"/>
              </a:defRPr>
            </a:lvl1pPr>
          </a:lstStyle>
          <a:p>
            <a:r>
              <a:rPr lang="en-US" dirty="0"/>
              <a:t>Click to edit </a:t>
            </a:r>
            <a:br>
              <a:rPr lang="en-US" dirty="0"/>
            </a:br>
            <a:r>
              <a:rPr lang="en-US" dirty="0"/>
              <a:t>Master title style</a:t>
            </a:r>
          </a:p>
        </p:txBody>
      </p:sp>
      <p:sp>
        <p:nvSpPr>
          <p:cNvPr id="11" name="Title 1">
            <a:extLst>
              <a:ext uri="{FF2B5EF4-FFF2-40B4-BE49-F238E27FC236}">
                <a16:creationId xmlns:a16="http://schemas.microsoft.com/office/drawing/2014/main" id="{FC8F08DC-8736-4BFE-8B72-8DD4184DEBE1}"/>
              </a:ext>
            </a:extLst>
          </p:cNvPr>
          <p:cNvSpPr txBox="1">
            <a:spLocks/>
          </p:cNvSpPr>
          <p:nvPr userDrawn="1"/>
        </p:nvSpPr>
        <p:spPr>
          <a:xfrm>
            <a:off x="-1" y="3408891"/>
            <a:ext cx="12203575" cy="3449109"/>
          </a:xfrm>
          <a:prstGeom prst="rect">
            <a:avLst/>
          </a:prstGeom>
          <a:solidFill>
            <a:schemeClr val="accent2"/>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latin typeface="+mn-lt"/>
            </a:endParaRP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3666354"/>
            <a:ext cx="3448800"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254055" y="3666354"/>
            <a:ext cx="3450265" cy="382749"/>
          </a:xfrm>
        </p:spPr>
        <p:txBody>
          <a:bodyPr vert="horz" lIns="0" tIns="45720" rIns="91440" bIns="45720" rtlCol="0" anchor="b">
            <a:normAutofit/>
          </a:bodyPr>
          <a:lstStyle>
            <a:lvl1pPr marL="0" indent="0">
              <a:buNone/>
              <a:defRPr lang="en-US" sz="1600" b="1" dirty="0">
                <a:latin typeface="+mn-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4070639"/>
            <a:ext cx="3448800" cy="2253961"/>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254055" y="4070639"/>
            <a:ext cx="3450265" cy="2253961"/>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hape 62">
            <a:extLst>
              <a:ext uri="{FF2B5EF4-FFF2-40B4-BE49-F238E27FC236}">
                <a16:creationId xmlns:a16="http://schemas.microsoft.com/office/drawing/2014/main" id="{DADD8B14-6C18-4FC5-89FD-62D525A444DB}"/>
              </a:ext>
            </a:extLst>
          </p:cNvPr>
          <p:cNvSpPr/>
          <p:nvPr userDrawn="1"/>
        </p:nvSpPr>
        <p:spPr>
          <a:xfrm rot="16200000" flipV="1">
            <a:off x="3332057" y="729943"/>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6" name="Picture Placeholder 5">
            <a:extLst>
              <a:ext uri="{FF2B5EF4-FFF2-40B4-BE49-F238E27FC236}">
                <a16:creationId xmlns:a16="http://schemas.microsoft.com/office/drawing/2014/main" id="{09156155-C47D-47A0-A08D-DCAC4D742D3F}"/>
              </a:ext>
            </a:extLst>
          </p:cNvPr>
          <p:cNvSpPr>
            <a:spLocks noGrp="1"/>
          </p:cNvSpPr>
          <p:nvPr>
            <p:ph type="pic" sz="quarter" idx="17"/>
          </p:nvPr>
        </p:nvSpPr>
        <p:spPr>
          <a:xfrm>
            <a:off x="2214412" y="3805254"/>
            <a:ext cx="1935925" cy="1854770"/>
          </a:xfrm>
        </p:spPr>
        <p:txBody>
          <a:bodyPr/>
          <a:lstStyle>
            <a:lvl1pPr>
              <a:defRPr>
                <a:latin typeface="+mn-lt"/>
              </a:defRPr>
            </a:lvl1pPr>
          </a:lstStyle>
          <a:p>
            <a:r>
              <a:rPr lang="en-US"/>
              <a:t>Click icon to add picture</a:t>
            </a:r>
            <a:endParaRPr lang="en-US" dirty="0"/>
          </a:p>
        </p:txBody>
      </p:sp>
    </p:spTree>
    <p:extLst>
      <p:ext uri="{BB962C8B-B14F-4D97-AF65-F5344CB8AC3E}">
        <p14:creationId xmlns:p14="http://schemas.microsoft.com/office/powerpoint/2010/main" val="10072104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44947" y="2632337"/>
            <a:ext cx="4385841" cy="3357563"/>
          </a:xfrm>
        </p:spPr>
        <p:txBody>
          <a:bodyPr/>
          <a:lstStyle>
            <a:lvl1pPr>
              <a:defRPr>
                <a:latin typeface="+mn-lt"/>
              </a:defRPr>
            </a:lvl1p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5470816" y="2944854"/>
            <a:ext cx="3046302" cy="304504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anchor="b">
            <a:no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6" name="Text Placeholder 6">
            <a:extLst>
              <a:ext uri="{FF2B5EF4-FFF2-40B4-BE49-F238E27FC236}">
                <a16:creationId xmlns:a16="http://schemas.microsoft.com/office/drawing/2014/main" id="{B2C5FA2F-DD81-4A72-AB26-A4C663724F42}"/>
              </a:ext>
            </a:extLst>
          </p:cNvPr>
          <p:cNvSpPr>
            <a:spLocks noGrp="1"/>
          </p:cNvSpPr>
          <p:nvPr>
            <p:ph type="body" sz="quarter" idx="13"/>
          </p:nvPr>
        </p:nvSpPr>
        <p:spPr>
          <a:xfrm>
            <a:off x="8769607" y="2944854"/>
            <a:ext cx="3046302" cy="304504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Edit Master text styles</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lIns="0" anchor="b">
            <a:noAutofit/>
          </a:bodyPr>
          <a:lstStyle>
            <a:lvl1pPr marL="0" indent="0">
              <a:buNone/>
              <a:defRPr sz="1600" b="1">
                <a:latin typeface="+mn-lt"/>
                <a:cs typeface="Arial" panose="020B0604020202020204" pitchFamily="34" charset="0"/>
              </a:defRPr>
            </a:lvl1pPr>
          </a:lstStyle>
          <a:p>
            <a:pPr lvl="0"/>
            <a:r>
              <a:rPr lang="en-US" dirty="0"/>
              <a:t>Click to add title here</a:t>
            </a:r>
          </a:p>
        </p:txBody>
      </p:sp>
    </p:spTree>
    <p:extLst>
      <p:ext uri="{BB962C8B-B14F-4D97-AF65-F5344CB8AC3E}">
        <p14:creationId xmlns:p14="http://schemas.microsoft.com/office/powerpoint/2010/main" val="39708105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7928658" y="836271"/>
            <a:ext cx="4263342" cy="5185458"/>
          </a:xfrm>
        </p:spPr>
        <p:txBody>
          <a:bodyPr/>
          <a:lstStyle>
            <a:lvl1pPr>
              <a:defRPr>
                <a:latin typeface="+mn-lt"/>
              </a:defRPr>
            </a:lvl1p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3657597" y="836271"/>
            <a:ext cx="4262400" cy="5185458"/>
          </a:xfrm>
          <a:solidFill>
            <a:schemeClr val="accent2"/>
          </a:solidFill>
        </p:spPr>
        <p:txBody>
          <a:bodyPr lIns="252000" tIns="144000" rIns="144000">
            <a:noAutofit/>
          </a:bodyPr>
          <a:lstStyle>
            <a:lvl1pPr marL="0" indent="0">
              <a:lnSpc>
                <a:spcPct val="100000"/>
              </a:lnSpc>
              <a:buNone/>
              <a:defRPr sz="1400">
                <a:solidFill>
                  <a:schemeClr val="tx2"/>
                </a:solidFill>
                <a:latin typeface="+mn-lt"/>
                <a:cs typeface="Arial" panose="020B0604020202020204" pitchFamily="34" charset="0"/>
              </a:defRPr>
            </a:lvl1pPr>
          </a:lstStyle>
          <a:p>
            <a:pPr lvl="0"/>
            <a:r>
              <a:rPr lang="en-US"/>
              <a:t>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625033" y="1659770"/>
            <a:ext cx="2558005" cy="1325563"/>
          </a:xfrm>
        </p:spPr>
        <p:txBody>
          <a:bodyPr anchor="t"/>
          <a:lstStyle>
            <a:lvl1pPr algn="r">
              <a:defRPr>
                <a:latin typeface="+mj-lt"/>
              </a:defRPr>
            </a:lvl1pPr>
          </a:lstStyle>
          <a:p>
            <a:r>
              <a:rPr lang="en-US" dirty="0"/>
              <a:t>Click to </a:t>
            </a:r>
            <a:br>
              <a:rPr lang="en-US" dirty="0"/>
            </a:br>
            <a:r>
              <a:rPr lang="en-US" dirty="0"/>
              <a:t>Add Title</a:t>
            </a:r>
          </a:p>
        </p:txBody>
      </p:sp>
      <p:sp>
        <p:nvSpPr>
          <p:cNvPr id="6" name="Shape 62">
            <a:extLst>
              <a:ext uri="{FF2B5EF4-FFF2-40B4-BE49-F238E27FC236}">
                <a16:creationId xmlns:a16="http://schemas.microsoft.com/office/drawing/2014/main" id="{9EDA533D-03E6-4B64-A81C-A6F9E3301AB5}"/>
              </a:ext>
            </a:extLst>
          </p:cNvPr>
          <p:cNvSpPr/>
          <p:nvPr userDrawn="1"/>
        </p:nvSpPr>
        <p:spPr>
          <a:xfrm rot="16200000" flipV="1">
            <a:off x="965155" y="43498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2174074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a:noAutofit/>
          </a:bodyPr>
          <a:lstStyle>
            <a:lvl1pPr marL="0" indent="0">
              <a:lnSpc>
                <a:spcPct val="100000"/>
              </a:lnSpc>
              <a:buNone/>
              <a:defRPr sz="1400">
                <a:solidFill>
                  <a:schemeClr val="tx2"/>
                </a:solidFill>
                <a:latin typeface="+mn-lt"/>
                <a:cs typeface="Arial" panose="020B0604020202020204" pitchFamily="34" charset="0"/>
              </a:defRPr>
            </a:lvl1pPr>
          </a:lstStyle>
          <a:p>
            <a:pPr lvl="0"/>
            <a:r>
              <a:rPr lang="en-US"/>
              <a:t>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anchor="b"/>
          <a:lstStyle>
            <a:lvl1pPr algn="l">
              <a:defRPr>
                <a:latin typeface="+mj-lt"/>
              </a:defRPr>
            </a:lvl1pPr>
          </a:lstStyle>
          <a:p>
            <a:r>
              <a:rPr lang="en-US" dirty="0"/>
              <a:t>Click to Add Title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836271"/>
            <a:ext cx="3523423" cy="5185458"/>
          </a:xfrm>
          <a:solidFill>
            <a:schemeClr val="bg1">
              <a:lumMod val="95000"/>
            </a:schemeClr>
          </a:solidFill>
        </p:spPr>
        <p:txBody>
          <a:bodyPr/>
          <a:lstStyle>
            <a:lvl1pPr>
              <a:defRPr>
                <a:latin typeface="+mn-lt"/>
              </a:defRPr>
            </a:lvl1pPr>
          </a:lstStyle>
          <a:p>
            <a:r>
              <a:rPr lang="en-US"/>
              <a:t>Click icon to add picture</a:t>
            </a:r>
            <a:endParaRPr lang="en-US" dirty="0"/>
          </a:p>
        </p:txBody>
      </p:sp>
    </p:spTree>
    <p:extLst>
      <p:ext uri="{BB962C8B-B14F-4D97-AF65-F5344CB8AC3E}">
        <p14:creationId xmlns:p14="http://schemas.microsoft.com/office/powerpoint/2010/main" val="9972271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5278052" y="3206186"/>
            <a:ext cx="6435525" cy="2815543"/>
          </a:xfrm>
          <a:noFill/>
          <a:ln>
            <a:noFill/>
          </a:ln>
        </p:spPr>
        <p:txBody>
          <a:bodyPr lIns="0" tIns="216000" rIns="1800000">
            <a:noAutofit/>
          </a:bodyPr>
          <a:lstStyle>
            <a:lvl1pPr marL="0" indent="0">
              <a:lnSpc>
                <a:spcPct val="100000"/>
              </a:lnSpc>
              <a:buNone/>
              <a:defRPr sz="1400">
                <a:latin typeface="+mn-lt"/>
                <a:cs typeface="Arial" panose="020B0604020202020204" pitchFamily="34" charset="0"/>
              </a:defRPr>
            </a:lvl1pPr>
          </a:lstStyle>
          <a:p>
            <a:pPr lvl="0"/>
            <a:r>
              <a:rPr lang="en-US"/>
              <a:t>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lIns="0" anchor="b"/>
          <a:lstStyle>
            <a:lvl1pPr algn="l">
              <a:defRPr>
                <a:latin typeface="+mj-lt"/>
              </a:defRPr>
            </a:lvl1pPr>
          </a:lstStyle>
          <a:p>
            <a:r>
              <a:rPr lang="en-US" dirty="0"/>
              <a:t>Click to Add Title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38200" y="836271"/>
            <a:ext cx="3657059" cy="5185458"/>
          </a:xfrm>
          <a:solidFill>
            <a:schemeClr val="bg1">
              <a:lumMod val="95000"/>
            </a:schemeClr>
          </a:solidFill>
        </p:spPr>
        <p:txBody>
          <a:bodyPr/>
          <a:lstStyle>
            <a:lvl1pPr>
              <a:defRPr>
                <a:latin typeface="+mn-lt"/>
              </a:defRPr>
            </a:lvl1pPr>
          </a:lstStyle>
          <a:p>
            <a:r>
              <a:rPr lang="en-US"/>
              <a:t>Click icon to add picture</a:t>
            </a:r>
            <a:endParaRPr lang="en-US" dirty="0"/>
          </a:p>
        </p:txBody>
      </p:sp>
    </p:spTree>
    <p:extLst>
      <p:ext uri="{BB962C8B-B14F-4D97-AF65-F5344CB8AC3E}">
        <p14:creationId xmlns:p14="http://schemas.microsoft.com/office/powerpoint/2010/main" val="5831282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4745620" y="3428990"/>
            <a:ext cx="7446380" cy="3429009"/>
          </a:xfrm>
        </p:spPr>
        <p:txBody>
          <a:bodyPr/>
          <a:lstStyle>
            <a:lvl1pPr>
              <a:defRPr>
                <a:latin typeface="+mn-lt"/>
              </a:defRPr>
            </a:lvl1p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200" y="1659770"/>
            <a:ext cx="3085618" cy="1325563"/>
          </a:xfrm>
        </p:spPr>
        <p:txBody>
          <a:bodyPr lIns="0" anchor="t"/>
          <a:lstStyle>
            <a:lvl1pPr algn="l">
              <a:defRPr>
                <a:latin typeface="+mj-lt"/>
              </a:defRPr>
            </a:lvl1pPr>
          </a:lstStyle>
          <a:p>
            <a:r>
              <a:rPr lang="en-US" dirty="0"/>
              <a:t>Click to </a:t>
            </a:r>
            <a:br>
              <a:rPr lang="en-US" dirty="0"/>
            </a:br>
            <a:r>
              <a:rPr lang="en-US" dirty="0"/>
              <a:t>Add Title</a:t>
            </a:r>
          </a:p>
        </p:txBody>
      </p:sp>
      <p:sp>
        <p:nvSpPr>
          <p:cNvPr id="6" name="Shape 62">
            <a:extLst>
              <a:ext uri="{FF2B5EF4-FFF2-40B4-BE49-F238E27FC236}">
                <a16:creationId xmlns:a16="http://schemas.microsoft.com/office/drawing/2014/main" id="{9EDA533D-03E6-4B64-A81C-A6F9E3301AB5}"/>
              </a:ext>
            </a:extLst>
          </p:cNvPr>
          <p:cNvSpPr/>
          <p:nvPr userDrawn="1"/>
        </p:nvSpPr>
        <p:spPr>
          <a:xfrm rot="16200000" flipV="1">
            <a:off x="965155" y="43498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3" name="Rectangle 2">
            <a:extLst>
              <a:ext uri="{FF2B5EF4-FFF2-40B4-BE49-F238E27FC236}">
                <a16:creationId xmlns:a16="http://schemas.microsoft.com/office/drawing/2014/main" id="{9DF8596F-E730-47C4-86C3-F4A9B3F78268}"/>
              </a:ext>
            </a:extLst>
          </p:cNvPr>
          <p:cNvSpPr/>
          <p:nvPr userDrawn="1"/>
        </p:nvSpPr>
        <p:spPr>
          <a:xfrm>
            <a:off x="4745620" y="0"/>
            <a:ext cx="7446380" cy="3428990"/>
          </a:xfrm>
          <a:prstGeom prst="rect">
            <a:avLst/>
          </a:prstGeom>
          <a:solidFill>
            <a:schemeClr val="accent2"/>
          </a:solidFill>
        </p:spPr>
        <p:txBody>
          <a:bodyPr vert="horz" lIns="252000" tIns="144000" rIns="144000" bIns="45720" rtlCol="0">
            <a:noAutofit/>
          </a:bodyPr>
          <a:lstStyle/>
          <a:p>
            <a:pPr lvl="0" indent="0">
              <a:lnSpc>
                <a:spcPct val="100000"/>
              </a:lnSpc>
              <a:spcBef>
                <a:spcPts val="1000"/>
              </a:spcBef>
              <a:buFont typeface="Arial" panose="020B0604020202020204" pitchFamily="34" charset="0"/>
              <a:buNone/>
            </a:pPr>
            <a:endParaRPr lang="en-US" sz="1400" b="0" i="0" dirty="0">
              <a:solidFill>
                <a:schemeClr val="tx2"/>
              </a:solidFill>
              <a:latin typeface="+mn-lt"/>
              <a:cs typeface="Arial" panose="020B0604020202020204" pitchFamily="34" charset="0"/>
            </a:endParaRPr>
          </a:p>
        </p:txBody>
      </p:sp>
      <p:sp>
        <p:nvSpPr>
          <p:cNvPr id="8" name="Text Placeholder 6">
            <a:extLst>
              <a:ext uri="{FF2B5EF4-FFF2-40B4-BE49-F238E27FC236}">
                <a16:creationId xmlns:a16="http://schemas.microsoft.com/office/drawing/2014/main" id="{2E0AB4DF-4264-4631-9A72-72B25F9BEED8}"/>
              </a:ext>
            </a:extLst>
          </p:cNvPr>
          <p:cNvSpPr>
            <a:spLocks noGrp="1"/>
          </p:cNvSpPr>
          <p:nvPr>
            <p:ph type="body" sz="quarter" idx="12" hasCustomPrompt="1"/>
          </p:nvPr>
        </p:nvSpPr>
        <p:spPr>
          <a:xfrm>
            <a:off x="5359078" y="987207"/>
            <a:ext cx="2837822" cy="382749"/>
          </a:xfrm>
        </p:spPr>
        <p:txBody>
          <a:bodyPr lIns="0" tIns="0" anchor="t">
            <a:normAutofit/>
          </a:bodyPr>
          <a:lstStyle>
            <a:lvl1pPr marL="0" indent="0">
              <a:buNone/>
              <a:defRPr sz="1600" b="1">
                <a:solidFill>
                  <a:schemeClr val="tx2"/>
                </a:solidFill>
                <a:latin typeface="+mn-lt"/>
                <a:cs typeface="Arial" panose="020B0604020202020204" pitchFamily="34" charset="0"/>
              </a:defRPr>
            </a:lvl1pPr>
          </a:lstStyle>
          <a:p>
            <a:pPr lvl="0"/>
            <a:r>
              <a:rPr lang="en-US" dirty="0"/>
              <a:t>Click to add title here</a:t>
            </a:r>
          </a:p>
        </p:txBody>
      </p:sp>
      <p:sp>
        <p:nvSpPr>
          <p:cNvPr id="9" name="Text Placeholder 3">
            <a:extLst>
              <a:ext uri="{FF2B5EF4-FFF2-40B4-BE49-F238E27FC236}">
                <a16:creationId xmlns:a16="http://schemas.microsoft.com/office/drawing/2014/main" id="{0E3F0CD0-D764-45BB-9798-E9046593B3AC}"/>
              </a:ext>
            </a:extLst>
          </p:cNvPr>
          <p:cNvSpPr>
            <a:spLocks noGrp="1"/>
          </p:cNvSpPr>
          <p:nvPr>
            <p:ph type="body" sz="quarter" idx="15"/>
          </p:nvPr>
        </p:nvSpPr>
        <p:spPr>
          <a:xfrm>
            <a:off x="8351371" y="987208"/>
            <a:ext cx="3501106" cy="1397178"/>
          </a:xfrm>
        </p:spPr>
        <p:txBody>
          <a:bodyPr lIns="0" tIns="0">
            <a:normAutofit/>
          </a:bodyPr>
          <a:lstStyle>
            <a:lvl1pPr marL="0" indent="0">
              <a:lnSpc>
                <a:spcPct val="100000"/>
              </a:lnSpc>
              <a:buNone/>
              <a:defRPr sz="1400">
                <a:solidFill>
                  <a:schemeClr val="tx2"/>
                </a:solidFill>
                <a:latin typeface="+mn-lt"/>
              </a:defRPr>
            </a:lvl1pPr>
            <a:lvl2pPr marL="457200" indent="0">
              <a:buNone/>
              <a:defRPr sz="1200"/>
            </a:lvl2pPr>
            <a:lvl3pPr marL="914400" indent="0">
              <a:buNone/>
              <a:defRPr sz="1100"/>
            </a:lvl3pPr>
            <a:lvl4pPr>
              <a:defRPr sz="1050"/>
            </a:lvl4pPr>
            <a:lvl5pPr>
              <a:defRPr sz="1050"/>
            </a:lvl5pPr>
          </a:lstStyle>
          <a:p>
            <a:pPr lvl="0"/>
            <a:r>
              <a:rPr lang="en-US"/>
              <a:t>Edit Master text styles</a:t>
            </a:r>
          </a:p>
        </p:txBody>
      </p:sp>
    </p:spTree>
    <p:extLst>
      <p:ext uri="{BB962C8B-B14F-4D97-AF65-F5344CB8AC3E}">
        <p14:creationId xmlns:p14="http://schemas.microsoft.com/office/powerpoint/2010/main" val="33363622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9B9B3BD2-24FF-4E30-B0DA-4DCD6E57D9FC}"/>
              </a:ext>
            </a:extLst>
          </p:cNvPr>
          <p:cNvSpPr>
            <a:spLocks noGrp="1"/>
          </p:cNvSpPr>
          <p:nvPr>
            <p:ph type="pic" sz="quarter" idx="10"/>
          </p:nvPr>
        </p:nvSpPr>
        <p:spPr>
          <a:xfrm>
            <a:off x="838200" y="0"/>
            <a:ext cx="11353800" cy="6858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C7F92C0C-7E68-45AE-8824-6858C6874760}"/>
              </a:ext>
            </a:extLst>
          </p:cNvPr>
          <p:cNvSpPr>
            <a:spLocks noGrp="1"/>
          </p:cNvSpPr>
          <p:nvPr>
            <p:ph type="title" hasCustomPrompt="1"/>
          </p:nvPr>
        </p:nvSpPr>
        <p:spPr>
          <a:xfrm>
            <a:off x="838200" y="4566452"/>
            <a:ext cx="5007015" cy="1440000"/>
          </a:xfrm>
          <a:solidFill>
            <a:schemeClr val="bg1"/>
          </a:solidFill>
        </p:spPr>
        <p:txBody>
          <a:bodyPr lIns="216000">
            <a:normAutofit/>
          </a:bodyPr>
          <a:lstStyle>
            <a:lvl1pPr>
              <a:defRPr sz="4000">
                <a:latin typeface="+mj-lt"/>
              </a:defRPr>
            </a:lvl1pPr>
          </a:lstStyle>
          <a:p>
            <a:r>
              <a:rPr lang="en-US" dirty="0"/>
              <a:t>Click to edit </a:t>
            </a:r>
            <a:br>
              <a:rPr lang="en-US" dirty="0"/>
            </a:br>
            <a:r>
              <a:rPr lang="en-US" dirty="0"/>
              <a:t>Master title style</a:t>
            </a:r>
          </a:p>
        </p:txBody>
      </p:sp>
    </p:spTree>
    <p:extLst>
      <p:ext uri="{BB962C8B-B14F-4D97-AF65-F5344CB8AC3E}">
        <p14:creationId xmlns:p14="http://schemas.microsoft.com/office/powerpoint/2010/main" val="9536023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9B9B3BD2-24FF-4E30-B0DA-4DCD6E57D9FC}"/>
              </a:ext>
            </a:extLst>
          </p:cNvPr>
          <p:cNvSpPr>
            <a:spLocks noGrp="1"/>
          </p:cNvSpPr>
          <p:nvPr>
            <p:ph type="pic" sz="quarter" idx="10"/>
          </p:nvPr>
        </p:nvSpPr>
        <p:spPr>
          <a:xfrm>
            <a:off x="838200" y="0"/>
            <a:ext cx="11353800" cy="6858000"/>
          </a:xfrm>
        </p:spPr>
        <p:txBody>
          <a:bodyPr/>
          <a:lstStyle/>
          <a:p>
            <a:r>
              <a:rPr lang="en-US"/>
              <a:t>Click icon to add picture</a:t>
            </a:r>
            <a:endParaRPr lang="en-US" dirty="0"/>
          </a:p>
        </p:txBody>
      </p:sp>
      <p:sp>
        <p:nvSpPr>
          <p:cNvPr id="4" name="Text Placeholder 3">
            <a:extLst>
              <a:ext uri="{FF2B5EF4-FFF2-40B4-BE49-F238E27FC236}">
                <a16:creationId xmlns:a16="http://schemas.microsoft.com/office/drawing/2014/main" id="{049A10FA-D831-43AB-9DF1-EDB14480E3E1}"/>
              </a:ext>
            </a:extLst>
          </p:cNvPr>
          <p:cNvSpPr>
            <a:spLocks noGrp="1"/>
          </p:cNvSpPr>
          <p:nvPr>
            <p:ph type="body" sz="quarter" idx="11" hasCustomPrompt="1"/>
          </p:nvPr>
        </p:nvSpPr>
        <p:spPr>
          <a:xfrm>
            <a:off x="0" y="-1478756"/>
            <a:ext cx="4572000" cy="1189037"/>
          </a:xfrm>
        </p:spPr>
        <p:txBody>
          <a:bodyPr anchor="b">
            <a:normAutofit/>
          </a:bodyPr>
          <a:lstStyle>
            <a:lvl1pPr marL="0" indent="0">
              <a:buNone/>
              <a:defRPr sz="2800">
                <a:solidFill>
                  <a:schemeClr val="bg1">
                    <a:lumMod val="85000"/>
                  </a:schemeClr>
                </a:solidFill>
              </a:defRPr>
            </a:lvl1pPr>
          </a:lstStyle>
          <a:p>
            <a:pPr lvl="0"/>
            <a:r>
              <a:rPr lang="en-US" dirty="0"/>
              <a:t>Slide Title</a:t>
            </a:r>
          </a:p>
        </p:txBody>
      </p:sp>
    </p:spTree>
    <p:extLst>
      <p:ext uri="{BB962C8B-B14F-4D97-AF65-F5344CB8AC3E}">
        <p14:creationId xmlns:p14="http://schemas.microsoft.com/office/powerpoint/2010/main" val="26320271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7FBD120B-8377-4641-9618-9DD682652CAA}"/>
              </a:ext>
            </a:extLst>
          </p:cNvPr>
          <p:cNvSpPr>
            <a:spLocks noGrp="1"/>
          </p:cNvSpPr>
          <p:nvPr>
            <p:ph type="title"/>
          </p:nvPr>
        </p:nvSpPr>
        <p:spPr>
          <a:xfrm>
            <a:off x="0" y="4705635"/>
            <a:ext cx="5845215" cy="1440000"/>
          </a:xfrm>
          <a:solidFill>
            <a:schemeClr val="bg1"/>
          </a:solidFill>
        </p:spPr>
        <p:txBody>
          <a:bodyPr lIns="792000">
            <a:normAutofit/>
          </a:bodyPr>
          <a:lstStyle>
            <a:lvl1pPr>
              <a:defRPr sz="4000">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42597402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Tree>
    <p:extLst>
      <p:ext uri="{BB962C8B-B14F-4D97-AF65-F5344CB8AC3E}">
        <p14:creationId xmlns:p14="http://schemas.microsoft.com/office/powerpoint/2010/main" val="29559417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solidFill>
            <a:schemeClr val="bg1"/>
          </a:solidFill>
        </p:spPr>
        <p:txBody>
          <a:bodyPr lIns="0"/>
          <a:lstStyle>
            <a:lvl1pPr>
              <a:defRPr>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3661472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0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Tree>
    <p:extLst>
      <p:ext uri="{BB962C8B-B14F-4D97-AF65-F5344CB8AC3E}">
        <p14:creationId xmlns:p14="http://schemas.microsoft.com/office/powerpoint/2010/main" val="21259541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8200" y="1"/>
            <a:ext cx="11353800" cy="5547360"/>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853440" y="5688402"/>
            <a:ext cx="8717280" cy="823070"/>
          </a:xfrm>
          <a:solidFill>
            <a:schemeClr val="bg1"/>
          </a:solidFill>
        </p:spPr>
        <p:txBody>
          <a:bodyPr lIns="0"/>
          <a:lstStyle>
            <a:lvl1pPr>
              <a:defRPr>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7136611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1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8200" y="853441"/>
            <a:ext cx="11353800" cy="5151119"/>
          </a:xfrm>
        </p:spPr>
        <p:txBody>
          <a:bodyPr/>
          <a:lstStyle/>
          <a:p>
            <a:r>
              <a:rPr lang="en-US"/>
              <a:t>Click icon to add picture</a:t>
            </a:r>
            <a:endParaRPr lang="en-US" dirty="0"/>
          </a:p>
        </p:txBody>
      </p:sp>
    </p:spTree>
    <p:extLst>
      <p:ext uri="{BB962C8B-B14F-4D97-AF65-F5344CB8AC3E}">
        <p14:creationId xmlns:p14="http://schemas.microsoft.com/office/powerpoint/2010/main" val="39089884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1314209" y="1203769"/>
            <a:ext cx="9563582" cy="5060062"/>
          </a:xfrm>
          <a:solidFill>
            <a:schemeClr val="bg1"/>
          </a:solidFill>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F595BB60-922F-4254-AD20-DEA3FA4B75C4}"/>
              </a:ext>
            </a:extLst>
          </p:cNvPr>
          <p:cNvSpPr>
            <a:spLocks noGrp="1"/>
          </p:cNvSpPr>
          <p:nvPr>
            <p:ph type="title"/>
          </p:nvPr>
        </p:nvSpPr>
        <p:spPr>
          <a:xfrm>
            <a:off x="1314208" y="339162"/>
            <a:ext cx="9563581" cy="823070"/>
          </a:xfrm>
          <a:noFill/>
        </p:spPr>
        <p:txBody>
          <a:bodyPr lIns="0">
            <a:normAutofit/>
          </a:bodyPr>
          <a:lstStyle>
            <a:lvl1pPr>
              <a:defRPr sz="4000">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3234657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2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6030" y="747000"/>
            <a:ext cx="10519940" cy="5364000"/>
          </a:xfrm>
          <a:solidFill>
            <a:schemeClr val="bg1"/>
          </a:solidFill>
        </p:spPr>
        <p:txBody>
          <a:bodyPr/>
          <a:lstStyle/>
          <a:p>
            <a:r>
              <a:rPr lang="en-US"/>
              <a:t>Click icon to add picture</a:t>
            </a:r>
            <a:endParaRPr lang="en-US" dirty="0"/>
          </a:p>
        </p:txBody>
      </p:sp>
    </p:spTree>
    <p:extLst>
      <p:ext uri="{BB962C8B-B14F-4D97-AF65-F5344CB8AC3E}">
        <p14:creationId xmlns:p14="http://schemas.microsoft.com/office/powerpoint/2010/main" val="25622677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6640" y="0"/>
            <a:ext cx="1137043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365125"/>
            <a:ext cx="7634288" cy="1325563"/>
          </a:xfrm>
        </p:spPr>
        <p:txBody>
          <a:bodyPr>
            <a:normAutofit/>
          </a:bodyPr>
          <a:lstStyle>
            <a:lvl1pPr>
              <a:defRPr sz="6000" b="1">
                <a:solidFill>
                  <a:schemeClr val="bg1"/>
                </a:solidFill>
                <a:latin typeface="+mj-lt"/>
              </a:defRPr>
            </a:lvl1pPr>
          </a:lstStyle>
          <a:p>
            <a:r>
              <a:rPr lang="en-US" dirty="0"/>
              <a:t>Section Header</a:t>
            </a:r>
          </a:p>
        </p:txBody>
      </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530361" y="4719574"/>
            <a:ext cx="2489200" cy="3124200"/>
          </a:xfrm>
        </p:spPr>
        <p:txBody>
          <a:bodyPr tIns="0" bIns="0" anchor="b">
            <a:noAutofit/>
          </a:bodyPr>
          <a:lstStyle>
            <a:lvl1pPr marL="0" indent="0" algn="r">
              <a:buNone/>
              <a:defRPr sz="30000">
                <a:solidFill>
                  <a:schemeClr val="bg1">
                    <a:alpha val="20000"/>
                  </a:schemeClr>
                </a:solidFill>
                <a:latin typeface="+mj-lt"/>
                <a:cs typeface="Arial" panose="020B0604020202020204" pitchFamily="34" charset="0"/>
              </a:defRPr>
            </a:lvl1pPr>
          </a:lstStyle>
          <a:p>
            <a:pPr lvl="0"/>
            <a:r>
              <a:rPr lang="en-US" dirty="0"/>
              <a:t>1</a:t>
            </a:r>
          </a:p>
        </p:txBody>
      </p:sp>
    </p:spTree>
    <p:extLst>
      <p:ext uri="{BB962C8B-B14F-4D97-AF65-F5344CB8AC3E}">
        <p14:creationId xmlns:p14="http://schemas.microsoft.com/office/powerpoint/2010/main" val="2948043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5831840" y="0"/>
            <a:ext cx="552195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771525"/>
            <a:ext cx="4699000" cy="1694180"/>
          </a:xfrm>
        </p:spPr>
        <p:txBody>
          <a:bodyPr lIns="0" anchor="t">
            <a:noAutofit/>
          </a:bodyPr>
          <a:lstStyle>
            <a:lvl1pPr>
              <a:defRPr sz="6600" b="1">
                <a:solidFill>
                  <a:schemeClr val="tx2"/>
                </a:solidFill>
                <a:latin typeface="+mj-lt"/>
              </a:defRPr>
            </a:lvl1pPr>
          </a:lstStyle>
          <a:p>
            <a:r>
              <a:rPr lang="en-US" dirty="0"/>
              <a:t>Section </a:t>
            </a:r>
            <a:br>
              <a:rPr lang="en-US" dirty="0"/>
            </a:br>
            <a:r>
              <a:rPr lang="en-US" dirty="0"/>
              <a:t>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p:spPr>
        <p:txBody>
          <a:bodyPr bIns="0" anchor="b">
            <a:noAutofit/>
          </a:bodyPr>
          <a:lstStyle>
            <a:lvl1pPr marL="0" indent="0" algn="r">
              <a:buNone/>
              <a:defRPr sz="25000">
                <a:solidFill>
                  <a:schemeClr val="bg1">
                    <a:alpha val="20000"/>
                  </a:schemeClr>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11717688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7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 y="0"/>
            <a:ext cx="705612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771525"/>
            <a:ext cx="5257800" cy="1694180"/>
          </a:xfrm>
        </p:spPr>
        <p:txBody>
          <a:bodyPr lIns="0" anchor="t">
            <a:normAutofit/>
          </a:bodyPr>
          <a:lstStyle>
            <a:lvl1pPr>
              <a:defRPr sz="60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88BD7D8D-4534-4674-90CD-5444E7502E2A}"/>
              </a:ext>
            </a:extLst>
          </p:cNvPr>
          <p:cNvSpPr>
            <a:spLocks noGrp="1"/>
          </p:cNvSpPr>
          <p:nvPr>
            <p:ph type="body" sz="quarter" idx="10" hasCustomPrompt="1"/>
          </p:nvPr>
        </p:nvSpPr>
        <p:spPr>
          <a:xfrm>
            <a:off x="9502636" y="4463007"/>
            <a:ext cx="2489200" cy="3124198"/>
          </a:xfrm>
        </p:spPr>
        <p:txBody>
          <a:bodyPr bIns="0" anchor="b">
            <a:noAutofit/>
          </a:bodyPr>
          <a:lstStyle>
            <a:lvl1pPr marL="0" indent="0" algn="r">
              <a:buNone/>
              <a:defRPr sz="25000">
                <a:solidFill>
                  <a:schemeClr val="bg1">
                    <a:lumMod val="85000"/>
                    <a:alpha val="20000"/>
                  </a:schemeClr>
                </a:solidFill>
                <a:latin typeface="+mj-lt"/>
                <a:cs typeface="Arial" panose="020B0604020202020204" pitchFamily="34" charset="0"/>
              </a:defRPr>
            </a:lvl1pPr>
          </a:lstStyle>
          <a:p>
            <a:pPr lvl="0"/>
            <a:r>
              <a:rPr lang="en-US" dirty="0"/>
              <a:t>#</a:t>
            </a:r>
          </a:p>
        </p:txBody>
      </p:sp>
    </p:spTree>
    <p:extLst>
      <p:ext uri="{BB962C8B-B14F-4D97-AF65-F5344CB8AC3E}">
        <p14:creationId xmlns:p14="http://schemas.microsoft.com/office/powerpoint/2010/main" val="42496879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8_Custom Layout">
    <p:bg>
      <p:bgPr>
        <a:solidFill>
          <a:schemeClr val="bg1"/>
        </a:solidFill>
        <a:effectLst/>
      </p:bgPr>
    </p:bg>
    <p:spTree>
      <p:nvGrpSpPr>
        <p:cNvPr id="1" name=""/>
        <p:cNvGrpSpPr/>
        <p:nvPr/>
      </p:nvGrpSpPr>
      <p:grpSpPr>
        <a:xfrm>
          <a:off x="0" y="0"/>
          <a:ext cx="0" cy="0"/>
          <a:chOff x="0" y="0"/>
          <a:chExt cx="0" cy="0"/>
        </a:xfrm>
      </p:grpSpPr>
      <p:sp>
        <p:nvSpPr>
          <p:cNvPr id="18" name="Text Placeholder 3">
            <a:extLst>
              <a:ext uri="{FF2B5EF4-FFF2-40B4-BE49-F238E27FC236}">
                <a16:creationId xmlns:a16="http://schemas.microsoft.com/office/drawing/2014/main" id="{FC75DEA4-0A76-480D-A95E-49B8E0DD9749}"/>
              </a:ext>
            </a:extLst>
          </p:cNvPr>
          <p:cNvSpPr>
            <a:spLocks noGrp="1"/>
          </p:cNvSpPr>
          <p:nvPr>
            <p:ph type="body" sz="quarter" idx="10" hasCustomPrompt="1"/>
          </p:nvPr>
        </p:nvSpPr>
        <p:spPr>
          <a:xfrm>
            <a:off x="7335647" y="3145492"/>
            <a:ext cx="2489200" cy="3124198"/>
          </a:xfrm>
        </p:spPr>
        <p:txBody>
          <a:bodyPr bIns="0" anchor="b">
            <a:noAutofit/>
          </a:bodyPr>
          <a:lstStyle>
            <a:lvl1pPr marL="0" indent="0" algn="l">
              <a:buNone/>
              <a:defRPr sz="25000">
                <a:solidFill>
                  <a:srgbClr val="5DAAB0">
                    <a:alpha val="20000"/>
                  </a:srgbClr>
                </a:solidFill>
                <a:latin typeface="+mj-lt"/>
                <a:cs typeface="Arial" panose="020B0604020202020204" pitchFamily="34" charset="0"/>
              </a:defRPr>
            </a:lvl1pPr>
          </a:lstStyle>
          <a:p>
            <a:pPr lvl="0"/>
            <a:r>
              <a:rPr lang="en-US" dirty="0"/>
              <a:t>#</a:t>
            </a:r>
          </a:p>
        </p:txBody>
      </p:sp>
      <p:sp>
        <p:nvSpPr>
          <p:cNvPr id="16" name="Rectangle 15">
            <a:extLst>
              <a:ext uri="{FF2B5EF4-FFF2-40B4-BE49-F238E27FC236}">
                <a16:creationId xmlns:a16="http://schemas.microsoft.com/office/drawing/2014/main" id="{E0729B41-53A1-4BDC-BF75-A9E553C70D89}"/>
              </a:ext>
            </a:extLst>
          </p:cNvPr>
          <p:cNvSpPr/>
          <p:nvPr userDrawn="1"/>
        </p:nvSpPr>
        <p:spPr>
          <a:xfrm>
            <a:off x="0" y="1394370"/>
            <a:ext cx="7056121" cy="406926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22960" y="1934210"/>
            <a:ext cx="5273040" cy="1694180"/>
          </a:xfrm>
        </p:spPr>
        <p:txBody>
          <a:bodyPr lIns="0" anchor="t">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17935321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9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6640" y="1"/>
            <a:ext cx="12208639" cy="490728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22959" y="2691447"/>
            <a:ext cx="6272321" cy="1694180"/>
          </a:xfrm>
        </p:spPr>
        <p:txBody>
          <a:bodyPr lIns="0" anchor="b">
            <a:noAutofit/>
          </a:bodyPr>
          <a:lstStyle>
            <a:lvl1pPr algn="l">
              <a:defRPr sz="6600" b="1">
                <a:solidFill>
                  <a:schemeClr val="bg1"/>
                </a:solidFill>
                <a:latin typeface="+mj-lt"/>
              </a:defRPr>
            </a:lvl1pPr>
          </a:lstStyle>
          <a:p>
            <a:r>
              <a:rPr lang="en-US" dirty="0"/>
              <a:t>Section Header</a:t>
            </a:r>
          </a:p>
        </p:txBody>
      </p:sp>
      <p:sp>
        <p:nvSpPr>
          <p:cNvPr id="19" name="Text Placeholder 3">
            <a:extLst>
              <a:ext uri="{FF2B5EF4-FFF2-40B4-BE49-F238E27FC236}">
                <a16:creationId xmlns:a16="http://schemas.microsoft.com/office/drawing/2014/main" id="{7A110188-91CF-42CE-9B0F-643DB15F9D8E}"/>
              </a:ext>
            </a:extLst>
          </p:cNvPr>
          <p:cNvSpPr>
            <a:spLocks noGrp="1"/>
          </p:cNvSpPr>
          <p:nvPr>
            <p:ph type="body" sz="quarter" idx="10" hasCustomPrompt="1"/>
          </p:nvPr>
        </p:nvSpPr>
        <p:spPr>
          <a:xfrm>
            <a:off x="7591826" y="2613057"/>
            <a:ext cx="2489200" cy="3124198"/>
          </a:xfrm>
        </p:spPr>
        <p:txBody>
          <a:bodyPr bIns="0" anchor="b">
            <a:noAutofit/>
          </a:bodyPr>
          <a:lstStyle>
            <a:lvl1pPr marL="0" indent="0" algn="l">
              <a:buNone/>
              <a:defRPr sz="25000">
                <a:solidFill>
                  <a:srgbClr val="3B7579"/>
                </a:solidFill>
                <a:latin typeface="+mj-lt"/>
                <a:cs typeface="Arial" panose="020B0604020202020204" pitchFamily="34" charset="0"/>
              </a:defRPr>
            </a:lvl1pPr>
          </a:lstStyle>
          <a:p>
            <a:pPr lvl="0"/>
            <a:r>
              <a:rPr lang="en-US" dirty="0"/>
              <a:t>#</a:t>
            </a:r>
          </a:p>
        </p:txBody>
      </p:sp>
    </p:spTree>
    <p:extLst>
      <p:ext uri="{BB962C8B-B14F-4D97-AF65-F5344CB8AC3E}">
        <p14:creationId xmlns:p14="http://schemas.microsoft.com/office/powerpoint/2010/main" val="37630524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49791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0" y="0"/>
            <a:ext cx="6057900" cy="6857995"/>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latin typeface="+mj-lt"/>
              </a:defRPr>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829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278528"/>
            <a:ext cx="4008438" cy="2560899"/>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noProof="0"/>
              <a:t>Edit Master text styles</a:t>
            </a:r>
          </a:p>
        </p:txBody>
      </p:sp>
      <p:sp>
        <p:nvSpPr>
          <p:cNvPr id="15" name="Picture Placeholder 5">
            <a:extLst>
              <a:ext uri="{FF2B5EF4-FFF2-40B4-BE49-F238E27FC236}">
                <a16:creationId xmlns:a16="http://schemas.microsoft.com/office/drawing/2014/main" id="{EADDC907-00BA-437D-8631-DCDAA19616AC}"/>
              </a:ext>
            </a:extLst>
          </p:cNvPr>
          <p:cNvSpPr>
            <a:spLocks noGrp="1"/>
          </p:cNvSpPr>
          <p:nvPr>
            <p:ph type="pic" sz="quarter" idx="13"/>
          </p:nvPr>
        </p:nvSpPr>
        <p:spPr>
          <a:xfrm>
            <a:off x="6790155" y="1042384"/>
            <a:ext cx="804759" cy="804759"/>
          </a:xfrm>
          <a:prstGeom prst="ellipse">
            <a:avLst/>
          </a:prstGeom>
          <a:solidFill>
            <a:schemeClr val="bg1"/>
          </a:solidFill>
          <a:ln w="19050">
            <a:solidFill>
              <a:srgbClr val="1F1F26"/>
            </a:solidFill>
          </a:ln>
        </p:spPr>
        <p:txBody>
          <a:bodyPr>
            <a:normAutofit/>
          </a:bodyPr>
          <a:lstStyle>
            <a:lvl1pPr>
              <a:defRPr sz="800"/>
            </a:lvl1pPr>
          </a:lstStyle>
          <a:p>
            <a:r>
              <a:rPr lang="en-US" noProof="0"/>
              <a:t>Click icon to add picture</a:t>
            </a:r>
            <a:endParaRPr lang="en-US" noProof="0" dirty="0"/>
          </a:p>
        </p:txBody>
      </p:sp>
      <p:sp>
        <p:nvSpPr>
          <p:cNvPr id="21" name="Picture Placeholder 5">
            <a:extLst>
              <a:ext uri="{FF2B5EF4-FFF2-40B4-BE49-F238E27FC236}">
                <a16:creationId xmlns:a16="http://schemas.microsoft.com/office/drawing/2014/main" id="{44A0EDB5-B80A-4225-9741-99690ADBCE8D}"/>
              </a:ext>
            </a:extLst>
          </p:cNvPr>
          <p:cNvSpPr>
            <a:spLocks noGrp="1"/>
          </p:cNvSpPr>
          <p:nvPr>
            <p:ph type="pic" sz="quarter" idx="14"/>
          </p:nvPr>
        </p:nvSpPr>
        <p:spPr>
          <a:xfrm>
            <a:off x="6790155" y="2331743"/>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2" name="Picture Placeholder 5">
            <a:extLst>
              <a:ext uri="{FF2B5EF4-FFF2-40B4-BE49-F238E27FC236}">
                <a16:creationId xmlns:a16="http://schemas.microsoft.com/office/drawing/2014/main" id="{E5C18081-A6EE-421D-96AC-0A7FA46F744A}"/>
              </a:ext>
            </a:extLst>
          </p:cNvPr>
          <p:cNvSpPr>
            <a:spLocks noGrp="1"/>
          </p:cNvSpPr>
          <p:nvPr>
            <p:ph type="pic" sz="quarter" idx="15"/>
          </p:nvPr>
        </p:nvSpPr>
        <p:spPr>
          <a:xfrm>
            <a:off x="6790155" y="3621102"/>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3" name="Picture Placeholder 5">
            <a:extLst>
              <a:ext uri="{FF2B5EF4-FFF2-40B4-BE49-F238E27FC236}">
                <a16:creationId xmlns:a16="http://schemas.microsoft.com/office/drawing/2014/main" id="{1D21CB0A-3210-4B51-85A0-5111AEBA214F}"/>
              </a:ext>
            </a:extLst>
          </p:cNvPr>
          <p:cNvSpPr>
            <a:spLocks noGrp="1"/>
          </p:cNvSpPr>
          <p:nvPr>
            <p:ph type="pic" sz="quarter" idx="16"/>
          </p:nvPr>
        </p:nvSpPr>
        <p:spPr>
          <a:xfrm>
            <a:off x="6790155" y="4910461"/>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Tree>
    <p:extLst>
      <p:ext uri="{BB962C8B-B14F-4D97-AF65-F5344CB8AC3E}">
        <p14:creationId xmlns:p14="http://schemas.microsoft.com/office/powerpoint/2010/main" val="4144426491"/>
      </p:ext>
    </p:extLst>
  </p:cSld>
  <p:clrMapOvr>
    <a:masterClrMapping/>
  </p:clrMapOvr>
  <p:extLst>
    <p:ext uri="{DCECCB84-F9BA-43D5-87BE-67443E8EF086}">
      <p15:sldGuideLst xmlns:p15="http://schemas.microsoft.com/office/powerpoint/2012/main">
        <p15:guide id="1" orient="horz" pos="2160">
          <p15:clr>
            <a:srgbClr val="FBAE40"/>
          </p15:clr>
        </p15:guide>
        <p15:guide id="2" pos="5382"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4_Image and Conten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3834DECF-152F-4E39-AD49-1ADCE9F759DB}"/>
              </a:ext>
            </a:extLst>
          </p:cNvPr>
          <p:cNvSpPr>
            <a:spLocks noGrp="1"/>
          </p:cNvSpPr>
          <p:nvPr>
            <p:ph type="pic" sz="quarter" idx="21"/>
          </p:nvPr>
        </p:nvSpPr>
        <p:spPr>
          <a:xfrm>
            <a:off x="841375" y="3097232"/>
            <a:ext cx="4008120" cy="2742196"/>
          </a:xfrm>
        </p:spPr>
        <p:txBody>
          <a:bodyPr>
            <a:normAutofit/>
          </a:bodyPr>
          <a:lstStyle>
            <a:lvl1pPr>
              <a:defRPr sz="1200"/>
            </a:lvl1pPr>
          </a:lstStyle>
          <a:p>
            <a:r>
              <a:rPr lang="en-US" noProof="0"/>
              <a:t>Click icon to add picture</a:t>
            </a:r>
            <a:endParaRPr lang="en-US" noProof="0" dirty="0"/>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normAutofit/>
          </a:bodyPr>
          <a:lstStyle>
            <a:lvl1pPr>
              <a:defRPr sz="4000" b="1">
                <a:latin typeface="+mj-lt"/>
              </a:defRPr>
            </a:lvl1pPr>
          </a:lstStyle>
          <a:p>
            <a:r>
              <a:rPr lang="en-US" noProof="0"/>
              <a:t>Click to Add </a:t>
            </a:r>
            <a:br>
              <a:rPr lang="en-US" noProof="0"/>
            </a:br>
            <a:r>
              <a:rPr lang="en-US" noProof="0"/>
              <a:t>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375081"/>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829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Edit Master text styles</a:t>
            </a:r>
          </a:p>
        </p:txBody>
      </p:sp>
      <p:sp>
        <p:nvSpPr>
          <p:cNvPr id="15" name="Picture Placeholder 5">
            <a:extLst>
              <a:ext uri="{FF2B5EF4-FFF2-40B4-BE49-F238E27FC236}">
                <a16:creationId xmlns:a16="http://schemas.microsoft.com/office/drawing/2014/main" id="{EADDC907-00BA-437D-8631-DCDAA19616AC}"/>
              </a:ext>
            </a:extLst>
          </p:cNvPr>
          <p:cNvSpPr>
            <a:spLocks noGrp="1"/>
          </p:cNvSpPr>
          <p:nvPr>
            <p:ph type="pic" sz="quarter" idx="13"/>
          </p:nvPr>
        </p:nvSpPr>
        <p:spPr>
          <a:xfrm>
            <a:off x="6790155" y="1042384"/>
            <a:ext cx="804759" cy="804759"/>
          </a:xfrm>
          <a:prstGeom prst="ellipse">
            <a:avLst/>
          </a:prstGeom>
          <a:solidFill>
            <a:schemeClr val="accent1"/>
          </a:solidFill>
          <a:ln w="19050">
            <a:noFill/>
          </a:ln>
        </p:spPr>
        <p:txBody>
          <a:bodyPr>
            <a:normAutofit/>
          </a:bodyPr>
          <a:lstStyle>
            <a:lvl1pPr>
              <a:defRPr sz="800"/>
            </a:lvl1pPr>
          </a:lstStyle>
          <a:p>
            <a:r>
              <a:rPr lang="en-US" noProof="0"/>
              <a:t>Click icon to add picture</a:t>
            </a:r>
            <a:endParaRPr lang="en-US" noProof="0" dirty="0"/>
          </a:p>
        </p:txBody>
      </p:sp>
      <p:sp>
        <p:nvSpPr>
          <p:cNvPr id="21" name="Picture Placeholder 5">
            <a:extLst>
              <a:ext uri="{FF2B5EF4-FFF2-40B4-BE49-F238E27FC236}">
                <a16:creationId xmlns:a16="http://schemas.microsoft.com/office/drawing/2014/main" id="{44A0EDB5-B80A-4225-9741-99690ADBCE8D}"/>
              </a:ext>
            </a:extLst>
          </p:cNvPr>
          <p:cNvSpPr>
            <a:spLocks noGrp="1"/>
          </p:cNvSpPr>
          <p:nvPr>
            <p:ph type="pic" sz="quarter" idx="14"/>
          </p:nvPr>
        </p:nvSpPr>
        <p:spPr>
          <a:xfrm>
            <a:off x="6790155" y="2331743"/>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2" name="Picture Placeholder 5">
            <a:extLst>
              <a:ext uri="{FF2B5EF4-FFF2-40B4-BE49-F238E27FC236}">
                <a16:creationId xmlns:a16="http://schemas.microsoft.com/office/drawing/2014/main" id="{E5C18081-A6EE-421D-96AC-0A7FA46F744A}"/>
              </a:ext>
            </a:extLst>
          </p:cNvPr>
          <p:cNvSpPr>
            <a:spLocks noGrp="1"/>
          </p:cNvSpPr>
          <p:nvPr>
            <p:ph type="pic" sz="quarter" idx="15"/>
          </p:nvPr>
        </p:nvSpPr>
        <p:spPr>
          <a:xfrm>
            <a:off x="6790155" y="3621102"/>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3" name="Picture Placeholder 5">
            <a:extLst>
              <a:ext uri="{FF2B5EF4-FFF2-40B4-BE49-F238E27FC236}">
                <a16:creationId xmlns:a16="http://schemas.microsoft.com/office/drawing/2014/main" id="{1D21CB0A-3210-4B51-85A0-5111AEBA214F}"/>
              </a:ext>
            </a:extLst>
          </p:cNvPr>
          <p:cNvSpPr>
            <a:spLocks noGrp="1"/>
          </p:cNvSpPr>
          <p:nvPr>
            <p:ph type="pic" sz="quarter" idx="16"/>
          </p:nvPr>
        </p:nvSpPr>
        <p:spPr>
          <a:xfrm>
            <a:off x="6790155" y="4910461"/>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Tree>
    <p:extLst>
      <p:ext uri="{BB962C8B-B14F-4D97-AF65-F5344CB8AC3E}">
        <p14:creationId xmlns:p14="http://schemas.microsoft.com/office/powerpoint/2010/main" val="2219225103"/>
      </p:ext>
    </p:extLst>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2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0" y="3721472"/>
            <a:ext cx="12192000" cy="3136523"/>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atin typeface="+mj-lt"/>
              </a:defRPr>
            </a:lvl1pPr>
          </a:lstStyle>
          <a:p>
            <a:r>
              <a:rPr lang="en-US" noProof="0"/>
              <a:t>Click to Add Slide Title Here</a:t>
            </a:r>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1463303" y="2677210"/>
            <a:ext cx="804759" cy="804759"/>
          </a:xfrm>
          <a:prstGeom prst="ellipse">
            <a:avLst/>
          </a:prstGeom>
          <a:solidFill>
            <a:schemeClr val="bg1"/>
          </a:solidFill>
          <a:ln w="19050">
            <a:solidFill>
              <a:srgbClr val="1F1F26"/>
            </a:solidFill>
          </a:ln>
        </p:spPr>
        <p:txBody>
          <a:bodyPr>
            <a:normAutofit/>
          </a:bodyPr>
          <a:lstStyle>
            <a:lvl1pPr>
              <a:defRPr sz="800"/>
            </a:lvl1pPr>
          </a:lstStyle>
          <a:p>
            <a:r>
              <a:rPr lang="en-US" noProof="0"/>
              <a:t>Click icon to add picture</a:t>
            </a:r>
            <a:endParaRPr lang="en-US" noProof="0" dirty="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4310608"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7157913"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10005218"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3920809"/>
            <a:ext cx="2469806" cy="731694"/>
          </a:xfrm>
        </p:spPr>
        <p:txBody>
          <a:bodyPr anchor="t">
            <a:normAutofit/>
          </a:bodyPr>
          <a:lstStyle>
            <a:lvl1pPr marL="0" indent="0" algn="ctr">
              <a:buNone/>
              <a:defRPr sz="1400"/>
            </a:lvl1pPr>
          </a:lstStyle>
          <a:p>
            <a:pPr lvl="0"/>
            <a:r>
              <a:rPr lang="en-US" noProof="0"/>
              <a:t>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3923752"/>
            <a:ext cx="2469806" cy="731694"/>
          </a:xfrm>
        </p:spPr>
        <p:txBody>
          <a:bodyPr anchor="t">
            <a:normAutofit/>
          </a:bodyPr>
          <a:lstStyle>
            <a:lvl1pPr marL="0" indent="0" algn="ctr">
              <a:buNone/>
              <a:defRPr sz="1400"/>
            </a:lvl1pPr>
          </a:lstStyle>
          <a:p>
            <a:pPr lvl="0"/>
            <a:r>
              <a:rPr lang="en-US" noProof="0"/>
              <a:t>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3920809"/>
            <a:ext cx="2469806" cy="731694"/>
          </a:xfrm>
        </p:spPr>
        <p:txBody>
          <a:bodyPr anchor="t">
            <a:normAutofit/>
          </a:bodyPr>
          <a:lstStyle>
            <a:lvl1pPr marL="0" indent="0" algn="ctr">
              <a:buNone/>
              <a:defRPr sz="1400"/>
            </a:lvl1pPr>
          </a:lstStyle>
          <a:p>
            <a:pPr lvl="0"/>
            <a:r>
              <a:rPr lang="en-US" noProof="0"/>
              <a:t>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3916626"/>
            <a:ext cx="2469806" cy="731694"/>
          </a:xfrm>
        </p:spPr>
        <p:txBody>
          <a:bodyPr anchor="t">
            <a:normAutofit/>
          </a:bodyPr>
          <a:lstStyle>
            <a:lvl1pPr marL="0" indent="0" algn="ctr">
              <a:buNone/>
              <a:defRPr sz="1400"/>
            </a:lvl1pPr>
          </a:lstStyle>
          <a:p>
            <a:pPr lvl="0"/>
            <a:r>
              <a:rPr lang="en-US" noProof="0"/>
              <a:t>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1337302"/>
            <a:ext cx="10685257" cy="541483"/>
          </a:xfrm>
        </p:spPr>
        <p:txBody>
          <a:bodyPr lIns="0">
            <a:noAutofit/>
          </a:bodyPr>
          <a:lstStyle>
            <a:lvl1pPr marL="0" indent="0" algn="ctr">
              <a:lnSpc>
                <a:spcPct val="100000"/>
              </a:lnSpc>
              <a:buNone/>
              <a:defRPr sz="1400">
                <a:latin typeface="+mn-lt"/>
                <a:cs typeface="Arial" panose="020B0604020202020204" pitchFamily="34" charset="0"/>
              </a:defRPr>
            </a:lvl1pPr>
          </a:lstStyle>
          <a:p>
            <a:pPr lvl="0"/>
            <a:r>
              <a:rPr lang="en-US" noProof="0"/>
              <a:t>Edit Master text styles</a:t>
            </a:r>
          </a:p>
        </p:txBody>
      </p:sp>
    </p:spTree>
    <p:extLst>
      <p:ext uri="{BB962C8B-B14F-4D97-AF65-F5344CB8AC3E}">
        <p14:creationId xmlns:p14="http://schemas.microsoft.com/office/powerpoint/2010/main" val="638410284"/>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5_Image and Content">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1039330"/>
            <a:ext cx="10854914" cy="804759"/>
          </a:xfrm>
        </p:spPr>
        <p:txBody>
          <a:bodyPr lIns="0" anchor="b">
            <a:normAutofit/>
          </a:bodyPr>
          <a:lstStyle>
            <a:lvl1pPr algn="ctr">
              <a:defRPr sz="4000" b="1">
                <a:latin typeface="+mj-lt"/>
              </a:defRPr>
            </a:lvl1pPr>
          </a:lstStyle>
          <a:p>
            <a:r>
              <a:rPr lang="en-US" noProof="0"/>
              <a:t>Click to Add Slide Title Here</a:t>
            </a:r>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1341120" y="3235748"/>
            <a:ext cx="1049126" cy="1049124"/>
          </a:xfrm>
          <a:prstGeom prst="ellipse">
            <a:avLst/>
          </a:prstGeom>
          <a:solidFill>
            <a:schemeClr val="accent1"/>
          </a:solidFill>
          <a:ln w="19050">
            <a:noFill/>
          </a:ln>
        </p:spPr>
        <p:txBody>
          <a:bodyPr>
            <a:normAutofit/>
          </a:bodyPr>
          <a:lstStyle>
            <a:lvl1pPr>
              <a:defRPr sz="800">
                <a:latin typeface="+mn-lt"/>
              </a:defRPr>
            </a:lvl1pPr>
          </a:lstStyle>
          <a:p>
            <a:r>
              <a:rPr lang="en-US" noProof="0"/>
              <a:t>Click icon to add picture</a:t>
            </a:r>
            <a:endParaRPr lang="en-US" noProof="0" dirty="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4188425"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7035730"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9883035"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4601529"/>
            <a:ext cx="2469806" cy="731694"/>
          </a:xfrm>
        </p:spPr>
        <p:txBody>
          <a:bodyPr anchor="t">
            <a:normAutofit/>
          </a:bodyPr>
          <a:lstStyle>
            <a:lvl1pPr marL="0" indent="0" algn="ctr">
              <a:buNone/>
              <a:defRPr sz="1400">
                <a:latin typeface="+mn-lt"/>
              </a:defRPr>
            </a:lvl1pPr>
          </a:lstStyle>
          <a:p>
            <a:pPr lvl="0"/>
            <a:r>
              <a:rPr lang="en-US" noProof="0"/>
              <a:t>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4604472"/>
            <a:ext cx="2469806" cy="731694"/>
          </a:xfrm>
        </p:spPr>
        <p:txBody>
          <a:bodyPr anchor="t">
            <a:normAutofit/>
          </a:bodyPr>
          <a:lstStyle>
            <a:lvl1pPr marL="0" indent="0" algn="ctr">
              <a:buNone/>
              <a:defRPr sz="1400">
                <a:latin typeface="+mn-lt"/>
              </a:defRPr>
            </a:lvl1pPr>
          </a:lstStyle>
          <a:p>
            <a:pPr lvl="0"/>
            <a:r>
              <a:rPr lang="en-US" noProof="0"/>
              <a:t>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4601529"/>
            <a:ext cx="2469806" cy="731694"/>
          </a:xfrm>
        </p:spPr>
        <p:txBody>
          <a:bodyPr anchor="t">
            <a:normAutofit/>
          </a:bodyPr>
          <a:lstStyle>
            <a:lvl1pPr marL="0" indent="0" algn="ctr">
              <a:buNone/>
              <a:defRPr sz="1400">
                <a:latin typeface="+mn-lt"/>
              </a:defRPr>
            </a:lvl1pPr>
          </a:lstStyle>
          <a:p>
            <a:pPr lvl="0"/>
            <a:r>
              <a:rPr lang="en-US" noProof="0"/>
              <a:t>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4597346"/>
            <a:ext cx="2469806" cy="731694"/>
          </a:xfrm>
        </p:spPr>
        <p:txBody>
          <a:bodyPr anchor="t">
            <a:normAutofit/>
          </a:bodyPr>
          <a:lstStyle>
            <a:lvl1pPr marL="0" indent="0" algn="ctr">
              <a:buNone/>
              <a:defRPr sz="1400">
                <a:latin typeface="+mn-lt"/>
              </a:defRPr>
            </a:lvl1pPr>
          </a:lstStyle>
          <a:p>
            <a:pPr lvl="0"/>
            <a:r>
              <a:rPr lang="en-US" noProof="0"/>
              <a:t>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2018022"/>
            <a:ext cx="10685257" cy="541483"/>
          </a:xfrm>
        </p:spPr>
        <p:txBody>
          <a:bodyPr lIns="0">
            <a:noAutofit/>
          </a:bodyPr>
          <a:lstStyle>
            <a:lvl1pPr marL="0" indent="0" algn="ctr">
              <a:lnSpc>
                <a:spcPct val="100000"/>
              </a:lnSpc>
              <a:buNone/>
              <a:defRPr sz="1400">
                <a:latin typeface="+mn-lt"/>
                <a:cs typeface="Arial" panose="020B0604020202020204" pitchFamily="34" charset="0"/>
              </a:defRPr>
            </a:lvl1pPr>
          </a:lstStyle>
          <a:p>
            <a:pPr lvl="0"/>
            <a:r>
              <a:rPr lang="en-US" noProof="0"/>
              <a:t>Edit Master text styles</a:t>
            </a:r>
          </a:p>
        </p:txBody>
      </p:sp>
    </p:spTree>
    <p:extLst>
      <p:ext uri="{BB962C8B-B14F-4D97-AF65-F5344CB8AC3E}">
        <p14:creationId xmlns:p14="http://schemas.microsoft.com/office/powerpoint/2010/main" val="262005503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1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rgbClr val="DFE3E9"/>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mn-lt"/>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2234610"/>
            <a:ext cx="4008437" cy="1395208"/>
          </a:xfrm>
        </p:spPr>
        <p:txBody>
          <a:bodyPr lIns="0" anchor="b"/>
          <a:lstStyle>
            <a:lvl1pPr>
              <a:defRPr b="1">
                <a:latin typeface="+mj-lt"/>
              </a:defRPr>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3695479"/>
            <a:ext cx="4008437" cy="602887"/>
          </a:xfrm>
        </p:spPr>
        <p:txBody>
          <a:bodyPr lIns="0" anchor="t">
            <a:normAutofit/>
          </a:bodyPr>
          <a:lstStyle>
            <a:lvl1pPr marL="0" indent="0">
              <a:buNone/>
              <a:defRPr sz="1400" spc="300">
                <a:solidFill>
                  <a:schemeClr val="tx2"/>
                </a:solidFill>
                <a:latin typeface="+mn-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15261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6687422" y="1038724"/>
            <a:ext cx="804759" cy="804759"/>
          </a:xfrm>
          <a:prstGeom prst="ellipse">
            <a:avLst/>
          </a:prstGeom>
          <a:solidFill>
            <a:schemeClr val="bg1"/>
          </a:solidFill>
          <a:ln w="38100">
            <a:solidFill>
              <a:schemeClr val="bg1"/>
            </a:solidFill>
          </a:ln>
        </p:spPr>
        <p:txBody>
          <a:bodyPr>
            <a:normAutofit/>
          </a:bodyPr>
          <a:lstStyle>
            <a:lvl1pPr>
              <a:defRPr sz="800">
                <a:latin typeface="+mn-lt"/>
              </a:defRPr>
            </a:lvl1pPr>
          </a:lstStyle>
          <a:p>
            <a:r>
              <a:rPr lang="en-US" noProof="0"/>
              <a:t>Click icon to add picture</a:t>
            </a:r>
            <a:endParaRPr lang="en-US" noProof="0" dirty="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6687422" y="2330235"/>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6687422" y="3621746"/>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6687422" y="4913257"/>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atin typeface="+mn-lt"/>
              </a:defRPr>
            </a:lvl1pPr>
          </a:lstStyle>
          <a:p>
            <a:pPr lvl="0"/>
            <a:r>
              <a:rPr lang="en-US" noProof="0"/>
              <a:t>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atin typeface="+mn-lt"/>
              </a:defRPr>
            </a:lvl1pPr>
          </a:lstStyle>
          <a:p>
            <a:pPr lvl="0"/>
            <a:r>
              <a:rPr lang="en-US" noProof="0"/>
              <a:t>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atin typeface="+mn-lt"/>
              </a:defRPr>
            </a:lvl1pPr>
          </a:lstStyle>
          <a:p>
            <a:pPr lvl="0"/>
            <a:r>
              <a:rPr lang="en-US" noProof="0"/>
              <a:t>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atin typeface="+mn-lt"/>
              </a:defRPr>
            </a:lvl1pPr>
          </a:lstStyle>
          <a:p>
            <a:pPr lvl="0"/>
            <a:r>
              <a:rPr lang="en-US" noProof="0"/>
              <a:t>Edit Master text styles</a:t>
            </a:r>
          </a:p>
        </p:txBody>
      </p:sp>
    </p:spTree>
    <p:extLst>
      <p:ext uri="{BB962C8B-B14F-4D97-AF65-F5344CB8AC3E}">
        <p14:creationId xmlns:p14="http://schemas.microsoft.com/office/powerpoint/2010/main" val="419466795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841682" y="971950"/>
            <a:ext cx="3537030" cy="2036100"/>
          </a:xfrm>
        </p:spPr>
        <p:txBody>
          <a:bodyPr lIns="0"/>
          <a:lstStyle>
            <a:lvl1pPr>
              <a:defRPr>
                <a:solidFill>
                  <a:srgbClr val="5DAAB0"/>
                </a:solidFill>
                <a:latin typeface="+mj-lt"/>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0D8C8A61-C19F-4EF6-A991-5B6EFC5F7AFB}"/>
              </a:ext>
            </a:extLst>
          </p:cNvPr>
          <p:cNvSpPr>
            <a:spLocks noGrp="1"/>
          </p:cNvSpPr>
          <p:nvPr>
            <p:ph type="pic" sz="quarter" idx="11"/>
          </p:nvPr>
        </p:nvSpPr>
        <p:spPr>
          <a:xfrm>
            <a:off x="6076930" y="729827"/>
            <a:ext cx="1643384" cy="1643384"/>
          </a:xfrm>
          <a:prstGeom prst="ellipse">
            <a:avLst/>
          </a:prstGeom>
        </p:spPr>
        <p:txBody>
          <a:bodyPr/>
          <a:lstStyle>
            <a:lvl1pPr>
              <a:defRPr>
                <a:latin typeface="+mn-lt"/>
              </a:defRPr>
            </a:lvl1pPr>
          </a:lstStyle>
          <a:p>
            <a:r>
              <a:rPr lang="en-US"/>
              <a:t>Click icon to add picture</a:t>
            </a:r>
            <a:endParaRPr lang="en-US" dirty="0"/>
          </a:p>
        </p:txBody>
      </p:sp>
      <p:sp>
        <p:nvSpPr>
          <p:cNvPr id="6" name="Picture Placeholder 4">
            <a:extLst>
              <a:ext uri="{FF2B5EF4-FFF2-40B4-BE49-F238E27FC236}">
                <a16:creationId xmlns:a16="http://schemas.microsoft.com/office/drawing/2014/main" id="{FB28CC40-CBF3-4E1C-841D-45C7739F95EE}"/>
              </a:ext>
            </a:extLst>
          </p:cNvPr>
          <p:cNvSpPr>
            <a:spLocks noGrp="1"/>
          </p:cNvSpPr>
          <p:nvPr>
            <p:ph type="pic" sz="quarter" idx="12"/>
          </p:nvPr>
        </p:nvSpPr>
        <p:spPr>
          <a:xfrm>
            <a:off x="8970602" y="729827"/>
            <a:ext cx="1643384" cy="1643384"/>
          </a:xfrm>
          <a:prstGeom prst="ellipse">
            <a:avLst/>
          </a:prstGeom>
        </p:spPr>
        <p:txBody>
          <a:bodyPr/>
          <a:lstStyle>
            <a:lvl1pPr>
              <a:defRPr>
                <a:latin typeface="+mn-lt"/>
              </a:defRPr>
            </a:lvl1pPr>
          </a:lstStyle>
          <a:p>
            <a:r>
              <a:rPr lang="en-US"/>
              <a:t>Click icon to add picture</a:t>
            </a:r>
            <a:endParaRPr lang="en-US" dirty="0"/>
          </a:p>
        </p:txBody>
      </p:sp>
      <p:sp>
        <p:nvSpPr>
          <p:cNvPr id="7" name="Picture Placeholder 4">
            <a:extLst>
              <a:ext uri="{FF2B5EF4-FFF2-40B4-BE49-F238E27FC236}">
                <a16:creationId xmlns:a16="http://schemas.microsoft.com/office/drawing/2014/main" id="{12606688-9042-46BE-82EA-2A9034C21250}"/>
              </a:ext>
            </a:extLst>
          </p:cNvPr>
          <p:cNvSpPr>
            <a:spLocks noGrp="1"/>
          </p:cNvSpPr>
          <p:nvPr>
            <p:ph type="pic" sz="quarter" idx="13"/>
          </p:nvPr>
        </p:nvSpPr>
        <p:spPr>
          <a:xfrm>
            <a:off x="6076930" y="3646649"/>
            <a:ext cx="1643384" cy="1643384"/>
          </a:xfrm>
          <a:prstGeom prst="ellipse">
            <a:avLst/>
          </a:prstGeom>
        </p:spPr>
        <p:txBody>
          <a:bodyPr/>
          <a:lstStyle>
            <a:lvl1pPr>
              <a:defRPr>
                <a:latin typeface="+mn-lt"/>
              </a:defRPr>
            </a:lvl1pPr>
          </a:lstStyle>
          <a:p>
            <a:r>
              <a:rPr lang="en-US"/>
              <a:t>Click icon to add picture</a:t>
            </a:r>
            <a:endParaRPr lang="en-US" dirty="0"/>
          </a:p>
        </p:txBody>
      </p:sp>
      <p:sp>
        <p:nvSpPr>
          <p:cNvPr id="8" name="Picture Placeholder 4">
            <a:extLst>
              <a:ext uri="{FF2B5EF4-FFF2-40B4-BE49-F238E27FC236}">
                <a16:creationId xmlns:a16="http://schemas.microsoft.com/office/drawing/2014/main" id="{94A72397-DF36-48ED-9888-0827D143B9BE}"/>
              </a:ext>
            </a:extLst>
          </p:cNvPr>
          <p:cNvSpPr>
            <a:spLocks noGrp="1"/>
          </p:cNvSpPr>
          <p:nvPr>
            <p:ph type="pic" sz="quarter" idx="14"/>
          </p:nvPr>
        </p:nvSpPr>
        <p:spPr>
          <a:xfrm>
            <a:off x="8970602" y="3646649"/>
            <a:ext cx="1643384" cy="1643384"/>
          </a:xfrm>
          <a:prstGeom prst="ellipse">
            <a:avLst/>
          </a:prstGeom>
        </p:spPr>
        <p:txBody>
          <a:bodyPr/>
          <a:lstStyle>
            <a:lvl1pPr>
              <a:defRPr>
                <a:latin typeface="+mn-lt"/>
              </a:defRPr>
            </a:lvl1pPr>
          </a:lstStyle>
          <a:p>
            <a:r>
              <a:rPr lang="en-US"/>
              <a:t>Click icon to add picture</a:t>
            </a: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5642770" y="282383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a:t>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5642770" y="241951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8544956" y="282383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a:t>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8544956" y="241951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dirty="0"/>
              <a:t>ADD NAME HERE</a:t>
            </a:r>
          </a:p>
        </p:txBody>
      </p:sp>
      <p:sp>
        <p:nvSpPr>
          <p:cNvPr id="17" name="Text Placeholder 6">
            <a:extLst>
              <a:ext uri="{FF2B5EF4-FFF2-40B4-BE49-F238E27FC236}">
                <a16:creationId xmlns:a16="http://schemas.microsoft.com/office/drawing/2014/main" id="{5A499762-AEDB-43BC-89CC-CC0602BEAF73}"/>
              </a:ext>
            </a:extLst>
          </p:cNvPr>
          <p:cNvSpPr>
            <a:spLocks noGrp="1"/>
          </p:cNvSpPr>
          <p:nvPr>
            <p:ph type="body" sz="quarter" idx="23"/>
          </p:nvPr>
        </p:nvSpPr>
        <p:spPr>
          <a:xfrm>
            <a:off x="5642770" y="574065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a:t>Edit Master text styles</a:t>
            </a:r>
          </a:p>
        </p:txBody>
      </p:sp>
      <p:sp>
        <p:nvSpPr>
          <p:cNvPr id="18" name="Text Placeholder 6">
            <a:extLst>
              <a:ext uri="{FF2B5EF4-FFF2-40B4-BE49-F238E27FC236}">
                <a16:creationId xmlns:a16="http://schemas.microsoft.com/office/drawing/2014/main" id="{880EDD7E-326D-47DC-B58D-88ECE1D00F94}"/>
              </a:ext>
            </a:extLst>
          </p:cNvPr>
          <p:cNvSpPr>
            <a:spLocks noGrp="1"/>
          </p:cNvSpPr>
          <p:nvPr>
            <p:ph type="body" sz="quarter" idx="24" hasCustomPrompt="1"/>
          </p:nvPr>
        </p:nvSpPr>
        <p:spPr>
          <a:xfrm>
            <a:off x="5642770" y="533633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dirty="0"/>
              <a:t>ADD NAME HERE</a:t>
            </a:r>
          </a:p>
        </p:txBody>
      </p:sp>
      <p:sp>
        <p:nvSpPr>
          <p:cNvPr id="19" name="Text Placeholder 6">
            <a:extLst>
              <a:ext uri="{FF2B5EF4-FFF2-40B4-BE49-F238E27FC236}">
                <a16:creationId xmlns:a16="http://schemas.microsoft.com/office/drawing/2014/main" id="{DB92C933-F978-486C-A305-0BAC73E0F152}"/>
              </a:ext>
            </a:extLst>
          </p:cNvPr>
          <p:cNvSpPr>
            <a:spLocks noGrp="1"/>
          </p:cNvSpPr>
          <p:nvPr>
            <p:ph type="body" sz="quarter" idx="25"/>
          </p:nvPr>
        </p:nvSpPr>
        <p:spPr>
          <a:xfrm>
            <a:off x="8544956" y="574065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a:t>Edit Master text styles</a:t>
            </a:r>
          </a:p>
        </p:txBody>
      </p:sp>
      <p:sp>
        <p:nvSpPr>
          <p:cNvPr id="20" name="Text Placeholder 6">
            <a:extLst>
              <a:ext uri="{FF2B5EF4-FFF2-40B4-BE49-F238E27FC236}">
                <a16:creationId xmlns:a16="http://schemas.microsoft.com/office/drawing/2014/main" id="{B18BFAE0-942E-42DB-BD07-596D50E07E37}"/>
              </a:ext>
            </a:extLst>
          </p:cNvPr>
          <p:cNvSpPr>
            <a:spLocks noGrp="1"/>
          </p:cNvSpPr>
          <p:nvPr>
            <p:ph type="body" sz="quarter" idx="26" hasCustomPrompt="1"/>
          </p:nvPr>
        </p:nvSpPr>
        <p:spPr>
          <a:xfrm>
            <a:off x="8544956" y="533633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dirty="0"/>
              <a:t>ADD NAME HERE</a:t>
            </a:r>
          </a:p>
        </p:txBody>
      </p:sp>
      <p:sp>
        <p:nvSpPr>
          <p:cNvPr id="16" name="Shape 62">
            <a:extLst>
              <a:ext uri="{FF2B5EF4-FFF2-40B4-BE49-F238E27FC236}">
                <a16:creationId xmlns:a16="http://schemas.microsoft.com/office/drawing/2014/main" id="{E2A7A773-8673-42D6-B565-4013CBE76BBD}"/>
              </a:ext>
            </a:extLst>
          </p:cNvPr>
          <p:cNvSpPr/>
          <p:nvPr userDrawn="1"/>
        </p:nvSpPr>
        <p:spPr>
          <a:xfrm rot="16200000" flipV="1">
            <a:off x="965155" y="-184909"/>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68776455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E8D18BE-27C3-4048-91A7-DD0F0F8D0861}"/>
              </a:ext>
            </a:extLst>
          </p:cNvPr>
          <p:cNvSpPr/>
          <p:nvPr userDrawn="1"/>
        </p:nvSpPr>
        <p:spPr>
          <a:xfrm>
            <a:off x="4190264" y="2280735"/>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2106887" y="616350"/>
            <a:ext cx="7978227" cy="1062602"/>
          </a:xfrm>
        </p:spPr>
        <p:txBody>
          <a:bodyPr lIns="0"/>
          <a:lstStyle>
            <a:lvl1pPr algn="ctr">
              <a:defRPr>
                <a:solidFill>
                  <a:schemeClr val="tx2"/>
                </a:solidFill>
                <a:latin typeface="+mj-lt"/>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0D8C8A61-C19F-4EF6-A991-5B6EFC5F7AFB}"/>
              </a:ext>
            </a:extLst>
          </p:cNvPr>
          <p:cNvSpPr>
            <a:spLocks noGrp="1"/>
          </p:cNvSpPr>
          <p:nvPr>
            <p:ph type="pic" sz="quarter" idx="11"/>
          </p:nvPr>
        </p:nvSpPr>
        <p:spPr>
          <a:xfrm>
            <a:off x="4306007" y="2385012"/>
            <a:ext cx="1643384" cy="1643384"/>
          </a:xfrm>
          <a:prstGeom prst="ellipse">
            <a:avLst/>
          </a:prstGeom>
        </p:spPr>
        <p:txBody>
          <a:bodyPr>
            <a:normAutofit/>
          </a:bodyPr>
          <a:lstStyle>
            <a:lvl1pPr algn="ctr">
              <a:defRPr sz="1600">
                <a:latin typeface="+mn-lt"/>
              </a:defRPr>
            </a:lvl1pPr>
          </a:lstStyle>
          <a:p>
            <a:r>
              <a:rPr lang="en-US"/>
              <a:t>Click icon to add picture</a:t>
            </a:r>
            <a:endParaRPr lang="en-US" dirty="0"/>
          </a:p>
        </p:txBody>
      </p:sp>
      <p:sp>
        <p:nvSpPr>
          <p:cNvPr id="6" name="Picture Placeholder 4">
            <a:extLst>
              <a:ext uri="{FF2B5EF4-FFF2-40B4-BE49-F238E27FC236}">
                <a16:creationId xmlns:a16="http://schemas.microsoft.com/office/drawing/2014/main" id="{FB28CC40-CBF3-4E1C-841D-45C7739F95EE}"/>
              </a:ext>
            </a:extLst>
          </p:cNvPr>
          <p:cNvSpPr>
            <a:spLocks noGrp="1"/>
          </p:cNvSpPr>
          <p:nvPr>
            <p:ph type="pic" sz="quarter" idx="12"/>
          </p:nvPr>
        </p:nvSpPr>
        <p:spPr>
          <a:xfrm>
            <a:off x="6273705" y="2385012"/>
            <a:ext cx="1643384" cy="1643384"/>
          </a:xfrm>
          <a:prstGeom prst="ellipse">
            <a:avLst/>
          </a:prstGeom>
        </p:spPr>
        <p:txBody>
          <a:bodyPr>
            <a:normAutofit/>
          </a:bodyPr>
          <a:lstStyle>
            <a:lvl1pPr algn="ctr">
              <a:defRPr sz="1600">
                <a:latin typeface="+mn-lt"/>
              </a:defRPr>
            </a:lvl1pPr>
          </a:lstStyle>
          <a:p>
            <a:r>
              <a:rPr lang="en-US"/>
              <a:t>Click icon to add picture</a:t>
            </a:r>
            <a:endParaRPr lang="en-US" dirty="0"/>
          </a:p>
        </p:txBody>
      </p:sp>
      <p:sp>
        <p:nvSpPr>
          <p:cNvPr id="7" name="Picture Placeholder 4">
            <a:extLst>
              <a:ext uri="{FF2B5EF4-FFF2-40B4-BE49-F238E27FC236}">
                <a16:creationId xmlns:a16="http://schemas.microsoft.com/office/drawing/2014/main" id="{12606688-9042-46BE-82EA-2A9034C21250}"/>
              </a:ext>
            </a:extLst>
          </p:cNvPr>
          <p:cNvSpPr>
            <a:spLocks noGrp="1"/>
          </p:cNvSpPr>
          <p:nvPr>
            <p:ph type="pic" sz="quarter" idx="13"/>
          </p:nvPr>
        </p:nvSpPr>
        <p:spPr>
          <a:xfrm>
            <a:off x="4306007" y="4352707"/>
            <a:ext cx="1643384" cy="1643384"/>
          </a:xfrm>
          <a:prstGeom prst="ellipse">
            <a:avLst/>
          </a:prstGeom>
        </p:spPr>
        <p:txBody>
          <a:bodyPr>
            <a:normAutofit/>
          </a:bodyPr>
          <a:lstStyle>
            <a:lvl1pPr algn="ctr">
              <a:defRPr sz="1600">
                <a:latin typeface="+mn-lt"/>
              </a:defRPr>
            </a:lvl1pPr>
          </a:lstStyle>
          <a:p>
            <a:r>
              <a:rPr lang="en-US"/>
              <a:t>Click icon to add picture</a:t>
            </a:r>
            <a:endParaRPr lang="en-US" dirty="0"/>
          </a:p>
        </p:txBody>
      </p:sp>
      <p:sp>
        <p:nvSpPr>
          <p:cNvPr id="8" name="Picture Placeholder 4">
            <a:extLst>
              <a:ext uri="{FF2B5EF4-FFF2-40B4-BE49-F238E27FC236}">
                <a16:creationId xmlns:a16="http://schemas.microsoft.com/office/drawing/2014/main" id="{94A72397-DF36-48ED-9888-0827D143B9BE}"/>
              </a:ext>
            </a:extLst>
          </p:cNvPr>
          <p:cNvSpPr>
            <a:spLocks noGrp="1"/>
          </p:cNvSpPr>
          <p:nvPr>
            <p:ph type="pic" sz="quarter" idx="14"/>
          </p:nvPr>
        </p:nvSpPr>
        <p:spPr>
          <a:xfrm>
            <a:off x="6273705" y="4352707"/>
            <a:ext cx="1643384" cy="1643384"/>
          </a:xfrm>
          <a:prstGeom prst="ellipse">
            <a:avLst/>
          </a:prstGeom>
        </p:spPr>
        <p:txBody>
          <a:bodyPr>
            <a:normAutofit/>
          </a:bodyPr>
          <a:lstStyle>
            <a:lvl1pPr algn="ctr">
              <a:defRPr sz="1600">
                <a:latin typeface="+mn-lt"/>
              </a:defRPr>
            </a:lvl1pPr>
          </a:lstStyle>
          <a:p>
            <a:r>
              <a:rPr lang="en-US"/>
              <a:t>Click icon to add picture</a:t>
            </a: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1504731" y="3168715"/>
            <a:ext cx="2517605" cy="484146"/>
          </a:xfrm>
        </p:spPr>
        <p:txBody>
          <a:bodyPr lIns="0">
            <a:noAutofit/>
          </a:bodyPr>
          <a:lstStyle>
            <a:lvl1pPr marL="0" indent="0" algn="r">
              <a:buNone/>
              <a:defRPr sz="1400">
                <a:latin typeface="+mn-lt"/>
                <a:cs typeface="Arial" panose="020B0604020202020204" pitchFamily="34" charset="0"/>
              </a:defRPr>
            </a:lvl1pPr>
          </a:lstStyle>
          <a:p>
            <a:pPr lvl="0"/>
            <a:r>
              <a:rPr lang="en-US"/>
              <a:t>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1504731" y="2764389"/>
            <a:ext cx="2517605" cy="382749"/>
          </a:xfrm>
        </p:spPr>
        <p:txBody>
          <a:bodyPr lIns="0" anchor="b">
            <a:noAutofit/>
          </a:bodyPr>
          <a:lstStyle>
            <a:lvl1pPr marL="0" indent="0" algn="r">
              <a:buNone/>
              <a:defRPr sz="1600" b="1">
                <a:latin typeface="+mn-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8241403" y="3168715"/>
            <a:ext cx="2517605" cy="484146"/>
          </a:xfrm>
        </p:spPr>
        <p:txBody>
          <a:bodyPr lIns="0">
            <a:noAutofit/>
          </a:bodyPr>
          <a:lstStyle>
            <a:lvl1pPr marL="0" indent="0" algn="l">
              <a:buNone/>
              <a:defRPr sz="1400">
                <a:latin typeface="+mn-lt"/>
                <a:cs typeface="Arial" panose="020B0604020202020204" pitchFamily="34" charset="0"/>
              </a:defRPr>
            </a:lvl1pPr>
          </a:lstStyle>
          <a:p>
            <a:pPr lvl="0"/>
            <a:r>
              <a:rPr lang="en-US"/>
              <a:t>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8241403" y="2764389"/>
            <a:ext cx="2517605" cy="382749"/>
          </a:xfrm>
        </p:spPr>
        <p:txBody>
          <a:bodyPr lIns="0" anchor="b">
            <a:noAutofit/>
          </a:bodyPr>
          <a:lstStyle>
            <a:lvl1pPr marL="0" indent="0" algn="l">
              <a:buNone/>
              <a:defRPr sz="1600" b="1">
                <a:latin typeface="+mn-lt"/>
                <a:cs typeface="Arial" panose="020B0604020202020204" pitchFamily="34" charset="0"/>
              </a:defRPr>
            </a:lvl1pPr>
          </a:lstStyle>
          <a:p>
            <a:pPr lvl="0"/>
            <a:r>
              <a:rPr lang="en-US" dirty="0"/>
              <a:t>ADD NAME HERE</a:t>
            </a:r>
          </a:p>
        </p:txBody>
      </p:sp>
      <p:sp>
        <p:nvSpPr>
          <p:cNvPr id="13" name="Text Placeholder 6">
            <a:extLst>
              <a:ext uri="{FF2B5EF4-FFF2-40B4-BE49-F238E27FC236}">
                <a16:creationId xmlns:a16="http://schemas.microsoft.com/office/drawing/2014/main" id="{3B9FAC90-EA8D-4C0E-A0D1-0D252B50A12F}"/>
              </a:ext>
            </a:extLst>
          </p:cNvPr>
          <p:cNvSpPr>
            <a:spLocks noGrp="1"/>
          </p:cNvSpPr>
          <p:nvPr>
            <p:ph type="body" sz="quarter" idx="19"/>
          </p:nvPr>
        </p:nvSpPr>
        <p:spPr>
          <a:xfrm>
            <a:off x="1504731" y="5167572"/>
            <a:ext cx="2517605" cy="484146"/>
          </a:xfrm>
        </p:spPr>
        <p:txBody>
          <a:bodyPr lIns="0">
            <a:noAutofit/>
          </a:bodyPr>
          <a:lstStyle>
            <a:lvl1pPr marL="0" indent="0" algn="r">
              <a:buNone/>
              <a:defRPr sz="1400">
                <a:latin typeface="+mn-lt"/>
                <a:cs typeface="Arial" panose="020B0604020202020204" pitchFamily="34" charset="0"/>
              </a:defRPr>
            </a:lvl1pPr>
          </a:lstStyle>
          <a:p>
            <a:pPr lvl="0"/>
            <a:r>
              <a:rPr lang="en-US"/>
              <a:t>Edit Master text styles</a:t>
            </a:r>
          </a:p>
        </p:txBody>
      </p:sp>
      <p:sp>
        <p:nvSpPr>
          <p:cNvPr id="14" name="Text Placeholder 6">
            <a:extLst>
              <a:ext uri="{FF2B5EF4-FFF2-40B4-BE49-F238E27FC236}">
                <a16:creationId xmlns:a16="http://schemas.microsoft.com/office/drawing/2014/main" id="{5556F808-0B84-4923-9C86-83F13CFABBB6}"/>
              </a:ext>
            </a:extLst>
          </p:cNvPr>
          <p:cNvSpPr>
            <a:spLocks noGrp="1"/>
          </p:cNvSpPr>
          <p:nvPr>
            <p:ph type="body" sz="quarter" idx="20" hasCustomPrompt="1"/>
          </p:nvPr>
        </p:nvSpPr>
        <p:spPr>
          <a:xfrm>
            <a:off x="1504731" y="4763246"/>
            <a:ext cx="2517605" cy="382749"/>
          </a:xfrm>
        </p:spPr>
        <p:txBody>
          <a:bodyPr lIns="0" anchor="b">
            <a:noAutofit/>
          </a:bodyPr>
          <a:lstStyle>
            <a:lvl1pPr marL="0" indent="0" algn="r">
              <a:buNone/>
              <a:defRPr sz="1600" b="1">
                <a:latin typeface="+mn-lt"/>
                <a:cs typeface="Arial" panose="020B0604020202020204" pitchFamily="34" charset="0"/>
              </a:defRPr>
            </a:lvl1pPr>
          </a:lstStyle>
          <a:p>
            <a:pPr lvl="0"/>
            <a:r>
              <a:rPr lang="en-US" dirty="0"/>
              <a:t>ADD NAME HERE</a:t>
            </a:r>
          </a:p>
        </p:txBody>
      </p:sp>
      <p:sp>
        <p:nvSpPr>
          <p:cNvPr id="15" name="Text Placeholder 6">
            <a:extLst>
              <a:ext uri="{FF2B5EF4-FFF2-40B4-BE49-F238E27FC236}">
                <a16:creationId xmlns:a16="http://schemas.microsoft.com/office/drawing/2014/main" id="{6D49870F-68D7-4CDC-8F2A-696151FA2B90}"/>
              </a:ext>
            </a:extLst>
          </p:cNvPr>
          <p:cNvSpPr>
            <a:spLocks noGrp="1"/>
          </p:cNvSpPr>
          <p:nvPr>
            <p:ph type="body" sz="quarter" idx="21"/>
          </p:nvPr>
        </p:nvSpPr>
        <p:spPr>
          <a:xfrm>
            <a:off x="8241403" y="5167572"/>
            <a:ext cx="2517605" cy="484146"/>
          </a:xfrm>
        </p:spPr>
        <p:txBody>
          <a:bodyPr lIns="0">
            <a:noAutofit/>
          </a:bodyPr>
          <a:lstStyle>
            <a:lvl1pPr marL="0" indent="0" algn="l">
              <a:buNone/>
              <a:defRPr sz="1400">
                <a:latin typeface="+mn-lt"/>
                <a:cs typeface="Arial" panose="020B0604020202020204" pitchFamily="34" charset="0"/>
              </a:defRPr>
            </a:lvl1pPr>
          </a:lstStyle>
          <a:p>
            <a:pPr lvl="0"/>
            <a:r>
              <a:rPr lang="en-US"/>
              <a:t>Edit Master text styles</a:t>
            </a:r>
          </a:p>
        </p:txBody>
      </p:sp>
      <p:sp>
        <p:nvSpPr>
          <p:cNvPr id="16" name="Text Placeholder 6">
            <a:extLst>
              <a:ext uri="{FF2B5EF4-FFF2-40B4-BE49-F238E27FC236}">
                <a16:creationId xmlns:a16="http://schemas.microsoft.com/office/drawing/2014/main" id="{530C251D-6B9A-485B-A02D-AAF34ECA7B5D}"/>
              </a:ext>
            </a:extLst>
          </p:cNvPr>
          <p:cNvSpPr>
            <a:spLocks noGrp="1"/>
          </p:cNvSpPr>
          <p:nvPr>
            <p:ph type="body" sz="quarter" idx="22" hasCustomPrompt="1"/>
          </p:nvPr>
        </p:nvSpPr>
        <p:spPr>
          <a:xfrm>
            <a:off x="8241403" y="4763246"/>
            <a:ext cx="2517605" cy="382749"/>
          </a:xfrm>
        </p:spPr>
        <p:txBody>
          <a:bodyPr lIns="0" anchor="b">
            <a:noAutofit/>
          </a:bodyPr>
          <a:lstStyle>
            <a:lvl1pPr marL="0" indent="0" algn="l">
              <a:buNone/>
              <a:defRPr sz="1600" b="1">
                <a:latin typeface="+mn-lt"/>
                <a:cs typeface="Arial" panose="020B0604020202020204" pitchFamily="34" charset="0"/>
              </a:defRPr>
            </a:lvl1pPr>
          </a:lstStyle>
          <a:p>
            <a:pPr lvl="0"/>
            <a:r>
              <a:rPr lang="en-US" dirty="0"/>
              <a:t>ADD NAME HERE</a:t>
            </a:r>
          </a:p>
        </p:txBody>
      </p:sp>
      <p:sp>
        <p:nvSpPr>
          <p:cNvPr id="17" name="Oval 16">
            <a:extLst>
              <a:ext uri="{FF2B5EF4-FFF2-40B4-BE49-F238E27FC236}">
                <a16:creationId xmlns:a16="http://schemas.microsoft.com/office/drawing/2014/main" id="{EC623159-5A5F-49ED-8FE8-D17FB82C8BB9}"/>
              </a:ext>
            </a:extLst>
          </p:cNvPr>
          <p:cNvSpPr/>
          <p:nvPr userDrawn="1"/>
        </p:nvSpPr>
        <p:spPr>
          <a:xfrm>
            <a:off x="6157960" y="2280735"/>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
        <p:nvSpPr>
          <p:cNvPr id="18" name="Oval 17">
            <a:extLst>
              <a:ext uri="{FF2B5EF4-FFF2-40B4-BE49-F238E27FC236}">
                <a16:creationId xmlns:a16="http://schemas.microsoft.com/office/drawing/2014/main" id="{83F630FE-FEDE-4DCF-98BE-57FA329D971D}"/>
              </a:ext>
            </a:extLst>
          </p:cNvPr>
          <p:cNvSpPr/>
          <p:nvPr userDrawn="1"/>
        </p:nvSpPr>
        <p:spPr>
          <a:xfrm>
            <a:off x="4190264" y="4236857"/>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
        <p:nvSpPr>
          <p:cNvPr id="19" name="Oval 18">
            <a:extLst>
              <a:ext uri="{FF2B5EF4-FFF2-40B4-BE49-F238E27FC236}">
                <a16:creationId xmlns:a16="http://schemas.microsoft.com/office/drawing/2014/main" id="{5CEE0F46-6DA2-40B8-B7F9-015FA8D24163}"/>
              </a:ext>
            </a:extLst>
          </p:cNvPr>
          <p:cNvSpPr/>
          <p:nvPr userDrawn="1"/>
        </p:nvSpPr>
        <p:spPr>
          <a:xfrm>
            <a:off x="6157960" y="4236857"/>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Tree>
    <p:extLst>
      <p:ext uri="{BB962C8B-B14F-4D97-AF65-F5344CB8AC3E}">
        <p14:creationId xmlns:p14="http://schemas.microsoft.com/office/powerpoint/2010/main" val="333117509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atin typeface="+mj-lt"/>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Edit Master text styles</a:t>
            </a:r>
          </a:p>
        </p:txBody>
      </p:sp>
      <p:sp>
        <p:nvSpPr>
          <p:cNvPr id="3" name="Chart Placeholder 2">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392680"/>
            <a:ext cx="10719842" cy="4167505"/>
          </a:xfrm>
        </p:spPr>
        <p:txBody>
          <a:bodyPr/>
          <a:lstStyle/>
          <a:p>
            <a:r>
              <a:rPr lang="en-US" noProof="0"/>
              <a:t>Click icon to add chart</a:t>
            </a:r>
            <a:endParaRPr lang="en-US" noProof="0" dirty="0"/>
          </a:p>
        </p:txBody>
      </p:sp>
    </p:spTree>
    <p:extLst>
      <p:ext uri="{BB962C8B-B14F-4D97-AF65-F5344CB8AC3E}">
        <p14:creationId xmlns:p14="http://schemas.microsoft.com/office/powerpoint/2010/main" val="74456074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atin typeface="+mj-lt"/>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Edit Master text styles</a:t>
            </a:r>
          </a:p>
        </p:txBody>
      </p:sp>
      <p:sp>
        <p:nvSpPr>
          <p:cNvPr id="3" name="Chart Placeholder 2">
            <a:extLst>
              <a:ext uri="{FF2B5EF4-FFF2-40B4-BE49-F238E27FC236}">
                <a16:creationId xmlns:a16="http://schemas.microsoft.com/office/drawing/2014/main" id="{D352E4A8-F531-4E6C-BD45-CE540EDB1D48}"/>
              </a:ext>
            </a:extLst>
          </p:cNvPr>
          <p:cNvSpPr>
            <a:spLocks noGrp="1"/>
          </p:cNvSpPr>
          <p:nvPr>
            <p:ph type="chart" sz="quarter" idx="13"/>
          </p:nvPr>
        </p:nvSpPr>
        <p:spPr>
          <a:xfrm>
            <a:off x="5815420" y="2392680"/>
            <a:ext cx="5742622" cy="4023995"/>
          </a:xfrm>
        </p:spPr>
        <p:txBody>
          <a:bodyPr/>
          <a:lstStyle/>
          <a:p>
            <a:r>
              <a:rPr lang="en-US" noProof="0"/>
              <a:t>Click icon to add chart</a:t>
            </a:r>
            <a:endParaRPr lang="en-US" noProof="0" dirty="0"/>
          </a:p>
        </p:txBody>
      </p:sp>
      <p:sp>
        <p:nvSpPr>
          <p:cNvPr id="4" name="Picture Placeholder 3">
            <a:extLst>
              <a:ext uri="{FF2B5EF4-FFF2-40B4-BE49-F238E27FC236}">
                <a16:creationId xmlns:a16="http://schemas.microsoft.com/office/drawing/2014/main" id="{C9E9201F-1E54-4CE0-974D-2A45F04F48B9}"/>
              </a:ext>
            </a:extLst>
          </p:cNvPr>
          <p:cNvSpPr>
            <a:spLocks noGrp="1"/>
          </p:cNvSpPr>
          <p:nvPr>
            <p:ph type="pic" sz="quarter" idx="14"/>
          </p:nvPr>
        </p:nvSpPr>
        <p:spPr>
          <a:xfrm>
            <a:off x="838200" y="2392045"/>
            <a:ext cx="4776788" cy="4023995"/>
          </a:xfrm>
        </p:spPr>
        <p:txBody>
          <a:bodyPr/>
          <a:lstStyle/>
          <a:p>
            <a:r>
              <a:rPr lang="en-US" noProof="0"/>
              <a:t>Click icon to add picture</a:t>
            </a:r>
            <a:endParaRPr lang="en-US" noProof="0" dirty="0"/>
          </a:p>
        </p:txBody>
      </p:sp>
    </p:spTree>
    <p:extLst>
      <p:ext uri="{BB962C8B-B14F-4D97-AF65-F5344CB8AC3E}">
        <p14:creationId xmlns:p14="http://schemas.microsoft.com/office/powerpoint/2010/main" val="69851455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647700" y="289560"/>
            <a:ext cx="10896600" cy="893218"/>
          </a:xfrm>
        </p:spPr>
        <p:txBody>
          <a:bodyPr anchor="b"/>
          <a:lstStyle>
            <a:lvl1pPr algn="ctr">
              <a:defRPr>
                <a:latin typeface="+mj-lt"/>
              </a:defRPr>
            </a:lvl1pPr>
          </a:lstStyle>
          <a:p>
            <a:r>
              <a:rPr lang="en-US" dirty="0"/>
              <a:t>CLICK TO EDIT MASTER TITLE STYLE</a:t>
            </a:r>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647700" y="1097363"/>
            <a:ext cx="10896600" cy="602887"/>
          </a:xfrm>
        </p:spPr>
        <p:txBody>
          <a:bodyPr anchor="ctr">
            <a:normAutofit/>
          </a:bodyPr>
          <a:lstStyle>
            <a:lvl1pPr marL="0" indent="0" algn="ctr">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dirty="0"/>
              <a:t>SUBTITLE HERE</a:t>
            </a:r>
          </a:p>
        </p:txBody>
      </p:sp>
      <p:sp>
        <p:nvSpPr>
          <p:cNvPr id="4" name="Table Placeholder 3">
            <a:extLst>
              <a:ext uri="{FF2B5EF4-FFF2-40B4-BE49-F238E27FC236}">
                <a16:creationId xmlns:a16="http://schemas.microsoft.com/office/drawing/2014/main" id="{EC1740A4-BBA1-4296-9738-ADD3B80B2439}"/>
              </a:ext>
            </a:extLst>
          </p:cNvPr>
          <p:cNvSpPr>
            <a:spLocks noGrp="1"/>
          </p:cNvSpPr>
          <p:nvPr>
            <p:ph type="tbl" sz="quarter" idx="13"/>
          </p:nvPr>
        </p:nvSpPr>
        <p:spPr>
          <a:xfrm>
            <a:off x="647700" y="1806575"/>
            <a:ext cx="10896600" cy="4578350"/>
          </a:xfrm>
        </p:spPr>
        <p:txBody>
          <a:bodyPr/>
          <a:lstStyle/>
          <a:p>
            <a:r>
              <a:rPr lang="en-US"/>
              <a:t>Click icon to add table</a:t>
            </a:r>
            <a:endParaRPr lang="en-US" dirty="0"/>
          </a:p>
        </p:txBody>
      </p:sp>
    </p:spTree>
    <p:extLst>
      <p:ext uri="{BB962C8B-B14F-4D97-AF65-F5344CB8AC3E}">
        <p14:creationId xmlns:p14="http://schemas.microsoft.com/office/powerpoint/2010/main" val="8508298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23659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518160" y="524172"/>
            <a:ext cx="2578099" cy="2508588"/>
          </a:xfrm>
        </p:spPr>
        <p:txBody>
          <a:bodyPr lIns="0" anchor="t">
            <a:normAutofit/>
          </a:bodyPr>
          <a:lstStyle>
            <a:lvl1pPr algn="l">
              <a:defRPr sz="4000">
                <a:latin typeface="+mj-lt"/>
              </a:defRPr>
            </a:lvl1pPr>
          </a:lstStyle>
          <a:p>
            <a:r>
              <a:rPr lang="en-US" noProof="0"/>
              <a:t>Click to Add </a:t>
            </a:r>
            <a:br>
              <a:rPr lang="en-US" noProof="0"/>
            </a:br>
            <a:r>
              <a:rPr lang="en-US" noProof="0"/>
              <a:t>Slide Title Here</a:t>
            </a:r>
          </a:p>
        </p:txBody>
      </p:sp>
      <p:sp>
        <p:nvSpPr>
          <p:cNvPr id="9" name="Shape 62">
            <a:extLst>
              <a:ext uri="{FF2B5EF4-FFF2-40B4-BE49-F238E27FC236}">
                <a16:creationId xmlns:a16="http://schemas.microsoft.com/office/drawing/2014/main" id="{77A2F74A-3B1A-417B-8998-62F0E7EF0E74}"/>
              </a:ext>
            </a:extLst>
          </p:cNvPr>
          <p:cNvSpPr/>
          <p:nvPr userDrawn="1"/>
        </p:nvSpPr>
        <p:spPr>
          <a:xfrm rot="16200000" flipV="1">
            <a:off x="965155" y="-703069"/>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25293779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Picture Placeholder 4">
            <a:extLst>
              <a:ext uri="{FF2B5EF4-FFF2-40B4-BE49-F238E27FC236}">
                <a16:creationId xmlns:a16="http://schemas.microsoft.com/office/drawing/2014/main" id="{AC817481-FC70-46B9-B779-4E5C04778C8E}"/>
              </a:ext>
            </a:extLst>
          </p:cNvPr>
          <p:cNvSpPr>
            <a:spLocks noGrp="1"/>
          </p:cNvSpPr>
          <p:nvPr>
            <p:ph type="pic" sz="quarter" idx="10"/>
          </p:nvPr>
        </p:nvSpPr>
        <p:spPr>
          <a:xfrm>
            <a:off x="212725" y="198755"/>
            <a:ext cx="3856038" cy="4235450"/>
          </a:xfrm>
          <a:solidFill>
            <a:schemeClr val="bg1">
              <a:lumMod val="95000"/>
            </a:schemeClr>
          </a:solidFill>
        </p:spPr>
        <p:txBody>
          <a:bodyPr/>
          <a:lstStyle/>
          <a:p>
            <a:r>
              <a:rPr lang="en-US"/>
              <a:t>Click icon to add picture</a:t>
            </a:r>
            <a:endParaRPr lang="en-US" dirty="0"/>
          </a:p>
        </p:txBody>
      </p:sp>
      <p:sp>
        <p:nvSpPr>
          <p:cNvPr id="4" name="Picture Placeholder 4">
            <a:extLst>
              <a:ext uri="{FF2B5EF4-FFF2-40B4-BE49-F238E27FC236}">
                <a16:creationId xmlns:a16="http://schemas.microsoft.com/office/drawing/2014/main" id="{D653D0B5-B695-4544-91E9-B8223EA713FF}"/>
              </a:ext>
            </a:extLst>
          </p:cNvPr>
          <p:cNvSpPr>
            <a:spLocks noGrp="1"/>
          </p:cNvSpPr>
          <p:nvPr>
            <p:ph type="pic" sz="quarter" idx="11"/>
          </p:nvPr>
        </p:nvSpPr>
        <p:spPr>
          <a:xfrm>
            <a:off x="4312285" y="198755"/>
            <a:ext cx="7651115" cy="4235450"/>
          </a:xfrm>
          <a:solidFill>
            <a:schemeClr val="bg1">
              <a:lumMod val="95000"/>
            </a:schemeClr>
          </a:solidFill>
        </p:spPr>
        <p:txBody>
          <a:bodyPr/>
          <a:lstStyle/>
          <a:p>
            <a:r>
              <a:rPr lang="en-US"/>
              <a:t>Click icon to add picture</a:t>
            </a:r>
            <a:endParaRPr lang="en-US" dirty="0"/>
          </a:p>
        </p:txBody>
      </p:sp>
      <p:sp>
        <p:nvSpPr>
          <p:cNvPr id="5" name="Picture Placeholder 4">
            <a:extLst>
              <a:ext uri="{FF2B5EF4-FFF2-40B4-BE49-F238E27FC236}">
                <a16:creationId xmlns:a16="http://schemas.microsoft.com/office/drawing/2014/main" id="{00DB6AEA-811C-4554-97AF-7D4F2639BDC7}"/>
              </a:ext>
            </a:extLst>
          </p:cNvPr>
          <p:cNvSpPr>
            <a:spLocks noGrp="1"/>
          </p:cNvSpPr>
          <p:nvPr>
            <p:ph type="pic" sz="quarter" idx="12"/>
          </p:nvPr>
        </p:nvSpPr>
        <p:spPr>
          <a:xfrm>
            <a:off x="213361" y="4648200"/>
            <a:ext cx="7651116" cy="2011679"/>
          </a:xfrm>
          <a:solidFill>
            <a:schemeClr val="bg1">
              <a:lumMod val="95000"/>
            </a:schemeClr>
          </a:solidFill>
        </p:spPr>
        <p:txBody>
          <a:bodyPr/>
          <a:lstStyle/>
          <a:p>
            <a:r>
              <a:rPr lang="en-US"/>
              <a:t>Click icon to add picture</a:t>
            </a:r>
            <a:endParaRPr lang="en-US" dirty="0"/>
          </a:p>
        </p:txBody>
      </p:sp>
      <p:sp>
        <p:nvSpPr>
          <p:cNvPr id="6" name="Picture Placeholder 4">
            <a:extLst>
              <a:ext uri="{FF2B5EF4-FFF2-40B4-BE49-F238E27FC236}">
                <a16:creationId xmlns:a16="http://schemas.microsoft.com/office/drawing/2014/main" id="{75694821-2A94-40B8-8AAD-3E3762AFD388}"/>
              </a:ext>
            </a:extLst>
          </p:cNvPr>
          <p:cNvSpPr>
            <a:spLocks noGrp="1"/>
          </p:cNvSpPr>
          <p:nvPr>
            <p:ph type="pic" sz="quarter" idx="13"/>
          </p:nvPr>
        </p:nvSpPr>
        <p:spPr>
          <a:xfrm>
            <a:off x="8122919" y="4648200"/>
            <a:ext cx="3855721" cy="2011679"/>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353227717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735" r:id="rId2"/>
    <p:sldLayoutId id="2147483689" r:id="rId3"/>
    <p:sldLayoutId id="2147483684" r:id="rId4"/>
    <p:sldLayoutId id="2147483651" r:id="rId5"/>
    <p:sldLayoutId id="2147483685" r:id="rId6"/>
    <p:sldLayoutId id="2147483674" r:id="rId7"/>
    <p:sldLayoutId id="2147483690" r:id="rId8"/>
    <p:sldLayoutId id="2147483694" r:id="rId9"/>
    <p:sldLayoutId id="2147483693" r:id="rId10"/>
    <p:sldLayoutId id="2147483686" r:id="rId11"/>
    <p:sldLayoutId id="2147483703" r:id="rId12"/>
    <p:sldLayoutId id="2147483709" r:id="rId13"/>
    <p:sldLayoutId id="2147483710" r:id="rId14"/>
    <p:sldLayoutId id="2147483711" r:id="rId15"/>
    <p:sldLayoutId id="2147483712" r:id="rId16"/>
    <p:sldLayoutId id="2147483704" r:id="rId17"/>
    <p:sldLayoutId id="2147483702" r:id="rId18"/>
    <p:sldLayoutId id="2147483713" r:id="rId19"/>
    <p:sldLayoutId id="2147483714" r:id="rId20"/>
    <p:sldLayoutId id="2147483715" r:id="rId21"/>
    <p:sldLayoutId id="2147483695" r:id="rId22"/>
    <p:sldLayoutId id="2147483730" r:id="rId23"/>
    <p:sldLayoutId id="2147483698" r:id="rId24"/>
    <p:sldLayoutId id="2147483731" r:id="rId25"/>
    <p:sldLayoutId id="2147483699" r:id="rId26"/>
    <p:sldLayoutId id="2147483732" r:id="rId27"/>
    <p:sldLayoutId id="2147483700" r:id="rId28"/>
    <p:sldLayoutId id="2147483733" r:id="rId29"/>
    <p:sldLayoutId id="2147483701" r:id="rId30"/>
    <p:sldLayoutId id="2147483734" r:id="rId31"/>
    <p:sldLayoutId id="2147483696" r:id="rId32"/>
    <p:sldLayoutId id="2147483705" r:id="rId33"/>
    <p:sldLayoutId id="2147483706" r:id="rId34"/>
    <p:sldLayoutId id="2147483707" r:id="rId35"/>
    <p:sldLayoutId id="2147483708" r:id="rId36"/>
    <p:sldLayoutId id="2147483687" r:id="rId37"/>
    <p:sldLayoutId id="2147483719" r:id="rId38"/>
    <p:sldLayoutId id="2147483720" r:id="rId39"/>
    <p:sldLayoutId id="2147483718" r:id="rId40"/>
    <p:sldLayoutId id="2147483721" r:id="rId41"/>
    <p:sldLayoutId id="2147483716" r:id="rId42"/>
    <p:sldLayoutId id="2147483722" r:id="rId43"/>
    <p:sldLayoutId id="2147483723" r:id="rId44"/>
    <p:sldLayoutId id="2147483725" r:id="rId45"/>
    <p:sldLayoutId id="2147483726" r:id="rId46"/>
    <p:sldLayoutId id="2147483675" r:id="rId47"/>
    <p:sldLayoutId id="2147483677" r:id="rId48"/>
    <p:sldLayoutId id="2147483729" r:id="rId49"/>
    <p:sldLayoutId id="2147483728" r:id="rId50"/>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04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01ABD-7339-4C70-82A3-696BE8EF14DF}"/>
              </a:ext>
            </a:extLst>
          </p:cNvPr>
          <p:cNvSpPr>
            <a:spLocks noGrp="1"/>
          </p:cNvSpPr>
          <p:nvPr>
            <p:ph type="title"/>
          </p:nvPr>
        </p:nvSpPr>
        <p:spPr>
          <a:xfrm>
            <a:off x="1607575" y="2182091"/>
            <a:ext cx="6099672" cy="4135581"/>
          </a:xfrm>
        </p:spPr>
        <p:txBody>
          <a:bodyPr/>
          <a:lstStyle/>
          <a:p>
            <a:pPr algn="ctr"/>
            <a:r>
              <a:rPr lang="en-GB" i="1" dirty="0"/>
              <a:t>LCBB5004</a:t>
            </a:r>
            <a:br>
              <a:rPr lang="en-GB" i="1" dirty="0"/>
            </a:br>
            <a:r>
              <a:rPr lang="en-GB" i="1" dirty="0"/>
              <a:t>Samuel Ofori</a:t>
            </a:r>
            <a:br>
              <a:rPr lang="en-GB" i="1" dirty="0"/>
            </a:br>
            <a:br>
              <a:rPr lang="en-GB" i="1" dirty="0"/>
            </a:br>
            <a:r>
              <a:rPr lang="en-GB" i="1" dirty="0"/>
              <a:t>Managing People</a:t>
            </a:r>
            <a:br>
              <a:rPr lang="en-GB" i="1" dirty="0"/>
            </a:br>
            <a:r>
              <a:rPr lang="it-IT" b="0" dirty="0"/>
              <a:t>CRISTIAN PITILEI Student id:- 2126371</a:t>
            </a:r>
            <a:br>
              <a:rPr lang="en-GB" dirty="0"/>
            </a:br>
            <a:endParaRPr lang="en-US" dirty="0"/>
          </a:p>
        </p:txBody>
      </p:sp>
      <p:pic>
        <p:nvPicPr>
          <p:cNvPr id="13" name="Picture Placeholder 5" descr="Buildings">
            <a:extLst>
              <a:ext uri="{FF2B5EF4-FFF2-40B4-BE49-F238E27FC236}">
                <a16:creationId xmlns:a16="http://schemas.microsoft.com/office/drawing/2014/main" id="{002497D9-8F14-40C3-90A2-8264564E1F97}"/>
              </a:ext>
              <a:ext uri="{C183D7F6-B498-43B3-948B-1728B52AA6E4}">
                <adec:decorative xmlns:adec="http://schemas.microsoft.com/office/drawing/2017/decorative" val="0"/>
              </a:ext>
            </a:extLst>
          </p:cNvPr>
          <p:cNvPicPr>
            <a:picLocks noGrp="1" noChangeAspect="1"/>
          </p:cNvPicPr>
          <p:nvPr>
            <p:ph type="pic" sz="quarter" idx="15"/>
          </p:nvPr>
        </p:nvPicPr>
        <p:blipFill>
          <a:blip r:embed="rId3" cstate="screen">
            <a:grayscl/>
            <a:extLst>
              <a:ext uri="{28A0092B-C50C-407E-A947-70E740481C1C}">
                <a14:useLocalDpi xmlns:a14="http://schemas.microsoft.com/office/drawing/2010/main"/>
              </a:ext>
            </a:extLst>
          </a:blip>
          <a:srcRect t="7813" b="7813"/>
          <a:stretch>
            <a:fillRect/>
          </a:stretch>
        </p:blipFill>
        <p:spPr>
          <a:xfrm>
            <a:off x="0" y="0"/>
            <a:ext cx="12192000" cy="6858000"/>
          </a:xfrm>
        </p:spPr>
      </p:pic>
    </p:spTree>
    <p:extLst>
      <p:ext uri="{BB962C8B-B14F-4D97-AF65-F5344CB8AC3E}">
        <p14:creationId xmlns:p14="http://schemas.microsoft.com/office/powerpoint/2010/main" val="2439656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3D75BE-E7AD-49A1-A453-D007D958AC3D}"/>
              </a:ext>
            </a:extLst>
          </p:cNvPr>
          <p:cNvSpPr>
            <a:spLocks noGrp="1"/>
          </p:cNvSpPr>
          <p:nvPr>
            <p:ph type="title"/>
          </p:nvPr>
        </p:nvSpPr>
        <p:spPr>
          <a:xfrm>
            <a:off x="838200" y="116194"/>
            <a:ext cx="9917624" cy="827703"/>
          </a:xfrm>
        </p:spPr>
        <p:txBody>
          <a:bodyPr>
            <a:normAutofit/>
          </a:bodyPr>
          <a:lstStyle/>
          <a:p>
            <a:pPr algn="ctr"/>
            <a:r>
              <a:rPr lang="en-US" sz="4400" dirty="0"/>
              <a:t>Role of Human resource professionals</a:t>
            </a:r>
          </a:p>
        </p:txBody>
      </p:sp>
      <p:sp>
        <p:nvSpPr>
          <p:cNvPr id="5" name="Text Placeholder 15">
            <a:extLst>
              <a:ext uri="{FF2B5EF4-FFF2-40B4-BE49-F238E27FC236}">
                <a16:creationId xmlns:a16="http://schemas.microsoft.com/office/drawing/2014/main" id="{8001858F-FA87-479B-A654-6C635A888C2A}"/>
              </a:ext>
            </a:extLst>
          </p:cNvPr>
          <p:cNvSpPr txBox="1">
            <a:spLocks/>
          </p:cNvSpPr>
          <p:nvPr/>
        </p:nvSpPr>
        <p:spPr>
          <a:xfrm>
            <a:off x="280219" y="1415846"/>
            <a:ext cx="6312310" cy="5088193"/>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US" dirty="0">
                <a:solidFill>
                  <a:schemeClr val="bg1"/>
                </a:solidFill>
                <a:latin typeface="Times New Roman" panose="02020603050405020304" pitchFamily="18" charset="0"/>
                <a:cs typeface="Times New Roman" panose="02020603050405020304" pitchFamily="18" charset="0"/>
              </a:rPr>
              <a:t>The most precious asset of any </a:t>
            </a:r>
            <a:r>
              <a:rPr lang="en-US" dirty="0" err="1">
                <a:solidFill>
                  <a:schemeClr val="bg1"/>
                </a:solidFill>
                <a:latin typeface="Times New Roman" panose="02020603050405020304" pitchFamily="18" charset="0"/>
                <a:cs typeface="Times New Roman" panose="02020603050405020304" pitchFamily="18" charset="0"/>
              </a:rPr>
              <a:t>organisation</a:t>
            </a:r>
            <a:r>
              <a:rPr lang="en-US" dirty="0">
                <a:solidFill>
                  <a:schemeClr val="bg1"/>
                </a:solidFill>
                <a:latin typeface="Times New Roman" panose="02020603050405020304" pitchFamily="18" charset="0"/>
                <a:cs typeface="Times New Roman" panose="02020603050405020304" pitchFamily="18" charset="0"/>
              </a:rPr>
              <a:t> is its people, and a human resources (HR) professional plays a critical role in maintaining and growing that asset. Within an </a:t>
            </a:r>
            <a:r>
              <a:rPr lang="en-US" dirty="0" err="1">
                <a:solidFill>
                  <a:schemeClr val="bg1"/>
                </a:solidFill>
                <a:latin typeface="Times New Roman" panose="02020603050405020304" pitchFamily="18" charset="0"/>
                <a:cs typeface="Times New Roman" panose="02020603050405020304" pitchFamily="18" charset="0"/>
              </a:rPr>
              <a:t>organisation</a:t>
            </a:r>
            <a:r>
              <a:rPr lang="en-US" dirty="0">
                <a:solidFill>
                  <a:schemeClr val="bg1"/>
                </a:solidFill>
                <a:latin typeface="Times New Roman" panose="02020603050405020304" pitchFamily="18" charset="0"/>
                <a:cs typeface="Times New Roman" panose="02020603050405020304" pitchFamily="18" charset="0"/>
              </a:rPr>
              <a:t>, HR experts are in charge of many different roles and functional divisions, guaranteeing the efficient use of human resources and promoting a healthy work environment (Dunlop and et. al., 2020). The work duties and functional areas of HR professionals are discussed in this answer along with the moral principles they ought to uphold and a reference to the present Chartered Institute of Personnel and Development (CIPD) profession mapping.</a:t>
            </a:r>
          </a:p>
        </p:txBody>
      </p:sp>
      <p:pic>
        <p:nvPicPr>
          <p:cNvPr id="2" name="Picture 2" descr="Core Functions of HR | Human Resource Management">
            <a:extLst>
              <a:ext uri="{FF2B5EF4-FFF2-40B4-BE49-F238E27FC236}">
                <a16:creationId xmlns:a16="http://schemas.microsoft.com/office/drawing/2014/main" id="{9861B31B-F8BE-4E9E-8E3C-2737E56E45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3142" y="2239452"/>
            <a:ext cx="3836424" cy="3199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4907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3D75BE-E7AD-49A1-A453-D007D958AC3D}"/>
              </a:ext>
            </a:extLst>
          </p:cNvPr>
          <p:cNvSpPr>
            <a:spLocks noGrp="1"/>
          </p:cNvSpPr>
          <p:nvPr>
            <p:ph type="title"/>
          </p:nvPr>
        </p:nvSpPr>
        <p:spPr>
          <a:xfrm>
            <a:off x="838200" y="116194"/>
            <a:ext cx="9917624" cy="827703"/>
          </a:xfrm>
        </p:spPr>
        <p:txBody>
          <a:bodyPr>
            <a:normAutofit fontScale="90000"/>
          </a:bodyPr>
          <a:lstStyle/>
          <a:p>
            <a:pPr algn="ctr"/>
            <a:r>
              <a:rPr lang="en-US" sz="4400" dirty="0"/>
              <a:t>Job Responsibilities and Functional Areas</a:t>
            </a:r>
          </a:p>
        </p:txBody>
      </p:sp>
      <p:sp>
        <p:nvSpPr>
          <p:cNvPr id="5" name="Text Placeholder 15">
            <a:extLst>
              <a:ext uri="{FF2B5EF4-FFF2-40B4-BE49-F238E27FC236}">
                <a16:creationId xmlns:a16="http://schemas.microsoft.com/office/drawing/2014/main" id="{8001858F-FA87-479B-A654-6C635A888C2A}"/>
              </a:ext>
            </a:extLst>
          </p:cNvPr>
          <p:cNvSpPr txBox="1">
            <a:spLocks/>
          </p:cNvSpPr>
          <p:nvPr/>
        </p:nvSpPr>
        <p:spPr>
          <a:xfrm>
            <a:off x="427704" y="1415846"/>
            <a:ext cx="6916993" cy="5088193"/>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dirty="0">
                <a:solidFill>
                  <a:schemeClr val="bg1"/>
                </a:solidFill>
                <a:latin typeface="Times New Roman" panose="02020603050405020304" pitchFamily="18" charset="0"/>
                <a:cs typeface="Times New Roman" panose="02020603050405020304" pitchFamily="18" charset="0"/>
              </a:rPr>
              <a:t>Talent acquisition, staff engagement, education and growth, performance management, salary and benefits, relations with staff, and HR strategy creation are among the many duties that HR professionals are responsible for. These duties include undertaking tasks like identifying and selecting qualified candidates, managing the onboarding and offboarding of new employees, </a:t>
            </a:r>
            <a:r>
              <a:rPr lang="en-US" dirty="0" err="1">
                <a:solidFill>
                  <a:schemeClr val="bg1"/>
                </a:solidFill>
                <a:latin typeface="Times New Roman" panose="02020603050405020304" pitchFamily="18" charset="0"/>
                <a:cs typeface="Times New Roman" panose="02020603050405020304" pitchFamily="18" charset="0"/>
              </a:rPr>
              <a:t>organising</a:t>
            </a:r>
            <a:r>
              <a:rPr lang="en-US" dirty="0">
                <a:solidFill>
                  <a:schemeClr val="bg1"/>
                </a:solidFill>
                <a:latin typeface="Times New Roman" panose="02020603050405020304" pitchFamily="18" charset="0"/>
                <a:cs typeface="Times New Roman" panose="02020603050405020304" pitchFamily="18" charset="0"/>
              </a:rPr>
              <a:t> training sessions to advance employees' skills and knowledge, creating systems for performance reviews, managing compensation and benefit plans, resolving conflicts, and developing HR strategies that are in line with </a:t>
            </a:r>
            <a:r>
              <a:rPr lang="en-US" dirty="0" err="1">
                <a:solidFill>
                  <a:schemeClr val="bg1"/>
                </a:solidFill>
                <a:latin typeface="Times New Roman" panose="02020603050405020304" pitchFamily="18" charset="0"/>
                <a:cs typeface="Times New Roman" panose="02020603050405020304" pitchFamily="18" charset="0"/>
              </a:rPr>
              <a:t>organisational</a:t>
            </a:r>
            <a:r>
              <a:rPr lang="en-US" dirty="0">
                <a:solidFill>
                  <a:schemeClr val="bg1"/>
                </a:solidFill>
                <a:latin typeface="Times New Roman" panose="02020603050405020304" pitchFamily="18" charset="0"/>
                <a:cs typeface="Times New Roman" panose="02020603050405020304" pitchFamily="18" charset="0"/>
              </a:rPr>
              <a:t> objectives (Okazaki and et. al., 2019).</a:t>
            </a:r>
          </a:p>
        </p:txBody>
      </p:sp>
      <p:pic>
        <p:nvPicPr>
          <p:cNvPr id="2050" name="Picture 2" descr="12 Key Functions of Human Resources to Know in 2023 - AIHR">
            <a:extLst>
              <a:ext uri="{FF2B5EF4-FFF2-40B4-BE49-F238E27FC236}">
                <a16:creationId xmlns:a16="http://schemas.microsoft.com/office/drawing/2014/main" id="{809EFB63-D2F3-4501-951D-C156CD573B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742" r="22460"/>
          <a:stretch/>
        </p:blipFill>
        <p:spPr bwMode="auto">
          <a:xfrm>
            <a:off x="7772399" y="2263418"/>
            <a:ext cx="3194405" cy="3046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6015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3D75BE-E7AD-49A1-A453-D007D958AC3D}"/>
              </a:ext>
            </a:extLst>
          </p:cNvPr>
          <p:cNvSpPr>
            <a:spLocks noGrp="1"/>
          </p:cNvSpPr>
          <p:nvPr>
            <p:ph type="title"/>
          </p:nvPr>
        </p:nvSpPr>
        <p:spPr>
          <a:xfrm>
            <a:off x="838200" y="116194"/>
            <a:ext cx="9917624" cy="827703"/>
          </a:xfrm>
        </p:spPr>
        <p:txBody>
          <a:bodyPr>
            <a:normAutofit/>
          </a:bodyPr>
          <a:lstStyle/>
          <a:p>
            <a:pPr algn="ctr"/>
            <a:r>
              <a:rPr lang="en-US" sz="4400" dirty="0"/>
              <a:t>HR Function</a:t>
            </a:r>
          </a:p>
        </p:txBody>
      </p:sp>
      <p:sp>
        <p:nvSpPr>
          <p:cNvPr id="5" name="Text Placeholder 15">
            <a:extLst>
              <a:ext uri="{FF2B5EF4-FFF2-40B4-BE49-F238E27FC236}">
                <a16:creationId xmlns:a16="http://schemas.microsoft.com/office/drawing/2014/main" id="{8001858F-FA87-479B-A654-6C635A888C2A}"/>
              </a:ext>
            </a:extLst>
          </p:cNvPr>
          <p:cNvSpPr txBox="1">
            <a:spLocks/>
          </p:cNvSpPr>
          <p:nvPr/>
        </p:nvSpPr>
        <p:spPr>
          <a:xfrm>
            <a:off x="427704" y="943898"/>
            <a:ext cx="5530644" cy="556014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b="1" i="1" dirty="0">
                <a:solidFill>
                  <a:schemeClr val="bg1"/>
                </a:solidFill>
                <a:latin typeface="Times New Roman" panose="02020603050405020304" pitchFamily="18" charset="0"/>
                <a:cs typeface="Times New Roman" panose="02020603050405020304" pitchFamily="18" charset="0"/>
              </a:rPr>
              <a:t>HR Operations: </a:t>
            </a:r>
            <a:r>
              <a:rPr lang="en-US" dirty="0">
                <a:solidFill>
                  <a:schemeClr val="bg1"/>
                </a:solidFill>
                <a:latin typeface="Times New Roman" panose="02020603050405020304" pitchFamily="18" charset="0"/>
                <a:cs typeface="Times New Roman" panose="02020603050405020304" pitchFamily="18" charset="0"/>
              </a:rPr>
              <a:t>The administrative facets of HR are the area of attention here, including keeping track of employee information, handling payroll and benefits administration, and making sure </a:t>
            </a:r>
            <a:r>
              <a:rPr lang="en-US" dirty="0" err="1">
                <a:solidFill>
                  <a:schemeClr val="bg1"/>
                </a:solidFill>
                <a:latin typeface="Times New Roman" panose="02020603050405020304" pitchFamily="18" charset="0"/>
                <a:cs typeface="Times New Roman" panose="02020603050405020304" pitchFamily="18" charset="0"/>
              </a:rPr>
              <a:t>labour</a:t>
            </a:r>
            <a:r>
              <a:rPr lang="en-US" dirty="0">
                <a:solidFill>
                  <a:schemeClr val="bg1"/>
                </a:solidFill>
                <a:latin typeface="Times New Roman" panose="02020603050405020304" pitchFamily="18" charset="0"/>
                <a:cs typeface="Times New Roman" panose="02020603050405020304" pitchFamily="18" charset="0"/>
              </a:rPr>
              <a:t> rules and regulations are followed.</a:t>
            </a:r>
          </a:p>
          <a:p>
            <a:pPr algn="just">
              <a:lnSpc>
                <a:spcPct val="150000"/>
              </a:lnSpc>
            </a:pPr>
            <a:r>
              <a:rPr lang="en-US" b="1" i="1" dirty="0">
                <a:solidFill>
                  <a:schemeClr val="bg1"/>
                </a:solidFill>
                <a:latin typeface="Times New Roman" panose="02020603050405020304" pitchFamily="18" charset="0"/>
                <a:cs typeface="Times New Roman" panose="02020603050405020304" pitchFamily="18" charset="0"/>
              </a:rPr>
              <a:t>Talent Acquisition and Resourcing: </a:t>
            </a:r>
            <a:r>
              <a:rPr lang="en-US" dirty="0">
                <a:solidFill>
                  <a:schemeClr val="bg1"/>
                </a:solidFill>
                <a:latin typeface="Times New Roman" panose="02020603050405020304" pitchFamily="18" charset="0"/>
                <a:cs typeface="Times New Roman" panose="02020603050405020304" pitchFamily="18" charset="0"/>
              </a:rPr>
              <a:t>Talented people who suit the culture of the </a:t>
            </a:r>
            <a:r>
              <a:rPr lang="en-US" dirty="0" err="1">
                <a:solidFill>
                  <a:schemeClr val="bg1"/>
                </a:solidFill>
                <a:latin typeface="Times New Roman" panose="02020603050405020304" pitchFamily="18" charset="0"/>
                <a:cs typeface="Times New Roman" panose="02020603050405020304" pitchFamily="18" charset="0"/>
              </a:rPr>
              <a:t>organisation</a:t>
            </a:r>
            <a:r>
              <a:rPr lang="en-US" dirty="0">
                <a:solidFill>
                  <a:schemeClr val="bg1"/>
                </a:solidFill>
                <a:latin typeface="Times New Roman" panose="02020603050405020304" pitchFamily="18" charset="0"/>
                <a:cs typeface="Times New Roman" panose="02020603050405020304" pitchFamily="18" charset="0"/>
              </a:rPr>
              <a:t> and its demands must be attracted, chosen, and onboarded by HR specialists in this field. They create recruiting strategies, do interviews, and evaluate the credentials and talents of applicants.</a:t>
            </a:r>
          </a:p>
        </p:txBody>
      </p:sp>
      <p:pic>
        <p:nvPicPr>
          <p:cNvPr id="3076" name="Picture 4" descr="7 Human Resource Management Basics for Every HR Professional">
            <a:extLst>
              <a:ext uri="{FF2B5EF4-FFF2-40B4-BE49-F238E27FC236}">
                <a16:creationId xmlns:a16="http://schemas.microsoft.com/office/drawing/2014/main" id="{9330D399-E633-4163-B1E4-CB86F60164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088" t="16344" r="23179" b="13763"/>
          <a:stretch/>
        </p:blipFill>
        <p:spPr bwMode="auto">
          <a:xfrm>
            <a:off x="6503961" y="1592825"/>
            <a:ext cx="3706249" cy="3672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8836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AB1AD-26CD-4169-06EE-AE621B5ED435}"/>
              </a:ext>
            </a:extLst>
          </p:cNvPr>
          <p:cNvSpPr>
            <a:spLocks noGrp="1"/>
          </p:cNvSpPr>
          <p:nvPr>
            <p:ph type="title"/>
          </p:nvPr>
        </p:nvSpPr>
        <p:spPr>
          <a:xfrm>
            <a:off x="838200" y="365125"/>
            <a:ext cx="7634288" cy="4362739"/>
          </a:xfrm>
        </p:spPr>
        <p:txBody>
          <a:bodyPr>
            <a:normAutofit/>
          </a:bodyPr>
          <a:lstStyle/>
          <a:p>
            <a:r>
              <a:rPr lang="en-GB" sz="2000" b="0" i="1" kern="1200" dirty="0">
                <a:effectLst/>
                <a:latin typeface="Times New Roman" panose="02020603050405020304" pitchFamily="18" charset="0"/>
                <a:ea typeface="+mn-ea"/>
                <a:cs typeface="Times New Roman" panose="02020603050405020304" pitchFamily="18" charset="0"/>
              </a:rPr>
              <a:t>Learning and Development:</a:t>
            </a:r>
            <a:r>
              <a:rPr lang="en-GB" sz="2000" b="0" kern="1200" dirty="0">
                <a:effectLst/>
                <a:latin typeface="Times New Roman" panose="02020603050405020304" pitchFamily="18" charset="0"/>
                <a:ea typeface="+mn-ea"/>
                <a:cs typeface="Times New Roman" panose="02020603050405020304" pitchFamily="18" charset="0"/>
              </a:rPr>
              <a:t> Through training and development activities, this sector focuses on boosting employees' knowledge, skills, and capabilities. Professionals in HR determine the need for training, create educational initiatives, and assess their success (Shah and et. al., 2021).</a:t>
            </a:r>
            <a:br>
              <a:rPr lang="en-GB" sz="2000" b="0" kern="1200" dirty="0">
                <a:effectLst/>
                <a:latin typeface="Times New Roman" panose="02020603050405020304" pitchFamily="18" charset="0"/>
                <a:ea typeface="+mn-ea"/>
                <a:cs typeface="Times New Roman" panose="02020603050405020304" pitchFamily="18" charset="0"/>
              </a:rPr>
            </a:br>
            <a:br>
              <a:rPr lang="en-GB" sz="2000" b="0" kern="1200" dirty="0">
                <a:effectLst/>
                <a:latin typeface="Times New Roman" panose="02020603050405020304" pitchFamily="18" charset="0"/>
                <a:ea typeface="+mn-ea"/>
                <a:cs typeface="Times New Roman" panose="02020603050405020304" pitchFamily="18" charset="0"/>
              </a:rPr>
            </a:br>
            <a:r>
              <a:rPr lang="en-GB" sz="2000" b="0" i="1" kern="1200" dirty="0">
                <a:effectLst/>
                <a:latin typeface="Times New Roman" panose="02020603050405020304" pitchFamily="18" charset="0"/>
                <a:ea typeface="+mn-ea"/>
                <a:cs typeface="Times New Roman" panose="02020603050405020304" pitchFamily="18" charset="0"/>
              </a:rPr>
              <a:t>Employee Relations:</a:t>
            </a:r>
            <a:r>
              <a:rPr lang="en-GB" sz="2000" b="0" kern="1200" dirty="0">
                <a:effectLst/>
                <a:latin typeface="Times New Roman" panose="02020603050405020304" pitchFamily="18" charset="0"/>
                <a:ea typeface="+mn-ea"/>
                <a:cs typeface="Times New Roman" panose="02020603050405020304" pitchFamily="18" charset="0"/>
              </a:rPr>
              <a:t> HR specialists in this field work to strengthen bonds between workers and the company. They deal with issues that affect employees, resolve disputes, and foster a positive work environment.</a:t>
            </a:r>
            <a:br>
              <a:rPr lang="en-GB" sz="2000" b="0" kern="1200" dirty="0">
                <a:effectLst/>
                <a:latin typeface="Times New Roman" panose="02020603050405020304" pitchFamily="18" charset="0"/>
                <a:ea typeface="+mn-ea"/>
                <a:cs typeface="Times New Roman" panose="02020603050405020304" pitchFamily="18" charset="0"/>
              </a:rPr>
            </a:br>
            <a:br>
              <a:rPr lang="en-GB" sz="2000" b="0" kern="1200" dirty="0">
                <a:effectLst/>
                <a:latin typeface="Times New Roman" panose="02020603050405020304" pitchFamily="18" charset="0"/>
                <a:ea typeface="+mn-ea"/>
                <a:cs typeface="Times New Roman" panose="02020603050405020304" pitchFamily="18" charset="0"/>
              </a:rPr>
            </a:br>
            <a:r>
              <a:rPr lang="en-GB" sz="2000" b="0" i="1" kern="1200" dirty="0">
                <a:effectLst/>
                <a:latin typeface="Times New Roman" panose="02020603050405020304" pitchFamily="18" charset="0"/>
                <a:ea typeface="+mn-ea"/>
                <a:cs typeface="Times New Roman" panose="02020603050405020304" pitchFamily="18" charset="0"/>
              </a:rPr>
              <a:t>Performance and Reward:</a:t>
            </a:r>
            <a:r>
              <a:rPr lang="en-GB" sz="2000" b="0" kern="1200" dirty="0">
                <a:effectLst/>
                <a:latin typeface="Times New Roman" panose="02020603050405020304" pitchFamily="18" charset="0"/>
                <a:ea typeface="+mn-ea"/>
                <a:cs typeface="Times New Roman" panose="02020603050405020304" pitchFamily="18" charset="0"/>
              </a:rPr>
              <a:t> Setting performance goals, creating effective incentive structures that are in line with performance results, and designing and executing performance management systems are all included in this topic.</a:t>
            </a:r>
            <a:endParaRPr lang="en-US" sz="2000" b="0"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B2CC15B5-53B2-5452-97E9-CB44467A0DC7}"/>
              </a:ext>
            </a:extLst>
          </p:cNvPr>
          <p:cNvSpPr>
            <a:spLocks noGrp="1"/>
          </p:cNvSpPr>
          <p:nvPr>
            <p:ph type="body" sz="quarter" idx="10"/>
          </p:nvPr>
        </p:nvSpPr>
        <p:spPr>
          <a:xfrm flipH="1" flipV="1">
            <a:off x="11019561" y="7843774"/>
            <a:ext cx="77930" cy="84490"/>
          </a:xfrm>
        </p:spPr>
        <p:txBody>
          <a:bodyPr/>
          <a:lstStyle/>
          <a:p>
            <a:endParaRPr lang="en-GB" dirty="0"/>
          </a:p>
        </p:txBody>
      </p:sp>
    </p:spTree>
    <p:extLst>
      <p:ext uri="{BB962C8B-B14F-4D97-AF65-F5344CB8AC3E}">
        <p14:creationId xmlns:p14="http://schemas.microsoft.com/office/powerpoint/2010/main" val="1534864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3D75BE-E7AD-49A1-A453-D007D958AC3D}"/>
              </a:ext>
            </a:extLst>
          </p:cNvPr>
          <p:cNvSpPr>
            <a:spLocks noGrp="1"/>
          </p:cNvSpPr>
          <p:nvPr>
            <p:ph type="title"/>
          </p:nvPr>
        </p:nvSpPr>
        <p:spPr>
          <a:xfrm>
            <a:off x="838200" y="116194"/>
            <a:ext cx="9917624" cy="827703"/>
          </a:xfrm>
        </p:spPr>
        <p:txBody>
          <a:bodyPr>
            <a:normAutofit/>
          </a:bodyPr>
          <a:lstStyle/>
          <a:p>
            <a:pPr algn="ctr"/>
            <a:r>
              <a:rPr lang="en-US" sz="4400" dirty="0"/>
              <a:t>Values</a:t>
            </a:r>
          </a:p>
        </p:txBody>
      </p:sp>
      <p:sp>
        <p:nvSpPr>
          <p:cNvPr id="5" name="Text Placeholder 15">
            <a:extLst>
              <a:ext uri="{FF2B5EF4-FFF2-40B4-BE49-F238E27FC236}">
                <a16:creationId xmlns:a16="http://schemas.microsoft.com/office/drawing/2014/main" id="{8001858F-FA87-479B-A654-6C635A888C2A}"/>
              </a:ext>
            </a:extLst>
          </p:cNvPr>
          <p:cNvSpPr txBox="1">
            <a:spLocks/>
          </p:cNvSpPr>
          <p:nvPr/>
        </p:nvSpPr>
        <p:spPr>
          <a:xfrm>
            <a:off x="427704" y="943898"/>
            <a:ext cx="5530644" cy="556014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dirty="0">
                <a:solidFill>
                  <a:schemeClr val="bg1"/>
                </a:solidFill>
                <a:latin typeface="Times New Roman" panose="02020603050405020304" pitchFamily="18" charset="0"/>
                <a:cs typeface="Times New Roman" panose="02020603050405020304" pitchFamily="18" charset="0"/>
              </a:rPr>
              <a:t>To properly do their jobs, HR professionals need to uphold a number of fundamental principles. Integrity, professionalism, fairness, discretion, and respect for others are some of these principles. By upholding these principles, HR professionals may be sure that their actions are moral, that they treat workers fairly, that they handle sensitive information in a private manner, and that they respect diversity and inclusiveness (Alexander and et. al., 2020).</a:t>
            </a:r>
          </a:p>
        </p:txBody>
      </p:sp>
      <p:pic>
        <p:nvPicPr>
          <p:cNvPr id="4100" name="Picture 4" descr="Our Core Values – UF Human Resources">
            <a:extLst>
              <a:ext uri="{FF2B5EF4-FFF2-40B4-BE49-F238E27FC236}">
                <a16:creationId xmlns:a16="http://schemas.microsoft.com/office/drawing/2014/main" id="{283067AC-24B5-4F8D-94B2-F54A313AC1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7702" y="1160976"/>
            <a:ext cx="4188122" cy="4163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3037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3D75BE-E7AD-49A1-A453-D007D958AC3D}"/>
              </a:ext>
            </a:extLst>
          </p:cNvPr>
          <p:cNvSpPr>
            <a:spLocks noGrp="1"/>
          </p:cNvSpPr>
          <p:nvPr>
            <p:ph type="title"/>
          </p:nvPr>
        </p:nvSpPr>
        <p:spPr>
          <a:xfrm>
            <a:off x="838200" y="116194"/>
            <a:ext cx="9917624" cy="827703"/>
          </a:xfrm>
        </p:spPr>
        <p:txBody>
          <a:bodyPr>
            <a:normAutofit/>
          </a:bodyPr>
          <a:lstStyle/>
          <a:p>
            <a:pPr algn="ctr"/>
            <a:r>
              <a:rPr lang="en-US" sz="4400" dirty="0"/>
              <a:t>CIPD Profession Map</a:t>
            </a:r>
          </a:p>
        </p:txBody>
      </p:sp>
      <p:sp>
        <p:nvSpPr>
          <p:cNvPr id="5" name="Text Placeholder 15">
            <a:extLst>
              <a:ext uri="{FF2B5EF4-FFF2-40B4-BE49-F238E27FC236}">
                <a16:creationId xmlns:a16="http://schemas.microsoft.com/office/drawing/2014/main" id="{8001858F-FA87-479B-A654-6C635A888C2A}"/>
              </a:ext>
            </a:extLst>
          </p:cNvPr>
          <p:cNvSpPr txBox="1">
            <a:spLocks/>
          </p:cNvSpPr>
          <p:nvPr/>
        </p:nvSpPr>
        <p:spPr>
          <a:xfrm>
            <a:off x="427703" y="943898"/>
            <a:ext cx="6327057" cy="5560142"/>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US" dirty="0">
                <a:solidFill>
                  <a:schemeClr val="bg1"/>
                </a:solidFill>
                <a:latin typeface="Times New Roman" panose="02020603050405020304" pitchFamily="18" charset="0"/>
                <a:cs typeface="Times New Roman" panose="02020603050405020304" pitchFamily="18" charset="0"/>
              </a:rPr>
              <a:t>A thorough framework that specifies the knowledge, abilities, and </a:t>
            </a:r>
            <a:r>
              <a:rPr lang="en-US" dirty="0" err="1">
                <a:solidFill>
                  <a:schemeClr val="bg1"/>
                </a:solidFill>
                <a:latin typeface="Times New Roman" panose="02020603050405020304" pitchFamily="18" charset="0"/>
                <a:cs typeface="Times New Roman" panose="02020603050405020304" pitchFamily="18" charset="0"/>
              </a:rPr>
              <a:t>behaviours</a:t>
            </a:r>
            <a:r>
              <a:rPr lang="en-US" dirty="0">
                <a:solidFill>
                  <a:schemeClr val="bg1"/>
                </a:solidFill>
                <a:latin typeface="Times New Roman" panose="02020603050405020304" pitchFamily="18" charset="0"/>
                <a:cs typeface="Times New Roman" panose="02020603050405020304" pitchFamily="18" charset="0"/>
              </a:rPr>
              <a:t> expected of HR practitioners at all career levels is provided by the CIPD, a professional </a:t>
            </a:r>
            <a:r>
              <a:rPr lang="en-US" dirty="0" err="1">
                <a:solidFill>
                  <a:schemeClr val="bg1"/>
                </a:solidFill>
                <a:latin typeface="Times New Roman" panose="02020603050405020304" pitchFamily="18" charset="0"/>
                <a:cs typeface="Times New Roman" panose="02020603050405020304" pitchFamily="18" charset="0"/>
              </a:rPr>
              <a:t>organisation</a:t>
            </a:r>
            <a:r>
              <a:rPr lang="en-US" dirty="0">
                <a:solidFill>
                  <a:schemeClr val="bg1"/>
                </a:solidFill>
                <a:latin typeface="Times New Roman" panose="02020603050405020304" pitchFamily="18" charset="0"/>
                <a:cs typeface="Times New Roman" panose="02020603050405020304" pitchFamily="18" charset="0"/>
              </a:rPr>
              <a:t> for HR and people development. Two core professional areas (insight, strategy, and solution; management and leadership of the HR function) are covered by the CIPD profession map, and two transitional areas (employee engagement and service delivery; </a:t>
            </a:r>
            <a:r>
              <a:rPr lang="en-US" dirty="0" err="1">
                <a:solidFill>
                  <a:schemeClr val="bg1"/>
                </a:solidFill>
                <a:latin typeface="Times New Roman" panose="02020603050405020304" pitchFamily="18" charset="0"/>
                <a:cs typeface="Times New Roman" panose="02020603050405020304" pitchFamily="18" charset="0"/>
              </a:rPr>
              <a:t>organisational</a:t>
            </a:r>
            <a:r>
              <a:rPr lang="en-US" dirty="0">
                <a:solidFill>
                  <a:schemeClr val="bg1"/>
                </a:solidFill>
                <a:latin typeface="Times New Roman" panose="02020603050405020304" pitchFamily="18" charset="0"/>
                <a:cs typeface="Times New Roman" panose="02020603050405020304" pitchFamily="18" charset="0"/>
              </a:rPr>
              <a:t> design and development) are included as well. For HR professionals to succeed in their positions, each area comprises of certain professional </a:t>
            </a:r>
            <a:r>
              <a:rPr lang="en-US" dirty="0" err="1">
                <a:solidFill>
                  <a:schemeClr val="bg1"/>
                </a:solidFill>
                <a:latin typeface="Times New Roman" panose="02020603050405020304" pitchFamily="18" charset="0"/>
                <a:cs typeface="Times New Roman" panose="02020603050405020304" pitchFamily="18" charset="0"/>
              </a:rPr>
              <a:t>behaviours</a:t>
            </a:r>
            <a:r>
              <a:rPr lang="en-US" dirty="0">
                <a:solidFill>
                  <a:schemeClr val="bg1"/>
                </a:solidFill>
                <a:latin typeface="Times New Roman" panose="02020603050405020304" pitchFamily="18" charset="0"/>
                <a:cs typeface="Times New Roman" panose="02020603050405020304" pitchFamily="18" charset="0"/>
              </a:rPr>
              <a:t>, knowledge, and actions (Huang, Rust and </a:t>
            </a:r>
            <a:r>
              <a:rPr lang="en-US" dirty="0" err="1">
                <a:solidFill>
                  <a:schemeClr val="bg1"/>
                </a:solidFill>
                <a:latin typeface="Times New Roman" panose="02020603050405020304" pitchFamily="18" charset="0"/>
                <a:cs typeface="Times New Roman" panose="02020603050405020304" pitchFamily="18" charset="0"/>
              </a:rPr>
              <a:t>Maksimovic</a:t>
            </a:r>
            <a:r>
              <a:rPr lang="en-US" dirty="0">
                <a:solidFill>
                  <a:schemeClr val="bg1"/>
                </a:solidFill>
                <a:latin typeface="Times New Roman" panose="02020603050405020304" pitchFamily="18" charset="0"/>
                <a:cs typeface="Times New Roman" panose="02020603050405020304" pitchFamily="18" charset="0"/>
              </a:rPr>
              <a:t>, 2019).</a:t>
            </a:r>
          </a:p>
        </p:txBody>
      </p:sp>
      <p:pic>
        <p:nvPicPr>
          <p:cNvPr id="5122" name="Picture 2" descr="CIPD unveils new HR profession map at annual conference - Personnel Today">
            <a:extLst>
              <a:ext uri="{FF2B5EF4-FFF2-40B4-BE49-F238E27FC236}">
                <a16:creationId xmlns:a16="http://schemas.microsoft.com/office/drawing/2014/main" id="{8D412F1E-195E-4172-9006-AC1C89FF6E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538" r="15699"/>
          <a:stretch/>
        </p:blipFill>
        <p:spPr bwMode="auto">
          <a:xfrm>
            <a:off x="7005483" y="2023756"/>
            <a:ext cx="4159045" cy="3400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2803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3D75BE-E7AD-49A1-A453-D007D958AC3D}"/>
              </a:ext>
            </a:extLst>
          </p:cNvPr>
          <p:cNvSpPr>
            <a:spLocks noGrp="1"/>
          </p:cNvSpPr>
          <p:nvPr>
            <p:ph type="title"/>
          </p:nvPr>
        </p:nvSpPr>
        <p:spPr>
          <a:xfrm>
            <a:off x="838200" y="116194"/>
            <a:ext cx="9917624" cy="827703"/>
          </a:xfrm>
        </p:spPr>
        <p:txBody>
          <a:bodyPr>
            <a:normAutofit fontScale="90000"/>
          </a:bodyPr>
          <a:lstStyle/>
          <a:p>
            <a:pPr algn="ctr"/>
            <a:r>
              <a:rPr lang="en-US" sz="4400" dirty="0"/>
              <a:t>Factors to influence positive relationship </a:t>
            </a:r>
          </a:p>
        </p:txBody>
      </p:sp>
      <p:sp>
        <p:nvSpPr>
          <p:cNvPr id="5" name="Text Placeholder 15">
            <a:extLst>
              <a:ext uri="{FF2B5EF4-FFF2-40B4-BE49-F238E27FC236}">
                <a16:creationId xmlns:a16="http://schemas.microsoft.com/office/drawing/2014/main" id="{8001858F-FA87-479B-A654-6C635A888C2A}"/>
              </a:ext>
            </a:extLst>
          </p:cNvPr>
          <p:cNvSpPr txBox="1">
            <a:spLocks/>
          </p:cNvSpPr>
          <p:nvPr/>
        </p:nvSpPr>
        <p:spPr>
          <a:xfrm>
            <a:off x="427704" y="1327355"/>
            <a:ext cx="6666270" cy="5250426"/>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dirty="0">
                <a:solidFill>
                  <a:schemeClr val="bg1"/>
                </a:solidFill>
                <a:latin typeface="Times New Roman" panose="02020603050405020304" pitchFamily="18" charset="0"/>
                <a:cs typeface="Times New Roman" panose="02020603050405020304" pitchFamily="18" charset="0"/>
              </a:rPr>
              <a:t>The prosperity and well-being of both parties as well as the success of the organization as a whole depend on the connection between an employer and an employee. There are a number of things that can be done to encourage a good working connection between the human resources department and the employee, which will boost engagement, output, and job satisfaction (Firth and et. al., 2019). The many connections that may arise between employers and staff members are discussed in this answer, along with concrete examples of the kinds of things that can contribute to a good working environment and recommendations based on personal experience.</a:t>
            </a:r>
          </a:p>
        </p:txBody>
      </p:sp>
      <p:pic>
        <p:nvPicPr>
          <p:cNvPr id="6146" name="Picture 2" descr="9 Tips To Build a Healthy Work Relationship With Employees">
            <a:extLst>
              <a:ext uri="{FF2B5EF4-FFF2-40B4-BE49-F238E27FC236}">
                <a16:creationId xmlns:a16="http://schemas.microsoft.com/office/drawing/2014/main" id="{9E5827F8-FDA2-47BF-A368-CF296490AA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2003" y="2654487"/>
            <a:ext cx="3725043" cy="2089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2063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3D75BE-E7AD-49A1-A453-D007D958AC3D}"/>
              </a:ext>
            </a:extLst>
          </p:cNvPr>
          <p:cNvSpPr>
            <a:spLocks noGrp="1"/>
          </p:cNvSpPr>
          <p:nvPr>
            <p:ph type="title"/>
          </p:nvPr>
        </p:nvSpPr>
        <p:spPr>
          <a:xfrm>
            <a:off x="838200" y="116194"/>
            <a:ext cx="9917624" cy="827703"/>
          </a:xfrm>
        </p:spPr>
        <p:txBody>
          <a:bodyPr>
            <a:normAutofit fontScale="90000"/>
          </a:bodyPr>
          <a:lstStyle/>
          <a:p>
            <a:pPr algn="ctr"/>
            <a:r>
              <a:rPr lang="en-US" sz="4400" dirty="0"/>
              <a:t>Factors to influence positive relationship </a:t>
            </a:r>
          </a:p>
        </p:txBody>
      </p:sp>
      <p:sp>
        <p:nvSpPr>
          <p:cNvPr id="5" name="Text Placeholder 15">
            <a:extLst>
              <a:ext uri="{FF2B5EF4-FFF2-40B4-BE49-F238E27FC236}">
                <a16:creationId xmlns:a16="http://schemas.microsoft.com/office/drawing/2014/main" id="{8001858F-FA87-479B-A654-6C635A888C2A}"/>
              </a:ext>
            </a:extLst>
          </p:cNvPr>
          <p:cNvSpPr txBox="1">
            <a:spLocks/>
          </p:cNvSpPr>
          <p:nvPr/>
        </p:nvSpPr>
        <p:spPr>
          <a:xfrm>
            <a:off x="132735" y="1120877"/>
            <a:ext cx="11061291" cy="545690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b="1" i="1" dirty="0">
                <a:solidFill>
                  <a:schemeClr val="bg1"/>
                </a:solidFill>
                <a:latin typeface="Times New Roman" panose="02020603050405020304" pitchFamily="18" charset="0"/>
                <a:cs typeface="Times New Roman" panose="02020603050405020304" pitchFamily="18" charset="0"/>
              </a:rPr>
              <a:t>Communication: </a:t>
            </a:r>
            <a:r>
              <a:rPr lang="en-US" dirty="0">
                <a:solidFill>
                  <a:schemeClr val="bg1"/>
                </a:solidFill>
                <a:latin typeface="Times New Roman" panose="02020603050405020304" pitchFamily="18" charset="0"/>
                <a:cs typeface="Times New Roman" panose="02020603050405020304" pitchFamily="18" charset="0"/>
              </a:rPr>
              <a:t>Building a strong employer-employee relationship requires effective and open communication. In between the employer and the employee, regular feedback, unambiguous expectations, and open communication foster trust, understanding, and alignment.</a:t>
            </a:r>
          </a:p>
          <a:p>
            <a:pPr algn="just">
              <a:lnSpc>
                <a:spcPct val="150000"/>
              </a:lnSpc>
            </a:pPr>
            <a:r>
              <a:rPr lang="en-US" b="1" i="1" dirty="0">
                <a:solidFill>
                  <a:schemeClr val="bg1"/>
                </a:solidFill>
                <a:latin typeface="Times New Roman" panose="02020603050405020304" pitchFamily="18" charset="0"/>
                <a:cs typeface="Times New Roman" panose="02020603050405020304" pitchFamily="18" charset="0"/>
              </a:rPr>
              <a:t>Empathy and Respect: </a:t>
            </a:r>
            <a:r>
              <a:rPr lang="en-US" dirty="0">
                <a:solidFill>
                  <a:schemeClr val="bg1"/>
                </a:solidFill>
                <a:latin typeface="Times New Roman" panose="02020603050405020304" pitchFamily="18" charset="0"/>
                <a:cs typeface="Times New Roman" panose="02020603050405020304" pitchFamily="18" charset="0"/>
              </a:rPr>
              <a:t>Employers should treat their staff with respect and sensitivity. Positive workplace environments are produced through </a:t>
            </a:r>
            <a:r>
              <a:rPr lang="en-US" dirty="0" err="1">
                <a:solidFill>
                  <a:schemeClr val="bg1"/>
                </a:solidFill>
                <a:latin typeface="Times New Roman" panose="02020603050405020304" pitchFamily="18" charset="0"/>
                <a:cs typeface="Times New Roman" panose="02020603050405020304" pitchFamily="18" charset="0"/>
              </a:rPr>
              <a:t>recognising</a:t>
            </a:r>
            <a:r>
              <a:rPr lang="en-US" dirty="0">
                <a:solidFill>
                  <a:schemeClr val="bg1"/>
                </a:solidFill>
                <a:latin typeface="Times New Roman" panose="02020603050405020304" pitchFamily="18" charset="0"/>
                <a:cs typeface="Times New Roman" panose="02020603050405020304" pitchFamily="18" charset="0"/>
              </a:rPr>
              <a:t> employees' unique qualities, fostering their personal and professional development, and appreciating their contributions (</a:t>
            </a:r>
            <a:r>
              <a:rPr lang="en-US" dirty="0" err="1">
                <a:solidFill>
                  <a:schemeClr val="bg1"/>
                </a:solidFill>
                <a:latin typeface="Times New Roman" panose="02020603050405020304" pitchFamily="18" charset="0"/>
                <a:cs typeface="Times New Roman" panose="02020603050405020304" pitchFamily="18" charset="0"/>
              </a:rPr>
              <a:t>Nzediegwu</a:t>
            </a:r>
            <a:r>
              <a:rPr lang="en-US" dirty="0">
                <a:solidFill>
                  <a:schemeClr val="bg1"/>
                </a:solidFill>
                <a:latin typeface="Times New Roman" panose="02020603050405020304" pitchFamily="18" charset="0"/>
                <a:cs typeface="Times New Roman" panose="02020603050405020304" pitchFamily="18" charset="0"/>
              </a:rPr>
              <a:t> and Chang, 2020).</a:t>
            </a:r>
          </a:p>
          <a:p>
            <a:pPr algn="just">
              <a:lnSpc>
                <a:spcPct val="150000"/>
              </a:lnSpc>
            </a:pPr>
            <a:r>
              <a:rPr lang="en-US" b="1" i="1" dirty="0">
                <a:solidFill>
                  <a:schemeClr val="bg1"/>
                </a:solidFill>
                <a:latin typeface="Times New Roman" panose="02020603050405020304" pitchFamily="18" charset="0"/>
                <a:cs typeface="Times New Roman" panose="02020603050405020304" pitchFamily="18" charset="0"/>
              </a:rPr>
              <a:t>Recognition and Rewards: </a:t>
            </a:r>
            <a:r>
              <a:rPr lang="en-US" dirty="0">
                <a:solidFill>
                  <a:schemeClr val="bg1"/>
                </a:solidFill>
                <a:latin typeface="Times New Roman" panose="02020603050405020304" pitchFamily="18" charset="0"/>
                <a:cs typeface="Times New Roman" panose="02020603050405020304" pitchFamily="18" charset="0"/>
              </a:rPr>
              <a:t>Relationships may be greatly improved by </a:t>
            </a:r>
            <a:r>
              <a:rPr lang="en-US" dirty="0" err="1">
                <a:solidFill>
                  <a:schemeClr val="bg1"/>
                </a:solidFill>
                <a:latin typeface="Times New Roman" panose="02020603050405020304" pitchFamily="18" charset="0"/>
                <a:cs typeface="Times New Roman" panose="02020603050405020304" pitchFamily="18" charset="0"/>
              </a:rPr>
              <a:t>recognising</a:t>
            </a:r>
            <a:r>
              <a:rPr lang="en-US" dirty="0">
                <a:solidFill>
                  <a:schemeClr val="bg1"/>
                </a:solidFill>
                <a:latin typeface="Times New Roman" panose="02020603050405020304" pitchFamily="18" charset="0"/>
                <a:cs typeface="Times New Roman" panose="02020603050405020304" pitchFamily="18" charset="0"/>
              </a:rPr>
              <a:t> and thanking workers' efforts and accomplishments through recognition </a:t>
            </a:r>
            <a:r>
              <a:rPr lang="en-US" dirty="0" err="1">
                <a:solidFill>
                  <a:schemeClr val="bg1"/>
                </a:solidFill>
                <a:latin typeface="Times New Roman" panose="02020603050405020304" pitchFamily="18" charset="0"/>
                <a:cs typeface="Times New Roman" panose="02020603050405020304" pitchFamily="18" charset="0"/>
              </a:rPr>
              <a:t>programmes</a:t>
            </a:r>
            <a:r>
              <a:rPr lang="en-US" dirty="0">
                <a:solidFill>
                  <a:schemeClr val="bg1"/>
                </a:solidFill>
                <a:latin typeface="Times New Roman" panose="02020603050405020304" pitchFamily="18" charset="0"/>
                <a:cs typeface="Times New Roman" panose="02020603050405020304" pitchFamily="18" charset="0"/>
              </a:rPr>
              <a:t> or awards. It encourages workers to provide their best effort and maintains a culture of gratitude.</a:t>
            </a:r>
          </a:p>
          <a:p>
            <a:pPr algn="just">
              <a:lnSpc>
                <a:spcPct val="150000"/>
              </a:lnSpc>
            </a:pPr>
            <a:r>
              <a:rPr lang="en-US" b="1" i="1" dirty="0">
                <a:solidFill>
                  <a:schemeClr val="bg1"/>
                </a:solidFill>
                <a:latin typeface="Times New Roman" panose="02020603050405020304" pitchFamily="18" charset="0"/>
                <a:cs typeface="Times New Roman" panose="02020603050405020304" pitchFamily="18" charset="0"/>
              </a:rPr>
              <a:t>Work-Life Balance: </a:t>
            </a:r>
            <a:r>
              <a:rPr lang="en-US" dirty="0">
                <a:solidFill>
                  <a:schemeClr val="bg1"/>
                </a:solidFill>
                <a:latin typeface="Times New Roman" panose="02020603050405020304" pitchFamily="18" charset="0"/>
                <a:cs typeface="Times New Roman" panose="02020603050405020304" pitchFamily="18" charset="0"/>
              </a:rPr>
              <a:t>Employers who put a priority on work-life balance by providing flexible work schedules, sponsoring wellness initiatives, and fostering a healthy work-life integration develop trust and promote a good working relationship with their staff.</a:t>
            </a:r>
          </a:p>
        </p:txBody>
      </p:sp>
    </p:spTree>
    <p:extLst>
      <p:ext uri="{BB962C8B-B14F-4D97-AF65-F5344CB8AC3E}">
        <p14:creationId xmlns:p14="http://schemas.microsoft.com/office/powerpoint/2010/main" val="2100499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3D75BE-E7AD-49A1-A453-D007D958AC3D}"/>
              </a:ext>
            </a:extLst>
          </p:cNvPr>
          <p:cNvSpPr>
            <a:spLocks noGrp="1"/>
          </p:cNvSpPr>
          <p:nvPr>
            <p:ph type="title"/>
          </p:nvPr>
        </p:nvSpPr>
        <p:spPr>
          <a:xfrm>
            <a:off x="838200" y="116194"/>
            <a:ext cx="9917624" cy="827703"/>
          </a:xfrm>
        </p:spPr>
        <p:txBody>
          <a:bodyPr>
            <a:normAutofit/>
          </a:bodyPr>
          <a:lstStyle/>
          <a:p>
            <a:pPr algn="ctr"/>
            <a:r>
              <a:rPr lang="en-US" sz="4400" dirty="0"/>
              <a:t>Personal Examples of Positive Practices</a:t>
            </a:r>
          </a:p>
        </p:txBody>
      </p:sp>
      <p:sp>
        <p:nvSpPr>
          <p:cNvPr id="5" name="Text Placeholder 15">
            <a:extLst>
              <a:ext uri="{FF2B5EF4-FFF2-40B4-BE49-F238E27FC236}">
                <a16:creationId xmlns:a16="http://schemas.microsoft.com/office/drawing/2014/main" id="{8001858F-FA87-479B-A654-6C635A888C2A}"/>
              </a:ext>
            </a:extLst>
          </p:cNvPr>
          <p:cNvSpPr txBox="1">
            <a:spLocks/>
          </p:cNvSpPr>
          <p:nvPr/>
        </p:nvSpPr>
        <p:spPr>
          <a:xfrm>
            <a:off x="427704" y="1135626"/>
            <a:ext cx="10633586" cy="5368414"/>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dirty="0">
                <a:solidFill>
                  <a:schemeClr val="bg1"/>
                </a:solidFill>
                <a:latin typeface="Times New Roman" panose="02020603050405020304" pitchFamily="18" charset="0"/>
                <a:cs typeface="Times New Roman" panose="02020603050405020304" pitchFamily="18" charset="0"/>
              </a:rPr>
              <a:t>In my own experiences, I have seen good </a:t>
            </a:r>
            <a:r>
              <a:rPr lang="en-US" dirty="0" err="1">
                <a:solidFill>
                  <a:schemeClr val="bg1"/>
                </a:solidFill>
                <a:latin typeface="Times New Roman" panose="02020603050405020304" pitchFamily="18" charset="0"/>
                <a:cs typeface="Times New Roman" panose="02020603050405020304" pitchFamily="18" charset="0"/>
              </a:rPr>
              <a:t>behaviours</a:t>
            </a:r>
            <a:r>
              <a:rPr lang="en-US" dirty="0">
                <a:solidFill>
                  <a:schemeClr val="bg1"/>
                </a:solidFill>
                <a:latin typeface="Times New Roman" panose="02020603050405020304" pitchFamily="18" charset="0"/>
                <a:cs typeface="Times New Roman" panose="02020603050405020304" pitchFamily="18" charset="0"/>
              </a:rPr>
              <a:t> that have affected a solid employer-employee relationship and have taken part in them. For illustration:</a:t>
            </a:r>
          </a:p>
          <a:p>
            <a:pPr algn="just">
              <a:lnSpc>
                <a:spcPct val="150000"/>
              </a:lnSpc>
            </a:pPr>
            <a:r>
              <a:rPr lang="en-US" b="1" i="1" dirty="0">
                <a:solidFill>
                  <a:schemeClr val="bg1"/>
                </a:solidFill>
                <a:latin typeface="Times New Roman" panose="02020603050405020304" pitchFamily="18" charset="0"/>
                <a:cs typeface="Times New Roman" panose="02020603050405020304" pitchFamily="18" charset="0"/>
              </a:rPr>
              <a:t>Regular Check-ins: </a:t>
            </a:r>
            <a:r>
              <a:rPr lang="en-US" dirty="0">
                <a:solidFill>
                  <a:schemeClr val="bg1"/>
                </a:solidFill>
                <a:latin typeface="Times New Roman" panose="02020603050405020304" pitchFamily="18" charset="0"/>
                <a:cs typeface="Times New Roman" panose="02020603050405020304" pitchFamily="18" charset="0"/>
              </a:rPr>
              <a:t>Employees and managers frequently had one-on-one sessions to talk about their objectives, difficulties, and advancement. These check-ins encouraged open communication and gave staff members a chance to express their worries or ask for advice (Okazaki and et. al., 2019).</a:t>
            </a:r>
          </a:p>
          <a:p>
            <a:pPr algn="just">
              <a:lnSpc>
                <a:spcPct val="150000"/>
              </a:lnSpc>
            </a:pPr>
            <a:r>
              <a:rPr lang="en-US" b="1" i="1" dirty="0">
                <a:solidFill>
                  <a:schemeClr val="bg1"/>
                </a:solidFill>
                <a:latin typeface="Times New Roman" panose="02020603050405020304" pitchFamily="18" charset="0"/>
                <a:cs typeface="Times New Roman" panose="02020603050405020304" pitchFamily="18" charset="0"/>
              </a:rPr>
              <a:t>Employee Recognition Programs: </a:t>
            </a:r>
            <a:r>
              <a:rPr lang="en-US" dirty="0">
                <a:solidFill>
                  <a:schemeClr val="bg1"/>
                </a:solidFill>
                <a:latin typeface="Times New Roman" panose="02020603050405020304" pitchFamily="18" charset="0"/>
                <a:cs typeface="Times New Roman" panose="02020603050405020304" pitchFamily="18" charset="0"/>
              </a:rPr>
              <a:t>The company set up a </a:t>
            </a:r>
            <a:r>
              <a:rPr lang="en-US" dirty="0" err="1">
                <a:solidFill>
                  <a:schemeClr val="bg1"/>
                </a:solidFill>
                <a:latin typeface="Times New Roman" panose="02020603050405020304" pitchFamily="18" charset="0"/>
                <a:cs typeface="Times New Roman" panose="02020603050405020304" pitchFamily="18" charset="0"/>
              </a:rPr>
              <a:t>programme</a:t>
            </a:r>
            <a:r>
              <a:rPr lang="en-US" dirty="0">
                <a:solidFill>
                  <a:schemeClr val="bg1"/>
                </a:solidFill>
                <a:latin typeface="Times New Roman" panose="02020603050405020304" pitchFamily="18" charset="0"/>
                <a:cs typeface="Times New Roman" panose="02020603050405020304" pitchFamily="18" charset="0"/>
              </a:rPr>
              <a:t> for employee appreciation whereby outstanding work was nominated for and awarded to workers. The relationship between the employer and the employee was enhanced by this </a:t>
            </a:r>
            <a:r>
              <a:rPr lang="en-US" dirty="0" err="1">
                <a:solidFill>
                  <a:schemeClr val="bg1"/>
                </a:solidFill>
                <a:latin typeface="Times New Roman" panose="02020603050405020304" pitchFamily="18" charset="0"/>
                <a:cs typeface="Times New Roman" panose="02020603050405020304" pitchFamily="18" charset="0"/>
              </a:rPr>
              <a:t>programme</a:t>
            </a:r>
            <a:r>
              <a:rPr lang="en-US" dirty="0">
                <a:solidFill>
                  <a:schemeClr val="bg1"/>
                </a:solidFill>
                <a:latin typeface="Times New Roman" panose="02020603050405020304" pitchFamily="18" charset="0"/>
                <a:cs typeface="Times New Roman" panose="02020603050405020304" pitchFamily="18" charset="0"/>
              </a:rPr>
              <a:t>, which also improved employee morale.</a:t>
            </a:r>
          </a:p>
          <a:p>
            <a:pPr algn="just">
              <a:lnSpc>
                <a:spcPct val="150000"/>
              </a:lnSpc>
            </a:pPr>
            <a:r>
              <a:rPr lang="en-US" b="1" i="1" dirty="0">
                <a:solidFill>
                  <a:schemeClr val="bg1"/>
                </a:solidFill>
                <a:latin typeface="Times New Roman" panose="02020603050405020304" pitchFamily="18" charset="0"/>
                <a:cs typeface="Times New Roman" panose="02020603050405020304" pitchFamily="18" charset="0"/>
              </a:rPr>
              <a:t>Transparent Decision-Making: </a:t>
            </a:r>
            <a:r>
              <a:rPr lang="en-US" dirty="0">
                <a:solidFill>
                  <a:schemeClr val="bg1"/>
                </a:solidFill>
                <a:latin typeface="Times New Roman" panose="02020603050405020304" pitchFamily="18" charset="0"/>
                <a:cs typeface="Times New Roman" panose="02020603050405020304" pitchFamily="18" charset="0"/>
              </a:rPr>
              <a:t>The leadership team convened town hall meetings at a time of </a:t>
            </a:r>
            <a:r>
              <a:rPr lang="en-US" dirty="0" err="1">
                <a:solidFill>
                  <a:schemeClr val="bg1"/>
                </a:solidFill>
                <a:latin typeface="Times New Roman" panose="02020603050405020304" pitchFamily="18" charset="0"/>
                <a:cs typeface="Times New Roman" panose="02020603050405020304" pitchFamily="18" charset="0"/>
              </a:rPr>
              <a:t>organisational</a:t>
            </a:r>
            <a:r>
              <a:rPr lang="en-US" dirty="0">
                <a:solidFill>
                  <a:schemeClr val="bg1"/>
                </a:solidFill>
                <a:latin typeface="Times New Roman" panose="02020603050405020304" pitchFamily="18" charset="0"/>
                <a:cs typeface="Times New Roman" panose="02020603050405020304" pitchFamily="18" charset="0"/>
              </a:rPr>
              <a:t> transition to explain the causes, the effects on the workforce, and the long-term goals. Among the workforce, this clarity reduced uncertainty and increased confidence (Shah and et. al., 2021).</a:t>
            </a:r>
          </a:p>
        </p:txBody>
      </p:sp>
    </p:spTree>
    <p:extLst>
      <p:ext uri="{BB962C8B-B14F-4D97-AF65-F5344CB8AC3E}">
        <p14:creationId xmlns:p14="http://schemas.microsoft.com/office/powerpoint/2010/main" val="20939562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3D75BE-E7AD-49A1-A453-D007D958AC3D}"/>
              </a:ext>
            </a:extLst>
          </p:cNvPr>
          <p:cNvSpPr>
            <a:spLocks noGrp="1"/>
          </p:cNvSpPr>
          <p:nvPr>
            <p:ph type="title"/>
          </p:nvPr>
        </p:nvSpPr>
        <p:spPr>
          <a:xfrm>
            <a:off x="838200" y="148150"/>
            <a:ext cx="9917624" cy="812746"/>
          </a:xfrm>
        </p:spPr>
        <p:txBody>
          <a:bodyPr>
            <a:normAutofit fontScale="90000"/>
          </a:bodyPr>
          <a:lstStyle/>
          <a:p>
            <a:pPr algn="ctr"/>
            <a:r>
              <a:rPr lang="en-US" dirty="0"/>
              <a:t>References</a:t>
            </a:r>
          </a:p>
        </p:txBody>
      </p:sp>
      <p:sp>
        <p:nvSpPr>
          <p:cNvPr id="5" name="Text Placeholder 15">
            <a:extLst>
              <a:ext uri="{FF2B5EF4-FFF2-40B4-BE49-F238E27FC236}">
                <a16:creationId xmlns:a16="http://schemas.microsoft.com/office/drawing/2014/main" id="{8001858F-FA87-479B-A654-6C635A888C2A}"/>
              </a:ext>
            </a:extLst>
          </p:cNvPr>
          <p:cNvSpPr txBox="1">
            <a:spLocks/>
          </p:cNvSpPr>
          <p:nvPr/>
        </p:nvSpPr>
        <p:spPr>
          <a:xfrm>
            <a:off x="516193" y="1209368"/>
            <a:ext cx="10239631" cy="5500481"/>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dirty="0">
                <a:solidFill>
                  <a:schemeClr val="bg1"/>
                </a:solidFill>
                <a:latin typeface="Times New Roman" panose="02020603050405020304" pitchFamily="18" charset="0"/>
                <a:cs typeface="Times New Roman" panose="02020603050405020304" pitchFamily="18" charset="0"/>
              </a:rPr>
              <a:t>Alexander, R., Ravi, A., Barclay, H., Sawhney, I., Chester, V., Malcolm, V., Brolly, K., Mukherji, K., Zia, A., </a:t>
            </a:r>
            <a:r>
              <a:rPr lang="en-US" dirty="0" err="1">
                <a:solidFill>
                  <a:schemeClr val="bg1"/>
                </a:solidFill>
                <a:latin typeface="Times New Roman" panose="02020603050405020304" pitchFamily="18" charset="0"/>
                <a:cs typeface="Times New Roman" panose="02020603050405020304" pitchFamily="18" charset="0"/>
              </a:rPr>
              <a:t>Tharian</a:t>
            </a:r>
            <a:r>
              <a:rPr lang="en-US" dirty="0">
                <a:solidFill>
                  <a:schemeClr val="bg1"/>
                </a:solidFill>
                <a:latin typeface="Times New Roman" panose="02020603050405020304" pitchFamily="18" charset="0"/>
                <a:cs typeface="Times New Roman" panose="02020603050405020304" pitchFamily="18" charset="0"/>
              </a:rPr>
              <a:t>, R. and Howell, A., 2020. Guidance for the treatment and management of COVID‐19 among people with intellectual disabilities. Journal of Policy and Practice in Intellectual Disabilities, 17(3), pp.256-269.</a:t>
            </a:r>
          </a:p>
          <a:p>
            <a:pPr algn="just"/>
            <a:r>
              <a:rPr lang="en-US" dirty="0" err="1">
                <a:solidFill>
                  <a:schemeClr val="bg1"/>
                </a:solidFill>
                <a:latin typeface="Times New Roman" panose="02020603050405020304" pitchFamily="18" charset="0"/>
                <a:cs typeface="Times New Roman" panose="02020603050405020304" pitchFamily="18" charset="0"/>
              </a:rPr>
              <a:t>Duan</a:t>
            </a:r>
            <a:r>
              <a:rPr lang="en-US" dirty="0">
                <a:solidFill>
                  <a:schemeClr val="bg1"/>
                </a:solidFill>
                <a:latin typeface="Times New Roman" panose="02020603050405020304" pitchFamily="18" charset="0"/>
                <a:cs typeface="Times New Roman" panose="02020603050405020304" pitchFamily="18" charset="0"/>
              </a:rPr>
              <a:t>, L. and Zhu, G., 2020. Psychological interventions for people affected by the COVID-19 epidemic. The lancet psychiatry, 7(4), pp.300-302.</a:t>
            </a:r>
          </a:p>
          <a:p>
            <a:pPr algn="just"/>
            <a:r>
              <a:rPr lang="en-US" dirty="0">
                <a:solidFill>
                  <a:schemeClr val="bg1"/>
                </a:solidFill>
                <a:latin typeface="Times New Roman" panose="02020603050405020304" pitchFamily="18" charset="0"/>
                <a:cs typeface="Times New Roman" panose="02020603050405020304" pitchFamily="18" charset="0"/>
              </a:rPr>
              <a:t>Dunlop, A., </a:t>
            </a:r>
            <a:r>
              <a:rPr lang="en-US" dirty="0" err="1">
                <a:solidFill>
                  <a:schemeClr val="bg1"/>
                </a:solidFill>
                <a:latin typeface="Times New Roman" panose="02020603050405020304" pitchFamily="18" charset="0"/>
                <a:cs typeface="Times New Roman" panose="02020603050405020304" pitchFamily="18" charset="0"/>
              </a:rPr>
              <a:t>Lokuge</a:t>
            </a:r>
            <a:r>
              <a:rPr lang="en-US" dirty="0">
                <a:solidFill>
                  <a:schemeClr val="bg1"/>
                </a:solidFill>
                <a:latin typeface="Times New Roman" panose="02020603050405020304" pitchFamily="18" charset="0"/>
                <a:cs typeface="Times New Roman" panose="02020603050405020304" pitchFamily="18" charset="0"/>
              </a:rPr>
              <a:t>, B., Masters, D., </a:t>
            </a:r>
            <a:r>
              <a:rPr lang="en-US" dirty="0" err="1">
                <a:solidFill>
                  <a:schemeClr val="bg1"/>
                </a:solidFill>
                <a:latin typeface="Times New Roman" panose="02020603050405020304" pitchFamily="18" charset="0"/>
                <a:cs typeface="Times New Roman" panose="02020603050405020304" pitchFamily="18" charset="0"/>
              </a:rPr>
              <a:t>Sequeira</a:t>
            </a:r>
            <a:r>
              <a:rPr lang="en-US" dirty="0">
                <a:solidFill>
                  <a:schemeClr val="bg1"/>
                </a:solidFill>
                <a:latin typeface="Times New Roman" panose="02020603050405020304" pitchFamily="18" charset="0"/>
                <a:cs typeface="Times New Roman" panose="02020603050405020304" pitchFamily="18" charset="0"/>
              </a:rPr>
              <a:t>, M., Saul, P., Dunlop, G., Ryan, J., Hall, M., </a:t>
            </a:r>
            <a:r>
              <a:rPr lang="en-US" dirty="0" err="1">
                <a:solidFill>
                  <a:schemeClr val="bg1"/>
                </a:solidFill>
                <a:latin typeface="Times New Roman" panose="02020603050405020304" pitchFamily="18" charset="0"/>
                <a:cs typeface="Times New Roman" panose="02020603050405020304" pitchFamily="18" charset="0"/>
              </a:rPr>
              <a:t>Ezard</a:t>
            </a:r>
            <a:r>
              <a:rPr lang="en-US" dirty="0">
                <a:solidFill>
                  <a:schemeClr val="bg1"/>
                </a:solidFill>
                <a:latin typeface="Times New Roman" panose="02020603050405020304" pitchFamily="18" charset="0"/>
                <a:cs typeface="Times New Roman" panose="02020603050405020304" pitchFamily="18" charset="0"/>
              </a:rPr>
              <a:t>, N., Haber, P. and </a:t>
            </a:r>
            <a:r>
              <a:rPr lang="en-US" dirty="0" err="1">
                <a:solidFill>
                  <a:schemeClr val="bg1"/>
                </a:solidFill>
                <a:latin typeface="Times New Roman" panose="02020603050405020304" pitchFamily="18" charset="0"/>
                <a:cs typeface="Times New Roman" panose="02020603050405020304" pitchFamily="18" charset="0"/>
              </a:rPr>
              <a:t>Lintzeris</a:t>
            </a:r>
            <a:r>
              <a:rPr lang="en-US" dirty="0">
                <a:solidFill>
                  <a:schemeClr val="bg1"/>
                </a:solidFill>
                <a:latin typeface="Times New Roman" panose="02020603050405020304" pitchFamily="18" charset="0"/>
                <a:cs typeface="Times New Roman" panose="02020603050405020304" pitchFamily="18" charset="0"/>
              </a:rPr>
              <a:t>, N., 2020. Challenges in maintaining treatment services for people who use drugs during the COVID-19 pandemic. Harm reduction journal, 17(1), pp.1-7.</a:t>
            </a:r>
          </a:p>
          <a:p>
            <a:pPr algn="just"/>
            <a:r>
              <a:rPr lang="en-US" dirty="0">
                <a:solidFill>
                  <a:schemeClr val="bg1"/>
                </a:solidFill>
                <a:latin typeface="Times New Roman" panose="02020603050405020304" pitchFamily="18" charset="0"/>
                <a:cs typeface="Times New Roman" panose="02020603050405020304" pitchFamily="18" charset="0"/>
              </a:rPr>
              <a:t>Firth, J., Siddiqi, N., </a:t>
            </a:r>
            <a:r>
              <a:rPr lang="en-US" dirty="0" err="1">
                <a:solidFill>
                  <a:schemeClr val="bg1"/>
                </a:solidFill>
                <a:latin typeface="Times New Roman" panose="02020603050405020304" pitchFamily="18" charset="0"/>
                <a:cs typeface="Times New Roman" panose="02020603050405020304" pitchFamily="18" charset="0"/>
              </a:rPr>
              <a:t>Koyanagi</a:t>
            </a:r>
            <a:r>
              <a:rPr lang="en-US" dirty="0">
                <a:solidFill>
                  <a:schemeClr val="bg1"/>
                </a:solidFill>
                <a:latin typeface="Times New Roman" panose="02020603050405020304" pitchFamily="18" charset="0"/>
                <a:cs typeface="Times New Roman" panose="02020603050405020304" pitchFamily="18" charset="0"/>
              </a:rPr>
              <a:t>, A.I., </a:t>
            </a:r>
            <a:r>
              <a:rPr lang="en-US" dirty="0" err="1">
                <a:solidFill>
                  <a:schemeClr val="bg1"/>
                </a:solidFill>
                <a:latin typeface="Times New Roman" panose="02020603050405020304" pitchFamily="18" charset="0"/>
                <a:cs typeface="Times New Roman" panose="02020603050405020304" pitchFamily="18" charset="0"/>
              </a:rPr>
              <a:t>Siskind</a:t>
            </a:r>
            <a:r>
              <a:rPr lang="en-US" dirty="0">
                <a:solidFill>
                  <a:schemeClr val="bg1"/>
                </a:solidFill>
                <a:latin typeface="Times New Roman" panose="02020603050405020304" pitchFamily="18" charset="0"/>
                <a:cs typeface="Times New Roman" panose="02020603050405020304" pitchFamily="18" charset="0"/>
              </a:rPr>
              <a:t>, D., Rosenbaum, S., </a:t>
            </a:r>
            <a:r>
              <a:rPr lang="en-US" dirty="0" err="1">
                <a:solidFill>
                  <a:schemeClr val="bg1"/>
                </a:solidFill>
                <a:latin typeface="Times New Roman" panose="02020603050405020304" pitchFamily="18" charset="0"/>
                <a:cs typeface="Times New Roman" panose="02020603050405020304" pitchFamily="18" charset="0"/>
              </a:rPr>
              <a:t>Galletly</a:t>
            </a:r>
            <a:r>
              <a:rPr lang="en-US" dirty="0">
                <a:solidFill>
                  <a:schemeClr val="bg1"/>
                </a:solidFill>
                <a:latin typeface="Times New Roman" panose="02020603050405020304" pitchFamily="18" charset="0"/>
                <a:cs typeface="Times New Roman" panose="02020603050405020304" pitchFamily="18" charset="0"/>
              </a:rPr>
              <a:t>, C., Allan, S., </a:t>
            </a:r>
            <a:r>
              <a:rPr lang="en-US" dirty="0" err="1">
                <a:solidFill>
                  <a:schemeClr val="bg1"/>
                </a:solidFill>
                <a:latin typeface="Times New Roman" panose="02020603050405020304" pitchFamily="18" charset="0"/>
                <a:cs typeface="Times New Roman" panose="02020603050405020304" pitchFamily="18" charset="0"/>
              </a:rPr>
              <a:t>Caneo</a:t>
            </a:r>
            <a:r>
              <a:rPr lang="en-US" dirty="0">
                <a:solidFill>
                  <a:schemeClr val="bg1"/>
                </a:solidFill>
                <a:latin typeface="Times New Roman" panose="02020603050405020304" pitchFamily="18" charset="0"/>
                <a:cs typeface="Times New Roman" panose="02020603050405020304" pitchFamily="18" charset="0"/>
              </a:rPr>
              <a:t>, C., Carney, R., Carvalho, A.F. and Chatterton, M.L., 2019. The Lancet Psychiatry Commission: a blueprint for protecting physical health in people with mental illness. The Lancet Psychiatry, 6(8), pp.675-712.</a:t>
            </a:r>
          </a:p>
          <a:p>
            <a:pPr algn="just"/>
            <a:r>
              <a:rPr lang="en-US" dirty="0">
                <a:solidFill>
                  <a:schemeClr val="bg1"/>
                </a:solidFill>
                <a:latin typeface="Times New Roman" panose="02020603050405020304" pitchFamily="18" charset="0"/>
                <a:cs typeface="Times New Roman" panose="02020603050405020304" pitchFamily="18" charset="0"/>
              </a:rPr>
              <a:t>Harris, A. and Jones, M., 2020. COVID 19–school leadership in disruptive times. School Leadership &amp; Management, 40(4), pp.243-247.</a:t>
            </a:r>
          </a:p>
          <a:p>
            <a:pPr algn="just"/>
            <a:r>
              <a:rPr lang="en-US" dirty="0">
                <a:solidFill>
                  <a:schemeClr val="bg1"/>
                </a:solidFill>
                <a:latin typeface="Times New Roman" panose="02020603050405020304" pitchFamily="18" charset="0"/>
                <a:cs typeface="Times New Roman" panose="02020603050405020304" pitchFamily="18" charset="0"/>
              </a:rPr>
              <a:t>Huang, M.H., Rust, R. and </a:t>
            </a:r>
            <a:r>
              <a:rPr lang="en-US" dirty="0" err="1">
                <a:solidFill>
                  <a:schemeClr val="bg1"/>
                </a:solidFill>
                <a:latin typeface="Times New Roman" panose="02020603050405020304" pitchFamily="18" charset="0"/>
                <a:cs typeface="Times New Roman" panose="02020603050405020304" pitchFamily="18" charset="0"/>
              </a:rPr>
              <a:t>Maksimovic</a:t>
            </a:r>
            <a:r>
              <a:rPr lang="en-US" dirty="0">
                <a:solidFill>
                  <a:schemeClr val="bg1"/>
                </a:solidFill>
                <a:latin typeface="Times New Roman" panose="02020603050405020304" pitchFamily="18" charset="0"/>
                <a:cs typeface="Times New Roman" panose="02020603050405020304" pitchFamily="18" charset="0"/>
              </a:rPr>
              <a:t>, V., 2019. The feeling economy: Managing in the next generation of artificial intelligence (AI). California Management Review, 61(4), pp.43-65.</a:t>
            </a:r>
          </a:p>
          <a:p>
            <a:pPr algn="just"/>
            <a:r>
              <a:rPr lang="en-US" dirty="0">
                <a:solidFill>
                  <a:schemeClr val="bg1"/>
                </a:solidFill>
                <a:latin typeface="Times New Roman" panose="02020603050405020304" pitchFamily="18" charset="0"/>
                <a:cs typeface="Times New Roman" panose="02020603050405020304" pitchFamily="18" charset="0"/>
              </a:rPr>
              <a:t>Kane, G., 2019. The technology fallacy: people are the real key to digital transformation. Research-Technology Management, 62(6), pp.44-49.</a:t>
            </a:r>
          </a:p>
        </p:txBody>
      </p:sp>
    </p:spTree>
    <p:extLst>
      <p:ext uri="{BB962C8B-B14F-4D97-AF65-F5344CB8AC3E}">
        <p14:creationId xmlns:p14="http://schemas.microsoft.com/office/powerpoint/2010/main" val="1563628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6016C-06DE-3EA0-AF1F-ABC7BA8BF254}"/>
              </a:ext>
            </a:extLst>
          </p:cNvPr>
          <p:cNvSpPr>
            <a:spLocks noGrp="1"/>
          </p:cNvSpPr>
          <p:nvPr>
            <p:ph type="title"/>
          </p:nvPr>
        </p:nvSpPr>
        <p:spPr>
          <a:xfrm>
            <a:off x="838200" y="365125"/>
            <a:ext cx="7634288" cy="3926320"/>
          </a:xfrm>
        </p:spPr>
        <p:txBody>
          <a:bodyPr>
            <a:noAutofit/>
          </a:bodyPr>
          <a:lstStyle/>
          <a:p>
            <a:pPr marL="342900" indent="-342900">
              <a:buFont typeface="Arial" panose="020B0604020202020204" pitchFamily="34" charset="0"/>
              <a:buChar char="•"/>
            </a:pPr>
            <a:r>
              <a:rPr lang="en-GB" sz="2000" b="0" kern="1200" dirty="0" err="1">
                <a:effectLst/>
                <a:latin typeface="Times New Roman" panose="02020603050405020304" pitchFamily="18" charset="0"/>
                <a:ea typeface="+mn-ea"/>
                <a:cs typeface="Times New Roman" panose="02020603050405020304" pitchFamily="18" charset="0"/>
              </a:rPr>
              <a:t>Nzediegwu</a:t>
            </a:r>
            <a:r>
              <a:rPr lang="en-GB" sz="2000" b="0" kern="1200" dirty="0">
                <a:effectLst/>
                <a:latin typeface="Times New Roman" panose="02020603050405020304" pitchFamily="18" charset="0"/>
                <a:ea typeface="+mn-ea"/>
                <a:cs typeface="Times New Roman" panose="02020603050405020304" pitchFamily="18" charset="0"/>
              </a:rPr>
              <a:t>, C. and Chang, S.X., 2020. Improper solid waste management increases potential for COVID-19 spread in developing countries. </a:t>
            </a:r>
            <a:r>
              <a:rPr lang="en-GB" sz="2000" b="0" i="1" kern="1200" dirty="0">
                <a:effectLst/>
                <a:latin typeface="Times New Roman" panose="02020603050405020304" pitchFamily="18" charset="0"/>
                <a:ea typeface="+mn-ea"/>
                <a:cs typeface="Times New Roman" panose="02020603050405020304" pitchFamily="18" charset="0"/>
              </a:rPr>
              <a:t>Resources, conservation, and recycling</a:t>
            </a:r>
            <a:r>
              <a:rPr lang="en-GB" sz="2000" b="0" kern="1200" dirty="0">
                <a:effectLst/>
                <a:latin typeface="Times New Roman" panose="02020603050405020304" pitchFamily="18" charset="0"/>
                <a:ea typeface="+mn-ea"/>
                <a:cs typeface="Times New Roman" panose="02020603050405020304" pitchFamily="18" charset="0"/>
              </a:rPr>
              <a:t>, </a:t>
            </a:r>
            <a:r>
              <a:rPr lang="en-GB" sz="2000" b="0" i="1" kern="1200" dirty="0">
                <a:effectLst/>
                <a:latin typeface="Times New Roman" panose="02020603050405020304" pitchFamily="18" charset="0"/>
                <a:ea typeface="+mn-ea"/>
                <a:cs typeface="Times New Roman" panose="02020603050405020304" pitchFamily="18" charset="0"/>
              </a:rPr>
              <a:t>161</a:t>
            </a:r>
            <a:r>
              <a:rPr lang="en-GB" sz="2000" b="0" kern="1200" dirty="0">
                <a:effectLst/>
                <a:latin typeface="Times New Roman" panose="02020603050405020304" pitchFamily="18" charset="0"/>
                <a:ea typeface="+mn-ea"/>
                <a:cs typeface="Times New Roman" panose="02020603050405020304" pitchFamily="18" charset="0"/>
              </a:rPr>
              <a:t>, p.104947.</a:t>
            </a:r>
            <a:br>
              <a:rPr lang="en-GB" sz="2000" b="0" kern="1200" dirty="0">
                <a:effectLst/>
                <a:latin typeface="Times New Roman" panose="02020603050405020304" pitchFamily="18" charset="0"/>
                <a:ea typeface="+mn-ea"/>
                <a:cs typeface="Times New Roman" panose="02020603050405020304" pitchFamily="18" charset="0"/>
              </a:rPr>
            </a:br>
            <a:r>
              <a:rPr lang="en-GB" sz="2000" b="0" kern="1200" dirty="0">
                <a:effectLst/>
                <a:latin typeface="Times New Roman" panose="02020603050405020304" pitchFamily="18" charset="0"/>
                <a:ea typeface="+mn-ea"/>
                <a:cs typeface="Times New Roman" panose="02020603050405020304" pitchFamily="18" charset="0"/>
              </a:rPr>
              <a:t>Okazaki, T., </a:t>
            </a:r>
            <a:r>
              <a:rPr lang="en-GB" sz="2000" b="0" kern="1200" dirty="0" err="1">
                <a:effectLst/>
                <a:latin typeface="Times New Roman" panose="02020603050405020304" pitchFamily="18" charset="0"/>
                <a:ea typeface="+mn-ea"/>
                <a:cs typeface="Times New Roman" panose="02020603050405020304" pitchFamily="18" charset="0"/>
              </a:rPr>
              <a:t>Ebihara</a:t>
            </a:r>
            <a:r>
              <a:rPr lang="en-GB" sz="2000" b="0" kern="1200" dirty="0">
                <a:effectLst/>
                <a:latin typeface="Times New Roman" panose="02020603050405020304" pitchFamily="18" charset="0"/>
                <a:ea typeface="+mn-ea"/>
                <a:cs typeface="Times New Roman" panose="02020603050405020304" pitchFamily="18" charset="0"/>
              </a:rPr>
              <a:t>, S., Mori, T., Izumi, S. and </a:t>
            </a:r>
            <a:r>
              <a:rPr lang="en-GB" sz="2000" b="0" kern="1200" dirty="0" err="1">
                <a:effectLst/>
                <a:latin typeface="Times New Roman" panose="02020603050405020304" pitchFamily="18" charset="0"/>
                <a:ea typeface="+mn-ea"/>
                <a:cs typeface="Times New Roman" panose="02020603050405020304" pitchFamily="18" charset="0"/>
              </a:rPr>
              <a:t>Ebihara</a:t>
            </a:r>
            <a:r>
              <a:rPr lang="en-GB" sz="2000" b="0" kern="1200" dirty="0">
                <a:effectLst/>
                <a:latin typeface="Times New Roman" panose="02020603050405020304" pitchFamily="18" charset="0"/>
                <a:ea typeface="+mn-ea"/>
                <a:cs typeface="Times New Roman" panose="02020603050405020304" pitchFamily="18" charset="0"/>
              </a:rPr>
              <a:t>, T., 2020. Association between sarcopenia and pneumonia in older people. </a:t>
            </a:r>
            <a:r>
              <a:rPr lang="en-GB" sz="2000" b="0" i="1" kern="1200" dirty="0">
                <a:effectLst/>
                <a:latin typeface="Times New Roman" panose="02020603050405020304" pitchFamily="18" charset="0"/>
                <a:ea typeface="+mn-ea"/>
                <a:cs typeface="Times New Roman" panose="02020603050405020304" pitchFamily="18" charset="0"/>
              </a:rPr>
              <a:t>Geriatrics &amp; gerontology international</a:t>
            </a:r>
            <a:r>
              <a:rPr lang="en-GB" sz="2000" b="0" kern="1200" dirty="0">
                <a:effectLst/>
                <a:latin typeface="Times New Roman" panose="02020603050405020304" pitchFamily="18" charset="0"/>
                <a:ea typeface="+mn-ea"/>
                <a:cs typeface="Times New Roman" panose="02020603050405020304" pitchFamily="18" charset="0"/>
              </a:rPr>
              <a:t>, </a:t>
            </a:r>
            <a:r>
              <a:rPr lang="en-GB" sz="2000" b="0" i="1" kern="1200" dirty="0">
                <a:effectLst/>
                <a:latin typeface="Times New Roman" panose="02020603050405020304" pitchFamily="18" charset="0"/>
                <a:ea typeface="+mn-ea"/>
                <a:cs typeface="Times New Roman" panose="02020603050405020304" pitchFamily="18" charset="0"/>
              </a:rPr>
              <a:t>20</a:t>
            </a:r>
            <a:r>
              <a:rPr lang="en-GB" sz="2000" b="0" kern="1200" dirty="0">
                <a:effectLst/>
                <a:latin typeface="Times New Roman" panose="02020603050405020304" pitchFamily="18" charset="0"/>
                <a:ea typeface="+mn-ea"/>
                <a:cs typeface="Times New Roman" panose="02020603050405020304" pitchFamily="18" charset="0"/>
              </a:rPr>
              <a:t>(1), pp.7-13.</a:t>
            </a:r>
            <a:br>
              <a:rPr lang="en-GB" sz="2000" b="0" kern="1200" dirty="0">
                <a:effectLst/>
                <a:latin typeface="Times New Roman" panose="02020603050405020304" pitchFamily="18" charset="0"/>
                <a:ea typeface="+mn-ea"/>
                <a:cs typeface="Times New Roman" panose="02020603050405020304" pitchFamily="18" charset="0"/>
              </a:rPr>
            </a:br>
            <a:r>
              <a:rPr lang="en-GB" sz="2000" b="0" kern="1200" dirty="0">
                <a:effectLst/>
                <a:latin typeface="Times New Roman" panose="02020603050405020304" pitchFamily="18" charset="0"/>
                <a:ea typeface="+mn-ea"/>
                <a:cs typeface="Times New Roman" panose="02020603050405020304" pitchFamily="18" charset="0"/>
              </a:rPr>
              <a:t>Shah, W., Hillman, T., Playford, E.D. and </a:t>
            </a:r>
            <a:r>
              <a:rPr lang="en-GB" sz="2000" b="0" kern="1200" dirty="0" err="1">
                <a:effectLst/>
                <a:latin typeface="Times New Roman" panose="02020603050405020304" pitchFamily="18" charset="0"/>
                <a:ea typeface="+mn-ea"/>
                <a:cs typeface="Times New Roman" panose="02020603050405020304" pitchFamily="18" charset="0"/>
              </a:rPr>
              <a:t>Hishmeh</a:t>
            </a:r>
            <a:r>
              <a:rPr lang="en-GB" sz="2000" b="0" kern="1200" dirty="0">
                <a:effectLst/>
                <a:latin typeface="Times New Roman" panose="02020603050405020304" pitchFamily="18" charset="0"/>
                <a:ea typeface="+mn-ea"/>
                <a:cs typeface="Times New Roman" panose="02020603050405020304" pitchFamily="18" charset="0"/>
              </a:rPr>
              <a:t>, L., 2021. Managing the long term effects of covid-19: summary of NICE, SIGN, and RCGP rapid guideline. </a:t>
            </a:r>
            <a:r>
              <a:rPr lang="en-GB" sz="2000" b="0" i="1" kern="1200" dirty="0" err="1">
                <a:effectLst/>
                <a:latin typeface="Times New Roman" panose="02020603050405020304" pitchFamily="18" charset="0"/>
                <a:ea typeface="+mn-ea"/>
                <a:cs typeface="Times New Roman" panose="02020603050405020304" pitchFamily="18" charset="0"/>
              </a:rPr>
              <a:t>bmj</a:t>
            </a:r>
            <a:r>
              <a:rPr lang="en-GB" sz="2000" b="0" kern="1200" dirty="0">
                <a:effectLst/>
                <a:latin typeface="Times New Roman" panose="02020603050405020304" pitchFamily="18" charset="0"/>
                <a:ea typeface="+mn-ea"/>
                <a:cs typeface="Times New Roman" panose="02020603050405020304" pitchFamily="18" charset="0"/>
              </a:rPr>
              <a:t>, </a:t>
            </a:r>
            <a:r>
              <a:rPr lang="en-GB" sz="2000" b="0" i="1" kern="1200" dirty="0">
                <a:effectLst/>
                <a:latin typeface="Times New Roman" panose="02020603050405020304" pitchFamily="18" charset="0"/>
                <a:ea typeface="+mn-ea"/>
                <a:cs typeface="Times New Roman" panose="02020603050405020304" pitchFamily="18" charset="0"/>
              </a:rPr>
              <a:t>372</a:t>
            </a:r>
            <a:r>
              <a:rPr lang="en-GB" sz="2000" b="0" kern="1200" dirty="0">
                <a:effectLst/>
                <a:latin typeface="Times New Roman" panose="02020603050405020304" pitchFamily="18" charset="0"/>
                <a:ea typeface="+mn-ea"/>
                <a:cs typeface="Times New Roman" panose="02020603050405020304" pitchFamily="18" charset="0"/>
              </a:rPr>
              <a:t>.</a:t>
            </a:r>
            <a:br>
              <a:rPr lang="en-GB" sz="2000" b="0" kern="1200" dirty="0">
                <a:effectLst/>
                <a:latin typeface="Times New Roman" panose="02020603050405020304" pitchFamily="18" charset="0"/>
                <a:ea typeface="+mn-ea"/>
                <a:cs typeface="Times New Roman" panose="02020603050405020304" pitchFamily="18" charset="0"/>
              </a:rPr>
            </a:br>
            <a:r>
              <a:rPr lang="en-GB" sz="2000" b="0" kern="1200" dirty="0">
                <a:effectLst/>
                <a:latin typeface="Times New Roman" panose="02020603050405020304" pitchFamily="18" charset="0"/>
                <a:ea typeface="+mn-ea"/>
                <a:cs typeface="Times New Roman" panose="02020603050405020304" pitchFamily="18" charset="0"/>
              </a:rPr>
              <a:t> </a:t>
            </a:r>
            <a:br>
              <a:rPr lang="en-GB" sz="2000" b="0" kern="1200" dirty="0">
                <a:effectLst/>
                <a:latin typeface="Times New Roman" panose="02020603050405020304" pitchFamily="18" charset="0"/>
                <a:ea typeface="+mn-ea"/>
                <a:cs typeface="Times New Roman" panose="02020603050405020304" pitchFamily="18" charset="0"/>
              </a:rPr>
            </a:br>
            <a:br>
              <a:rPr lang="en-US" sz="2000" b="0" dirty="0">
                <a:latin typeface="Times New Roman" panose="02020603050405020304" pitchFamily="18" charset="0"/>
                <a:cs typeface="Times New Roman" panose="02020603050405020304" pitchFamily="18" charset="0"/>
              </a:rPr>
            </a:br>
            <a:endParaRPr lang="en-GB" sz="2000" b="0"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AFFBE146-4321-C432-06D5-DAC6850D01A4}"/>
              </a:ext>
            </a:extLst>
          </p:cNvPr>
          <p:cNvSpPr>
            <a:spLocks noGrp="1"/>
          </p:cNvSpPr>
          <p:nvPr>
            <p:ph type="body" sz="quarter" idx="10"/>
          </p:nvPr>
        </p:nvSpPr>
        <p:spPr/>
        <p:txBody>
          <a:bodyPr/>
          <a:lstStyle/>
          <a:p>
            <a:endParaRPr lang="en-GB"/>
          </a:p>
        </p:txBody>
      </p:sp>
    </p:spTree>
    <p:extLst>
      <p:ext uri="{BB962C8B-B14F-4D97-AF65-F5344CB8AC3E}">
        <p14:creationId xmlns:p14="http://schemas.microsoft.com/office/powerpoint/2010/main" val="1560154804"/>
      </p:ext>
    </p:extLst>
  </p:cSld>
  <p:clrMapOvr>
    <a:masterClrMapping/>
  </p:clrMapOvr>
</p:sld>
</file>

<file path=ppt/theme/theme1.xml><?xml version="1.0" encoding="utf-8"?>
<a:theme xmlns:a="http://schemas.openxmlformats.org/drawingml/2006/main" name="Office Theme">
  <a:themeElements>
    <a:clrScheme name="MSFT_ELT_Template01">
      <a:dk1>
        <a:srgbClr val="3F3F3F"/>
      </a:dk1>
      <a:lt1>
        <a:srgbClr val="FFFFFF"/>
      </a:lt1>
      <a:dk2>
        <a:srgbClr val="000000"/>
      </a:dk2>
      <a:lt2>
        <a:srgbClr val="A5A5A5"/>
      </a:lt2>
      <a:accent1>
        <a:srgbClr val="5DAAB0"/>
      </a:accent1>
      <a:accent2>
        <a:srgbClr val="DFE3E9"/>
      </a:accent2>
      <a:accent3>
        <a:srgbClr val="BBC3CD"/>
      </a:accent3>
      <a:accent4>
        <a:srgbClr val="484848"/>
      </a:accent4>
      <a:accent5>
        <a:srgbClr val="1F1F26"/>
      </a:accent5>
      <a:accent6>
        <a:srgbClr val="F2CAA2"/>
      </a:accent6>
      <a:hlink>
        <a:srgbClr val="00194C"/>
      </a:hlink>
      <a:folHlink>
        <a:srgbClr val="954F72"/>
      </a:folHlink>
    </a:clrScheme>
    <a:fontScheme name="MSFT_ELT_Template01">
      <a:majorFont>
        <a:latin typeface="Constanti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T_Template_Classic-Clean-Sophisticated_MR - v4" id="{BEDDEF4C-1462-4989-8377-54CFA8C24657}" vid="{A6B5E652-DB13-4BF1-A544-B13ADD03D8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6B0937C-037C-43B5-9747-8DC51D76BF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1C06DBF-33CB-4803-A705-9F1375E3968E}">
  <ds:schemaRefs>
    <ds:schemaRef ds:uri="http://purl.org/dc/elements/1.1/"/>
    <ds:schemaRef ds:uri="http://schemas.microsoft.com/office/2006/metadata/propertie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16c05727-aa75-4e4a-9b5f-8a80a1165891"/>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A9939C09-71F4-4DB5-98B9-16EE71B9221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clean sophisticated presentation</Template>
  <TotalTime>0</TotalTime>
  <Words>2049</Words>
  <Application>Microsoft Office PowerPoint</Application>
  <PresentationFormat>Widescreen</PresentationFormat>
  <Paragraphs>50</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Constantia</vt:lpstr>
      <vt:lpstr>Helvetica Light</vt:lpstr>
      <vt:lpstr>Times New Roman</vt:lpstr>
      <vt:lpstr>Office Theme</vt:lpstr>
      <vt:lpstr>LCBB5004 Samuel Ofori  Managing People CRISTIAN PITILEI Student id:- 2126371 </vt:lpstr>
      <vt:lpstr>Role of Human resource professionals</vt:lpstr>
      <vt:lpstr>Job Responsibilities and Functional Areas</vt:lpstr>
      <vt:lpstr>HR Function</vt:lpstr>
      <vt:lpstr>Learning and Development: Through training and development activities, this sector focuses on boosting employees' knowledge, skills, and capabilities. Professionals in HR determine the need for training, create educational initiatives, and assess their success (Shah and et. al., 2021).  Employee Relations: HR specialists in this field work to strengthen bonds between workers and the company. They deal with issues that affect employees, resolve disputes, and foster a positive work environment.  Performance and Reward: Setting performance goals, creating effective incentive structures that are in line with performance results, and designing and executing performance management systems are all included in this topic.</vt:lpstr>
      <vt:lpstr>Values</vt:lpstr>
      <vt:lpstr>CIPD Profession Map</vt:lpstr>
      <vt:lpstr>Factors to influence positive relationship </vt:lpstr>
      <vt:lpstr>Factors to influence positive relationship </vt:lpstr>
      <vt:lpstr>Personal Examples of Positive Practices</vt:lpstr>
      <vt:lpstr>References</vt:lpstr>
      <vt:lpstr>Nzediegwu, C. and Chang, S.X., 2020. Improper solid waste management increases potential for COVID-19 spread in developing countries. Resources, conservation, and recycling, 161, p.104947. Okazaki, T., Ebihara, S., Mori, T., Izumi, S. and Ebihara, T., 2020. Association between sarcopenia and pneumonia in older people. Geriatrics &amp; gerontology international, 20(1), pp.7-13. Shah, W., Hillman, T., Playford, E.D. and Hishmeh, L., 2021. Managing the long term effects of covid-19: summary of NICE, SIGN, and RCGP rapid guideline. bmj, 372.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2022-12-22T04:51:55Z</dcterms:created>
  <dcterms:modified xsi:type="dcterms:W3CDTF">2023-06-25T09:08:23Z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