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6" r:id="rId4"/>
    <p:sldId id="267" r:id="rId5"/>
    <p:sldId id="258" r:id="rId6"/>
    <p:sldId id="264" r:id="rId7"/>
    <p:sldId id="259" r:id="rId8"/>
    <p:sldId id="263" r:id="rId9"/>
    <p:sldId id="265" r:id="rId10"/>
    <p:sldId id="260" r:id="rId11"/>
    <p:sldId id="261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-300" y="-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5/24/2018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5/24/2018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5/24/2018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8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CBB056A-E835-471A-B030-81F1CDF7E71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BontElim Cloud solution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0D1298A1-1A06-46E1-AADE-9296D3CD71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62399" y="5452533"/>
            <a:ext cx="7197726" cy="1405467"/>
          </a:xfrm>
        </p:spPr>
        <p:txBody>
          <a:bodyPr/>
          <a:lstStyle/>
          <a:p>
            <a:r>
              <a:rPr lang="en-GB" dirty="0"/>
              <a:t>By: Ricky Jenkins</a:t>
            </a:r>
          </a:p>
        </p:txBody>
      </p:sp>
    </p:spTree>
    <p:extLst>
      <p:ext uri="{BB962C8B-B14F-4D97-AF65-F5344CB8AC3E}">
        <p14:creationId xmlns:p14="http://schemas.microsoft.com/office/powerpoint/2010/main" val="333849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1A2EA05-DC50-4F3E-8A95-94832546E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Application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90AAC96F-F7D1-4F56-BD08-4F744490B450}"/>
              </a:ext>
            </a:extLst>
          </p:cNvPr>
          <p:cNvSpPr txBox="1"/>
          <p:nvPr/>
        </p:nvSpPr>
        <p:spPr>
          <a:xfrm>
            <a:off x="685801" y="2065867"/>
            <a:ext cx="940405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BontElim Cloud solution is a multiple language application that allows Jason to give access to users to login in and use the dashboard/features of the </a:t>
            </a:r>
            <a:r>
              <a:rPr lang="en-GB" dirty="0" smtClean="0"/>
              <a:t>website.</a:t>
            </a:r>
          </a:p>
          <a:p>
            <a:endParaRPr lang="en-GB" dirty="0" smtClean="0"/>
          </a:p>
          <a:p>
            <a:r>
              <a:rPr lang="en-GB" dirty="0" smtClean="0"/>
              <a:t>This application is built for Jason to allow his users to upload and download/share content for admins to view and ensure that it is done on time/correct.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9691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Current issues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90AAC96F-F7D1-4F56-BD08-4F744490B450}"/>
              </a:ext>
            </a:extLst>
          </p:cNvPr>
          <p:cNvSpPr txBox="1"/>
          <p:nvPr/>
        </p:nvSpPr>
        <p:spPr>
          <a:xfrm>
            <a:off x="832758" y="2384274"/>
            <a:ext cx="940405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Jason came to me to fix the current issues that he has already;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Not being able to view users files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Not located in the same location and was on local (USB)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No backups of current files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Monitoring, viewing progression is non existence</a:t>
            </a:r>
            <a:r>
              <a:rPr lang="en-GB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Deadlines not being met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79969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My Project plan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90AAC96F-F7D1-4F56-BD08-4F744490B450}"/>
              </a:ext>
            </a:extLst>
          </p:cNvPr>
          <p:cNvSpPr txBox="1"/>
          <p:nvPr/>
        </p:nvSpPr>
        <p:spPr>
          <a:xfrm>
            <a:off x="832758" y="2384274"/>
            <a:ext cx="940405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My project is to fix the current issues and allow him to manage, view and delete the users files and their account within the website. </a:t>
            </a:r>
            <a:r>
              <a:rPr lang="en-GB" dirty="0" smtClean="0"/>
              <a:t>The project will fix the following issues stated above.</a:t>
            </a:r>
          </a:p>
          <a:p>
            <a:endParaRPr lang="en-GB" dirty="0"/>
          </a:p>
          <a:p>
            <a:r>
              <a:rPr lang="en-GB" dirty="0" smtClean="0"/>
              <a:t>I also have some constraints such as</a:t>
            </a:r>
          </a:p>
          <a:p>
            <a:endParaRPr lang="en-GB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 smtClean="0"/>
              <a:t>Time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 smtClean="0"/>
              <a:t>Cost</a:t>
            </a:r>
          </a:p>
        </p:txBody>
      </p:sp>
    </p:spTree>
    <p:extLst>
      <p:ext uri="{BB962C8B-B14F-4D97-AF65-F5344CB8AC3E}">
        <p14:creationId xmlns:p14="http://schemas.microsoft.com/office/powerpoint/2010/main" val="34437687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1A2EA05-DC50-4F3E-8A95-94832546E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AWS S3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90AAC96F-F7D1-4F56-BD08-4F744490B450}"/>
              </a:ext>
            </a:extLst>
          </p:cNvPr>
          <p:cNvSpPr txBox="1"/>
          <p:nvPr/>
        </p:nvSpPr>
        <p:spPr>
          <a:xfrm>
            <a:off x="685801" y="2065867"/>
            <a:ext cx="940405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application is running off AWS S3 as the storage solution as it’s a very cheap alternative and allows for unlimited storage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AWS S3 is a product from amazon and will fit the requirements for the storage solution.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D9ADBD7C-55EC-4A1C-954F-49A786C8A3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4506" y="3622646"/>
            <a:ext cx="3235354" cy="3235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1677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1A2EA05-DC50-4F3E-8A95-94832546E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Languages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90AAC96F-F7D1-4F56-BD08-4F744490B450}"/>
              </a:ext>
            </a:extLst>
          </p:cNvPr>
          <p:cNvSpPr txBox="1"/>
          <p:nvPr/>
        </p:nvSpPr>
        <p:spPr>
          <a:xfrm>
            <a:off x="677637" y="2065867"/>
            <a:ext cx="940405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application was developed within the following languages</a:t>
            </a:r>
            <a:r>
              <a:rPr lang="en-GB" dirty="0" smtClean="0"/>
              <a:t>;</a:t>
            </a:r>
          </a:p>
          <a:p>
            <a:r>
              <a:rPr lang="en-GB" dirty="0" smtClean="0"/>
              <a:t>PHP</a:t>
            </a:r>
          </a:p>
          <a:p>
            <a:r>
              <a:rPr lang="en-GB" dirty="0" smtClean="0"/>
              <a:t>HTML</a:t>
            </a:r>
          </a:p>
          <a:p>
            <a:r>
              <a:rPr lang="en-GB" dirty="0" err="1" smtClean="0"/>
              <a:t>Javascript</a:t>
            </a:r>
            <a:r>
              <a:rPr lang="en-GB" dirty="0" smtClean="0"/>
              <a:t>/</a:t>
            </a:r>
            <a:r>
              <a:rPr lang="en-GB" dirty="0" err="1" smtClean="0"/>
              <a:t>Jquery</a:t>
            </a:r>
            <a:endParaRPr lang="en-GB" dirty="0" smtClean="0"/>
          </a:p>
          <a:p>
            <a:r>
              <a:rPr lang="en-GB" dirty="0" smtClean="0"/>
              <a:t>MySQL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194701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1A2EA05-DC50-4F3E-8A95-94832546E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 to the Website features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90AAC96F-F7D1-4F56-BD08-4F744490B450}"/>
              </a:ext>
            </a:extLst>
          </p:cNvPr>
          <p:cNvSpPr txBox="1"/>
          <p:nvPr/>
        </p:nvSpPr>
        <p:spPr>
          <a:xfrm>
            <a:off x="685801" y="2065867"/>
            <a:ext cx="940405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There is a number of features built for the website that was requested by Jason such as</a:t>
            </a:r>
          </a:p>
          <a:p>
            <a:endParaRPr lang="en-GB" dirty="0"/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Login, signup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Secure login to stop unnotarized access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Able to manage default users and users below your access level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Remove or disable a account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Upload and download content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View users files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Updates on the dashboard</a:t>
            </a:r>
          </a:p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206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64768A2-3285-4DFE-86D6-489062B0E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11819"/>
            <a:ext cx="10131427" cy="1468800"/>
          </a:xfrm>
        </p:spPr>
        <p:txBody>
          <a:bodyPr/>
          <a:lstStyle/>
          <a:p>
            <a:r>
              <a:rPr lang="en-GB" dirty="0" smtClean="0"/>
              <a:t>Validation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90AAC96F-F7D1-4F56-BD08-4F744490B450}"/>
              </a:ext>
            </a:extLst>
          </p:cNvPr>
          <p:cNvSpPr txBox="1"/>
          <p:nvPr/>
        </p:nvSpPr>
        <p:spPr>
          <a:xfrm>
            <a:off x="685801" y="2581171"/>
            <a:ext cx="94040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application has validation to minimiz</a:t>
            </a:r>
            <a:r>
              <a:rPr lang="en-GB" dirty="0" smtClean="0"/>
              <a:t>e the amount of error input and allow for the best results to come back from the user. This is done by using </a:t>
            </a:r>
            <a:r>
              <a:rPr lang="en-GB" dirty="0"/>
              <a:t>the </a:t>
            </a:r>
            <a:r>
              <a:rPr lang="en-GB" dirty="0" smtClean="0"/>
              <a:t>Parsley </a:t>
            </a:r>
            <a:r>
              <a:rPr lang="en-GB" dirty="0" err="1" smtClean="0"/>
              <a:t>js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7782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64768A2-3285-4DFE-86D6-489062B0E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11819"/>
            <a:ext cx="10131427" cy="1468800"/>
          </a:xfrm>
        </p:spPr>
        <p:txBody>
          <a:bodyPr/>
          <a:lstStyle/>
          <a:p>
            <a:r>
              <a:rPr lang="en-GB" dirty="0" smtClean="0"/>
              <a:t>Admin management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90AAC96F-F7D1-4F56-BD08-4F744490B450}"/>
              </a:ext>
            </a:extLst>
          </p:cNvPr>
          <p:cNvSpPr txBox="1"/>
          <p:nvPr/>
        </p:nvSpPr>
        <p:spPr>
          <a:xfrm>
            <a:off x="685801" y="2581171"/>
            <a:ext cx="94040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owners and admins of the application have a lot of control over the users and what happens with them. the admins have the power to use multiple features over the user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5878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1A2EA05-DC50-4F3E-8A95-94832546E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Website security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90AAC96F-F7D1-4F56-BD08-4F744490B450}"/>
              </a:ext>
            </a:extLst>
          </p:cNvPr>
          <p:cNvSpPr txBox="1"/>
          <p:nvPr/>
        </p:nvSpPr>
        <p:spPr>
          <a:xfrm>
            <a:off x="685801" y="2581171"/>
            <a:ext cx="940405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First of all the website was being built for a internal use however there is still a lot of security to take into consideration.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SQL-Injection, SQL-Injection allows a user to input a command via element that gets posted and saved to the database, by doing this the user can execute this command when it uploads as the SQL engine/language sees this as a command not a string.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In this application I’m using prepared statements </a:t>
            </a:r>
            <a:r>
              <a:rPr lang="en-GB" dirty="0" err="1"/>
              <a:t>mysql</a:t>
            </a:r>
            <a:r>
              <a:rPr lang="en-GB" dirty="0"/>
              <a:t> with php as this turns the value of the following users input into a format such as a string or a int so when the data gets sent to the database it won’t read it as a command</a:t>
            </a:r>
          </a:p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6595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1A2EA05-DC50-4F3E-8A95-94832546E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Security part 2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90AAC96F-F7D1-4F56-BD08-4F744490B450}"/>
              </a:ext>
            </a:extLst>
          </p:cNvPr>
          <p:cNvSpPr txBox="1"/>
          <p:nvPr/>
        </p:nvSpPr>
        <p:spPr>
          <a:xfrm>
            <a:off x="685801" y="2065867"/>
            <a:ext cx="940405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 also made sure the user cannot use common XSS methods within my website to the best of my knowledge. This is done by: </a:t>
            </a:r>
            <a:r>
              <a:rPr lang="en-GB" dirty="0" err="1" smtClean="0"/>
              <a:t>strip_tags</a:t>
            </a:r>
            <a:r>
              <a:rPr lang="en-GB" dirty="0"/>
              <a:t> </a:t>
            </a:r>
            <a:r>
              <a:rPr lang="en-GB" dirty="0" smtClean="0"/>
              <a:t>method in </a:t>
            </a:r>
            <a:r>
              <a:rPr lang="en-GB" dirty="0" err="1" smtClean="0"/>
              <a:t>php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XSS – cross site scripting allows the user to inject code within a field.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8893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183</TotalTime>
  <Words>515</Words>
  <Application>Microsoft Office PowerPoint</Application>
  <PresentationFormat>Custom</PresentationFormat>
  <Paragraphs>57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Celestial</vt:lpstr>
      <vt:lpstr>BontElim Cloud solution</vt:lpstr>
      <vt:lpstr>The Application</vt:lpstr>
      <vt:lpstr>Current issues</vt:lpstr>
      <vt:lpstr>My Project plan</vt:lpstr>
      <vt:lpstr>AWS S3</vt:lpstr>
      <vt:lpstr>Languages</vt:lpstr>
      <vt:lpstr>On to the Website features</vt:lpstr>
      <vt:lpstr>Validation</vt:lpstr>
      <vt:lpstr>Admin management</vt:lpstr>
      <vt:lpstr>Website security</vt:lpstr>
      <vt:lpstr>Security part 2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BontElim Cloud solution</dc:title>
  <dc:creator>UserBart</dc:creator>
  <cp:lastModifiedBy>STONENEW</cp:lastModifiedBy>
  <cp:revision>5</cp:revision>
  <dcterms:created xsi:type="dcterms:W3CDTF">2018-05-24T00:40:24Z</dcterms:created>
  <dcterms:modified xsi:type="dcterms:W3CDTF">2018-05-24T11:11:34Z</dcterms:modified>
</cp:coreProperties>
</file>