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29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120.xml"/>
  <Override ContentType="application/vnd.openxmlformats-officedocument.presentationml.slideLayout+xml" PartName="/ppt/slideLayouts/slideLayout9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98.xml"/>
  <Override ContentType="application/vnd.openxmlformats-officedocument.presentationml.slideLayout+xml" PartName="/ppt/slideLayouts/slideLayout110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2.xml"/>
  <Override ContentType="application/vnd.openxmlformats-officedocument.presentationml.slideLayout+xml" PartName="/ppt/slideLayouts/slideLayout119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7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122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04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117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1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84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92.xml"/>
  <Override ContentType="application/vnd.openxmlformats-officedocument.presentationml.slideLayout+xml" PartName="/ppt/slideLayouts/slideLayout116.xml"/>
  <Override ContentType="application/vnd.openxmlformats-officedocument.presentationml.slideLayout+xml" PartName="/ppt/slideLayouts/slideLayout83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9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106.xml"/>
  <Override ContentType="application/vnd.openxmlformats-officedocument.presentationml.slideLayout+xml" PartName="/ppt/slideLayouts/slideLayout77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73.xml"/>
  <Override ContentType="application/vnd.openxmlformats-officedocument.presentationml.slideLayout+xml" PartName="/ppt/slideLayouts/slideLayout123.xml"/>
  <Override ContentType="application/vnd.openxmlformats-officedocument.presentationml.slideLayout+xml" PartName="/ppt/slideLayouts/slideLayout86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81.xml"/>
  <Override ContentType="application/vnd.openxmlformats-officedocument.presentationml.slideLayout+xml" PartName="/ppt/slideLayouts/slideLayout127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94.xml"/>
  <Override ContentType="application/vnd.openxmlformats-officedocument.presentationml.slideLayout+xml" PartName="/ppt/slideLayouts/slideLayout114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25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8.xml"/>
  <Override ContentType="application/vnd.openxmlformats-officedocument.presentationml.slideLayout+xml" PartName="/ppt/slideLayouts/slideLayout112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5.xml"/>
  <Override ContentType="application/vnd.openxmlformats-officedocument.presentationml.slideLayout+xml" PartName="/ppt/slideLayouts/slideLayout10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Layout+xml" PartName="/ppt/slideLayouts/slideLayout97.xml"/>
  <Override ContentType="application/vnd.openxmlformats-officedocument.presentationml.slideLayout+xml" PartName="/ppt/slideLayouts/slideLayout111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03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89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128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95.xml"/>
  <Override ContentType="application/vnd.openxmlformats-officedocument.presentationml.slideLayout+xml" PartName="/ppt/slideLayouts/slideLayout101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99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05.xml"/>
  <Override ContentType="application/vnd.openxmlformats-officedocument.presentationml.slideLayout+xml" PartName="/ppt/slideLayouts/slideLayout118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85.xml"/>
  <Override ContentType="application/vnd.openxmlformats-officedocument.presentationml.slideLayout+xml" PartName="/ppt/slideLayouts/slideLayout72.xml"/>
  <Override ContentType="application/vnd.openxmlformats-officedocument.presentationml.slideLayout+xml" PartName="/ppt/slideLayouts/slideLayout7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12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76.xml"/>
  <Override ContentType="application/vnd.openxmlformats-officedocument.presentationml.slideLayout+xml" PartName="/ppt/slideLayouts/slideLayout107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124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74.xml"/>
  <Override ContentType="application/vnd.openxmlformats-officedocument.presentationml.slideLayout+xml" PartName="/ppt/slideLayouts/slideLayout109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91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115.xml"/>
  <Override ContentType="application/vnd.openxmlformats-officedocument.presentationml.slideLayout+xml" PartName="/ppt/slideLayouts/slideLayout82.xml"/>
  <Override ContentType="application/vnd.openxmlformats-officedocument.presentationml.slideLayout+xml" PartName="/ppt/slideLayouts/slideLayout100.xml"/>
  <Override ContentType="application/vnd.openxmlformats-officedocument.presentationml.slideLayout+xml" PartName="/ppt/slideLayouts/slideLayout113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126.xml"/>
  <Override ContentType="application/vnd.openxmlformats-officedocument.presentationml.slideLayout+xml" PartName="/ppt/slideLayouts/slideLayout8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8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93.xml"/>
  <Override ContentType="application/vnd.openxmlformats-officedocument.presentationml.slideLayout+xml" PartName="/ppt/slideLayouts/slideLayout27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Master+xml" PartName="/ppt/slideMasters/slideMaster7.xml"/>
  <Override ContentType="application/vnd.openxmlformats-officedocument.presentationml.slideMaster+xml" PartName="/ppt/slideMasters/slideMaster6.xml"/>
  <Override ContentType="application/vnd.openxmlformats-officedocument.presentationml.slideMaster+xml" PartName="/ppt/slideMasters/slideMaster5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7.xml"/>
  <Override ContentType="application/vnd.openxmlformats-officedocument.theme+xml" PartName="/ppt/theme/theme6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officedocument.theme+xml" PartName="/ppt/theme/theme8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  <p:sldMasterId id="2147483660" r:id="rId5"/>
    <p:sldMasterId id="2147483688" r:id="rId6"/>
    <p:sldMasterId id="2147483700" r:id="rId7"/>
    <p:sldMasterId id="2147483735" r:id="rId8"/>
    <p:sldMasterId id="2147483737" r:id="rId9"/>
    <p:sldMasterId id="2147483755" r:id="rId10"/>
  </p:sldMasterIdLst>
  <p:notesMasterIdLst>
    <p:notesMasterId r:id="rId11"/>
  </p:notesMasterIdLst>
  <p:sldIdLst>
    <p:sldId id="256" r:id="rId12"/>
    <p:sldId id="257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</p:sldIdLst>
  <p:sldSz cy="6858000" cx="12192000"/>
  <p:notesSz cx="6858000" cy="9144000"/>
  <p:embeddedFontLst>
    <p:embeddedFont>
      <p:font typeface="Play"/>
      <p:regular r:id="rId25"/>
      <p:bold r:id="rId26"/>
    </p:embeddedFont>
    <p:embeddedFont>
      <p:font typeface="Quattrocento Sans"/>
      <p:regular r:id="rId27"/>
      <p:bold r:id="rId28"/>
      <p:italic r:id="rId29"/>
      <p:boldItalic r:id="rId30"/>
    </p:embeddedFont>
    <p:embeddedFont>
      <p:font typeface="Noto Sans Symbols"/>
      <p:regular r:id="rId31"/>
      <p:bold r:id="rId32"/>
    </p:embeddedFont>
    <p:embeddedFont>
      <p:font typeface="Sorts Mill Goudy"/>
      <p:regular r:id="rId33"/>
      <p:italic r:id="rId34"/>
    </p:embeddedFont>
    <p:embeddedFont>
      <p:font typeface="Century Gothic"/>
      <p:regular r:id="rId35"/>
      <p:bold r:id="rId36"/>
      <p:italic r:id="rId37"/>
      <p:boldItalic r:id="rId3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39" roundtripDataSignature="AMtx7mhsvqti08bJK/Nv3dYPl836TBvL8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11607893-17DA-441E-B653-E72B196E452C}">
  <a:tblStyle styleId="{11607893-17DA-441E-B653-E72B196E452C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FF4E6"/>
          </a:solidFill>
        </a:fill>
      </a:tcStyle>
    </a:wholeTbl>
    <a:band1H>
      <a:tcTxStyle/>
      <a:tcStyle>
        <a:fill>
          <a:solidFill>
            <a:srgbClr val="FFE8CA"/>
          </a:solidFill>
        </a:fill>
      </a:tcStyle>
    </a:band1H>
    <a:band2H>
      <a:tcTxStyle/>
    </a:band2H>
    <a:band1V>
      <a:tcTxStyle/>
      <a:tcStyle>
        <a:fill>
          <a:solidFill>
            <a:srgbClr val="FFE8CA"/>
          </a:solidFill>
        </a:fill>
      </a:tcStyle>
    </a:band1V>
    <a:band2V>
      <a:tcTxStyle/>
    </a:band2V>
    <a:lastCol>
      <a:tcTxStyle b="on" i="off"/>
    </a:lastCol>
    <a:firstCol>
      <a:tcTxStyle b="on" i="off"/>
    </a:firstCol>
    <a:lastRow>
      <a:tcTxStyle b="on" i="off"/>
      <a:tcStyle>
        <a:tcBdr>
          <a:top>
            <a:ln cap="flat" cmpd="sng" w="254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FFF4E6"/>
          </a:solidFill>
        </a:fill>
      </a:tcStyle>
    </a:lastRow>
    <a:seCell>
      <a:tcTxStyle/>
    </a:seCell>
    <a:swCell>
      <a:tcTxStyle/>
    </a:swCell>
    <a:firstRow>
      <a:tcTxStyle b="on" i="off"/>
      <a:tcStyle>
        <a:fill>
          <a:solidFill>
            <a:srgbClr val="FFF4E6"/>
          </a:solidFill>
        </a:fill>
      </a:tcStyle>
    </a:firstRow>
    <a:neCell>
      <a:tcTxStyle/>
    </a:neCell>
    <a:nwCell>
      <a:tcTxStyle/>
    </a:nwCell>
  </a:tblStyle>
  <a:tblStyle styleId="{5A62C4CC-6B72-42E3-BC33-B3C47F16F44A}" styleName="Table_1">
    <a:wholeTbl>
      <a:tcTxStyle b="off" i="off">
        <a:font>
          <a:latin typeface="Century Gothic"/>
          <a:ea typeface="Century Gothic"/>
          <a:cs typeface="Century Gothic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2E7E6"/>
          </a:solidFill>
        </a:fill>
      </a:tcStyle>
    </a:wholeTbl>
    <a:band1H>
      <a:tcTxStyle/>
      <a:tcStyle>
        <a:fill>
          <a:solidFill>
            <a:srgbClr val="E3CACA"/>
          </a:solidFill>
        </a:fill>
      </a:tcStyle>
    </a:band1H>
    <a:band2H>
      <a:tcTxStyle/>
    </a:band2H>
    <a:band1V>
      <a:tcTxStyle/>
      <a:tcStyle>
        <a:fill>
          <a:solidFill>
            <a:srgbClr val="E3CACA"/>
          </a:solidFill>
        </a:fill>
      </a:tcStyle>
    </a:band1V>
    <a:band2V>
      <a:tcTxStyle/>
    </a:band2V>
    <a:la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  <a:tblStyle styleId="{26603A01-1327-45D7-9FD6-8985C2E9AD4A}" styleName="Table_2">
    <a:wholeTbl>
      <a:tcTxStyle b="off" i="off">
        <a:font>
          <a:latin typeface="Century Gothic"/>
          <a:ea typeface="Century Gothic"/>
          <a:cs typeface="Century Gothic"/>
        </a:font>
        <a:schemeClr val="dk1"/>
      </a:tcTxStyle>
      <a:tcStyle>
        <a:tcBdr>
          <a:left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FE9EF"/>
          </a:solidFill>
        </a:fill>
      </a:tcStyle>
    </a:wholeTbl>
    <a:band1H>
      <a:tcTxStyle/>
      <a:tcStyle>
        <a:fill>
          <a:solidFill>
            <a:srgbClr val="DED1DE"/>
          </a:solidFill>
        </a:fill>
      </a:tcStyle>
    </a:band1H>
    <a:band2H>
      <a:tcTxStyle/>
    </a:band2H>
    <a:band1V>
      <a:tcTxStyle/>
      <a:tcStyle>
        <a:fill>
          <a:solidFill>
            <a:srgbClr val="DED1DE"/>
          </a:solidFill>
        </a:fill>
      </a:tcStyle>
    </a:band1V>
    <a:band2V>
      <a:tcTxStyle/>
    </a:band2V>
    <a:lastCol>
      <a:tcTxStyle b="on" i="off"/>
    </a:lastCol>
    <a:firstCol>
      <a:tcTxStyle b="on" i="off"/>
    </a:firstCol>
    <a:lastRow>
      <a:tcTxStyle b="on" i="off"/>
      <a:tcStyle>
        <a:tcBdr>
          <a:top>
            <a:ln cap="flat" cmpd="sng" w="254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EFE9EF"/>
          </a:solidFill>
        </a:fill>
      </a:tcStyle>
    </a:lastRow>
    <a:seCell>
      <a:tcTxStyle/>
    </a:seCell>
    <a:swCell>
      <a:tcTxStyle/>
    </a:swCell>
    <a:firstRow>
      <a:tcTxStyle b="on" i="off"/>
      <a:tcStyle>
        <a:fill>
          <a:solidFill>
            <a:srgbClr val="EFE9EF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9.xml"/><Relationship Id="rId22" Type="http://schemas.openxmlformats.org/officeDocument/2006/relationships/slide" Target="slides/slide11.xml"/><Relationship Id="rId21" Type="http://schemas.openxmlformats.org/officeDocument/2006/relationships/slide" Target="slides/slide10.xml"/><Relationship Id="rId24" Type="http://schemas.openxmlformats.org/officeDocument/2006/relationships/slide" Target="slides/slide13.xml"/><Relationship Id="rId23" Type="http://schemas.openxmlformats.org/officeDocument/2006/relationships/slide" Target="slides/slide12.xml"/><Relationship Id="rId1" Type="http://schemas.openxmlformats.org/officeDocument/2006/relationships/theme" Target="theme/theme4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26" Type="http://schemas.openxmlformats.org/officeDocument/2006/relationships/font" Target="fonts/Play-bold.fntdata"/><Relationship Id="rId25" Type="http://schemas.openxmlformats.org/officeDocument/2006/relationships/font" Target="fonts/Play-regular.fntdata"/><Relationship Id="rId28" Type="http://schemas.openxmlformats.org/officeDocument/2006/relationships/font" Target="fonts/QuattrocentoSans-bold.fntdata"/><Relationship Id="rId27" Type="http://schemas.openxmlformats.org/officeDocument/2006/relationships/font" Target="fonts/QuattrocentoSans-regular.fntdata"/><Relationship Id="rId5" Type="http://schemas.openxmlformats.org/officeDocument/2006/relationships/slideMaster" Target="slideMasters/slideMaster2.xml"/><Relationship Id="rId6" Type="http://schemas.openxmlformats.org/officeDocument/2006/relationships/slideMaster" Target="slideMasters/slideMaster3.xml"/><Relationship Id="rId29" Type="http://schemas.openxmlformats.org/officeDocument/2006/relationships/font" Target="fonts/QuattrocentoSans-italic.fntdata"/><Relationship Id="rId7" Type="http://schemas.openxmlformats.org/officeDocument/2006/relationships/slideMaster" Target="slideMasters/slideMaster4.xml"/><Relationship Id="rId8" Type="http://schemas.openxmlformats.org/officeDocument/2006/relationships/slideMaster" Target="slideMasters/slideMaster5.xml"/><Relationship Id="rId31" Type="http://schemas.openxmlformats.org/officeDocument/2006/relationships/font" Target="fonts/NotoSansSymbols-regular.fntdata"/><Relationship Id="rId30" Type="http://schemas.openxmlformats.org/officeDocument/2006/relationships/font" Target="fonts/QuattrocentoSans-boldItalic.fntdata"/><Relationship Id="rId11" Type="http://schemas.openxmlformats.org/officeDocument/2006/relationships/notesMaster" Target="notesMasters/notesMaster1.xml"/><Relationship Id="rId33" Type="http://schemas.openxmlformats.org/officeDocument/2006/relationships/font" Target="fonts/SortsMillGoudy-regular.fntdata"/><Relationship Id="rId10" Type="http://schemas.openxmlformats.org/officeDocument/2006/relationships/slideMaster" Target="slideMasters/slideMaster7.xml"/><Relationship Id="rId32" Type="http://schemas.openxmlformats.org/officeDocument/2006/relationships/font" Target="fonts/NotoSansSymbols-bold.fntdata"/><Relationship Id="rId13" Type="http://schemas.openxmlformats.org/officeDocument/2006/relationships/slide" Target="slides/slide2.xml"/><Relationship Id="rId35" Type="http://schemas.openxmlformats.org/officeDocument/2006/relationships/font" Target="fonts/CenturyGothic-regular.fntdata"/><Relationship Id="rId12" Type="http://schemas.openxmlformats.org/officeDocument/2006/relationships/slide" Target="slides/slide1.xml"/><Relationship Id="rId34" Type="http://schemas.openxmlformats.org/officeDocument/2006/relationships/font" Target="fonts/SortsMillGoudy-italic.fntdata"/><Relationship Id="rId15" Type="http://schemas.openxmlformats.org/officeDocument/2006/relationships/slide" Target="slides/slide4.xml"/><Relationship Id="rId37" Type="http://schemas.openxmlformats.org/officeDocument/2006/relationships/font" Target="fonts/CenturyGothic-italic.fntdata"/><Relationship Id="rId14" Type="http://schemas.openxmlformats.org/officeDocument/2006/relationships/slide" Target="slides/slide3.xml"/><Relationship Id="rId36" Type="http://schemas.openxmlformats.org/officeDocument/2006/relationships/font" Target="fonts/CenturyGothic-bold.fntdata"/><Relationship Id="rId17" Type="http://schemas.openxmlformats.org/officeDocument/2006/relationships/slide" Target="slides/slide6.xml"/><Relationship Id="rId39" Type="http://customschemas.google.com/relationships/presentationmetadata" Target="metadata"/><Relationship Id="rId16" Type="http://schemas.openxmlformats.org/officeDocument/2006/relationships/slide" Target="slides/slide5.xml"/><Relationship Id="rId38" Type="http://schemas.openxmlformats.org/officeDocument/2006/relationships/font" Target="fonts/CenturyGothic-boldItalic.fntdata"/><Relationship Id="rId19" Type="http://schemas.openxmlformats.org/officeDocument/2006/relationships/slide" Target="slides/slide8.xml"/><Relationship Id="rId18" Type="http://schemas.openxmlformats.org/officeDocument/2006/relationships/slide" Target="slides/slide7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0" name="Shape 9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1" name="Google Shape;95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2" name="Google Shape;95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4" name="Shape 9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5" name="Google Shape;965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6" name="Google Shape;966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4" name="Shape 9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6" name="Google Shape;976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3" name="Shape 9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" name="Google Shape;98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5" name="Google Shape;985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6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8" name="Google Shape;998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6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Google Shape;100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8" name="Google Shape;100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0" name="Shape 10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1" name="Google Shape;1021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2" name="Google Shape;1022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9" name="Shape 1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Google Shape;103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1" name="Google Shape;1031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7" name="Shape 10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Google Shape;103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9" name="Google Shape;1039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8" name="Shape 1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9" name="Google Shape;1049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0" name="Google Shape;1050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1" name="Shape 10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" name="Google Shape;107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3" name="Google Shape;1073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0" name="Shape 10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1" name="Google Shape;1081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2" name="Google Shape;1082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6" name="Shape 10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7" name="Google Shape;1087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8" name="Google Shape;1088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jp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jp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jp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jp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jp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jp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5.jp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jp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4.jpg"/></Relationships>
</file>

<file path=ppt/slideLayouts/_rels/slideLayout10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5.jpg"/></Relationships>
</file>

<file path=ppt/slideLayouts/_rels/slideLayout10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6.jpg"/></Relationships>
</file>

<file path=ppt/slideLayouts/_rels/slideLayout10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7.jpg"/></Relationships>
</file>

<file path=ppt/slideLayouts/_rels/slideLayout1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8.jpg"/></Relationships>
</file>

<file path=ppt/slideLayouts/_rels/slideLayout1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4.jpg"/></Relationships>
</file>

<file path=ppt/slideLayouts/_rels/slideLayout1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4.jpg"/></Relationships>
</file>

<file path=ppt/slideLayouts/_rels/slideLayout1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9.jpg"/></Relationships>
</file>

<file path=ppt/slideLayouts/_rels/slideLayout1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9.jpg"/></Relationships>
</file>

<file path=ppt/slideLayouts/_rels/slideLayout1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21.jpg"/></Relationships>
</file>

<file path=ppt/slideLayouts/_rels/slideLayout1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20.jpg"/></Relationships>
</file>

<file path=ppt/slideLayouts/_rels/slideLayout1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17.jpg"/></Relationships>
</file>

<file path=ppt/slideLayouts/_rels/slideLayout1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5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5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6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2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2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2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1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1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3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3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3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32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32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3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3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3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33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33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33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33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33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3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3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3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3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3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3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3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3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3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3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36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36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36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3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3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3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37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37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37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3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3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3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38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3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3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3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9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39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3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3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3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">
  <p:cSld name="Conten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7"/>
          <p:cNvSpPr txBox="1"/>
          <p:nvPr>
            <p:ph type="title"/>
          </p:nvPr>
        </p:nvSpPr>
        <p:spPr>
          <a:xfrm>
            <a:off x="516249" y="1012175"/>
            <a:ext cx="11113008" cy="8497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7"/>
          <p:cNvSpPr txBox="1"/>
          <p:nvPr>
            <p:ph idx="11" type="ftr"/>
          </p:nvPr>
        </p:nvSpPr>
        <p:spPr>
          <a:xfrm>
            <a:off x="542375" y="11036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7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7"/>
          <p:cNvSpPr txBox="1"/>
          <p:nvPr>
            <p:ph idx="12" type="sldNum"/>
          </p:nvPr>
        </p:nvSpPr>
        <p:spPr>
          <a:xfrm>
            <a:off x="11123959" y="104649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1" name="Google Shape;91;p17"/>
          <p:cNvSpPr txBox="1"/>
          <p:nvPr>
            <p:ph idx="1" type="body"/>
          </p:nvPr>
        </p:nvSpPr>
        <p:spPr>
          <a:xfrm>
            <a:off x="539496" y="2115542"/>
            <a:ext cx="11013670" cy="44515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with Picture">
  <p:cSld name="Title with Picture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83"/>
          <p:cNvSpPr txBox="1"/>
          <p:nvPr>
            <p:ph idx="1" type="subTitle"/>
          </p:nvPr>
        </p:nvSpPr>
        <p:spPr>
          <a:xfrm>
            <a:off x="0" y="4939257"/>
            <a:ext cx="5898630" cy="480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lvl="2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lvl="3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lvl="4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lvl="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lvl="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lvl="8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94" name="Google Shape;94;p83"/>
          <p:cNvPicPr preferRelativeResize="0"/>
          <p:nvPr>
            <p:ph idx="2" type="pic"/>
          </p:nvPr>
        </p:nvPicPr>
        <p:blipFill/>
        <p:spPr>
          <a:xfrm>
            <a:off x="0" y="-1"/>
            <a:ext cx="12192000" cy="4784036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95" name="Google Shape;95;p83"/>
          <p:cNvSpPr txBox="1"/>
          <p:nvPr>
            <p:ph idx="11" type="ftr"/>
          </p:nvPr>
        </p:nvSpPr>
        <p:spPr>
          <a:xfrm>
            <a:off x="6205927" y="4939715"/>
            <a:ext cx="4420031" cy="4794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83"/>
          <p:cNvSpPr txBox="1"/>
          <p:nvPr>
            <p:ph idx="12" type="sldNum"/>
          </p:nvPr>
        </p:nvSpPr>
        <p:spPr>
          <a:xfrm>
            <a:off x="11762792" y="4939257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7" name="Google Shape;97;p83"/>
          <p:cNvSpPr/>
          <p:nvPr/>
        </p:nvSpPr>
        <p:spPr>
          <a:xfrm>
            <a:off x="11103035" y="5873424"/>
            <a:ext cx="1005840" cy="1005840"/>
          </a:xfrm>
          <a:prstGeom prst="rect">
            <a:avLst/>
          </a:prstGeom>
          <a:noFill/>
          <a:ln>
            <a:noFill/>
          </a:ln>
        </p:spPr>
      </p:sp>
      <p:sp>
        <p:nvSpPr>
          <p:cNvPr id="98" name="Google Shape;98;p83"/>
          <p:cNvSpPr txBox="1"/>
          <p:nvPr>
            <p:ph type="title"/>
          </p:nvPr>
        </p:nvSpPr>
        <p:spPr>
          <a:xfrm>
            <a:off x="-19847" y="5718869"/>
            <a:ext cx="5916168" cy="1143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6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with Picture 2">
  <p:cSld name="Title with Picture 2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84"/>
          <p:cNvSpPr txBox="1"/>
          <p:nvPr>
            <p:ph idx="1" type="subTitle"/>
          </p:nvPr>
        </p:nvSpPr>
        <p:spPr>
          <a:xfrm>
            <a:off x="0" y="5457214"/>
            <a:ext cx="4206240" cy="138074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lvl="2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lvl="3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lvl="4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lvl="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lvl="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lvl="8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101" name="Google Shape;101;p84"/>
          <p:cNvPicPr preferRelativeResize="0"/>
          <p:nvPr>
            <p:ph idx="2" type="pic"/>
          </p:nvPr>
        </p:nvPicPr>
        <p:blipFill/>
        <p:spPr>
          <a:xfrm>
            <a:off x="6096000" y="0"/>
            <a:ext cx="6096000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02" name="Google Shape;102;p84"/>
          <p:cNvSpPr txBox="1"/>
          <p:nvPr>
            <p:ph type="title"/>
          </p:nvPr>
        </p:nvSpPr>
        <p:spPr>
          <a:xfrm>
            <a:off x="-18288" y="81290"/>
            <a:ext cx="4654296" cy="37398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">
  <p:cSld name="Title"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85"/>
          <p:cNvSpPr txBox="1"/>
          <p:nvPr>
            <p:ph idx="1" type="subTitle"/>
          </p:nvPr>
        </p:nvSpPr>
        <p:spPr>
          <a:xfrm>
            <a:off x="1" y="6174463"/>
            <a:ext cx="5891134" cy="65483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lvl="2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lvl="3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lvl="4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lvl="5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lvl="6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lvl="7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lvl="8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05" name="Google Shape;105;p85"/>
          <p:cNvSpPr/>
          <p:nvPr/>
        </p:nvSpPr>
        <p:spPr>
          <a:xfrm>
            <a:off x="11103035" y="5873424"/>
            <a:ext cx="1005840" cy="1005840"/>
          </a:xfrm>
          <a:prstGeom prst="rect">
            <a:avLst/>
          </a:prstGeom>
          <a:noFill/>
          <a:ln>
            <a:noFill/>
          </a:ln>
        </p:spPr>
      </p:sp>
      <p:sp>
        <p:nvSpPr>
          <p:cNvPr id="106" name="Google Shape;106;p85"/>
          <p:cNvSpPr txBox="1"/>
          <p:nvPr>
            <p:ph idx="11" type="ftr"/>
          </p:nvPr>
        </p:nvSpPr>
        <p:spPr>
          <a:xfrm>
            <a:off x="14501" y="11036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" name="Google Shape;107;p85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85"/>
          <p:cNvSpPr txBox="1"/>
          <p:nvPr>
            <p:ph idx="12" type="sldNum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09" name="Google Shape;109;p85"/>
          <p:cNvSpPr txBox="1"/>
          <p:nvPr>
            <p:ph type="title"/>
          </p:nvPr>
        </p:nvSpPr>
        <p:spPr>
          <a:xfrm>
            <a:off x="-18288" y="2159632"/>
            <a:ext cx="9683496" cy="377647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>
  <p:cSld name="Section Header">
    <p:bg>
      <p:bgPr>
        <a:solidFill>
          <a:schemeClr val="lt1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86"/>
          <p:cNvSpPr/>
          <p:nvPr/>
        </p:nvSpPr>
        <p:spPr>
          <a:xfrm>
            <a:off x="11377355" y="83125"/>
            <a:ext cx="731520" cy="731520"/>
          </a:xfrm>
          <a:prstGeom prst="rect">
            <a:avLst/>
          </a:prstGeom>
          <a:noFill/>
          <a:ln>
            <a:noFill/>
          </a:ln>
        </p:spPr>
      </p:sp>
      <p:sp>
        <p:nvSpPr>
          <p:cNvPr id="112" name="Google Shape;112;p86"/>
          <p:cNvSpPr txBox="1"/>
          <p:nvPr>
            <p:ph type="title"/>
          </p:nvPr>
        </p:nvSpPr>
        <p:spPr>
          <a:xfrm>
            <a:off x="-18288" y="2184032"/>
            <a:ext cx="8074152" cy="471830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Agenda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87"/>
          <p:cNvSpPr txBox="1"/>
          <p:nvPr>
            <p:ph type="title"/>
          </p:nvPr>
        </p:nvSpPr>
        <p:spPr>
          <a:xfrm>
            <a:off x="-18288" y="82296"/>
            <a:ext cx="8139659" cy="15544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5" name="Google Shape;115;p87"/>
          <p:cNvSpPr txBox="1"/>
          <p:nvPr>
            <p:ph idx="1" type="body"/>
          </p:nvPr>
        </p:nvSpPr>
        <p:spPr>
          <a:xfrm>
            <a:off x="-1" y="1896472"/>
            <a:ext cx="8139660" cy="35579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175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1pPr>
            <a:lvl2pPr indent="-3175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2pPr>
            <a:lvl3pPr indent="-3175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3pPr>
            <a:lvl4pPr indent="-3175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4pPr>
            <a:lvl5pPr indent="-3175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16" name="Google Shape;116;p87"/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cap="flat" cmpd="sng" w="15875">
            <a:solidFill>
              <a:srgbClr val="464E5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87"/>
          <p:cNvSpPr txBox="1"/>
          <p:nvPr>
            <p:ph idx="12" type="sldNum"/>
          </p:nvPr>
        </p:nvSpPr>
        <p:spPr>
          <a:xfrm>
            <a:off x="11762793" y="100701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with Picture">
  <p:cSld name="Agenda with Picture"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88"/>
          <p:cNvSpPr txBox="1"/>
          <p:nvPr>
            <p:ph type="title"/>
          </p:nvPr>
        </p:nvSpPr>
        <p:spPr>
          <a:xfrm>
            <a:off x="6166396" y="621792"/>
            <a:ext cx="5386715" cy="18168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20" name="Google Shape;120;p88"/>
          <p:cNvPicPr preferRelativeResize="0"/>
          <p:nvPr>
            <p:ph idx="2" type="pic"/>
          </p:nvPr>
        </p:nvPicPr>
        <p:blipFill/>
        <p:spPr>
          <a:xfrm>
            <a:off x="0" y="0"/>
            <a:ext cx="5906642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21" name="Google Shape;121;p88"/>
          <p:cNvSpPr txBox="1"/>
          <p:nvPr>
            <p:ph idx="11" type="ftr"/>
          </p:nvPr>
        </p:nvSpPr>
        <p:spPr>
          <a:xfrm>
            <a:off x="6190488" y="110364"/>
            <a:ext cx="5349239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88"/>
          <p:cNvSpPr txBox="1"/>
          <p:nvPr>
            <p:ph idx="12" type="sldNum"/>
          </p:nvPr>
        </p:nvSpPr>
        <p:spPr>
          <a:xfrm>
            <a:off x="11762793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88"/>
          <p:cNvSpPr txBox="1"/>
          <p:nvPr>
            <p:ph idx="1" type="body"/>
          </p:nvPr>
        </p:nvSpPr>
        <p:spPr>
          <a:xfrm>
            <a:off x="6190488" y="2740228"/>
            <a:ext cx="5906642" cy="40965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3175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1pPr>
            <a:lvl2pPr indent="-3175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2pPr>
            <a:lvl3pPr indent="-3175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3pPr>
            <a:lvl4pPr indent="-3175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4pPr>
            <a:lvl5pPr indent="-3175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2">
  <p:cSld name="Content 2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89"/>
          <p:cNvSpPr txBox="1"/>
          <p:nvPr>
            <p:ph type="title"/>
          </p:nvPr>
        </p:nvSpPr>
        <p:spPr>
          <a:xfrm>
            <a:off x="539645" y="987552"/>
            <a:ext cx="5366480" cy="40445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89"/>
          <p:cNvSpPr txBox="1"/>
          <p:nvPr>
            <p:ph idx="11" type="ftr"/>
          </p:nvPr>
        </p:nvSpPr>
        <p:spPr>
          <a:xfrm>
            <a:off x="532150" y="100701"/>
            <a:ext cx="536648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89"/>
          <p:cNvSpPr txBox="1"/>
          <p:nvPr>
            <p:ph idx="10" type="dt"/>
          </p:nvPr>
        </p:nvSpPr>
        <p:spPr>
          <a:xfrm>
            <a:off x="6190488" y="100701"/>
            <a:ext cx="2940449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89"/>
          <p:cNvSpPr txBox="1"/>
          <p:nvPr>
            <p:ph idx="12" type="sldNum"/>
          </p:nvPr>
        </p:nvSpPr>
        <p:spPr>
          <a:xfrm>
            <a:off x="11105731" y="100701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9" name="Google Shape;129;p89"/>
          <p:cNvSpPr txBox="1"/>
          <p:nvPr>
            <p:ph idx="1" type="body"/>
          </p:nvPr>
        </p:nvSpPr>
        <p:spPr>
          <a:xfrm>
            <a:off x="6190488" y="969264"/>
            <a:ext cx="5336753" cy="48180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3">
  <p:cSld name="Content 3"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90"/>
          <p:cNvSpPr txBox="1"/>
          <p:nvPr>
            <p:ph type="title"/>
          </p:nvPr>
        </p:nvSpPr>
        <p:spPr>
          <a:xfrm>
            <a:off x="539496" y="988979"/>
            <a:ext cx="3462878" cy="29424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2" name="Google Shape;132;p90"/>
          <p:cNvSpPr txBox="1"/>
          <p:nvPr>
            <p:ph idx="11" type="ftr"/>
          </p:nvPr>
        </p:nvSpPr>
        <p:spPr>
          <a:xfrm>
            <a:off x="532150" y="100701"/>
            <a:ext cx="3470224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3" name="Google Shape;133;p90"/>
          <p:cNvSpPr txBox="1"/>
          <p:nvPr>
            <p:ph idx="10" type="dt"/>
          </p:nvPr>
        </p:nvSpPr>
        <p:spPr>
          <a:xfrm>
            <a:off x="4317167" y="100701"/>
            <a:ext cx="2940449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90"/>
          <p:cNvSpPr txBox="1"/>
          <p:nvPr>
            <p:ph idx="12" type="sldNum"/>
          </p:nvPr>
        </p:nvSpPr>
        <p:spPr>
          <a:xfrm>
            <a:off x="11105731" y="100701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35" name="Google Shape;135;p90"/>
          <p:cNvSpPr txBox="1"/>
          <p:nvPr>
            <p:ph idx="1" type="body"/>
          </p:nvPr>
        </p:nvSpPr>
        <p:spPr>
          <a:xfrm>
            <a:off x="4317167" y="967689"/>
            <a:ext cx="7217771" cy="52371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">
  <p:cSld name="Content with Picture"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91"/>
          <p:cNvSpPr txBox="1"/>
          <p:nvPr>
            <p:ph type="title"/>
          </p:nvPr>
        </p:nvSpPr>
        <p:spPr>
          <a:xfrm>
            <a:off x="5045804" y="612140"/>
            <a:ext cx="6499655" cy="15196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38" name="Google Shape;138;p91"/>
          <p:cNvPicPr preferRelativeResize="0"/>
          <p:nvPr>
            <p:ph idx="2" type="pic"/>
          </p:nvPr>
        </p:nvPicPr>
        <p:blipFill/>
        <p:spPr>
          <a:xfrm>
            <a:off x="0" y="1"/>
            <a:ext cx="4804012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39" name="Google Shape;139;p91"/>
          <p:cNvSpPr txBox="1"/>
          <p:nvPr>
            <p:ph idx="1" type="body"/>
          </p:nvPr>
        </p:nvSpPr>
        <p:spPr>
          <a:xfrm>
            <a:off x="5104122" y="2457406"/>
            <a:ext cx="6441338" cy="37789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0" name="Google Shape;140;p91"/>
          <p:cNvSpPr txBox="1"/>
          <p:nvPr>
            <p:ph idx="11" type="ftr"/>
          </p:nvPr>
        </p:nvSpPr>
        <p:spPr>
          <a:xfrm>
            <a:off x="5104122" y="6452990"/>
            <a:ext cx="1968375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91"/>
          <p:cNvSpPr txBox="1"/>
          <p:nvPr>
            <p:ph idx="12" type="sldNum"/>
          </p:nvPr>
        </p:nvSpPr>
        <p:spPr>
          <a:xfrm>
            <a:off x="11116252" y="6452989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2">
  <p:cSld name="Content with Picture 2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2"/>
          <p:cNvSpPr txBox="1"/>
          <p:nvPr>
            <p:ph type="title"/>
          </p:nvPr>
        </p:nvSpPr>
        <p:spPr>
          <a:xfrm>
            <a:off x="4281793" y="621792"/>
            <a:ext cx="7252710" cy="113876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44" name="Google Shape;144;p92"/>
          <p:cNvPicPr preferRelativeResize="0"/>
          <p:nvPr>
            <p:ph idx="2" type="pic"/>
          </p:nvPr>
        </p:nvPicPr>
        <p:blipFill/>
        <p:spPr>
          <a:xfrm>
            <a:off x="0" y="1"/>
            <a:ext cx="4023360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45" name="Google Shape;145;p92"/>
          <p:cNvSpPr txBox="1"/>
          <p:nvPr>
            <p:ph idx="1" type="body"/>
          </p:nvPr>
        </p:nvSpPr>
        <p:spPr>
          <a:xfrm>
            <a:off x="4309088" y="2115404"/>
            <a:ext cx="7225415" cy="42129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6" name="Google Shape;146;p92"/>
          <p:cNvSpPr txBox="1"/>
          <p:nvPr>
            <p:ph idx="11" type="ftr"/>
          </p:nvPr>
        </p:nvSpPr>
        <p:spPr>
          <a:xfrm>
            <a:off x="4281793" y="6492875"/>
            <a:ext cx="1968375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92"/>
          <p:cNvSpPr txBox="1"/>
          <p:nvPr>
            <p:ph idx="10" type="dt"/>
          </p:nvPr>
        </p:nvSpPr>
        <p:spPr>
          <a:xfrm>
            <a:off x="9023903" y="6492875"/>
            <a:ext cx="1596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92"/>
          <p:cNvSpPr txBox="1"/>
          <p:nvPr>
            <p:ph idx="12" type="sldNum"/>
          </p:nvPr>
        </p:nvSpPr>
        <p:spPr>
          <a:xfrm>
            <a:off x="11105296" y="6492875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3">
  <p:cSld name="Content with Picture 3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93"/>
          <p:cNvSpPr txBox="1"/>
          <p:nvPr>
            <p:ph type="title"/>
          </p:nvPr>
        </p:nvSpPr>
        <p:spPr>
          <a:xfrm>
            <a:off x="542307" y="621792"/>
            <a:ext cx="7252710" cy="113876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1" name="Google Shape;151;p93"/>
          <p:cNvSpPr txBox="1"/>
          <p:nvPr>
            <p:ph idx="1" type="body"/>
          </p:nvPr>
        </p:nvSpPr>
        <p:spPr>
          <a:xfrm>
            <a:off x="569602" y="2115404"/>
            <a:ext cx="7225415" cy="421292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152" name="Google Shape;152;p93"/>
          <p:cNvPicPr preferRelativeResize="0"/>
          <p:nvPr>
            <p:ph idx="2" type="pic"/>
          </p:nvPr>
        </p:nvPicPr>
        <p:blipFill/>
        <p:spPr>
          <a:xfrm>
            <a:off x="8168640" y="1"/>
            <a:ext cx="4023360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53" name="Google Shape;153;p93"/>
          <p:cNvSpPr txBox="1"/>
          <p:nvPr>
            <p:ph idx="11" type="ftr"/>
          </p:nvPr>
        </p:nvSpPr>
        <p:spPr>
          <a:xfrm>
            <a:off x="542307" y="6492875"/>
            <a:ext cx="1968375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93"/>
          <p:cNvSpPr txBox="1"/>
          <p:nvPr>
            <p:ph idx="10" type="dt"/>
          </p:nvPr>
        </p:nvSpPr>
        <p:spPr>
          <a:xfrm>
            <a:off x="5284417" y="6492875"/>
            <a:ext cx="1596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93"/>
          <p:cNvSpPr txBox="1"/>
          <p:nvPr>
            <p:ph idx="12" type="sldNum"/>
          </p:nvPr>
        </p:nvSpPr>
        <p:spPr>
          <a:xfrm>
            <a:off x="7365810" y="6492875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4">
  <p:cSld name="Content with Picture 4"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4"/>
          <p:cNvSpPr txBox="1"/>
          <p:nvPr>
            <p:ph type="title"/>
          </p:nvPr>
        </p:nvSpPr>
        <p:spPr>
          <a:xfrm>
            <a:off x="518615" y="621793"/>
            <a:ext cx="5326684" cy="15074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94"/>
          <p:cNvSpPr txBox="1"/>
          <p:nvPr>
            <p:ph idx="1" type="body"/>
          </p:nvPr>
        </p:nvSpPr>
        <p:spPr>
          <a:xfrm>
            <a:off x="518616" y="2513110"/>
            <a:ext cx="5326683" cy="356800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159" name="Google Shape;159;p94"/>
          <p:cNvPicPr preferRelativeResize="0"/>
          <p:nvPr>
            <p:ph idx="2" type="pic"/>
          </p:nvPr>
        </p:nvPicPr>
        <p:blipFill/>
        <p:spPr>
          <a:xfrm>
            <a:off x="6308842" y="0"/>
            <a:ext cx="5883158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60" name="Google Shape;160;p94"/>
          <p:cNvSpPr txBox="1"/>
          <p:nvPr>
            <p:ph idx="11" type="ftr"/>
          </p:nvPr>
        </p:nvSpPr>
        <p:spPr>
          <a:xfrm>
            <a:off x="518615" y="6450237"/>
            <a:ext cx="1968375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94"/>
          <p:cNvSpPr txBox="1"/>
          <p:nvPr>
            <p:ph idx="12" type="sldNum"/>
          </p:nvPr>
        </p:nvSpPr>
        <p:spPr>
          <a:xfrm>
            <a:off x="5453953" y="6464979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5">
  <p:cSld name="Content with Picture 5"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95"/>
          <p:cNvSpPr txBox="1"/>
          <p:nvPr>
            <p:ph type="title"/>
          </p:nvPr>
        </p:nvSpPr>
        <p:spPr>
          <a:xfrm>
            <a:off x="518965" y="621792"/>
            <a:ext cx="4446871" cy="18676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4" name="Google Shape;164;p95"/>
          <p:cNvSpPr txBox="1"/>
          <p:nvPr>
            <p:ph idx="1" type="body"/>
          </p:nvPr>
        </p:nvSpPr>
        <p:spPr>
          <a:xfrm>
            <a:off x="543940" y="2890729"/>
            <a:ext cx="4449227" cy="31384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165" name="Google Shape;165;p95"/>
          <p:cNvPicPr preferRelativeResize="0"/>
          <p:nvPr>
            <p:ph idx="2" type="pic"/>
          </p:nvPr>
        </p:nvPicPr>
        <p:blipFill/>
        <p:spPr>
          <a:xfrm>
            <a:off x="5363570" y="0"/>
            <a:ext cx="6828430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66" name="Google Shape;166;p95"/>
          <p:cNvSpPr txBox="1"/>
          <p:nvPr>
            <p:ph idx="11" type="ftr"/>
          </p:nvPr>
        </p:nvSpPr>
        <p:spPr>
          <a:xfrm>
            <a:off x="515618" y="6430476"/>
            <a:ext cx="1968375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7" name="Google Shape;167;p95"/>
          <p:cNvSpPr txBox="1"/>
          <p:nvPr>
            <p:ph idx="12" type="sldNum"/>
          </p:nvPr>
        </p:nvSpPr>
        <p:spPr>
          <a:xfrm>
            <a:off x="4563960" y="6430476"/>
            <a:ext cx="429207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6">
  <p:cSld name="Content with Picture 6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96"/>
          <p:cNvSpPr txBox="1"/>
          <p:nvPr>
            <p:ph type="title"/>
          </p:nvPr>
        </p:nvSpPr>
        <p:spPr>
          <a:xfrm>
            <a:off x="7649733" y="621792"/>
            <a:ext cx="3884546" cy="22805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70" name="Google Shape;170;p96"/>
          <p:cNvPicPr preferRelativeResize="0"/>
          <p:nvPr>
            <p:ph idx="2" type="pic"/>
          </p:nvPr>
        </p:nvPicPr>
        <p:blipFill/>
        <p:spPr>
          <a:xfrm>
            <a:off x="-1" y="0"/>
            <a:ext cx="7260609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71" name="Google Shape;171;p96"/>
          <p:cNvSpPr txBox="1"/>
          <p:nvPr>
            <p:ph idx="1" type="body"/>
          </p:nvPr>
        </p:nvSpPr>
        <p:spPr>
          <a:xfrm>
            <a:off x="7687521" y="3211512"/>
            <a:ext cx="3884547" cy="274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2" name="Google Shape;172;p96"/>
          <p:cNvSpPr txBox="1"/>
          <p:nvPr>
            <p:ph idx="11" type="ftr"/>
          </p:nvPr>
        </p:nvSpPr>
        <p:spPr>
          <a:xfrm>
            <a:off x="7649733" y="6456384"/>
            <a:ext cx="1968375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3" name="Google Shape;173;p96"/>
          <p:cNvSpPr txBox="1"/>
          <p:nvPr>
            <p:ph idx="12" type="sldNum"/>
          </p:nvPr>
        </p:nvSpPr>
        <p:spPr>
          <a:xfrm>
            <a:off x="11134152" y="6456385"/>
            <a:ext cx="429207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7">
  <p:cSld name="Content with Picture 7"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97"/>
          <p:cNvSpPr txBox="1"/>
          <p:nvPr>
            <p:ph type="title"/>
          </p:nvPr>
        </p:nvSpPr>
        <p:spPr>
          <a:xfrm>
            <a:off x="512064" y="3608276"/>
            <a:ext cx="4428700" cy="26205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76" name="Google Shape;176;p97"/>
          <p:cNvPicPr preferRelativeResize="0"/>
          <p:nvPr>
            <p:ph idx="2" type="pic"/>
          </p:nvPr>
        </p:nvPicPr>
        <p:blipFill/>
        <p:spPr>
          <a:xfrm>
            <a:off x="-1" y="0"/>
            <a:ext cx="12192000" cy="3429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77" name="Google Shape;177;p97"/>
          <p:cNvSpPr txBox="1"/>
          <p:nvPr>
            <p:ph idx="1" type="body"/>
          </p:nvPr>
        </p:nvSpPr>
        <p:spPr>
          <a:xfrm>
            <a:off x="5268036" y="3579702"/>
            <a:ext cx="6298442" cy="26205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8" name="Google Shape;178;p97"/>
          <p:cNvSpPr txBox="1"/>
          <p:nvPr>
            <p:ph idx="11" type="ftr"/>
          </p:nvPr>
        </p:nvSpPr>
        <p:spPr>
          <a:xfrm>
            <a:off x="5262666" y="6442872"/>
            <a:ext cx="1968375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9" name="Google Shape;179;p97"/>
          <p:cNvSpPr txBox="1"/>
          <p:nvPr>
            <p:ph idx="10" type="dt"/>
          </p:nvPr>
        </p:nvSpPr>
        <p:spPr>
          <a:xfrm>
            <a:off x="7697040" y="6442872"/>
            <a:ext cx="2295997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0" name="Google Shape;180;p97"/>
          <p:cNvSpPr txBox="1"/>
          <p:nvPr>
            <p:ph idx="12" type="sldNum"/>
          </p:nvPr>
        </p:nvSpPr>
        <p:spPr>
          <a:xfrm>
            <a:off x="11137271" y="6442873"/>
            <a:ext cx="429207" cy="37986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8">
  <p:cSld name="Content with Picture 8"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98"/>
          <p:cNvSpPr txBox="1"/>
          <p:nvPr>
            <p:ph type="title"/>
          </p:nvPr>
        </p:nvSpPr>
        <p:spPr>
          <a:xfrm>
            <a:off x="512064" y="631710"/>
            <a:ext cx="11032239" cy="111520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83" name="Google Shape;183;p98"/>
          <p:cNvPicPr preferRelativeResize="0"/>
          <p:nvPr>
            <p:ph idx="2" type="pic"/>
          </p:nvPr>
        </p:nvPicPr>
        <p:blipFill/>
        <p:spPr>
          <a:xfrm>
            <a:off x="109181" y="2115403"/>
            <a:ext cx="5786651" cy="4671431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84" name="Google Shape;184;p98"/>
          <p:cNvSpPr txBox="1"/>
          <p:nvPr>
            <p:ph idx="1" type="body"/>
          </p:nvPr>
        </p:nvSpPr>
        <p:spPr>
          <a:xfrm>
            <a:off x="6190488" y="2115403"/>
            <a:ext cx="5353815" cy="41108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5" name="Google Shape;185;p98"/>
          <p:cNvSpPr txBox="1"/>
          <p:nvPr>
            <p:ph idx="11" type="ftr"/>
          </p:nvPr>
        </p:nvSpPr>
        <p:spPr>
          <a:xfrm>
            <a:off x="6177425" y="6428984"/>
            <a:ext cx="4467829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6" name="Google Shape;186;p98"/>
          <p:cNvSpPr txBox="1"/>
          <p:nvPr>
            <p:ph idx="12" type="sldNum"/>
          </p:nvPr>
        </p:nvSpPr>
        <p:spPr>
          <a:xfrm>
            <a:off x="10926847" y="6421709"/>
            <a:ext cx="61745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9">
  <p:cSld name="Content with Picture 9"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99"/>
          <p:cNvSpPr txBox="1"/>
          <p:nvPr>
            <p:ph type="title"/>
          </p:nvPr>
        </p:nvSpPr>
        <p:spPr>
          <a:xfrm>
            <a:off x="501348" y="644000"/>
            <a:ext cx="2594550" cy="18771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189" name="Google Shape;189;p99"/>
          <p:cNvPicPr preferRelativeResize="0"/>
          <p:nvPr>
            <p:ph idx="2" type="pic"/>
          </p:nvPr>
        </p:nvPicPr>
        <p:blipFill/>
        <p:spPr>
          <a:xfrm>
            <a:off x="606740" y="2899954"/>
            <a:ext cx="3610418" cy="3314046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190" name="Google Shape;190;p99"/>
          <p:cNvSpPr txBox="1"/>
          <p:nvPr>
            <p:ph idx="1" type="body"/>
          </p:nvPr>
        </p:nvSpPr>
        <p:spPr>
          <a:xfrm>
            <a:off x="4402183" y="644000"/>
            <a:ext cx="7183078" cy="5570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1" name="Google Shape;191;p99"/>
          <p:cNvSpPr txBox="1"/>
          <p:nvPr>
            <p:ph idx="11" type="ftr"/>
          </p:nvPr>
        </p:nvSpPr>
        <p:spPr>
          <a:xfrm>
            <a:off x="545926" y="643828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2" name="Google Shape;192;p99"/>
          <p:cNvSpPr txBox="1"/>
          <p:nvPr>
            <p:ph idx="10" type="dt"/>
          </p:nvPr>
        </p:nvSpPr>
        <p:spPr>
          <a:xfrm>
            <a:off x="6190488" y="6432496"/>
            <a:ext cx="2544079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3" name="Google Shape;193;p99"/>
          <p:cNvSpPr txBox="1"/>
          <p:nvPr>
            <p:ph idx="12" type="sldNum"/>
          </p:nvPr>
        </p:nvSpPr>
        <p:spPr>
          <a:xfrm>
            <a:off x="11099128" y="643828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 Large">
  <p:cSld name="Number Large"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00"/>
          <p:cNvSpPr txBox="1"/>
          <p:nvPr>
            <p:ph type="title"/>
          </p:nvPr>
        </p:nvSpPr>
        <p:spPr>
          <a:xfrm>
            <a:off x="0" y="5504688"/>
            <a:ext cx="5902657" cy="13533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spc="0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6" name="Google Shape;196;p100"/>
          <p:cNvSpPr txBox="1"/>
          <p:nvPr>
            <p:ph idx="1" type="body"/>
          </p:nvPr>
        </p:nvSpPr>
        <p:spPr>
          <a:xfrm>
            <a:off x="-54591" y="-156950"/>
            <a:ext cx="5957248" cy="45105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0"/>
              <a:buNone/>
              <a:defRPr b="0" i="0" sz="15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7" name="Google Shape;197;p100"/>
          <p:cNvSpPr/>
          <p:nvPr/>
        </p:nvSpPr>
        <p:spPr>
          <a:xfrm>
            <a:off x="11110101" y="5852160"/>
            <a:ext cx="1005840" cy="1005840"/>
          </a:xfrm>
          <a:prstGeom prst="rect">
            <a:avLst/>
          </a:prstGeom>
          <a:noFill/>
          <a:ln>
            <a:noFill/>
          </a:ln>
        </p:spPr>
      </p:sp>
      <p:sp>
        <p:nvSpPr>
          <p:cNvPr id="198" name="Google Shape;198;p100"/>
          <p:cNvSpPr txBox="1"/>
          <p:nvPr>
            <p:ph idx="12" type="sldNum"/>
          </p:nvPr>
        </p:nvSpPr>
        <p:spPr>
          <a:xfrm>
            <a:off x="11762793" y="100701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">
  <p:cSld name="Statement"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01"/>
          <p:cNvSpPr txBox="1"/>
          <p:nvPr>
            <p:ph type="title"/>
          </p:nvPr>
        </p:nvSpPr>
        <p:spPr>
          <a:xfrm>
            <a:off x="612648" y="-1133856"/>
            <a:ext cx="10652760" cy="10058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1" name="Google Shape;201;p101"/>
          <p:cNvSpPr/>
          <p:nvPr/>
        </p:nvSpPr>
        <p:spPr>
          <a:xfrm>
            <a:off x="11096453" y="5852160"/>
            <a:ext cx="1005840" cy="1005840"/>
          </a:xfrm>
          <a:prstGeom prst="rect">
            <a:avLst/>
          </a:prstGeom>
          <a:noFill/>
          <a:ln>
            <a:noFill/>
          </a:ln>
        </p:spPr>
      </p:sp>
      <p:sp>
        <p:nvSpPr>
          <p:cNvPr id="202" name="Google Shape;202;p101"/>
          <p:cNvSpPr txBox="1"/>
          <p:nvPr>
            <p:ph idx="11" type="ftr"/>
          </p:nvPr>
        </p:nvSpPr>
        <p:spPr>
          <a:xfrm>
            <a:off x="14501" y="11036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3" name="Google Shape;203;p101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4" name="Google Shape;204;p101"/>
          <p:cNvSpPr txBox="1"/>
          <p:nvPr>
            <p:ph idx="12" type="sldNum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05" name="Google Shape;205;p101"/>
          <p:cNvSpPr txBox="1"/>
          <p:nvPr>
            <p:ph idx="1" type="body"/>
          </p:nvPr>
        </p:nvSpPr>
        <p:spPr>
          <a:xfrm>
            <a:off x="-17470" y="1016759"/>
            <a:ext cx="10082693" cy="584124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b="0" spc="-200" sz="5600"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b="0" spc="-200" sz="5600"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b="0" spc="-200" sz="5600"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b="0" spc="-200" sz="5600"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b="0" spc="-200" sz="56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Quote"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02"/>
          <p:cNvSpPr/>
          <p:nvPr/>
        </p:nvSpPr>
        <p:spPr>
          <a:xfrm>
            <a:off x="11083347" y="5852160"/>
            <a:ext cx="1005840" cy="1005840"/>
          </a:xfrm>
          <a:prstGeom prst="rect">
            <a:avLst/>
          </a:prstGeom>
          <a:noFill/>
          <a:ln>
            <a:noFill/>
          </a:ln>
        </p:spPr>
      </p:sp>
      <p:sp>
        <p:nvSpPr>
          <p:cNvPr id="208" name="Google Shape;208;p102"/>
          <p:cNvSpPr txBox="1"/>
          <p:nvPr>
            <p:ph type="title"/>
          </p:nvPr>
        </p:nvSpPr>
        <p:spPr>
          <a:xfrm>
            <a:off x="-1" y="5899926"/>
            <a:ext cx="5902657" cy="95807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pc="0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9" name="Google Shape;209;p102"/>
          <p:cNvSpPr txBox="1"/>
          <p:nvPr>
            <p:ph idx="1" type="body"/>
          </p:nvPr>
        </p:nvSpPr>
        <p:spPr>
          <a:xfrm>
            <a:off x="-18288" y="95534"/>
            <a:ext cx="8961120" cy="44764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None/>
              <a:defRPr spc="-200" sz="5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0" name="Google Shape;210;p102"/>
          <p:cNvSpPr txBox="1"/>
          <p:nvPr>
            <p:ph idx="12" type="sldNum"/>
          </p:nvPr>
        </p:nvSpPr>
        <p:spPr>
          <a:xfrm>
            <a:off x="11762793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11" name="Google Shape;211;p102"/>
          <p:cNvSpPr txBox="1"/>
          <p:nvPr>
            <p:ph idx="11" type="ftr"/>
          </p:nvPr>
        </p:nvSpPr>
        <p:spPr>
          <a:xfrm>
            <a:off x="6193030" y="6392564"/>
            <a:ext cx="3104866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wo Content">
  <p:cSld name="1_Two Content"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03"/>
          <p:cNvSpPr txBox="1"/>
          <p:nvPr>
            <p:ph type="title"/>
          </p:nvPr>
        </p:nvSpPr>
        <p:spPr>
          <a:xfrm>
            <a:off x="512064" y="987552"/>
            <a:ext cx="3465576" cy="29443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4" name="Google Shape;214;p103"/>
          <p:cNvSpPr txBox="1"/>
          <p:nvPr>
            <p:ph idx="11" type="ftr"/>
          </p:nvPr>
        </p:nvSpPr>
        <p:spPr>
          <a:xfrm>
            <a:off x="530353" y="110364"/>
            <a:ext cx="34747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5" name="Google Shape;215;p103"/>
          <p:cNvSpPr txBox="1"/>
          <p:nvPr>
            <p:ph idx="10" type="dt"/>
          </p:nvPr>
        </p:nvSpPr>
        <p:spPr>
          <a:xfrm>
            <a:off x="431596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6" name="Google Shape;216;p103"/>
          <p:cNvSpPr txBox="1"/>
          <p:nvPr>
            <p:ph idx="12" type="sldNum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17" name="Google Shape;217;p103"/>
          <p:cNvSpPr txBox="1"/>
          <p:nvPr>
            <p:ph idx="1" type="body"/>
          </p:nvPr>
        </p:nvSpPr>
        <p:spPr>
          <a:xfrm>
            <a:off x="4315966" y="987552"/>
            <a:ext cx="7446825" cy="2560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8" name="Google Shape;218;p103"/>
          <p:cNvSpPr txBox="1"/>
          <p:nvPr>
            <p:ph idx="2" type="body"/>
          </p:nvPr>
        </p:nvSpPr>
        <p:spPr>
          <a:xfrm>
            <a:off x="4315967" y="3931920"/>
            <a:ext cx="7446824" cy="2560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omparison">
  <p:cSld name="1_Comparison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04"/>
          <p:cNvSpPr txBox="1"/>
          <p:nvPr>
            <p:ph type="title"/>
          </p:nvPr>
        </p:nvSpPr>
        <p:spPr>
          <a:xfrm>
            <a:off x="512064" y="630936"/>
            <a:ext cx="11018520" cy="10883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1" name="Google Shape;221;p104"/>
          <p:cNvSpPr txBox="1"/>
          <p:nvPr>
            <p:ph idx="11" type="ftr"/>
          </p:nvPr>
        </p:nvSpPr>
        <p:spPr>
          <a:xfrm>
            <a:off x="530352" y="11036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2" name="Google Shape;222;p104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3" name="Google Shape;223;p104"/>
          <p:cNvSpPr txBox="1"/>
          <p:nvPr>
            <p:ph idx="12" type="sldNum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24" name="Google Shape;224;p104"/>
          <p:cNvSpPr txBox="1"/>
          <p:nvPr>
            <p:ph idx="1" type="body"/>
          </p:nvPr>
        </p:nvSpPr>
        <p:spPr>
          <a:xfrm>
            <a:off x="530352" y="2286000"/>
            <a:ext cx="5184648" cy="53403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5" name="Google Shape;225;p104"/>
          <p:cNvSpPr txBox="1"/>
          <p:nvPr>
            <p:ph idx="2" type="body"/>
          </p:nvPr>
        </p:nvSpPr>
        <p:spPr>
          <a:xfrm>
            <a:off x="530351" y="2980943"/>
            <a:ext cx="5183188" cy="358611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6" name="Google Shape;226;p104"/>
          <p:cNvSpPr txBox="1"/>
          <p:nvPr>
            <p:ph idx="3" type="body"/>
          </p:nvPr>
        </p:nvSpPr>
        <p:spPr>
          <a:xfrm>
            <a:off x="6190488" y="2286000"/>
            <a:ext cx="5183188" cy="53403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27" name="Google Shape;227;p104"/>
          <p:cNvSpPr txBox="1"/>
          <p:nvPr>
            <p:ph idx="4" type="body"/>
          </p:nvPr>
        </p:nvSpPr>
        <p:spPr>
          <a:xfrm>
            <a:off x="6190488" y="2980944"/>
            <a:ext cx="5183188" cy="3586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 Only"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05"/>
          <p:cNvSpPr txBox="1"/>
          <p:nvPr>
            <p:ph type="title"/>
          </p:nvPr>
        </p:nvSpPr>
        <p:spPr>
          <a:xfrm>
            <a:off x="502920" y="644663"/>
            <a:ext cx="11045952" cy="10883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0" name="Google Shape;230;p105"/>
          <p:cNvSpPr txBox="1"/>
          <p:nvPr>
            <p:ph idx="11" type="ftr"/>
          </p:nvPr>
        </p:nvSpPr>
        <p:spPr>
          <a:xfrm>
            <a:off x="530352" y="109728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1" name="Google Shape;231;p105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2" name="Google Shape;232;p105"/>
          <p:cNvSpPr txBox="1"/>
          <p:nvPr>
            <p:ph idx="12" type="sldNum"/>
          </p:nvPr>
        </p:nvSpPr>
        <p:spPr>
          <a:xfrm>
            <a:off x="11231928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mpty" type="blank">
  <p:cSld name="BLANK"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06"/>
          <p:cNvSpPr txBox="1"/>
          <p:nvPr>
            <p:ph idx="11" type="ftr"/>
          </p:nvPr>
        </p:nvSpPr>
        <p:spPr>
          <a:xfrm>
            <a:off x="0" y="100701"/>
            <a:ext cx="589863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5" name="Google Shape;235;p106"/>
          <p:cNvSpPr txBox="1"/>
          <p:nvPr>
            <p:ph idx="10" type="dt"/>
          </p:nvPr>
        </p:nvSpPr>
        <p:spPr>
          <a:xfrm>
            <a:off x="6217920" y="100701"/>
            <a:ext cx="5332001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6" name="Google Shape;236;p106"/>
          <p:cNvSpPr txBox="1"/>
          <p:nvPr>
            <p:ph idx="12" type="sldNum"/>
          </p:nvPr>
        </p:nvSpPr>
        <p:spPr>
          <a:xfrm>
            <a:off x="11762793" y="100701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clusion">
  <p:cSld name="Conclusion">
    <p:bg>
      <p:bgPr>
        <a:solidFill>
          <a:schemeClr val="dk1"/>
        </a:solidFill>
      </p:bgPr>
    </p:bg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107"/>
          <p:cNvSpPr txBox="1"/>
          <p:nvPr>
            <p:ph type="title"/>
          </p:nvPr>
        </p:nvSpPr>
        <p:spPr>
          <a:xfrm>
            <a:off x="545926" y="655093"/>
            <a:ext cx="10982409" cy="15285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9" name="Google Shape;239;p107"/>
          <p:cNvSpPr txBox="1"/>
          <p:nvPr>
            <p:ph idx="1" type="body"/>
          </p:nvPr>
        </p:nvSpPr>
        <p:spPr>
          <a:xfrm>
            <a:off x="545926" y="2497540"/>
            <a:ext cx="10982409" cy="33846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0" name="Google Shape;240;p107"/>
          <p:cNvSpPr txBox="1"/>
          <p:nvPr>
            <p:ph idx="11" type="ftr"/>
          </p:nvPr>
        </p:nvSpPr>
        <p:spPr>
          <a:xfrm>
            <a:off x="545926" y="643828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1" name="Google Shape;241;p107"/>
          <p:cNvSpPr txBox="1"/>
          <p:nvPr>
            <p:ph idx="10" type="dt"/>
          </p:nvPr>
        </p:nvSpPr>
        <p:spPr>
          <a:xfrm>
            <a:off x="6190488" y="6432496"/>
            <a:ext cx="2544079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2" name="Google Shape;242;p107"/>
          <p:cNvSpPr txBox="1"/>
          <p:nvPr>
            <p:ph idx="12" type="sldNum"/>
          </p:nvPr>
        </p:nvSpPr>
        <p:spPr>
          <a:xfrm>
            <a:off x="11099128" y="643828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clusion 2">
  <p:cSld name="Conclusion 2">
    <p:bg>
      <p:bgPr>
        <a:solidFill>
          <a:schemeClr val="dk1"/>
        </a:solidFill>
      </p:bgPr>
    </p:bg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08"/>
          <p:cNvSpPr txBox="1"/>
          <p:nvPr>
            <p:ph type="title"/>
          </p:nvPr>
        </p:nvSpPr>
        <p:spPr>
          <a:xfrm>
            <a:off x="518615" y="2883090"/>
            <a:ext cx="7741851" cy="184202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Arial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5" name="Google Shape;245;p108"/>
          <p:cNvSpPr txBox="1"/>
          <p:nvPr>
            <p:ph idx="11" type="ftr"/>
          </p:nvPr>
        </p:nvSpPr>
        <p:spPr>
          <a:xfrm>
            <a:off x="536906" y="100701"/>
            <a:ext cx="5361724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6" name="Google Shape;246;p108"/>
          <p:cNvSpPr txBox="1"/>
          <p:nvPr>
            <p:ph idx="10" type="dt"/>
          </p:nvPr>
        </p:nvSpPr>
        <p:spPr>
          <a:xfrm>
            <a:off x="6217921" y="100701"/>
            <a:ext cx="252603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7" name="Google Shape;247;p108"/>
          <p:cNvSpPr txBox="1"/>
          <p:nvPr>
            <p:ph idx="1" type="body"/>
          </p:nvPr>
        </p:nvSpPr>
        <p:spPr>
          <a:xfrm>
            <a:off x="536905" y="4922111"/>
            <a:ext cx="7741850" cy="12796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3pPr>
            <a:lvl4pPr indent="-228600" lvl="3" marL="18288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4pPr>
            <a:lvl5pPr indent="-228600" lvl="4" marL="228600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8" name="Google Shape;248;p108"/>
          <p:cNvSpPr txBox="1"/>
          <p:nvPr>
            <p:ph idx="12" type="sldNum"/>
          </p:nvPr>
        </p:nvSpPr>
        <p:spPr>
          <a:xfrm>
            <a:off x="11762793" y="639217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lnSpc>
                <a:spcPct val="80000"/>
              </a:lnSpc>
              <a:spcBef>
                <a:spcPts val="0"/>
              </a:spcBef>
              <a:buNone/>
              <a:defRPr/>
            </a:lvl1pPr>
            <a:lvl2pPr indent="0" lvl="1" marL="0" algn="r">
              <a:lnSpc>
                <a:spcPct val="80000"/>
              </a:lnSpc>
              <a:spcBef>
                <a:spcPts val="0"/>
              </a:spcBef>
              <a:buNone/>
              <a:defRPr/>
            </a:lvl2pPr>
            <a:lvl3pPr indent="0" lvl="2" marL="0" algn="r">
              <a:lnSpc>
                <a:spcPct val="80000"/>
              </a:lnSpc>
              <a:spcBef>
                <a:spcPts val="0"/>
              </a:spcBef>
              <a:buNone/>
              <a:defRPr/>
            </a:lvl3pPr>
            <a:lvl4pPr indent="0" lvl="3" marL="0" algn="r">
              <a:lnSpc>
                <a:spcPct val="80000"/>
              </a:lnSpc>
              <a:spcBef>
                <a:spcPts val="0"/>
              </a:spcBef>
              <a:buNone/>
              <a:defRPr/>
            </a:lvl4pPr>
            <a:lvl5pPr indent="0" lvl="4" marL="0" algn="r">
              <a:lnSpc>
                <a:spcPct val="80000"/>
              </a:lnSpc>
              <a:spcBef>
                <a:spcPts val="0"/>
              </a:spcBef>
              <a:buNone/>
              <a:defRPr/>
            </a:lvl5pPr>
            <a:lvl6pPr indent="0" lvl="5" marL="0" algn="r">
              <a:lnSpc>
                <a:spcPct val="80000"/>
              </a:lnSpc>
              <a:spcBef>
                <a:spcPts val="0"/>
              </a:spcBef>
              <a:buNone/>
              <a:defRPr/>
            </a:lvl6pPr>
            <a:lvl7pPr indent="0" lvl="6" marL="0" algn="r">
              <a:lnSpc>
                <a:spcPct val="80000"/>
              </a:lnSpc>
              <a:spcBef>
                <a:spcPts val="0"/>
              </a:spcBef>
              <a:buNone/>
              <a:defRPr/>
            </a:lvl7pPr>
            <a:lvl8pPr indent="0" lvl="7" marL="0" algn="r">
              <a:lnSpc>
                <a:spcPct val="80000"/>
              </a:lnSpc>
              <a:spcBef>
                <a:spcPts val="0"/>
              </a:spcBef>
              <a:buNone/>
              <a:defRPr/>
            </a:lvl8pPr>
            <a:lvl9pPr indent="0" lvl="8" marL="0" algn="r">
              <a:lnSpc>
                <a:spcPct val="80000"/>
              </a:lnSpc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49" name="Google Shape;249;p108"/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cap="flat" cmpd="sng" w="15875">
            <a:solidFill>
              <a:schemeClr val="lt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8" name="Google Shape;258;p19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59" name="Google Shape;259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0" name="Google Shape;260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1" name="Google Shape;261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7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4" name="Google Shape;264;p7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65" name="Google Shape;265;p7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6" name="Google Shape;266;p7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7" name="Google Shape;267;p7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7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0" name="Google Shape;270;p7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71" name="Google Shape;271;p7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2" name="Google Shape;272;p7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3" name="Google Shape;273;p7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7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6" name="Google Shape;276;p7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7" name="Google Shape;277;p7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8" name="Google Shape;278;p7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9" name="Google Shape;279;p7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0" name="Google Shape;280;p7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7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" name="Google Shape;283;p7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4" name="Google Shape;284;p7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5" name="Google Shape;285;p7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6" name="Google Shape;286;p7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7" name="Google Shape;287;p7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8" name="Google Shape;288;p7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9" name="Google Shape;289;p7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7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2" name="Google Shape;292;p7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3" name="Google Shape;293;p7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4" name="Google Shape;294;p7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7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7" name="Google Shape;297;p7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8" name="Google Shape;298;p7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7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1" name="Google Shape;301;p7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302" name="Google Shape;302;p7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303" name="Google Shape;303;p7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4" name="Google Shape;304;p7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5" name="Google Shape;305;p7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8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8" name="Google Shape;308;p8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309" name="Google Shape;309;p8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310" name="Google Shape;310;p8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1" name="Google Shape;311;p8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2" name="Google Shape;312;p8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8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5" name="Google Shape;315;p8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16" name="Google Shape;316;p8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7" name="Google Shape;317;p8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8" name="Google Shape;318;p8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8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1" name="Google Shape;321;p8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2" name="Google Shape;322;p8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3" name="Google Shape;323;p8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4" name="Google Shape;324;p8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37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21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9" name="Google Shape;339;p21"/>
          <p:cNvSpPr txBox="1"/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340" name="Google Shape;340;p2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1" name="Google Shape;341;p2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2" name="Google Shape;342;p2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40"/>
          <p:cNvSpPr txBox="1"/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5" name="Google Shape;345;p40"/>
          <p:cNvSpPr txBox="1"/>
          <p:nvPr>
            <p:ph idx="1" type="subTitle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rgbClr val="8ACED5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46" name="Google Shape;346;p4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7" name="Google Shape;347;p4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8" name="Google Shape;348;p4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41"/>
          <p:cNvSpPr txBox="1"/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1" name="Google Shape;351;p41"/>
          <p:cNvSpPr txBox="1"/>
          <p:nvPr>
            <p:ph idx="1" type="body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2" name="Google Shape;352;p4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3" name="Google Shape;353;p4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4" name="Google Shape;354;p4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42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7" name="Google Shape;357;p42"/>
          <p:cNvSpPr txBox="1"/>
          <p:nvPr>
            <p:ph idx="1" type="body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358" name="Google Shape;358;p42"/>
          <p:cNvSpPr txBox="1"/>
          <p:nvPr>
            <p:ph idx="2" type="body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359" name="Google Shape;359;p42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0" name="Google Shape;360;p42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1" name="Google Shape;361;p42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43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4" name="Google Shape;364;p43"/>
          <p:cNvSpPr txBox="1"/>
          <p:nvPr>
            <p:ph idx="1" type="body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365" name="Google Shape;365;p43"/>
          <p:cNvSpPr txBox="1"/>
          <p:nvPr>
            <p:ph idx="2" type="body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366" name="Google Shape;366;p43"/>
          <p:cNvSpPr txBox="1"/>
          <p:nvPr>
            <p:ph idx="3" type="body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367" name="Google Shape;367;p43"/>
          <p:cNvSpPr txBox="1"/>
          <p:nvPr>
            <p:ph idx="4" type="body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368" name="Google Shape;368;p43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9" name="Google Shape;369;p43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0" name="Google Shape;370;p43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7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p44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3" name="Google Shape;373;p44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4" name="Google Shape;374;p44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5" name="Google Shape;375;p44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45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8" name="Google Shape;378;p45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9" name="Google Shape;379;p45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46"/>
          <p:cNvSpPr txBox="1"/>
          <p:nvPr>
            <p:ph type="title"/>
          </p:nvPr>
        </p:nvSpPr>
        <p:spPr>
          <a:xfrm>
            <a:off x="1154953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2" name="Google Shape;382;p46"/>
          <p:cNvSpPr txBox="1"/>
          <p:nvPr>
            <p:ph idx="1" type="body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0200" lvl="0" marL="457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indent="-309880" lvl="2" marL="13716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indent="-299720" lvl="3" marL="1828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indent="-299720" lvl="4" marL="22860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indent="-299720" lvl="5" marL="27432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indent="-299720" lvl="6" marL="32004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indent="-299720" lvl="7" marL="3657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indent="-299720" lvl="8" marL="4114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/>
        </p:txBody>
      </p:sp>
      <p:sp>
        <p:nvSpPr>
          <p:cNvPr id="383" name="Google Shape;383;p46"/>
          <p:cNvSpPr txBox="1"/>
          <p:nvPr>
            <p:ph idx="2" type="body"/>
          </p:nvPr>
        </p:nvSpPr>
        <p:spPr>
          <a:xfrm>
            <a:off x="1154953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384" name="Google Shape;384;p46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5" name="Google Shape;385;p46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6" name="Google Shape;386;p46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47"/>
          <p:cNvSpPr txBox="1"/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b="0"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9" name="Google Shape;389;p47"/>
          <p:cNvSpPr/>
          <p:nvPr>
            <p:ph idx="2" type="pic"/>
          </p:nvPr>
        </p:nvSpPr>
        <p:spPr>
          <a:xfrm>
            <a:off x="6949546" y="1143000"/>
            <a:ext cx="3200400" cy="4572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390" name="Google Shape;390;p47"/>
          <p:cNvSpPr txBox="1"/>
          <p:nvPr>
            <p:ph idx="1" type="body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391" name="Google Shape;391;p4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2" name="Google Shape;392;p4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3" name="Google Shape;393;p4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48"/>
          <p:cNvSpPr txBox="1"/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6" name="Google Shape;396;p48"/>
          <p:cNvSpPr/>
          <p:nvPr>
            <p:ph idx="2" type="pic"/>
          </p:nvPr>
        </p:nvSpPr>
        <p:spPr>
          <a:xfrm>
            <a:off x="1154955" y="685800"/>
            <a:ext cx="8825658" cy="3640666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397" name="Google Shape;397;p48"/>
          <p:cNvSpPr txBox="1"/>
          <p:nvPr>
            <p:ph idx="1" type="body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398" name="Google Shape;398;p4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9" name="Google Shape;399;p4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0" name="Google Shape;400;p4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49"/>
          <p:cNvSpPr txBox="1"/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3" name="Google Shape;403;p49"/>
          <p:cNvSpPr txBox="1"/>
          <p:nvPr>
            <p:ph idx="1" type="body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04" name="Google Shape;404;p49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5" name="Google Shape;405;p49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6" name="Google Shape;406;p49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50"/>
          <p:cNvSpPr txBox="1"/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9" name="Google Shape;409;p50"/>
          <p:cNvSpPr txBox="1"/>
          <p:nvPr>
            <p:ph idx="1" type="body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b="0" i="0" sz="1400" cap="small">
                <a:solidFill>
                  <a:srgbClr val="8ACED5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10" name="Google Shape;410;p50"/>
          <p:cNvSpPr txBox="1"/>
          <p:nvPr>
            <p:ph idx="2" type="body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11" name="Google Shape;411;p5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2" name="Google Shape;412;p5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3" name="Google Shape;413;p5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14" name="Google Shape;414;p5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415" name="Google Shape;415;p5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416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51"/>
          <p:cNvSpPr txBox="1"/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8" name="Google Shape;418;p51"/>
          <p:cNvSpPr txBox="1"/>
          <p:nvPr>
            <p:ph idx="1" type="body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9" name="Google Shape;419;p5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0" name="Google Shape;420;p5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1" name="Google Shape;421;p5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olumn">
  <p:cSld name="3 Column">
    <p:spTree>
      <p:nvGrpSpPr>
        <p:cNvPr id="422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52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4" name="Google Shape;424;p52"/>
          <p:cNvSpPr txBox="1"/>
          <p:nvPr>
            <p:ph idx="1" type="body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25" name="Google Shape;425;p52"/>
          <p:cNvSpPr txBox="1"/>
          <p:nvPr>
            <p:ph idx="2" type="body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26" name="Google Shape;426;p52"/>
          <p:cNvSpPr txBox="1"/>
          <p:nvPr>
            <p:ph idx="3" type="body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27" name="Google Shape;427;p52"/>
          <p:cNvSpPr txBox="1"/>
          <p:nvPr>
            <p:ph idx="4" type="body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28" name="Google Shape;428;p52"/>
          <p:cNvSpPr txBox="1"/>
          <p:nvPr>
            <p:ph idx="5" type="body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29" name="Google Shape;429;p52"/>
          <p:cNvSpPr txBox="1"/>
          <p:nvPr>
            <p:ph idx="6" type="body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430" name="Google Shape;430;p52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431" name="Google Shape;431;p52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32" name="Google Shape;432;p52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3" name="Google Shape;433;p52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4" name="Google Shape;434;p52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Picture Column">
  <p:cSld name="3 Picture Column"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53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7" name="Google Shape;437;p53"/>
          <p:cNvSpPr txBox="1"/>
          <p:nvPr>
            <p:ph idx="1" type="body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38" name="Google Shape;438;p53"/>
          <p:cNvSpPr/>
          <p:nvPr>
            <p:ph idx="2" type="pic"/>
          </p:nvPr>
        </p:nvSpPr>
        <p:spPr>
          <a:xfrm>
            <a:off x="652463" y="2209800"/>
            <a:ext cx="2940050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439" name="Google Shape;439;p53"/>
          <p:cNvSpPr txBox="1"/>
          <p:nvPr>
            <p:ph idx="3" type="body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40" name="Google Shape;440;p53"/>
          <p:cNvSpPr txBox="1"/>
          <p:nvPr>
            <p:ph idx="4" type="body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41" name="Google Shape;441;p53"/>
          <p:cNvSpPr/>
          <p:nvPr>
            <p:ph idx="5" type="pic"/>
          </p:nvPr>
        </p:nvSpPr>
        <p:spPr>
          <a:xfrm>
            <a:off x="3889374" y="2209800"/>
            <a:ext cx="2930525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442" name="Google Shape;442;p53"/>
          <p:cNvSpPr txBox="1"/>
          <p:nvPr>
            <p:ph idx="6" type="body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443" name="Google Shape;443;p53"/>
          <p:cNvSpPr txBox="1"/>
          <p:nvPr>
            <p:ph idx="7" type="body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44" name="Google Shape;444;p53"/>
          <p:cNvSpPr/>
          <p:nvPr>
            <p:ph idx="8" type="pic"/>
          </p:nvPr>
        </p:nvSpPr>
        <p:spPr>
          <a:xfrm>
            <a:off x="7124699" y="2209800"/>
            <a:ext cx="2932113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445" name="Google Shape;445;p53"/>
          <p:cNvSpPr txBox="1"/>
          <p:nvPr>
            <p:ph idx="9" type="body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446" name="Google Shape;446;p53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447" name="Google Shape;447;p53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48" name="Google Shape;448;p53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9" name="Google Shape;449;p53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0" name="Google Shape;450;p53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54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3" name="Google Shape;453;p54"/>
          <p:cNvSpPr txBox="1"/>
          <p:nvPr>
            <p:ph idx="1" type="body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454" name="Google Shape;454;p54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5" name="Google Shape;455;p54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6" name="Google Shape;456;p54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55"/>
          <p:cNvSpPr txBox="1"/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9" name="Google Shape;459;p55"/>
          <p:cNvSpPr txBox="1"/>
          <p:nvPr>
            <p:ph idx="1" type="body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460" name="Google Shape;460;p55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1" name="Google Shape;461;p55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2" name="Google Shape;462;p55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463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56"/>
          <p:cNvSpPr txBox="1"/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5" name="Google Shape;465;p56"/>
          <p:cNvSpPr txBox="1"/>
          <p:nvPr>
            <p:ph idx="1" type="subTitle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rgbClr val="8ACED5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66" name="Google Shape;466;p56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7" name="Google Shape;467;p56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8" name="Google Shape;468;p56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and Content">
  <p:cSld name="1_Title and Content"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57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1" name="Google Shape;471;p57"/>
          <p:cNvSpPr txBox="1"/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472" name="Google Shape;472;p5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3" name="Google Shape;473;p5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4" name="Google Shape;474;p5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Section Header">
  <p:cSld name="1_Section Header">
    <p:spTree>
      <p:nvGrpSpPr>
        <p:cNvPr id="475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58"/>
          <p:cNvSpPr txBox="1"/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7" name="Google Shape;477;p58"/>
          <p:cNvSpPr txBox="1"/>
          <p:nvPr>
            <p:ph idx="1" type="body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8" name="Google Shape;478;p5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9" name="Google Shape;479;p5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0" name="Google Shape;480;p5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wo Content">
  <p:cSld name="1_Two Content">
    <p:spTree>
      <p:nvGrpSpPr>
        <p:cNvPr id="48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" name="Google Shape;482;p59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3" name="Google Shape;483;p59"/>
          <p:cNvSpPr txBox="1"/>
          <p:nvPr>
            <p:ph idx="1" type="body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484" name="Google Shape;484;p59"/>
          <p:cNvSpPr txBox="1"/>
          <p:nvPr>
            <p:ph idx="2" type="body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485" name="Google Shape;485;p59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6" name="Google Shape;486;p59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7" name="Google Shape;487;p59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omparison">
  <p:cSld name="1_Comparison">
    <p:spTree>
      <p:nvGrpSpPr>
        <p:cNvPr id="488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60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0" name="Google Shape;490;p60"/>
          <p:cNvSpPr txBox="1"/>
          <p:nvPr>
            <p:ph idx="1" type="body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91" name="Google Shape;491;p60"/>
          <p:cNvSpPr txBox="1"/>
          <p:nvPr>
            <p:ph idx="2" type="body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492" name="Google Shape;492;p60"/>
          <p:cNvSpPr txBox="1"/>
          <p:nvPr>
            <p:ph idx="3" type="body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493" name="Google Shape;493;p60"/>
          <p:cNvSpPr txBox="1"/>
          <p:nvPr>
            <p:ph idx="4" type="body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494" name="Google Shape;494;p6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5" name="Google Shape;495;p6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6" name="Google Shape;496;p6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Only">
  <p:cSld name="1_Title Only">
    <p:spTree>
      <p:nvGrpSpPr>
        <p:cNvPr id="497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61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9" name="Google Shape;499;p6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0" name="Google Shape;500;p6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1" name="Google Shape;501;p6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Blank">
  <p:cSld name="1_Blank"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p62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4" name="Google Shape;504;p62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5" name="Google Shape;505;p62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ontent with Caption">
  <p:cSld name="1_Content with Caption">
    <p:spTree>
      <p:nvGrpSpPr>
        <p:cNvPr id="506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63"/>
          <p:cNvSpPr txBox="1"/>
          <p:nvPr>
            <p:ph type="title"/>
          </p:nvPr>
        </p:nvSpPr>
        <p:spPr>
          <a:xfrm>
            <a:off x="1154953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8" name="Google Shape;508;p63"/>
          <p:cNvSpPr txBox="1"/>
          <p:nvPr>
            <p:ph idx="1" type="body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0200" lvl="0" marL="457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indent="-309880" lvl="2" marL="13716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indent="-299720" lvl="3" marL="1828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indent="-299720" lvl="4" marL="22860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indent="-299720" lvl="5" marL="27432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indent="-299720" lvl="6" marL="32004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indent="-299720" lvl="7" marL="3657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indent="-299720" lvl="8" marL="4114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/>
        </p:txBody>
      </p:sp>
      <p:sp>
        <p:nvSpPr>
          <p:cNvPr id="509" name="Google Shape;509;p63"/>
          <p:cNvSpPr txBox="1"/>
          <p:nvPr>
            <p:ph idx="2" type="body"/>
          </p:nvPr>
        </p:nvSpPr>
        <p:spPr>
          <a:xfrm>
            <a:off x="1154953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10" name="Google Shape;510;p63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1" name="Google Shape;511;p63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2" name="Google Shape;512;p63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Picture with Caption">
  <p:cSld name="1_Picture with Caption">
    <p:spTree>
      <p:nvGrpSpPr>
        <p:cNvPr id="513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64"/>
          <p:cNvSpPr txBox="1"/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b="0"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5" name="Google Shape;515;p64"/>
          <p:cNvSpPr/>
          <p:nvPr>
            <p:ph idx="2" type="pic"/>
          </p:nvPr>
        </p:nvSpPr>
        <p:spPr>
          <a:xfrm>
            <a:off x="6949546" y="1143000"/>
            <a:ext cx="3200400" cy="4572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516" name="Google Shape;516;p64"/>
          <p:cNvSpPr txBox="1"/>
          <p:nvPr>
            <p:ph idx="1" type="body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17" name="Google Shape;517;p64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8" name="Google Shape;518;p64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9" name="Google Shape;519;p64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Panoramic Picture with Caption">
  <p:cSld name="1_Panoramic Picture with Caption">
    <p:spTree>
      <p:nvGrpSpPr>
        <p:cNvPr id="520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65"/>
          <p:cNvSpPr txBox="1"/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2" name="Google Shape;522;p65"/>
          <p:cNvSpPr/>
          <p:nvPr>
            <p:ph idx="2" type="pic"/>
          </p:nvPr>
        </p:nvSpPr>
        <p:spPr>
          <a:xfrm>
            <a:off x="1154955" y="685800"/>
            <a:ext cx="8825658" cy="3640666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523" name="Google Shape;523;p65"/>
          <p:cNvSpPr txBox="1"/>
          <p:nvPr>
            <p:ph idx="1" type="body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24" name="Google Shape;524;p65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5" name="Google Shape;525;p65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6" name="Google Shape;526;p65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and Caption">
  <p:cSld name="1_Title and Caption">
    <p:spTree>
      <p:nvGrpSpPr>
        <p:cNvPr id="527" name="Shape 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" name="Google Shape;528;p66"/>
          <p:cNvSpPr txBox="1"/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9" name="Google Shape;529;p66"/>
          <p:cNvSpPr txBox="1"/>
          <p:nvPr>
            <p:ph idx="1" type="body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30" name="Google Shape;530;p66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1" name="Google Shape;531;p66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2" name="Google Shape;532;p66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Quote with Caption">
  <p:cSld name="1_Quote with Caption">
    <p:spTree>
      <p:nvGrpSpPr>
        <p:cNvPr id="533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67"/>
          <p:cNvSpPr txBox="1"/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5" name="Google Shape;535;p67"/>
          <p:cNvSpPr txBox="1"/>
          <p:nvPr>
            <p:ph idx="1" type="body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b="0" i="0" sz="1400" cap="small">
                <a:solidFill>
                  <a:srgbClr val="8ACED5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36" name="Google Shape;536;p67"/>
          <p:cNvSpPr txBox="1"/>
          <p:nvPr>
            <p:ph idx="2" type="body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37" name="Google Shape;537;p6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8" name="Google Shape;538;p6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9" name="Google Shape;539;p6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40" name="Google Shape;540;p67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541" name="Google Shape;541;p67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Name Card">
  <p:cSld name="1_Name Card"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68"/>
          <p:cNvSpPr txBox="1"/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4" name="Google Shape;544;p68"/>
          <p:cNvSpPr txBox="1"/>
          <p:nvPr>
            <p:ph idx="1" type="body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5" name="Google Shape;545;p6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6" name="Google Shape;546;p6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7" name="Google Shape;547;p6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3 Column">
  <p:cSld name="1_3 Column"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69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0" name="Google Shape;550;p69"/>
          <p:cNvSpPr txBox="1"/>
          <p:nvPr>
            <p:ph idx="1" type="body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51" name="Google Shape;551;p69"/>
          <p:cNvSpPr txBox="1"/>
          <p:nvPr>
            <p:ph idx="2" type="body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52" name="Google Shape;552;p69"/>
          <p:cNvSpPr txBox="1"/>
          <p:nvPr>
            <p:ph idx="3" type="body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53" name="Google Shape;553;p69"/>
          <p:cNvSpPr txBox="1"/>
          <p:nvPr>
            <p:ph idx="4" type="body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54" name="Google Shape;554;p69"/>
          <p:cNvSpPr txBox="1"/>
          <p:nvPr>
            <p:ph idx="5" type="body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55" name="Google Shape;555;p69"/>
          <p:cNvSpPr txBox="1"/>
          <p:nvPr>
            <p:ph idx="6" type="body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556" name="Google Shape;556;p69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57" name="Google Shape;557;p69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58" name="Google Shape;558;p69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9" name="Google Shape;559;p69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0" name="Google Shape;560;p69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3 Picture Column">
  <p:cSld name="1_3 Picture Column"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70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3" name="Google Shape;563;p70"/>
          <p:cNvSpPr txBox="1"/>
          <p:nvPr>
            <p:ph idx="1" type="body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64" name="Google Shape;564;p70"/>
          <p:cNvSpPr/>
          <p:nvPr>
            <p:ph idx="2" type="pic"/>
          </p:nvPr>
        </p:nvSpPr>
        <p:spPr>
          <a:xfrm>
            <a:off x="652463" y="2209800"/>
            <a:ext cx="2940050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565" name="Google Shape;565;p70"/>
          <p:cNvSpPr txBox="1"/>
          <p:nvPr>
            <p:ph idx="3" type="body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66" name="Google Shape;566;p70"/>
          <p:cNvSpPr txBox="1"/>
          <p:nvPr>
            <p:ph idx="4" type="body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67" name="Google Shape;567;p70"/>
          <p:cNvSpPr/>
          <p:nvPr>
            <p:ph idx="5" type="pic"/>
          </p:nvPr>
        </p:nvSpPr>
        <p:spPr>
          <a:xfrm>
            <a:off x="3889374" y="2209800"/>
            <a:ext cx="2930525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568" name="Google Shape;568;p70"/>
          <p:cNvSpPr txBox="1"/>
          <p:nvPr>
            <p:ph idx="6" type="body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569" name="Google Shape;569;p70"/>
          <p:cNvSpPr txBox="1"/>
          <p:nvPr>
            <p:ph idx="7" type="body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70" name="Google Shape;570;p70"/>
          <p:cNvSpPr/>
          <p:nvPr>
            <p:ph idx="8" type="pic"/>
          </p:nvPr>
        </p:nvSpPr>
        <p:spPr>
          <a:xfrm>
            <a:off x="7124699" y="2209800"/>
            <a:ext cx="2932113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571" name="Google Shape;571;p70"/>
          <p:cNvSpPr txBox="1"/>
          <p:nvPr>
            <p:ph idx="9" type="body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572" name="Google Shape;572;p70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3" name="Google Shape;573;p70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74" name="Google Shape;574;p7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5" name="Google Shape;575;p7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6" name="Google Shape;576;p7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and Vertical Text">
  <p:cSld name="1_Title and Vertical Text">
    <p:spTree>
      <p:nvGrpSpPr>
        <p:cNvPr id="577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p71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9" name="Google Shape;579;p71"/>
          <p:cNvSpPr txBox="1"/>
          <p:nvPr>
            <p:ph idx="1" type="body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580" name="Google Shape;580;p7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1" name="Google Shape;581;p7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2" name="Google Shape;582;p7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Vertical Title and Text">
  <p:cSld name="1_Vertical Title and Text"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72"/>
          <p:cNvSpPr txBox="1"/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5" name="Google Shape;585;p72"/>
          <p:cNvSpPr txBox="1"/>
          <p:nvPr>
            <p:ph idx="1" type="body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586" name="Google Shape;586;p72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7" name="Google Shape;587;p72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8" name="Google Shape;588;p72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p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dk2">
              <a:alpha val="92157"/>
            </a:schemeClr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1" name="Google Shape;601;p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2" name="Google Shape;602;p25"/>
          <p:cNvSpPr txBox="1"/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3" name="Google Shape;603;p25"/>
          <p:cNvSpPr txBox="1"/>
          <p:nvPr>
            <p:ph idx="1" type="body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1470" lvl="0" marL="45720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SzPts val="1620"/>
              <a:buChar char="▪"/>
              <a:defRPr/>
            </a:lvl1pPr>
            <a:lvl2pPr indent="-331470" lvl="1" marL="9144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2pPr>
            <a:lvl3pPr indent="-331470" lvl="2" marL="13716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3pPr>
            <a:lvl4pPr indent="-331470" lvl="3" marL="18288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4pPr>
            <a:lvl5pPr indent="-331470" lvl="4" marL="22860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5pPr>
            <a:lvl6pPr indent="-331470" lvl="5" marL="27432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6pPr>
            <a:lvl7pPr indent="-331470" lvl="6" marL="32004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7pPr>
            <a:lvl8pPr indent="-331470" lvl="7" marL="365760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SzPts val="1620"/>
              <a:buChar char="▪"/>
              <a:defRPr/>
            </a:lvl8pPr>
            <a:lvl9pPr indent="-331470" lvl="8" marL="4114800"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SzPts val="1620"/>
              <a:buChar char="▪"/>
              <a:defRPr/>
            </a:lvl9pPr>
          </a:lstStyle>
          <a:p/>
        </p:txBody>
      </p:sp>
      <p:sp>
        <p:nvSpPr>
          <p:cNvPr id="604" name="Google Shape;604;p25"/>
          <p:cNvSpPr txBox="1"/>
          <p:nvPr>
            <p:ph idx="10" type="dt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18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5" name="Google Shape;605;p25"/>
          <p:cNvSpPr txBox="1"/>
          <p:nvPr>
            <p:ph idx="11" type="ftr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  <a:noFill/>
          <a:ln>
            <a:noFill/>
          </a:ln>
        </p:spPr>
        <p:txBody>
          <a:bodyPr anchorCtr="0" anchor="b" bIns="18275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6" name="Google Shape;606;p25"/>
          <p:cNvSpPr txBox="1"/>
          <p:nvPr>
            <p:ph idx="12" type="sldNum"/>
          </p:nvPr>
        </p:nvSpPr>
        <p:spPr>
          <a:xfrm>
            <a:off x="158407" y="164592"/>
            <a:ext cx="636727" cy="32285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45700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07" name="Google Shape;607;p25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accent6"/>
                </a:solidFill>
                <a:latin typeface="Noto Sans Symbols"/>
                <a:ea typeface="Noto Sans Symbols"/>
                <a:cs typeface="Noto Sans Symbols"/>
                <a:sym typeface="Noto Sans Symbols"/>
              </a:rPr>
              <a:t>◤</a:t>
            </a:r>
            <a:endParaRPr sz="1000">
              <a:solidFill>
                <a:schemeClr val="accent6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20" name="Shape 6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" name="Google Shape;621;p28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2" name="Google Shape;622;p28"/>
          <p:cNvSpPr txBox="1"/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623" name="Google Shape;623;p2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4" name="Google Shape;624;p2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5" name="Google Shape;625;p2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626" name="Shape 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Google Shape;627;p136"/>
          <p:cNvSpPr txBox="1"/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8" name="Google Shape;628;p136"/>
          <p:cNvSpPr txBox="1"/>
          <p:nvPr>
            <p:ph idx="1" type="subTitle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rgbClr val="8ACED5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29" name="Google Shape;629;p136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0" name="Google Shape;630;p136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1" name="Google Shape;631;p136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632" name="Shape 6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Google Shape;633;p137"/>
          <p:cNvSpPr txBox="1"/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4" name="Google Shape;634;p137"/>
          <p:cNvSpPr txBox="1"/>
          <p:nvPr>
            <p:ph idx="1" type="body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635" name="Google Shape;635;p13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6" name="Google Shape;636;p13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7" name="Google Shape;637;p13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638" name="Shape 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Google Shape;639;p138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0" name="Google Shape;640;p138"/>
          <p:cNvSpPr txBox="1"/>
          <p:nvPr>
            <p:ph idx="1" type="body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641" name="Google Shape;641;p138"/>
          <p:cNvSpPr txBox="1"/>
          <p:nvPr>
            <p:ph idx="2" type="body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642" name="Google Shape;642;p13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3" name="Google Shape;643;p13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4" name="Google Shape;644;p13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645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p139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7" name="Google Shape;647;p139"/>
          <p:cNvSpPr txBox="1"/>
          <p:nvPr>
            <p:ph idx="1" type="body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648" name="Google Shape;648;p139"/>
          <p:cNvSpPr txBox="1"/>
          <p:nvPr>
            <p:ph idx="2" type="body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649" name="Google Shape;649;p139"/>
          <p:cNvSpPr txBox="1"/>
          <p:nvPr>
            <p:ph idx="3" type="body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650" name="Google Shape;650;p139"/>
          <p:cNvSpPr txBox="1"/>
          <p:nvPr>
            <p:ph idx="4" type="body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indent="-309880" lvl="1" marL="9144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indent="-299720" lvl="2" marL="1371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indent="-289560" lvl="3" marL="1828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indent="-289560" lvl="4" marL="22860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indent="-289560" lvl="5" marL="27432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indent="-289560" lvl="6" marL="32004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indent="-289560" lvl="7" marL="36576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indent="-289560" lvl="8" marL="411480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/>
        </p:txBody>
      </p:sp>
      <p:sp>
        <p:nvSpPr>
          <p:cNvPr id="651" name="Google Shape;651;p139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2" name="Google Shape;652;p139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3" name="Google Shape;653;p139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54" name="Shape 6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Google Shape;655;p140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6" name="Google Shape;656;p14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7" name="Google Shape;657;p14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8" name="Google Shape;658;p14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59" name="Shape 6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Google Shape;660;p14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1" name="Google Shape;661;p14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2" name="Google Shape;662;p14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63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142"/>
          <p:cNvSpPr txBox="1"/>
          <p:nvPr>
            <p:ph type="title"/>
          </p:nvPr>
        </p:nvSpPr>
        <p:spPr>
          <a:xfrm>
            <a:off x="1154953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5" name="Google Shape;665;p142"/>
          <p:cNvSpPr txBox="1"/>
          <p:nvPr>
            <p:ph idx="1" type="body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0200" lvl="0" marL="457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indent="-309880" lvl="2" marL="137160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indent="-299720" lvl="3" marL="1828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indent="-299720" lvl="4" marL="22860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indent="-299720" lvl="5" marL="27432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indent="-299720" lvl="6" marL="32004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indent="-299720" lvl="7" marL="36576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indent="-299720" lvl="8" marL="411480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/>
        </p:txBody>
      </p:sp>
      <p:sp>
        <p:nvSpPr>
          <p:cNvPr id="666" name="Google Shape;666;p142"/>
          <p:cNvSpPr txBox="1"/>
          <p:nvPr>
            <p:ph idx="2" type="body"/>
          </p:nvPr>
        </p:nvSpPr>
        <p:spPr>
          <a:xfrm>
            <a:off x="1154953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67" name="Google Shape;667;p142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8" name="Google Shape;668;p142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9" name="Google Shape;669;p142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143"/>
          <p:cNvSpPr txBox="1"/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b="0"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2" name="Google Shape;672;p143"/>
          <p:cNvSpPr/>
          <p:nvPr>
            <p:ph idx="2" type="pic"/>
          </p:nvPr>
        </p:nvSpPr>
        <p:spPr>
          <a:xfrm>
            <a:off x="6949546" y="1143000"/>
            <a:ext cx="3200400" cy="4572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673" name="Google Shape;673;p143"/>
          <p:cNvSpPr txBox="1"/>
          <p:nvPr>
            <p:ph idx="1" type="body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74" name="Google Shape;674;p143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5" name="Google Shape;675;p143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6" name="Google Shape;676;p143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677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p144"/>
          <p:cNvSpPr txBox="1"/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9" name="Google Shape;679;p144"/>
          <p:cNvSpPr/>
          <p:nvPr>
            <p:ph idx="2" type="pic"/>
          </p:nvPr>
        </p:nvSpPr>
        <p:spPr>
          <a:xfrm>
            <a:off x="1154955" y="685800"/>
            <a:ext cx="8825658" cy="3640666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680" name="Google Shape;680;p144"/>
          <p:cNvSpPr txBox="1"/>
          <p:nvPr>
            <p:ph idx="1" type="body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81" name="Google Shape;681;p144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2" name="Google Shape;682;p144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3" name="Google Shape;683;p144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684" name="Shape 6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Google Shape;685;p145"/>
          <p:cNvSpPr txBox="1"/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6" name="Google Shape;686;p145"/>
          <p:cNvSpPr txBox="1"/>
          <p:nvPr>
            <p:ph idx="1" type="body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87" name="Google Shape;687;p145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8" name="Google Shape;688;p145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9" name="Google Shape;689;p145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690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p146"/>
          <p:cNvSpPr txBox="1"/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2" name="Google Shape;692;p146"/>
          <p:cNvSpPr txBox="1"/>
          <p:nvPr>
            <p:ph idx="1" type="body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b="0" i="0" sz="1400" cap="small">
                <a:solidFill>
                  <a:srgbClr val="8ACED5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93" name="Google Shape;693;p146"/>
          <p:cNvSpPr txBox="1"/>
          <p:nvPr>
            <p:ph idx="2" type="body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94" name="Google Shape;694;p146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5" name="Google Shape;695;p146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6" name="Google Shape;696;p146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97" name="Google Shape;697;p146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698" name="Google Shape;698;p146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200">
                <a:solidFill>
                  <a:srgbClr val="8ACED5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699" name="Shape 6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0" name="Google Shape;700;p147"/>
          <p:cNvSpPr txBox="1"/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1" name="Google Shape;701;p147"/>
          <p:cNvSpPr txBox="1"/>
          <p:nvPr>
            <p:ph idx="1" type="body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702" name="Google Shape;702;p14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3" name="Google Shape;703;p14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4" name="Google Shape;704;p14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olumn">
  <p:cSld name="3 Column">
    <p:spTree>
      <p:nvGrpSpPr>
        <p:cNvPr id="705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" name="Google Shape;706;p148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7" name="Google Shape;707;p148"/>
          <p:cNvSpPr txBox="1"/>
          <p:nvPr>
            <p:ph idx="1" type="body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08" name="Google Shape;708;p148"/>
          <p:cNvSpPr txBox="1"/>
          <p:nvPr>
            <p:ph idx="2" type="body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709" name="Google Shape;709;p148"/>
          <p:cNvSpPr txBox="1"/>
          <p:nvPr>
            <p:ph idx="3" type="body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10" name="Google Shape;710;p148"/>
          <p:cNvSpPr txBox="1"/>
          <p:nvPr>
            <p:ph idx="4" type="body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711" name="Google Shape;711;p148"/>
          <p:cNvSpPr txBox="1"/>
          <p:nvPr>
            <p:ph idx="5" type="body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12" name="Google Shape;712;p148"/>
          <p:cNvSpPr txBox="1"/>
          <p:nvPr>
            <p:ph idx="6" type="body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713" name="Google Shape;713;p148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714" name="Google Shape;714;p148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715" name="Google Shape;715;p148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6" name="Google Shape;716;p148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7" name="Google Shape;717;p148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Picture Column">
  <p:cSld name="3 Picture Column">
    <p:spTree>
      <p:nvGrpSpPr>
        <p:cNvPr id="718" name="Shape 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" name="Google Shape;719;p149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0" name="Google Shape;720;p149"/>
          <p:cNvSpPr txBox="1"/>
          <p:nvPr>
            <p:ph idx="1" type="body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21" name="Google Shape;721;p149"/>
          <p:cNvSpPr/>
          <p:nvPr>
            <p:ph idx="2" type="pic"/>
          </p:nvPr>
        </p:nvSpPr>
        <p:spPr>
          <a:xfrm>
            <a:off x="652463" y="2209800"/>
            <a:ext cx="2940050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722" name="Google Shape;722;p149"/>
          <p:cNvSpPr txBox="1"/>
          <p:nvPr>
            <p:ph idx="3" type="body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723" name="Google Shape;723;p149"/>
          <p:cNvSpPr txBox="1"/>
          <p:nvPr>
            <p:ph idx="4" type="body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24" name="Google Shape;724;p149"/>
          <p:cNvSpPr/>
          <p:nvPr>
            <p:ph idx="5" type="pic"/>
          </p:nvPr>
        </p:nvSpPr>
        <p:spPr>
          <a:xfrm>
            <a:off x="3889374" y="2209800"/>
            <a:ext cx="2930525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725" name="Google Shape;725;p149"/>
          <p:cNvSpPr txBox="1"/>
          <p:nvPr>
            <p:ph idx="6" type="body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726" name="Google Shape;726;p149"/>
          <p:cNvSpPr txBox="1"/>
          <p:nvPr>
            <p:ph idx="7" type="body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920"/>
              <a:buNone/>
              <a:defRPr b="0" sz="2400">
                <a:solidFill>
                  <a:srgbClr val="8ACED5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727" name="Google Shape;727;p149"/>
          <p:cNvSpPr/>
          <p:nvPr>
            <p:ph idx="8" type="pic"/>
          </p:nvPr>
        </p:nvSpPr>
        <p:spPr>
          <a:xfrm>
            <a:off x="7124699" y="2209800"/>
            <a:ext cx="2932113" cy="1524000"/>
          </a:xfrm>
          <a:prstGeom prst="roundRect">
            <a:avLst>
              <a:gd fmla="val 1858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3137"/>
              </a:srgbClr>
            </a:outerShdw>
          </a:effectLst>
        </p:spPr>
      </p:sp>
      <p:sp>
        <p:nvSpPr>
          <p:cNvPr id="728" name="Google Shape;728;p149"/>
          <p:cNvSpPr txBox="1"/>
          <p:nvPr>
            <p:ph idx="9" type="body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/>
        </p:txBody>
      </p:sp>
      <p:cxnSp>
        <p:nvCxnSpPr>
          <p:cNvPr id="729" name="Google Shape;729;p149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730" name="Google Shape;730;p149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cap="flat" cmpd="sng" w="12700">
            <a:solidFill>
              <a:srgbClr val="8ACED5">
                <a:alpha val="40000"/>
              </a:srgbClr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731" name="Google Shape;731;p149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2" name="Google Shape;732;p149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3" name="Google Shape;733;p149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34" name="Shape 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5" name="Google Shape;735;p150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6" name="Google Shape;736;p150"/>
          <p:cNvSpPr txBox="1"/>
          <p:nvPr>
            <p:ph idx="1" type="body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737" name="Google Shape;737;p15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8" name="Google Shape;738;p15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9" name="Google Shape;739;p15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0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p151"/>
          <p:cNvSpPr txBox="1"/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2" name="Google Shape;742;p151"/>
          <p:cNvSpPr txBox="1"/>
          <p:nvPr>
            <p:ph idx="1" type="body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indent="-320040" lvl="1" marL="914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indent="-320040" lvl="2" marL="1371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indent="-320040" lvl="3" marL="1828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indent="-320040" lvl="4" marL="22860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indent="-320040" lvl="5" marL="27432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indent="-320040" lvl="6" marL="32004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indent="-320040" lvl="7" marL="36576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indent="-320040" lvl="8" marL="411480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/>
        </p:txBody>
      </p:sp>
      <p:sp>
        <p:nvSpPr>
          <p:cNvPr id="743" name="Google Shape;743;p151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4" name="Google Shape;744;p151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5" name="Google Shape;745;p151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4" showMasterSp="0">
  <p:cSld name="Content with Picture 4">
    <p:spTree>
      <p:nvGrpSpPr>
        <p:cNvPr id="753" name="Shape 7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Google Shape;754;p30"/>
          <p:cNvSpPr txBox="1"/>
          <p:nvPr>
            <p:ph type="title"/>
          </p:nvPr>
        </p:nvSpPr>
        <p:spPr>
          <a:xfrm>
            <a:off x="731520" y="320040"/>
            <a:ext cx="6858000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5" name="Google Shape;755;p30"/>
          <p:cNvSpPr txBox="1"/>
          <p:nvPr>
            <p:ph idx="1" type="body"/>
          </p:nvPr>
        </p:nvSpPr>
        <p:spPr>
          <a:xfrm>
            <a:off x="731520" y="1380744"/>
            <a:ext cx="6858000" cy="49834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756" name="Google Shape;756;p30"/>
          <p:cNvPicPr preferRelativeResize="0"/>
          <p:nvPr>
            <p:ph idx="2" type="pic"/>
          </p:nvPr>
        </p:nvPicPr>
        <p:blipFill/>
        <p:spPr>
          <a:xfrm>
            <a:off x="8091732" y="0"/>
            <a:ext cx="4100267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cxnSp>
        <p:nvCxnSpPr>
          <p:cNvPr id="757" name="Google Shape;757;p30"/>
          <p:cNvCxnSpPr/>
          <p:nvPr/>
        </p:nvCxnSpPr>
        <p:spPr>
          <a:xfrm>
            <a:off x="8077761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758" name="Google Shape;758;p30"/>
          <p:cNvSpPr txBox="1"/>
          <p:nvPr>
            <p:ph idx="10" type="dt"/>
          </p:nvPr>
        </p:nvSpPr>
        <p:spPr>
          <a:xfrm rot="5400000">
            <a:off x="-997745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9" name="Google Shape;759;p30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0" name="Google Shape;760;p30"/>
          <p:cNvSpPr txBox="1"/>
          <p:nvPr>
            <p:ph idx="12" type="sldNum"/>
          </p:nvPr>
        </p:nvSpPr>
        <p:spPr>
          <a:xfrm>
            <a:off x="51117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with Picture" showMasterSp="0">
  <p:cSld name="Title with Picture">
    <p:spTree>
      <p:nvGrpSpPr>
        <p:cNvPr id="761" name="Shape 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2" name="Google Shape;762;p109"/>
          <p:cNvSpPr txBox="1"/>
          <p:nvPr>
            <p:ph type="title"/>
          </p:nvPr>
        </p:nvSpPr>
        <p:spPr>
          <a:xfrm>
            <a:off x="6857998" y="964075"/>
            <a:ext cx="4654297" cy="373989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3" name="Google Shape;763;p109"/>
          <p:cNvSpPr txBox="1"/>
          <p:nvPr>
            <p:ph idx="1" type="subTitle"/>
          </p:nvPr>
        </p:nvSpPr>
        <p:spPr>
          <a:xfrm>
            <a:off x="6858000" y="4822842"/>
            <a:ext cx="4206240" cy="13807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>
                <a:solidFill>
                  <a:schemeClr val="dk1"/>
                </a:solidFill>
              </a:defRPr>
            </a:lvl1pPr>
            <a:lvl2pPr lvl="1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/>
            </a:lvl2pPr>
            <a:lvl3pPr lvl="2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800"/>
            </a:lvl3pPr>
            <a:lvl4pPr lvl="3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4pPr>
            <a:lvl5pPr lvl="4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764" name="Google Shape;764;p109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765" name="Google Shape;765;p109"/>
          <p:cNvPicPr preferRelativeResize="0"/>
          <p:nvPr>
            <p:ph idx="2" type="pic"/>
          </p:nvPr>
        </p:nvPicPr>
        <p:blipFill/>
        <p:spPr>
          <a:xfrm>
            <a:off x="841248" y="964074"/>
            <a:ext cx="5403280" cy="5258929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766" name="Google Shape;766;p109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7" name="Google Shape;767;p109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" showMasterSp="0">
  <p:cSld name="Content">
    <p:spTree>
      <p:nvGrpSpPr>
        <p:cNvPr id="768" name="Shape 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9" name="Google Shape;769;p110"/>
          <p:cNvSpPr txBox="1"/>
          <p:nvPr>
            <p:ph type="title"/>
          </p:nvPr>
        </p:nvSpPr>
        <p:spPr>
          <a:xfrm>
            <a:off x="731520" y="365760"/>
            <a:ext cx="10741152" cy="11322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0" name="Google Shape;770;p110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1" name="Google Shape;771;p110"/>
          <p:cNvSpPr txBox="1"/>
          <p:nvPr>
            <p:ph idx="1" type="body"/>
          </p:nvPr>
        </p:nvSpPr>
        <p:spPr>
          <a:xfrm>
            <a:off x="731520" y="1658679"/>
            <a:ext cx="10780776" cy="492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800"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 sz="1600"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 sz="1400">
                <a:solidFill>
                  <a:schemeClr val="dk1"/>
                </a:solidFill>
              </a:defRPr>
            </a:lvl3pPr>
            <a:lvl4pPr indent="-28956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60"/>
              <a:buChar char="–"/>
              <a:defRPr sz="1200">
                <a:solidFill>
                  <a:schemeClr val="dk1"/>
                </a:solidFill>
              </a:defRPr>
            </a:lvl4pPr>
            <a:lvl5pPr indent="-28956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60"/>
              <a:buChar char="•"/>
              <a:defRPr sz="1200"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2" name="Google Shape;772;p110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3" name="Google Shape;773;p110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with Picture 2" showMasterSp="0">
  <p:cSld name="Title with Picture 2">
    <p:spTree>
      <p:nvGrpSpPr>
        <p:cNvPr id="774" name="Shape 7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5" name="Google Shape;775;p111"/>
          <p:cNvSpPr txBox="1"/>
          <p:nvPr>
            <p:ph type="ctrTitle"/>
          </p:nvPr>
        </p:nvSpPr>
        <p:spPr>
          <a:xfrm>
            <a:off x="609600" y="5218032"/>
            <a:ext cx="10972800" cy="78638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6" name="Google Shape;776;p111"/>
          <p:cNvSpPr txBox="1"/>
          <p:nvPr>
            <p:ph idx="1" type="subTitle"/>
          </p:nvPr>
        </p:nvSpPr>
        <p:spPr>
          <a:xfrm>
            <a:off x="609600" y="5972629"/>
            <a:ext cx="10972800" cy="4803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>
                <a:solidFill>
                  <a:schemeClr val="dk1"/>
                </a:solidFill>
              </a:defRPr>
            </a:lvl1pPr>
            <a:lvl2pPr lvl="1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/>
            </a:lvl2pPr>
            <a:lvl3pPr lvl="2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sz="1800"/>
            </a:lvl3pPr>
            <a:lvl4pPr lvl="3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4pPr>
            <a:lvl5pPr lvl="4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pic>
        <p:nvPicPr>
          <p:cNvPr id="777" name="Google Shape;777;p111"/>
          <p:cNvPicPr preferRelativeResize="0"/>
          <p:nvPr>
            <p:ph idx="2" type="pic"/>
          </p:nvPr>
        </p:nvPicPr>
        <p:blipFill/>
        <p:spPr>
          <a:xfrm>
            <a:off x="0" y="0"/>
            <a:ext cx="12191999" cy="4986425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778" name="Google Shape;778;p111"/>
          <p:cNvSpPr txBox="1"/>
          <p:nvPr>
            <p:ph idx="11" type="ftr"/>
          </p:nvPr>
        </p:nvSpPr>
        <p:spPr>
          <a:xfrm rot="-5400000">
            <a:off x="-396119" y="5787191"/>
            <a:ext cx="150344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9" name="Google Shape;779;p111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780" name="Google Shape;780;p111"/>
          <p:cNvCxnSpPr/>
          <p:nvPr/>
        </p:nvCxnSpPr>
        <p:spPr>
          <a:xfrm rot="10800000">
            <a:off x="4" y="4989940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781" name="Google Shape;781;p111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" showMasterSp="0">
  <p:cSld name="Title">
    <p:spTree>
      <p:nvGrpSpPr>
        <p:cNvPr id="782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" name="Google Shape;783;p112"/>
          <p:cNvSpPr txBox="1"/>
          <p:nvPr>
            <p:ph type="title"/>
          </p:nvPr>
        </p:nvSpPr>
        <p:spPr>
          <a:xfrm>
            <a:off x="838200" y="2578608"/>
            <a:ext cx="7879335" cy="359262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cxnSp>
        <p:nvCxnSpPr>
          <p:cNvPr id="784" name="Google Shape;784;p112"/>
          <p:cNvCxnSpPr/>
          <p:nvPr/>
        </p:nvCxnSpPr>
        <p:spPr>
          <a:xfrm rot="10800000">
            <a:off x="4" y="1714500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785" name="Google Shape;785;p112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6" name="Google Shape;786;p112"/>
          <p:cNvSpPr txBox="1"/>
          <p:nvPr>
            <p:ph idx="1" type="body"/>
          </p:nvPr>
        </p:nvSpPr>
        <p:spPr>
          <a:xfrm>
            <a:off x="3987800" y="368300"/>
            <a:ext cx="7375525" cy="101441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r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2000"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87" name="Google Shape;787;p112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8" name="Google Shape;788;p112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showMasterSp="0">
  <p:cSld name="Section Header">
    <p:spTree>
      <p:nvGrpSpPr>
        <p:cNvPr id="789" name="Shape 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0" name="Google Shape;790;p113"/>
          <p:cNvSpPr txBox="1"/>
          <p:nvPr>
            <p:ph type="title"/>
          </p:nvPr>
        </p:nvSpPr>
        <p:spPr>
          <a:xfrm>
            <a:off x="838200" y="859536"/>
            <a:ext cx="9546336" cy="36758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1" name="Google Shape;791;p113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2" name="Google Shape;792;p113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3" name="Google Shape;793;p113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794" name="Google Shape;794;p113"/>
          <p:cNvCxnSpPr/>
          <p:nvPr/>
        </p:nvCxnSpPr>
        <p:spPr>
          <a:xfrm rot="10800000">
            <a:off x="4" y="5143500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 showMasterSp="0">
  <p:cSld name="Agenda">
    <p:spTree>
      <p:nvGrpSpPr>
        <p:cNvPr id="795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114"/>
          <p:cNvSpPr txBox="1"/>
          <p:nvPr>
            <p:ph type="title"/>
          </p:nvPr>
        </p:nvSpPr>
        <p:spPr>
          <a:xfrm>
            <a:off x="1285947" y="1296083"/>
            <a:ext cx="4353325" cy="4265835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182875" spcFirstLastPara="1" rIns="182875" wrap="square" tIns="9144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7" name="Google Shape;797;p114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8" name="Google Shape;798;p114"/>
          <p:cNvSpPr txBox="1"/>
          <p:nvPr>
            <p:ph idx="1" type="body"/>
          </p:nvPr>
        </p:nvSpPr>
        <p:spPr>
          <a:xfrm>
            <a:off x="6535056" y="1296083"/>
            <a:ext cx="4325112" cy="426583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99" name="Google Shape;799;p114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0" name="Google Shape;800;p114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with Picture" showMasterSp="0">
  <p:cSld name="Agenda with Picture">
    <p:spTree>
      <p:nvGrpSpPr>
        <p:cNvPr id="80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115"/>
          <p:cNvSpPr txBox="1"/>
          <p:nvPr>
            <p:ph type="title"/>
          </p:nvPr>
        </p:nvSpPr>
        <p:spPr>
          <a:xfrm>
            <a:off x="1060704" y="4608576"/>
            <a:ext cx="4169664" cy="16093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sz="44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3" name="Google Shape;803;p115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804" name="Google Shape;804;p115"/>
          <p:cNvPicPr preferRelativeResize="0"/>
          <p:nvPr>
            <p:ph idx="2" type="pic"/>
          </p:nvPr>
        </p:nvPicPr>
        <p:blipFill/>
        <p:spPr>
          <a:xfrm>
            <a:off x="1257301" y="1097280"/>
            <a:ext cx="3776470" cy="31681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05" name="Google Shape;805;p115"/>
          <p:cNvSpPr txBox="1"/>
          <p:nvPr>
            <p:ph idx="1" type="body"/>
          </p:nvPr>
        </p:nvSpPr>
        <p:spPr>
          <a:xfrm>
            <a:off x="7141464" y="841248"/>
            <a:ext cx="4215384" cy="533095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06" name="Google Shape;806;p115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7" name="Google Shape;807;p115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08" name="Google Shape;808;p115"/>
          <p:cNvCxnSpPr/>
          <p:nvPr/>
        </p:nvCxnSpPr>
        <p:spPr>
          <a:xfrm>
            <a:off x="6297086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2" showMasterSp="0">
  <p:cSld name="Content 2">
    <p:spTree>
      <p:nvGrpSpPr>
        <p:cNvPr id="809" name="Shape 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p116"/>
          <p:cNvSpPr txBox="1"/>
          <p:nvPr>
            <p:ph type="title"/>
          </p:nvPr>
        </p:nvSpPr>
        <p:spPr>
          <a:xfrm>
            <a:off x="786384" y="2615184"/>
            <a:ext cx="3813048" cy="355701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1" name="Google Shape;811;p116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2" name="Google Shape;812;p116"/>
          <p:cNvSpPr txBox="1"/>
          <p:nvPr>
            <p:ph idx="1" type="body"/>
          </p:nvPr>
        </p:nvSpPr>
        <p:spPr>
          <a:xfrm>
            <a:off x="5519738" y="841248"/>
            <a:ext cx="4956175" cy="355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29972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 sz="1400"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 sz="1400"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 sz="1400"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 sz="1400"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3" name="Google Shape;813;p116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4" name="Google Shape;814;p116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15" name="Google Shape;815;p116"/>
          <p:cNvCxnSpPr/>
          <p:nvPr/>
        </p:nvCxnSpPr>
        <p:spPr>
          <a:xfrm rot="10800000">
            <a:off x="5016203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3" showMasterSp="0">
  <p:cSld name="Content 3">
    <p:spTree>
      <p:nvGrpSpPr>
        <p:cNvPr id="816" name="Shape 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" name="Google Shape;817;p117"/>
          <p:cNvSpPr txBox="1"/>
          <p:nvPr>
            <p:ph type="title"/>
          </p:nvPr>
        </p:nvSpPr>
        <p:spPr>
          <a:xfrm>
            <a:off x="731520" y="841248"/>
            <a:ext cx="2999232" cy="51846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8" name="Google Shape;818;p117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9" name="Google Shape;819;p117"/>
          <p:cNvSpPr txBox="1"/>
          <p:nvPr>
            <p:ph idx="1" type="body"/>
          </p:nvPr>
        </p:nvSpPr>
        <p:spPr>
          <a:xfrm>
            <a:off x="4666926" y="841248"/>
            <a:ext cx="6260154" cy="51846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29972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 sz="1400"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 sz="1400"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 sz="1400"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 sz="1400"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0" name="Google Shape;820;p117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1" name="Google Shape;821;p117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22" name="Google Shape;822;p117"/>
          <p:cNvCxnSpPr/>
          <p:nvPr/>
        </p:nvCxnSpPr>
        <p:spPr>
          <a:xfrm rot="10800000">
            <a:off x="4182210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" showMasterSp="0">
  <p:cSld name="Content with Picture">
    <p:spTree>
      <p:nvGrpSpPr>
        <p:cNvPr id="823" name="Shape 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" name="Google Shape;824;p118"/>
          <p:cNvSpPr txBox="1"/>
          <p:nvPr>
            <p:ph type="title"/>
          </p:nvPr>
        </p:nvSpPr>
        <p:spPr>
          <a:xfrm>
            <a:off x="8831152" y="990511"/>
            <a:ext cx="2565593" cy="18589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825" name="Google Shape;825;p118"/>
          <p:cNvPicPr preferRelativeResize="0"/>
          <p:nvPr>
            <p:ph idx="2" type="pic"/>
          </p:nvPr>
        </p:nvPicPr>
        <p:blipFill/>
        <p:spPr>
          <a:xfrm>
            <a:off x="0" y="0"/>
            <a:ext cx="8326323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826" name="Google Shape;826;p118"/>
          <p:cNvSpPr txBox="1"/>
          <p:nvPr>
            <p:ph idx="1" type="body"/>
          </p:nvPr>
        </p:nvSpPr>
        <p:spPr>
          <a:xfrm>
            <a:off x="8832271" y="3011335"/>
            <a:ext cx="2559977" cy="2656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7" name="Google Shape;827;p118"/>
          <p:cNvSpPr txBox="1"/>
          <p:nvPr>
            <p:ph idx="11" type="ftr"/>
          </p:nvPr>
        </p:nvSpPr>
        <p:spPr>
          <a:xfrm rot="5400000">
            <a:off x="10292564" y="1592958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8" name="Google Shape;828;p118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9" name="Google Shape;829;p118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30" name="Google Shape;830;p118"/>
          <p:cNvCxnSpPr/>
          <p:nvPr/>
        </p:nvCxnSpPr>
        <p:spPr>
          <a:xfrm>
            <a:off x="8320570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2" showMasterSp="0">
  <p:cSld name="Content with Picture 2">
    <p:spTree>
      <p:nvGrpSpPr>
        <p:cNvPr id="831" name="Shape 8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2" name="Google Shape;832;p119"/>
          <p:cNvSpPr txBox="1"/>
          <p:nvPr>
            <p:ph type="title"/>
          </p:nvPr>
        </p:nvSpPr>
        <p:spPr>
          <a:xfrm>
            <a:off x="5303520" y="548640"/>
            <a:ext cx="6093225" cy="1143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833" name="Google Shape;833;p119"/>
          <p:cNvPicPr preferRelativeResize="0"/>
          <p:nvPr>
            <p:ph idx="2" type="pic"/>
          </p:nvPr>
        </p:nvPicPr>
        <p:blipFill/>
        <p:spPr>
          <a:xfrm>
            <a:off x="0" y="1"/>
            <a:ext cx="4793885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834" name="Google Shape;834;p119"/>
          <p:cNvSpPr txBox="1"/>
          <p:nvPr>
            <p:ph idx="1" type="body"/>
          </p:nvPr>
        </p:nvSpPr>
        <p:spPr>
          <a:xfrm>
            <a:off x="5303520" y="1828800"/>
            <a:ext cx="6071616" cy="44897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cxnSp>
        <p:nvCxnSpPr>
          <p:cNvPr id="835" name="Google Shape;835;p119"/>
          <p:cNvCxnSpPr/>
          <p:nvPr/>
        </p:nvCxnSpPr>
        <p:spPr>
          <a:xfrm>
            <a:off x="4797154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836" name="Google Shape;836;p119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7" name="Google Shape;837;p119"/>
          <p:cNvSpPr txBox="1"/>
          <p:nvPr>
            <p:ph idx="11" type="ftr"/>
          </p:nvPr>
        </p:nvSpPr>
        <p:spPr>
          <a:xfrm flipH="1" rot="-5400000">
            <a:off x="10292565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8" name="Google Shape;838;p119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3" showMasterSp="0">
  <p:cSld name="Content with Picture 3">
    <p:spTree>
      <p:nvGrpSpPr>
        <p:cNvPr id="839" name="Shape 8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" name="Google Shape;840;p120"/>
          <p:cNvSpPr txBox="1"/>
          <p:nvPr>
            <p:ph type="title"/>
          </p:nvPr>
        </p:nvSpPr>
        <p:spPr>
          <a:xfrm>
            <a:off x="731520" y="548640"/>
            <a:ext cx="6135624" cy="1143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1" name="Google Shape;841;p120"/>
          <p:cNvSpPr txBox="1"/>
          <p:nvPr>
            <p:ph idx="1" type="body"/>
          </p:nvPr>
        </p:nvSpPr>
        <p:spPr>
          <a:xfrm>
            <a:off x="731520" y="1828800"/>
            <a:ext cx="6135624" cy="44897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842" name="Google Shape;842;p120"/>
          <p:cNvPicPr preferRelativeResize="0"/>
          <p:nvPr>
            <p:ph idx="2" type="pic"/>
          </p:nvPr>
        </p:nvPicPr>
        <p:blipFill/>
        <p:spPr>
          <a:xfrm>
            <a:off x="7400544" y="0"/>
            <a:ext cx="4791456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cxnSp>
        <p:nvCxnSpPr>
          <p:cNvPr id="843" name="Google Shape;843;p120"/>
          <p:cNvCxnSpPr/>
          <p:nvPr/>
        </p:nvCxnSpPr>
        <p:spPr>
          <a:xfrm>
            <a:off x="7382022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844" name="Google Shape;844;p120"/>
          <p:cNvSpPr txBox="1"/>
          <p:nvPr>
            <p:ph idx="10" type="dt"/>
          </p:nvPr>
        </p:nvSpPr>
        <p:spPr>
          <a:xfrm rot="5400000">
            <a:off x="-997745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5" name="Google Shape;845;p120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6" name="Google Shape;846;p120"/>
          <p:cNvSpPr txBox="1"/>
          <p:nvPr>
            <p:ph idx="12" type="sldNum"/>
          </p:nvPr>
        </p:nvSpPr>
        <p:spPr>
          <a:xfrm>
            <a:off x="51117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5" showMasterSp="0">
  <p:cSld name="Content with Picture 5">
    <p:spTree>
      <p:nvGrpSpPr>
        <p:cNvPr id="847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Google Shape;848;p121"/>
          <p:cNvSpPr txBox="1"/>
          <p:nvPr>
            <p:ph type="title"/>
          </p:nvPr>
        </p:nvSpPr>
        <p:spPr>
          <a:xfrm>
            <a:off x="731520" y="583413"/>
            <a:ext cx="4361688" cy="126263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9" name="Google Shape;849;p121"/>
          <p:cNvSpPr txBox="1"/>
          <p:nvPr>
            <p:ph idx="1" type="body"/>
          </p:nvPr>
        </p:nvSpPr>
        <p:spPr>
          <a:xfrm>
            <a:off x="731520" y="1979461"/>
            <a:ext cx="4360863" cy="432926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850" name="Google Shape;850;p121"/>
          <p:cNvPicPr preferRelativeResize="0"/>
          <p:nvPr>
            <p:ph idx="2" type="pic"/>
          </p:nvPr>
        </p:nvPicPr>
        <p:blipFill/>
        <p:spPr>
          <a:xfrm>
            <a:off x="5745480" y="0"/>
            <a:ext cx="6446520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cxnSp>
        <p:nvCxnSpPr>
          <p:cNvPr id="851" name="Google Shape;851;p121"/>
          <p:cNvCxnSpPr/>
          <p:nvPr/>
        </p:nvCxnSpPr>
        <p:spPr>
          <a:xfrm>
            <a:off x="5732126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852" name="Google Shape;852;p121"/>
          <p:cNvSpPr txBox="1"/>
          <p:nvPr>
            <p:ph idx="10" type="dt"/>
          </p:nvPr>
        </p:nvSpPr>
        <p:spPr>
          <a:xfrm rot="5400000">
            <a:off x="-997745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3" name="Google Shape;853;p121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4" name="Google Shape;854;p121"/>
          <p:cNvSpPr txBox="1"/>
          <p:nvPr>
            <p:ph idx="12" type="sldNum"/>
          </p:nvPr>
        </p:nvSpPr>
        <p:spPr>
          <a:xfrm>
            <a:off x="51117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6" showMasterSp="0">
  <p:cSld name="Content with Picture 6">
    <p:spTree>
      <p:nvGrpSpPr>
        <p:cNvPr id="855" name="Shape 8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p122"/>
          <p:cNvSpPr txBox="1"/>
          <p:nvPr>
            <p:ph type="title"/>
          </p:nvPr>
        </p:nvSpPr>
        <p:spPr>
          <a:xfrm>
            <a:off x="731520" y="320040"/>
            <a:ext cx="4572000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7" name="Google Shape;857;p122"/>
          <p:cNvSpPr txBox="1"/>
          <p:nvPr>
            <p:ph idx="1" type="body"/>
          </p:nvPr>
        </p:nvSpPr>
        <p:spPr>
          <a:xfrm>
            <a:off x="731520" y="1380744"/>
            <a:ext cx="4572000" cy="49834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858" name="Google Shape;858;p122"/>
          <p:cNvPicPr preferRelativeResize="0"/>
          <p:nvPr>
            <p:ph idx="2" type="pic"/>
          </p:nvPr>
        </p:nvPicPr>
        <p:blipFill/>
        <p:spPr>
          <a:xfrm>
            <a:off x="5917720" y="0"/>
            <a:ext cx="6274279" cy="6858000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cxnSp>
        <p:nvCxnSpPr>
          <p:cNvPr id="859" name="Google Shape;859;p122"/>
          <p:cNvCxnSpPr/>
          <p:nvPr/>
        </p:nvCxnSpPr>
        <p:spPr>
          <a:xfrm>
            <a:off x="5911724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860" name="Google Shape;860;p122"/>
          <p:cNvSpPr txBox="1"/>
          <p:nvPr>
            <p:ph idx="10" type="dt"/>
          </p:nvPr>
        </p:nvSpPr>
        <p:spPr>
          <a:xfrm rot="5400000">
            <a:off x="-997745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1" name="Google Shape;861;p122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2" name="Google Shape;862;p122"/>
          <p:cNvSpPr txBox="1"/>
          <p:nvPr>
            <p:ph idx="12" type="sldNum"/>
          </p:nvPr>
        </p:nvSpPr>
        <p:spPr>
          <a:xfrm>
            <a:off x="51117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7" showMasterSp="0">
  <p:cSld name="Content with Picture 7">
    <p:spTree>
      <p:nvGrpSpPr>
        <p:cNvPr id="863" name="Shape 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4" name="Google Shape;864;p123"/>
          <p:cNvSpPr txBox="1"/>
          <p:nvPr>
            <p:ph type="title"/>
          </p:nvPr>
        </p:nvSpPr>
        <p:spPr>
          <a:xfrm>
            <a:off x="731520" y="5012268"/>
            <a:ext cx="3739896" cy="1390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865" name="Google Shape;865;p123"/>
          <p:cNvPicPr preferRelativeResize="0"/>
          <p:nvPr>
            <p:ph idx="2" type="pic"/>
          </p:nvPr>
        </p:nvPicPr>
        <p:blipFill/>
        <p:spPr>
          <a:xfrm>
            <a:off x="-1" y="0"/>
            <a:ext cx="12192000" cy="4635132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866" name="Google Shape;866;p123"/>
          <p:cNvSpPr txBox="1"/>
          <p:nvPr>
            <p:ph idx="11" type="ftr"/>
          </p:nvPr>
        </p:nvSpPr>
        <p:spPr>
          <a:xfrm rot="-5400000">
            <a:off x="-499001" y="5684309"/>
            <a:ext cx="170920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7" name="Google Shape;867;p123"/>
          <p:cNvSpPr txBox="1"/>
          <p:nvPr>
            <p:ph idx="1" type="body"/>
          </p:nvPr>
        </p:nvSpPr>
        <p:spPr>
          <a:xfrm>
            <a:off x="4846320" y="5012267"/>
            <a:ext cx="6400800" cy="13903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Font typeface="Arial"/>
              <a:buNone/>
              <a:defRPr sz="18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Font typeface="Arial"/>
              <a:buNone/>
              <a:defRPr sz="1600"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Arial"/>
              <a:buNone/>
              <a:defRPr sz="1400"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60"/>
              <a:buFont typeface="Arial"/>
              <a:buNone/>
              <a:defRPr sz="1200"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880"/>
              <a:buFont typeface="Arial"/>
              <a:buNone/>
              <a:defRPr sz="1100"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68" name="Google Shape;868;p123"/>
          <p:cNvSpPr txBox="1"/>
          <p:nvPr>
            <p:ph idx="10" type="dt"/>
          </p:nvPr>
        </p:nvSpPr>
        <p:spPr>
          <a:xfrm rot="5400000">
            <a:off x="11173959" y="5435073"/>
            <a:ext cx="121073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9" name="Google Shape;869;p123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70" name="Google Shape;870;p123"/>
          <p:cNvCxnSpPr/>
          <p:nvPr/>
        </p:nvCxnSpPr>
        <p:spPr>
          <a:xfrm rot="10800000">
            <a:off x="0" y="4638230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8" showMasterSp="0">
  <p:cSld name="Content with Picture 8">
    <p:spTree>
      <p:nvGrpSpPr>
        <p:cNvPr id="871" name="Shape 8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2" name="Google Shape;872;p124"/>
          <p:cNvSpPr txBox="1"/>
          <p:nvPr>
            <p:ph type="title"/>
          </p:nvPr>
        </p:nvSpPr>
        <p:spPr>
          <a:xfrm>
            <a:off x="640080" y="4882896"/>
            <a:ext cx="3657603" cy="145389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3" name="Google Shape;873;p124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874" name="Google Shape;874;p124"/>
          <p:cNvPicPr preferRelativeResize="0"/>
          <p:nvPr>
            <p:ph idx="2" type="pic"/>
          </p:nvPr>
        </p:nvPicPr>
        <p:blipFill/>
        <p:spPr>
          <a:xfrm>
            <a:off x="731520" y="548642"/>
            <a:ext cx="3490175" cy="4041647"/>
          </a:xfrm>
          <a:prstGeom prst="rect">
            <a:avLst/>
          </a:prstGeom>
          <a:blipFill rotWithShape="1">
            <a:blip r:embed="rId2">
              <a:alphaModFix amt="81000"/>
            </a:blip>
            <a:stretch>
              <a:fillRect b="0" l="0" r="0" t="0"/>
            </a:stretch>
          </a:blip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75" name="Google Shape;875;p124"/>
          <p:cNvSpPr txBox="1"/>
          <p:nvPr>
            <p:ph idx="1" type="body"/>
          </p:nvPr>
        </p:nvSpPr>
        <p:spPr>
          <a:xfrm>
            <a:off x="4937760" y="549275"/>
            <a:ext cx="6561138" cy="5759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30988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Char char="–"/>
              <a:defRPr>
                <a:solidFill>
                  <a:schemeClr val="dk1"/>
                </a:solidFill>
              </a:defRPr>
            </a:lvl2pPr>
            <a:lvl3pPr indent="-29972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3pPr>
            <a:lvl4pPr indent="-29972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–"/>
              <a:defRPr>
                <a:solidFill>
                  <a:schemeClr val="dk1"/>
                </a:solidFill>
              </a:defRPr>
            </a:lvl4pPr>
            <a:lvl5pPr indent="-29972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Char char="•"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76" name="Google Shape;876;p124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7" name="Google Shape;877;p124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78" name="Google Shape;878;p124"/>
          <p:cNvCxnSpPr/>
          <p:nvPr/>
        </p:nvCxnSpPr>
        <p:spPr>
          <a:xfrm>
            <a:off x="4646117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Picture 9" showMasterSp="0">
  <p:cSld name="Content with Picture 9">
    <p:spTree>
      <p:nvGrpSpPr>
        <p:cNvPr id="879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Google Shape;880;p125"/>
          <p:cNvSpPr txBox="1"/>
          <p:nvPr>
            <p:ph type="title"/>
          </p:nvPr>
        </p:nvSpPr>
        <p:spPr>
          <a:xfrm>
            <a:off x="718164" y="559341"/>
            <a:ext cx="10755670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1" name="Google Shape;881;p125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2" name="Google Shape;882;p125"/>
          <p:cNvSpPr txBox="1"/>
          <p:nvPr>
            <p:ph idx="10" type="dt"/>
          </p:nvPr>
        </p:nvSpPr>
        <p:spPr>
          <a:xfrm flipH="1" rot="-5400000">
            <a:off x="-997746" y="4594946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3" name="Google Shape;883;p125"/>
          <p:cNvSpPr txBox="1"/>
          <p:nvPr>
            <p:ph idx="12" type="sldNum"/>
          </p:nvPr>
        </p:nvSpPr>
        <p:spPr>
          <a:xfrm>
            <a:off x="88569" y="6264201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84" name="Google Shape;884;p125"/>
          <p:cNvSpPr txBox="1"/>
          <p:nvPr>
            <p:ph idx="1" type="body"/>
          </p:nvPr>
        </p:nvSpPr>
        <p:spPr>
          <a:xfrm>
            <a:off x="711200" y="1713652"/>
            <a:ext cx="4387012" cy="461294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pic>
        <p:nvPicPr>
          <p:cNvPr id="885" name="Google Shape;885;p125"/>
          <p:cNvPicPr preferRelativeResize="0"/>
          <p:nvPr>
            <p:ph idx="2" type="pic"/>
          </p:nvPr>
        </p:nvPicPr>
        <p:blipFill/>
        <p:spPr>
          <a:xfrm>
            <a:off x="5658927" y="1713653"/>
            <a:ext cx="6533071" cy="5144347"/>
          </a:xfrm>
          <a:prstGeom prst="rect">
            <a:avLst/>
          </a:prstGeom>
          <a:blipFill rotWithShape="1">
            <a:blip r:embed="rId2">
              <a:alphaModFix amt="70000"/>
            </a:blip>
            <a:stretch>
              <a:fillRect b="0" l="0" r="0" t="0"/>
            </a:stretch>
          </a:blipFill>
          <a:ln>
            <a:noFill/>
          </a:ln>
        </p:spPr>
      </p:pic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 Large" showMasterSp="0">
  <p:cSld name="Number Large">
    <p:spTree>
      <p:nvGrpSpPr>
        <p:cNvPr id="886" name="Shape 8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7" name="Google Shape;887;p126"/>
          <p:cNvSpPr txBox="1"/>
          <p:nvPr>
            <p:ph type="title"/>
          </p:nvPr>
        </p:nvSpPr>
        <p:spPr>
          <a:xfrm>
            <a:off x="2057400" y="4937761"/>
            <a:ext cx="6987537" cy="13533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Sorts Mill Goudy"/>
              <a:buNone/>
              <a:defRPr sz="2800" cap="none"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8" name="Google Shape;888;p126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9" name="Google Shape;889;p126"/>
          <p:cNvSpPr txBox="1"/>
          <p:nvPr>
            <p:ph idx="1" type="body"/>
          </p:nvPr>
        </p:nvSpPr>
        <p:spPr>
          <a:xfrm>
            <a:off x="2057400" y="549021"/>
            <a:ext cx="9455150" cy="433387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560"/>
              <a:buNone/>
              <a:defRPr sz="23200">
                <a:latin typeface="Arial"/>
                <a:ea typeface="Arial"/>
                <a:cs typeface="Arial"/>
                <a:sym typeface="Arial"/>
              </a:defRPr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0" name="Google Shape;890;p126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1" name="Google Shape;891;p126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892" name="Google Shape;892;p126"/>
          <p:cNvCxnSpPr/>
          <p:nvPr/>
        </p:nvCxnSpPr>
        <p:spPr>
          <a:xfrm rot="10800000">
            <a:off x="1371600" y="0"/>
            <a:ext cx="0" cy="68580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tatement" showMasterSp="0">
  <p:cSld name="Statement">
    <p:spTree>
      <p:nvGrpSpPr>
        <p:cNvPr id="893" name="Shape 8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" name="Google Shape;894;p127"/>
          <p:cNvSpPr txBox="1"/>
          <p:nvPr>
            <p:ph type="title"/>
          </p:nvPr>
        </p:nvSpPr>
        <p:spPr>
          <a:xfrm>
            <a:off x="612648" y="-1228126"/>
            <a:ext cx="10652760" cy="113385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cap="none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5" name="Google Shape;895;p127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6" name="Google Shape;896;p127"/>
          <p:cNvSpPr txBox="1"/>
          <p:nvPr>
            <p:ph idx="1" type="body"/>
          </p:nvPr>
        </p:nvSpPr>
        <p:spPr>
          <a:xfrm>
            <a:off x="2624138" y="2268748"/>
            <a:ext cx="6943724" cy="395425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520"/>
              <a:buNone/>
              <a:defRPr b="0" sz="4400" cap="none">
                <a:solidFill>
                  <a:schemeClr val="dk1"/>
                </a:solidFill>
              </a:defRPr>
            </a:lvl1pPr>
            <a:lvl2pPr indent="-228600" lvl="1" marL="9144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520"/>
              <a:buNone/>
              <a:defRPr b="0" sz="4400" cap="none">
                <a:solidFill>
                  <a:schemeClr val="dk1"/>
                </a:solidFill>
              </a:defRPr>
            </a:lvl2pPr>
            <a:lvl3pPr indent="-228600" lvl="2" marL="13716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520"/>
              <a:buNone/>
              <a:defRPr b="0" sz="4400" cap="none">
                <a:solidFill>
                  <a:schemeClr val="dk1"/>
                </a:solidFill>
              </a:defRPr>
            </a:lvl3pPr>
            <a:lvl4pPr indent="-228600" lvl="3" marL="18288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520"/>
              <a:buNone/>
              <a:defRPr b="0" sz="4400" cap="none">
                <a:solidFill>
                  <a:schemeClr val="dk1"/>
                </a:solidFill>
              </a:defRPr>
            </a:lvl4pPr>
            <a:lvl5pPr indent="-228600" lvl="4" marL="2286000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3520"/>
              <a:buNone/>
              <a:defRPr b="0" sz="4400" cap="none"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7" name="Google Shape;897;p127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8" name="Google Shape;898;p127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99" name="Google Shape;899;p127"/>
          <p:cNvSpPr/>
          <p:nvPr/>
        </p:nvSpPr>
        <p:spPr>
          <a:xfrm rot="-5400000">
            <a:off x="3057205" y="-1430380"/>
            <a:ext cx="6077590" cy="10510705"/>
          </a:xfrm>
          <a:custGeom>
            <a:rect b="b" l="l" r="r" t="t"/>
            <a:pathLst>
              <a:path extrusionOk="0" h="5429563" w="3139529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 showMasterSp="0">
  <p:cSld name="Quote">
    <p:spTree>
      <p:nvGrpSpPr>
        <p:cNvPr id="900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" name="Google Shape;901;p128"/>
          <p:cNvSpPr txBox="1"/>
          <p:nvPr>
            <p:ph type="title"/>
          </p:nvPr>
        </p:nvSpPr>
        <p:spPr>
          <a:xfrm>
            <a:off x="2940168" y="5669280"/>
            <a:ext cx="6311664" cy="4663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orts Mill Goudy"/>
              <a:buNone/>
              <a:defRPr sz="1800" cap="none"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2" name="Google Shape;902;p128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3" name="Google Shape;903;p128"/>
          <p:cNvSpPr txBox="1"/>
          <p:nvPr>
            <p:ph idx="1" type="body"/>
          </p:nvPr>
        </p:nvSpPr>
        <p:spPr>
          <a:xfrm>
            <a:off x="2597135" y="1744578"/>
            <a:ext cx="6997730" cy="350790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  <a:defRPr sz="6000" cap="none"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04" name="Google Shape;904;p128"/>
          <p:cNvSpPr/>
          <p:nvPr/>
        </p:nvSpPr>
        <p:spPr>
          <a:xfrm rot="-5400000">
            <a:off x="2811380" y="-1681974"/>
            <a:ext cx="6569242" cy="10510705"/>
          </a:xfrm>
          <a:custGeom>
            <a:rect b="b" l="l" r="r" t="t"/>
            <a:pathLst>
              <a:path extrusionOk="0" h="5429563" w="3139529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Sorts Mill Goudy"/>
              <a:ea typeface="Sorts Mill Goudy"/>
              <a:cs typeface="Sorts Mill Goudy"/>
              <a:sym typeface="Sorts Mill Goudy"/>
            </a:endParaRPr>
          </a:p>
        </p:txBody>
      </p:sp>
      <p:sp>
        <p:nvSpPr>
          <p:cNvPr id="905" name="Google Shape;905;p128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6" name="Google Shape;906;p128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>
  <p:cSld name="Two Content">
    <p:spTree>
      <p:nvGrpSpPr>
        <p:cNvPr id="907" name="Shape 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8" name="Google Shape;908;p129"/>
          <p:cNvSpPr txBox="1"/>
          <p:nvPr>
            <p:ph type="title"/>
          </p:nvPr>
        </p:nvSpPr>
        <p:spPr>
          <a:xfrm>
            <a:off x="731520" y="365760"/>
            <a:ext cx="10741152" cy="11322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9" name="Google Shape;909;p129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0" name="Google Shape;910;p129"/>
          <p:cNvSpPr txBox="1"/>
          <p:nvPr>
            <p:ph idx="1" type="body"/>
          </p:nvPr>
        </p:nvSpPr>
        <p:spPr>
          <a:xfrm>
            <a:off x="731838" y="2103438"/>
            <a:ext cx="518160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11" name="Google Shape;911;p129"/>
          <p:cNvSpPr txBox="1"/>
          <p:nvPr>
            <p:ph idx="2" type="body"/>
          </p:nvPr>
        </p:nvSpPr>
        <p:spPr>
          <a:xfrm>
            <a:off x="6284947" y="2103121"/>
            <a:ext cx="518160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12" name="Google Shape;912;p129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3" name="Google Shape;913;p129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>
  <p:cSld name="Comparison">
    <p:spTree>
      <p:nvGrpSpPr>
        <p:cNvPr id="914" name="Shape 9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5" name="Google Shape;915;p130"/>
          <p:cNvSpPr txBox="1"/>
          <p:nvPr>
            <p:ph type="title"/>
          </p:nvPr>
        </p:nvSpPr>
        <p:spPr>
          <a:xfrm>
            <a:off x="731520" y="365760"/>
            <a:ext cx="10741152" cy="11322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6" name="Google Shape;916;p130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7" name="Google Shape;917;p130"/>
          <p:cNvSpPr txBox="1"/>
          <p:nvPr>
            <p:ph idx="1" type="body"/>
          </p:nvPr>
        </p:nvSpPr>
        <p:spPr>
          <a:xfrm>
            <a:off x="731520" y="2103120"/>
            <a:ext cx="5157787" cy="5598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0" sz="2000" cap="none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918" name="Google Shape;918;p130"/>
          <p:cNvSpPr txBox="1"/>
          <p:nvPr>
            <p:ph idx="2" type="body"/>
          </p:nvPr>
        </p:nvSpPr>
        <p:spPr>
          <a:xfrm>
            <a:off x="731838" y="2743200"/>
            <a:ext cx="5157187" cy="3763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19" name="Google Shape;919;p130"/>
          <p:cNvSpPr txBox="1"/>
          <p:nvPr>
            <p:ph idx="3" type="body"/>
          </p:nvPr>
        </p:nvSpPr>
        <p:spPr>
          <a:xfrm>
            <a:off x="6309360" y="2103120"/>
            <a:ext cx="5183188" cy="55983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0" sz="2000" cap="none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2000"/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 b="1" sz="1800"/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920" name="Google Shape;920;p130"/>
          <p:cNvSpPr txBox="1"/>
          <p:nvPr>
            <p:ph idx="4" type="body"/>
          </p:nvPr>
        </p:nvSpPr>
        <p:spPr>
          <a:xfrm>
            <a:off x="6309361" y="2743200"/>
            <a:ext cx="5183188" cy="3763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21" name="Google Shape;921;p130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2" name="Google Shape;922;p130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">
  <p:cSld name="Title Only ">
    <p:spTree>
      <p:nvGrpSpPr>
        <p:cNvPr id="923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Google Shape;924;p131"/>
          <p:cNvSpPr txBox="1"/>
          <p:nvPr>
            <p:ph type="title"/>
          </p:nvPr>
        </p:nvSpPr>
        <p:spPr>
          <a:xfrm>
            <a:off x="731520" y="365760"/>
            <a:ext cx="10741152" cy="11322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5" name="Google Shape;925;p131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6" name="Google Shape;926;p131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27" name="Google Shape;927;p131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mpty" showMasterSp="0" type="blank">
  <p:cSld name="BLANK">
    <p:spTree>
      <p:nvGrpSpPr>
        <p:cNvPr id="928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p132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0" name="Google Shape;930;p132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1" name="Google Shape;931;p132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clusion" showMasterSp="0">
  <p:cSld name="Conclusion">
    <p:spTree>
      <p:nvGrpSpPr>
        <p:cNvPr id="932" name="Shape 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Google Shape;933;p133"/>
          <p:cNvSpPr txBox="1"/>
          <p:nvPr>
            <p:ph type="title"/>
          </p:nvPr>
        </p:nvSpPr>
        <p:spPr>
          <a:xfrm>
            <a:off x="841248" y="457200"/>
            <a:ext cx="7342307" cy="113385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4" name="Google Shape;934;p133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5" name="Google Shape;935;p133"/>
          <p:cNvSpPr txBox="1"/>
          <p:nvPr>
            <p:ph idx="1" type="body"/>
          </p:nvPr>
        </p:nvSpPr>
        <p:spPr>
          <a:xfrm>
            <a:off x="841248" y="2624328"/>
            <a:ext cx="10424160" cy="32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36" name="Google Shape;936;p133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7" name="Google Shape;937;p133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clusion 2">
  <p:cSld name="Conclusion 2">
    <p:spTree>
      <p:nvGrpSpPr>
        <p:cNvPr id="938" name="Shape 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9" name="Google Shape;939;p134"/>
          <p:cNvSpPr txBox="1"/>
          <p:nvPr>
            <p:ph type="title"/>
          </p:nvPr>
        </p:nvSpPr>
        <p:spPr>
          <a:xfrm>
            <a:off x="731520" y="365760"/>
            <a:ext cx="10741152" cy="113225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0" name="Google Shape;940;p134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1" name="Google Shape;941;p134"/>
          <p:cNvSpPr txBox="1"/>
          <p:nvPr>
            <p:ph idx="1" type="body"/>
          </p:nvPr>
        </p:nvSpPr>
        <p:spPr>
          <a:xfrm>
            <a:off x="731520" y="2301836"/>
            <a:ext cx="10741150" cy="39211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  <a:defRPr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None/>
              <a:defRPr>
                <a:solidFill>
                  <a:schemeClr val="dk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42" name="Google Shape;942;p134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3" name="Google Shape;943;p134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extLst>
    <p:ext uri="{DCECCB84-F9BA-43D5-87BE-67443E8EF086}">
      <p15:sldGuideLst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944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p135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6" name="Google Shape;946;p135"/>
          <p:cNvSpPr txBox="1"/>
          <p:nvPr>
            <p:ph idx="1" type="body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None/>
              <a:defRPr/>
            </a:lvl1pPr>
            <a:lvl2pPr indent="-320040" lvl="1" marL="9144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2pPr>
            <a:lvl3pPr indent="-320040" lvl="2" marL="1371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3pPr>
            <a:lvl4pPr indent="-320040" lvl="3" marL="18288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–"/>
              <a:defRPr/>
            </a:lvl4pPr>
            <a:lvl5pPr indent="-320040" lvl="4" marL="2286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947" name="Google Shape;947;p135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8" name="Google Shape;948;p135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9" name="Google Shape;949;p135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3.xml"/><Relationship Id="rId21" Type="http://schemas.openxmlformats.org/officeDocument/2006/relationships/slideLayout" Target="../slideLayouts/slideLayout32.xml"/><Relationship Id="rId24" Type="http://schemas.openxmlformats.org/officeDocument/2006/relationships/slideLayout" Target="../slideLayouts/slideLayout35.xml"/><Relationship Id="rId23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26" Type="http://schemas.openxmlformats.org/officeDocument/2006/relationships/slideLayout" Target="../slideLayouts/slideLayout37.xml"/><Relationship Id="rId25" Type="http://schemas.openxmlformats.org/officeDocument/2006/relationships/slideLayout" Target="../slideLayouts/slideLayout36.xml"/><Relationship Id="rId28" Type="http://schemas.openxmlformats.org/officeDocument/2006/relationships/theme" Target="../theme/theme8.xml"/><Relationship Id="rId27" Type="http://schemas.openxmlformats.org/officeDocument/2006/relationships/slideLayout" Target="../slideLayouts/slideLayout38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29.xml"/></Relationships>
</file>

<file path=ppt/slideMasters/_rels/slideMaster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slideLayout" Target="../slideLayouts/slideLayout40.xml"/><Relationship Id="rId3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5.xml"/><Relationship Id="rId8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8.xml"/><Relationship Id="rId12" Type="http://schemas.openxmlformats.org/officeDocument/2006/relationships/theme" Target="../theme/theme2.xml"/></Relationships>
</file>

<file path=ppt/slideMasters/_rels/slideMaster4.xml.rels><?xml version="1.0" encoding="UTF-8" standalone="yes"?><Relationships xmlns="http://schemas.openxmlformats.org/package/2006/relationships"><Relationship Id="rId40" Type="http://schemas.openxmlformats.org/officeDocument/2006/relationships/theme" Target="../theme/theme5.xml"/><Relationship Id="rId20" Type="http://schemas.openxmlformats.org/officeDocument/2006/relationships/slideLayout" Target="../slideLayouts/slideLayout64.xml"/><Relationship Id="rId22" Type="http://schemas.openxmlformats.org/officeDocument/2006/relationships/slideLayout" Target="../slideLayouts/slideLayout66.xml"/><Relationship Id="rId21" Type="http://schemas.openxmlformats.org/officeDocument/2006/relationships/slideLayout" Target="../slideLayouts/slideLayout65.xml"/><Relationship Id="rId24" Type="http://schemas.openxmlformats.org/officeDocument/2006/relationships/slideLayout" Target="../slideLayouts/slideLayout68.xml"/><Relationship Id="rId23" Type="http://schemas.openxmlformats.org/officeDocument/2006/relationships/slideLayout" Target="../slideLayouts/slideLayout67.xml"/><Relationship Id="rId1" Type="http://schemas.openxmlformats.org/officeDocument/2006/relationships/image" Target="../media/image10.png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9" Type="http://schemas.openxmlformats.org/officeDocument/2006/relationships/slideLayout" Target="../slideLayouts/slideLayout53.xml"/><Relationship Id="rId26" Type="http://schemas.openxmlformats.org/officeDocument/2006/relationships/slideLayout" Target="../slideLayouts/slideLayout70.xml"/><Relationship Id="rId25" Type="http://schemas.openxmlformats.org/officeDocument/2006/relationships/slideLayout" Target="../slideLayouts/slideLayout69.xml"/><Relationship Id="rId28" Type="http://schemas.openxmlformats.org/officeDocument/2006/relationships/slideLayout" Target="../slideLayouts/slideLayout72.xml"/><Relationship Id="rId27" Type="http://schemas.openxmlformats.org/officeDocument/2006/relationships/slideLayout" Target="../slideLayouts/slideLayout71.xml"/><Relationship Id="rId5" Type="http://schemas.openxmlformats.org/officeDocument/2006/relationships/image" Target="../media/image6.png"/><Relationship Id="rId6" Type="http://schemas.openxmlformats.org/officeDocument/2006/relationships/slideLayout" Target="../slideLayouts/slideLayout50.xml"/><Relationship Id="rId29" Type="http://schemas.openxmlformats.org/officeDocument/2006/relationships/slideLayout" Target="../slideLayouts/slideLayout73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31" Type="http://schemas.openxmlformats.org/officeDocument/2006/relationships/slideLayout" Target="../slideLayouts/slideLayout75.xml"/><Relationship Id="rId30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55.xml"/><Relationship Id="rId33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54.xml"/><Relationship Id="rId32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57.xml"/><Relationship Id="rId35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56.xml"/><Relationship Id="rId34" Type="http://schemas.openxmlformats.org/officeDocument/2006/relationships/slideLayout" Target="../slideLayouts/slideLayout78.xml"/><Relationship Id="rId15" Type="http://schemas.openxmlformats.org/officeDocument/2006/relationships/slideLayout" Target="../slideLayouts/slideLayout59.xml"/><Relationship Id="rId37" Type="http://schemas.openxmlformats.org/officeDocument/2006/relationships/slideLayout" Target="../slideLayouts/slideLayout81.xml"/><Relationship Id="rId14" Type="http://schemas.openxmlformats.org/officeDocument/2006/relationships/slideLayout" Target="../slideLayouts/slideLayout58.xml"/><Relationship Id="rId36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61.xml"/><Relationship Id="rId39" Type="http://schemas.openxmlformats.org/officeDocument/2006/relationships/slideLayout" Target="../slideLayouts/slideLayout83.xml"/><Relationship Id="rId16" Type="http://schemas.openxmlformats.org/officeDocument/2006/relationships/slideLayout" Target="../slideLayouts/slideLayout60.xml"/><Relationship Id="rId38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63.xml"/><Relationship Id="rId18" Type="http://schemas.openxmlformats.org/officeDocument/2006/relationships/slideLayout" Target="../slideLayouts/slideLayout62.xml"/></Relationships>
</file>

<file path=ppt/slideMasters/_rels/slideMaster5.xml.rels><?xml version="1.0" encoding="UTF-8" standalone="yes"?><Relationships xmlns="http://schemas.openxmlformats.org/package/2006/relationships"><Relationship Id="rId1" Type="http://schemas.openxmlformats.org/officeDocument/2006/relationships/image" Target="../media/image13.jpg"/><Relationship Id="rId2" Type="http://schemas.openxmlformats.org/officeDocument/2006/relationships/image" Target="../media/image12.png"/><Relationship Id="rId3" Type="http://schemas.openxmlformats.org/officeDocument/2006/relationships/image" Target="../media/image11.png"/><Relationship Id="rId4" Type="http://schemas.openxmlformats.org/officeDocument/2006/relationships/slideLayout" Target="../slideLayouts/slideLayout84.xml"/><Relationship Id="rId5" Type="http://schemas.openxmlformats.org/officeDocument/2006/relationships/theme" Target="../theme/theme6.xml"/></Relationships>
</file>

<file path=ppt/slideMasters/_rels/slideMaster6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99.xml"/><Relationship Id="rId22" Type="http://schemas.openxmlformats.org/officeDocument/2006/relationships/slideLayout" Target="../slideLayouts/slideLayout101.xml"/><Relationship Id="rId21" Type="http://schemas.openxmlformats.org/officeDocument/2006/relationships/slideLayout" Target="../slideLayouts/slideLayout100.xml"/><Relationship Id="rId23" Type="http://schemas.openxmlformats.org/officeDocument/2006/relationships/theme" Target="../theme/theme1.xml"/><Relationship Id="rId1" Type="http://schemas.openxmlformats.org/officeDocument/2006/relationships/image" Target="../media/image10.png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9" Type="http://schemas.openxmlformats.org/officeDocument/2006/relationships/slideLayout" Target="../slideLayouts/slideLayout88.xml"/><Relationship Id="rId5" Type="http://schemas.openxmlformats.org/officeDocument/2006/relationships/image" Target="../media/image6.png"/><Relationship Id="rId6" Type="http://schemas.openxmlformats.org/officeDocument/2006/relationships/slideLayout" Target="../slideLayouts/slideLayout85.xml"/><Relationship Id="rId7" Type="http://schemas.openxmlformats.org/officeDocument/2006/relationships/slideLayout" Target="../slideLayouts/slideLayout86.xml"/><Relationship Id="rId8" Type="http://schemas.openxmlformats.org/officeDocument/2006/relationships/slideLayout" Target="../slideLayouts/slideLayout87.xml"/><Relationship Id="rId11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89.xml"/><Relationship Id="rId13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1.xml"/><Relationship Id="rId15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3.xml"/><Relationship Id="rId17" Type="http://schemas.openxmlformats.org/officeDocument/2006/relationships/slideLayout" Target="../slideLayouts/slideLayout96.xml"/><Relationship Id="rId16" Type="http://schemas.openxmlformats.org/officeDocument/2006/relationships/slideLayout" Target="../slideLayouts/slideLayout95.xml"/><Relationship Id="rId19" Type="http://schemas.openxmlformats.org/officeDocument/2006/relationships/slideLayout" Target="../slideLayouts/slideLayout98.xml"/><Relationship Id="rId18" Type="http://schemas.openxmlformats.org/officeDocument/2006/relationships/slideLayout" Target="../slideLayouts/slideLayout97.xml"/></Relationships>
</file>

<file path=ppt/slideMasters/_rels/slideMaster7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121.xml"/><Relationship Id="rId22" Type="http://schemas.openxmlformats.org/officeDocument/2006/relationships/slideLayout" Target="../slideLayouts/slideLayout123.xml"/><Relationship Id="rId21" Type="http://schemas.openxmlformats.org/officeDocument/2006/relationships/slideLayout" Target="../slideLayouts/slideLayout122.xml"/><Relationship Id="rId24" Type="http://schemas.openxmlformats.org/officeDocument/2006/relationships/slideLayout" Target="../slideLayouts/slideLayout125.xml"/><Relationship Id="rId23" Type="http://schemas.openxmlformats.org/officeDocument/2006/relationships/slideLayout" Target="../slideLayouts/slideLayout124.xml"/><Relationship Id="rId1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103.xml"/><Relationship Id="rId3" Type="http://schemas.openxmlformats.org/officeDocument/2006/relationships/slideLayout" Target="../slideLayouts/slideLayout104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Relationship Id="rId26" Type="http://schemas.openxmlformats.org/officeDocument/2006/relationships/slideLayout" Target="../slideLayouts/slideLayout127.xml"/><Relationship Id="rId25" Type="http://schemas.openxmlformats.org/officeDocument/2006/relationships/slideLayout" Target="../slideLayouts/slideLayout126.xml"/><Relationship Id="rId28" Type="http://schemas.openxmlformats.org/officeDocument/2006/relationships/slideLayout" Target="../slideLayouts/slideLayout129.xml"/><Relationship Id="rId27" Type="http://schemas.openxmlformats.org/officeDocument/2006/relationships/slideLayout" Target="../slideLayouts/slideLayout128.xml"/><Relationship Id="rId5" Type="http://schemas.openxmlformats.org/officeDocument/2006/relationships/slideLayout" Target="../slideLayouts/slideLayout106.xml"/><Relationship Id="rId6" Type="http://schemas.openxmlformats.org/officeDocument/2006/relationships/slideLayout" Target="../slideLayouts/slideLayout107.xml"/><Relationship Id="rId29" Type="http://schemas.openxmlformats.org/officeDocument/2006/relationships/theme" Target="../theme/theme7.xml"/><Relationship Id="rId7" Type="http://schemas.openxmlformats.org/officeDocument/2006/relationships/slideLayout" Target="../slideLayouts/slideLayout108.xml"/><Relationship Id="rId8" Type="http://schemas.openxmlformats.org/officeDocument/2006/relationships/slideLayout" Target="../slideLayouts/slideLayout109.xml"/><Relationship Id="rId11" Type="http://schemas.openxmlformats.org/officeDocument/2006/relationships/slideLayout" Target="../slideLayouts/slideLayout112.xml"/><Relationship Id="rId10" Type="http://schemas.openxmlformats.org/officeDocument/2006/relationships/slideLayout" Target="../slideLayouts/slideLayout111.xml"/><Relationship Id="rId13" Type="http://schemas.openxmlformats.org/officeDocument/2006/relationships/slideLayout" Target="../slideLayouts/slideLayout114.xml"/><Relationship Id="rId12" Type="http://schemas.openxmlformats.org/officeDocument/2006/relationships/slideLayout" Target="../slideLayouts/slideLayout113.xml"/><Relationship Id="rId15" Type="http://schemas.openxmlformats.org/officeDocument/2006/relationships/slideLayout" Target="../slideLayouts/slideLayout116.xml"/><Relationship Id="rId14" Type="http://schemas.openxmlformats.org/officeDocument/2006/relationships/slideLayout" Target="../slideLayouts/slideLayout115.xml"/><Relationship Id="rId17" Type="http://schemas.openxmlformats.org/officeDocument/2006/relationships/slideLayout" Target="../slideLayouts/slideLayout118.xml"/><Relationship Id="rId16" Type="http://schemas.openxmlformats.org/officeDocument/2006/relationships/slideLayout" Target="../slideLayouts/slideLayout117.xml"/><Relationship Id="rId19" Type="http://schemas.openxmlformats.org/officeDocument/2006/relationships/slideLayout" Target="../slideLayouts/slideLayout120.xml"/><Relationship Id="rId18" Type="http://schemas.openxmlformats.org/officeDocument/2006/relationships/slideLayout" Target="../slideLayouts/slideLayout1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>
            <a:alpha val="98824"/>
          </a:schemeClr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Arial"/>
              <a:buNone/>
              <a:defRPr b="0" i="0" spc="-200" sz="5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2" name="Google Shape;82;p16"/>
          <p:cNvSpPr txBox="1"/>
          <p:nvPr>
            <p:ph idx="10" type="dt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3" name="Google Shape;83;p16"/>
          <p:cNvSpPr txBox="1"/>
          <p:nvPr>
            <p:ph idx="11" type="ftr"/>
          </p:nvPr>
        </p:nvSpPr>
        <p:spPr>
          <a:xfrm>
            <a:off x="14501" y="110364"/>
            <a:ext cx="5276852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4" name="Google Shape;84;p16"/>
          <p:cNvSpPr txBox="1"/>
          <p:nvPr>
            <p:ph idx="12" type="sldNum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80000"/>
              </a:lnSpc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85" name="Google Shape;85;p16"/>
          <p:cNvSpPr txBox="1"/>
          <p:nvPr>
            <p:ph idx="1" type="body"/>
          </p:nvPr>
        </p:nvSpPr>
        <p:spPr>
          <a:xfrm>
            <a:off x="0" y="1907521"/>
            <a:ext cx="12001592" cy="4840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b="0" i="0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52" name="Google Shape;252;p18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3" name="Google Shape;253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4" name="Google Shape;254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55" name="Google Shape;255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6" name="Google Shape;326;p20"/>
          <p:cNvPicPr preferRelativeResize="0"/>
          <p:nvPr/>
        </p:nvPicPr>
        <p:blipFill rotWithShape="1">
          <a:blip r:embed="rId2">
            <a:alphaModFix/>
          </a:blip>
          <a:srcRect b="0" l="3613" r="0" t="0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20"/>
          <p:cNvPicPr preferRelativeResize="0"/>
          <p:nvPr/>
        </p:nvPicPr>
        <p:blipFill rotWithShape="1">
          <a:blip r:embed="rId3">
            <a:alphaModFix/>
          </a:blip>
          <a:srcRect b="0" l="35640" r="0" t="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20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50B9C0">
                  <a:alpha val="7059"/>
                </a:srgbClr>
              </a:gs>
              <a:gs pos="36000">
                <a:srgbClr val="50B9C0">
                  <a:alpha val="5882"/>
                </a:srgbClr>
              </a:gs>
              <a:gs pos="69000">
                <a:srgbClr val="50B9C0">
                  <a:alpha val="0"/>
                </a:srgbClr>
              </a:gs>
              <a:gs pos="100000">
                <a:srgbClr val="50B9C0">
                  <a:alpha val="0"/>
                </a:srgbClr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329" name="Google Shape;329;p20"/>
          <p:cNvPicPr preferRelativeResize="0"/>
          <p:nvPr/>
        </p:nvPicPr>
        <p:blipFill rotWithShape="1">
          <a:blip r:embed="rId4">
            <a:alphaModFix/>
          </a:blip>
          <a:srcRect b="0" l="0" r="0"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20"/>
          <p:cNvPicPr preferRelativeResize="0"/>
          <p:nvPr/>
        </p:nvPicPr>
        <p:blipFill rotWithShape="1">
          <a:blip r:embed="rId5">
            <a:alphaModFix/>
          </a:blip>
          <a:srcRect b="23320" l="0" r="0" t="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1" name="Google Shape;331;p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rotWithShape="0" dir="5400000" dist="25400">
              <a:srgbClr val="000000">
                <a:alpha val="45098"/>
              </a:srgbClr>
            </a:outerShdw>
          </a:effectLst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2" name="Google Shape;332;p20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b="0" i="0" sz="4200" u="none" cap="none" strike="noStrik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333" name="Google Shape;333;p20"/>
          <p:cNvSpPr txBox="1"/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600"/>
              <a:buFont typeface="Noto Sans Symbols"/>
              <a:buChar char="►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20040" lvl="1" marL="9144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440"/>
              <a:buFont typeface="Noto Sans Symbols"/>
              <a:buChar char="►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09880" lvl="2" marL="13716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280"/>
              <a:buFont typeface="Noto Sans Symbols"/>
              <a:buChar char="►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99720" lvl="3" marL="18288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99720" lvl="4" marL="22860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99720" lvl="5" marL="27432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99720" lvl="6" marL="32004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99720" lvl="7" marL="36576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99720" lvl="8" marL="41148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34" name="Google Shape;334;p20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35" name="Google Shape;335;p20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36" name="Google Shape;336;p20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  <p:sldLayoutId id="2147483713" r:id="rId18"/>
    <p:sldLayoutId id="2147483714" r:id="rId19"/>
    <p:sldLayoutId id="2147483715" r:id="rId20"/>
    <p:sldLayoutId id="2147483716" r:id="rId21"/>
    <p:sldLayoutId id="2147483717" r:id="rId22"/>
    <p:sldLayoutId id="2147483718" r:id="rId23"/>
    <p:sldLayoutId id="2147483719" r:id="rId24"/>
    <p:sldLayoutId id="2147483720" r:id="rId25"/>
    <p:sldLayoutId id="2147483721" r:id="rId26"/>
    <p:sldLayoutId id="2147483722" r:id="rId27"/>
    <p:sldLayoutId id="2147483723" r:id="rId28"/>
    <p:sldLayoutId id="2147483724" r:id="rId29"/>
    <p:sldLayoutId id="2147483725" r:id="rId30"/>
    <p:sldLayoutId id="2147483726" r:id="rId31"/>
    <p:sldLayoutId id="2147483727" r:id="rId32"/>
    <p:sldLayoutId id="2147483728" r:id="rId33"/>
    <p:sldLayoutId id="2147483729" r:id="rId34"/>
    <p:sldLayoutId id="2147483730" r:id="rId35"/>
    <p:sldLayoutId id="2147483731" r:id="rId36"/>
    <p:sldLayoutId id="2147483732" r:id="rId37"/>
    <p:sldLayoutId id="2147483733" r:id="rId38"/>
    <p:sldLayoutId id="2147483734" r:id="rId39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89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0" name="Google Shape;590;p2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91" name="Google Shape;591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89867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2" name="Google Shape;592;p23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3" name="Google Shape;593;p23"/>
          <p:cNvSpPr txBox="1"/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Arial"/>
              <a:buNone/>
              <a:defRPr b="0" i="0" sz="3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94" name="Google Shape;594;p23"/>
          <p:cNvSpPr txBox="1"/>
          <p:nvPr>
            <p:ph idx="1" type="body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▪"/>
              <a:def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31470" lvl="1" marL="9144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620"/>
              <a:buFont typeface="Noto Sans Symbols"/>
              <a:buChar char="▪"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20040" lvl="2" marL="13716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440"/>
              <a:buFont typeface="Noto Sans Symbols"/>
              <a:buChar char="▪"/>
              <a:defRPr b="0" i="0" sz="16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08610" lvl="3" marL="18288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260"/>
              <a:buFont typeface="Noto Sans Symbols"/>
              <a:buChar char="▪"/>
              <a:defRPr b="0" i="0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7180" lvl="4" marL="22860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080"/>
              <a:buFont typeface="Noto Sans Symbols"/>
              <a:buChar char="▪"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7180" lvl="5" marL="27432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080"/>
              <a:buFont typeface="Noto Sans Symbols"/>
              <a:buChar char="▪"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7180" lvl="6" marL="32004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080"/>
              <a:buFont typeface="Noto Sans Symbols"/>
              <a:buChar char="▪"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7180" lvl="7" marL="3657600" marR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accent6"/>
              </a:buClr>
              <a:buSzPts val="1080"/>
              <a:buFont typeface="Noto Sans Symbols"/>
              <a:buChar char="▪"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7180" lvl="8" marL="4114800" marR="0" rtl="0" algn="l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6"/>
              </a:buClr>
              <a:buSzPts val="1080"/>
              <a:buFont typeface="Noto Sans Symbols"/>
              <a:buChar char="▪"/>
              <a:defRPr b="0" i="0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95" name="Google Shape;595;p23"/>
          <p:cNvSpPr txBox="1"/>
          <p:nvPr>
            <p:ph idx="10" type="dt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18275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96" name="Google Shape;596;p23"/>
          <p:cNvSpPr txBox="1"/>
          <p:nvPr>
            <p:ph idx="11" type="ftr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  <a:noFill/>
          <a:ln>
            <a:noFill/>
          </a:ln>
        </p:spPr>
        <p:txBody>
          <a:bodyPr anchorCtr="0" anchor="b" bIns="18275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97" name="Google Shape;597;p23"/>
          <p:cNvSpPr txBox="1"/>
          <p:nvPr>
            <p:ph idx="12" type="sldNum"/>
          </p:nvPr>
        </p:nvSpPr>
        <p:spPr>
          <a:xfrm>
            <a:off x="158407" y="164592"/>
            <a:ext cx="636727" cy="32285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45700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98" name="Google Shape;598;p23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36" r:id="rId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608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9" name="Google Shape;609;p27"/>
          <p:cNvPicPr preferRelativeResize="0"/>
          <p:nvPr/>
        </p:nvPicPr>
        <p:blipFill rotWithShape="1">
          <a:blip r:embed="rId2">
            <a:alphaModFix/>
          </a:blip>
          <a:srcRect b="0" l="3613" r="0" t="0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610" name="Google Shape;610;p27"/>
          <p:cNvPicPr preferRelativeResize="0"/>
          <p:nvPr/>
        </p:nvPicPr>
        <p:blipFill rotWithShape="1">
          <a:blip r:embed="rId3">
            <a:alphaModFix/>
          </a:blip>
          <a:srcRect b="0" l="35640" r="0" t="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611" name="Google Shape;611;p27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50B9C0">
                  <a:alpha val="7059"/>
                </a:srgbClr>
              </a:gs>
              <a:gs pos="36000">
                <a:srgbClr val="50B9C0">
                  <a:alpha val="5882"/>
                </a:srgbClr>
              </a:gs>
              <a:gs pos="69000">
                <a:srgbClr val="50B9C0">
                  <a:alpha val="0"/>
                </a:srgbClr>
              </a:gs>
              <a:gs pos="100000">
                <a:srgbClr val="50B9C0">
                  <a:alpha val="0"/>
                </a:srgbClr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612" name="Google Shape;612;p27"/>
          <p:cNvPicPr preferRelativeResize="0"/>
          <p:nvPr/>
        </p:nvPicPr>
        <p:blipFill rotWithShape="1">
          <a:blip r:embed="rId4">
            <a:alphaModFix/>
          </a:blip>
          <a:srcRect b="0" l="0" r="0"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613" name="Google Shape;613;p27"/>
          <p:cNvPicPr preferRelativeResize="0"/>
          <p:nvPr/>
        </p:nvPicPr>
        <p:blipFill rotWithShape="1">
          <a:blip r:embed="rId5">
            <a:alphaModFix/>
          </a:blip>
          <a:srcRect b="23320" l="0" r="0" t="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614" name="Google Shape;614;p2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rotWithShape="0" dir="5400000" dist="25400">
              <a:srgbClr val="000000">
                <a:alpha val="45098"/>
              </a:srgbClr>
            </a:outerShdw>
          </a:effectLst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15" name="Google Shape;615;p27"/>
          <p:cNvSpPr txBox="1"/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b="0" i="0" sz="4200" u="none" cap="none" strike="noStrik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616" name="Google Shape;616;p27"/>
          <p:cNvSpPr txBox="1"/>
          <p:nvPr>
            <p:ph idx="1" type="body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600"/>
              <a:buFont typeface="Noto Sans Symbols"/>
              <a:buChar char="►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20040" lvl="1" marL="9144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440"/>
              <a:buFont typeface="Noto Sans Symbols"/>
              <a:buChar char="►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09880" lvl="2" marL="13716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280"/>
              <a:buFont typeface="Noto Sans Symbols"/>
              <a:buChar char="►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99720" lvl="3" marL="18288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99720" lvl="4" marL="22860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99720" lvl="5" marL="27432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99720" lvl="6" marL="32004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99720" lvl="7" marL="36576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99720" lvl="8" marL="4114800" marR="0" rtl="0" algn="l">
              <a:spcBef>
                <a:spcPts val="1000"/>
              </a:spcBef>
              <a:spcAft>
                <a:spcPts val="0"/>
              </a:spcAft>
              <a:buClr>
                <a:srgbClr val="8ACED5"/>
              </a:buClr>
              <a:buSzPts val="1120"/>
              <a:buFont typeface="Noto Sans Symbols"/>
              <a:buChar char="►"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17" name="Google Shape;617;p27"/>
          <p:cNvSpPr txBox="1"/>
          <p:nvPr>
            <p:ph idx="10" type="dt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18" name="Google Shape;618;p27"/>
          <p:cNvSpPr txBox="1"/>
          <p:nvPr>
            <p:ph idx="11" type="ftr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1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19" name="Google Shape;619;p27"/>
          <p:cNvSpPr txBox="1"/>
          <p:nvPr>
            <p:ph idx="12" type="sldNum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2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750" r:id="rId18"/>
    <p:sldLayoutId id="2147483751" r:id="rId19"/>
    <p:sldLayoutId id="2147483752" r:id="rId20"/>
    <p:sldLayoutId id="2147483753" r:id="rId21"/>
    <p:sldLayoutId id="2147483754" r:id="rId2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746" name="Shape 7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Google Shape;747;p29"/>
          <p:cNvSpPr txBox="1"/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48" name="Google Shape;748;p29"/>
          <p:cNvSpPr txBox="1"/>
          <p:nvPr>
            <p:ph idx="11" type="ftr"/>
          </p:nvPr>
        </p:nvSpPr>
        <p:spPr>
          <a:xfrm flipH="1" rot="-5400000">
            <a:off x="-1131161" y="1592957"/>
            <a:ext cx="297352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749" name="Google Shape;749;p29"/>
          <p:cNvSpPr txBox="1"/>
          <p:nvPr>
            <p:ph idx="1" type="body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marR="0" rt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4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-309880" lvl="1" marL="9144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80"/>
              <a:buFont typeface="Sorts Mill Goudy"/>
              <a:buChar char="–"/>
              <a:defRPr b="0" i="1" sz="16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-299720" lvl="2" marL="13716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-299720" lvl="3" marL="18288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Sorts Mill Goudy"/>
              <a:buChar char="–"/>
              <a:defRPr b="0" i="1" sz="14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-299720" lvl="4" marL="2286000" marR="0" rtl="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12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750" name="Google Shape;750;p29"/>
          <p:cNvSpPr txBox="1"/>
          <p:nvPr>
            <p:ph idx="10" type="dt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/>
        </p:txBody>
      </p:sp>
      <p:sp>
        <p:nvSpPr>
          <p:cNvPr id="751" name="Google Shape;751;p29"/>
          <p:cNvSpPr txBox="1"/>
          <p:nvPr>
            <p:ph idx="12" type="sldNum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1pPr>
            <a:lvl2pPr indent="0" lvl="1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2pPr>
            <a:lvl3pPr indent="0" lvl="2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3pPr>
            <a:lvl4pPr indent="0" lvl="3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4pPr>
            <a:lvl5pPr indent="0" lvl="4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5pPr>
            <a:lvl6pPr indent="0" lvl="5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6pPr>
            <a:lvl7pPr indent="0" lvl="6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7pPr>
            <a:lvl8pPr indent="0" lvl="7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8pPr>
            <a:lvl9pPr indent="0" lvl="8" marL="0" marR="0" rtl="0" algn="ctr">
              <a:spcBef>
                <a:spcPts val="0"/>
              </a:spcBef>
              <a:buNone/>
              <a:defRPr sz="1000">
                <a:solidFill>
                  <a:schemeClr val="dk1"/>
                </a:solidFill>
                <a:latin typeface="Sorts Mill Goudy"/>
                <a:ea typeface="Sorts Mill Goudy"/>
                <a:cs typeface="Sorts Mill Goudy"/>
                <a:sym typeface="Sorts Mill Goudy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752" name="Google Shape;752;p29"/>
          <p:cNvCxnSpPr/>
          <p:nvPr/>
        </p:nvCxnSpPr>
        <p:spPr>
          <a:xfrm rot="10800000">
            <a:off x="4" y="1824111"/>
            <a:ext cx="12191996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miter lim="8000"/>
            <a:headEnd len="sm" w="sm" type="none"/>
            <a:tailEnd len="sm" w="sm" type="none"/>
          </a:ln>
        </p:spPr>
      </p:cxn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  <p:sldLayoutId id="2147483773" r:id="rId18"/>
    <p:sldLayoutId id="2147483774" r:id="rId19"/>
    <p:sldLayoutId id="2147483775" r:id="rId20"/>
    <p:sldLayoutId id="2147483776" r:id="rId21"/>
    <p:sldLayoutId id="2147483777" r:id="rId22"/>
    <p:sldLayoutId id="2147483778" r:id="rId23"/>
    <p:sldLayoutId id="2147483779" r:id="rId24"/>
    <p:sldLayoutId id="2147483780" r:id="rId25"/>
    <p:sldLayoutId id="2147483781" r:id="rId26"/>
    <p:sldLayoutId id="2147483782" r:id="rId27"/>
    <p:sldLayoutId id="2147483783" r:id="rId2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4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0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6.jpg"/><Relationship Id="rId4" Type="http://schemas.openxmlformats.org/officeDocument/2006/relationships/image" Target="../media/image22.jpg"/><Relationship Id="rId5" Type="http://schemas.openxmlformats.org/officeDocument/2006/relationships/image" Target="../media/image2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0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0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png"/><Relationship Id="rId4" Type="http://schemas.openxmlformats.org/officeDocument/2006/relationships/image" Target="../media/image25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0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4.jpg"/><Relationship Id="rId4" Type="http://schemas.openxmlformats.org/officeDocument/2006/relationships/image" Target="../media/image36.jpg"/><Relationship Id="rId5" Type="http://schemas.openxmlformats.org/officeDocument/2006/relationships/image" Target="../media/image39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7.png"/><Relationship Id="rId4" Type="http://schemas.openxmlformats.org/officeDocument/2006/relationships/image" Target="../media/image27.jpg"/><Relationship Id="rId5" Type="http://schemas.openxmlformats.org/officeDocument/2006/relationships/image" Target="../media/image3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9.jpg"/><Relationship Id="rId4" Type="http://schemas.openxmlformats.org/officeDocument/2006/relationships/image" Target="../media/image38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5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5.jpg"/><Relationship Id="rId4" Type="http://schemas.openxmlformats.org/officeDocument/2006/relationships/image" Target="../media/image32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53" name="Shape 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4" name="Google Shape;954;p1"/>
          <p:cNvSpPr/>
          <p:nvPr/>
        </p:nvSpPr>
        <p:spPr>
          <a:xfrm>
            <a:off x="3049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3D Hologram from iPad" id="955" name="Google Shape;955;p1"/>
          <p:cNvPicPr preferRelativeResize="0"/>
          <p:nvPr/>
        </p:nvPicPr>
        <p:blipFill rotWithShape="1">
          <a:blip r:embed="rId3">
            <a:alphaModFix/>
          </a:blip>
          <a:srcRect b="-1" l="0" r="5882" t="0"/>
          <a:stretch/>
        </p:blipFill>
        <p:spPr>
          <a:xfrm>
            <a:off x="4501361" y="0"/>
            <a:ext cx="7687589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956" name="Google Shape;956;p1"/>
          <p:cNvSpPr/>
          <p:nvPr/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8039"/>
                </a:srgbClr>
              </a:gs>
              <a:gs pos="35000">
                <a:srgbClr val="FFFFFF">
                  <a:alpha val="76863"/>
                </a:srgbClr>
              </a:gs>
              <a:gs pos="4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7" name="Google Shape;957;p1"/>
          <p:cNvSpPr txBox="1"/>
          <p:nvPr>
            <p:ph type="ctrTitle"/>
          </p:nvPr>
        </p:nvSpPr>
        <p:spPr>
          <a:xfrm>
            <a:off x="0" y="67509"/>
            <a:ext cx="8288901" cy="1584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200"/>
              <a:buFont typeface="Algerian"/>
              <a:buNone/>
            </a:pPr>
            <a:r>
              <a:rPr b="1" lang="en-GB" spc="100" sz="3200">
                <a:solidFill>
                  <a:srgbClr val="1F5C99"/>
                </a:solidFill>
                <a:highlight>
                  <a:srgbClr val="FFFFFF"/>
                </a:highlight>
                <a:latin typeface="Algerian"/>
                <a:ea typeface="Algerian"/>
                <a:cs typeface="Algerian"/>
                <a:sym typeface="Algerian"/>
              </a:rPr>
              <a:t>Modernising Business Information Systems for Business Growth</a:t>
            </a:r>
            <a:r>
              <a:rPr lang="en-GB" spc="100" sz="3200">
                <a:solidFill>
                  <a:srgbClr val="1F5C99"/>
                </a:solidFill>
                <a:highlight>
                  <a:srgbClr val="FFFFFF"/>
                </a:highlight>
                <a:latin typeface="Algerian"/>
                <a:ea typeface="Algerian"/>
                <a:cs typeface="Algerian"/>
                <a:sym typeface="Algerian"/>
              </a:rPr>
              <a:t> </a:t>
            </a:r>
            <a:endParaRPr spc="100" sz="32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4D90D8"/>
              </a:buClr>
              <a:buSzPts val="1900"/>
              <a:buFont typeface="Arial"/>
              <a:buNone/>
            </a:pPr>
            <a:r>
              <a:rPr b="1" lang="en-GB" sz="1900">
                <a:solidFill>
                  <a:srgbClr val="4D90D8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Improving Efficiency, Decision-Making and Customer Experience</a:t>
            </a:r>
            <a:endParaRPr sz="1900">
              <a:solidFill>
                <a:srgbClr val="4D90D8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8" name="Google Shape;958;p1"/>
          <p:cNvSpPr txBox="1"/>
          <p:nvPr>
            <p:ph idx="1" type="subTitle"/>
          </p:nvPr>
        </p:nvSpPr>
        <p:spPr>
          <a:xfrm>
            <a:off x="130629" y="1651519"/>
            <a:ext cx="4749281" cy="22206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b="1" sz="1600"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>
                <a:highlight>
                  <a:srgbClr val="FFFFFF"/>
                </a:highlight>
              </a:rPr>
              <a:t>Title:  </a:t>
            </a:r>
            <a:r>
              <a:rPr lang="en-GB" sz="1600">
                <a:highlight>
                  <a:srgbClr val="FFFFFF"/>
                </a:highlight>
              </a:rPr>
              <a:t>Group Presentation C1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/>
              <a:t>Lecturer Name: </a:t>
            </a:r>
            <a:r>
              <a:rPr lang="en-GB" sz="1600"/>
              <a:t>Ade Adegbite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/>
              <a:t>Module Code</a:t>
            </a:r>
            <a:r>
              <a:rPr lang="en-GB" sz="1600"/>
              <a:t>: LCLM5004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>
                <a:highlight>
                  <a:srgbClr val="FFFFFF"/>
                </a:highlight>
              </a:rPr>
              <a:t>Date: </a:t>
            </a:r>
            <a:r>
              <a:rPr lang="en-GB" sz="1600">
                <a:highlight>
                  <a:srgbClr val="FFFFFF"/>
                </a:highlight>
              </a:rPr>
              <a:t>13th Oct 2026</a:t>
            </a:r>
            <a:endParaRPr sz="16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GB" sz="1600">
                <a:highlight>
                  <a:srgbClr val="FFFFFF"/>
                </a:highlight>
              </a:rPr>
              <a:t>Module</a:t>
            </a:r>
            <a:r>
              <a:rPr lang="en-GB" sz="1600">
                <a:highlight>
                  <a:srgbClr val="FFFFFF"/>
                </a:highlight>
              </a:rPr>
              <a:t>: Managing Business Information </a:t>
            </a:r>
            <a:endParaRPr sz="1600">
              <a:highlight>
                <a:srgbClr val="C6C6C6"/>
              </a:highlight>
            </a:endParaRPr>
          </a:p>
          <a:p>
            <a:pPr indent="10160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1" sz="1600">
              <a:highlight>
                <a:srgbClr val="FFFFFF"/>
              </a:highlight>
            </a:endParaRPr>
          </a:p>
          <a:p>
            <a:pPr indent="10160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/>
          </a:p>
        </p:txBody>
      </p:sp>
      <p:sp>
        <p:nvSpPr>
          <p:cNvPr descr="Customer review outline" id="959" name="Google Shape;959;p1"/>
          <p:cNvSpPr/>
          <p:nvPr/>
        </p:nvSpPr>
        <p:spPr>
          <a:xfrm>
            <a:off x="516679" y="3643605"/>
            <a:ext cx="3277383" cy="3214395"/>
          </a:xfrm>
          <a:prstGeom prst="rect">
            <a:avLst/>
          </a:prstGeom>
          <a:noFill/>
          <a:ln>
            <a:noFill/>
          </a:ln>
        </p:spPr>
      </p:sp>
      <p:sp>
        <p:nvSpPr>
          <p:cNvPr id="960" name="Google Shape;960;p1"/>
          <p:cNvSpPr/>
          <p:nvPr/>
        </p:nvSpPr>
        <p:spPr>
          <a:xfrm>
            <a:off x="1017035" y="4010256"/>
            <a:ext cx="2276669" cy="757688"/>
          </a:xfrm>
          <a:prstGeom prst="rect">
            <a:avLst/>
          </a:prstGeom>
          <a:solidFill>
            <a:schemeClr val="lt1"/>
          </a:solidFill>
          <a:ln cap="flat" cmpd="sng" w="19050">
            <a:solidFill>
              <a:schemeClr val="lt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Sadia Nadeem     2434168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Aman Deep Kaur 2434005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Nirosan 2423284</a:t>
            </a:r>
            <a:endParaRPr/>
          </a:p>
        </p:txBody>
      </p:sp>
      <p:sp>
        <p:nvSpPr>
          <p:cNvPr id="961" name="Google Shape;961;p1"/>
          <p:cNvSpPr txBox="1"/>
          <p:nvPr/>
        </p:nvSpPr>
        <p:spPr>
          <a:xfrm>
            <a:off x="9696828" y="6073165"/>
            <a:ext cx="1970478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2800" u="none" cap="none" strike="noStrike">
                <a:solidFill>
                  <a:srgbClr val="0F4761"/>
                </a:solidFill>
                <a:highlight>
                  <a:srgbClr val="FFFFFF"/>
                </a:highlight>
                <a:latin typeface="Algerian"/>
                <a:ea typeface="Algerian"/>
                <a:cs typeface="Algerian"/>
                <a:sym typeface="Algerian"/>
              </a:rPr>
              <a:t>Group 2</a:t>
            </a:r>
            <a:endParaRPr b="1" i="0" sz="2800" u="none" cap="none" strike="noStrike">
              <a:solidFill>
                <a:srgbClr val="0F4761"/>
              </a:solidFill>
              <a:highlight>
                <a:srgbClr val="C6C6C6"/>
              </a:highlight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962" name="Google Shape;962;p1"/>
          <p:cNvSpPr/>
          <p:nvPr/>
        </p:nvSpPr>
        <p:spPr>
          <a:xfrm>
            <a:off x="11479470" y="6179265"/>
            <a:ext cx="378722" cy="307910"/>
          </a:xfrm>
          <a:prstGeom prst="quadArrowCallout">
            <a:avLst>
              <a:gd fmla="val 18515" name="adj1"/>
              <a:gd fmla="val 18515" name="adj2"/>
              <a:gd fmla="val 18515" name="adj3"/>
              <a:gd fmla="val 48123" name="adj4"/>
            </a:avLst>
          </a:prstGeom>
          <a:solidFill>
            <a:schemeClr val="lt1"/>
          </a:solidFill>
          <a:ln cap="flat" cmpd="sng" w="19050">
            <a:solidFill>
              <a:srgbClr val="1F5C99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3" name="Google Shape;963;p1"/>
          <p:cNvSpPr/>
          <p:nvPr/>
        </p:nvSpPr>
        <p:spPr>
          <a:xfrm>
            <a:off x="9504417" y="6181664"/>
            <a:ext cx="378722" cy="307910"/>
          </a:xfrm>
          <a:prstGeom prst="quadArrowCallout">
            <a:avLst>
              <a:gd fmla="val 18515" name="adj1"/>
              <a:gd fmla="val 18515" name="adj2"/>
              <a:gd fmla="val 18515" name="adj3"/>
              <a:gd fmla="val 48123" name="adj4"/>
            </a:avLst>
          </a:prstGeom>
          <a:solidFill>
            <a:schemeClr val="lt1"/>
          </a:solidFill>
          <a:ln cap="flat" cmpd="sng" w="19050">
            <a:solidFill>
              <a:srgbClr val="1F5C99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7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nformation Systems Pictures | Download Free Images on Unsplash" id="968" name="Google Shape;968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886408" y="35168"/>
            <a:ext cx="13078408" cy="6141795"/>
          </a:xfrm>
          <a:prstGeom prst="rect">
            <a:avLst/>
          </a:prstGeom>
          <a:noFill/>
          <a:ln>
            <a:noFill/>
          </a:ln>
        </p:spPr>
      </p:pic>
      <p:sp>
        <p:nvSpPr>
          <p:cNvPr id="969" name="Google Shape;969;p2"/>
          <p:cNvSpPr txBox="1"/>
          <p:nvPr>
            <p:ph type="title"/>
          </p:nvPr>
        </p:nvSpPr>
        <p:spPr>
          <a:xfrm>
            <a:off x="-447869" y="258177"/>
            <a:ext cx="10095722" cy="6289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0F4761"/>
              </a:buClr>
              <a:buSzPts val="3600"/>
              <a:buFont typeface="Algerian"/>
              <a:buNone/>
            </a:pPr>
            <a:r>
              <a:rPr b="1" lang="en-GB" spc="0" sz="3600">
                <a:solidFill>
                  <a:srgbClr val="0F4761"/>
                </a:solidFill>
                <a:highlight>
                  <a:srgbClr val="FFFF00"/>
                </a:highlight>
                <a:latin typeface="Algerian"/>
                <a:ea typeface="Algerian"/>
                <a:cs typeface="Algerian"/>
                <a:sym typeface="Algerian"/>
              </a:rPr>
              <a:t>INTRODUCTION TO INFORMATION SYSTEMS</a:t>
            </a:r>
            <a:endParaRPr spc="0" sz="3600">
              <a:highlight>
                <a:srgbClr val="FFFF00"/>
              </a:highlight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970" name="Google Shape;970;p2"/>
          <p:cNvSpPr txBox="1"/>
          <p:nvPr>
            <p:ph idx="1" type="body"/>
          </p:nvPr>
        </p:nvSpPr>
        <p:spPr>
          <a:xfrm>
            <a:off x="-524070" y="531845"/>
            <a:ext cx="11877870" cy="56451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solidFill>
                <a:srgbClr val="0F4761"/>
              </a:solidFill>
              <a:highlight>
                <a:srgbClr val="FFFFFF"/>
              </a:highlight>
            </a:endParaRPr>
          </a:p>
          <a:p>
            <a:pPr indent="0" lvl="0" marL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b="1" sz="2000">
              <a:solidFill>
                <a:srgbClr val="0F4761"/>
              </a:solidFill>
            </a:endParaRPr>
          </a:p>
        </p:txBody>
      </p:sp>
      <p:sp>
        <p:nvSpPr>
          <p:cNvPr id="971" name="Google Shape;971;p2"/>
          <p:cNvSpPr/>
          <p:nvPr/>
        </p:nvSpPr>
        <p:spPr>
          <a:xfrm>
            <a:off x="-524070" y="1007706"/>
            <a:ext cx="5684371" cy="3848789"/>
          </a:xfrm>
          <a:prstGeom prst="roundRect">
            <a:avLst>
              <a:gd fmla="val 16667" name="adj"/>
            </a:avLst>
          </a:prstGeom>
          <a:solidFill>
            <a:schemeClr val="accent1"/>
          </a:solidFill>
          <a:ln cap="flat" cmpd="sng" w="12700">
            <a:solidFill>
              <a:srgbClr val="464E5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 is an Information System?</a:t>
            </a:r>
            <a:endParaRPr b="0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1" i="0" sz="2400" u="none" cap="none" strike="noStrike">
              <a:solidFill>
                <a:srgbClr val="F2F2F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b="0" i="0" lang="en-GB" sz="2000" u="none" cap="none" strike="noStrike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People + processes + technology + data 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b="0" i="0" lang="en-GB" sz="2000" u="none" cap="none" strike="noStrike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Collects, processes and stores information 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b="0" i="0" lang="en-GB" sz="2000" u="none" cap="none" strike="noStrike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Supports business operations</a:t>
            </a:r>
            <a:r>
              <a:rPr b="1" i="0" lang="en-GB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indent="-342900" lvl="0" marL="3429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b="0" i="0" lang="en-GB" sz="2000" u="none" cap="none" strike="noStrike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Enables informed decision-making 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b="0" i="0" lang="en-GB" sz="2000" u="none" cap="none" strike="noStrike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Contributes to competitive advantage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b="0" i="0" lang="en-GB" sz="2000" u="none" cap="none" strike="noStrike">
                <a:solidFill>
                  <a:srgbClr val="0F476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 </a:t>
            </a:r>
            <a:endParaRPr b="0" i="0" sz="2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2" name="Google Shape;972;p2"/>
          <p:cNvSpPr/>
          <p:nvPr/>
        </p:nvSpPr>
        <p:spPr>
          <a:xfrm>
            <a:off x="5281253" y="1242440"/>
            <a:ext cx="4704307" cy="3531549"/>
          </a:xfrm>
          <a:prstGeom prst="roundRect">
            <a:avLst>
              <a:gd fmla="val 16667" name="adj"/>
            </a:avLst>
          </a:prstGeom>
          <a:solidFill>
            <a:schemeClr val="accent1"/>
          </a:solidFill>
          <a:ln cap="flat" cmpd="sng" w="12700">
            <a:solidFill>
              <a:srgbClr val="464E50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Why are IS Important?</a:t>
            </a:r>
            <a:r>
              <a:rPr b="0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lang="en-GB" sz="20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Improve efficiency 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lang="en-GB" sz="20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Reduce information silos 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lang="en-GB" sz="20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Enhance customer experience 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❑"/>
            </a:pPr>
            <a:r>
              <a:rPr lang="en-GB" sz="20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Support data-driven decisions </a:t>
            </a: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​</a:t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3" name="Google Shape;973;p2"/>
          <p:cNvSpPr txBox="1"/>
          <p:nvPr/>
        </p:nvSpPr>
        <p:spPr>
          <a:xfrm>
            <a:off x="6355113" y="5244433"/>
            <a:ext cx="4237073" cy="37112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rgbClr val="0F4761"/>
                </a:solidFill>
                <a:highlight>
                  <a:srgbClr val="FFFF00"/>
                </a:highlight>
                <a:latin typeface="Arial"/>
                <a:ea typeface="Arial"/>
                <a:cs typeface="Arial"/>
                <a:sym typeface="Arial"/>
              </a:rPr>
              <a:t>(Laudon and Laudon, 2024)</a:t>
            </a:r>
            <a:endParaRPr sz="2000">
              <a:solidFill>
                <a:schemeClr val="dk1"/>
              </a:solidFill>
              <a:highlight>
                <a:srgbClr val="FFFF00"/>
              </a:highlight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7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usiness Processes Pictures | Download Free Images on Unsplash" id="978" name="Google Shape;978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68922" y="-41973"/>
            <a:ext cx="12260921" cy="7030249"/>
          </a:xfrm>
          <a:prstGeom prst="rect">
            <a:avLst/>
          </a:prstGeom>
          <a:noFill/>
          <a:ln>
            <a:noFill/>
          </a:ln>
        </p:spPr>
      </p:pic>
      <p:sp>
        <p:nvSpPr>
          <p:cNvPr id="979" name="Google Shape;979;p3"/>
          <p:cNvSpPr txBox="1"/>
          <p:nvPr>
            <p:ph type="title"/>
          </p:nvPr>
        </p:nvSpPr>
        <p:spPr>
          <a:xfrm>
            <a:off x="1310430" y="77392"/>
            <a:ext cx="8985381" cy="1320749"/>
          </a:xfrm>
          <a:prstGeom prst="rect">
            <a:avLst/>
          </a:prstGeom>
          <a:blipFill rotWithShape="1">
            <a:blip r:embed="rId4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lgerian"/>
              <a:buNone/>
            </a:pPr>
            <a:r>
              <a:rPr b="1" lang="en-GB" sz="3200">
                <a:solidFill>
                  <a:schemeClr val="lt1"/>
                </a:solidFill>
                <a:highlight>
                  <a:srgbClr val="000000"/>
                </a:highlight>
                <a:latin typeface="Algerian"/>
                <a:ea typeface="Algerian"/>
                <a:cs typeface="Algerian"/>
                <a:sym typeface="Algerian"/>
              </a:rPr>
              <a:t>TYPES OF INFORMATION SYSTEMS &amp;   BUSINESS PROCESSES</a:t>
            </a:r>
            <a:endParaRPr sz="3200">
              <a:solidFill>
                <a:schemeClr val="lt1"/>
              </a:solidFill>
              <a:highlight>
                <a:srgbClr val="000000"/>
              </a:highlight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980" name="Google Shape;980;p3"/>
          <p:cNvSpPr txBox="1"/>
          <p:nvPr>
            <p:ph idx="1" type="body"/>
          </p:nvPr>
        </p:nvSpPr>
        <p:spPr>
          <a:xfrm>
            <a:off x="6061538" y="2463282"/>
            <a:ext cx="5000690" cy="2659223"/>
          </a:xfrm>
          <a:prstGeom prst="rect">
            <a:avLst/>
          </a:prstGeom>
          <a:blipFill rotWithShape="1">
            <a:blip r:embed="rId5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b="1" sz="2400">
              <a:highlight>
                <a:srgbClr val="C0C0C0"/>
              </a:highlight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</a:pPr>
            <a:r>
              <a:rPr b="1" lang="en-GB">
                <a:solidFill>
                  <a:schemeClr val="lt1"/>
                </a:solidFill>
                <a:highlight>
                  <a:srgbClr val="808080"/>
                </a:highlight>
              </a:rPr>
              <a:t>BUSINESS PROCESS</a:t>
            </a:r>
            <a:r>
              <a:rPr b="1" lang="en-GB">
                <a:solidFill>
                  <a:schemeClr val="lt1"/>
                </a:solidFill>
                <a:highlight>
                  <a:srgbClr val="FF0000"/>
                </a:highlight>
              </a:rPr>
              <a:t> 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Finance &amp; HR → ERP</a:t>
            </a:r>
            <a:endParaRPr sz="2400"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Marketing &amp; Customer Service → CRM</a:t>
            </a:r>
            <a:endParaRPr sz="2400"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Strategic Planning → DSS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</p:txBody>
      </p:sp>
      <p:graphicFrame>
        <p:nvGraphicFramePr>
          <p:cNvPr id="981" name="Google Shape;981;p3"/>
          <p:cNvGraphicFramePr/>
          <p:nvPr/>
        </p:nvGraphicFramePr>
        <p:xfrm>
          <a:off x="345233" y="2004297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{11607893-17DA-441E-B653-E72B196E452C}</a:tableStyleId>
              </a:tblPr>
              <a:tblGrid>
                <a:gridCol w="1450625"/>
                <a:gridCol w="3708675"/>
              </a:tblGrid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cap="none" strike="noStrike"/>
                        <a:t>SYSTEMS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MAIN PURPOSE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TPS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Daily transactions</a:t>
                      </a:r>
                      <a:endParaRPr sz="1800"/>
                    </a:p>
                  </a:txBody>
                  <a:tcPr marT="45725" marB="45725" marR="91450" marL="91450"/>
                </a:tc>
              </a:tr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MIS 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Management reporting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ERP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Business integration</a:t>
                      </a:r>
                      <a:endParaRPr sz="1800"/>
                    </a:p>
                  </a:txBody>
                  <a:tcPr marT="45725" marB="45725" marR="91450" marL="91450"/>
                </a:tc>
              </a:tr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CRM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Customer relationship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651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DSS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Decision support</a:t>
                      </a:r>
                      <a:endParaRPr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sp>
        <p:nvSpPr>
          <p:cNvPr id="982" name="Google Shape;982;p3"/>
          <p:cNvSpPr txBox="1"/>
          <p:nvPr/>
        </p:nvSpPr>
        <p:spPr>
          <a:xfrm>
            <a:off x="7769288" y="6148854"/>
            <a:ext cx="4422711" cy="98488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(O'Brien and Marakas, 2020; Stair and Reynolds, 2021)</a:t>
            </a:r>
            <a:endParaRPr b="1"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6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7" name="Google Shape;987;p4"/>
          <p:cNvSpPr txBox="1"/>
          <p:nvPr>
            <p:ph type="title"/>
          </p:nvPr>
        </p:nvSpPr>
        <p:spPr>
          <a:xfrm>
            <a:off x="1189636" y="346284"/>
            <a:ext cx="8411563" cy="61477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lgerian"/>
              <a:buNone/>
            </a:pPr>
            <a:r>
              <a:rPr b="1" lang="en-GB" sz="3200">
                <a:solidFill>
                  <a:schemeClr val="lt1"/>
                </a:solidFill>
                <a:latin typeface="Algerian"/>
                <a:ea typeface="Algerian"/>
                <a:cs typeface="Algerian"/>
                <a:sym typeface="Algerian"/>
              </a:rPr>
              <a:t>ENTERPRISE RESOURCE PLANNING (ERP)</a:t>
            </a:r>
            <a:endParaRPr sz="3200">
              <a:solidFill>
                <a:schemeClr val="lt1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988" name="Google Shape;988;p4"/>
          <p:cNvSpPr/>
          <p:nvPr/>
        </p:nvSpPr>
        <p:spPr>
          <a:xfrm>
            <a:off x="4148216" y="1445613"/>
            <a:ext cx="3191070" cy="944368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A27E12"/>
              </a:gs>
              <a:gs pos="48000">
                <a:srgbClr val="E6B82E"/>
              </a:gs>
              <a:gs pos="100000">
                <a:srgbClr val="EFD37E"/>
              </a:gs>
            </a:gsLst>
            <a:lin ang="162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ERP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 Integrates organisational functions into one unified system</a:t>
            </a: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/>
          </a:p>
        </p:txBody>
      </p:sp>
      <p:sp>
        <p:nvSpPr>
          <p:cNvPr id="989" name="Google Shape;989;p4"/>
          <p:cNvSpPr/>
          <p:nvPr/>
        </p:nvSpPr>
        <p:spPr>
          <a:xfrm>
            <a:off x="807870" y="3443830"/>
            <a:ext cx="3191070" cy="2575249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E3D6E2"/>
              </a:gs>
              <a:gs pos="100000">
                <a:srgbClr val="B387B1"/>
              </a:gs>
            </a:gsLst>
            <a:lin ang="5400000" scaled="0"/>
          </a:gradFill>
          <a:ln cap="rnd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FUNCTIONS: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Finance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HR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Procurement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Inventory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0" name="Google Shape;990;p4"/>
          <p:cNvSpPr/>
          <p:nvPr/>
        </p:nvSpPr>
        <p:spPr>
          <a:xfrm>
            <a:off x="4012922" y="3443829"/>
            <a:ext cx="3461657" cy="2575249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DCE9E3"/>
              </a:gs>
              <a:gs pos="100000">
                <a:srgbClr val="91BFAB"/>
              </a:gs>
            </a:gsLst>
            <a:lin ang="5400000" scaled="0"/>
          </a:gradFill>
          <a:ln cap="rnd" cmpd="sng" w="9525">
            <a:solidFill>
              <a:schemeClr val="accent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BENEFITS: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Real-time information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Better coordination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Improved efficiency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91" name="Google Shape;991;p4"/>
          <p:cNvSpPr/>
          <p:nvPr/>
        </p:nvSpPr>
        <p:spPr>
          <a:xfrm>
            <a:off x="7474579" y="3429000"/>
            <a:ext cx="3461657" cy="2575249"/>
          </a:xfrm>
          <a:prstGeom prst="roundRect">
            <a:avLst>
              <a:gd fmla="val 16667" name="adj"/>
            </a:avLst>
          </a:prstGeom>
          <a:gradFill>
            <a:gsLst>
              <a:gs pos="0">
                <a:srgbClr val="FAE5E0"/>
              </a:gs>
              <a:gs pos="100000">
                <a:srgbClr val="EF8F6E"/>
              </a:gs>
            </a:gsLst>
            <a:lin ang="5400000" scaled="0"/>
          </a:gradFill>
          <a:ln cap="rnd" cmpd="sng" w="952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LIMITATIONS: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 cost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Complex implementation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Employee resistance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92" name="Google Shape;992;p4"/>
          <p:cNvCxnSpPr>
            <a:stCxn id="988" idx="1"/>
            <a:endCxn id="989" idx="0"/>
          </p:cNvCxnSpPr>
          <p:nvPr/>
        </p:nvCxnSpPr>
        <p:spPr>
          <a:xfrm flipH="1">
            <a:off x="2403416" y="1917797"/>
            <a:ext cx="1744800" cy="1526100"/>
          </a:xfrm>
          <a:prstGeom prst="bentConnector2">
            <a:avLst/>
          </a:prstGeom>
          <a:noFill/>
          <a:ln cap="rnd" cmpd="sng" w="19050">
            <a:solidFill>
              <a:schemeClr val="accent1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993" name="Google Shape;993;p4"/>
          <p:cNvCxnSpPr>
            <a:stCxn id="988" idx="3"/>
            <a:endCxn id="991" idx="0"/>
          </p:cNvCxnSpPr>
          <p:nvPr/>
        </p:nvCxnSpPr>
        <p:spPr>
          <a:xfrm>
            <a:off x="7339286" y="1917797"/>
            <a:ext cx="1866000" cy="1511100"/>
          </a:xfrm>
          <a:prstGeom prst="bentConnector2">
            <a:avLst/>
          </a:prstGeom>
          <a:noFill/>
          <a:ln cap="rnd" cmpd="sng" w="19050">
            <a:solidFill>
              <a:schemeClr val="accent1"/>
            </a:solidFill>
            <a:prstDash val="solid"/>
            <a:round/>
            <a:headEnd len="sm" w="sm" type="none"/>
            <a:tailEnd len="med" w="med" type="triangle"/>
          </a:ln>
        </p:spPr>
      </p:cxnSp>
      <p:sp>
        <p:nvSpPr>
          <p:cNvPr id="994" name="Google Shape;994;p4"/>
          <p:cNvSpPr txBox="1"/>
          <p:nvPr/>
        </p:nvSpPr>
        <p:spPr>
          <a:xfrm>
            <a:off x="7362637" y="6213639"/>
            <a:ext cx="4664522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(Laudon and Laudon, 2024; Davis, 1989)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995" name="Google Shape;995;p4"/>
          <p:cNvCxnSpPr>
            <a:stCxn id="988" idx="2"/>
            <a:endCxn id="990" idx="0"/>
          </p:cNvCxnSpPr>
          <p:nvPr/>
        </p:nvCxnSpPr>
        <p:spPr>
          <a:xfrm>
            <a:off x="5743751" y="2389981"/>
            <a:ext cx="0" cy="1053900"/>
          </a:xfrm>
          <a:prstGeom prst="straightConnector1">
            <a:avLst/>
          </a:prstGeom>
          <a:noFill/>
          <a:ln cap="rnd" cmpd="sng" w="9525">
            <a:solidFill>
              <a:schemeClr val="accent1"/>
            </a:solidFill>
            <a:prstDash val="solid"/>
            <a:round/>
            <a:headEnd len="sm" w="sm" type="none"/>
            <a:tailEnd len="med" w="med" type="triangle"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99" name="Shape 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0" name="Google Shape;1000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1" name="Google Shape;1001;p5"/>
          <p:cNvSpPr txBox="1"/>
          <p:nvPr>
            <p:ph type="title"/>
          </p:nvPr>
        </p:nvSpPr>
        <p:spPr>
          <a:xfrm>
            <a:off x="5187847" y="142416"/>
            <a:ext cx="4638903" cy="14005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900"/>
              <a:buFont typeface="Algerian"/>
              <a:buNone/>
            </a:pPr>
            <a:r>
              <a:rPr b="1" lang="en-GB" sz="2900">
                <a:latin typeface="Algerian"/>
                <a:ea typeface="Algerian"/>
                <a:cs typeface="Algerian"/>
                <a:sym typeface="Algerian"/>
              </a:rPr>
              <a:t>CUSTOMER RELATIONSHIP MANAGEMENT (CRM)</a:t>
            </a:r>
            <a:endParaRPr sz="2900"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02" name="Google Shape;1002;p5"/>
          <p:cNvSpPr/>
          <p:nvPr/>
        </p:nvSpPr>
        <p:spPr>
          <a:xfrm flipH="1">
            <a:off x="4628375" y="-1573"/>
            <a:ext cx="559472" cy="3709642"/>
          </a:xfrm>
          <a:custGeom>
            <a:rect b="b" l="l" r="r" t="t"/>
            <a:pathLst>
              <a:path extrusionOk="0" h="3709642" w="55947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lt1">
              <a:alpha val="2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1003" name="Google Shape;1003;p5"/>
          <p:cNvPicPr preferRelativeResize="0"/>
          <p:nvPr/>
        </p:nvPicPr>
        <p:blipFill rotWithShape="1">
          <a:blip r:embed="rId4">
            <a:alphaModFix/>
          </a:blip>
          <a:srcRect b="0" l="18626" r="40585" t="0"/>
          <a:stretch/>
        </p:blipFill>
        <p:spPr>
          <a:xfrm>
            <a:off x="3" y="10"/>
            <a:ext cx="4973099" cy="6857991"/>
          </a:xfrm>
          <a:custGeom>
            <a:rect b="b" l="l" r="r" t="t"/>
            <a:pathLst>
              <a:path extrusionOk="0" h="6858001" w="4973099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004" name="Google Shape;1004;p5"/>
          <p:cNvSpPr/>
          <p:nvPr/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rotWithShape="0" dir="5400000" dist="25400">
              <a:srgbClr val="000000">
                <a:alpha val="45098"/>
              </a:srgbClr>
            </a:outerShdw>
          </a:effectLst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05" name="Google Shape;1005;p5"/>
          <p:cNvSpPr txBox="1"/>
          <p:nvPr>
            <p:ph idx="1" type="body"/>
          </p:nvPr>
        </p:nvSpPr>
        <p:spPr>
          <a:xfrm>
            <a:off x="5187847" y="1569478"/>
            <a:ext cx="7123538" cy="479611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62500" lnSpcReduction="2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80000"/>
              <a:buNone/>
            </a:pPr>
            <a:r>
              <a:rPr lang="en-GB" sz="2900"/>
              <a:t>CRM manages customer interaction and data.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rPr b="1" lang="en-GB" sz="2900">
                <a:highlight>
                  <a:srgbClr val="800080"/>
                </a:highlight>
              </a:rPr>
              <a:t>BENEFITS: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Better customer insights 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Personalised marketing 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Improved retention 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Increased sales opportunities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rPr b="1" lang="en-GB" sz="2900">
                <a:highlight>
                  <a:srgbClr val="800080"/>
                </a:highlight>
              </a:rPr>
              <a:t>LIMITATIOINS: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Data quality problems 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Privacy concerns </a:t>
            </a:r>
            <a:endParaRPr/>
          </a:p>
          <a:p>
            <a:pPr indent="-342925" lvl="0" marL="3429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Font typeface="Noto Sans Symbols"/>
              <a:buChar char="❖"/>
            </a:pPr>
            <a:r>
              <a:rPr lang="en-GB" sz="2900"/>
              <a:t>User adoption challenges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t/>
            </a:r>
            <a:endParaRPr sz="29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rPr lang="en-GB" sz="2900"/>
              <a:t>Evaluation Customer value depends on accurate and responsible data use.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t/>
            </a:r>
            <a:endParaRPr sz="2900"/>
          </a:p>
          <a:p>
            <a:pPr indent="0" lvl="0" marL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rPr i="1" lang="en-GB" sz="2900">
                <a:solidFill>
                  <a:srgbClr val="C00000"/>
                </a:solidFill>
                <a:highlight>
                  <a:srgbClr val="C0C0C0"/>
                </a:highlight>
              </a:rPr>
              <a:t>  (Laudon and Laudon, 2024)</a:t>
            </a:r>
            <a:r>
              <a:rPr lang="en-GB" sz="2900">
                <a:solidFill>
                  <a:srgbClr val="C00000"/>
                </a:solidFill>
                <a:highlight>
                  <a:srgbClr val="C0C0C0"/>
                </a:highlight>
              </a:rPr>
              <a:t> 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t/>
            </a:r>
            <a:endParaRPr sz="1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80000"/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9" name="Shape 10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0" name="Google Shape;1010;p6"/>
          <p:cNvSpPr txBox="1"/>
          <p:nvPr>
            <p:ph type="title"/>
          </p:nvPr>
        </p:nvSpPr>
        <p:spPr>
          <a:xfrm>
            <a:off x="1184986" y="310618"/>
            <a:ext cx="8052319" cy="8446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400"/>
              <a:buFont typeface="Algerian"/>
              <a:buNone/>
            </a:pPr>
            <a:r>
              <a:rPr b="1" lang="en-GB">
                <a:latin typeface="Algerian"/>
                <a:ea typeface="Algerian"/>
                <a:cs typeface="Algerian"/>
                <a:sym typeface="Algerian"/>
              </a:rPr>
              <a:t>DECISION SUPPORT SYSTEMS (DSS)</a:t>
            </a:r>
            <a:endParaRPr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11" name="Google Shape;1011;p6"/>
          <p:cNvSpPr/>
          <p:nvPr/>
        </p:nvSpPr>
        <p:spPr>
          <a:xfrm>
            <a:off x="1108523" y="1405201"/>
            <a:ext cx="9724317" cy="5452798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  <a:path extrusionOk="0" fill="none" h="120000" w="120000">
                <a:moveTo>
                  <a:pt x="-10000" y="0"/>
                </a:moveTo>
                <a:close/>
                <a:lnTo>
                  <a:pt x="-10000" y="120000"/>
                </a:lnTo>
              </a:path>
              <a:path extrusionOk="0" fill="none" h="120000" w="120000">
                <a:moveTo>
                  <a:pt x="-10000" y="22500"/>
                </a:moveTo>
                <a:lnTo>
                  <a:pt x="-46000" y="135000"/>
                </a:lnTo>
              </a:path>
            </a:pathLst>
          </a:custGeom>
          <a:noFill/>
          <a:ln>
            <a:noFill/>
          </a:ln>
        </p:spPr>
        <p:txBody>
          <a:bodyPr anchorCtr="1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2" name="Google Shape;1012;p6"/>
          <p:cNvSpPr/>
          <p:nvPr/>
        </p:nvSpPr>
        <p:spPr>
          <a:xfrm>
            <a:off x="2491864" y="1572072"/>
            <a:ext cx="4047673" cy="1138334"/>
          </a:xfrm>
          <a:prstGeom prst="flowChartPreparation">
            <a:avLst/>
          </a:prstGeom>
          <a:solidFill>
            <a:schemeClr val="lt1"/>
          </a:solidFill>
          <a:ln cap="flat" cmpd="sng" w="1587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DSS 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Uses data and analytics to support decisions.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3" name="Google Shape;1013;p6"/>
          <p:cNvSpPr/>
          <p:nvPr/>
        </p:nvSpPr>
        <p:spPr>
          <a:xfrm>
            <a:off x="1430302" y="2120745"/>
            <a:ext cx="1013668" cy="2339512"/>
          </a:xfrm>
          <a:prstGeom prst="curvedRightArrow">
            <a:avLst>
              <a:gd fmla="val 25000" name="adj1"/>
              <a:gd fmla="val 50000" name="adj2"/>
              <a:gd fmla="val 25000" name="adj3"/>
            </a:avLst>
          </a:prstGeom>
          <a:solidFill>
            <a:schemeClr val="accent1"/>
          </a:solidFill>
          <a:ln cap="flat" cmpd="sng" w="15875">
            <a:solidFill>
              <a:srgbClr val="2136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4" name="Google Shape;1014;p6"/>
          <p:cNvSpPr/>
          <p:nvPr/>
        </p:nvSpPr>
        <p:spPr>
          <a:xfrm>
            <a:off x="1647497" y="2042188"/>
            <a:ext cx="808914" cy="1411062"/>
          </a:xfrm>
          <a:prstGeom prst="curvedRightArrow">
            <a:avLst>
              <a:gd fmla="val 25000" name="adj1"/>
              <a:gd fmla="val 50000" name="adj2"/>
              <a:gd fmla="val 25000" name="adj3"/>
            </a:avLst>
          </a:prstGeom>
          <a:solidFill>
            <a:schemeClr val="accent1"/>
          </a:solidFill>
          <a:ln cap="flat" cmpd="sng" w="15875">
            <a:solidFill>
              <a:srgbClr val="2136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5" name="Google Shape;1015;p6"/>
          <p:cNvSpPr/>
          <p:nvPr/>
        </p:nvSpPr>
        <p:spPr>
          <a:xfrm>
            <a:off x="1177858" y="1970670"/>
            <a:ext cx="1317302" cy="3682448"/>
          </a:xfrm>
          <a:prstGeom prst="curvedRightArrow">
            <a:avLst>
              <a:gd fmla="val 25000" name="adj1"/>
              <a:gd fmla="val 58325" name="adj2"/>
              <a:gd fmla="val 25000" name="adj3"/>
            </a:avLst>
          </a:prstGeom>
          <a:solidFill>
            <a:schemeClr val="accent1"/>
          </a:solidFill>
          <a:ln cap="flat" cmpd="sng" w="15875">
            <a:solidFill>
              <a:srgbClr val="21364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6" name="Google Shape;1016;p6"/>
          <p:cNvSpPr txBox="1"/>
          <p:nvPr/>
        </p:nvSpPr>
        <p:spPr>
          <a:xfrm>
            <a:off x="2456411" y="3017563"/>
            <a:ext cx="8794751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FUNCTIONS: </a:t>
            </a:r>
            <a:r>
              <a:rPr lang="en-GB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Forecasting, Trend analysis, Risk assessment Scenario planning. </a:t>
            </a:r>
            <a:endParaRPr/>
          </a:p>
        </p:txBody>
      </p:sp>
      <p:sp>
        <p:nvSpPr>
          <p:cNvPr id="1017" name="Google Shape;1017;p6"/>
          <p:cNvSpPr txBox="1"/>
          <p:nvPr/>
        </p:nvSpPr>
        <p:spPr>
          <a:xfrm>
            <a:off x="2456411" y="3988403"/>
            <a:ext cx="8128000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BENEFITS: </a:t>
            </a:r>
            <a:r>
              <a:rPr lang="en-GB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Faster decisions Better forecasting Reduced uncertainty.  </a:t>
            </a:r>
            <a:endParaRPr/>
          </a:p>
        </p:txBody>
      </p:sp>
      <p:sp>
        <p:nvSpPr>
          <p:cNvPr id="1018" name="Google Shape;1018;p6"/>
          <p:cNvSpPr txBox="1"/>
          <p:nvPr/>
        </p:nvSpPr>
        <p:spPr>
          <a:xfrm>
            <a:off x="2491864" y="5085873"/>
            <a:ext cx="8676879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LIMITATIONS: </a:t>
            </a:r>
            <a:r>
              <a:rPr lang="en-GB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Data dependency, Implementation costs, Risk of overreliance. </a:t>
            </a:r>
            <a:endParaRPr/>
          </a:p>
        </p:txBody>
      </p:sp>
      <p:sp>
        <p:nvSpPr>
          <p:cNvPr id="1019" name="Google Shape;1019;p6"/>
          <p:cNvSpPr txBox="1"/>
          <p:nvPr/>
        </p:nvSpPr>
        <p:spPr>
          <a:xfrm>
            <a:off x="6539538" y="5830557"/>
            <a:ext cx="3509531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i="1" lang="en-GB" sz="1800">
                <a:solidFill>
                  <a:schemeClr val="lt1"/>
                </a:solidFill>
                <a:highlight>
                  <a:srgbClr val="008080"/>
                </a:highlight>
                <a:latin typeface="Arial"/>
                <a:ea typeface="Arial"/>
                <a:cs typeface="Arial"/>
                <a:sym typeface="Arial"/>
              </a:rPr>
              <a:t>O'Brien and Marakas, 2020)</a:t>
            </a:r>
            <a:r>
              <a:rPr lang="en-GB" sz="1800">
                <a:solidFill>
                  <a:schemeClr val="lt1"/>
                </a:solidFill>
                <a:highlight>
                  <a:srgbClr val="008080"/>
                </a:highlight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p7"/>
          <p:cNvSpPr txBox="1"/>
          <p:nvPr>
            <p:ph type="title"/>
          </p:nvPr>
        </p:nvSpPr>
        <p:spPr>
          <a:xfrm>
            <a:off x="838200" y="365125"/>
            <a:ext cx="10515600" cy="94116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lgerian"/>
              <a:buNone/>
            </a:pPr>
            <a:r>
              <a:rPr b="1" lang="en-GB">
                <a:latin typeface="Algerian"/>
                <a:ea typeface="Algerian"/>
                <a:cs typeface="Algerian"/>
                <a:sym typeface="Algerian"/>
              </a:rPr>
              <a:t>COMPARISON OF ERP, CRM &amp; DSS</a:t>
            </a:r>
            <a:endParaRPr>
              <a:latin typeface="Algerian"/>
              <a:ea typeface="Algerian"/>
              <a:cs typeface="Algerian"/>
              <a:sym typeface="Algerian"/>
            </a:endParaRPr>
          </a:p>
        </p:txBody>
      </p:sp>
      <p:graphicFrame>
        <p:nvGraphicFramePr>
          <p:cNvPr id="1025" name="Google Shape;1025;p7"/>
          <p:cNvGraphicFramePr/>
          <p:nvPr/>
        </p:nvGraphicFramePr>
        <p:xfrm>
          <a:off x="0" y="130628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{5A62C4CC-6B72-42E3-BC33-B3C47F16F44A}</a:tableStyleId>
              </a:tblPr>
              <a:tblGrid>
                <a:gridCol w="1418250"/>
                <a:gridCol w="1362275"/>
                <a:gridCol w="1187950"/>
                <a:gridCol w="1484800"/>
              </a:tblGrid>
              <a:tr h="5758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895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200"/>
                        <a:buFont typeface="Century Gothic"/>
                        <a:buNone/>
                      </a:pPr>
                      <a:r>
                        <a:rPr lang="en-GB" sz="1200" u="none" cap="none" strike="noStrike">
                          <a:solidFill>
                            <a:schemeClr val="dk2"/>
                          </a:solidFill>
                          <a:highlight>
                            <a:srgbClr val="008080"/>
                          </a:highlight>
                        </a:rPr>
                        <a:t> </a:t>
                      </a:r>
                      <a:endParaRPr b="0" i="0" sz="1200" u="none" cap="none" strike="noStrike">
                        <a:solidFill>
                          <a:schemeClr val="dk2"/>
                        </a:solidFill>
                        <a:highlight>
                          <a:srgbClr val="008080"/>
                        </a:highlight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45725" marB="45725" marR="91450" marL="91450" anchor="ctr">
                    <a:solidFill>
                      <a:srgbClr val="3F3F3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ERP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EFD37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CRM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4A06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DSS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94B6C5"/>
                    </a:solidFill>
                  </a:tcPr>
                </a:tc>
              </a:tr>
              <a:tr h="9298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Focus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Operations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AF0D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Customers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Decisions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DAE6EB"/>
                    </a:solidFill>
                  </a:tcPr>
                </a:tc>
              </a:tr>
              <a:tr h="9298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Users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Organisation-wide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AF0D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Sales/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Marketing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Managers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DAE6EB"/>
                    </a:solidFill>
                  </a:tcPr>
                </a:tc>
              </a:tr>
              <a:tr h="9298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Benefit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Integration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AF0D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Customer value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Analysis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DAE6EB"/>
                    </a:solidFill>
                  </a:tcPr>
                </a:tc>
              </a:tr>
              <a:tr h="130180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b="1" lang="en-GB" sz="1800" u="none" cap="none" strike="noStrike"/>
                        <a:t>Limitation </a:t>
                      </a:r>
                      <a:endParaRPr b="1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Cost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AF0D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Privacy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Play"/>
                        <a:buNone/>
                      </a:pPr>
                      <a:r>
                        <a:rPr b="0" lang="en-GB" sz="1600" u="none" cap="none" strike="noStrike">
                          <a:latin typeface="Play"/>
                          <a:ea typeface="Play"/>
                          <a:cs typeface="Play"/>
                          <a:sym typeface="Play"/>
                        </a:rPr>
                        <a:t>Data dependency </a:t>
                      </a:r>
                      <a:endParaRPr b="0" i="0" sz="1600" u="none" cap="none" strike="noStrike">
                        <a:solidFill>
                          <a:srgbClr val="000000"/>
                        </a:solidFill>
                        <a:latin typeface="Play"/>
                        <a:ea typeface="Play"/>
                        <a:cs typeface="Play"/>
                        <a:sym typeface="Play"/>
                      </a:endParaRPr>
                    </a:p>
                  </a:txBody>
                  <a:tcPr marT="45725" marB="45725" marR="91450" marL="91450" anchor="ctr">
                    <a:solidFill>
                      <a:srgbClr val="DAE6EB"/>
                    </a:solidFill>
                  </a:tcPr>
                </a:tc>
              </a:tr>
            </a:tbl>
          </a:graphicData>
        </a:graphic>
      </p:graphicFrame>
      <p:sp>
        <p:nvSpPr>
          <p:cNvPr id="1026" name="Google Shape;1026;p7"/>
          <p:cNvSpPr txBox="1"/>
          <p:nvPr/>
        </p:nvSpPr>
        <p:spPr>
          <a:xfrm>
            <a:off x="5675410" y="3907552"/>
            <a:ext cx="5900510" cy="2585323"/>
          </a:xfrm>
          <a:prstGeom prst="rect">
            <a:avLst/>
          </a:prstGeom>
          <a:gradFill>
            <a:gsLst>
              <a:gs pos="0">
                <a:srgbClr val="8CDE9E"/>
              </a:gs>
              <a:gs pos="50000">
                <a:srgbClr val="BAE8C3"/>
              </a:gs>
              <a:gs pos="100000">
                <a:srgbClr val="DEF2E1"/>
              </a:gs>
            </a:gsLst>
            <a:path path="circle">
              <a:fillToRect b="100%" l="0%" r="100%" t="0%"/>
            </a:path>
            <a:tileRect b="0%" l="-100%" r="0%" t="-100%"/>
          </a:gra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Critical Analysis: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ERP → operational integration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CRM → customer relationships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DSS → strategic decisions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Integrated systems provide complementary value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27" name="Google Shape;1027;p7"/>
          <p:cNvSpPr txBox="1"/>
          <p:nvPr/>
        </p:nvSpPr>
        <p:spPr>
          <a:xfrm>
            <a:off x="372978" y="6123543"/>
            <a:ext cx="3597442" cy="369332"/>
          </a:xfrm>
          <a:prstGeom prst="rect">
            <a:avLst/>
          </a:prstGeom>
          <a:gradFill>
            <a:gsLst>
              <a:gs pos="0">
                <a:srgbClr val="DE8D8D"/>
              </a:gs>
              <a:gs pos="50000">
                <a:srgbClr val="E8BABA"/>
              </a:gs>
              <a:gs pos="100000">
                <a:srgbClr val="F2DEDE"/>
              </a:gs>
            </a:gsLst>
            <a:lin ang="13500000" scaled="0"/>
          </a:gra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(Stair and Reynolds, 2021)</a:t>
            </a:r>
            <a:r>
              <a:rPr b="1"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 </a:t>
            </a:r>
            <a:endParaRPr/>
          </a:p>
        </p:txBody>
      </p:sp>
      <p:pic>
        <p:nvPicPr>
          <p:cNvPr descr="Comparing Pictures | Download Free Images on Unsplash" id="1028" name="Google Shape;1028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675410" y="1306285"/>
            <a:ext cx="5900510" cy="23753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2" name="Shape 10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Information System Pictures | Download Free Images on Unsplash" id="1033" name="Google Shape;1033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-57621"/>
            <a:ext cx="12192000" cy="6907426"/>
          </a:xfrm>
          <a:prstGeom prst="rect">
            <a:avLst/>
          </a:prstGeom>
          <a:noFill/>
          <a:ln>
            <a:noFill/>
          </a:ln>
        </p:spPr>
      </p:pic>
      <p:sp>
        <p:nvSpPr>
          <p:cNvPr id="1034" name="Google Shape;1034;p8"/>
          <p:cNvSpPr txBox="1"/>
          <p:nvPr>
            <p:ph type="title"/>
          </p:nvPr>
        </p:nvSpPr>
        <p:spPr>
          <a:xfrm>
            <a:off x="838200" y="55419"/>
            <a:ext cx="10515600" cy="1068531"/>
          </a:xfrm>
          <a:prstGeom prst="rect">
            <a:avLst/>
          </a:prstGeom>
          <a:blipFill rotWithShape="1">
            <a:blip r:embed="rId4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lgerian"/>
              <a:buNone/>
            </a:pPr>
            <a:r>
              <a:rPr b="1" lang="en-GB" spc="100">
                <a:latin typeface="Algerian"/>
                <a:ea typeface="Algerian"/>
                <a:cs typeface="Algerian"/>
                <a:sym typeface="Algerian"/>
              </a:rPr>
              <a:t>INFORMATION SYSTEMS THEORIES</a:t>
            </a:r>
            <a:endParaRPr spc="100"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35" name="Google Shape;1035;p8"/>
          <p:cNvSpPr/>
          <p:nvPr/>
        </p:nvSpPr>
        <p:spPr>
          <a:xfrm>
            <a:off x="5971309" y="1870364"/>
            <a:ext cx="6220691" cy="3426330"/>
          </a:xfrm>
          <a:prstGeom prst="flowChartDelay">
            <a:avLst/>
          </a:prstGeom>
          <a:blipFill rotWithShape="1">
            <a:blip r:embed="rId5">
              <a:alphaModFix/>
            </a:blip>
            <a:tile algn="tl" flip="none" tx="0" sx="100000" ty="0" sy="100000"/>
          </a:blipFill>
          <a:ln cap="flat" cmpd="sng" w="12700">
            <a:solidFill>
              <a:schemeClr val="accent6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DeLone &amp; McLean IS Success Model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r>
              <a:rPr i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(DeLone and McLean, 1992; 2003)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⮚"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System quality 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⮚"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Information quality 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⮚"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User satisfaction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Net benefits </a:t>
            </a:r>
            <a:r>
              <a:rPr b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Application: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ERP, CRM &amp; DSS success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6" name="Google Shape;1036;p8"/>
          <p:cNvSpPr/>
          <p:nvPr/>
        </p:nvSpPr>
        <p:spPr>
          <a:xfrm flipH="1">
            <a:off x="-2" y="1870364"/>
            <a:ext cx="5708073" cy="3454039"/>
          </a:xfrm>
          <a:prstGeom prst="flowChartDelay">
            <a:avLst/>
          </a:prstGeom>
          <a:blipFill rotWithShape="1">
            <a:blip r:embed="rId5">
              <a:alphaModFix/>
            </a:blip>
            <a:tile algn="tl" flip="none" tx="0" sx="100000" ty="0" sy="100000"/>
          </a:blipFill>
          <a:ln cap="flat" cmpd="sng" w="19050">
            <a:solidFill>
              <a:schemeClr val="accent6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Technology Acceptance Model   (TAM)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r>
              <a:rPr i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(Davis, 1989)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⮚"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Perceived usefulness 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⮚"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Perceived ease of use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User acceptance </a:t>
            </a:r>
            <a:r>
              <a:rPr b="1"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Application:</a:t>
            </a:r>
            <a:r>
              <a:rPr lang="en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ERP &amp; CRM adoption 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0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Ethical issues Images - Free Download on Magnific (formerly Freepik)" id="1041" name="Google Shape;1041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428832" y="-27992"/>
            <a:ext cx="12620831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1042" name="Google Shape;1042;p9"/>
          <p:cNvSpPr txBox="1"/>
          <p:nvPr>
            <p:ph type="title"/>
          </p:nvPr>
        </p:nvSpPr>
        <p:spPr>
          <a:xfrm>
            <a:off x="-160175" y="279330"/>
            <a:ext cx="10515600" cy="94090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lgerian"/>
              <a:buNone/>
            </a:pPr>
            <a:r>
              <a:rPr b="1" lang="en-GB">
                <a:highlight>
                  <a:srgbClr val="00FF00"/>
                </a:highlight>
                <a:latin typeface="Algerian"/>
                <a:ea typeface="Algerian"/>
                <a:cs typeface="Algerian"/>
                <a:sym typeface="Algerian"/>
              </a:rPr>
              <a:t>ETHICAL ISSUES &amp; RISK MANAGEMENT</a:t>
            </a:r>
            <a:endParaRPr>
              <a:highlight>
                <a:srgbClr val="00FF00"/>
              </a:highlight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43" name="Google Shape;1043;p9"/>
          <p:cNvSpPr/>
          <p:nvPr/>
        </p:nvSpPr>
        <p:spPr>
          <a:xfrm>
            <a:off x="112067" y="1788318"/>
            <a:ext cx="4490597" cy="4972050"/>
          </a:xfrm>
          <a:prstGeom prst="verticalScroll">
            <a:avLst>
              <a:gd fmla="val 12500" name="adj"/>
            </a:avLst>
          </a:prstGeom>
          <a:solidFill>
            <a:schemeClr val="lt1"/>
          </a:solidFill>
          <a:ln cap="flat" cmpd="sng" w="19050">
            <a:solidFill>
              <a:schemeClr val="accent6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Data Privacy: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Personal information, GDPR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Cybersecurity: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Breaches, cyber threats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AI &amp; Bias: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Unfair outcomes, lack of transparency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Employee Monitoring: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Privacy, workplace trust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4" name="Google Shape;1044;p9"/>
          <p:cNvSpPr/>
          <p:nvPr/>
        </p:nvSpPr>
        <p:spPr>
          <a:xfrm>
            <a:off x="4533901" y="2450544"/>
            <a:ext cx="3805238" cy="3380205"/>
          </a:xfrm>
          <a:prstGeom prst="verticalScroll">
            <a:avLst>
              <a:gd fmla="val 12500" name="adj"/>
            </a:avLst>
          </a:prstGeom>
          <a:solidFill>
            <a:schemeClr val="lt1"/>
          </a:solidFill>
          <a:ln cap="flat" cmpd="sng" w="19050">
            <a:solidFill>
              <a:schemeClr val="accent6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Security controls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Employee training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AI governance </a:t>
            </a:r>
            <a:endParaRPr/>
          </a:p>
          <a:p>
            <a:pPr indent="-2857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❖"/>
            </a:pP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Regular audits 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5" name="Google Shape;1045;p9"/>
          <p:cNvSpPr txBox="1"/>
          <p:nvPr/>
        </p:nvSpPr>
        <p:spPr>
          <a:xfrm>
            <a:off x="1681260" y="1885950"/>
            <a:ext cx="28575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ETHICAL CONCERNS</a:t>
            </a:r>
            <a:endParaRPr/>
          </a:p>
        </p:txBody>
      </p:sp>
      <p:sp>
        <p:nvSpPr>
          <p:cNvPr id="1046" name="Google Shape;1046;p9"/>
          <p:cNvSpPr txBox="1"/>
          <p:nvPr/>
        </p:nvSpPr>
        <p:spPr>
          <a:xfrm>
            <a:off x="5569452" y="2450544"/>
            <a:ext cx="2102887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RISK MITIGATION</a:t>
            </a:r>
            <a:endParaRPr/>
          </a:p>
        </p:txBody>
      </p:sp>
      <p:sp>
        <p:nvSpPr>
          <p:cNvPr id="1047" name="Google Shape;1047;p9"/>
          <p:cNvSpPr/>
          <p:nvPr/>
        </p:nvSpPr>
        <p:spPr>
          <a:xfrm>
            <a:off x="4693613" y="6026011"/>
            <a:ext cx="3190753" cy="831989"/>
          </a:xfrm>
          <a:prstGeom prst="wave">
            <a:avLst>
              <a:gd fmla="val 12500" name="adj1"/>
              <a:gd fmla="val -1297" name="adj2"/>
            </a:avLst>
          </a:prstGeom>
          <a:solidFill>
            <a:schemeClr val="lt1"/>
          </a:solidFill>
          <a:ln cap="flat" cmpd="sng" w="19050">
            <a:solidFill>
              <a:schemeClr val="accent6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i="1" lang="en-GB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European Commission, 2025)</a:t>
            </a:r>
            <a:r>
              <a:rPr lang="en-GB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51" name="Shape 1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Google Shape;1052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3" name="Google Shape;1053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pc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54" name="Google Shape;1054;p10"/>
          <p:cNvPicPr preferRelativeResize="0"/>
          <p:nvPr/>
        </p:nvPicPr>
        <p:blipFill rotWithShape="1">
          <a:blip r:embed="rId3">
            <a:alphaModFix amt="35000"/>
          </a:blip>
          <a:srcRect b="15730" l="0" r="0" t="0"/>
          <a:stretch/>
        </p:blipFill>
        <p:spPr>
          <a:xfrm>
            <a:off x="20" y="10"/>
            <a:ext cx="12191981" cy="6857989"/>
          </a:xfrm>
          <a:prstGeom prst="rect">
            <a:avLst/>
          </a:prstGeom>
          <a:noFill/>
          <a:ln>
            <a:noFill/>
          </a:ln>
        </p:spPr>
      </p:pic>
      <p:sp>
        <p:nvSpPr>
          <p:cNvPr id="1055" name="Google Shape;1055;p10"/>
          <p:cNvSpPr txBox="1"/>
          <p:nvPr>
            <p:ph type="title"/>
          </p:nvPr>
        </p:nvSpPr>
        <p:spPr>
          <a:xfrm>
            <a:off x="838199" y="698643"/>
            <a:ext cx="5115774" cy="2324475"/>
          </a:xfrm>
          <a:prstGeom prst="rect">
            <a:avLst/>
          </a:prstGeom>
          <a:blipFill rotWithShape="1">
            <a:blip r:embed="rId4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400"/>
              <a:buFont typeface="Algerian"/>
              <a:buNone/>
            </a:pPr>
            <a:r>
              <a:rPr b="1" lang="en-GB" sz="5400">
                <a:solidFill>
                  <a:srgbClr val="FFFFFF"/>
                </a:solidFill>
                <a:latin typeface="Algerian"/>
                <a:ea typeface="Algerian"/>
                <a:cs typeface="Algerian"/>
                <a:sym typeface="Algerian"/>
              </a:rPr>
              <a:t>REAL-WORLD CASE STUDIES</a:t>
            </a:r>
            <a:endParaRPr sz="5400">
              <a:solidFill>
                <a:srgbClr val="FFFFFF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cxnSp>
        <p:nvCxnSpPr>
          <p:cNvPr id="1056" name="Google Shape;1056;p10"/>
          <p:cNvCxnSpPr/>
          <p:nvPr/>
        </p:nvCxnSpPr>
        <p:spPr>
          <a:xfrm>
            <a:off x="623622" y="373056"/>
            <a:ext cx="0" cy="6476066"/>
          </a:xfrm>
          <a:prstGeom prst="straightConnector1">
            <a:avLst/>
          </a:prstGeom>
          <a:noFill/>
          <a:ln cap="sq" cmpd="sng" w="25400">
            <a:solidFill>
              <a:srgbClr val="FFFFFF"/>
            </a:solidFill>
            <a:prstDash val="solid"/>
            <a:bevel/>
            <a:headEnd len="sm" w="sm" type="none"/>
            <a:tailEnd len="sm" w="sm" type="none"/>
          </a:ln>
        </p:spPr>
      </p:cxnSp>
      <p:sp>
        <p:nvSpPr>
          <p:cNvPr id="1057" name="Google Shape;1057;p10"/>
          <p:cNvSpPr/>
          <p:nvPr/>
        </p:nvSpPr>
        <p:spPr>
          <a:xfrm>
            <a:off x="6125948" y="740316"/>
            <a:ext cx="139039" cy="139039"/>
          </a:xfrm>
          <a:custGeom>
            <a:rect b="b" l="l" r="r" t="t"/>
            <a:pathLst>
              <a:path extrusionOk="0" h="139039" w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pc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8" name="Google Shape;1058;p10"/>
          <p:cNvSpPr/>
          <p:nvPr/>
        </p:nvSpPr>
        <p:spPr>
          <a:xfrm>
            <a:off x="6484728" y="969611"/>
            <a:ext cx="91138" cy="91138"/>
          </a:xfrm>
          <a:custGeom>
            <a:rect b="b" l="l" r="r" t="t"/>
            <a:pathLst>
              <a:path extrusionOk="0" h="91138" w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pc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9" name="Google Shape;1059;p10"/>
          <p:cNvSpPr/>
          <p:nvPr/>
        </p:nvSpPr>
        <p:spPr>
          <a:xfrm>
            <a:off x="6110408" y="1484755"/>
            <a:ext cx="127714" cy="127714"/>
          </a:xfrm>
          <a:custGeom>
            <a:rect b="b" l="l" r="r" t="t"/>
            <a:pathLst>
              <a:path extrusionOk="0" h="127714" w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0" i="0" spc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060" name="Google Shape;1060;p10"/>
          <p:cNvGrpSpPr/>
          <p:nvPr/>
        </p:nvGrpSpPr>
        <p:grpSpPr>
          <a:xfrm>
            <a:off x="7229042" y="883781"/>
            <a:ext cx="4124758" cy="4931190"/>
            <a:chOff x="0" y="185138"/>
            <a:chExt cx="4124758" cy="4931190"/>
          </a:xfrm>
        </p:grpSpPr>
        <p:sp>
          <p:nvSpPr>
            <p:cNvPr id="1061" name="Google Shape;1061;p10"/>
            <p:cNvSpPr/>
            <p:nvPr/>
          </p:nvSpPr>
          <p:spPr>
            <a:xfrm>
              <a:off x="0" y="436058"/>
              <a:ext cx="4124758" cy="203490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cap="flat" cmpd="sng" w="1270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2" name="Google Shape;1062;p10"/>
            <p:cNvSpPr txBox="1"/>
            <p:nvPr/>
          </p:nvSpPr>
          <p:spPr>
            <a:xfrm>
              <a:off x="0" y="436058"/>
              <a:ext cx="4124758" cy="2034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20900" lIns="320125" spcFirstLastPara="1" rIns="320125" wrap="square" tIns="3540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Challenge: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Large-scale operations </a:t>
              </a:r>
              <a:endParaRPr b="0" i="0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Systems: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ERP + CRM + AI analytics 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Impact: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Efficiency + customer experience 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Ethics: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Employee monitoring + data privacy </a:t>
              </a:r>
              <a:endParaRPr/>
            </a:p>
          </p:txBody>
        </p:sp>
        <p:sp>
          <p:nvSpPr>
            <p:cNvPr id="1063" name="Google Shape;1063;p10"/>
            <p:cNvSpPr/>
            <p:nvPr/>
          </p:nvSpPr>
          <p:spPr>
            <a:xfrm>
              <a:off x="206237" y="185138"/>
              <a:ext cx="2887330" cy="50184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EA8155"/>
                </a:gs>
                <a:gs pos="50000">
                  <a:srgbClr val="F06E28"/>
                </a:gs>
                <a:gs pos="100000">
                  <a:srgbClr val="DD5D19"/>
                </a:gs>
              </a:gsLst>
              <a:lin ang="5400000" scaled="0"/>
            </a:gradFill>
            <a:ln>
              <a:noFill/>
            </a:ln>
            <a:effectLst>
              <a:outerShdw blurRad="57150" rotWithShape="0" algn="ctr" dir="5400000" dist="19050">
                <a:srgbClr val="000000">
                  <a:alpha val="6313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4" name="Google Shape;1064;p10"/>
            <p:cNvSpPr txBox="1"/>
            <p:nvPr/>
          </p:nvSpPr>
          <p:spPr>
            <a:xfrm>
              <a:off x="230735" y="209636"/>
              <a:ext cx="2838334" cy="45284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09125" spcFirstLastPara="1" rIns="10912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b="1" lang="en-GB" sz="17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AMAZON</a:t>
              </a:r>
              <a:endParaRPr/>
            </a:p>
          </p:txBody>
        </p:sp>
        <p:sp>
          <p:nvSpPr>
            <p:cNvPr id="1065" name="Google Shape;1065;p10"/>
            <p:cNvSpPr/>
            <p:nvPr/>
          </p:nvSpPr>
          <p:spPr>
            <a:xfrm>
              <a:off x="0" y="2813678"/>
              <a:ext cx="4124758" cy="230265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cap="flat" cmpd="sng" w="1270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6" name="Google Shape;1066;p10"/>
            <p:cNvSpPr txBox="1"/>
            <p:nvPr/>
          </p:nvSpPr>
          <p:spPr>
            <a:xfrm>
              <a:off x="0" y="2813678"/>
              <a:ext cx="4124758" cy="23026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20900" lIns="320125" spcFirstLastPara="1" rIns="320125" wrap="square" tIns="3540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Challenge: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Understanding customer behaviour </a:t>
              </a:r>
              <a:endParaRPr b="0" i="0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Systems: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CRM + analytics + DSS 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Impact: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Loyalty + personalised promotions 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255"/>
                </a:spcBef>
                <a:spcAft>
                  <a:spcPts val="0"/>
                </a:spcAft>
                <a:buClr>
                  <a:schemeClr val="dk1"/>
                </a:buClr>
                <a:buSzPts val="1700"/>
                <a:buFont typeface="Arial"/>
                <a:buChar char="•"/>
              </a:pPr>
              <a:r>
                <a:rPr b="1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Ethics:</a:t>
              </a:r>
              <a:r>
                <a:rPr b="0" i="0" lang="en-GB" sz="17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 Responsible customer data use </a:t>
              </a:r>
              <a:endParaRPr/>
            </a:p>
          </p:txBody>
        </p:sp>
        <p:sp>
          <p:nvSpPr>
            <p:cNvPr id="1067" name="Google Shape;1067;p10"/>
            <p:cNvSpPr/>
            <p:nvPr/>
          </p:nvSpPr>
          <p:spPr>
            <a:xfrm>
              <a:off x="206237" y="2562758"/>
              <a:ext cx="2887330" cy="50184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EA8155"/>
                </a:gs>
                <a:gs pos="50000">
                  <a:srgbClr val="F06E28"/>
                </a:gs>
                <a:gs pos="100000">
                  <a:srgbClr val="DD5D19"/>
                </a:gs>
              </a:gsLst>
              <a:lin ang="5400000" scaled="0"/>
            </a:gradFill>
            <a:ln>
              <a:noFill/>
            </a:ln>
            <a:effectLst>
              <a:outerShdw blurRad="57150" rotWithShape="0" algn="ctr" dir="5400000" dist="19050">
                <a:srgbClr val="000000">
                  <a:alpha val="63137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8" name="Google Shape;1068;p10"/>
            <p:cNvSpPr txBox="1"/>
            <p:nvPr/>
          </p:nvSpPr>
          <p:spPr>
            <a:xfrm>
              <a:off x="230735" y="2587256"/>
              <a:ext cx="2838334" cy="45284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109125" spcFirstLastPara="1" rIns="109125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700"/>
                <a:buFont typeface="Arial"/>
                <a:buNone/>
              </a:pPr>
              <a:r>
                <a:rPr b="1" lang="en-GB" sz="17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TESCO CLUBCARD</a:t>
              </a:r>
              <a:endParaRPr/>
            </a:p>
          </p:txBody>
        </p:sp>
      </p:grpSp>
      <p:sp>
        <p:nvSpPr>
          <p:cNvPr id="1069" name="Google Shape;1069;p10"/>
          <p:cNvSpPr txBox="1"/>
          <p:nvPr/>
        </p:nvSpPr>
        <p:spPr>
          <a:xfrm>
            <a:off x="7229041" y="6000110"/>
            <a:ext cx="4124759" cy="369332"/>
          </a:xfrm>
          <a:prstGeom prst="rect">
            <a:avLst/>
          </a:prstGeom>
          <a:solidFill>
            <a:srgbClr val="F2A982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(Amazon, 2025; Tesco PLC, 2025)</a:t>
            </a:r>
            <a:r>
              <a:rPr lang="en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</p:txBody>
      </p:sp>
      <p:pic>
        <p:nvPicPr>
          <p:cNvPr descr="Free Tesco, Amazon &amp; Starbucks Gift Cards | WOW Freebies" id="1070" name="Google Shape;1070;p10"/>
          <p:cNvPicPr preferRelativeResize="0"/>
          <p:nvPr/>
        </p:nvPicPr>
        <p:blipFill rotWithShape="1">
          <a:blip r:embed="rId5">
            <a:alphaModFix/>
          </a:blip>
          <a:srcRect b="0" l="28159" r="0" t="18736"/>
          <a:stretch/>
        </p:blipFill>
        <p:spPr>
          <a:xfrm>
            <a:off x="838198" y="3475632"/>
            <a:ext cx="5115761" cy="27091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74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" name="Google Shape;1075;p1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6" name="Google Shape;1076;p11"/>
          <p:cNvSpPr/>
          <p:nvPr/>
        </p:nvSpPr>
        <p:spPr>
          <a:xfrm>
            <a:off x="0" y="0"/>
            <a:ext cx="12192000" cy="2347414"/>
          </a:xfrm>
          <a:custGeom>
            <a:rect b="b" l="l" r="r" t="t"/>
            <a:pathLst>
              <a:path extrusionOk="0" h="2347414" w="12192000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7" name="Google Shape;1077;p11"/>
          <p:cNvSpPr txBox="1"/>
          <p:nvPr>
            <p:ph type="title"/>
          </p:nvPr>
        </p:nvSpPr>
        <p:spPr>
          <a:xfrm>
            <a:off x="723900" y="347103"/>
            <a:ext cx="10515600" cy="1136634"/>
          </a:xfrm>
          <a:prstGeom prst="rect">
            <a:avLst/>
          </a:prstGeom>
          <a:blipFill rotWithShape="1">
            <a:blip r:embed="rId3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600"/>
              <a:buFont typeface="Algerian"/>
              <a:buNone/>
            </a:pPr>
            <a:r>
              <a:rPr b="1" lang="en-GB" sz="4600">
                <a:solidFill>
                  <a:srgbClr val="FFFFFF"/>
                </a:solidFill>
                <a:latin typeface="Algerian"/>
                <a:ea typeface="Algerian"/>
                <a:cs typeface="Algerian"/>
                <a:sym typeface="Algerian"/>
              </a:rPr>
              <a:t>RECOMMENDATIONS &amp; CONCLUSION</a:t>
            </a:r>
            <a:endParaRPr sz="4600">
              <a:solidFill>
                <a:srgbClr val="FFFFFF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78" name="Google Shape;1078;p11"/>
          <p:cNvSpPr txBox="1"/>
          <p:nvPr>
            <p:ph idx="1" type="body"/>
          </p:nvPr>
        </p:nvSpPr>
        <p:spPr>
          <a:xfrm>
            <a:off x="838200" y="2150507"/>
            <a:ext cx="10515600" cy="4604856"/>
          </a:xfrm>
          <a:prstGeom prst="rect">
            <a:avLst/>
          </a:prstGeom>
          <a:solidFill>
            <a:srgbClr val="FAE2D5"/>
          </a:solidFill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b="1" sz="20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2000"/>
              <a:t> </a:t>
            </a:r>
            <a:r>
              <a:rPr b="1" lang="en-GB" sz="2400"/>
              <a:t>Recommendations: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ERP – Integrate core processes 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CRM – Strengthen customer relationships 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DSS – Support data-driven decisions 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Cybersecurity – Protect information 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Governance – Responsible AI and data use </a:t>
            </a:r>
            <a:endParaRPr/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GB" sz="2400"/>
              <a:t>Conclusion: </a:t>
            </a:r>
            <a:r>
              <a:rPr lang="en-GB" sz="2000"/>
              <a:t>Effective information systems combine technology, people, processes and responsible governance. </a:t>
            </a:r>
            <a:endParaRPr/>
          </a:p>
          <a:p>
            <a:pPr indent="0" lvl="0" marL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i="1" lang="en-GB" sz="2000">
                <a:highlight>
                  <a:srgbClr val="FF0000"/>
                </a:highlight>
              </a:rPr>
              <a:t>(Laudon and Laudon, 2024; DeLone and McLean, 2003)</a:t>
            </a:r>
            <a:endParaRPr sz="2000">
              <a:highlight>
                <a:srgbClr val="FF0000"/>
              </a:highlight>
            </a:endParaRPr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</p:txBody>
      </p:sp>
      <p:pic>
        <p:nvPicPr>
          <p:cNvPr descr="Recommendations Pictures | Download Free Images on Unsplash" id="1079" name="Google Shape;1079;p1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064411" y="2263780"/>
            <a:ext cx="5175089" cy="27409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3" name="Shape 10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4" name="Google Shape;1084;p12"/>
          <p:cNvSpPr txBox="1"/>
          <p:nvPr>
            <p:ph type="title"/>
          </p:nvPr>
        </p:nvSpPr>
        <p:spPr>
          <a:xfrm>
            <a:off x="646111" y="613064"/>
            <a:ext cx="9404723" cy="914400"/>
          </a:xfrm>
          <a:prstGeom prst="rect">
            <a:avLst/>
          </a:prstGeom>
          <a:gradFill>
            <a:gsLst>
              <a:gs pos="0">
                <a:srgbClr val="6B0503"/>
              </a:gs>
              <a:gs pos="50000">
                <a:srgbClr val="9C0705"/>
              </a:gs>
              <a:gs pos="100000">
                <a:srgbClr val="BB0907"/>
              </a:gs>
            </a:gsLst>
            <a:lin ang="5400000" scaled="0"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lgerian"/>
              <a:buNone/>
            </a:pPr>
            <a:r>
              <a:rPr b="1" lang="en-GB">
                <a:latin typeface="Algerian"/>
                <a:ea typeface="Algerian"/>
                <a:cs typeface="Algerian"/>
                <a:sym typeface="Algerian"/>
              </a:rPr>
              <a:t>GROUP CONTRIBUTION LOG</a:t>
            </a:r>
            <a:endParaRPr>
              <a:latin typeface="Algerian"/>
              <a:ea typeface="Algerian"/>
              <a:cs typeface="Algerian"/>
              <a:sym typeface="Algerian"/>
            </a:endParaRPr>
          </a:p>
        </p:txBody>
      </p:sp>
      <p:graphicFrame>
        <p:nvGraphicFramePr>
          <p:cNvPr id="1085" name="Google Shape;1085;p12"/>
          <p:cNvGraphicFramePr/>
          <p:nvPr/>
        </p:nvGraphicFramePr>
        <p:xfrm>
          <a:off x="2015412" y="221814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{26603A01-1327-45D7-9FD6-8985C2E9AD4A}</a:tableStyleId>
              </a:tblPr>
              <a:tblGrid>
                <a:gridCol w="2133575"/>
                <a:gridCol w="3605750"/>
              </a:tblGrid>
              <a:tr h="12295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Century Gothic"/>
                        <a:buNone/>
                      </a:pPr>
                      <a:r>
                        <a:rPr b="1" lang="en-GB" sz="1600" u="none" cap="none" strike="noStrike"/>
                        <a:t>Team Members </a:t>
                      </a:r>
                      <a:endParaRPr b="1" i="0" sz="16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5E1A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600"/>
                        <a:buFont typeface="Century Gothic"/>
                        <a:buNone/>
                      </a:pPr>
                      <a:r>
                        <a:rPr b="1" lang="en-GB" sz="1600" u="none" cap="none" strike="noStrike"/>
                        <a:t>Contribution </a:t>
                      </a:r>
                      <a:endParaRPr b="1" i="0" sz="16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4A06D"/>
                    </a:solidFill>
                  </a:tcPr>
                </a:tc>
              </a:tr>
              <a:tr h="87825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Gothic"/>
                        <a:buNone/>
                      </a:pPr>
                      <a:r>
                        <a:rPr b="0" lang="en-GB" sz="1800" u="none" cap="none" strike="noStrike">
                          <a:solidFill>
                            <a:srgbClr val="000000"/>
                          </a:solidFill>
                        </a:rPr>
                        <a:t>Sadia Nadeem</a:t>
                      </a:r>
                      <a:endParaRPr b="0" i="0" sz="1800" u="none" cap="none" strike="noStrik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45725" marB="45725" marR="91450" marL="91450" anchor="ctr">
                    <a:solidFill>
                      <a:srgbClr val="EBDDE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lang="en-GB" sz="1800" u="none" cap="none" strike="noStrike"/>
                        <a:t>Introduction &amp; IS types </a:t>
                      </a:r>
                      <a:endParaRPr/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lang="en-GB" sz="1800" u="none" cap="none" strike="noStrike"/>
                        <a:t>ERP &amp; CRM 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t/>
                      </a:r>
                      <a:endParaRPr b="0" i="0" sz="18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</a:tr>
              <a:tr h="88220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Gothic"/>
                        <a:buNone/>
                      </a:pPr>
                      <a:r>
                        <a:rPr b="0" lang="en-GB" sz="1800" u="none" cap="none" strike="noStrike">
                          <a:solidFill>
                            <a:srgbClr val="000000"/>
                          </a:solidFill>
                        </a:rPr>
                        <a:t>Amandeep kaur</a:t>
                      </a:r>
                      <a:endParaRPr b="0" i="0" sz="1800" u="none" cap="none" strike="noStrik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45725" marB="45725" marR="91450" marL="91450" anchor="ctr">
                    <a:solidFill>
                      <a:srgbClr val="EBDDE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lang="en-GB" sz="1800" u="none" cap="none" strike="noStrike"/>
                        <a:t>DSS &amp; comparison </a:t>
                      </a:r>
                      <a:endParaRPr b="0" sz="1800" u="none" cap="none" strike="noStrike">
                        <a:solidFill>
                          <a:srgbClr val="000000"/>
                        </a:solidFill>
                      </a:endParaRPr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900"/>
                        <a:buFont typeface="Century Gothic"/>
                        <a:buNone/>
                      </a:pPr>
                      <a:r>
                        <a:t/>
                      </a:r>
                      <a:endParaRPr b="0" i="0" sz="9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</a:tr>
              <a:tr h="88220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Gothic"/>
                        <a:buNone/>
                      </a:pPr>
                      <a:r>
                        <a:rPr b="0" lang="en-GB" sz="1800" u="none" cap="none" strike="noStrike">
                          <a:solidFill>
                            <a:srgbClr val="000000"/>
                          </a:solidFill>
                        </a:rPr>
                        <a:t>Nirosan chandrasekaran</a:t>
                      </a:r>
                      <a:endParaRPr b="0" i="0" sz="1800" u="none" cap="none" strike="noStrik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T="45725" marB="45725" marR="91450" marL="91450" anchor="ctr">
                    <a:solidFill>
                      <a:srgbClr val="EBDDEB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lang="en-GB" sz="1800" u="none" cap="none" strike="noStrike"/>
                        <a:t>Theory &amp; ethics </a:t>
                      </a:r>
                      <a:endParaRPr/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r>
                        <a:rPr lang="en-GB" sz="1800" u="none" cap="none" strike="noStrike"/>
                        <a:t>Case studies &amp; conclusion </a:t>
                      </a:r>
                      <a:endParaRPr b="0" sz="1800" u="none" cap="none" strike="noStrike">
                        <a:solidFill>
                          <a:srgbClr val="000000"/>
                        </a:solidFill>
                      </a:endParaRPr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900"/>
                        <a:buFont typeface="Century Gothic"/>
                        <a:buNone/>
                      </a:pPr>
                      <a:r>
                        <a:t/>
                      </a:r>
                      <a:endParaRPr b="0" i="0" sz="900" u="none" cap="none" strike="noStrike">
                        <a:solidFill>
                          <a:srgbClr val="000000"/>
                        </a:solidFill>
                        <a:latin typeface="Quattrocento Sans"/>
                        <a:ea typeface="Quattrocento Sans"/>
                        <a:cs typeface="Quattrocento Sans"/>
                        <a:sym typeface="Quattrocento Sans"/>
                      </a:endParaRPr>
                    </a:p>
                  </a:txBody>
                  <a:tcPr marT="45725" marB="45725" marR="91450" marL="91450" anchor="ctr">
                    <a:solidFill>
                      <a:srgbClr val="FBDE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9" name="Shape 10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0" name="Google Shape;1090;p13"/>
          <p:cNvSpPr txBox="1"/>
          <p:nvPr>
            <p:ph type="title"/>
          </p:nvPr>
        </p:nvSpPr>
        <p:spPr>
          <a:xfrm>
            <a:off x="727789" y="213485"/>
            <a:ext cx="3956180" cy="635041"/>
          </a:xfrm>
          <a:prstGeom prst="rect">
            <a:avLst/>
          </a:prstGeom>
          <a:blipFill rotWithShape="1">
            <a:blip r:embed="rId3">
              <a:alphaModFix/>
            </a:blip>
            <a:tile algn="tl" flip="none" tx="0" sx="100000" ty="0" sy="100000"/>
          </a:blipFill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lgerian"/>
              <a:buNone/>
            </a:pPr>
            <a:r>
              <a:rPr b="1" lang="en-GB">
                <a:latin typeface="Algerian"/>
                <a:ea typeface="Algerian"/>
                <a:cs typeface="Algerian"/>
                <a:sym typeface="Algerian"/>
              </a:rPr>
              <a:t>REFERENCES</a:t>
            </a:r>
            <a:r>
              <a:rPr lang="en-GB">
                <a:latin typeface="Algerian"/>
                <a:ea typeface="Algerian"/>
                <a:cs typeface="Algerian"/>
                <a:sym typeface="Algerian"/>
              </a:rPr>
              <a:t> </a:t>
            </a:r>
            <a:endParaRPr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1091" name="Google Shape;1091;p13"/>
          <p:cNvSpPr txBox="1"/>
          <p:nvPr>
            <p:ph idx="1" type="body"/>
          </p:nvPr>
        </p:nvSpPr>
        <p:spPr>
          <a:xfrm>
            <a:off x="-1" y="867747"/>
            <a:ext cx="7636173" cy="59628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t/>
            </a:r>
            <a:endParaRPr sz="13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Davis, F.D. (1989) ‘Perceived usefulness, perceived ease of use, and user acceptance of information technology’,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MIS Quarterly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, 13(3), pp. 319–340.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DeLone, W.H. and McLean, E.R. (1992) ‘Information systems success: The quest for the dependent variable’,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Information Systems Research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, 3(1), pp. 60–95.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DeLone, W.H. and McLean, E.R. (2003) ‘The DeLone and McLean model of information systems success: A ten-year update’,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Journal of Management Information Systems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, 19(4), pp. 9–30.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European Commission (2025)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Data protection and privacy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Available at : URL(Accessed at 30.09.2026)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Laudon, K.C. and Laudon, J.P. (2024)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Management Information Systems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18th edn. Harlow: Pearson.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O'Brien, J.A. and Marakas, G.M. (2020)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Management Information Systems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New York: McGraw-Hill.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Stair, R. and Reynolds, G. (2021)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Principles of Information Systems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Boston: Cengage Learning.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Amazon.com, Inc. (2025)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Annual Report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Seattle: Amazon.com, Inc.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Tesco PLC (2025)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Annual Report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. Welwyn Garden City: Tesco PLC.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rPr lang="en-GB">
                <a:latin typeface="Arial"/>
                <a:ea typeface="Arial"/>
                <a:cs typeface="Arial"/>
                <a:sym typeface="Arial"/>
              </a:rPr>
              <a:t>Jeyaraj, A. (2020) ‘DeLone &amp; McLean models of information system success: Critical meta-review and research directions’, </a:t>
            </a:r>
            <a:r>
              <a:rPr i="1" lang="en-GB">
                <a:latin typeface="Arial"/>
                <a:ea typeface="Arial"/>
                <a:cs typeface="Arial"/>
                <a:sym typeface="Arial"/>
              </a:rPr>
              <a:t>International Journal of Information Management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, 54, 102139.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80000"/>
              <a:buNone/>
            </a:pPr>
            <a:r>
              <a:t/>
            </a:r>
            <a:endParaRPr sz="1300"/>
          </a:p>
        </p:txBody>
      </p:sp>
      <p:pic>
        <p:nvPicPr>
          <p:cNvPr descr="350+ Reference Photos [HD] | Download Free Images On Unsplash" id="1092" name="Google Shape;1092;p13"/>
          <p:cNvPicPr preferRelativeResize="0"/>
          <p:nvPr/>
        </p:nvPicPr>
        <p:blipFill rotWithShape="1">
          <a:blip r:embed="rId4">
            <a:alphaModFix/>
          </a:blip>
          <a:srcRect b="5369" l="0" r="1" t="968"/>
          <a:stretch/>
        </p:blipFill>
        <p:spPr>
          <a:xfrm>
            <a:off x="8091732" y="27432"/>
            <a:ext cx="4100267" cy="68305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1_Ion">
  <a:themeElements>
    <a:clrScheme name="Ion">
      <a:dk1>
        <a:srgbClr val="000000"/>
      </a:dk1>
      <a:lt1>
        <a:srgbClr val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2013 - 2022 Theme">
  <a:themeElements>
    <a:clrScheme name="Office 2013 - 2022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Ion">
  <a:themeElements>
    <a:clrScheme name="Ion">
      <a:dk1>
        <a:srgbClr val="000000"/>
      </a:dk1>
      <a:lt1>
        <a:srgbClr val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Madison">
  <a:themeElements>
    <a:clrScheme name="Office 2007 - 2010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Archway">
  <a:themeElements>
    <a:clrScheme name="Archway">
      <a:dk1>
        <a:srgbClr val="000000"/>
      </a:dk1>
      <a:lt1>
        <a:srgbClr val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2026-09-22T08:55:23Z</dcterms:created>
</cp:coreProperties>
</file>