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72" autoAdjust="0"/>
    <p:restoredTop sz="94660"/>
  </p:normalViewPr>
  <p:slideViewPr>
    <p:cSldViewPr snapToGrid="0">
      <p:cViewPr varScale="1">
        <p:scale>
          <a:sx n="66" d="100"/>
          <a:sy n="66" d="100"/>
        </p:scale>
        <p:origin x="78" y="167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F8AD27-BF59-091B-5E53-FD0A27667D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4CC5D99-01FD-AC62-9916-68F486D33B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DC925B-DA0D-BEDA-093E-B1B44CB7D6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830AE-73D9-4BA2-833A-D2D1630379EB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52E584-39B8-4E9C-D719-C1CF4E9FAB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81E908-63B9-E989-9013-A91F1D3718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6569B-878F-480B-9FA0-4D3F3C2737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97718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3F6861-638F-C073-1844-A3D9D65B65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FA1150-2F18-877A-A896-EA243DC236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651698-F0D2-E3B1-38DD-CE79F8AC55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830AE-73D9-4BA2-833A-D2D1630379EB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BC2E87-3009-A008-E62F-986D1B0129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D084CE-DD98-DB83-79F8-08BF028CD7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6569B-878F-480B-9FA0-4D3F3C2737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23432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221507-DF7A-BCB3-0914-F113A1EB4D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BB9AEF-8AC3-648B-9A2A-43E9436FBC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AF99CC-7661-CB1F-F8AA-D98C818ABB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830AE-73D9-4BA2-833A-D2D1630379EB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5E36C7-F1BF-087D-DA6A-9934A5FDD3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E19B50-B730-A398-F6F2-66EAC6662B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6569B-878F-480B-9FA0-4D3F3C2737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19817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AE0E20-B6E4-F365-B80C-E47F179DE8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A94A67-46BB-3693-638D-07BA006FAAB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244E24-151A-B311-AB51-240AAF9D9A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D1B997-E91A-68AE-056E-6C3DCD9E05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830AE-73D9-4BA2-833A-D2D1630379EB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E754E9-876B-A470-30C2-EB8ECB6410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394575-F427-3A54-3A32-984760EC33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6569B-878F-480B-9FA0-4D3F3C2737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57362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F429CA-0C45-2617-CE1C-DC2A29D6E5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954AA0-3D88-FE32-B9F4-9D72404CD4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DFBC12-92DD-600C-9622-0146485874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F1A8BC3-9332-8FE6-1854-A8761469C66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4C546E-3D96-234A-4A51-21102B3EF00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89A9C1A-56E4-03DE-9478-8682267513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830AE-73D9-4BA2-833A-D2D1630379EB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086A66F-7CC7-4F99-DA39-799AD7D255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2D2358D-96EC-DE69-BD24-D6F16B9C94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6569B-878F-480B-9FA0-4D3F3C2737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53168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CE51AD-5381-38EE-2992-A447466432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23890FE-9A5C-EC6F-5294-B683AB6DF8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830AE-73D9-4BA2-833A-D2D1630379EB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0D04E6B-0530-FC15-8518-555C14827A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8F50ED-8BA0-E518-3E45-E52538B0D8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6569B-878F-480B-9FA0-4D3F3C2737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43561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0D9324A-4F59-3FEB-5CE4-E3B379653F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830AE-73D9-4BA2-833A-D2D1630379EB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62A53C-7497-0F08-5C24-C66D75BCF8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967F64-4CD1-0EA1-C750-D34084303E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6569B-878F-480B-9FA0-4D3F3C2737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98776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C9FA4E-C784-6D23-92FA-B72363DDD7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F2500B-4437-8DE2-8C96-F1B252CEB5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ACAEFE-8DBA-8A27-A3A7-455E260CEA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0B6A45-0CBD-C7E2-DC5B-6B180206B9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830AE-73D9-4BA2-833A-D2D1630379EB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521C61-E1FD-C815-0A72-0AD4FD1986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F3A087-7A26-E9E9-717E-1FBA046A20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6569B-878F-480B-9FA0-4D3F3C2737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27603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A09ED4-E638-13A2-9DDE-A950661BB8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95F3799-F922-50DD-239B-1A0818D97C4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72CBA50-E315-9FFA-612F-7BFE606494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B64A2C-D477-5CC2-7F5C-8B65E9A5BE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830AE-73D9-4BA2-833A-D2D1630379EB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5E24F1-B7F8-5576-C328-4A38545331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C08F06-2CF8-C985-86AE-FE132F8236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6569B-878F-480B-9FA0-4D3F3C2737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12310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B2D90A-F6AF-9808-7742-49BB77277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45702B6-7263-285E-7CD8-734A6DBD3C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C7595C-853B-C1CA-201C-03DFDE1227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830AE-73D9-4BA2-833A-D2D1630379EB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1DF6C0-C0E5-444C-848B-8D04709B4A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D7C84F-00D2-6DA5-71F1-FD43E69079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6569B-878F-480B-9FA0-4D3F3C2737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28094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64D0D8D-BCF2-F7F2-BF5F-5EF2E9E9779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FEC6A65-8D1D-4D4A-5842-D83C8C42D3C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D858E8-8DA4-08BA-B0F2-4B7C0258A4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830AE-73D9-4BA2-833A-D2D1630379EB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0241E0-90A0-3A90-BE1C-7C3F8B00C8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ADE2AB-50AE-9F44-2A02-2F04F058A0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6569B-878F-480B-9FA0-4D3F3C2737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174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66E04BA-50DC-54FE-E872-D3B2164236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EEF464-9E42-9B0A-E8D0-99088E1240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78B932-9D94-AE01-DFEA-34D469281E5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14830AE-73D9-4BA2-833A-D2D1630379EB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AD97C9-1DBF-21BB-6878-FDC1E50FF13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BA96CC-A476-3973-5106-591911107E9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F76569B-878F-480B-9FA0-4D3F3C2737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14689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5" Type="http://schemas.openxmlformats.org/officeDocument/2006/relationships/hyperlink" Target="https://uowtsd-my.sharepoint.com/:v:/r/personal/0150226_student_uwtsd_ac_uk/Documents/Recording-20250113_060157.webm?csf=1&amp;web=1&amp;e=ZWb2CP&amp;nav=eyJwbGF5YmFja09wdGlvbnMiOnt9LCJyZWZlcnJhbEluZm8iOnsicmVmZXJyYWxBcHAiOiJTdHJlYW1XZWJBcHAiLCJyZWZlcnJhbE1vZGUiOiJtaXMiLCJyZWZlcnJhbFZpZXciOiJwb3N0cm9sbC1jb3B5bGluayIsInJlZmVycmFsUGxheWJhY2tTZXNzaW9uSWQiOiIzZTNhNTIyZS1iZTFiLTRlZjQtOGY1Ni0yOTM5MjRkOTBlYWUifX0%3D" TargetMode="Externa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454F4C-3FDF-5CEB-7139-FED04E964C4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3600" b="1" i="0" dirty="0">
                <a:solidFill>
                  <a:srgbClr val="1D2125"/>
                </a:solidFill>
                <a:effectLst/>
                <a:latin typeface="-apple-system"/>
              </a:rPr>
              <a:t>Portfolio Part 3 Part 3 – Demonstrate and Propose mitigation strategy to enhance the given network</a:t>
            </a:r>
            <a:endParaRPr lang="en-GB" sz="36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F33EBC-963A-DFE3-F754-2D978A88632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0150226</a:t>
            </a:r>
            <a:br>
              <a:rPr lang="en-GB" sz="2000" dirty="0"/>
            </a:br>
            <a:r>
              <a:rPr lang="en-GB" sz="2000" dirty="0"/>
              <a:t>Gareth Bryant</a:t>
            </a:r>
          </a:p>
          <a:p>
            <a:r>
              <a:rPr lang="en-GB" sz="2000" dirty="0"/>
              <a:t>ACCB6000</a:t>
            </a:r>
          </a:p>
        </p:txBody>
      </p:sp>
    </p:spTree>
    <p:extLst>
      <p:ext uri="{BB962C8B-B14F-4D97-AF65-F5344CB8AC3E}">
        <p14:creationId xmlns:p14="http://schemas.microsoft.com/office/powerpoint/2010/main" val="39559487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16A226-CC9B-2855-2135-BFC6B4D28D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ffectLst/>
                <a:latin typeface="Arial, serif"/>
              </a:rPr>
              <a:t>Setting up the Network</a:t>
            </a:r>
            <a:br>
              <a:rPr lang="en-GB" dirty="0">
                <a:effectLst/>
              </a:rPr>
            </a:br>
            <a:endParaRPr lang="en-GB" dirty="0"/>
          </a:p>
        </p:txBody>
      </p:sp>
      <p:pic>
        <p:nvPicPr>
          <p:cNvPr id="4" name="activity1">
            <a:hlinkClick r:id="" action="ppaction://media"/>
            <a:extLst>
              <a:ext uri="{FF2B5EF4-FFF2-40B4-BE49-F238E27FC236}">
                <a16:creationId xmlns:a16="http://schemas.microsoft.com/office/drawing/2014/main" id="{16881440-6C7D-5EF6-1668-3C9C1FF177D6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227263" y="1825625"/>
            <a:ext cx="7735887" cy="4351338"/>
          </a:xfrm>
        </p:spPr>
      </p:pic>
    </p:spTree>
    <p:extLst>
      <p:ext uri="{BB962C8B-B14F-4D97-AF65-F5344CB8AC3E}">
        <p14:creationId xmlns:p14="http://schemas.microsoft.com/office/powerpoint/2010/main" val="2644197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055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FAC0F-4D88-D92C-FF37-A6B0305021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900" dirty="0">
                <a:effectLst/>
                <a:latin typeface="Arial, serif"/>
              </a:rPr>
              <a:t>Information Gathering</a:t>
            </a:r>
            <a:br>
              <a:rPr lang="en-GB" dirty="0">
                <a:effectLst/>
              </a:rPr>
            </a:br>
            <a:endParaRPr lang="en-GB" dirty="0"/>
          </a:p>
        </p:txBody>
      </p:sp>
      <p:pic>
        <p:nvPicPr>
          <p:cNvPr id="4" name="2">
            <a:hlinkClick r:id="" action="ppaction://media"/>
            <a:extLst>
              <a:ext uri="{FF2B5EF4-FFF2-40B4-BE49-F238E27FC236}">
                <a16:creationId xmlns:a16="http://schemas.microsoft.com/office/drawing/2014/main" id="{E814B99D-378C-5770-87DD-71986B56EF91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227263" y="1825625"/>
            <a:ext cx="7735887" cy="4351338"/>
          </a:xfrm>
        </p:spPr>
      </p:pic>
    </p:spTree>
    <p:extLst>
      <p:ext uri="{BB962C8B-B14F-4D97-AF65-F5344CB8AC3E}">
        <p14:creationId xmlns:p14="http://schemas.microsoft.com/office/powerpoint/2010/main" val="19159635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49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273234-288F-BCF1-C4CE-8F8C056F32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ffectLst/>
                <a:latin typeface="Arial, serif"/>
              </a:rPr>
              <a:t>Vulnerability Assessment</a:t>
            </a:r>
            <a:br>
              <a:rPr lang="en-GB" dirty="0">
                <a:effectLst/>
              </a:rPr>
            </a:br>
            <a:endParaRPr lang="en-GB" dirty="0"/>
          </a:p>
        </p:txBody>
      </p:sp>
      <p:pic>
        <p:nvPicPr>
          <p:cNvPr id="4" name="3">
            <a:hlinkClick r:id="" action="ppaction://media"/>
            <a:extLst>
              <a:ext uri="{FF2B5EF4-FFF2-40B4-BE49-F238E27FC236}">
                <a16:creationId xmlns:a16="http://schemas.microsoft.com/office/drawing/2014/main" id="{C34F3C42-00FA-5C57-DABE-50EC3C16C67E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227263" y="1825625"/>
            <a:ext cx="7735887" cy="4351338"/>
          </a:xfrm>
        </p:spPr>
      </p:pic>
    </p:spTree>
    <p:extLst>
      <p:ext uri="{BB962C8B-B14F-4D97-AF65-F5344CB8AC3E}">
        <p14:creationId xmlns:p14="http://schemas.microsoft.com/office/powerpoint/2010/main" val="2878265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499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635D0B-FE2D-9A12-D3E6-7C389FFA90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effectLst/>
                <a:latin typeface="Arial, serif"/>
              </a:rPr>
              <a:t>Exploit the Vulnerabilities</a:t>
            </a:r>
            <a:br>
              <a:rPr lang="en-GB" dirty="0">
                <a:effectLst/>
                <a:latin typeface="Arial, serif"/>
              </a:rPr>
            </a:br>
            <a:br>
              <a:rPr lang="en-GB" dirty="0">
                <a:effectLst/>
              </a:rPr>
            </a:br>
            <a:endParaRPr lang="en-GB" dirty="0"/>
          </a:p>
        </p:txBody>
      </p:sp>
      <p:pic>
        <p:nvPicPr>
          <p:cNvPr id="5" name="4">
            <a:hlinkClick r:id="" action="ppaction://media"/>
            <a:extLst>
              <a:ext uri="{FF2B5EF4-FFF2-40B4-BE49-F238E27FC236}">
                <a16:creationId xmlns:a16="http://schemas.microsoft.com/office/drawing/2014/main" id="{5A0ED9A5-716B-70B4-03DE-95E90A586A2A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017486" y="1825625"/>
            <a:ext cx="7518400" cy="4351338"/>
          </a:xfrm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F2020E47-104B-A447-FDB3-4FADB20D6BA0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8200" y="1027906"/>
            <a:ext cx="11199564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>
                <a:latin typeface="Arial" panose="020B0604020202020204" pitchFamily="34" charset="0"/>
                <a:hlinkClick r:id="rId5"/>
              </a:rPr>
              <a:t>Recording-20250113_060157.webm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7026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942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3C716-C10E-C8C6-44DB-99408DE1DA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Proposed Mitigations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DA2356-6AEB-DD90-AE8C-D1E8D519B0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dirty="0"/>
              <a:t>To stop responder </a:t>
            </a:r>
            <a:r>
              <a:rPr lang="en-GB" dirty="0" err="1"/>
              <a:t>aquiring</a:t>
            </a:r>
            <a:r>
              <a:rPr lang="en-GB" dirty="0"/>
              <a:t> credentials</a:t>
            </a:r>
          </a:p>
          <a:p>
            <a:r>
              <a:rPr lang="en-GB" dirty="0"/>
              <a:t>turn off multicast DNS in group policy editor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/>
              <a:t>setoolkit</a:t>
            </a:r>
            <a:r>
              <a:rPr lang="en-GB" dirty="0"/>
              <a:t> for copying the domain / </a:t>
            </a:r>
            <a:r>
              <a:rPr lang="en-GB" dirty="0" err="1"/>
              <a:t>intraweb</a:t>
            </a:r>
            <a:r>
              <a:rPr lang="en-GB" dirty="0"/>
              <a:t> login to steal creds from webpage</a:t>
            </a:r>
          </a:p>
          <a:p>
            <a:r>
              <a:rPr lang="en-GB" dirty="0"/>
              <a:t>set IIS to domain users (AD authentication) only and disable anonymous authentication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anonymous FTP for access</a:t>
            </a:r>
          </a:p>
          <a:p>
            <a:r>
              <a:rPr lang="en-GB" dirty="0"/>
              <a:t>turn off anonymous FTP in IIS server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Secure domain logins by using a strict password policy</a:t>
            </a:r>
          </a:p>
          <a:p>
            <a:r>
              <a:rPr lang="en-GB" dirty="0"/>
              <a:t>Again this is done using group policy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enable firewalls and restrict </a:t>
            </a:r>
            <a:r>
              <a:rPr lang="en-GB" dirty="0" err="1"/>
              <a:t>icmp</a:t>
            </a:r>
            <a:r>
              <a:rPr lang="en-GB" dirty="0"/>
              <a:t> echo response</a:t>
            </a:r>
          </a:p>
          <a:p>
            <a:pPr marL="0" indent="0">
              <a:buNone/>
            </a:pPr>
            <a:r>
              <a:rPr lang="en-GB" dirty="0"/>
              <a:t>turn on windows updates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38185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120</Words>
  <Application>Microsoft Office PowerPoint</Application>
  <PresentationFormat>Widescreen</PresentationFormat>
  <Paragraphs>26</Paragraphs>
  <Slides>6</Slides>
  <Notes>0</Notes>
  <HiddenSlides>0</HiddenSlides>
  <MMClips>4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-apple-system</vt:lpstr>
      <vt:lpstr>Aptos</vt:lpstr>
      <vt:lpstr>Aptos Display</vt:lpstr>
      <vt:lpstr>Arial</vt:lpstr>
      <vt:lpstr>Arial, serif</vt:lpstr>
      <vt:lpstr>Office Theme</vt:lpstr>
      <vt:lpstr>Portfolio Part 3 Part 3 – Demonstrate and Propose mitigation strategy to enhance the given network</vt:lpstr>
      <vt:lpstr>Setting up the Network </vt:lpstr>
      <vt:lpstr>Information Gathering </vt:lpstr>
      <vt:lpstr>Vulnerability Assessment </vt:lpstr>
      <vt:lpstr>Exploit the Vulnerabilities  </vt:lpstr>
      <vt:lpstr>Proposed Mitigations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Gareth Bryant (0150226)</dc:creator>
  <cp:lastModifiedBy>Gareth Bryant (0150226)</cp:lastModifiedBy>
  <cp:revision>3</cp:revision>
  <dcterms:created xsi:type="dcterms:W3CDTF">2025-01-13T06:13:58Z</dcterms:created>
  <dcterms:modified xsi:type="dcterms:W3CDTF">2025-01-13T06:48:57Z</dcterms:modified>
</cp:coreProperties>
</file>