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52" r:id="rId1"/>
  </p:sldMasterIdLst>
  <p:sldIdLst>
    <p:sldId id="256" r:id="rId2"/>
    <p:sldId id="261" r:id="rId3"/>
    <p:sldId id="257" r:id="rId4"/>
    <p:sldId id="264" r:id="rId5"/>
    <p:sldId id="258" r:id="rId6"/>
    <p:sldId id="276" r:id="rId7"/>
    <p:sldId id="263" r:id="rId8"/>
    <p:sldId id="269" r:id="rId9"/>
    <p:sldId id="270" r:id="rId10"/>
    <p:sldId id="262" r:id="rId11"/>
    <p:sldId id="271" r:id="rId12"/>
    <p:sldId id="272" r:id="rId13"/>
    <p:sldId id="273" r:id="rId14"/>
    <p:sldId id="274" r:id="rId15"/>
    <p:sldId id="275" r:id="rId16"/>
    <p:sldId id="266" r:id="rId17"/>
    <p:sldId id="260" r:id="rId18"/>
    <p:sldId id="26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155BC7-1950-E84E-8521-6360F915A0E6}" v="234" dt="2023-11-27T22:50:43.5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39"/>
    <p:restoredTop sz="94595"/>
  </p:normalViewPr>
  <p:slideViewPr>
    <p:cSldViewPr snapToGrid="0">
      <p:cViewPr varScale="1">
        <p:scale>
          <a:sx n="84" d="100"/>
          <a:sy n="84" d="100"/>
        </p:scale>
        <p:origin x="184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ige Davies (2307892)" userId="42c42b14-ba96-4bba-9b49-a8426cda314d" providerId="ADAL" clId="{69155BC7-1950-E84E-8521-6360F915A0E6}"/>
    <pc:docChg chg="undo custSel addSld delSld modSld">
      <pc:chgData name="Paige Davies (2307892)" userId="42c42b14-ba96-4bba-9b49-a8426cda314d" providerId="ADAL" clId="{69155BC7-1950-E84E-8521-6360F915A0E6}" dt="2023-11-27T22:51:10.254" v="7167" actId="20577"/>
      <pc:docMkLst>
        <pc:docMk/>
      </pc:docMkLst>
      <pc:sldChg chg="addSp delSp modSp mod modTransition addAnim delAnim delDesignElem">
        <pc:chgData name="Paige Davies (2307892)" userId="42c42b14-ba96-4bba-9b49-a8426cda314d" providerId="ADAL" clId="{69155BC7-1950-E84E-8521-6360F915A0E6}" dt="2023-11-27T18:06:37.271" v="5933"/>
        <pc:sldMkLst>
          <pc:docMk/>
          <pc:sldMk cId="3411292766" sldId="256"/>
        </pc:sldMkLst>
        <pc:spChg chg="mod">
          <ac:chgData name="Paige Davies (2307892)" userId="42c42b14-ba96-4bba-9b49-a8426cda314d" providerId="ADAL" clId="{69155BC7-1950-E84E-8521-6360F915A0E6}" dt="2023-11-25T13:42:26.864" v="973" actId="26606"/>
          <ac:spMkLst>
            <pc:docMk/>
            <pc:sldMk cId="3411292766" sldId="256"/>
            <ac:spMk id="2" creationId="{40D2561B-CC2B-A612-E753-A5C9F02C9512}"/>
          </ac:spMkLst>
        </pc:spChg>
        <pc:spChg chg="mod">
          <ac:chgData name="Paige Davies (2307892)" userId="42c42b14-ba96-4bba-9b49-a8426cda314d" providerId="ADAL" clId="{69155BC7-1950-E84E-8521-6360F915A0E6}" dt="2023-11-25T13:43:10.667" v="976" actId="2711"/>
          <ac:spMkLst>
            <pc:docMk/>
            <pc:sldMk cId="3411292766" sldId="256"/>
            <ac:spMk id="3" creationId="{7C1B2C95-098F-4C6A-90F7-6DAFDCE61CD1}"/>
          </ac:spMkLst>
        </pc:spChg>
        <pc:spChg chg="add del mod">
          <ac:chgData name="Paige Davies (2307892)" userId="42c42b14-ba96-4bba-9b49-a8426cda314d" providerId="ADAL" clId="{69155BC7-1950-E84E-8521-6360F915A0E6}" dt="2023-11-25T10:44:52.468" v="261"/>
          <ac:spMkLst>
            <pc:docMk/>
            <pc:sldMk cId="3411292766" sldId="256"/>
            <ac:spMk id="5" creationId="{98235107-DD7D-CB29-CCBF-4A85DF138EAB}"/>
          </ac:spMkLst>
        </pc:spChg>
        <pc:spChg chg="add del mod">
          <ac:chgData name="Paige Davies (2307892)" userId="42c42b14-ba96-4bba-9b49-a8426cda314d" providerId="ADAL" clId="{69155BC7-1950-E84E-8521-6360F915A0E6}" dt="2023-11-25T10:44:54.773" v="262" actId="478"/>
          <ac:spMkLst>
            <pc:docMk/>
            <pc:sldMk cId="3411292766" sldId="256"/>
            <ac:spMk id="6" creationId="{95812BD8-D0D1-A9D0-CE21-3342A4857BD8}"/>
          </ac:spMkLst>
        </pc:spChg>
        <pc:spChg chg="add del mod">
          <ac:chgData name="Paige Davies (2307892)" userId="42c42b14-ba96-4bba-9b49-a8426cda314d" providerId="ADAL" clId="{69155BC7-1950-E84E-8521-6360F915A0E6}" dt="2023-11-25T10:45:24.709" v="269" actId="478"/>
          <ac:spMkLst>
            <pc:docMk/>
            <pc:sldMk cId="3411292766" sldId="256"/>
            <ac:spMk id="7" creationId="{DF9140C0-12BA-0BBA-5077-6CDDBFFC1272}"/>
          </ac:spMkLst>
        </pc:spChg>
        <pc:spChg chg="del">
          <ac:chgData name="Paige Davies (2307892)" userId="42c42b14-ba96-4bba-9b49-a8426cda314d" providerId="ADAL" clId="{69155BC7-1950-E84E-8521-6360F915A0E6}" dt="2023-11-25T13:27:48.814" v="874"/>
          <ac:spMkLst>
            <pc:docMk/>
            <pc:sldMk cId="3411292766" sldId="256"/>
            <ac:spMk id="9" creationId="{0ED28709-5CB7-44D6-B3BC-B1C015D6BE3D}"/>
          </ac:spMkLst>
        </pc:spChg>
        <pc:spChg chg="del">
          <ac:chgData name="Paige Davies (2307892)" userId="42c42b14-ba96-4bba-9b49-a8426cda314d" providerId="ADAL" clId="{69155BC7-1950-E84E-8521-6360F915A0E6}" dt="2023-11-25T13:27:48.814" v="874"/>
          <ac:spMkLst>
            <pc:docMk/>
            <pc:sldMk cId="3411292766" sldId="256"/>
            <ac:spMk id="11" creationId="{1AE2FDE4-8ECB-4D0B-B871-D4EE526064C4}"/>
          </ac:spMkLst>
        </pc:spChg>
        <pc:spChg chg="add del">
          <ac:chgData name="Paige Davies (2307892)" userId="42c42b14-ba96-4bba-9b49-a8426cda314d" providerId="ADAL" clId="{69155BC7-1950-E84E-8521-6360F915A0E6}" dt="2023-11-25T13:28:57.312" v="889" actId="26606"/>
          <ac:spMkLst>
            <pc:docMk/>
            <pc:sldMk cId="3411292766" sldId="256"/>
            <ac:spMk id="1028" creationId="{41B79267-F76A-4F76-90C0-4A74F88E952A}"/>
          </ac:spMkLst>
        </pc:spChg>
        <pc:spChg chg="add del">
          <ac:chgData name="Paige Davies (2307892)" userId="42c42b14-ba96-4bba-9b49-a8426cda314d" providerId="ADAL" clId="{69155BC7-1950-E84E-8521-6360F915A0E6}" dt="2023-11-25T13:28:32.478" v="881"/>
          <ac:spMkLst>
            <pc:docMk/>
            <pc:sldMk cId="3411292766" sldId="256"/>
            <ac:spMk id="1031" creationId="{970A98CA-71CF-41CD-937B-850795886A59}"/>
          </ac:spMkLst>
        </pc:spChg>
        <pc:spChg chg="add del">
          <ac:chgData name="Paige Davies (2307892)" userId="42c42b14-ba96-4bba-9b49-a8426cda314d" providerId="ADAL" clId="{69155BC7-1950-E84E-8521-6360F915A0E6}" dt="2023-11-25T13:28:32.478" v="881"/>
          <ac:spMkLst>
            <pc:docMk/>
            <pc:sldMk cId="3411292766" sldId="256"/>
            <ac:spMk id="1054" creationId="{57FEE73E-FB69-4E9E-BF08-78CA1886256E}"/>
          </ac:spMkLst>
        </pc:spChg>
        <pc:spChg chg="add del">
          <ac:chgData name="Paige Davies (2307892)" userId="42c42b14-ba96-4bba-9b49-a8426cda314d" providerId="ADAL" clId="{69155BC7-1950-E84E-8521-6360F915A0E6}" dt="2023-11-25T13:28:57.312" v="889" actId="26606"/>
          <ac:spMkLst>
            <pc:docMk/>
            <pc:sldMk cId="3411292766" sldId="256"/>
            <ac:spMk id="1074" creationId="{1DA332A5-BA16-4DE3-82C5-22B2214C2EB0}"/>
          </ac:spMkLst>
        </pc:spChg>
        <pc:spChg chg="add del">
          <ac:chgData name="Paige Davies (2307892)" userId="42c42b14-ba96-4bba-9b49-a8426cda314d" providerId="ADAL" clId="{69155BC7-1950-E84E-8521-6360F915A0E6}" dt="2023-11-25T13:42:26.880" v="974" actId="26606"/>
          <ac:spMkLst>
            <pc:docMk/>
            <pc:sldMk cId="3411292766" sldId="256"/>
            <ac:spMk id="1079" creationId="{ED32F2F9-D6EF-463D-BFFE-E1BC93577E4F}"/>
          </ac:spMkLst>
        </pc:spChg>
        <pc:spChg chg="add del">
          <ac:chgData name="Paige Davies (2307892)" userId="42c42b14-ba96-4bba-9b49-a8426cda314d" providerId="ADAL" clId="{69155BC7-1950-E84E-8521-6360F915A0E6}" dt="2023-11-25T13:42:26.864" v="973" actId="26606"/>
          <ac:spMkLst>
            <pc:docMk/>
            <pc:sldMk cId="3411292766" sldId="256"/>
            <ac:spMk id="1108" creationId="{A865893D-0C62-47C6-A188-ACD759100309}"/>
          </ac:spMkLst>
        </pc:spChg>
        <pc:spChg chg="add">
          <ac:chgData name="Paige Davies (2307892)" userId="42c42b14-ba96-4bba-9b49-a8426cda314d" providerId="ADAL" clId="{69155BC7-1950-E84E-8521-6360F915A0E6}" dt="2023-11-25T13:42:26.880" v="974" actId="26606"/>
          <ac:spMkLst>
            <pc:docMk/>
            <pc:sldMk cId="3411292766" sldId="256"/>
            <ac:spMk id="1135" creationId="{ED32F2F9-D6EF-463D-BFFE-E1BC93577E4F}"/>
          </ac:spMkLst>
        </pc:spChg>
        <pc:grpChg chg="del">
          <ac:chgData name="Paige Davies (2307892)" userId="42c42b14-ba96-4bba-9b49-a8426cda314d" providerId="ADAL" clId="{69155BC7-1950-E84E-8521-6360F915A0E6}" dt="2023-11-25T13:27:48.814" v="874"/>
          <ac:grpSpMkLst>
            <pc:docMk/>
            <pc:sldMk cId="3411292766" sldId="256"/>
            <ac:grpSpMk id="17" creationId="{9B97FD1C-2756-4C3B-9EA4-69F478100302}"/>
          </ac:grpSpMkLst>
        </pc:grpChg>
        <pc:grpChg chg="add del">
          <ac:chgData name="Paige Davies (2307892)" userId="42c42b14-ba96-4bba-9b49-a8426cda314d" providerId="ADAL" clId="{69155BC7-1950-E84E-8521-6360F915A0E6}" dt="2023-11-25T13:28:57.312" v="889" actId="26606"/>
          <ac:grpSpMkLst>
            <pc:docMk/>
            <pc:sldMk cId="3411292766" sldId="256"/>
            <ac:grpSpMk id="1029" creationId="{9C445207-0BC9-4D48-8FC7-C16E9B1C37DC}"/>
          </ac:grpSpMkLst>
        </pc:grpChg>
        <pc:grpChg chg="add del">
          <ac:chgData name="Paige Davies (2307892)" userId="42c42b14-ba96-4bba-9b49-a8426cda314d" providerId="ADAL" clId="{69155BC7-1950-E84E-8521-6360F915A0E6}" dt="2023-11-25T13:28:32.478" v="881"/>
          <ac:grpSpMkLst>
            <pc:docMk/>
            <pc:sldMk cId="3411292766" sldId="256"/>
            <ac:grpSpMk id="1033" creationId="{6F326EE7-A508-4EF7-AFBF-63D7A596E9EA}"/>
          </ac:grpSpMkLst>
        </pc:grpChg>
        <pc:grpChg chg="add del">
          <ac:chgData name="Paige Davies (2307892)" userId="42c42b14-ba96-4bba-9b49-a8426cda314d" providerId="ADAL" clId="{69155BC7-1950-E84E-8521-6360F915A0E6}" dt="2023-11-25T13:28:32.478" v="881"/>
          <ac:grpSpMkLst>
            <pc:docMk/>
            <pc:sldMk cId="3411292766" sldId="256"/>
            <ac:grpSpMk id="1056" creationId="{9D45FA45-1472-4C71-BA56-6BFB628AD0C5}"/>
          </ac:grpSpMkLst>
        </pc:grpChg>
        <pc:grpChg chg="add del">
          <ac:chgData name="Paige Davies (2307892)" userId="42c42b14-ba96-4bba-9b49-a8426cda314d" providerId="ADAL" clId="{69155BC7-1950-E84E-8521-6360F915A0E6}" dt="2023-11-25T13:28:57.312" v="889" actId="26606"/>
          <ac:grpSpMkLst>
            <pc:docMk/>
            <pc:sldMk cId="3411292766" sldId="256"/>
            <ac:grpSpMk id="1075" creationId="{8F47AB70-A01A-4FBE-B56A-E0F84A7A504B}"/>
          </ac:grpSpMkLst>
        </pc:grpChg>
        <pc:grpChg chg="add del">
          <ac:chgData name="Paige Davies (2307892)" userId="42c42b14-ba96-4bba-9b49-a8426cda314d" providerId="ADAL" clId="{69155BC7-1950-E84E-8521-6360F915A0E6}" dt="2023-11-25T13:42:26.880" v="974" actId="26606"/>
          <ac:grpSpMkLst>
            <pc:docMk/>
            <pc:sldMk cId="3411292766" sldId="256"/>
            <ac:grpSpMk id="1080" creationId="{A21D1246-125F-4B4F-A224-A498E49B954F}"/>
          </ac:grpSpMkLst>
        </pc:grpChg>
        <pc:grpChg chg="add del">
          <ac:chgData name="Paige Davies (2307892)" userId="42c42b14-ba96-4bba-9b49-a8426cda314d" providerId="ADAL" clId="{69155BC7-1950-E84E-8521-6360F915A0E6}" dt="2023-11-25T13:42:26.880" v="974" actId="26606"/>
          <ac:grpSpMkLst>
            <pc:docMk/>
            <pc:sldMk cId="3411292766" sldId="256"/>
            <ac:grpSpMk id="1100" creationId="{3CFCC4DA-26AF-46A6-9986-98457AC07B33}"/>
          </ac:grpSpMkLst>
        </pc:grpChg>
        <pc:grpChg chg="add del">
          <ac:chgData name="Paige Davies (2307892)" userId="42c42b14-ba96-4bba-9b49-a8426cda314d" providerId="ADAL" clId="{69155BC7-1950-E84E-8521-6360F915A0E6}" dt="2023-11-25T13:42:26.864" v="973" actId="26606"/>
          <ac:grpSpMkLst>
            <pc:docMk/>
            <pc:sldMk cId="3411292766" sldId="256"/>
            <ac:grpSpMk id="1110" creationId="{6087251C-B597-4FD7-98B4-C7BE41C0322C}"/>
          </ac:grpSpMkLst>
        </pc:grpChg>
        <pc:grpChg chg="add del">
          <ac:chgData name="Paige Davies (2307892)" userId="42c42b14-ba96-4bba-9b49-a8426cda314d" providerId="ADAL" clId="{69155BC7-1950-E84E-8521-6360F915A0E6}" dt="2023-11-25T13:42:26.864" v="973" actId="26606"/>
          <ac:grpSpMkLst>
            <pc:docMk/>
            <pc:sldMk cId="3411292766" sldId="256"/>
            <ac:grpSpMk id="1131" creationId="{A6D27E3A-76BE-4E30-83BB-0084594D3727}"/>
          </ac:grpSpMkLst>
        </pc:grpChg>
        <pc:grpChg chg="add">
          <ac:chgData name="Paige Davies (2307892)" userId="42c42b14-ba96-4bba-9b49-a8426cda314d" providerId="ADAL" clId="{69155BC7-1950-E84E-8521-6360F915A0E6}" dt="2023-11-25T13:42:26.880" v="974" actId="26606"/>
          <ac:grpSpMkLst>
            <pc:docMk/>
            <pc:sldMk cId="3411292766" sldId="256"/>
            <ac:grpSpMk id="1136" creationId="{A21D1246-125F-4B4F-A224-A498E49B954F}"/>
          </ac:grpSpMkLst>
        </pc:grpChg>
        <pc:grpChg chg="add">
          <ac:chgData name="Paige Davies (2307892)" userId="42c42b14-ba96-4bba-9b49-a8426cda314d" providerId="ADAL" clId="{69155BC7-1950-E84E-8521-6360F915A0E6}" dt="2023-11-25T13:42:26.880" v="974" actId="26606"/>
          <ac:grpSpMkLst>
            <pc:docMk/>
            <pc:sldMk cId="3411292766" sldId="256"/>
            <ac:grpSpMk id="1156" creationId="{3CFCC4DA-26AF-46A6-9986-98457AC07B33}"/>
          </ac:grpSpMkLst>
        </pc:grpChg>
        <pc:picChg chg="del mod">
          <ac:chgData name="Paige Davies (2307892)" userId="42c42b14-ba96-4bba-9b49-a8426cda314d" providerId="ADAL" clId="{69155BC7-1950-E84E-8521-6360F915A0E6}" dt="2023-11-25T13:39:30.585" v="962" actId="478"/>
          <ac:picMkLst>
            <pc:docMk/>
            <pc:sldMk cId="3411292766" sldId="256"/>
            <ac:picMk id="4" creationId="{96E66EEB-02BA-AE13-5C05-719733ACE6F4}"/>
          </ac:picMkLst>
        </pc:picChg>
        <pc:picChg chg="add mod ord">
          <ac:chgData name="Paige Davies (2307892)" userId="42c42b14-ba96-4bba-9b49-a8426cda314d" providerId="ADAL" clId="{69155BC7-1950-E84E-8521-6360F915A0E6}" dt="2023-11-25T13:42:26.880" v="974" actId="26606"/>
          <ac:picMkLst>
            <pc:docMk/>
            <pc:sldMk cId="3411292766" sldId="256"/>
            <ac:picMk id="8" creationId="{02CD4B9D-990F-8E6E-9E7E-5E22D950EF13}"/>
          </ac:picMkLst>
        </pc:picChg>
        <pc:picChg chg="add mod ord">
          <ac:chgData name="Paige Davies (2307892)" userId="42c42b14-ba96-4bba-9b49-a8426cda314d" providerId="ADAL" clId="{69155BC7-1950-E84E-8521-6360F915A0E6}" dt="2023-11-25T13:42:26.880" v="974" actId="26606"/>
          <ac:picMkLst>
            <pc:docMk/>
            <pc:sldMk cId="3411292766" sldId="256"/>
            <ac:picMk id="1026" creationId="{4AF4DAE1-D5FC-C85B-A863-6FD3B4327437}"/>
          </ac:picMkLst>
        </pc:picChg>
        <pc:cxnChg chg="del">
          <ac:chgData name="Paige Davies (2307892)" userId="42c42b14-ba96-4bba-9b49-a8426cda314d" providerId="ADAL" clId="{69155BC7-1950-E84E-8521-6360F915A0E6}" dt="2023-11-25T13:27:48.814" v="874"/>
          <ac:cxnSpMkLst>
            <pc:docMk/>
            <pc:sldMk cId="3411292766" sldId="256"/>
            <ac:cxnSpMk id="13" creationId="{C9C09A4F-8DE1-4622-BAE9-9E65C0252F0F}"/>
          </ac:cxnSpMkLst>
        </pc:cxnChg>
        <pc:cxnChg chg="del">
          <ac:chgData name="Paige Davies (2307892)" userId="42c42b14-ba96-4bba-9b49-a8426cda314d" providerId="ADAL" clId="{69155BC7-1950-E84E-8521-6360F915A0E6}" dt="2023-11-25T13:27:48.814" v="874"/>
          <ac:cxnSpMkLst>
            <pc:docMk/>
            <pc:sldMk cId="3411292766" sldId="256"/>
            <ac:cxnSpMk id="15" creationId="{7DAD8094-670D-4F60-875A-A60C3CD0C7E6}"/>
          </ac:cxnSpMkLst>
        </pc:cxnChg>
      </pc:sldChg>
      <pc:sldChg chg="modSp mod modTransition">
        <pc:chgData name="Paige Davies (2307892)" userId="42c42b14-ba96-4bba-9b49-a8426cda314d" providerId="ADAL" clId="{69155BC7-1950-E84E-8521-6360F915A0E6}" dt="2023-11-27T21:31:19.070" v="6942" actId="1076"/>
        <pc:sldMkLst>
          <pc:docMk/>
          <pc:sldMk cId="3435838457" sldId="257"/>
        </pc:sldMkLst>
        <pc:spChg chg="mod">
          <ac:chgData name="Paige Davies (2307892)" userId="42c42b14-ba96-4bba-9b49-a8426cda314d" providerId="ADAL" clId="{69155BC7-1950-E84E-8521-6360F915A0E6}" dt="2023-11-25T13:28:44.860" v="887"/>
          <ac:spMkLst>
            <pc:docMk/>
            <pc:sldMk cId="3435838457" sldId="257"/>
            <ac:spMk id="2" creationId="{C6163C6E-9B2F-38A1-8A52-BAA6A47B41F9}"/>
          </ac:spMkLst>
        </pc:spChg>
        <pc:spChg chg="mod">
          <ac:chgData name="Paige Davies (2307892)" userId="42c42b14-ba96-4bba-9b49-a8426cda314d" providerId="ADAL" clId="{69155BC7-1950-E84E-8521-6360F915A0E6}" dt="2023-11-27T21:31:19.070" v="6942" actId="1076"/>
          <ac:spMkLst>
            <pc:docMk/>
            <pc:sldMk cId="3435838457" sldId="257"/>
            <ac:spMk id="3" creationId="{34AC5EEE-4A87-66AA-8950-A74FB71994ED}"/>
          </ac:spMkLst>
        </pc:spChg>
      </pc:sldChg>
      <pc:sldChg chg="addSp delSp modSp mod modTransition setBg">
        <pc:chgData name="Paige Davies (2307892)" userId="42c42b14-ba96-4bba-9b49-a8426cda314d" providerId="ADAL" clId="{69155BC7-1950-E84E-8521-6360F915A0E6}" dt="2023-11-27T18:07:20.894" v="5942"/>
        <pc:sldMkLst>
          <pc:docMk/>
          <pc:sldMk cId="2703193901" sldId="258"/>
        </pc:sldMkLst>
        <pc:spChg chg="mod">
          <ac:chgData name="Paige Davies (2307892)" userId="42c42b14-ba96-4bba-9b49-a8426cda314d" providerId="ADAL" clId="{69155BC7-1950-E84E-8521-6360F915A0E6}" dt="2023-11-26T20:56:40.737" v="3122" actId="113"/>
          <ac:spMkLst>
            <pc:docMk/>
            <pc:sldMk cId="2703193901" sldId="258"/>
            <ac:spMk id="2" creationId="{5C7CA0F3-83F6-292C-FEEB-F841C64567AD}"/>
          </ac:spMkLst>
        </pc:spChg>
        <pc:spChg chg="add del mod">
          <ac:chgData name="Paige Davies (2307892)" userId="42c42b14-ba96-4bba-9b49-a8426cda314d" providerId="ADAL" clId="{69155BC7-1950-E84E-8521-6360F915A0E6}" dt="2023-11-25T13:30:28.590" v="914" actId="26606"/>
          <ac:spMkLst>
            <pc:docMk/>
            <pc:sldMk cId="2703193901" sldId="258"/>
            <ac:spMk id="3" creationId="{22CC7AF1-5FA4-6501-47C2-F0954B958278}"/>
          </ac:spMkLst>
        </pc:spChg>
        <pc:spChg chg="add del mod">
          <ac:chgData name="Paige Davies (2307892)" userId="42c42b14-ba96-4bba-9b49-a8426cda314d" providerId="ADAL" clId="{69155BC7-1950-E84E-8521-6360F915A0E6}" dt="2023-11-25T23:15:20.029" v="2018"/>
          <ac:spMkLst>
            <pc:docMk/>
            <pc:sldMk cId="2703193901" sldId="258"/>
            <ac:spMk id="4" creationId="{645D9EDB-8107-973A-A989-DF4743B9BC18}"/>
          </ac:spMkLst>
        </pc:spChg>
        <pc:spChg chg="add del mod">
          <ac:chgData name="Paige Davies (2307892)" userId="42c42b14-ba96-4bba-9b49-a8426cda314d" providerId="ADAL" clId="{69155BC7-1950-E84E-8521-6360F915A0E6}" dt="2023-11-26T20:54:38.334" v="3005"/>
          <ac:spMkLst>
            <pc:docMk/>
            <pc:sldMk cId="2703193901" sldId="258"/>
            <ac:spMk id="6" creationId="{5A41E320-D876-6822-7576-134262217C0E}"/>
          </ac:spMkLst>
        </pc:spChg>
        <pc:spChg chg="add del">
          <ac:chgData name="Paige Davies (2307892)" userId="42c42b14-ba96-4bba-9b49-a8426cda314d" providerId="ADAL" clId="{69155BC7-1950-E84E-8521-6360F915A0E6}" dt="2023-11-25T13:30:28.564" v="913" actId="26606"/>
          <ac:spMkLst>
            <pc:docMk/>
            <pc:sldMk cId="2703193901" sldId="258"/>
            <ac:spMk id="7" creationId="{D75627FE-0AC5-4349-AC08-45A58BEC9B8C}"/>
          </ac:spMkLst>
        </pc:spChg>
        <pc:spChg chg="add del">
          <ac:chgData name="Paige Davies (2307892)" userId="42c42b14-ba96-4bba-9b49-a8426cda314d" providerId="ADAL" clId="{69155BC7-1950-E84E-8521-6360F915A0E6}" dt="2023-11-25T13:30:19.280" v="909" actId="26606"/>
          <ac:spMkLst>
            <pc:docMk/>
            <pc:sldMk cId="2703193901" sldId="258"/>
            <ac:spMk id="8" creationId="{F3C5918A-1DC5-4CF3-AA27-00AA3088AA9F}"/>
          </ac:spMkLst>
        </pc:spChg>
        <pc:spChg chg="add del">
          <ac:chgData name="Paige Davies (2307892)" userId="42c42b14-ba96-4bba-9b49-a8426cda314d" providerId="ADAL" clId="{69155BC7-1950-E84E-8521-6360F915A0E6}" dt="2023-11-25T13:30:19.280" v="909" actId="26606"/>
          <ac:spMkLst>
            <pc:docMk/>
            <pc:sldMk cId="2703193901" sldId="258"/>
            <ac:spMk id="10" creationId="{B786683A-6FD6-4BF7-B3B0-DC397677391F}"/>
          </ac:spMkLst>
        </pc:spChg>
        <pc:spChg chg="add del">
          <ac:chgData name="Paige Davies (2307892)" userId="42c42b14-ba96-4bba-9b49-a8426cda314d" providerId="ADAL" clId="{69155BC7-1950-E84E-8521-6360F915A0E6}" dt="2023-11-25T13:30:19.280" v="909" actId="26606"/>
          <ac:spMkLst>
            <pc:docMk/>
            <pc:sldMk cId="2703193901" sldId="258"/>
            <ac:spMk id="12" creationId="{05169E50-59FB-4AEE-B61D-44A882A4CD2C}"/>
          </ac:spMkLst>
        </pc:spChg>
        <pc:spChg chg="add del">
          <ac:chgData name="Paige Davies (2307892)" userId="42c42b14-ba96-4bba-9b49-a8426cda314d" providerId="ADAL" clId="{69155BC7-1950-E84E-8521-6360F915A0E6}" dt="2023-11-25T13:30:19.280" v="909" actId="26606"/>
          <ac:spMkLst>
            <pc:docMk/>
            <pc:sldMk cId="2703193901" sldId="258"/>
            <ac:spMk id="14" creationId="{117C30F0-5A38-4B60-B632-3AF7C2780824}"/>
          </ac:spMkLst>
        </pc:spChg>
        <pc:spChg chg="add del">
          <ac:chgData name="Paige Davies (2307892)" userId="42c42b14-ba96-4bba-9b49-a8426cda314d" providerId="ADAL" clId="{69155BC7-1950-E84E-8521-6360F915A0E6}" dt="2023-11-25T13:30:19.280" v="909" actId="26606"/>
          <ac:spMkLst>
            <pc:docMk/>
            <pc:sldMk cId="2703193901" sldId="258"/>
            <ac:spMk id="16" creationId="{A200CBA5-3F2B-4AAC-9F86-99AFECC19C1D}"/>
          </ac:spMkLst>
        </pc:spChg>
        <pc:spChg chg="add del">
          <ac:chgData name="Paige Davies (2307892)" userId="42c42b14-ba96-4bba-9b49-a8426cda314d" providerId="ADAL" clId="{69155BC7-1950-E84E-8521-6360F915A0E6}" dt="2023-11-25T13:30:28.564" v="913" actId="26606"/>
          <ac:spMkLst>
            <pc:docMk/>
            <pc:sldMk cId="2703193901" sldId="258"/>
            <ac:spMk id="33" creationId="{BC2574CF-1D35-4994-87BD-5A3378E1AB34}"/>
          </ac:spMkLst>
        </pc:spChg>
        <pc:spChg chg="add del">
          <ac:chgData name="Paige Davies (2307892)" userId="42c42b14-ba96-4bba-9b49-a8426cda314d" providerId="ADAL" clId="{69155BC7-1950-E84E-8521-6360F915A0E6}" dt="2023-11-25T13:30:28.564" v="913" actId="26606"/>
          <ac:spMkLst>
            <pc:docMk/>
            <pc:sldMk cId="2703193901" sldId="258"/>
            <ac:spMk id="37" creationId="{22CC7AF1-5FA4-6501-47C2-F0954B958278}"/>
          </ac:spMkLst>
        </pc:spChg>
        <pc:spChg chg="add del">
          <ac:chgData name="Paige Davies (2307892)" userId="42c42b14-ba96-4bba-9b49-a8426cda314d" providerId="ADAL" clId="{69155BC7-1950-E84E-8521-6360F915A0E6}" dt="2023-11-25T13:33:42.747" v="919" actId="26606"/>
          <ac:spMkLst>
            <pc:docMk/>
            <pc:sldMk cId="2703193901" sldId="258"/>
            <ac:spMk id="39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5T13:33:30.645" v="916" actId="26606"/>
          <ac:spMkLst>
            <pc:docMk/>
            <pc:sldMk cId="2703193901" sldId="258"/>
            <ac:spMk id="67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5T13:33:42.698" v="918" actId="26606"/>
          <ac:spMkLst>
            <pc:docMk/>
            <pc:sldMk cId="2703193901" sldId="258"/>
            <ac:spMk id="92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5T13:36:12.654" v="940" actId="26606"/>
          <ac:spMkLst>
            <pc:docMk/>
            <pc:sldMk cId="2703193901" sldId="258"/>
            <ac:spMk id="116" creationId="{FE43D436-9D76-4479-B202-282AA3363E28}"/>
          </ac:spMkLst>
        </pc:spChg>
        <pc:spChg chg="add del">
          <ac:chgData name="Paige Davies (2307892)" userId="42c42b14-ba96-4bba-9b49-a8426cda314d" providerId="ADAL" clId="{69155BC7-1950-E84E-8521-6360F915A0E6}" dt="2023-11-25T13:35:11.506" v="923" actId="26606"/>
          <ac:spMkLst>
            <pc:docMk/>
            <pc:sldMk cId="2703193901" sldId="258"/>
            <ac:spMk id="122" creationId="{FE43D436-9D76-4479-B202-282AA3363E28}"/>
          </ac:spMkLst>
        </pc:spChg>
        <pc:spChg chg="add del">
          <ac:chgData name="Paige Davies (2307892)" userId="42c42b14-ba96-4bba-9b49-a8426cda314d" providerId="ADAL" clId="{69155BC7-1950-E84E-8521-6360F915A0E6}" dt="2023-11-25T13:35:13.478" v="925" actId="26606"/>
          <ac:spMkLst>
            <pc:docMk/>
            <pc:sldMk cId="2703193901" sldId="258"/>
            <ac:spMk id="147" creationId="{FE43D436-9D76-4479-B202-282AA3363E28}"/>
          </ac:spMkLst>
        </pc:spChg>
        <pc:spChg chg="add del">
          <ac:chgData name="Paige Davies (2307892)" userId="42c42b14-ba96-4bba-9b49-a8426cda314d" providerId="ADAL" clId="{69155BC7-1950-E84E-8521-6360F915A0E6}" dt="2023-11-25T13:35:16.392" v="927" actId="26606"/>
          <ac:spMkLst>
            <pc:docMk/>
            <pc:sldMk cId="2703193901" sldId="258"/>
            <ac:spMk id="171" creationId="{FE43D436-9D76-4479-B202-282AA3363E28}"/>
          </ac:spMkLst>
        </pc:spChg>
        <pc:spChg chg="add del">
          <ac:chgData name="Paige Davies (2307892)" userId="42c42b14-ba96-4bba-9b49-a8426cda314d" providerId="ADAL" clId="{69155BC7-1950-E84E-8521-6360F915A0E6}" dt="2023-11-25T13:35:18.313" v="929" actId="26606"/>
          <ac:spMkLst>
            <pc:docMk/>
            <pc:sldMk cId="2703193901" sldId="258"/>
            <ac:spMk id="195" creationId="{FE43D436-9D76-4479-B202-282AA3363E28}"/>
          </ac:spMkLst>
        </pc:spChg>
        <pc:spChg chg="add del">
          <ac:chgData name="Paige Davies (2307892)" userId="42c42b14-ba96-4bba-9b49-a8426cda314d" providerId="ADAL" clId="{69155BC7-1950-E84E-8521-6360F915A0E6}" dt="2023-11-25T13:35:37.485" v="931" actId="26606"/>
          <ac:spMkLst>
            <pc:docMk/>
            <pc:sldMk cId="2703193901" sldId="258"/>
            <ac:spMk id="219" creationId="{FE43D436-9D76-4479-B202-282AA3363E28}"/>
          </ac:spMkLst>
        </pc:spChg>
        <pc:spChg chg="add del">
          <ac:chgData name="Paige Davies (2307892)" userId="42c42b14-ba96-4bba-9b49-a8426cda314d" providerId="ADAL" clId="{69155BC7-1950-E84E-8521-6360F915A0E6}" dt="2023-11-25T13:35:43.073" v="933" actId="26606"/>
          <ac:spMkLst>
            <pc:docMk/>
            <pc:sldMk cId="2703193901" sldId="258"/>
            <ac:spMk id="243" creationId="{FE43D436-9D76-4479-B202-282AA3363E28}"/>
          </ac:spMkLst>
        </pc:spChg>
        <pc:spChg chg="add del">
          <ac:chgData name="Paige Davies (2307892)" userId="42c42b14-ba96-4bba-9b49-a8426cda314d" providerId="ADAL" clId="{69155BC7-1950-E84E-8521-6360F915A0E6}" dt="2023-11-25T13:35:59.502" v="935" actId="26606"/>
          <ac:spMkLst>
            <pc:docMk/>
            <pc:sldMk cId="2703193901" sldId="258"/>
            <ac:spMk id="267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5T13:36:08.072" v="937" actId="26606"/>
          <ac:spMkLst>
            <pc:docMk/>
            <pc:sldMk cId="2703193901" sldId="258"/>
            <ac:spMk id="270" creationId="{6815C548-7118-485C-9F94-632AA13D3D83}"/>
          </ac:spMkLst>
        </pc:spChg>
        <pc:spChg chg="add del">
          <ac:chgData name="Paige Davies (2307892)" userId="42c42b14-ba96-4bba-9b49-a8426cda314d" providerId="ADAL" clId="{69155BC7-1950-E84E-8521-6360F915A0E6}" dt="2023-11-25T13:36:12.609" v="939" actId="26606"/>
          <ac:spMkLst>
            <pc:docMk/>
            <pc:sldMk cId="2703193901" sldId="258"/>
            <ac:spMk id="296" creationId="{FE43D436-9D76-4479-B202-282AA3363E28}"/>
          </ac:spMkLst>
        </pc:spChg>
        <pc:spChg chg="add del">
          <ac:chgData name="Paige Davies (2307892)" userId="42c42b14-ba96-4bba-9b49-a8426cda314d" providerId="ADAL" clId="{69155BC7-1950-E84E-8521-6360F915A0E6}" dt="2023-11-25T21:45:32.461" v="1986" actId="26606"/>
          <ac:spMkLst>
            <pc:docMk/>
            <pc:sldMk cId="2703193901" sldId="258"/>
            <ac:spMk id="299" creationId="{FE43D436-9D76-4479-B202-282AA3363E28}"/>
          </ac:spMkLst>
        </pc:spChg>
        <pc:spChg chg="add del">
          <ac:chgData name="Paige Davies (2307892)" userId="42c42b14-ba96-4bba-9b49-a8426cda314d" providerId="ADAL" clId="{69155BC7-1950-E84E-8521-6360F915A0E6}" dt="2023-11-25T21:45:11.256" v="1977" actId="26606"/>
          <ac:spMkLst>
            <pc:docMk/>
            <pc:sldMk cId="2703193901" sldId="258"/>
            <ac:spMk id="326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5T21:45:18.311" v="1979" actId="26606"/>
          <ac:spMkLst>
            <pc:docMk/>
            <pc:sldMk cId="2703193901" sldId="258"/>
            <ac:spMk id="351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5T21:45:20.652" v="1981" actId="26606"/>
          <ac:spMkLst>
            <pc:docMk/>
            <pc:sldMk cId="2703193901" sldId="258"/>
            <ac:spMk id="375" creationId="{FE43D436-9D76-4479-B202-282AA3363E28}"/>
          </ac:spMkLst>
        </pc:spChg>
        <pc:spChg chg="add del">
          <ac:chgData name="Paige Davies (2307892)" userId="42c42b14-ba96-4bba-9b49-a8426cda314d" providerId="ADAL" clId="{69155BC7-1950-E84E-8521-6360F915A0E6}" dt="2023-11-25T21:45:26.955" v="1983" actId="26606"/>
          <ac:spMkLst>
            <pc:docMk/>
            <pc:sldMk cId="2703193901" sldId="258"/>
            <ac:spMk id="378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5T21:45:32.422" v="1985" actId="26606"/>
          <ac:spMkLst>
            <pc:docMk/>
            <pc:sldMk cId="2703193901" sldId="258"/>
            <ac:spMk id="402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6T20:53:18.230" v="2996" actId="26606"/>
          <ac:spMkLst>
            <pc:docMk/>
            <pc:sldMk cId="2703193901" sldId="258"/>
            <ac:spMk id="405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6T20:52:50.167" v="2987" actId="26606"/>
          <ac:spMkLst>
            <pc:docMk/>
            <pc:sldMk cId="2703193901" sldId="258"/>
            <ac:spMk id="2055" creationId="{BF1AB5B0-263B-4251-A882-934C776FBAC4}"/>
          </ac:spMkLst>
        </pc:spChg>
        <pc:spChg chg="add del">
          <ac:chgData name="Paige Davies (2307892)" userId="42c42b14-ba96-4bba-9b49-a8426cda314d" providerId="ADAL" clId="{69155BC7-1950-E84E-8521-6360F915A0E6}" dt="2023-11-26T20:52:50.167" v="2987" actId="26606"/>
          <ac:spMkLst>
            <pc:docMk/>
            <pc:sldMk cId="2703193901" sldId="258"/>
            <ac:spMk id="2080" creationId="{E972DE0D-2E53-4159-ABD3-C601524262C2}"/>
          </ac:spMkLst>
        </pc:spChg>
        <pc:spChg chg="add del">
          <ac:chgData name="Paige Davies (2307892)" userId="42c42b14-ba96-4bba-9b49-a8426cda314d" providerId="ADAL" clId="{69155BC7-1950-E84E-8521-6360F915A0E6}" dt="2023-11-26T20:52:52.093" v="2989" actId="26606"/>
          <ac:spMkLst>
            <pc:docMk/>
            <pc:sldMk cId="2703193901" sldId="258"/>
            <ac:spMk id="2082" creationId="{BF1AB5B0-263B-4251-A882-934C776FBAC4}"/>
          </ac:spMkLst>
        </pc:spChg>
        <pc:spChg chg="add del">
          <ac:chgData name="Paige Davies (2307892)" userId="42c42b14-ba96-4bba-9b49-a8426cda314d" providerId="ADAL" clId="{69155BC7-1950-E84E-8521-6360F915A0E6}" dt="2023-11-26T20:52:52.093" v="2989" actId="26606"/>
          <ac:spMkLst>
            <pc:docMk/>
            <pc:sldMk cId="2703193901" sldId="258"/>
            <ac:spMk id="2105" creationId="{E972DE0D-2E53-4159-ABD3-C601524262C2}"/>
          </ac:spMkLst>
        </pc:spChg>
        <pc:spChg chg="add del">
          <ac:chgData name="Paige Davies (2307892)" userId="42c42b14-ba96-4bba-9b49-a8426cda314d" providerId="ADAL" clId="{69155BC7-1950-E84E-8521-6360F915A0E6}" dt="2023-11-26T20:52:59.234" v="2991" actId="26606"/>
          <ac:spMkLst>
            <pc:docMk/>
            <pc:sldMk cId="2703193901" sldId="258"/>
            <ac:spMk id="2107" creationId="{BF1AB5B0-263B-4251-A882-934C776FBAC4}"/>
          </ac:spMkLst>
        </pc:spChg>
        <pc:spChg chg="add del">
          <ac:chgData name="Paige Davies (2307892)" userId="42c42b14-ba96-4bba-9b49-a8426cda314d" providerId="ADAL" clId="{69155BC7-1950-E84E-8521-6360F915A0E6}" dt="2023-11-26T20:52:59.234" v="2991" actId="26606"/>
          <ac:spMkLst>
            <pc:docMk/>
            <pc:sldMk cId="2703193901" sldId="258"/>
            <ac:spMk id="2109" creationId="{E972DE0D-2E53-4159-ABD3-C601524262C2}"/>
          </ac:spMkLst>
        </pc:spChg>
        <pc:spChg chg="add del">
          <ac:chgData name="Paige Davies (2307892)" userId="42c42b14-ba96-4bba-9b49-a8426cda314d" providerId="ADAL" clId="{69155BC7-1950-E84E-8521-6360F915A0E6}" dt="2023-11-26T20:53:04.751" v="2993" actId="26606"/>
          <ac:spMkLst>
            <pc:docMk/>
            <pc:sldMk cId="2703193901" sldId="258"/>
            <ac:spMk id="2111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6T20:53:18.188" v="2995" actId="26606"/>
          <ac:spMkLst>
            <pc:docMk/>
            <pc:sldMk cId="2703193901" sldId="258"/>
            <ac:spMk id="2113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6T20:54:29.380" v="3002" actId="26606"/>
          <ac:spMkLst>
            <pc:docMk/>
            <pc:sldMk cId="2703193901" sldId="258"/>
            <ac:spMk id="2137" creationId="{BF1AB5B0-263B-4251-A882-934C776FBAC4}"/>
          </ac:spMkLst>
        </pc:spChg>
        <pc:spChg chg="add del">
          <ac:chgData name="Paige Davies (2307892)" userId="42c42b14-ba96-4bba-9b49-a8426cda314d" providerId="ADAL" clId="{69155BC7-1950-E84E-8521-6360F915A0E6}" dt="2023-11-26T20:54:29.380" v="3002" actId="26606"/>
          <ac:spMkLst>
            <pc:docMk/>
            <pc:sldMk cId="2703193901" sldId="258"/>
            <ac:spMk id="2139" creationId="{E972DE0D-2E53-4159-ABD3-C601524262C2}"/>
          </ac:spMkLst>
        </pc:spChg>
        <pc:spChg chg="add del">
          <ac:chgData name="Paige Davies (2307892)" userId="42c42b14-ba96-4bba-9b49-a8426cda314d" providerId="ADAL" clId="{69155BC7-1950-E84E-8521-6360F915A0E6}" dt="2023-11-26T20:55:00.688" v="3012" actId="26606"/>
          <ac:spMkLst>
            <pc:docMk/>
            <pc:sldMk cId="2703193901" sldId="258"/>
            <ac:spMk id="2144" creationId="{BF1AB5B0-263B-4251-A882-934C776FBAC4}"/>
          </ac:spMkLst>
        </pc:spChg>
        <pc:spChg chg="add del">
          <ac:chgData name="Paige Davies (2307892)" userId="42c42b14-ba96-4bba-9b49-a8426cda314d" providerId="ADAL" clId="{69155BC7-1950-E84E-8521-6360F915A0E6}" dt="2023-11-26T20:55:00.688" v="3012" actId="26606"/>
          <ac:spMkLst>
            <pc:docMk/>
            <pc:sldMk cId="2703193901" sldId="258"/>
            <ac:spMk id="2169" creationId="{E972DE0D-2E53-4159-ABD3-C601524262C2}"/>
          </ac:spMkLst>
        </pc:spChg>
        <pc:spChg chg="add">
          <ac:chgData name="Paige Davies (2307892)" userId="42c42b14-ba96-4bba-9b49-a8426cda314d" providerId="ADAL" clId="{69155BC7-1950-E84E-8521-6360F915A0E6}" dt="2023-11-26T20:55:00.688" v="3012" actId="26606"/>
          <ac:spMkLst>
            <pc:docMk/>
            <pc:sldMk cId="2703193901" sldId="258"/>
            <ac:spMk id="2174" creationId="{BF1AB5B0-263B-4251-A882-934C776FBAC4}"/>
          </ac:spMkLst>
        </pc:spChg>
        <pc:spChg chg="add">
          <ac:chgData name="Paige Davies (2307892)" userId="42c42b14-ba96-4bba-9b49-a8426cda314d" providerId="ADAL" clId="{69155BC7-1950-E84E-8521-6360F915A0E6}" dt="2023-11-26T20:55:00.688" v="3012" actId="26606"/>
          <ac:spMkLst>
            <pc:docMk/>
            <pc:sldMk cId="2703193901" sldId="258"/>
            <ac:spMk id="2199" creationId="{E972DE0D-2E53-4159-ABD3-C601524262C2}"/>
          </ac:spMkLst>
        </pc:spChg>
        <pc:grpChg chg="add del">
          <ac:chgData name="Paige Davies (2307892)" userId="42c42b14-ba96-4bba-9b49-a8426cda314d" providerId="ADAL" clId="{69155BC7-1950-E84E-8521-6360F915A0E6}" dt="2023-11-25T13:30:28.564" v="913" actId="26606"/>
          <ac:grpSpMkLst>
            <pc:docMk/>
            <pc:sldMk cId="2703193901" sldId="258"/>
            <ac:grpSpMk id="9" creationId="{F87AAF7B-2090-475D-9C3E-FDC03DD87A88}"/>
          </ac:grpSpMkLst>
        </pc:grpChg>
        <pc:grpChg chg="add del">
          <ac:chgData name="Paige Davies (2307892)" userId="42c42b14-ba96-4bba-9b49-a8426cda314d" providerId="ADAL" clId="{69155BC7-1950-E84E-8521-6360F915A0E6}" dt="2023-11-25T13:33:42.747" v="919" actId="26606"/>
          <ac:grpSpMkLst>
            <pc:docMk/>
            <pc:sldMk cId="2703193901" sldId="258"/>
            <ac:grpSpMk id="40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5T13:33:30.645" v="916" actId="26606"/>
          <ac:grpSpMkLst>
            <pc:docMk/>
            <pc:sldMk cId="2703193901" sldId="258"/>
            <ac:grpSpMk id="69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5T13:33:42.698" v="918" actId="26606"/>
          <ac:grpSpMkLst>
            <pc:docMk/>
            <pc:sldMk cId="2703193901" sldId="258"/>
            <ac:grpSpMk id="93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5T13:36:12.654" v="940" actId="26606"/>
          <ac:grpSpMkLst>
            <pc:docMk/>
            <pc:sldMk cId="2703193901" sldId="258"/>
            <ac:grpSpMk id="117" creationId="{5ED5FDDF-28FB-4871-BAF5-BC352B7065AC}"/>
          </ac:grpSpMkLst>
        </pc:grpChg>
        <pc:grpChg chg="add del">
          <ac:chgData name="Paige Davies (2307892)" userId="42c42b14-ba96-4bba-9b49-a8426cda314d" providerId="ADAL" clId="{69155BC7-1950-E84E-8521-6360F915A0E6}" dt="2023-11-25T13:35:11.506" v="923" actId="26606"/>
          <ac:grpSpMkLst>
            <pc:docMk/>
            <pc:sldMk cId="2703193901" sldId="258"/>
            <ac:grpSpMk id="124" creationId="{5ED5FDDF-28FB-4871-BAF5-BC352B7065AC}"/>
          </ac:grpSpMkLst>
        </pc:grpChg>
        <pc:grpChg chg="add del">
          <ac:chgData name="Paige Davies (2307892)" userId="42c42b14-ba96-4bba-9b49-a8426cda314d" providerId="ADAL" clId="{69155BC7-1950-E84E-8521-6360F915A0E6}" dt="2023-11-25T13:35:13.478" v="925" actId="26606"/>
          <ac:grpSpMkLst>
            <pc:docMk/>
            <pc:sldMk cId="2703193901" sldId="258"/>
            <ac:grpSpMk id="148" creationId="{5ED5FDDF-28FB-4871-BAF5-BC352B7065AC}"/>
          </ac:grpSpMkLst>
        </pc:grpChg>
        <pc:grpChg chg="add del">
          <ac:chgData name="Paige Davies (2307892)" userId="42c42b14-ba96-4bba-9b49-a8426cda314d" providerId="ADAL" clId="{69155BC7-1950-E84E-8521-6360F915A0E6}" dt="2023-11-25T13:35:16.392" v="927" actId="26606"/>
          <ac:grpSpMkLst>
            <pc:docMk/>
            <pc:sldMk cId="2703193901" sldId="258"/>
            <ac:grpSpMk id="172" creationId="{5ED5FDDF-28FB-4871-BAF5-BC352B7065AC}"/>
          </ac:grpSpMkLst>
        </pc:grpChg>
        <pc:grpChg chg="add del">
          <ac:chgData name="Paige Davies (2307892)" userId="42c42b14-ba96-4bba-9b49-a8426cda314d" providerId="ADAL" clId="{69155BC7-1950-E84E-8521-6360F915A0E6}" dt="2023-11-25T13:35:18.313" v="929" actId="26606"/>
          <ac:grpSpMkLst>
            <pc:docMk/>
            <pc:sldMk cId="2703193901" sldId="258"/>
            <ac:grpSpMk id="196" creationId="{5ED5FDDF-28FB-4871-BAF5-BC352B7065AC}"/>
          </ac:grpSpMkLst>
        </pc:grpChg>
        <pc:grpChg chg="add del">
          <ac:chgData name="Paige Davies (2307892)" userId="42c42b14-ba96-4bba-9b49-a8426cda314d" providerId="ADAL" clId="{69155BC7-1950-E84E-8521-6360F915A0E6}" dt="2023-11-25T13:35:37.485" v="931" actId="26606"/>
          <ac:grpSpMkLst>
            <pc:docMk/>
            <pc:sldMk cId="2703193901" sldId="258"/>
            <ac:grpSpMk id="220" creationId="{5ED5FDDF-28FB-4871-BAF5-BC352B7065AC}"/>
          </ac:grpSpMkLst>
        </pc:grpChg>
        <pc:grpChg chg="add del">
          <ac:chgData name="Paige Davies (2307892)" userId="42c42b14-ba96-4bba-9b49-a8426cda314d" providerId="ADAL" clId="{69155BC7-1950-E84E-8521-6360F915A0E6}" dt="2023-11-25T13:35:43.073" v="933" actId="26606"/>
          <ac:grpSpMkLst>
            <pc:docMk/>
            <pc:sldMk cId="2703193901" sldId="258"/>
            <ac:grpSpMk id="244" creationId="{5ED5FDDF-28FB-4871-BAF5-BC352B7065AC}"/>
          </ac:grpSpMkLst>
        </pc:grpChg>
        <pc:grpChg chg="add del">
          <ac:chgData name="Paige Davies (2307892)" userId="42c42b14-ba96-4bba-9b49-a8426cda314d" providerId="ADAL" clId="{69155BC7-1950-E84E-8521-6360F915A0E6}" dt="2023-11-25T13:35:59.502" v="935" actId="26606"/>
          <ac:grpSpMkLst>
            <pc:docMk/>
            <pc:sldMk cId="2703193901" sldId="258"/>
            <ac:grpSpMk id="268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5T13:36:08.072" v="937" actId="26606"/>
          <ac:grpSpMkLst>
            <pc:docMk/>
            <pc:sldMk cId="2703193901" sldId="258"/>
            <ac:grpSpMk id="271" creationId="{9CD7F906-9BCC-447D-B901-20F63333D1C4}"/>
          </ac:grpSpMkLst>
        </pc:grpChg>
        <pc:grpChg chg="add del">
          <ac:chgData name="Paige Davies (2307892)" userId="42c42b14-ba96-4bba-9b49-a8426cda314d" providerId="ADAL" clId="{69155BC7-1950-E84E-8521-6360F915A0E6}" dt="2023-11-25T13:36:08.072" v="937" actId="26606"/>
          <ac:grpSpMkLst>
            <pc:docMk/>
            <pc:sldMk cId="2703193901" sldId="258"/>
            <ac:grpSpMk id="293" creationId="{905D9A16-BB91-4097-BD0B-3B994C03A526}"/>
          </ac:grpSpMkLst>
        </pc:grpChg>
        <pc:grpChg chg="add del">
          <ac:chgData name="Paige Davies (2307892)" userId="42c42b14-ba96-4bba-9b49-a8426cda314d" providerId="ADAL" clId="{69155BC7-1950-E84E-8521-6360F915A0E6}" dt="2023-11-25T13:36:12.609" v="939" actId="26606"/>
          <ac:grpSpMkLst>
            <pc:docMk/>
            <pc:sldMk cId="2703193901" sldId="258"/>
            <ac:grpSpMk id="297" creationId="{5ED5FDDF-28FB-4871-BAF5-BC352B7065AC}"/>
          </ac:grpSpMkLst>
        </pc:grpChg>
        <pc:grpChg chg="add del">
          <ac:chgData name="Paige Davies (2307892)" userId="42c42b14-ba96-4bba-9b49-a8426cda314d" providerId="ADAL" clId="{69155BC7-1950-E84E-8521-6360F915A0E6}" dt="2023-11-25T21:45:32.461" v="1986" actId="26606"/>
          <ac:grpSpMkLst>
            <pc:docMk/>
            <pc:sldMk cId="2703193901" sldId="258"/>
            <ac:grpSpMk id="300" creationId="{5ED5FDDF-28FB-4871-BAF5-BC352B7065AC}"/>
          </ac:grpSpMkLst>
        </pc:grpChg>
        <pc:grpChg chg="add del">
          <ac:chgData name="Paige Davies (2307892)" userId="42c42b14-ba96-4bba-9b49-a8426cda314d" providerId="ADAL" clId="{69155BC7-1950-E84E-8521-6360F915A0E6}" dt="2023-11-25T21:45:11.256" v="1977" actId="26606"/>
          <ac:grpSpMkLst>
            <pc:docMk/>
            <pc:sldMk cId="2703193901" sldId="258"/>
            <ac:grpSpMk id="328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5T21:45:18.311" v="1979" actId="26606"/>
          <ac:grpSpMkLst>
            <pc:docMk/>
            <pc:sldMk cId="2703193901" sldId="258"/>
            <ac:grpSpMk id="352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5T21:45:20.652" v="1981" actId="26606"/>
          <ac:grpSpMkLst>
            <pc:docMk/>
            <pc:sldMk cId="2703193901" sldId="258"/>
            <ac:grpSpMk id="376" creationId="{5ED5FDDF-28FB-4871-BAF5-BC352B7065AC}"/>
          </ac:grpSpMkLst>
        </pc:grpChg>
        <pc:grpChg chg="add del">
          <ac:chgData name="Paige Davies (2307892)" userId="42c42b14-ba96-4bba-9b49-a8426cda314d" providerId="ADAL" clId="{69155BC7-1950-E84E-8521-6360F915A0E6}" dt="2023-11-25T21:45:26.955" v="1983" actId="26606"/>
          <ac:grpSpMkLst>
            <pc:docMk/>
            <pc:sldMk cId="2703193901" sldId="258"/>
            <ac:grpSpMk id="379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6T20:53:04.751" v="2993" actId="26606"/>
          <ac:grpSpMkLst>
            <pc:docMk/>
            <pc:sldMk cId="2703193901" sldId="258"/>
            <ac:grpSpMk id="384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5T21:45:32.422" v="1985" actId="26606"/>
          <ac:grpSpMkLst>
            <pc:docMk/>
            <pc:sldMk cId="2703193901" sldId="258"/>
            <ac:grpSpMk id="403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6T20:53:18.230" v="2996" actId="26606"/>
          <ac:grpSpMkLst>
            <pc:docMk/>
            <pc:sldMk cId="2703193901" sldId="258"/>
            <ac:grpSpMk id="406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6T20:52:50.167" v="2987" actId="26606"/>
          <ac:grpSpMkLst>
            <pc:docMk/>
            <pc:sldMk cId="2703193901" sldId="258"/>
            <ac:grpSpMk id="2057" creationId="{D78ABF88-46E8-4029-AB46-E4771F47343A}"/>
          </ac:grpSpMkLst>
        </pc:grpChg>
        <pc:grpChg chg="add del">
          <ac:chgData name="Paige Davies (2307892)" userId="42c42b14-ba96-4bba-9b49-a8426cda314d" providerId="ADAL" clId="{69155BC7-1950-E84E-8521-6360F915A0E6}" dt="2023-11-26T20:52:52.093" v="2989" actId="26606"/>
          <ac:grpSpMkLst>
            <pc:docMk/>
            <pc:sldMk cId="2703193901" sldId="258"/>
            <ac:grpSpMk id="2083" creationId="{D78ABF88-46E8-4029-AB46-E4771F47343A}"/>
          </ac:grpSpMkLst>
        </pc:grpChg>
        <pc:grpChg chg="add del">
          <ac:chgData name="Paige Davies (2307892)" userId="42c42b14-ba96-4bba-9b49-a8426cda314d" providerId="ADAL" clId="{69155BC7-1950-E84E-8521-6360F915A0E6}" dt="2023-11-26T20:52:59.234" v="2991" actId="26606"/>
          <ac:grpSpMkLst>
            <pc:docMk/>
            <pc:sldMk cId="2703193901" sldId="258"/>
            <ac:grpSpMk id="2108" creationId="{D78ABF88-46E8-4029-AB46-E4771F47343A}"/>
          </ac:grpSpMkLst>
        </pc:grpChg>
        <pc:grpChg chg="add del">
          <ac:chgData name="Paige Davies (2307892)" userId="42c42b14-ba96-4bba-9b49-a8426cda314d" providerId="ADAL" clId="{69155BC7-1950-E84E-8521-6360F915A0E6}" dt="2023-11-26T20:53:18.188" v="2995" actId="26606"/>
          <ac:grpSpMkLst>
            <pc:docMk/>
            <pc:sldMk cId="2703193901" sldId="258"/>
            <ac:grpSpMk id="2114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6T20:54:29.380" v="3002" actId="26606"/>
          <ac:grpSpMkLst>
            <pc:docMk/>
            <pc:sldMk cId="2703193901" sldId="258"/>
            <ac:grpSpMk id="2138" creationId="{D78ABF88-46E8-4029-AB46-E4771F47343A}"/>
          </ac:grpSpMkLst>
        </pc:grpChg>
        <pc:grpChg chg="add del">
          <ac:chgData name="Paige Davies (2307892)" userId="42c42b14-ba96-4bba-9b49-a8426cda314d" providerId="ADAL" clId="{69155BC7-1950-E84E-8521-6360F915A0E6}" dt="2023-11-26T20:55:00.688" v="3012" actId="26606"/>
          <ac:grpSpMkLst>
            <pc:docMk/>
            <pc:sldMk cId="2703193901" sldId="258"/>
            <ac:grpSpMk id="2146" creationId="{D78ABF88-46E8-4029-AB46-E4771F47343A}"/>
          </ac:grpSpMkLst>
        </pc:grpChg>
        <pc:grpChg chg="add">
          <ac:chgData name="Paige Davies (2307892)" userId="42c42b14-ba96-4bba-9b49-a8426cda314d" providerId="ADAL" clId="{69155BC7-1950-E84E-8521-6360F915A0E6}" dt="2023-11-26T20:55:00.688" v="3012" actId="26606"/>
          <ac:grpSpMkLst>
            <pc:docMk/>
            <pc:sldMk cId="2703193901" sldId="258"/>
            <ac:grpSpMk id="2176" creationId="{D78ABF88-46E8-4029-AB46-E4771F47343A}"/>
          </ac:grpSpMkLst>
        </pc:grpChg>
        <pc:graphicFrameChg chg="add del">
          <ac:chgData name="Paige Davies (2307892)" userId="42c42b14-ba96-4bba-9b49-a8426cda314d" providerId="ADAL" clId="{69155BC7-1950-E84E-8521-6360F915A0E6}" dt="2023-11-25T13:30:24.641" v="911" actId="26606"/>
          <ac:graphicFrameMkLst>
            <pc:docMk/>
            <pc:sldMk cId="2703193901" sldId="258"/>
            <ac:graphicFrameMk id="5" creationId="{64D32C5B-38A7-DE25-A238-F34C8A2C4BBB}"/>
          </ac:graphicFrameMkLst>
        </pc:graphicFrameChg>
        <pc:graphicFrameChg chg="add mod ord modGraphic">
          <ac:chgData name="Paige Davies (2307892)" userId="42c42b14-ba96-4bba-9b49-a8426cda314d" providerId="ADAL" clId="{69155BC7-1950-E84E-8521-6360F915A0E6}" dt="2023-11-27T16:47:20.260" v="5066" actId="2711"/>
          <ac:graphicFrameMkLst>
            <pc:docMk/>
            <pc:sldMk cId="2703193901" sldId="258"/>
            <ac:graphicFrameMk id="62" creationId="{AB75303B-F2A0-9DCC-1229-368C30243BD5}"/>
          </ac:graphicFrameMkLst>
        </pc:graphicFrameChg>
        <pc:picChg chg="add mod">
          <ac:chgData name="Paige Davies (2307892)" userId="42c42b14-ba96-4bba-9b49-a8426cda314d" providerId="ADAL" clId="{69155BC7-1950-E84E-8521-6360F915A0E6}" dt="2023-11-26T20:55:00.688" v="3012" actId="26606"/>
          <ac:picMkLst>
            <pc:docMk/>
            <pc:sldMk cId="2703193901" sldId="258"/>
            <ac:picMk id="2050" creationId="{E8D8F567-8F0C-19DD-8AA8-D237D85A9947}"/>
          </ac:picMkLst>
        </pc:picChg>
        <pc:cxnChg chg="add del">
          <ac:chgData name="Paige Davies (2307892)" userId="42c42b14-ba96-4bba-9b49-a8426cda314d" providerId="ADAL" clId="{69155BC7-1950-E84E-8521-6360F915A0E6}" dt="2023-11-25T13:30:28.564" v="913" actId="26606"/>
          <ac:cxnSpMkLst>
            <pc:docMk/>
            <pc:sldMk cId="2703193901" sldId="258"/>
            <ac:cxnSpMk id="35" creationId="{68B6AB33-DFE6-4FE4-94FE-C9E25424AD16}"/>
          </ac:cxnSpMkLst>
        </pc:cxnChg>
      </pc:sldChg>
      <pc:sldChg chg="modSp del mod">
        <pc:chgData name="Paige Davies (2307892)" userId="42c42b14-ba96-4bba-9b49-a8426cda314d" providerId="ADAL" clId="{69155BC7-1950-E84E-8521-6360F915A0E6}" dt="2023-11-27T13:34:36.950" v="3775" actId="2696"/>
        <pc:sldMkLst>
          <pc:docMk/>
          <pc:sldMk cId="3862199767" sldId="259"/>
        </pc:sldMkLst>
        <pc:spChg chg="mod">
          <ac:chgData name="Paige Davies (2307892)" userId="42c42b14-ba96-4bba-9b49-a8426cda314d" providerId="ADAL" clId="{69155BC7-1950-E84E-8521-6360F915A0E6}" dt="2023-11-25T13:57:58.114" v="1122" actId="20577"/>
          <ac:spMkLst>
            <pc:docMk/>
            <pc:sldMk cId="3862199767" sldId="259"/>
            <ac:spMk id="2" creationId="{C33A032C-EF44-61AE-A702-E776CD26C713}"/>
          </ac:spMkLst>
        </pc:spChg>
        <pc:spChg chg="mod">
          <ac:chgData name="Paige Davies (2307892)" userId="42c42b14-ba96-4bba-9b49-a8426cda314d" providerId="ADAL" clId="{69155BC7-1950-E84E-8521-6360F915A0E6}" dt="2023-11-25T13:28:44.860" v="887"/>
          <ac:spMkLst>
            <pc:docMk/>
            <pc:sldMk cId="3862199767" sldId="259"/>
            <ac:spMk id="3" creationId="{5354A522-5A51-1AB3-47C0-3D3A767C36CC}"/>
          </ac:spMkLst>
        </pc:spChg>
      </pc:sldChg>
      <pc:sldChg chg="addSp modSp mod setBg">
        <pc:chgData name="Paige Davies (2307892)" userId="42c42b14-ba96-4bba-9b49-a8426cda314d" providerId="ADAL" clId="{69155BC7-1950-E84E-8521-6360F915A0E6}" dt="2023-11-27T20:46:59.010" v="6703" actId="27636"/>
        <pc:sldMkLst>
          <pc:docMk/>
          <pc:sldMk cId="1993165707" sldId="260"/>
        </pc:sldMkLst>
        <pc:spChg chg="mod">
          <ac:chgData name="Paige Davies (2307892)" userId="42c42b14-ba96-4bba-9b49-a8426cda314d" providerId="ADAL" clId="{69155BC7-1950-E84E-8521-6360F915A0E6}" dt="2023-11-27T20:38:02.437" v="6671" actId="27636"/>
          <ac:spMkLst>
            <pc:docMk/>
            <pc:sldMk cId="1993165707" sldId="260"/>
            <ac:spMk id="2" creationId="{83966837-6B4E-0562-5AA6-EFC4609E8AC5}"/>
          </ac:spMkLst>
        </pc:spChg>
        <pc:spChg chg="mod">
          <ac:chgData name="Paige Davies (2307892)" userId="42c42b14-ba96-4bba-9b49-a8426cda314d" providerId="ADAL" clId="{69155BC7-1950-E84E-8521-6360F915A0E6}" dt="2023-11-27T20:46:59.010" v="6703" actId="27636"/>
          <ac:spMkLst>
            <pc:docMk/>
            <pc:sldMk cId="1993165707" sldId="260"/>
            <ac:spMk id="3" creationId="{1D4AD2E6-29BA-3DEF-C7FB-FBD0648D553E}"/>
          </ac:spMkLst>
        </pc:spChg>
        <pc:spChg chg="add">
          <ac:chgData name="Paige Davies (2307892)" userId="42c42b14-ba96-4bba-9b49-a8426cda314d" providerId="ADAL" clId="{69155BC7-1950-E84E-8521-6360F915A0E6}" dt="2023-11-25T13:44:18.065" v="981" actId="26606"/>
          <ac:spMkLst>
            <pc:docMk/>
            <pc:sldMk cId="1993165707" sldId="260"/>
            <ac:spMk id="8" creationId="{E2366EBA-92FD-44AE-87A9-25E5135EB2C9}"/>
          </ac:spMkLst>
        </pc:spChg>
        <pc:spChg chg="add">
          <ac:chgData name="Paige Davies (2307892)" userId="42c42b14-ba96-4bba-9b49-a8426cda314d" providerId="ADAL" clId="{69155BC7-1950-E84E-8521-6360F915A0E6}" dt="2023-11-25T13:44:18.065" v="981" actId="26606"/>
          <ac:spMkLst>
            <pc:docMk/>
            <pc:sldMk cId="1993165707" sldId="260"/>
            <ac:spMk id="33" creationId="{7C462C46-EFB7-4580-9921-DFC346FCC3C2}"/>
          </ac:spMkLst>
        </pc:spChg>
        <pc:spChg chg="add">
          <ac:chgData name="Paige Davies (2307892)" userId="42c42b14-ba96-4bba-9b49-a8426cda314d" providerId="ADAL" clId="{69155BC7-1950-E84E-8521-6360F915A0E6}" dt="2023-11-25T13:44:18.065" v="981" actId="26606"/>
          <ac:spMkLst>
            <pc:docMk/>
            <pc:sldMk cId="1993165707" sldId="260"/>
            <ac:spMk id="35" creationId="{B8B918B4-AB10-4E3A-916E-A9625586EA47}"/>
          </ac:spMkLst>
        </pc:spChg>
        <pc:grpChg chg="add">
          <ac:chgData name="Paige Davies (2307892)" userId="42c42b14-ba96-4bba-9b49-a8426cda314d" providerId="ADAL" clId="{69155BC7-1950-E84E-8521-6360F915A0E6}" dt="2023-11-25T13:44:18.065" v="981" actId="26606"/>
          <ac:grpSpMkLst>
            <pc:docMk/>
            <pc:sldMk cId="1993165707" sldId="260"/>
            <ac:grpSpMk id="10" creationId="{B437F5FC-01F7-4EB4-81E7-C27D917E9554}"/>
          </ac:grpSpMkLst>
        </pc:grpChg>
      </pc:sldChg>
      <pc:sldChg chg="addSp delSp modSp new mod modTransition setBg">
        <pc:chgData name="Paige Davies (2307892)" userId="42c42b14-ba96-4bba-9b49-a8426cda314d" providerId="ADAL" clId="{69155BC7-1950-E84E-8521-6360F915A0E6}" dt="2023-11-27T18:07:05.358" v="5939"/>
        <pc:sldMkLst>
          <pc:docMk/>
          <pc:sldMk cId="3137156221" sldId="261"/>
        </pc:sldMkLst>
        <pc:spChg chg="mod">
          <ac:chgData name="Paige Davies (2307892)" userId="42c42b14-ba96-4bba-9b49-a8426cda314d" providerId="ADAL" clId="{69155BC7-1950-E84E-8521-6360F915A0E6}" dt="2023-11-25T13:38:38.367" v="958" actId="255"/>
          <ac:spMkLst>
            <pc:docMk/>
            <pc:sldMk cId="3137156221" sldId="261"/>
            <ac:spMk id="2" creationId="{88BC8ECF-AE5B-A629-061E-100D657576F0}"/>
          </ac:spMkLst>
        </pc:spChg>
        <pc:spChg chg="add del mod">
          <ac:chgData name="Paige Davies (2307892)" userId="42c42b14-ba96-4bba-9b49-a8426cda314d" providerId="ADAL" clId="{69155BC7-1950-E84E-8521-6360F915A0E6}" dt="2023-11-25T13:29:52.203" v="907" actId="26606"/>
          <ac:spMkLst>
            <pc:docMk/>
            <pc:sldMk cId="3137156221" sldId="261"/>
            <ac:spMk id="3" creationId="{70E6A4EC-2A9C-592D-3F6E-7BA43458DB4A}"/>
          </ac:spMkLst>
        </pc:spChg>
        <pc:spChg chg="add del">
          <ac:chgData name="Paige Davies (2307892)" userId="42c42b14-ba96-4bba-9b49-a8426cda314d" providerId="ADAL" clId="{69155BC7-1950-E84E-8521-6360F915A0E6}" dt="2023-11-25T13:29:29.344" v="894" actId="26606"/>
          <ac:spMkLst>
            <pc:docMk/>
            <pc:sldMk cId="3137156221" sldId="261"/>
            <ac:spMk id="8" creationId="{E2366EBA-92FD-44AE-87A9-25E5135EB2C9}"/>
          </ac:spMkLst>
        </pc:spChg>
        <pc:spChg chg="add del">
          <ac:chgData name="Paige Davies (2307892)" userId="42c42b14-ba96-4bba-9b49-a8426cda314d" providerId="ADAL" clId="{69155BC7-1950-E84E-8521-6360F915A0E6}" dt="2023-11-25T13:29:26.574" v="892" actId="26606"/>
          <ac:spMkLst>
            <pc:docMk/>
            <pc:sldMk cId="3137156221" sldId="261"/>
            <ac:spMk id="9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5T13:29:29.344" v="894" actId="26606"/>
          <ac:spMkLst>
            <pc:docMk/>
            <pc:sldMk cId="3137156221" sldId="261"/>
            <ac:spMk id="33" creationId="{7C462C46-EFB7-4580-9921-DFC346FCC3C2}"/>
          </ac:spMkLst>
        </pc:spChg>
        <pc:spChg chg="add del">
          <ac:chgData name="Paige Davies (2307892)" userId="42c42b14-ba96-4bba-9b49-a8426cda314d" providerId="ADAL" clId="{69155BC7-1950-E84E-8521-6360F915A0E6}" dt="2023-11-25T13:29:42.887" v="898" actId="26606"/>
          <ac:spMkLst>
            <pc:docMk/>
            <pc:sldMk cId="3137156221" sldId="261"/>
            <ac:spMk id="34" creationId="{9C057A66-6E97-4BA5-B4B3-2690ACE3CE80}"/>
          </ac:spMkLst>
        </pc:spChg>
        <pc:spChg chg="add del">
          <ac:chgData name="Paige Davies (2307892)" userId="42c42b14-ba96-4bba-9b49-a8426cda314d" providerId="ADAL" clId="{69155BC7-1950-E84E-8521-6360F915A0E6}" dt="2023-11-25T13:29:29.344" v="894" actId="26606"/>
          <ac:spMkLst>
            <pc:docMk/>
            <pc:sldMk cId="3137156221" sldId="261"/>
            <ac:spMk id="35" creationId="{B8B918B4-AB10-4E3A-916E-A9625586EA47}"/>
          </ac:spMkLst>
        </pc:spChg>
        <pc:spChg chg="add del">
          <ac:chgData name="Paige Davies (2307892)" userId="42c42b14-ba96-4bba-9b49-a8426cda314d" providerId="ADAL" clId="{69155BC7-1950-E84E-8521-6360F915A0E6}" dt="2023-11-25T13:29:42.887" v="898" actId="26606"/>
          <ac:spMkLst>
            <pc:docMk/>
            <pc:sldMk cId="3137156221" sldId="261"/>
            <ac:spMk id="36" creationId="{764884A8-16DD-467F-A648-70B32E20BA99}"/>
          </ac:spMkLst>
        </pc:spChg>
        <pc:spChg chg="add del">
          <ac:chgData name="Paige Davies (2307892)" userId="42c42b14-ba96-4bba-9b49-a8426cda314d" providerId="ADAL" clId="{69155BC7-1950-E84E-8521-6360F915A0E6}" dt="2023-11-25T13:29:42.887" v="898" actId="26606"/>
          <ac:spMkLst>
            <pc:docMk/>
            <pc:sldMk cId="3137156221" sldId="261"/>
            <ac:spMk id="38" creationId="{276681CD-6924-4550-926C-667FC2C6A8B5}"/>
          </ac:spMkLst>
        </pc:spChg>
        <pc:spChg chg="add del">
          <ac:chgData name="Paige Davies (2307892)" userId="42c42b14-ba96-4bba-9b49-a8426cda314d" providerId="ADAL" clId="{69155BC7-1950-E84E-8521-6360F915A0E6}" dt="2023-11-25T13:29:29.344" v="894" actId="26606"/>
          <ac:spMkLst>
            <pc:docMk/>
            <pc:sldMk cId="3137156221" sldId="261"/>
            <ac:spMk id="56" creationId="{70E6A4EC-2A9C-592D-3F6E-7BA43458DB4A}"/>
          </ac:spMkLst>
        </pc:spChg>
        <pc:spChg chg="add del">
          <ac:chgData name="Paige Davies (2307892)" userId="42c42b14-ba96-4bba-9b49-a8426cda314d" providerId="ADAL" clId="{69155BC7-1950-E84E-8521-6360F915A0E6}" dt="2023-11-25T13:29:41.991" v="896" actId="26606"/>
          <ac:spMkLst>
            <pc:docMk/>
            <pc:sldMk cId="3137156221" sldId="261"/>
            <ac:spMk id="58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5T13:29:42.887" v="898" actId="26606"/>
          <ac:spMkLst>
            <pc:docMk/>
            <pc:sldMk cId="3137156221" sldId="261"/>
            <ac:spMk id="62" creationId="{EDFF257A-042C-46B5-80D1-3E8CFD33446E}"/>
          </ac:spMkLst>
        </pc:spChg>
        <pc:spChg chg="add del">
          <ac:chgData name="Paige Davies (2307892)" userId="42c42b14-ba96-4bba-9b49-a8426cda314d" providerId="ADAL" clId="{69155BC7-1950-E84E-8521-6360F915A0E6}" dt="2023-11-25T13:29:42.887" v="898" actId="26606"/>
          <ac:spMkLst>
            <pc:docMk/>
            <pc:sldMk cId="3137156221" sldId="261"/>
            <ac:spMk id="85" creationId="{70E6A4EC-2A9C-592D-3F6E-7BA43458DB4A}"/>
          </ac:spMkLst>
        </pc:spChg>
        <pc:spChg chg="add del">
          <ac:chgData name="Paige Davies (2307892)" userId="42c42b14-ba96-4bba-9b49-a8426cda314d" providerId="ADAL" clId="{69155BC7-1950-E84E-8521-6360F915A0E6}" dt="2023-11-25T13:29:46.133" v="900" actId="26606"/>
          <ac:spMkLst>
            <pc:docMk/>
            <pc:sldMk cId="3137156221" sldId="261"/>
            <ac:spMk id="88" creationId="{A3BAF07C-C39E-42EB-BB22-8D46691D9735}"/>
          </ac:spMkLst>
        </pc:spChg>
        <pc:spChg chg="add del">
          <ac:chgData name="Paige Davies (2307892)" userId="42c42b14-ba96-4bba-9b49-a8426cda314d" providerId="ADAL" clId="{69155BC7-1950-E84E-8521-6360F915A0E6}" dt="2023-11-25T13:29:46.133" v="900" actId="26606"/>
          <ac:spMkLst>
            <pc:docMk/>
            <pc:sldMk cId="3137156221" sldId="261"/>
            <ac:spMk id="91" creationId="{70E6A4EC-2A9C-592D-3F6E-7BA43458DB4A}"/>
          </ac:spMkLst>
        </pc:spChg>
        <pc:spChg chg="add del">
          <ac:chgData name="Paige Davies (2307892)" userId="42c42b14-ba96-4bba-9b49-a8426cda314d" providerId="ADAL" clId="{69155BC7-1950-E84E-8521-6360F915A0E6}" dt="2023-11-25T13:29:48.394" v="902" actId="26606"/>
          <ac:spMkLst>
            <pc:docMk/>
            <pc:sldMk cId="3137156221" sldId="261"/>
            <ac:spMk id="93" creationId="{EDFF257A-042C-46B5-80D1-3E8CFD33446E}"/>
          </ac:spMkLst>
        </pc:spChg>
        <pc:spChg chg="add del">
          <ac:chgData name="Paige Davies (2307892)" userId="42c42b14-ba96-4bba-9b49-a8426cda314d" providerId="ADAL" clId="{69155BC7-1950-E84E-8521-6360F915A0E6}" dt="2023-11-25T13:29:48.394" v="902" actId="26606"/>
          <ac:spMkLst>
            <pc:docMk/>
            <pc:sldMk cId="3137156221" sldId="261"/>
            <ac:spMk id="114" creationId="{9C057A66-6E97-4BA5-B4B3-2690ACE3CE80}"/>
          </ac:spMkLst>
        </pc:spChg>
        <pc:spChg chg="add del">
          <ac:chgData name="Paige Davies (2307892)" userId="42c42b14-ba96-4bba-9b49-a8426cda314d" providerId="ADAL" clId="{69155BC7-1950-E84E-8521-6360F915A0E6}" dt="2023-11-25T13:29:48.394" v="902" actId="26606"/>
          <ac:spMkLst>
            <pc:docMk/>
            <pc:sldMk cId="3137156221" sldId="261"/>
            <ac:spMk id="115" creationId="{764884A8-16DD-467F-A648-70B32E20BA99}"/>
          </ac:spMkLst>
        </pc:spChg>
        <pc:spChg chg="add del">
          <ac:chgData name="Paige Davies (2307892)" userId="42c42b14-ba96-4bba-9b49-a8426cda314d" providerId="ADAL" clId="{69155BC7-1950-E84E-8521-6360F915A0E6}" dt="2023-11-25T13:29:48.394" v="902" actId="26606"/>
          <ac:spMkLst>
            <pc:docMk/>
            <pc:sldMk cId="3137156221" sldId="261"/>
            <ac:spMk id="116" creationId="{276681CD-6924-4550-926C-667FC2C6A8B5}"/>
          </ac:spMkLst>
        </pc:spChg>
        <pc:spChg chg="add del">
          <ac:chgData name="Paige Davies (2307892)" userId="42c42b14-ba96-4bba-9b49-a8426cda314d" providerId="ADAL" clId="{69155BC7-1950-E84E-8521-6360F915A0E6}" dt="2023-11-25T13:29:48.394" v="902" actId="26606"/>
          <ac:spMkLst>
            <pc:docMk/>
            <pc:sldMk cId="3137156221" sldId="261"/>
            <ac:spMk id="117" creationId="{70E6A4EC-2A9C-592D-3F6E-7BA43458DB4A}"/>
          </ac:spMkLst>
        </pc:spChg>
        <pc:spChg chg="add del">
          <ac:chgData name="Paige Davies (2307892)" userId="42c42b14-ba96-4bba-9b49-a8426cda314d" providerId="ADAL" clId="{69155BC7-1950-E84E-8521-6360F915A0E6}" dt="2023-11-25T13:29:50.605" v="904" actId="26606"/>
          <ac:spMkLst>
            <pc:docMk/>
            <pc:sldMk cId="3137156221" sldId="261"/>
            <ac:spMk id="120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5T13:29:52.178" v="906" actId="26606"/>
          <ac:spMkLst>
            <pc:docMk/>
            <pc:sldMk cId="3137156221" sldId="261"/>
            <ac:spMk id="126" creationId="{E2366EBA-92FD-44AE-87A9-25E5135EB2C9}"/>
          </ac:spMkLst>
        </pc:spChg>
        <pc:spChg chg="add del">
          <ac:chgData name="Paige Davies (2307892)" userId="42c42b14-ba96-4bba-9b49-a8426cda314d" providerId="ADAL" clId="{69155BC7-1950-E84E-8521-6360F915A0E6}" dt="2023-11-25T13:29:52.178" v="906" actId="26606"/>
          <ac:spMkLst>
            <pc:docMk/>
            <pc:sldMk cId="3137156221" sldId="261"/>
            <ac:spMk id="148" creationId="{7C462C46-EFB7-4580-9921-DFC346FCC3C2}"/>
          </ac:spMkLst>
        </pc:spChg>
        <pc:spChg chg="add del">
          <ac:chgData name="Paige Davies (2307892)" userId="42c42b14-ba96-4bba-9b49-a8426cda314d" providerId="ADAL" clId="{69155BC7-1950-E84E-8521-6360F915A0E6}" dt="2023-11-25T13:29:52.178" v="906" actId="26606"/>
          <ac:spMkLst>
            <pc:docMk/>
            <pc:sldMk cId="3137156221" sldId="261"/>
            <ac:spMk id="149" creationId="{B8B918B4-AB10-4E3A-916E-A9625586EA47}"/>
          </ac:spMkLst>
        </pc:spChg>
        <pc:spChg chg="add del">
          <ac:chgData name="Paige Davies (2307892)" userId="42c42b14-ba96-4bba-9b49-a8426cda314d" providerId="ADAL" clId="{69155BC7-1950-E84E-8521-6360F915A0E6}" dt="2023-11-25T13:29:52.178" v="906" actId="26606"/>
          <ac:spMkLst>
            <pc:docMk/>
            <pc:sldMk cId="3137156221" sldId="261"/>
            <ac:spMk id="150" creationId="{70E6A4EC-2A9C-592D-3F6E-7BA43458DB4A}"/>
          </ac:spMkLst>
        </pc:spChg>
        <pc:spChg chg="add">
          <ac:chgData name="Paige Davies (2307892)" userId="42c42b14-ba96-4bba-9b49-a8426cda314d" providerId="ADAL" clId="{69155BC7-1950-E84E-8521-6360F915A0E6}" dt="2023-11-25T13:29:52.203" v="907" actId="26606"/>
          <ac:spMkLst>
            <pc:docMk/>
            <pc:sldMk cId="3137156221" sldId="261"/>
            <ac:spMk id="152" creationId="{982413CC-69E6-4BDA-A88D-E4EF8F95B27D}"/>
          </ac:spMkLst>
        </pc:spChg>
        <pc:grpChg chg="add del">
          <ac:chgData name="Paige Davies (2307892)" userId="42c42b14-ba96-4bba-9b49-a8426cda314d" providerId="ADAL" clId="{69155BC7-1950-E84E-8521-6360F915A0E6}" dt="2023-11-25T13:29:29.344" v="894" actId="26606"/>
          <ac:grpSpMkLst>
            <pc:docMk/>
            <pc:sldMk cId="3137156221" sldId="261"/>
            <ac:grpSpMk id="10" creationId="{B437F5FC-01F7-4EB4-81E7-C27D917E9554}"/>
          </ac:grpSpMkLst>
        </pc:grpChg>
        <pc:grpChg chg="add del">
          <ac:chgData name="Paige Davies (2307892)" userId="42c42b14-ba96-4bba-9b49-a8426cda314d" providerId="ADAL" clId="{69155BC7-1950-E84E-8521-6360F915A0E6}" dt="2023-11-25T13:29:26.574" v="892" actId="26606"/>
          <ac:grpSpMkLst>
            <pc:docMk/>
            <pc:sldMk cId="3137156221" sldId="261"/>
            <ac:grpSpMk id="11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5T13:29:41.991" v="896" actId="26606"/>
          <ac:grpSpMkLst>
            <pc:docMk/>
            <pc:sldMk cId="3137156221" sldId="261"/>
            <ac:grpSpMk id="59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5T13:29:42.887" v="898" actId="26606"/>
          <ac:grpSpMkLst>
            <pc:docMk/>
            <pc:sldMk cId="3137156221" sldId="261"/>
            <ac:grpSpMk id="63" creationId="{E2836BD6-A1CD-4253-813F-3EDA642A7ACC}"/>
          </ac:grpSpMkLst>
        </pc:grpChg>
        <pc:grpChg chg="add del">
          <ac:chgData name="Paige Davies (2307892)" userId="42c42b14-ba96-4bba-9b49-a8426cda314d" providerId="ADAL" clId="{69155BC7-1950-E84E-8521-6360F915A0E6}" dt="2023-11-25T13:29:46.133" v="900" actId="26606"/>
          <ac:grpSpMkLst>
            <pc:docMk/>
            <pc:sldMk cId="3137156221" sldId="261"/>
            <ac:grpSpMk id="89" creationId="{D8E9CF54-0466-4261-9E62-0249E60E1886}"/>
          </ac:grpSpMkLst>
        </pc:grpChg>
        <pc:grpChg chg="add del">
          <ac:chgData name="Paige Davies (2307892)" userId="42c42b14-ba96-4bba-9b49-a8426cda314d" providerId="ADAL" clId="{69155BC7-1950-E84E-8521-6360F915A0E6}" dt="2023-11-25T13:29:48.394" v="902" actId="26606"/>
          <ac:grpSpMkLst>
            <pc:docMk/>
            <pc:sldMk cId="3137156221" sldId="261"/>
            <ac:grpSpMk id="94" creationId="{E2836BD6-A1CD-4253-813F-3EDA642A7ACC}"/>
          </ac:grpSpMkLst>
        </pc:grpChg>
        <pc:grpChg chg="add del">
          <ac:chgData name="Paige Davies (2307892)" userId="42c42b14-ba96-4bba-9b49-a8426cda314d" providerId="ADAL" clId="{69155BC7-1950-E84E-8521-6360F915A0E6}" dt="2023-11-25T13:29:50.605" v="904" actId="26606"/>
          <ac:grpSpMkLst>
            <pc:docMk/>
            <pc:sldMk cId="3137156221" sldId="261"/>
            <ac:grpSpMk id="121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5T13:29:52.178" v="906" actId="26606"/>
          <ac:grpSpMkLst>
            <pc:docMk/>
            <pc:sldMk cId="3137156221" sldId="261"/>
            <ac:grpSpMk id="127" creationId="{B437F5FC-01F7-4EB4-81E7-C27D917E9554}"/>
          </ac:grpSpMkLst>
        </pc:grpChg>
        <pc:grpChg chg="add">
          <ac:chgData name="Paige Davies (2307892)" userId="42c42b14-ba96-4bba-9b49-a8426cda314d" providerId="ADAL" clId="{69155BC7-1950-E84E-8521-6360F915A0E6}" dt="2023-11-25T13:29:52.203" v="907" actId="26606"/>
          <ac:grpSpMkLst>
            <pc:docMk/>
            <pc:sldMk cId="3137156221" sldId="261"/>
            <ac:grpSpMk id="153" creationId="{4F1F7357-8633-4CE7-BF80-475EE8A2FAEA}"/>
          </ac:grpSpMkLst>
        </pc:grpChg>
        <pc:graphicFrameChg chg="add del">
          <ac:chgData name="Paige Davies (2307892)" userId="42c42b14-ba96-4bba-9b49-a8426cda314d" providerId="ADAL" clId="{69155BC7-1950-E84E-8521-6360F915A0E6}" dt="2023-11-25T13:29:26.574" v="892" actId="26606"/>
          <ac:graphicFrameMkLst>
            <pc:docMk/>
            <pc:sldMk cId="3137156221" sldId="261"/>
            <ac:graphicFrameMk id="5" creationId="{D4301523-18AD-0D59-0C99-96E9D145B860}"/>
          </ac:graphicFrameMkLst>
        </pc:graphicFrameChg>
        <pc:graphicFrameChg chg="add del">
          <ac:chgData name="Paige Davies (2307892)" userId="42c42b14-ba96-4bba-9b49-a8426cda314d" providerId="ADAL" clId="{69155BC7-1950-E84E-8521-6360F915A0E6}" dt="2023-11-25T13:29:41.991" v="896" actId="26606"/>
          <ac:graphicFrameMkLst>
            <pc:docMk/>
            <pc:sldMk cId="3137156221" sldId="261"/>
            <ac:graphicFrameMk id="60" creationId="{D4301523-18AD-0D59-0C99-96E9D145B860}"/>
          </ac:graphicFrameMkLst>
        </pc:graphicFrameChg>
        <pc:graphicFrameChg chg="add del">
          <ac:chgData name="Paige Davies (2307892)" userId="42c42b14-ba96-4bba-9b49-a8426cda314d" providerId="ADAL" clId="{69155BC7-1950-E84E-8521-6360F915A0E6}" dt="2023-11-25T13:29:50.605" v="904" actId="26606"/>
          <ac:graphicFrameMkLst>
            <pc:docMk/>
            <pc:sldMk cId="3137156221" sldId="261"/>
            <ac:graphicFrameMk id="124" creationId="{D4301523-18AD-0D59-0C99-96E9D145B860}"/>
          </ac:graphicFrameMkLst>
        </pc:graphicFrameChg>
        <pc:graphicFrameChg chg="add mod">
          <ac:chgData name="Paige Davies (2307892)" userId="42c42b14-ba96-4bba-9b49-a8426cda314d" providerId="ADAL" clId="{69155BC7-1950-E84E-8521-6360F915A0E6}" dt="2023-11-25T21:47:12.880" v="1993"/>
          <ac:graphicFrameMkLst>
            <pc:docMk/>
            <pc:sldMk cId="3137156221" sldId="261"/>
            <ac:graphicFrameMk id="155" creationId="{D4301523-18AD-0D59-0C99-96E9D145B860}"/>
          </ac:graphicFrameMkLst>
        </pc:graphicFrameChg>
        <pc:picChg chg="add del">
          <ac:chgData name="Paige Davies (2307892)" userId="42c42b14-ba96-4bba-9b49-a8426cda314d" providerId="ADAL" clId="{69155BC7-1950-E84E-8521-6360F915A0E6}" dt="2023-11-25T13:29:42.887" v="898" actId="26606"/>
          <ac:picMkLst>
            <pc:docMk/>
            <pc:sldMk cId="3137156221" sldId="261"/>
            <ac:picMk id="86" creationId="{82BCECE3-AE64-1D31-F0A9-E8AD431883E1}"/>
          </ac:picMkLst>
        </pc:picChg>
        <pc:picChg chg="add del">
          <ac:chgData name="Paige Davies (2307892)" userId="42c42b14-ba96-4bba-9b49-a8426cda314d" providerId="ADAL" clId="{69155BC7-1950-E84E-8521-6360F915A0E6}" dt="2023-11-25T13:29:46.133" v="900" actId="26606"/>
          <ac:picMkLst>
            <pc:docMk/>
            <pc:sldMk cId="3137156221" sldId="261"/>
            <ac:picMk id="90" creationId="{9FFAA0A9-0EDC-61AE-6AC0-C958EA9BFF7A}"/>
          </ac:picMkLst>
        </pc:picChg>
        <pc:picChg chg="add del">
          <ac:chgData name="Paige Davies (2307892)" userId="42c42b14-ba96-4bba-9b49-a8426cda314d" providerId="ADAL" clId="{69155BC7-1950-E84E-8521-6360F915A0E6}" dt="2023-11-25T13:29:48.394" v="902" actId="26606"/>
          <ac:picMkLst>
            <pc:docMk/>
            <pc:sldMk cId="3137156221" sldId="261"/>
            <ac:picMk id="118" creationId="{82BCECE3-AE64-1D31-F0A9-E8AD431883E1}"/>
          </ac:picMkLst>
        </pc:picChg>
      </pc:sldChg>
      <pc:sldChg chg="addSp delSp modSp new mod modTransition setBg setClrOvrMap">
        <pc:chgData name="Paige Davies (2307892)" userId="42c42b14-ba96-4bba-9b49-a8426cda314d" providerId="ADAL" clId="{69155BC7-1950-E84E-8521-6360F915A0E6}" dt="2023-11-27T19:11:22.022" v="5961"/>
        <pc:sldMkLst>
          <pc:docMk/>
          <pc:sldMk cId="2712615457" sldId="262"/>
        </pc:sldMkLst>
        <pc:spChg chg="mod ord">
          <ac:chgData name="Paige Davies (2307892)" userId="42c42b14-ba96-4bba-9b49-a8426cda314d" providerId="ADAL" clId="{69155BC7-1950-E84E-8521-6360F915A0E6}" dt="2023-11-27T16:54:04.019" v="5117" actId="20577"/>
          <ac:spMkLst>
            <pc:docMk/>
            <pc:sldMk cId="2712615457" sldId="262"/>
            <ac:spMk id="2" creationId="{4E06D953-3CB1-6B5B-A80D-1090E3459D22}"/>
          </ac:spMkLst>
        </pc:spChg>
        <pc:spChg chg="del mod ord">
          <ac:chgData name="Paige Davies (2307892)" userId="42c42b14-ba96-4bba-9b49-a8426cda314d" providerId="ADAL" clId="{69155BC7-1950-E84E-8521-6360F915A0E6}" dt="2023-11-26T21:19:01.207" v="3430" actId="478"/>
          <ac:spMkLst>
            <pc:docMk/>
            <pc:sldMk cId="2712615457" sldId="262"/>
            <ac:spMk id="3" creationId="{D3BBB41D-F1CC-8795-0C6E-A37BF92B0FD5}"/>
          </ac:spMkLst>
        </pc:spChg>
        <pc:spChg chg="add del mod">
          <ac:chgData name="Paige Davies (2307892)" userId="42c42b14-ba96-4bba-9b49-a8426cda314d" providerId="ADAL" clId="{69155BC7-1950-E84E-8521-6360F915A0E6}" dt="2023-11-26T21:19:17.147" v="3433" actId="26606"/>
          <ac:spMkLst>
            <pc:docMk/>
            <pc:sldMk cId="2712615457" sldId="262"/>
            <ac:spMk id="5" creationId="{61251914-042E-91F6-65D9-DF29A765C685}"/>
          </ac:spMkLst>
        </pc:spChg>
        <pc:spChg chg="add mod">
          <ac:chgData name="Paige Davies (2307892)" userId="42c42b14-ba96-4bba-9b49-a8426cda314d" providerId="ADAL" clId="{69155BC7-1950-E84E-8521-6360F915A0E6}" dt="2023-11-27T17:28:43.283" v="5655" actId="255"/>
          <ac:spMkLst>
            <pc:docMk/>
            <pc:sldMk cId="2712615457" sldId="262"/>
            <ac:spMk id="6" creationId="{A9C5366E-D3BD-261C-96FA-25D2DD2BC9DD}"/>
          </ac:spMkLst>
        </pc:spChg>
        <pc:spChg chg="add del mod">
          <ac:chgData name="Paige Davies (2307892)" userId="42c42b14-ba96-4bba-9b49-a8426cda314d" providerId="ADAL" clId="{69155BC7-1950-E84E-8521-6360F915A0E6}" dt="2023-11-27T19:11:22.022" v="5961"/>
          <ac:spMkLst>
            <pc:docMk/>
            <pc:sldMk cId="2712615457" sldId="262"/>
            <ac:spMk id="7" creationId="{8EBB76E9-44CA-9AE8-2CAE-3715D5234AFD}"/>
          </ac:spMkLst>
        </pc:spChg>
        <pc:spChg chg="add del">
          <ac:chgData name="Paige Davies (2307892)" userId="42c42b14-ba96-4bba-9b49-a8426cda314d" providerId="ADAL" clId="{69155BC7-1950-E84E-8521-6360F915A0E6}" dt="2023-11-26T21:19:17.147" v="3433" actId="26606"/>
          <ac:spMkLst>
            <pc:docMk/>
            <pc:sldMk cId="2712615457" sldId="262"/>
            <ac:spMk id="3075" creationId="{800324C0-3F86-4ACD-945B-4AD842C9CD64}"/>
          </ac:spMkLst>
        </pc:spChg>
        <pc:spChg chg="add del">
          <ac:chgData name="Paige Davies (2307892)" userId="42c42b14-ba96-4bba-9b49-a8426cda314d" providerId="ADAL" clId="{69155BC7-1950-E84E-8521-6360F915A0E6}" dt="2023-11-26T21:11:33.599" v="3361" actId="26606"/>
          <ac:spMkLst>
            <pc:docMk/>
            <pc:sldMk cId="2712615457" sldId="262"/>
            <ac:spMk id="3079" creationId="{743B7055-9A8D-477E-8387-8F563DFD54A2}"/>
          </ac:spMkLst>
        </pc:spChg>
        <pc:spChg chg="add del">
          <ac:chgData name="Paige Davies (2307892)" userId="42c42b14-ba96-4bba-9b49-a8426cda314d" providerId="ADAL" clId="{69155BC7-1950-E84E-8521-6360F915A0E6}" dt="2023-11-26T21:11:33.599" v="3361" actId="26606"/>
          <ac:spMkLst>
            <pc:docMk/>
            <pc:sldMk cId="2712615457" sldId="262"/>
            <ac:spMk id="3104" creationId="{55A13755-D49C-4F89-B398-B1599F593130}"/>
          </ac:spMkLst>
        </pc:spChg>
        <pc:spChg chg="add del">
          <ac:chgData name="Paige Davies (2307892)" userId="42c42b14-ba96-4bba-9b49-a8426cda314d" providerId="ADAL" clId="{69155BC7-1950-E84E-8521-6360F915A0E6}" dt="2023-11-26T21:11:48.953" v="3363" actId="26606"/>
          <ac:spMkLst>
            <pc:docMk/>
            <pc:sldMk cId="2712615457" sldId="262"/>
            <ac:spMk id="3111" creationId="{D892DD75-0F21-4634-99B7-E84CA5367F69}"/>
          </ac:spMkLst>
        </pc:spChg>
        <pc:spChg chg="add del">
          <ac:chgData name="Paige Davies (2307892)" userId="42c42b14-ba96-4bba-9b49-a8426cda314d" providerId="ADAL" clId="{69155BC7-1950-E84E-8521-6360F915A0E6}" dt="2023-11-26T21:11:48.953" v="3363" actId="26606"/>
          <ac:spMkLst>
            <pc:docMk/>
            <pc:sldMk cId="2712615457" sldId="262"/>
            <ac:spMk id="3134" creationId="{E972DE0D-2E53-4159-ABD3-C601524262C2}"/>
          </ac:spMkLst>
        </pc:spChg>
        <pc:spChg chg="add del">
          <ac:chgData name="Paige Davies (2307892)" userId="42c42b14-ba96-4bba-9b49-a8426cda314d" providerId="ADAL" clId="{69155BC7-1950-E84E-8521-6360F915A0E6}" dt="2023-11-26T21:13:28.490" v="3402" actId="26606"/>
          <ac:spMkLst>
            <pc:docMk/>
            <pc:sldMk cId="2712615457" sldId="262"/>
            <ac:spMk id="3136" creationId="{2957367F-0D64-42F0-A033-660B417FE3F5}"/>
          </ac:spMkLst>
        </pc:spChg>
        <pc:spChg chg="add del">
          <ac:chgData name="Paige Davies (2307892)" userId="42c42b14-ba96-4bba-9b49-a8426cda314d" providerId="ADAL" clId="{69155BC7-1950-E84E-8521-6360F915A0E6}" dt="2023-11-26T21:13:28.468" v="3401" actId="26606"/>
          <ac:spMkLst>
            <pc:docMk/>
            <pc:sldMk cId="2712615457" sldId="262"/>
            <ac:spMk id="3144" creationId="{02CBA805-F25B-440C-B2DA-4B142C8C2B31}"/>
          </ac:spMkLst>
        </pc:spChg>
        <pc:spChg chg="add del">
          <ac:chgData name="Paige Davies (2307892)" userId="42c42b14-ba96-4bba-9b49-a8426cda314d" providerId="ADAL" clId="{69155BC7-1950-E84E-8521-6360F915A0E6}" dt="2023-11-26T21:13:28.468" v="3401" actId="26606"/>
          <ac:spMkLst>
            <pc:docMk/>
            <pc:sldMk cId="2712615457" sldId="262"/>
            <ac:spMk id="3169" creationId="{CE36DABE-5830-4DF9-B3A6-6EFDFEA4566B}"/>
          </ac:spMkLst>
        </pc:spChg>
        <pc:spChg chg="add del">
          <ac:chgData name="Paige Davies (2307892)" userId="42c42b14-ba96-4bba-9b49-a8426cda314d" providerId="ADAL" clId="{69155BC7-1950-E84E-8521-6360F915A0E6}" dt="2023-11-26T21:19:17.147" v="3433" actId="26606"/>
          <ac:spMkLst>
            <pc:docMk/>
            <pc:sldMk cId="2712615457" sldId="262"/>
            <ac:spMk id="3176" creationId="{6337C157-FA7C-44F7-8F26-8D60F1E4D994}"/>
          </ac:spMkLst>
        </pc:spChg>
        <pc:spChg chg="add del">
          <ac:chgData name="Paige Davies (2307892)" userId="42c42b14-ba96-4bba-9b49-a8426cda314d" providerId="ADAL" clId="{69155BC7-1950-E84E-8521-6360F915A0E6}" dt="2023-11-26T21:33:20.607" v="3476" actId="26606"/>
          <ac:spMkLst>
            <pc:docMk/>
            <pc:sldMk cId="2712615457" sldId="262"/>
            <ac:spMk id="3231" creationId="{B029B82E-722D-45BB-B34F-D4423CBF9655}"/>
          </ac:spMkLst>
        </pc:spChg>
        <pc:spChg chg="add">
          <ac:chgData name="Paige Davies (2307892)" userId="42c42b14-ba96-4bba-9b49-a8426cda314d" providerId="ADAL" clId="{69155BC7-1950-E84E-8521-6360F915A0E6}" dt="2023-11-26T21:33:20.607" v="3476" actId="26606"/>
          <ac:spMkLst>
            <pc:docMk/>
            <pc:sldMk cId="2712615457" sldId="262"/>
            <ac:spMk id="3288" creationId="{34DD805B-2A7B-4ADA-9C4D-E0C9F192DBB3}"/>
          </ac:spMkLst>
        </pc:spChg>
        <pc:spChg chg="add">
          <ac:chgData name="Paige Davies (2307892)" userId="42c42b14-ba96-4bba-9b49-a8426cda314d" providerId="ADAL" clId="{69155BC7-1950-E84E-8521-6360F915A0E6}" dt="2023-11-26T21:33:20.607" v="3476" actId="26606"/>
          <ac:spMkLst>
            <pc:docMk/>
            <pc:sldMk cId="2712615457" sldId="262"/>
            <ac:spMk id="3316" creationId="{9BF6EDB4-B4ED-4900-9E38-A7AE0EEEEA1F}"/>
          </ac:spMkLst>
        </pc:spChg>
        <pc:grpChg chg="add del">
          <ac:chgData name="Paige Davies (2307892)" userId="42c42b14-ba96-4bba-9b49-a8426cda314d" providerId="ADAL" clId="{69155BC7-1950-E84E-8521-6360F915A0E6}" dt="2023-11-26T21:11:33.599" v="3361" actId="26606"/>
          <ac:grpSpMkLst>
            <pc:docMk/>
            <pc:sldMk cId="2712615457" sldId="262"/>
            <ac:grpSpMk id="3081" creationId="{87D89695-7D12-471E-84E9-A6FD99FC5EE8}"/>
          </ac:grpSpMkLst>
        </pc:grpChg>
        <pc:grpChg chg="add del">
          <ac:chgData name="Paige Davies (2307892)" userId="42c42b14-ba96-4bba-9b49-a8426cda314d" providerId="ADAL" clId="{69155BC7-1950-E84E-8521-6360F915A0E6}" dt="2023-11-26T21:11:33.599" v="3361" actId="26606"/>
          <ac:grpSpMkLst>
            <pc:docMk/>
            <pc:sldMk cId="2712615457" sldId="262"/>
            <ac:grpSpMk id="3106" creationId="{CB4F6A07-FD40-430C-9B44-83CB74E7F428}"/>
          </ac:grpSpMkLst>
        </pc:grpChg>
        <pc:grpChg chg="add del">
          <ac:chgData name="Paige Davies (2307892)" userId="42c42b14-ba96-4bba-9b49-a8426cda314d" providerId="ADAL" clId="{69155BC7-1950-E84E-8521-6360F915A0E6}" dt="2023-11-26T21:11:48.953" v="3363" actId="26606"/>
          <ac:grpSpMkLst>
            <pc:docMk/>
            <pc:sldMk cId="2712615457" sldId="262"/>
            <ac:grpSpMk id="3112" creationId="{2FF33740-2A83-42E8-A598-9AE61A3F0A06}"/>
          </ac:grpSpMkLst>
        </pc:grpChg>
        <pc:grpChg chg="add del">
          <ac:chgData name="Paige Davies (2307892)" userId="42c42b14-ba96-4bba-9b49-a8426cda314d" providerId="ADAL" clId="{69155BC7-1950-E84E-8521-6360F915A0E6}" dt="2023-11-26T21:13:28.490" v="3402" actId="26606"/>
          <ac:grpSpMkLst>
            <pc:docMk/>
            <pc:sldMk cId="2712615457" sldId="262"/>
            <ac:grpSpMk id="3137" creationId="{A74C980A-5321-4E88-B6F7-572A3327E3C8}"/>
          </ac:grpSpMkLst>
        </pc:grpChg>
        <pc:grpChg chg="add del">
          <ac:chgData name="Paige Davies (2307892)" userId="42c42b14-ba96-4bba-9b49-a8426cda314d" providerId="ADAL" clId="{69155BC7-1950-E84E-8521-6360F915A0E6}" dt="2023-11-26T21:13:28.490" v="3402" actId="26606"/>
          <ac:grpSpMkLst>
            <pc:docMk/>
            <pc:sldMk cId="2712615457" sldId="262"/>
            <ac:grpSpMk id="3138" creationId="{0A1FAD6E-B62A-435F-B914-503F8B950123}"/>
          </ac:grpSpMkLst>
        </pc:grpChg>
        <pc:grpChg chg="add del">
          <ac:chgData name="Paige Davies (2307892)" userId="42c42b14-ba96-4bba-9b49-a8426cda314d" providerId="ADAL" clId="{69155BC7-1950-E84E-8521-6360F915A0E6}" dt="2023-11-26T21:13:28.468" v="3401" actId="26606"/>
          <ac:grpSpMkLst>
            <pc:docMk/>
            <pc:sldMk cId="2712615457" sldId="262"/>
            <ac:grpSpMk id="3146" creationId="{CD439759-F81F-48B9-8385-32C201D93E58}"/>
          </ac:grpSpMkLst>
        </pc:grpChg>
        <pc:grpChg chg="add del">
          <ac:chgData name="Paige Davies (2307892)" userId="42c42b14-ba96-4bba-9b49-a8426cda314d" providerId="ADAL" clId="{69155BC7-1950-E84E-8521-6360F915A0E6}" dt="2023-11-26T21:13:28.468" v="3401" actId="26606"/>
          <ac:grpSpMkLst>
            <pc:docMk/>
            <pc:sldMk cId="2712615457" sldId="262"/>
            <ac:grpSpMk id="3171" creationId="{17BF2B1D-D4EC-4624-8CE6-ABFD53D72330}"/>
          </ac:grpSpMkLst>
        </pc:grpChg>
        <pc:grpChg chg="add del">
          <ac:chgData name="Paige Davies (2307892)" userId="42c42b14-ba96-4bba-9b49-a8426cda314d" providerId="ADAL" clId="{69155BC7-1950-E84E-8521-6360F915A0E6}" dt="2023-11-26T21:19:17.147" v="3433" actId="26606"/>
          <ac:grpSpMkLst>
            <pc:docMk/>
            <pc:sldMk cId="2712615457" sldId="262"/>
            <ac:grpSpMk id="3177" creationId="{AD1E6BDE-4282-4B03-AB6B-4B55BB5A5E05}"/>
          </ac:grpSpMkLst>
        </pc:grpChg>
        <pc:grpChg chg="add del">
          <ac:chgData name="Paige Davies (2307892)" userId="42c42b14-ba96-4bba-9b49-a8426cda314d" providerId="ADAL" clId="{69155BC7-1950-E84E-8521-6360F915A0E6}" dt="2023-11-26T21:19:17.147" v="3433" actId="26606"/>
          <ac:grpSpMkLst>
            <pc:docMk/>
            <pc:sldMk cId="2712615457" sldId="262"/>
            <ac:grpSpMk id="3199" creationId="{EC03EF63-B185-48A4-9905-A9BBA70F509F}"/>
          </ac:grpSpMkLst>
        </pc:grpChg>
        <pc:grpChg chg="add del">
          <ac:chgData name="Paige Davies (2307892)" userId="42c42b14-ba96-4bba-9b49-a8426cda314d" providerId="ADAL" clId="{69155BC7-1950-E84E-8521-6360F915A0E6}" dt="2023-11-26T21:33:20.607" v="3476" actId="26606"/>
          <ac:grpSpMkLst>
            <pc:docMk/>
            <pc:sldMk cId="2712615457" sldId="262"/>
            <ac:grpSpMk id="3205" creationId="{2DAE3342-9DFC-49D4-B09C-25E310769317}"/>
          </ac:grpSpMkLst>
        </pc:grpChg>
        <pc:grpChg chg="add del">
          <ac:chgData name="Paige Davies (2307892)" userId="42c42b14-ba96-4bba-9b49-a8426cda314d" providerId="ADAL" clId="{69155BC7-1950-E84E-8521-6360F915A0E6}" dt="2023-11-26T21:33:20.607" v="3476" actId="26606"/>
          <ac:grpSpMkLst>
            <pc:docMk/>
            <pc:sldMk cId="2712615457" sldId="262"/>
            <ac:grpSpMk id="3226" creationId="{B54F73D8-62C2-4127-9D19-01219BBB9942}"/>
          </ac:grpSpMkLst>
        </pc:grpChg>
        <pc:grpChg chg="add del">
          <ac:chgData name="Paige Davies (2307892)" userId="42c42b14-ba96-4bba-9b49-a8426cda314d" providerId="ADAL" clId="{69155BC7-1950-E84E-8521-6360F915A0E6}" dt="2023-11-26T21:33:20.607" v="3476" actId="26606"/>
          <ac:grpSpMkLst>
            <pc:docMk/>
            <pc:sldMk cId="2712615457" sldId="262"/>
            <ac:grpSpMk id="3233" creationId="{1F7980BB-894F-43B4-B764-9CE95DEF8944}"/>
          </ac:grpSpMkLst>
        </pc:grpChg>
        <pc:grpChg chg="add del">
          <ac:chgData name="Paige Davies (2307892)" userId="42c42b14-ba96-4bba-9b49-a8426cda314d" providerId="ADAL" clId="{69155BC7-1950-E84E-8521-6360F915A0E6}" dt="2023-11-26T21:33:20.607" v="3476" actId="26606"/>
          <ac:grpSpMkLst>
            <pc:docMk/>
            <pc:sldMk cId="2712615457" sldId="262"/>
            <ac:grpSpMk id="3254" creationId="{F2B7CF55-CC81-4559-9768-354C7462D65F}"/>
          </ac:grpSpMkLst>
        </pc:grpChg>
        <pc:grpChg chg="add">
          <ac:chgData name="Paige Davies (2307892)" userId="42c42b14-ba96-4bba-9b49-a8426cda314d" providerId="ADAL" clId="{69155BC7-1950-E84E-8521-6360F915A0E6}" dt="2023-11-26T21:33:20.607" v="3476" actId="26606"/>
          <ac:grpSpMkLst>
            <pc:docMk/>
            <pc:sldMk cId="2712615457" sldId="262"/>
            <ac:grpSpMk id="3262" creationId="{17C4610E-9C18-467B-BF10-BE6A974CC364}"/>
          </ac:grpSpMkLst>
        </pc:grpChg>
        <pc:grpChg chg="add">
          <ac:chgData name="Paige Davies (2307892)" userId="42c42b14-ba96-4bba-9b49-a8426cda314d" providerId="ADAL" clId="{69155BC7-1950-E84E-8521-6360F915A0E6}" dt="2023-11-26T21:33:20.607" v="3476" actId="26606"/>
          <ac:grpSpMkLst>
            <pc:docMk/>
            <pc:sldMk cId="2712615457" sldId="262"/>
            <ac:grpSpMk id="3283" creationId="{A899734C-500F-4274-9854-8BFA14A1D7EE}"/>
          </ac:grpSpMkLst>
        </pc:grpChg>
        <pc:grpChg chg="add">
          <ac:chgData name="Paige Davies (2307892)" userId="42c42b14-ba96-4bba-9b49-a8426cda314d" providerId="ADAL" clId="{69155BC7-1950-E84E-8521-6360F915A0E6}" dt="2023-11-26T21:33:20.607" v="3476" actId="26606"/>
          <ac:grpSpMkLst>
            <pc:docMk/>
            <pc:sldMk cId="2712615457" sldId="262"/>
            <ac:grpSpMk id="3290" creationId="{C664A566-6D08-4E84-9708-4916A20016FF}"/>
          </ac:grpSpMkLst>
        </pc:grpChg>
        <pc:grpChg chg="add">
          <ac:chgData name="Paige Davies (2307892)" userId="42c42b14-ba96-4bba-9b49-a8426cda314d" providerId="ADAL" clId="{69155BC7-1950-E84E-8521-6360F915A0E6}" dt="2023-11-26T21:33:20.607" v="3476" actId="26606"/>
          <ac:grpSpMkLst>
            <pc:docMk/>
            <pc:sldMk cId="2712615457" sldId="262"/>
            <ac:grpSpMk id="3311" creationId="{B83678BA-0A50-4D51-9E9E-08BB66F83C37}"/>
          </ac:grpSpMkLst>
        </pc:grpChg>
        <pc:picChg chg="add del mod ord">
          <ac:chgData name="Paige Davies (2307892)" userId="42c42b14-ba96-4bba-9b49-a8426cda314d" providerId="ADAL" clId="{69155BC7-1950-E84E-8521-6360F915A0E6}" dt="2023-11-26T21:18:55.325" v="3428" actId="478"/>
          <ac:picMkLst>
            <pc:docMk/>
            <pc:sldMk cId="2712615457" sldId="262"/>
            <ac:picMk id="3074" creationId="{C5B2B990-0160-B9E6-A7B6-4D069ACC3AD1}"/>
          </ac:picMkLst>
        </pc:picChg>
        <pc:picChg chg="add mod">
          <ac:chgData name="Paige Davies (2307892)" userId="42c42b14-ba96-4bba-9b49-a8426cda314d" providerId="ADAL" clId="{69155BC7-1950-E84E-8521-6360F915A0E6}" dt="2023-11-27T17:28:37.933" v="5654" actId="14100"/>
          <ac:picMkLst>
            <pc:docMk/>
            <pc:sldMk cId="2712615457" sldId="262"/>
            <ac:picMk id="3076" creationId="{FD95CCAC-2941-F917-AC3D-A191BE4EACC4}"/>
          </ac:picMkLst>
        </pc:picChg>
        <pc:picChg chg="add del mod ord">
          <ac:chgData name="Paige Davies (2307892)" userId="42c42b14-ba96-4bba-9b49-a8426cda314d" providerId="ADAL" clId="{69155BC7-1950-E84E-8521-6360F915A0E6}" dt="2023-11-26T21:33:22.807" v="3477" actId="478"/>
          <ac:picMkLst>
            <pc:docMk/>
            <pc:sldMk cId="2712615457" sldId="262"/>
            <ac:picMk id="3201" creationId="{15492EB4-E7B0-212F-20EC-6051778E03A9}"/>
          </ac:picMkLst>
        </pc:picChg>
      </pc:sldChg>
      <pc:sldChg chg="addSp delSp modSp new mod modTransition setBg addAnim">
        <pc:chgData name="Paige Davies (2307892)" userId="42c42b14-ba96-4bba-9b49-a8426cda314d" providerId="ADAL" clId="{69155BC7-1950-E84E-8521-6360F915A0E6}" dt="2023-11-27T18:07:30.275" v="5944"/>
        <pc:sldMkLst>
          <pc:docMk/>
          <pc:sldMk cId="4051738072" sldId="263"/>
        </pc:sldMkLst>
        <pc:spChg chg="mod">
          <ac:chgData name="Paige Davies (2307892)" userId="42c42b14-ba96-4bba-9b49-a8426cda314d" providerId="ADAL" clId="{69155BC7-1950-E84E-8521-6360F915A0E6}" dt="2023-11-26T21:17:00.444" v="3419" actId="26606"/>
          <ac:spMkLst>
            <pc:docMk/>
            <pc:sldMk cId="4051738072" sldId="263"/>
            <ac:spMk id="2" creationId="{8F6B84D3-E3FC-DD77-C43A-028E2DC2BCBB}"/>
          </ac:spMkLst>
        </pc:spChg>
        <pc:spChg chg="del mod">
          <ac:chgData name="Paige Davies (2307892)" userId="42c42b14-ba96-4bba-9b49-a8426cda314d" providerId="ADAL" clId="{69155BC7-1950-E84E-8521-6360F915A0E6}" dt="2023-11-26T21:16:15.174" v="3411" actId="478"/>
          <ac:spMkLst>
            <pc:docMk/>
            <pc:sldMk cId="4051738072" sldId="263"/>
            <ac:spMk id="3" creationId="{D7981BDE-2135-B896-4CF4-106C74A183D4}"/>
          </ac:spMkLst>
        </pc:spChg>
        <pc:spChg chg="add del">
          <ac:chgData name="Paige Davies (2307892)" userId="42c42b14-ba96-4bba-9b49-a8426cda314d" providerId="ADAL" clId="{69155BC7-1950-E84E-8521-6360F915A0E6}" dt="2023-11-26T21:17:00.444" v="3419" actId="26606"/>
          <ac:spMkLst>
            <pc:docMk/>
            <pc:sldMk cId="4051738072" sldId="263"/>
            <ac:spMk id="34" creationId="{C6FACE84-7774-4365-AC1F-ACC4570BD58E}"/>
          </ac:spMkLst>
        </pc:spChg>
        <pc:spChg chg="add">
          <ac:chgData name="Paige Davies (2307892)" userId="42c42b14-ba96-4bba-9b49-a8426cda314d" providerId="ADAL" clId="{69155BC7-1950-E84E-8521-6360F915A0E6}" dt="2023-11-26T21:17:00.444" v="3419" actId="26606"/>
          <ac:spMkLst>
            <pc:docMk/>
            <pc:sldMk cId="4051738072" sldId="263"/>
            <ac:spMk id="91" creationId="{14836A48-4CAC-4A40-97EB-8ACA9B26A98A}"/>
          </ac:spMkLst>
        </pc:spChg>
        <pc:grpChg chg="add del">
          <ac:chgData name="Paige Davies (2307892)" userId="42c42b14-ba96-4bba-9b49-a8426cda314d" providerId="ADAL" clId="{69155BC7-1950-E84E-8521-6360F915A0E6}" dt="2023-11-26T21:17:00.444" v="3419" actId="26606"/>
          <ac:grpSpMkLst>
            <pc:docMk/>
            <pc:sldMk cId="4051738072" sldId="263"/>
            <ac:grpSpMk id="8" creationId="{2DAE3342-9DFC-49D4-B09C-25E310769317}"/>
          </ac:grpSpMkLst>
        </pc:grpChg>
        <pc:grpChg chg="add del">
          <ac:chgData name="Paige Davies (2307892)" userId="42c42b14-ba96-4bba-9b49-a8426cda314d" providerId="ADAL" clId="{69155BC7-1950-E84E-8521-6360F915A0E6}" dt="2023-11-26T21:17:00.444" v="3419" actId="26606"/>
          <ac:grpSpMkLst>
            <pc:docMk/>
            <pc:sldMk cId="4051738072" sldId="263"/>
            <ac:grpSpMk id="29" creationId="{B54F73D8-62C2-4127-9D19-01219BBB9942}"/>
          </ac:grpSpMkLst>
        </pc:grpChg>
        <pc:grpChg chg="add del">
          <ac:chgData name="Paige Davies (2307892)" userId="42c42b14-ba96-4bba-9b49-a8426cda314d" providerId="ADAL" clId="{69155BC7-1950-E84E-8521-6360F915A0E6}" dt="2023-11-26T21:17:00.444" v="3419" actId="26606"/>
          <ac:grpSpMkLst>
            <pc:docMk/>
            <pc:sldMk cId="4051738072" sldId="263"/>
            <ac:grpSpMk id="36" creationId="{741BA200-5D41-4654-ACFD-2FB1BB64D1C6}"/>
          </ac:grpSpMkLst>
        </pc:grpChg>
        <pc:grpChg chg="add del">
          <ac:chgData name="Paige Davies (2307892)" userId="42c42b14-ba96-4bba-9b49-a8426cda314d" providerId="ADAL" clId="{69155BC7-1950-E84E-8521-6360F915A0E6}" dt="2023-11-26T21:17:00.444" v="3419" actId="26606"/>
          <ac:grpSpMkLst>
            <pc:docMk/>
            <pc:sldMk cId="4051738072" sldId="263"/>
            <ac:grpSpMk id="57" creationId="{666FC85F-3E70-47BA-8472-4AADA1C53F74}"/>
          </ac:grpSpMkLst>
        </pc:grpChg>
        <pc:grpChg chg="add">
          <ac:chgData name="Paige Davies (2307892)" userId="42c42b14-ba96-4bba-9b49-a8426cda314d" providerId="ADAL" clId="{69155BC7-1950-E84E-8521-6360F915A0E6}" dt="2023-11-26T21:17:00.444" v="3419" actId="26606"/>
          <ac:grpSpMkLst>
            <pc:docMk/>
            <pc:sldMk cId="4051738072" sldId="263"/>
            <ac:grpSpMk id="65" creationId="{2DAE3342-9DFC-49D4-B09C-25E310769317}"/>
          </ac:grpSpMkLst>
        </pc:grpChg>
        <pc:grpChg chg="add">
          <ac:chgData name="Paige Davies (2307892)" userId="42c42b14-ba96-4bba-9b49-a8426cda314d" providerId="ADAL" clId="{69155BC7-1950-E84E-8521-6360F915A0E6}" dt="2023-11-26T21:17:00.444" v="3419" actId="26606"/>
          <ac:grpSpMkLst>
            <pc:docMk/>
            <pc:sldMk cId="4051738072" sldId="263"/>
            <ac:grpSpMk id="86" creationId="{B54F73D8-62C2-4127-9D19-01219BBB9942}"/>
          </ac:grpSpMkLst>
        </pc:grpChg>
        <pc:grpChg chg="add">
          <ac:chgData name="Paige Davies (2307892)" userId="42c42b14-ba96-4bba-9b49-a8426cda314d" providerId="ADAL" clId="{69155BC7-1950-E84E-8521-6360F915A0E6}" dt="2023-11-26T21:17:00.444" v="3419" actId="26606"/>
          <ac:grpSpMkLst>
            <pc:docMk/>
            <pc:sldMk cId="4051738072" sldId="263"/>
            <ac:grpSpMk id="93" creationId="{6890A515-B90B-43BC-876F-580D2FC47EC0}"/>
          </ac:grpSpMkLst>
        </pc:grpChg>
        <pc:grpChg chg="add">
          <ac:chgData name="Paige Davies (2307892)" userId="42c42b14-ba96-4bba-9b49-a8426cda314d" providerId="ADAL" clId="{69155BC7-1950-E84E-8521-6360F915A0E6}" dt="2023-11-26T21:17:00.444" v="3419" actId="26606"/>
          <ac:grpSpMkLst>
            <pc:docMk/>
            <pc:sldMk cId="4051738072" sldId="263"/>
            <ac:grpSpMk id="114" creationId="{99502C85-D694-4534-81D2-BE2E526122E1}"/>
          </ac:grpSpMkLst>
        </pc:grpChg>
        <pc:picChg chg="add mod">
          <ac:chgData name="Paige Davies (2307892)" userId="42c42b14-ba96-4bba-9b49-a8426cda314d" providerId="ADAL" clId="{69155BC7-1950-E84E-8521-6360F915A0E6}" dt="2023-11-26T21:17:00.444" v="3419" actId="26606"/>
          <ac:picMkLst>
            <pc:docMk/>
            <pc:sldMk cId="4051738072" sldId="263"/>
            <ac:picMk id="4" creationId="{876DC349-FA3D-2D99-2AF2-8559DC5177F1}"/>
          </ac:picMkLst>
        </pc:picChg>
      </pc:sldChg>
      <pc:sldChg chg="modSp new mod modTransition">
        <pc:chgData name="Paige Davies (2307892)" userId="42c42b14-ba96-4bba-9b49-a8426cda314d" providerId="ADAL" clId="{69155BC7-1950-E84E-8521-6360F915A0E6}" dt="2023-11-27T18:07:17.020" v="5941"/>
        <pc:sldMkLst>
          <pc:docMk/>
          <pc:sldMk cId="1356442570" sldId="264"/>
        </pc:sldMkLst>
        <pc:spChg chg="mod">
          <ac:chgData name="Paige Davies (2307892)" userId="42c42b14-ba96-4bba-9b49-a8426cda314d" providerId="ADAL" clId="{69155BC7-1950-E84E-8521-6360F915A0E6}" dt="2023-11-25T21:21:04.312" v="1396" actId="20577"/>
          <ac:spMkLst>
            <pc:docMk/>
            <pc:sldMk cId="1356442570" sldId="264"/>
            <ac:spMk id="2" creationId="{D2883D1B-D7D1-81FB-C717-EE812E9058D5}"/>
          </ac:spMkLst>
        </pc:spChg>
        <pc:spChg chg="mod">
          <ac:chgData name="Paige Davies (2307892)" userId="42c42b14-ba96-4bba-9b49-a8426cda314d" providerId="ADAL" clId="{69155BC7-1950-E84E-8521-6360F915A0E6}" dt="2023-11-26T15:39:33.434" v="2228" actId="255"/>
          <ac:spMkLst>
            <pc:docMk/>
            <pc:sldMk cId="1356442570" sldId="264"/>
            <ac:spMk id="3" creationId="{5134DADB-8666-8EB4-F9DE-4D70814B7581}"/>
          </ac:spMkLst>
        </pc:spChg>
      </pc:sldChg>
      <pc:sldChg chg="addSp delSp modSp new del mod modTransition setBg">
        <pc:chgData name="Paige Davies (2307892)" userId="42c42b14-ba96-4bba-9b49-a8426cda314d" providerId="ADAL" clId="{69155BC7-1950-E84E-8521-6360F915A0E6}" dt="2023-11-27T22:44:03.818" v="7093" actId="2696"/>
        <pc:sldMkLst>
          <pc:docMk/>
          <pc:sldMk cId="3676753218" sldId="265"/>
        </pc:sldMkLst>
        <pc:spChg chg="mod">
          <ac:chgData name="Paige Davies (2307892)" userId="42c42b14-ba96-4bba-9b49-a8426cda314d" providerId="ADAL" clId="{69155BC7-1950-E84E-8521-6360F915A0E6}" dt="2023-11-26T21:00:43.298" v="3253" actId="26606"/>
          <ac:spMkLst>
            <pc:docMk/>
            <pc:sldMk cId="3676753218" sldId="265"/>
            <ac:spMk id="2" creationId="{AF57C2D7-79B2-0075-9FF1-588EB9AE7419}"/>
          </ac:spMkLst>
        </pc:spChg>
        <pc:spChg chg="add del mod">
          <ac:chgData name="Paige Davies (2307892)" userId="42c42b14-ba96-4bba-9b49-a8426cda314d" providerId="ADAL" clId="{69155BC7-1950-E84E-8521-6360F915A0E6}" dt="2023-11-26T20:59:08.723" v="3237" actId="26606"/>
          <ac:spMkLst>
            <pc:docMk/>
            <pc:sldMk cId="3676753218" sldId="265"/>
            <ac:spMk id="3" creationId="{635C267A-0169-0BA2-A949-D0A6057C2165}"/>
          </ac:spMkLst>
        </pc:spChg>
        <pc:spChg chg="add del">
          <ac:chgData name="Paige Davies (2307892)" userId="42c42b14-ba96-4bba-9b49-a8426cda314d" providerId="ADAL" clId="{69155BC7-1950-E84E-8521-6360F915A0E6}" dt="2023-11-26T20:59:08.723" v="3237" actId="26606"/>
          <ac:spMkLst>
            <pc:docMk/>
            <pc:sldMk cId="3676753218" sldId="265"/>
            <ac:spMk id="8" creationId="{E2366EBA-92FD-44AE-87A9-25E5135EB2C9}"/>
          </ac:spMkLst>
        </pc:spChg>
        <pc:spChg chg="add del">
          <ac:chgData name="Paige Davies (2307892)" userId="42c42b14-ba96-4bba-9b49-a8426cda314d" providerId="ADAL" clId="{69155BC7-1950-E84E-8521-6360F915A0E6}" dt="2023-11-26T20:59:08.723" v="3237" actId="26606"/>
          <ac:spMkLst>
            <pc:docMk/>
            <pc:sldMk cId="3676753218" sldId="265"/>
            <ac:spMk id="33" creationId="{7C462C46-EFB7-4580-9921-DFC346FCC3C2}"/>
          </ac:spMkLst>
        </pc:spChg>
        <pc:spChg chg="add del">
          <ac:chgData name="Paige Davies (2307892)" userId="42c42b14-ba96-4bba-9b49-a8426cda314d" providerId="ADAL" clId="{69155BC7-1950-E84E-8521-6360F915A0E6}" dt="2023-11-26T20:59:08.723" v="3237" actId="26606"/>
          <ac:spMkLst>
            <pc:docMk/>
            <pc:sldMk cId="3676753218" sldId="265"/>
            <ac:spMk id="35" creationId="{B8B918B4-AB10-4E3A-916E-A9625586EA47}"/>
          </ac:spMkLst>
        </pc:spChg>
        <pc:spChg chg="add del">
          <ac:chgData name="Paige Davies (2307892)" userId="42c42b14-ba96-4bba-9b49-a8426cda314d" providerId="ADAL" clId="{69155BC7-1950-E84E-8521-6360F915A0E6}" dt="2023-11-26T20:58:57.342" v="3229" actId="26606"/>
          <ac:spMkLst>
            <pc:docMk/>
            <pc:sldMk cId="3676753218" sldId="265"/>
            <ac:spMk id="40" creationId="{E2366EBA-92FD-44AE-87A9-25E5135EB2C9}"/>
          </ac:spMkLst>
        </pc:spChg>
        <pc:spChg chg="add del">
          <ac:chgData name="Paige Davies (2307892)" userId="42c42b14-ba96-4bba-9b49-a8426cda314d" providerId="ADAL" clId="{69155BC7-1950-E84E-8521-6360F915A0E6}" dt="2023-11-26T20:59:08.698" v="3236" actId="26606"/>
          <ac:spMkLst>
            <pc:docMk/>
            <pc:sldMk cId="3676753218" sldId="265"/>
            <ac:spMk id="41" creationId="{982413CC-69E6-4BDA-A88D-E4EF8F95B27D}"/>
          </ac:spMkLst>
        </pc:spChg>
        <pc:spChg chg="add del">
          <ac:chgData name="Paige Davies (2307892)" userId="42c42b14-ba96-4bba-9b49-a8426cda314d" providerId="ADAL" clId="{69155BC7-1950-E84E-8521-6360F915A0E6}" dt="2023-11-26T20:58:57.342" v="3229" actId="26606"/>
          <ac:spMkLst>
            <pc:docMk/>
            <pc:sldMk cId="3676753218" sldId="265"/>
            <ac:spMk id="65" creationId="{7C462C46-EFB7-4580-9921-DFC346FCC3C2}"/>
          </ac:spMkLst>
        </pc:spChg>
        <pc:spChg chg="add del">
          <ac:chgData name="Paige Davies (2307892)" userId="42c42b14-ba96-4bba-9b49-a8426cda314d" providerId="ADAL" clId="{69155BC7-1950-E84E-8521-6360F915A0E6}" dt="2023-11-26T20:58:57.342" v="3229" actId="26606"/>
          <ac:spMkLst>
            <pc:docMk/>
            <pc:sldMk cId="3676753218" sldId="265"/>
            <ac:spMk id="67" creationId="{B8B918B4-AB10-4E3A-916E-A9625586EA47}"/>
          </ac:spMkLst>
        </pc:spChg>
        <pc:spChg chg="add del">
          <ac:chgData name="Paige Davies (2307892)" userId="42c42b14-ba96-4bba-9b49-a8426cda314d" providerId="ADAL" clId="{69155BC7-1950-E84E-8521-6360F915A0E6}" dt="2023-11-26T20:59:02.818" v="3232" actId="26606"/>
          <ac:spMkLst>
            <pc:docMk/>
            <pc:sldMk cId="3676753218" sldId="265"/>
            <ac:spMk id="69" creationId="{F3C5918A-1DC5-4CF3-AA27-00AA3088AA9F}"/>
          </ac:spMkLst>
        </pc:spChg>
        <pc:spChg chg="add del">
          <ac:chgData name="Paige Davies (2307892)" userId="42c42b14-ba96-4bba-9b49-a8426cda314d" providerId="ADAL" clId="{69155BC7-1950-E84E-8521-6360F915A0E6}" dt="2023-11-26T20:59:02.818" v="3232" actId="26606"/>
          <ac:spMkLst>
            <pc:docMk/>
            <pc:sldMk cId="3676753218" sldId="265"/>
            <ac:spMk id="70" creationId="{B786683A-6FD6-4BF7-B3B0-DC397677391F}"/>
          </ac:spMkLst>
        </pc:spChg>
        <pc:spChg chg="add del">
          <ac:chgData name="Paige Davies (2307892)" userId="42c42b14-ba96-4bba-9b49-a8426cda314d" providerId="ADAL" clId="{69155BC7-1950-E84E-8521-6360F915A0E6}" dt="2023-11-26T20:59:02.818" v="3232" actId="26606"/>
          <ac:spMkLst>
            <pc:docMk/>
            <pc:sldMk cId="3676753218" sldId="265"/>
            <ac:spMk id="71" creationId="{05169E50-59FB-4AEE-B61D-44A882A4CD2C}"/>
          </ac:spMkLst>
        </pc:spChg>
        <pc:spChg chg="add del">
          <ac:chgData name="Paige Davies (2307892)" userId="42c42b14-ba96-4bba-9b49-a8426cda314d" providerId="ADAL" clId="{69155BC7-1950-E84E-8521-6360F915A0E6}" dt="2023-11-26T20:59:02.818" v="3232" actId="26606"/>
          <ac:spMkLst>
            <pc:docMk/>
            <pc:sldMk cId="3676753218" sldId="265"/>
            <ac:spMk id="72" creationId="{117C30F0-5A38-4B60-B632-3AF7C2780824}"/>
          </ac:spMkLst>
        </pc:spChg>
        <pc:spChg chg="add del">
          <ac:chgData name="Paige Davies (2307892)" userId="42c42b14-ba96-4bba-9b49-a8426cda314d" providerId="ADAL" clId="{69155BC7-1950-E84E-8521-6360F915A0E6}" dt="2023-11-26T20:59:02.818" v="3232" actId="26606"/>
          <ac:spMkLst>
            <pc:docMk/>
            <pc:sldMk cId="3676753218" sldId="265"/>
            <ac:spMk id="73" creationId="{A200CBA5-3F2B-4AAC-9F86-99AFECC19C1D}"/>
          </ac:spMkLst>
        </pc:spChg>
        <pc:spChg chg="add del">
          <ac:chgData name="Paige Davies (2307892)" userId="42c42b14-ba96-4bba-9b49-a8426cda314d" providerId="ADAL" clId="{69155BC7-1950-E84E-8521-6360F915A0E6}" dt="2023-11-26T20:59:06.444" v="3234" actId="26606"/>
          <ac:spMkLst>
            <pc:docMk/>
            <pc:sldMk cId="3676753218" sldId="265"/>
            <ac:spMk id="75" creationId="{E2366EBA-92FD-44AE-87A9-25E5135EB2C9}"/>
          </ac:spMkLst>
        </pc:spChg>
        <pc:spChg chg="add del">
          <ac:chgData name="Paige Davies (2307892)" userId="42c42b14-ba96-4bba-9b49-a8426cda314d" providerId="ADAL" clId="{69155BC7-1950-E84E-8521-6360F915A0E6}" dt="2023-11-26T20:59:06.444" v="3234" actId="26606"/>
          <ac:spMkLst>
            <pc:docMk/>
            <pc:sldMk cId="3676753218" sldId="265"/>
            <ac:spMk id="77" creationId="{7C462C46-EFB7-4580-9921-DFC346FCC3C2}"/>
          </ac:spMkLst>
        </pc:spChg>
        <pc:spChg chg="add del">
          <ac:chgData name="Paige Davies (2307892)" userId="42c42b14-ba96-4bba-9b49-a8426cda314d" providerId="ADAL" clId="{69155BC7-1950-E84E-8521-6360F915A0E6}" dt="2023-11-26T20:59:06.444" v="3234" actId="26606"/>
          <ac:spMkLst>
            <pc:docMk/>
            <pc:sldMk cId="3676753218" sldId="265"/>
            <ac:spMk id="78" creationId="{B8B918B4-AB10-4E3A-916E-A9625586EA47}"/>
          </ac:spMkLst>
        </pc:spChg>
        <pc:spChg chg="add del">
          <ac:chgData name="Paige Davies (2307892)" userId="42c42b14-ba96-4bba-9b49-a8426cda314d" providerId="ADAL" clId="{69155BC7-1950-E84E-8521-6360F915A0E6}" dt="2023-11-26T21:00:43.298" v="3253" actId="26606"/>
          <ac:spMkLst>
            <pc:docMk/>
            <pc:sldMk cId="3676753218" sldId="265"/>
            <ac:spMk id="102" creationId="{D75627FE-0AC5-4349-AC08-45A58BEC9B8C}"/>
          </ac:spMkLst>
        </pc:spChg>
        <pc:spChg chg="add del">
          <ac:chgData name="Paige Davies (2307892)" userId="42c42b14-ba96-4bba-9b49-a8426cda314d" providerId="ADAL" clId="{69155BC7-1950-E84E-8521-6360F915A0E6}" dt="2023-11-26T21:00:43.298" v="3253" actId="26606"/>
          <ac:spMkLst>
            <pc:docMk/>
            <pc:sldMk cId="3676753218" sldId="265"/>
            <ac:spMk id="104" creationId="{BC2574CF-1D35-4994-87BD-5A3378E1AB34}"/>
          </ac:spMkLst>
        </pc:spChg>
        <pc:spChg chg="add mod">
          <ac:chgData name="Paige Davies (2307892)" userId="42c42b14-ba96-4bba-9b49-a8426cda314d" providerId="ADAL" clId="{69155BC7-1950-E84E-8521-6360F915A0E6}" dt="2023-11-27T22:43:55.252" v="7092" actId="1076"/>
          <ac:spMkLst>
            <pc:docMk/>
            <pc:sldMk cId="3676753218" sldId="265"/>
            <ac:spMk id="106" creationId="{635C267A-0169-0BA2-A949-D0A6057C2165}"/>
          </ac:spMkLst>
        </pc:spChg>
        <pc:spChg chg="add del">
          <ac:chgData name="Paige Davies (2307892)" userId="42c42b14-ba96-4bba-9b49-a8426cda314d" providerId="ADAL" clId="{69155BC7-1950-E84E-8521-6360F915A0E6}" dt="2023-11-26T21:00:43.278" v="3252" actId="26606"/>
          <ac:spMkLst>
            <pc:docMk/>
            <pc:sldMk cId="3676753218" sldId="265"/>
            <ac:spMk id="111" creationId="{D75627FE-0AC5-4349-AC08-45A58BEC9B8C}"/>
          </ac:spMkLst>
        </pc:spChg>
        <pc:spChg chg="add del">
          <ac:chgData name="Paige Davies (2307892)" userId="42c42b14-ba96-4bba-9b49-a8426cda314d" providerId="ADAL" clId="{69155BC7-1950-E84E-8521-6360F915A0E6}" dt="2023-11-26T21:00:43.278" v="3252" actId="26606"/>
          <ac:spMkLst>
            <pc:docMk/>
            <pc:sldMk cId="3676753218" sldId="265"/>
            <ac:spMk id="136" creationId="{BC2574CF-1D35-4994-87BD-5A3378E1AB34}"/>
          </ac:spMkLst>
        </pc:spChg>
        <pc:spChg chg="add">
          <ac:chgData name="Paige Davies (2307892)" userId="42c42b14-ba96-4bba-9b49-a8426cda314d" providerId="ADAL" clId="{69155BC7-1950-E84E-8521-6360F915A0E6}" dt="2023-11-26T21:00:43.298" v="3253" actId="26606"/>
          <ac:spMkLst>
            <pc:docMk/>
            <pc:sldMk cId="3676753218" sldId="265"/>
            <ac:spMk id="140" creationId="{E2366EBA-92FD-44AE-87A9-25E5135EB2C9}"/>
          </ac:spMkLst>
        </pc:spChg>
        <pc:spChg chg="add">
          <ac:chgData name="Paige Davies (2307892)" userId="42c42b14-ba96-4bba-9b49-a8426cda314d" providerId="ADAL" clId="{69155BC7-1950-E84E-8521-6360F915A0E6}" dt="2023-11-26T21:00:43.298" v="3253" actId="26606"/>
          <ac:spMkLst>
            <pc:docMk/>
            <pc:sldMk cId="3676753218" sldId="265"/>
            <ac:spMk id="163" creationId="{7C462C46-EFB7-4580-9921-DFC346FCC3C2}"/>
          </ac:spMkLst>
        </pc:spChg>
        <pc:spChg chg="add">
          <ac:chgData name="Paige Davies (2307892)" userId="42c42b14-ba96-4bba-9b49-a8426cda314d" providerId="ADAL" clId="{69155BC7-1950-E84E-8521-6360F915A0E6}" dt="2023-11-26T21:00:43.298" v="3253" actId="26606"/>
          <ac:spMkLst>
            <pc:docMk/>
            <pc:sldMk cId="3676753218" sldId="265"/>
            <ac:spMk id="164" creationId="{B8B918B4-AB10-4E3A-916E-A9625586EA47}"/>
          </ac:spMkLst>
        </pc:spChg>
        <pc:grpChg chg="add del">
          <ac:chgData name="Paige Davies (2307892)" userId="42c42b14-ba96-4bba-9b49-a8426cda314d" providerId="ADAL" clId="{69155BC7-1950-E84E-8521-6360F915A0E6}" dt="2023-11-26T20:59:08.723" v="3237" actId="26606"/>
          <ac:grpSpMkLst>
            <pc:docMk/>
            <pc:sldMk cId="3676753218" sldId="265"/>
            <ac:grpSpMk id="10" creationId="{B437F5FC-01F7-4EB4-81E7-C27D917E9554}"/>
          </ac:grpSpMkLst>
        </pc:grpChg>
        <pc:grpChg chg="add del">
          <ac:chgData name="Paige Davies (2307892)" userId="42c42b14-ba96-4bba-9b49-a8426cda314d" providerId="ADAL" clId="{69155BC7-1950-E84E-8521-6360F915A0E6}" dt="2023-11-26T20:58:57.342" v="3229" actId="26606"/>
          <ac:grpSpMkLst>
            <pc:docMk/>
            <pc:sldMk cId="3676753218" sldId="265"/>
            <ac:grpSpMk id="42" creationId="{B437F5FC-01F7-4EB4-81E7-C27D917E9554}"/>
          </ac:grpSpMkLst>
        </pc:grpChg>
        <pc:grpChg chg="add del">
          <ac:chgData name="Paige Davies (2307892)" userId="42c42b14-ba96-4bba-9b49-a8426cda314d" providerId="ADAL" clId="{69155BC7-1950-E84E-8521-6360F915A0E6}" dt="2023-11-26T20:59:06.444" v="3234" actId="26606"/>
          <ac:grpSpMkLst>
            <pc:docMk/>
            <pc:sldMk cId="3676753218" sldId="265"/>
            <ac:grpSpMk id="76" creationId="{B437F5FC-01F7-4EB4-81E7-C27D917E9554}"/>
          </ac:grpSpMkLst>
        </pc:grpChg>
        <pc:grpChg chg="add del">
          <ac:chgData name="Paige Davies (2307892)" userId="42c42b14-ba96-4bba-9b49-a8426cda314d" providerId="ADAL" clId="{69155BC7-1950-E84E-8521-6360F915A0E6}" dt="2023-11-26T20:59:08.698" v="3236" actId="26606"/>
          <ac:grpSpMkLst>
            <pc:docMk/>
            <pc:sldMk cId="3676753218" sldId="265"/>
            <ac:grpSpMk id="80" creationId="{4F1F7357-8633-4CE7-BF80-475EE8A2FAEA}"/>
          </ac:grpSpMkLst>
        </pc:grpChg>
        <pc:grpChg chg="add del">
          <ac:chgData name="Paige Davies (2307892)" userId="42c42b14-ba96-4bba-9b49-a8426cda314d" providerId="ADAL" clId="{69155BC7-1950-E84E-8521-6360F915A0E6}" dt="2023-11-26T21:00:43.298" v="3253" actId="26606"/>
          <ac:grpSpMkLst>
            <pc:docMk/>
            <pc:sldMk cId="3676753218" sldId="265"/>
            <ac:grpSpMk id="103" creationId="{F87AAF7B-2090-475D-9C3E-FDC03DD87A88}"/>
          </ac:grpSpMkLst>
        </pc:grpChg>
        <pc:grpChg chg="add del">
          <ac:chgData name="Paige Davies (2307892)" userId="42c42b14-ba96-4bba-9b49-a8426cda314d" providerId="ADAL" clId="{69155BC7-1950-E84E-8521-6360F915A0E6}" dt="2023-11-26T21:00:43.278" v="3252" actId="26606"/>
          <ac:grpSpMkLst>
            <pc:docMk/>
            <pc:sldMk cId="3676753218" sldId="265"/>
            <ac:grpSpMk id="113" creationId="{F87AAF7B-2090-475D-9C3E-FDC03DD87A88}"/>
          </ac:grpSpMkLst>
        </pc:grpChg>
        <pc:grpChg chg="add">
          <ac:chgData name="Paige Davies (2307892)" userId="42c42b14-ba96-4bba-9b49-a8426cda314d" providerId="ADAL" clId="{69155BC7-1950-E84E-8521-6360F915A0E6}" dt="2023-11-26T21:00:43.298" v="3253" actId="26606"/>
          <ac:grpSpMkLst>
            <pc:docMk/>
            <pc:sldMk cId="3676753218" sldId="265"/>
            <ac:grpSpMk id="141" creationId="{B437F5FC-01F7-4EB4-81E7-C27D917E9554}"/>
          </ac:grpSpMkLst>
        </pc:grpChg>
        <pc:graphicFrameChg chg="add del">
          <ac:chgData name="Paige Davies (2307892)" userId="42c42b14-ba96-4bba-9b49-a8426cda314d" providerId="ADAL" clId="{69155BC7-1950-E84E-8521-6360F915A0E6}" dt="2023-11-26T20:59:08.698" v="3236" actId="26606"/>
          <ac:graphicFrameMkLst>
            <pc:docMk/>
            <pc:sldMk cId="3676753218" sldId="265"/>
            <ac:graphicFrameMk id="37" creationId="{7B71A48F-BFBC-4E77-1EA2-CFB8A4E80B32}"/>
          </ac:graphicFrameMkLst>
        </pc:graphicFrameChg>
        <pc:cxnChg chg="add del">
          <ac:chgData name="Paige Davies (2307892)" userId="42c42b14-ba96-4bba-9b49-a8426cda314d" providerId="ADAL" clId="{69155BC7-1950-E84E-8521-6360F915A0E6}" dt="2023-11-26T21:00:43.298" v="3253" actId="26606"/>
          <ac:cxnSpMkLst>
            <pc:docMk/>
            <pc:sldMk cId="3676753218" sldId="265"/>
            <ac:cxnSpMk id="105" creationId="{68B6AB33-DFE6-4FE4-94FE-C9E25424AD16}"/>
          </ac:cxnSpMkLst>
        </pc:cxnChg>
        <pc:cxnChg chg="add del">
          <ac:chgData name="Paige Davies (2307892)" userId="42c42b14-ba96-4bba-9b49-a8426cda314d" providerId="ADAL" clId="{69155BC7-1950-E84E-8521-6360F915A0E6}" dt="2023-11-26T21:00:43.278" v="3252" actId="26606"/>
          <ac:cxnSpMkLst>
            <pc:docMk/>
            <pc:sldMk cId="3676753218" sldId="265"/>
            <ac:cxnSpMk id="138" creationId="{68B6AB33-DFE6-4FE4-94FE-C9E25424AD16}"/>
          </ac:cxnSpMkLst>
        </pc:cxnChg>
      </pc:sldChg>
      <pc:sldChg chg="addSp modSp new mod modTransition setBg">
        <pc:chgData name="Paige Davies (2307892)" userId="42c42b14-ba96-4bba-9b49-a8426cda314d" providerId="ADAL" clId="{69155BC7-1950-E84E-8521-6360F915A0E6}" dt="2023-11-27T21:39:48.444" v="6953" actId="27636"/>
        <pc:sldMkLst>
          <pc:docMk/>
          <pc:sldMk cId="198444763" sldId="266"/>
        </pc:sldMkLst>
        <pc:spChg chg="mod">
          <ac:chgData name="Paige Davies (2307892)" userId="42c42b14-ba96-4bba-9b49-a8426cda314d" providerId="ADAL" clId="{69155BC7-1950-E84E-8521-6360F915A0E6}" dt="2023-11-27T17:30:00.246" v="5658" actId="26606"/>
          <ac:spMkLst>
            <pc:docMk/>
            <pc:sldMk cId="198444763" sldId="266"/>
            <ac:spMk id="2" creationId="{63EE309C-458F-7C17-B187-E775028B3D2E}"/>
          </ac:spMkLst>
        </pc:spChg>
        <pc:spChg chg="mod ord">
          <ac:chgData name="Paige Davies (2307892)" userId="42c42b14-ba96-4bba-9b49-a8426cda314d" providerId="ADAL" clId="{69155BC7-1950-E84E-8521-6360F915A0E6}" dt="2023-11-27T21:39:48.444" v="6953" actId="27636"/>
          <ac:spMkLst>
            <pc:docMk/>
            <pc:sldMk cId="198444763" sldId="266"/>
            <ac:spMk id="3" creationId="{78D34B86-9ECB-731A-ED5E-F73C307C567E}"/>
          </ac:spMkLst>
        </pc:spChg>
        <pc:spChg chg="add">
          <ac:chgData name="Paige Davies (2307892)" userId="42c42b14-ba96-4bba-9b49-a8426cda314d" providerId="ADAL" clId="{69155BC7-1950-E84E-8521-6360F915A0E6}" dt="2023-11-27T17:30:00.246" v="5658" actId="26606"/>
          <ac:spMkLst>
            <pc:docMk/>
            <pc:sldMk cId="198444763" sldId="266"/>
            <ac:spMk id="8199" creationId="{7CC9829A-26F6-4595-8608-1A9F57DA7504}"/>
          </ac:spMkLst>
        </pc:spChg>
        <pc:grpChg chg="add">
          <ac:chgData name="Paige Davies (2307892)" userId="42c42b14-ba96-4bba-9b49-a8426cda314d" providerId="ADAL" clId="{69155BC7-1950-E84E-8521-6360F915A0E6}" dt="2023-11-27T17:30:00.246" v="5658" actId="26606"/>
          <ac:grpSpMkLst>
            <pc:docMk/>
            <pc:sldMk cId="198444763" sldId="266"/>
            <ac:grpSpMk id="8201" creationId="{75343792-FB15-4868-8582-6FB07FD06552}"/>
          </ac:grpSpMkLst>
        </pc:grpChg>
        <pc:grpChg chg="add">
          <ac:chgData name="Paige Davies (2307892)" userId="42c42b14-ba96-4bba-9b49-a8426cda314d" providerId="ADAL" clId="{69155BC7-1950-E84E-8521-6360F915A0E6}" dt="2023-11-27T17:30:00.246" v="5658" actId="26606"/>
          <ac:grpSpMkLst>
            <pc:docMk/>
            <pc:sldMk cId="198444763" sldId="266"/>
            <ac:grpSpMk id="8224" creationId="{F594A2EF-2FF2-48A2-91C9-02790030750B}"/>
          </ac:grpSpMkLst>
        </pc:grpChg>
        <pc:picChg chg="add mod">
          <ac:chgData name="Paige Davies (2307892)" userId="42c42b14-ba96-4bba-9b49-a8426cda314d" providerId="ADAL" clId="{69155BC7-1950-E84E-8521-6360F915A0E6}" dt="2023-11-27T17:30:24.660" v="5664" actId="1076"/>
          <ac:picMkLst>
            <pc:docMk/>
            <pc:sldMk cId="198444763" sldId="266"/>
            <ac:picMk id="8194" creationId="{50044A4C-4E0F-FDE0-06CC-E1F83F3C8D10}"/>
          </ac:picMkLst>
        </pc:picChg>
      </pc:sldChg>
      <pc:sldChg chg="new del">
        <pc:chgData name="Paige Davies (2307892)" userId="42c42b14-ba96-4bba-9b49-a8426cda314d" providerId="ADAL" clId="{69155BC7-1950-E84E-8521-6360F915A0E6}" dt="2023-11-27T14:58:21.968" v="3907" actId="2696"/>
        <pc:sldMkLst>
          <pc:docMk/>
          <pc:sldMk cId="300693184" sldId="267"/>
        </pc:sldMkLst>
      </pc:sldChg>
      <pc:sldChg chg="addSp delSp modSp new mod setBg">
        <pc:chgData name="Paige Davies (2307892)" userId="42c42b14-ba96-4bba-9b49-a8426cda314d" providerId="ADAL" clId="{69155BC7-1950-E84E-8521-6360F915A0E6}" dt="2023-11-27T22:51:10.254" v="7167" actId="20577"/>
        <pc:sldMkLst>
          <pc:docMk/>
          <pc:sldMk cId="3510097092" sldId="268"/>
        </pc:sldMkLst>
        <pc:spChg chg="del mod">
          <ac:chgData name="Paige Davies (2307892)" userId="42c42b14-ba96-4bba-9b49-a8426cda314d" providerId="ADAL" clId="{69155BC7-1950-E84E-8521-6360F915A0E6}" dt="2023-11-26T20:31:09.527" v="2791" actId="478"/>
          <ac:spMkLst>
            <pc:docMk/>
            <pc:sldMk cId="3510097092" sldId="268"/>
            <ac:spMk id="2" creationId="{E436A972-2E3E-31C1-E1C1-788A781440A7}"/>
          </ac:spMkLst>
        </pc:spChg>
        <pc:spChg chg="mod">
          <ac:chgData name="Paige Davies (2307892)" userId="42c42b14-ba96-4bba-9b49-a8426cda314d" providerId="ADAL" clId="{69155BC7-1950-E84E-8521-6360F915A0E6}" dt="2023-11-27T20:48:43.939" v="6749" actId="14100"/>
          <ac:spMkLst>
            <pc:docMk/>
            <pc:sldMk cId="3510097092" sldId="268"/>
            <ac:spMk id="3" creationId="{9AAF5075-4900-114C-0BAE-20AF2CA33C2B}"/>
          </ac:spMkLst>
        </pc:spChg>
        <pc:spChg chg="add mod">
          <ac:chgData name="Paige Davies (2307892)" userId="42c42b14-ba96-4bba-9b49-a8426cda314d" providerId="ADAL" clId="{69155BC7-1950-E84E-8521-6360F915A0E6}" dt="2023-11-27T22:51:10.254" v="7167" actId="20577"/>
          <ac:spMkLst>
            <pc:docMk/>
            <pc:sldMk cId="3510097092" sldId="268"/>
            <ac:spMk id="4" creationId="{18F47AE1-28B1-18D6-C7E1-64FE7577F28A}"/>
          </ac:spMkLst>
        </pc:spChg>
        <pc:spChg chg="add del mod">
          <ac:chgData name="Paige Davies (2307892)" userId="42c42b14-ba96-4bba-9b49-a8426cda314d" providerId="ADAL" clId="{69155BC7-1950-E84E-8521-6360F915A0E6}" dt="2023-11-27T20:50:00.918" v="6753"/>
          <ac:spMkLst>
            <pc:docMk/>
            <pc:sldMk cId="3510097092" sldId="268"/>
            <ac:spMk id="5" creationId="{8B614510-4F5F-5A1E-FF9B-86E9FD54E418}"/>
          </ac:spMkLst>
        </pc:spChg>
        <pc:spChg chg="add">
          <ac:chgData name="Paige Davies (2307892)" userId="42c42b14-ba96-4bba-9b49-a8426cda314d" providerId="ADAL" clId="{69155BC7-1950-E84E-8521-6360F915A0E6}" dt="2023-11-26T20:31:05.843" v="2790" actId="26606"/>
          <ac:spMkLst>
            <pc:docMk/>
            <pc:sldMk cId="3510097092" sldId="268"/>
            <ac:spMk id="8" creationId="{E2366EBA-92FD-44AE-87A9-25E5135EB2C9}"/>
          </ac:spMkLst>
        </pc:spChg>
        <pc:spChg chg="add">
          <ac:chgData name="Paige Davies (2307892)" userId="42c42b14-ba96-4bba-9b49-a8426cda314d" providerId="ADAL" clId="{69155BC7-1950-E84E-8521-6360F915A0E6}" dt="2023-11-26T20:31:05.843" v="2790" actId="26606"/>
          <ac:spMkLst>
            <pc:docMk/>
            <pc:sldMk cId="3510097092" sldId="268"/>
            <ac:spMk id="33" creationId="{7C462C46-EFB7-4580-9921-DFC346FCC3C2}"/>
          </ac:spMkLst>
        </pc:spChg>
        <pc:spChg chg="add">
          <ac:chgData name="Paige Davies (2307892)" userId="42c42b14-ba96-4bba-9b49-a8426cda314d" providerId="ADAL" clId="{69155BC7-1950-E84E-8521-6360F915A0E6}" dt="2023-11-26T20:31:05.843" v="2790" actId="26606"/>
          <ac:spMkLst>
            <pc:docMk/>
            <pc:sldMk cId="3510097092" sldId="268"/>
            <ac:spMk id="35" creationId="{B8B918B4-AB10-4E3A-916E-A9625586EA47}"/>
          </ac:spMkLst>
        </pc:spChg>
        <pc:grpChg chg="add">
          <ac:chgData name="Paige Davies (2307892)" userId="42c42b14-ba96-4bba-9b49-a8426cda314d" providerId="ADAL" clId="{69155BC7-1950-E84E-8521-6360F915A0E6}" dt="2023-11-26T20:31:05.843" v="2790" actId="26606"/>
          <ac:grpSpMkLst>
            <pc:docMk/>
            <pc:sldMk cId="3510097092" sldId="268"/>
            <ac:grpSpMk id="10" creationId="{B437F5FC-01F7-4EB4-81E7-C27D917E9554}"/>
          </ac:grpSpMkLst>
        </pc:grpChg>
      </pc:sldChg>
      <pc:sldChg chg="addSp delSp modSp new mod modTransition setBg">
        <pc:chgData name="Paige Davies (2307892)" userId="42c42b14-ba96-4bba-9b49-a8426cda314d" providerId="ADAL" clId="{69155BC7-1950-E84E-8521-6360F915A0E6}" dt="2023-11-27T20:57:22.790" v="6846" actId="20577"/>
        <pc:sldMkLst>
          <pc:docMk/>
          <pc:sldMk cId="3628339859" sldId="269"/>
        </pc:sldMkLst>
        <pc:spChg chg="del">
          <ac:chgData name="Paige Davies (2307892)" userId="42c42b14-ba96-4bba-9b49-a8426cda314d" providerId="ADAL" clId="{69155BC7-1950-E84E-8521-6360F915A0E6}" dt="2023-11-26T21:16:39.701" v="3413" actId="478"/>
          <ac:spMkLst>
            <pc:docMk/>
            <pc:sldMk cId="3628339859" sldId="269"/>
            <ac:spMk id="2" creationId="{22155463-6589-D3AC-E9ED-82243CAB81AC}"/>
          </ac:spMkLst>
        </pc:spChg>
        <pc:spChg chg="mod">
          <ac:chgData name="Paige Davies (2307892)" userId="42c42b14-ba96-4bba-9b49-a8426cda314d" providerId="ADAL" clId="{69155BC7-1950-E84E-8521-6360F915A0E6}" dt="2023-11-27T20:57:22.790" v="6846" actId="20577"/>
          <ac:spMkLst>
            <pc:docMk/>
            <pc:sldMk cId="3628339859" sldId="269"/>
            <ac:spMk id="3" creationId="{9CF98A49-4DCE-BBE7-F4F6-82CEE5148D69}"/>
          </ac:spMkLst>
        </pc:spChg>
        <pc:spChg chg="add del">
          <ac:chgData name="Paige Davies (2307892)" userId="42c42b14-ba96-4bba-9b49-a8426cda314d" providerId="ADAL" clId="{69155BC7-1950-E84E-8521-6360F915A0E6}" dt="2023-11-26T21:16:43.820" v="3415" actId="26606"/>
          <ac:spMkLst>
            <pc:docMk/>
            <pc:sldMk cId="3628339859" sldId="269"/>
            <ac:spMk id="8" creationId="{E2366EBA-92FD-44AE-87A9-25E5135EB2C9}"/>
          </ac:spMkLst>
        </pc:spChg>
        <pc:spChg chg="add del">
          <ac:chgData name="Paige Davies (2307892)" userId="42c42b14-ba96-4bba-9b49-a8426cda314d" providerId="ADAL" clId="{69155BC7-1950-E84E-8521-6360F915A0E6}" dt="2023-11-26T21:16:43.820" v="3415" actId="26606"/>
          <ac:spMkLst>
            <pc:docMk/>
            <pc:sldMk cId="3628339859" sldId="269"/>
            <ac:spMk id="33" creationId="{7C462C46-EFB7-4580-9921-DFC346FCC3C2}"/>
          </ac:spMkLst>
        </pc:spChg>
        <pc:spChg chg="add del">
          <ac:chgData name="Paige Davies (2307892)" userId="42c42b14-ba96-4bba-9b49-a8426cda314d" providerId="ADAL" clId="{69155BC7-1950-E84E-8521-6360F915A0E6}" dt="2023-11-26T21:16:43.820" v="3415" actId="26606"/>
          <ac:spMkLst>
            <pc:docMk/>
            <pc:sldMk cId="3628339859" sldId="269"/>
            <ac:spMk id="35" creationId="{B8B918B4-AB10-4E3A-916E-A9625586EA47}"/>
          </ac:spMkLst>
        </pc:spChg>
        <pc:spChg chg="add del">
          <ac:chgData name="Paige Davies (2307892)" userId="42c42b14-ba96-4bba-9b49-a8426cda314d" providerId="ADAL" clId="{69155BC7-1950-E84E-8521-6360F915A0E6}" dt="2023-11-26T21:16:45.227" v="3417" actId="26606"/>
          <ac:spMkLst>
            <pc:docMk/>
            <pc:sldMk cId="3628339859" sldId="269"/>
            <ac:spMk id="37" creationId="{D75627FE-0AC5-4349-AC08-45A58BEC9B8C}"/>
          </ac:spMkLst>
        </pc:spChg>
        <pc:spChg chg="add del">
          <ac:chgData name="Paige Davies (2307892)" userId="42c42b14-ba96-4bba-9b49-a8426cda314d" providerId="ADAL" clId="{69155BC7-1950-E84E-8521-6360F915A0E6}" dt="2023-11-26T21:16:45.227" v="3417" actId="26606"/>
          <ac:spMkLst>
            <pc:docMk/>
            <pc:sldMk cId="3628339859" sldId="269"/>
            <ac:spMk id="39" creationId="{BC2574CF-1D35-4994-87BD-5A3378E1AB34}"/>
          </ac:spMkLst>
        </pc:spChg>
        <pc:spChg chg="add">
          <ac:chgData name="Paige Davies (2307892)" userId="42c42b14-ba96-4bba-9b49-a8426cda314d" providerId="ADAL" clId="{69155BC7-1950-E84E-8521-6360F915A0E6}" dt="2023-11-26T21:16:45.244" v="3418" actId="26606"/>
          <ac:spMkLst>
            <pc:docMk/>
            <pc:sldMk cId="3628339859" sldId="269"/>
            <ac:spMk id="42" creationId="{E2366EBA-92FD-44AE-87A9-25E5135EB2C9}"/>
          </ac:spMkLst>
        </pc:spChg>
        <pc:spChg chg="add">
          <ac:chgData name="Paige Davies (2307892)" userId="42c42b14-ba96-4bba-9b49-a8426cda314d" providerId="ADAL" clId="{69155BC7-1950-E84E-8521-6360F915A0E6}" dt="2023-11-26T21:16:45.244" v="3418" actId="26606"/>
          <ac:spMkLst>
            <pc:docMk/>
            <pc:sldMk cId="3628339859" sldId="269"/>
            <ac:spMk id="65" creationId="{7C462C46-EFB7-4580-9921-DFC346FCC3C2}"/>
          </ac:spMkLst>
        </pc:spChg>
        <pc:spChg chg="add">
          <ac:chgData name="Paige Davies (2307892)" userId="42c42b14-ba96-4bba-9b49-a8426cda314d" providerId="ADAL" clId="{69155BC7-1950-E84E-8521-6360F915A0E6}" dt="2023-11-26T21:16:45.244" v="3418" actId="26606"/>
          <ac:spMkLst>
            <pc:docMk/>
            <pc:sldMk cId="3628339859" sldId="269"/>
            <ac:spMk id="66" creationId="{B8B918B4-AB10-4E3A-916E-A9625586EA47}"/>
          </ac:spMkLst>
        </pc:spChg>
        <pc:grpChg chg="add del">
          <ac:chgData name="Paige Davies (2307892)" userId="42c42b14-ba96-4bba-9b49-a8426cda314d" providerId="ADAL" clId="{69155BC7-1950-E84E-8521-6360F915A0E6}" dt="2023-11-26T21:16:43.820" v="3415" actId="26606"/>
          <ac:grpSpMkLst>
            <pc:docMk/>
            <pc:sldMk cId="3628339859" sldId="269"/>
            <ac:grpSpMk id="10" creationId="{B437F5FC-01F7-4EB4-81E7-C27D917E9554}"/>
          </ac:grpSpMkLst>
        </pc:grpChg>
        <pc:grpChg chg="add del">
          <ac:chgData name="Paige Davies (2307892)" userId="42c42b14-ba96-4bba-9b49-a8426cda314d" providerId="ADAL" clId="{69155BC7-1950-E84E-8521-6360F915A0E6}" dt="2023-11-26T21:16:45.227" v="3417" actId="26606"/>
          <ac:grpSpMkLst>
            <pc:docMk/>
            <pc:sldMk cId="3628339859" sldId="269"/>
            <ac:grpSpMk id="38" creationId="{F87AAF7B-2090-475D-9C3E-FDC03DD87A88}"/>
          </ac:grpSpMkLst>
        </pc:grpChg>
        <pc:grpChg chg="add">
          <ac:chgData name="Paige Davies (2307892)" userId="42c42b14-ba96-4bba-9b49-a8426cda314d" providerId="ADAL" clId="{69155BC7-1950-E84E-8521-6360F915A0E6}" dt="2023-11-26T21:16:45.244" v="3418" actId="26606"/>
          <ac:grpSpMkLst>
            <pc:docMk/>
            <pc:sldMk cId="3628339859" sldId="269"/>
            <ac:grpSpMk id="43" creationId="{B437F5FC-01F7-4EB4-81E7-C27D917E9554}"/>
          </ac:grpSpMkLst>
        </pc:grpChg>
        <pc:cxnChg chg="add del">
          <ac:chgData name="Paige Davies (2307892)" userId="42c42b14-ba96-4bba-9b49-a8426cda314d" providerId="ADAL" clId="{69155BC7-1950-E84E-8521-6360F915A0E6}" dt="2023-11-26T21:16:45.227" v="3417" actId="26606"/>
          <ac:cxnSpMkLst>
            <pc:docMk/>
            <pc:sldMk cId="3628339859" sldId="269"/>
            <ac:cxnSpMk id="40" creationId="{68B6AB33-DFE6-4FE4-94FE-C9E25424AD16}"/>
          </ac:cxnSpMkLst>
        </pc:cxnChg>
      </pc:sldChg>
      <pc:sldChg chg="addSp delSp modSp new mod modTransition setBg">
        <pc:chgData name="Paige Davies (2307892)" userId="42c42b14-ba96-4bba-9b49-a8426cda314d" providerId="ADAL" clId="{69155BC7-1950-E84E-8521-6360F915A0E6}" dt="2023-11-27T21:08:18.232" v="6899" actId="20577"/>
        <pc:sldMkLst>
          <pc:docMk/>
          <pc:sldMk cId="2958155456" sldId="270"/>
        </pc:sldMkLst>
        <pc:spChg chg="del mod">
          <ac:chgData name="Paige Davies (2307892)" userId="42c42b14-ba96-4bba-9b49-a8426cda314d" providerId="ADAL" clId="{69155BC7-1950-E84E-8521-6360F915A0E6}" dt="2023-11-27T13:57:03.803" v="3851" actId="478"/>
          <ac:spMkLst>
            <pc:docMk/>
            <pc:sldMk cId="2958155456" sldId="270"/>
            <ac:spMk id="2" creationId="{2EED5F3D-0C67-AE6F-F769-5B1BC958BD63}"/>
          </ac:spMkLst>
        </pc:spChg>
        <pc:spChg chg="mod">
          <ac:chgData name="Paige Davies (2307892)" userId="42c42b14-ba96-4bba-9b49-a8426cda314d" providerId="ADAL" clId="{69155BC7-1950-E84E-8521-6360F915A0E6}" dt="2023-11-27T21:08:18.232" v="6899" actId="20577"/>
          <ac:spMkLst>
            <pc:docMk/>
            <pc:sldMk cId="2958155456" sldId="270"/>
            <ac:spMk id="3" creationId="{A3E42B61-0FBC-D439-32DC-9AA05D170A53}"/>
          </ac:spMkLst>
        </pc:spChg>
        <pc:spChg chg="add mod">
          <ac:chgData name="Paige Davies (2307892)" userId="42c42b14-ba96-4bba-9b49-a8426cda314d" providerId="ADAL" clId="{69155BC7-1950-E84E-8521-6360F915A0E6}" dt="2023-11-27T19:52:41.074" v="6661" actId="1076"/>
          <ac:spMkLst>
            <pc:docMk/>
            <pc:sldMk cId="2958155456" sldId="270"/>
            <ac:spMk id="4" creationId="{EF2B2711-4843-3FE9-FAE4-E12600DCA489}"/>
          </ac:spMkLst>
        </pc:spChg>
        <pc:spChg chg="add mod">
          <ac:chgData name="Paige Davies (2307892)" userId="42c42b14-ba96-4bba-9b49-a8426cda314d" providerId="ADAL" clId="{69155BC7-1950-E84E-8521-6360F915A0E6}" dt="2023-11-27T20:59:53.926" v="6879" actId="1076"/>
          <ac:spMkLst>
            <pc:docMk/>
            <pc:sldMk cId="2958155456" sldId="270"/>
            <ac:spMk id="5" creationId="{3CC9C913-64F8-B511-8062-166593F97CF8}"/>
          </ac:spMkLst>
        </pc:spChg>
        <pc:spChg chg="add mod">
          <ac:chgData name="Paige Davies (2307892)" userId="42c42b14-ba96-4bba-9b49-a8426cda314d" providerId="ADAL" clId="{69155BC7-1950-E84E-8521-6360F915A0E6}" dt="2023-11-27T20:59:59.703" v="6880" actId="1076"/>
          <ac:spMkLst>
            <pc:docMk/>
            <pc:sldMk cId="2958155456" sldId="270"/>
            <ac:spMk id="6" creationId="{EA68703F-41ED-3DF0-FD84-7D6CE8A52110}"/>
          </ac:spMkLst>
        </pc:spChg>
        <pc:spChg chg="add del">
          <ac:chgData name="Paige Davies (2307892)" userId="42c42b14-ba96-4bba-9b49-a8426cda314d" providerId="ADAL" clId="{69155BC7-1950-E84E-8521-6360F915A0E6}" dt="2023-11-27T13:56:57.510" v="3847" actId="26606"/>
          <ac:spMkLst>
            <pc:docMk/>
            <pc:sldMk cId="2958155456" sldId="270"/>
            <ac:spMk id="8" creationId="{F3C5918A-1DC5-4CF3-AA27-00AA3088AA9F}"/>
          </ac:spMkLst>
        </pc:spChg>
        <pc:spChg chg="add del">
          <ac:chgData name="Paige Davies (2307892)" userId="42c42b14-ba96-4bba-9b49-a8426cda314d" providerId="ADAL" clId="{69155BC7-1950-E84E-8521-6360F915A0E6}" dt="2023-11-27T13:56:57.510" v="3847" actId="26606"/>
          <ac:spMkLst>
            <pc:docMk/>
            <pc:sldMk cId="2958155456" sldId="270"/>
            <ac:spMk id="10" creationId="{B786683A-6FD6-4BF7-B3B0-DC397677391F}"/>
          </ac:spMkLst>
        </pc:spChg>
        <pc:spChg chg="add del">
          <ac:chgData name="Paige Davies (2307892)" userId="42c42b14-ba96-4bba-9b49-a8426cda314d" providerId="ADAL" clId="{69155BC7-1950-E84E-8521-6360F915A0E6}" dt="2023-11-27T13:56:57.510" v="3847" actId="26606"/>
          <ac:spMkLst>
            <pc:docMk/>
            <pc:sldMk cId="2958155456" sldId="270"/>
            <ac:spMk id="12" creationId="{05169E50-59FB-4AEE-B61D-44A882A4CD2C}"/>
          </ac:spMkLst>
        </pc:spChg>
        <pc:spChg chg="add del">
          <ac:chgData name="Paige Davies (2307892)" userId="42c42b14-ba96-4bba-9b49-a8426cda314d" providerId="ADAL" clId="{69155BC7-1950-E84E-8521-6360F915A0E6}" dt="2023-11-27T13:56:57.510" v="3847" actId="26606"/>
          <ac:spMkLst>
            <pc:docMk/>
            <pc:sldMk cId="2958155456" sldId="270"/>
            <ac:spMk id="14" creationId="{117C30F0-5A38-4B60-B632-3AF7C2780824}"/>
          </ac:spMkLst>
        </pc:spChg>
        <pc:spChg chg="add del">
          <ac:chgData name="Paige Davies (2307892)" userId="42c42b14-ba96-4bba-9b49-a8426cda314d" providerId="ADAL" clId="{69155BC7-1950-E84E-8521-6360F915A0E6}" dt="2023-11-27T13:56:57.510" v="3847" actId="26606"/>
          <ac:spMkLst>
            <pc:docMk/>
            <pc:sldMk cId="2958155456" sldId="270"/>
            <ac:spMk id="16" creationId="{A200CBA5-3F2B-4AAC-9F86-99AFECC19C1D}"/>
          </ac:spMkLst>
        </pc:spChg>
        <pc:spChg chg="add del">
          <ac:chgData name="Paige Davies (2307892)" userId="42c42b14-ba96-4bba-9b49-a8426cda314d" providerId="ADAL" clId="{69155BC7-1950-E84E-8521-6360F915A0E6}" dt="2023-11-27T13:57:00.133" v="3849" actId="26606"/>
          <ac:spMkLst>
            <pc:docMk/>
            <pc:sldMk cId="2958155456" sldId="270"/>
            <ac:spMk id="32" creationId="{E2366EBA-92FD-44AE-87A9-25E5135EB2C9}"/>
          </ac:spMkLst>
        </pc:spChg>
        <pc:spChg chg="add del">
          <ac:chgData name="Paige Davies (2307892)" userId="42c42b14-ba96-4bba-9b49-a8426cda314d" providerId="ADAL" clId="{69155BC7-1950-E84E-8521-6360F915A0E6}" dt="2023-11-27T13:57:00.133" v="3849" actId="26606"/>
          <ac:spMkLst>
            <pc:docMk/>
            <pc:sldMk cId="2958155456" sldId="270"/>
            <ac:spMk id="33" creationId="{7C462C46-EFB7-4580-9921-DFC346FCC3C2}"/>
          </ac:spMkLst>
        </pc:spChg>
        <pc:spChg chg="add del">
          <ac:chgData name="Paige Davies (2307892)" userId="42c42b14-ba96-4bba-9b49-a8426cda314d" providerId="ADAL" clId="{69155BC7-1950-E84E-8521-6360F915A0E6}" dt="2023-11-27T13:57:00.133" v="3849" actId="26606"/>
          <ac:spMkLst>
            <pc:docMk/>
            <pc:sldMk cId="2958155456" sldId="270"/>
            <ac:spMk id="35" creationId="{B8B918B4-AB10-4E3A-916E-A9625586EA47}"/>
          </ac:spMkLst>
        </pc:spChg>
        <pc:spChg chg="add del">
          <ac:chgData name="Paige Davies (2307892)" userId="42c42b14-ba96-4bba-9b49-a8426cda314d" providerId="ADAL" clId="{69155BC7-1950-E84E-8521-6360F915A0E6}" dt="2023-11-27T17:57:45.061" v="5734" actId="26606"/>
          <ac:spMkLst>
            <pc:docMk/>
            <pc:sldMk cId="2958155456" sldId="270"/>
            <ac:spMk id="40" creationId="{F3C5918A-1DC5-4CF3-AA27-00AA3088AA9F}"/>
          </ac:spMkLst>
        </pc:spChg>
        <pc:spChg chg="add del">
          <ac:chgData name="Paige Davies (2307892)" userId="42c42b14-ba96-4bba-9b49-a8426cda314d" providerId="ADAL" clId="{69155BC7-1950-E84E-8521-6360F915A0E6}" dt="2023-11-27T17:57:45.061" v="5734" actId="26606"/>
          <ac:spMkLst>
            <pc:docMk/>
            <pc:sldMk cId="2958155456" sldId="270"/>
            <ac:spMk id="41" creationId="{B786683A-6FD6-4BF7-B3B0-DC397677391F}"/>
          </ac:spMkLst>
        </pc:spChg>
        <pc:spChg chg="add del">
          <ac:chgData name="Paige Davies (2307892)" userId="42c42b14-ba96-4bba-9b49-a8426cda314d" providerId="ADAL" clId="{69155BC7-1950-E84E-8521-6360F915A0E6}" dt="2023-11-27T17:57:45.061" v="5734" actId="26606"/>
          <ac:spMkLst>
            <pc:docMk/>
            <pc:sldMk cId="2958155456" sldId="270"/>
            <ac:spMk id="42" creationId="{05169E50-59FB-4AEE-B61D-44A882A4CD2C}"/>
          </ac:spMkLst>
        </pc:spChg>
        <pc:spChg chg="add del">
          <ac:chgData name="Paige Davies (2307892)" userId="42c42b14-ba96-4bba-9b49-a8426cda314d" providerId="ADAL" clId="{69155BC7-1950-E84E-8521-6360F915A0E6}" dt="2023-11-27T17:57:45.061" v="5734" actId="26606"/>
          <ac:spMkLst>
            <pc:docMk/>
            <pc:sldMk cId="2958155456" sldId="270"/>
            <ac:spMk id="43" creationId="{117C30F0-5A38-4B60-B632-3AF7C2780824}"/>
          </ac:spMkLst>
        </pc:spChg>
        <pc:spChg chg="add del">
          <ac:chgData name="Paige Davies (2307892)" userId="42c42b14-ba96-4bba-9b49-a8426cda314d" providerId="ADAL" clId="{69155BC7-1950-E84E-8521-6360F915A0E6}" dt="2023-11-27T17:57:45.061" v="5734" actId="26606"/>
          <ac:spMkLst>
            <pc:docMk/>
            <pc:sldMk cId="2958155456" sldId="270"/>
            <ac:spMk id="44" creationId="{A200CBA5-3F2B-4AAC-9F86-99AFECC19C1D}"/>
          </ac:spMkLst>
        </pc:spChg>
        <pc:spChg chg="add">
          <ac:chgData name="Paige Davies (2307892)" userId="42c42b14-ba96-4bba-9b49-a8426cda314d" providerId="ADAL" clId="{69155BC7-1950-E84E-8521-6360F915A0E6}" dt="2023-11-27T17:57:45.061" v="5734" actId="26606"/>
          <ac:spMkLst>
            <pc:docMk/>
            <pc:sldMk cId="2958155456" sldId="270"/>
            <ac:spMk id="49" creationId="{E2366EBA-92FD-44AE-87A9-25E5135EB2C9}"/>
          </ac:spMkLst>
        </pc:spChg>
        <pc:spChg chg="add">
          <ac:chgData name="Paige Davies (2307892)" userId="42c42b14-ba96-4bba-9b49-a8426cda314d" providerId="ADAL" clId="{69155BC7-1950-E84E-8521-6360F915A0E6}" dt="2023-11-27T17:57:45.061" v="5734" actId="26606"/>
          <ac:spMkLst>
            <pc:docMk/>
            <pc:sldMk cId="2958155456" sldId="270"/>
            <ac:spMk id="74" creationId="{7C462C46-EFB7-4580-9921-DFC346FCC3C2}"/>
          </ac:spMkLst>
        </pc:spChg>
        <pc:spChg chg="add">
          <ac:chgData name="Paige Davies (2307892)" userId="42c42b14-ba96-4bba-9b49-a8426cda314d" providerId="ADAL" clId="{69155BC7-1950-E84E-8521-6360F915A0E6}" dt="2023-11-27T17:57:45.061" v="5734" actId="26606"/>
          <ac:spMkLst>
            <pc:docMk/>
            <pc:sldMk cId="2958155456" sldId="270"/>
            <ac:spMk id="76" creationId="{B8B918B4-AB10-4E3A-916E-A9625586EA47}"/>
          </ac:spMkLst>
        </pc:spChg>
        <pc:grpChg chg="add del">
          <ac:chgData name="Paige Davies (2307892)" userId="42c42b14-ba96-4bba-9b49-a8426cda314d" providerId="ADAL" clId="{69155BC7-1950-E84E-8521-6360F915A0E6}" dt="2023-11-27T13:57:00.133" v="3849" actId="26606"/>
          <ac:grpSpMkLst>
            <pc:docMk/>
            <pc:sldMk cId="2958155456" sldId="270"/>
            <ac:grpSpMk id="34" creationId="{B437F5FC-01F7-4EB4-81E7-C27D917E9554}"/>
          </ac:grpSpMkLst>
        </pc:grpChg>
        <pc:grpChg chg="add">
          <ac:chgData name="Paige Davies (2307892)" userId="42c42b14-ba96-4bba-9b49-a8426cda314d" providerId="ADAL" clId="{69155BC7-1950-E84E-8521-6360F915A0E6}" dt="2023-11-27T17:57:45.061" v="5734" actId="26606"/>
          <ac:grpSpMkLst>
            <pc:docMk/>
            <pc:sldMk cId="2958155456" sldId="270"/>
            <ac:grpSpMk id="51" creationId="{B437F5FC-01F7-4EB4-81E7-C27D917E9554}"/>
          </ac:grpSpMkLst>
        </pc:grpChg>
      </pc:sldChg>
      <pc:sldChg chg="addSp delSp modSp new mod modTransition setBg">
        <pc:chgData name="Paige Davies (2307892)" userId="42c42b14-ba96-4bba-9b49-a8426cda314d" providerId="ADAL" clId="{69155BC7-1950-E84E-8521-6360F915A0E6}" dt="2023-11-27T21:09:50.938" v="6900" actId="20577"/>
        <pc:sldMkLst>
          <pc:docMk/>
          <pc:sldMk cId="1700854960" sldId="271"/>
        </pc:sldMkLst>
        <pc:spChg chg="del mod">
          <ac:chgData name="Paige Davies (2307892)" userId="42c42b14-ba96-4bba-9b49-a8426cda314d" providerId="ADAL" clId="{69155BC7-1950-E84E-8521-6360F915A0E6}" dt="2023-11-26T21:18:48.093" v="3427" actId="478"/>
          <ac:spMkLst>
            <pc:docMk/>
            <pc:sldMk cId="1700854960" sldId="271"/>
            <ac:spMk id="2" creationId="{B79FBF1F-66A6-D0FA-AB79-503B616238A0}"/>
          </ac:spMkLst>
        </pc:spChg>
        <pc:spChg chg="del">
          <ac:chgData name="Paige Davies (2307892)" userId="42c42b14-ba96-4bba-9b49-a8426cda314d" providerId="ADAL" clId="{69155BC7-1950-E84E-8521-6360F915A0E6}" dt="2023-11-26T21:17:58.049" v="3423"/>
          <ac:spMkLst>
            <pc:docMk/>
            <pc:sldMk cId="1700854960" sldId="271"/>
            <ac:spMk id="3" creationId="{72A1355D-5AF9-EE1B-4C2C-581582ECA09E}"/>
          </ac:spMkLst>
        </pc:spChg>
        <pc:spChg chg="add del mod">
          <ac:chgData name="Paige Davies (2307892)" userId="42c42b14-ba96-4bba-9b49-a8426cda314d" providerId="ADAL" clId="{69155BC7-1950-E84E-8521-6360F915A0E6}" dt="2023-11-27T13:54:33.151" v="3794" actId="478"/>
          <ac:spMkLst>
            <pc:docMk/>
            <pc:sldMk cId="1700854960" sldId="271"/>
            <ac:spMk id="5" creationId="{C492706F-129E-BAD5-3DC2-96A47EF08908}"/>
          </ac:spMkLst>
        </pc:spChg>
        <pc:spChg chg="add del mod">
          <ac:chgData name="Paige Davies (2307892)" userId="42c42b14-ba96-4bba-9b49-a8426cda314d" providerId="ADAL" clId="{69155BC7-1950-E84E-8521-6360F915A0E6}" dt="2023-11-27T15:42:06.005" v="4262" actId="478"/>
          <ac:spMkLst>
            <pc:docMk/>
            <pc:sldMk cId="1700854960" sldId="271"/>
            <ac:spMk id="6" creationId="{F23560B2-CE21-5381-1718-803F923343A6}"/>
          </ac:spMkLst>
        </pc:spChg>
        <pc:spChg chg="add del mod">
          <ac:chgData name="Paige Davies (2307892)" userId="42c42b14-ba96-4bba-9b49-a8426cda314d" providerId="ADAL" clId="{69155BC7-1950-E84E-8521-6360F915A0E6}" dt="2023-11-27T15:42:11.162" v="4266"/>
          <ac:spMkLst>
            <pc:docMk/>
            <pc:sldMk cId="1700854960" sldId="271"/>
            <ac:spMk id="7" creationId="{CD5C6DD1-0DF5-FF72-D03E-A679480094B9}"/>
          </ac:spMkLst>
        </pc:spChg>
        <pc:spChg chg="add mod ord">
          <ac:chgData name="Paige Davies (2307892)" userId="42c42b14-ba96-4bba-9b49-a8426cda314d" providerId="ADAL" clId="{69155BC7-1950-E84E-8521-6360F915A0E6}" dt="2023-11-27T21:09:50.938" v="6900" actId="20577"/>
          <ac:spMkLst>
            <pc:docMk/>
            <pc:sldMk cId="1700854960" sldId="271"/>
            <ac:spMk id="8" creationId="{88D0EDCB-46E5-28DF-AD5D-E5E122D22692}"/>
          </ac:spMkLst>
        </pc:spChg>
        <pc:spChg chg="add del mod">
          <ac:chgData name="Paige Davies (2307892)" userId="42c42b14-ba96-4bba-9b49-a8426cda314d" providerId="ADAL" clId="{69155BC7-1950-E84E-8521-6360F915A0E6}" dt="2023-11-27T19:12:08.758" v="5967" actId="478"/>
          <ac:spMkLst>
            <pc:docMk/>
            <pc:sldMk cId="1700854960" sldId="271"/>
            <ac:spMk id="9" creationId="{9DCB70BF-E876-8052-7977-24052DCA8222}"/>
          </ac:spMkLst>
        </pc:spChg>
        <pc:spChg chg="add del mod">
          <ac:chgData name="Paige Davies (2307892)" userId="42c42b14-ba96-4bba-9b49-a8426cda314d" providerId="ADAL" clId="{69155BC7-1950-E84E-8521-6360F915A0E6}" dt="2023-11-27T16:37:58.050" v="5001" actId="478"/>
          <ac:spMkLst>
            <pc:docMk/>
            <pc:sldMk cId="1700854960" sldId="271"/>
            <ac:spMk id="10" creationId="{9C52EB78-19DF-C1FA-B902-D8ADFFC8FF23}"/>
          </ac:spMkLst>
        </pc:spChg>
        <pc:spChg chg="add del">
          <ac:chgData name="Paige Davies (2307892)" userId="42c42b14-ba96-4bba-9b49-a8426cda314d" providerId="ADAL" clId="{69155BC7-1950-E84E-8521-6360F915A0E6}" dt="2023-11-27T16:50:12.431" v="5092" actId="26606"/>
          <ac:spMkLst>
            <pc:docMk/>
            <pc:sldMk cId="1700854960" sldId="271"/>
            <ac:spMk id="11" creationId="{2957367F-0D64-42F0-A033-660B417FE3F5}"/>
          </ac:spMkLst>
        </pc:spChg>
        <pc:spChg chg="add del mod">
          <ac:chgData name="Paige Davies (2307892)" userId="42c42b14-ba96-4bba-9b49-a8426cda314d" providerId="ADAL" clId="{69155BC7-1950-E84E-8521-6360F915A0E6}" dt="2023-11-27T16:54:15.839" v="5122"/>
          <ac:spMkLst>
            <pc:docMk/>
            <pc:sldMk cId="1700854960" sldId="271"/>
            <ac:spMk id="12" creationId="{61CDFD2E-F201-A169-D0B7-2E0EAB3235B5}"/>
          </ac:spMkLst>
        </pc:spChg>
        <pc:spChg chg="add mod">
          <ac:chgData name="Paige Davies (2307892)" userId="42c42b14-ba96-4bba-9b49-a8426cda314d" providerId="ADAL" clId="{69155BC7-1950-E84E-8521-6360F915A0E6}" dt="2023-11-27T19:13:13.662" v="5980" actId="208"/>
          <ac:spMkLst>
            <pc:docMk/>
            <pc:sldMk cId="1700854960" sldId="271"/>
            <ac:spMk id="35" creationId="{037EDB5B-D487-BEF6-89F7-1E56415121C0}"/>
          </ac:spMkLst>
        </pc:spChg>
        <pc:spChg chg="add del">
          <ac:chgData name="Paige Davies (2307892)" userId="42c42b14-ba96-4bba-9b49-a8426cda314d" providerId="ADAL" clId="{69155BC7-1950-E84E-8521-6360F915A0E6}" dt="2023-11-27T16:49:45.570" v="5081" actId="26606"/>
          <ac:spMkLst>
            <pc:docMk/>
            <pc:sldMk cId="1700854960" sldId="271"/>
            <ac:spMk id="44" creationId="{BF1AB5B0-263B-4251-A882-934C776FBAC4}"/>
          </ac:spMkLst>
        </pc:spChg>
        <pc:spChg chg="add del">
          <ac:chgData name="Paige Davies (2307892)" userId="42c42b14-ba96-4bba-9b49-a8426cda314d" providerId="ADAL" clId="{69155BC7-1950-E84E-8521-6360F915A0E6}" dt="2023-11-27T16:49:45.570" v="5081" actId="26606"/>
          <ac:spMkLst>
            <pc:docMk/>
            <pc:sldMk cId="1700854960" sldId="271"/>
            <ac:spMk id="69" creationId="{E972DE0D-2E53-4159-ABD3-C601524262C2}"/>
          </ac:spMkLst>
        </pc:spChg>
        <pc:spChg chg="add del">
          <ac:chgData name="Paige Davies (2307892)" userId="42c42b14-ba96-4bba-9b49-a8426cda314d" providerId="ADAL" clId="{69155BC7-1950-E84E-8521-6360F915A0E6}" dt="2023-11-27T16:49:51.445" v="5083" actId="26606"/>
          <ac:spMkLst>
            <pc:docMk/>
            <pc:sldMk cId="1700854960" sldId="271"/>
            <ac:spMk id="73" creationId="{7CC9829A-26F6-4595-8608-1A9F57DA7504}"/>
          </ac:spMkLst>
        </pc:spChg>
        <pc:spChg chg="add del">
          <ac:chgData name="Paige Davies (2307892)" userId="42c42b14-ba96-4bba-9b49-a8426cda314d" providerId="ADAL" clId="{69155BC7-1950-E84E-8521-6360F915A0E6}" dt="2023-11-27T16:49:54.965" v="5085" actId="26606"/>
          <ac:spMkLst>
            <pc:docMk/>
            <pc:sldMk cId="1700854960" sldId="271"/>
            <ac:spMk id="98" creationId="{D892DD75-0F21-4634-99B7-E84CA5367F69}"/>
          </ac:spMkLst>
        </pc:spChg>
        <pc:spChg chg="add del">
          <ac:chgData name="Paige Davies (2307892)" userId="42c42b14-ba96-4bba-9b49-a8426cda314d" providerId="ADAL" clId="{69155BC7-1950-E84E-8521-6360F915A0E6}" dt="2023-11-27T16:49:54.965" v="5085" actId="26606"/>
          <ac:spMkLst>
            <pc:docMk/>
            <pc:sldMk cId="1700854960" sldId="271"/>
            <ac:spMk id="100" creationId="{E972DE0D-2E53-4159-ABD3-C601524262C2}"/>
          </ac:spMkLst>
        </pc:spChg>
        <pc:spChg chg="add del">
          <ac:chgData name="Paige Davies (2307892)" userId="42c42b14-ba96-4bba-9b49-a8426cda314d" providerId="ADAL" clId="{69155BC7-1950-E84E-8521-6360F915A0E6}" dt="2023-11-27T16:49:57.310" v="5087" actId="26606"/>
          <ac:spMkLst>
            <pc:docMk/>
            <pc:sldMk cId="1700854960" sldId="271"/>
            <ac:spMk id="102" creationId="{7CC9829A-26F6-4595-8608-1A9F57DA7504}"/>
          </ac:spMkLst>
        </pc:spChg>
        <pc:spChg chg="add del">
          <ac:chgData name="Paige Davies (2307892)" userId="42c42b14-ba96-4bba-9b49-a8426cda314d" providerId="ADAL" clId="{69155BC7-1950-E84E-8521-6360F915A0E6}" dt="2023-11-27T16:49:59.572" v="5089" actId="26606"/>
          <ac:spMkLst>
            <pc:docMk/>
            <pc:sldMk cId="1700854960" sldId="271"/>
            <ac:spMk id="127" creationId="{A3BAF07C-C39E-42EB-BB22-8D46691D9735}"/>
          </ac:spMkLst>
        </pc:spChg>
        <pc:spChg chg="add del">
          <ac:chgData name="Paige Davies (2307892)" userId="42c42b14-ba96-4bba-9b49-a8426cda314d" providerId="ADAL" clId="{69155BC7-1950-E84E-8521-6360F915A0E6}" dt="2023-11-27T16:50:12.412" v="5091" actId="26606"/>
          <ac:spMkLst>
            <pc:docMk/>
            <pc:sldMk cId="1700854960" sldId="271"/>
            <ac:spMk id="130" creationId="{7CC9829A-26F6-4595-8608-1A9F57DA7504}"/>
          </ac:spMkLst>
        </pc:spChg>
        <pc:spChg chg="add del">
          <ac:chgData name="Paige Davies (2307892)" userId="42c42b14-ba96-4bba-9b49-a8426cda314d" providerId="ADAL" clId="{69155BC7-1950-E84E-8521-6360F915A0E6}" dt="2023-11-27T17:19:30.986" v="5622" actId="26606"/>
          <ac:spMkLst>
            <pc:docMk/>
            <pc:sldMk cId="1700854960" sldId="271"/>
            <ac:spMk id="153" creationId="{6337C157-FA7C-44F7-8F26-8D60F1E4D994}"/>
          </ac:spMkLst>
        </pc:spChg>
        <pc:spChg chg="add del">
          <ac:chgData name="Paige Davies (2307892)" userId="42c42b14-ba96-4bba-9b49-a8426cda314d" providerId="ADAL" clId="{69155BC7-1950-E84E-8521-6360F915A0E6}" dt="2023-11-27T17:19:30.986" v="5622" actId="26606"/>
          <ac:spMkLst>
            <pc:docMk/>
            <pc:sldMk cId="1700854960" sldId="271"/>
            <ac:spMk id="161" creationId="{800324C0-3F86-4ACD-945B-4AD842C9CD64}"/>
          </ac:spMkLst>
        </pc:spChg>
        <pc:spChg chg="add">
          <ac:chgData name="Paige Davies (2307892)" userId="42c42b14-ba96-4bba-9b49-a8426cda314d" providerId="ADAL" clId="{69155BC7-1950-E84E-8521-6360F915A0E6}" dt="2023-11-27T17:19:30.986" v="5622" actId="26606"/>
          <ac:spMkLst>
            <pc:docMk/>
            <pc:sldMk cId="1700854960" sldId="271"/>
            <ac:spMk id="166" creationId="{BF1AB5B0-263B-4251-A882-934C776FBAC4}"/>
          </ac:spMkLst>
        </pc:spChg>
        <pc:spChg chg="add">
          <ac:chgData name="Paige Davies (2307892)" userId="42c42b14-ba96-4bba-9b49-a8426cda314d" providerId="ADAL" clId="{69155BC7-1950-E84E-8521-6360F915A0E6}" dt="2023-11-27T17:19:30.986" v="5622" actId="26606"/>
          <ac:spMkLst>
            <pc:docMk/>
            <pc:sldMk cId="1700854960" sldId="271"/>
            <ac:spMk id="191" creationId="{E972DE0D-2E53-4159-ABD3-C601524262C2}"/>
          </ac:spMkLst>
        </pc:spChg>
        <pc:grpChg chg="add del">
          <ac:chgData name="Paige Davies (2307892)" userId="42c42b14-ba96-4bba-9b49-a8426cda314d" providerId="ADAL" clId="{69155BC7-1950-E84E-8521-6360F915A0E6}" dt="2023-11-27T16:50:12.431" v="5092" actId="26606"/>
          <ac:grpSpMkLst>
            <pc:docMk/>
            <pc:sldMk cId="1700854960" sldId="271"/>
            <ac:grpSpMk id="13" creationId="{A74C980A-5321-4E88-B6F7-572A3327E3C8}"/>
          </ac:grpSpMkLst>
        </pc:grpChg>
        <pc:grpChg chg="add del">
          <ac:chgData name="Paige Davies (2307892)" userId="42c42b14-ba96-4bba-9b49-a8426cda314d" providerId="ADAL" clId="{69155BC7-1950-E84E-8521-6360F915A0E6}" dt="2023-11-27T16:50:12.431" v="5092" actId="26606"/>
          <ac:grpSpMkLst>
            <pc:docMk/>
            <pc:sldMk cId="1700854960" sldId="271"/>
            <ac:grpSpMk id="36" creationId="{0A1FAD6E-B62A-435F-B914-503F8B950123}"/>
          </ac:grpSpMkLst>
        </pc:grpChg>
        <pc:grpChg chg="add del">
          <ac:chgData name="Paige Davies (2307892)" userId="42c42b14-ba96-4bba-9b49-a8426cda314d" providerId="ADAL" clId="{69155BC7-1950-E84E-8521-6360F915A0E6}" dt="2023-11-27T16:49:45.570" v="5081" actId="26606"/>
          <ac:grpSpMkLst>
            <pc:docMk/>
            <pc:sldMk cId="1700854960" sldId="271"/>
            <ac:grpSpMk id="46" creationId="{D78ABF88-46E8-4029-AB46-E4771F47343A}"/>
          </ac:grpSpMkLst>
        </pc:grpChg>
        <pc:grpChg chg="add del">
          <ac:chgData name="Paige Davies (2307892)" userId="42c42b14-ba96-4bba-9b49-a8426cda314d" providerId="ADAL" clId="{69155BC7-1950-E84E-8521-6360F915A0E6}" dt="2023-11-27T16:49:51.445" v="5083" actId="26606"/>
          <ac:grpSpMkLst>
            <pc:docMk/>
            <pc:sldMk cId="1700854960" sldId="271"/>
            <ac:grpSpMk id="74" creationId="{75343792-FB15-4868-8582-6FB07FD06552}"/>
          </ac:grpSpMkLst>
        </pc:grpChg>
        <pc:grpChg chg="add del">
          <ac:chgData name="Paige Davies (2307892)" userId="42c42b14-ba96-4bba-9b49-a8426cda314d" providerId="ADAL" clId="{69155BC7-1950-E84E-8521-6360F915A0E6}" dt="2023-11-27T16:49:51.445" v="5083" actId="26606"/>
          <ac:grpSpMkLst>
            <pc:docMk/>
            <pc:sldMk cId="1700854960" sldId="271"/>
            <ac:grpSpMk id="96" creationId="{F594A2EF-2FF2-48A2-91C9-02790030750B}"/>
          </ac:grpSpMkLst>
        </pc:grpChg>
        <pc:grpChg chg="add del">
          <ac:chgData name="Paige Davies (2307892)" userId="42c42b14-ba96-4bba-9b49-a8426cda314d" providerId="ADAL" clId="{69155BC7-1950-E84E-8521-6360F915A0E6}" dt="2023-11-27T16:49:54.965" v="5085" actId="26606"/>
          <ac:grpSpMkLst>
            <pc:docMk/>
            <pc:sldMk cId="1700854960" sldId="271"/>
            <ac:grpSpMk id="99" creationId="{2FF33740-2A83-42E8-A598-9AE61A3F0A06}"/>
          </ac:grpSpMkLst>
        </pc:grpChg>
        <pc:grpChg chg="add del">
          <ac:chgData name="Paige Davies (2307892)" userId="42c42b14-ba96-4bba-9b49-a8426cda314d" providerId="ADAL" clId="{69155BC7-1950-E84E-8521-6360F915A0E6}" dt="2023-11-27T16:49:57.310" v="5087" actId="26606"/>
          <ac:grpSpMkLst>
            <pc:docMk/>
            <pc:sldMk cId="1700854960" sldId="271"/>
            <ac:grpSpMk id="103" creationId="{75343792-FB15-4868-8582-6FB07FD06552}"/>
          </ac:grpSpMkLst>
        </pc:grpChg>
        <pc:grpChg chg="add del">
          <ac:chgData name="Paige Davies (2307892)" userId="42c42b14-ba96-4bba-9b49-a8426cda314d" providerId="ADAL" clId="{69155BC7-1950-E84E-8521-6360F915A0E6}" dt="2023-11-27T16:49:57.310" v="5087" actId="26606"/>
          <ac:grpSpMkLst>
            <pc:docMk/>
            <pc:sldMk cId="1700854960" sldId="271"/>
            <ac:grpSpMk id="125" creationId="{F594A2EF-2FF2-48A2-91C9-02790030750B}"/>
          </ac:grpSpMkLst>
        </pc:grpChg>
        <pc:grpChg chg="add del">
          <ac:chgData name="Paige Davies (2307892)" userId="42c42b14-ba96-4bba-9b49-a8426cda314d" providerId="ADAL" clId="{69155BC7-1950-E84E-8521-6360F915A0E6}" dt="2023-11-27T16:49:59.572" v="5089" actId="26606"/>
          <ac:grpSpMkLst>
            <pc:docMk/>
            <pc:sldMk cId="1700854960" sldId="271"/>
            <ac:grpSpMk id="128" creationId="{D8E9CF54-0466-4261-9E62-0249E60E1886}"/>
          </ac:grpSpMkLst>
        </pc:grpChg>
        <pc:grpChg chg="add del">
          <ac:chgData name="Paige Davies (2307892)" userId="42c42b14-ba96-4bba-9b49-a8426cda314d" providerId="ADAL" clId="{69155BC7-1950-E84E-8521-6360F915A0E6}" dt="2023-11-27T16:50:12.412" v="5091" actId="26606"/>
          <ac:grpSpMkLst>
            <pc:docMk/>
            <pc:sldMk cId="1700854960" sldId="271"/>
            <ac:grpSpMk id="131" creationId="{75343792-FB15-4868-8582-6FB07FD06552}"/>
          </ac:grpSpMkLst>
        </pc:grpChg>
        <pc:grpChg chg="add del">
          <ac:chgData name="Paige Davies (2307892)" userId="42c42b14-ba96-4bba-9b49-a8426cda314d" providerId="ADAL" clId="{69155BC7-1950-E84E-8521-6360F915A0E6}" dt="2023-11-27T16:50:12.412" v="5091" actId="26606"/>
          <ac:grpSpMkLst>
            <pc:docMk/>
            <pc:sldMk cId="1700854960" sldId="271"/>
            <ac:grpSpMk id="151" creationId="{F594A2EF-2FF2-48A2-91C9-02790030750B}"/>
          </ac:grpSpMkLst>
        </pc:grpChg>
        <pc:grpChg chg="add del">
          <ac:chgData name="Paige Davies (2307892)" userId="42c42b14-ba96-4bba-9b49-a8426cda314d" providerId="ADAL" clId="{69155BC7-1950-E84E-8521-6360F915A0E6}" dt="2023-11-27T17:19:30.986" v="5622" actId="26606"/>
          <ac:grpSpMkLst>
            <pc:docMk/>
            <pc:sldMk cId="1700854960" sldId="271"/>
            <ac:grpSpMk id="154" creationId="{AD1E6BDE-4282-4B03-AB6B-4B55BB5A5E05}"/>
          </ac:grpSpMkLst>
        </pc:grpChg>
        <pc:grpChg chg="add del">
          <ac:chgData name="Paige Davies (2307892)" userId="42c42b14-ba96-4bba-9b49-a8426cda314d" providerId="ADAL" clId="{69155BC7-1950-E84E-8521-6360F915A0E6}" dt="2023-11-27T17:19:30.986" v="5622" actId="26606"/>
          <ac:grpSpMkLst>
            <pc:docMk/>
            <pc:sldMk cId="1700854960" sldId="271"/>
            <ac:grpSpMk id="157" creationId="{EC03EF63-B185-48A4-9905-A9BBA70F509F}"/>
          </ac:grpSpMkLst>
        </pc:grpChg>
        <pc:grpChg chg="add">
          <ac:chgData name="Paige Davies (2307892)" userId="42c42b14-ba96-4bba-9b49-a8426cda314d" providerId="ADAL" clId="{69155BC7-1950-E84E-8521-6360F915A0E6}" dt="2023-11-27T17:19:30.986" v="5622" actId="26606"/>
          <ac:grpSpMkLst>
            <pc:docMk/>
            <pc:sldMk cId="1700854960" sldId="271"/>
            <ac:grpSpMk id="168" creationId="{D78ABF88-46E8-4029-AB46-E4771F47343A}"/>
          </ac:grpSpMkLst>
        </pc:grpChg>
        <pc:picChg chg="add mod ord">
          <ac:chgData name="Paige Davies (2307892)" userId="42c42b14-ba96-4bba-9b49-a8426cda314d" providerId="ADAL" clId="{69155BC7-1950-E84E-8521-6360F915A0E6}" dt="2023-11-27T17:19:30.986" v="5622" actId="26606"/>
          <ac:picMkLst>
            <pc:docMk/>
            <pc:sldMk cId="1700854960" sldId="271"/>
            <ac:picMk id="4" creationId="{E0F590E6-2C4A-15CE-E67C-252970BA4D13}"/>
          </ac:picMkLst>
        </pc:picChg>
      </pc:sldChg>
      <pc:sldChg chg="addSp delSp modSp new mod modTransition setBg">
        <pc:chgData name="Paige Davies (2307892)" userId="42c42b14-ba96-4bba-9b49-a8426cda314d" providerId="ADAL" clId="{69155BC7-1950-E84E-8521-6360F915A0E6}" dt="2023-11-27T21:22:43.817" v="6902" actId="478"/>
        <pc:sldMkLst>
          <pc:docMk/>
          <pc:sldMk cId="350541562" sldId="272"/>
        </pc:sldMkLst>
        <pc:spChg chg="del mod">
          <ac:chgData name="Paige Davies (2307892)" userId="42c42b14-ba96-4bba-9b49-a8426cda314d" providerId="ADAL" clId="{69155BC7-1950-E84E-8521-6360F915A0E6}" dt="2023-11-27T19:12:37.623" v="5971" actId="478"/>
          <ac:spMkLst>
            <pc:docMk/>
            <pc:sldMk cId="350541562" sldId="272"/>
            <ac:spMk id="2" creationId="{8C148037-FF3E-BB99-DF76-46D83F03BF6D}"/>
          </ac:spMkLst>
        </pc:spChg>
        <pc:spChg chg="mod ord">
          <ac:chgData name="Paige Davies (2307892)" userId="42c42b14-ba96-4bba-9b49-a8426cda314d" providerId="ADAL" clId="{69155BC7-1950-E84E-8521-6360F915A0E6}" dt="2023-11-27T19:14:46.322" v="6033" actId="20577"/>
          <ac:spMkLst>
            <pc:docMk/>
            <pc:sldMk cId="350541562" sldId="272"/>
            <ac:spMk id="3" creationId="{C67DB938-19EE-9E4C-F453-B1D17552803C}"/>
          </ac:spMkLst>
        </pc:spChg>
        <pc:spChg chg="add mod">
          <ac:chgData name="Paige Davies (2307892)" userId="42c42b14-ba96-4bba-9b49-a8426cda314d" providerId="ADAL" clId="{69155BC7-1950-E84E-8521-6360F915A0E6}" dt="2023-11-27T19:12:41.736" v="5972" actId="1076"/>
          <ac:spMkLst>
            <pc:docMk/>
            <pc:sldMk cId="350541562" sldId="272"/>
            <ac:spMk id="4" creationId="{9C98D621-C3FB-1FF9-ED2F-7EC8F2D7024C}"/>
          </ac:spMkLst>
        </pc:spChg>
        <pc:spChg chg="add del mod">
          <ac:chgData name="Paige Davies (2307892)" userId="42c42b14-ba96-4bba-9b49-a8426cda314d" providerId="ADAL" clId="{69155BC7-1950-E84E-8521-6360F915A0E6}" dt="2023-11-27T21:22:43.817" v="6902" actId="478"/>
          <ac:spMkLst>
            <pc:docMk/>
            <pc:sldMk cId="350541562" sldId="272"/>
            <ac:spMk id="6" creationId="{8C6A3C16-C28E-4628-FACB-133E406F47D8}"/>
          </ac:spMkLst>
        </pc:spChg>
        <pc:spChg chg="add">
          <ac:chgData name="Paige Davies (2307892)" userId="42c42b14-ba96-4bba-9b49-a8426cda314d" providerId="ADAL" clId="{69155BC7-1950-E84E-8521-6360F915A0E6}" dt="2023-11-27T17:19:09.230" v="5621" actId="26606"/>
          <ac:spMkLst>
            <pc:docMk/>
            <pc:sldMk cId="350541562" sldId="272"/>
            <ac:spMk id="5127" creationId="{D892DD75-0F21-4634-99B7-E84CA5367F69}"/>
          </ac:spMkLst>
        </pc:spChg>
        <pc:spChg chg="add">
          <ac:chgData name="Paige Davies (2307892)" userId="42c42b14-ba96-4bba-9b49-a8426cda314d" providerId="ADAL" clId="{69155BC7-1950-E84E-8521-6360F915A0E6}" dt="2023-11-27T17:19:09.230" v="5621" actId="26606"/>
          <ac:spMkLst>
            <pc:docMk/>
            <pc:sldMk cId="350541562" sldId="272"/>
            <ac:spMk id="5152" creationId="{E972DE0D-2E53-4159-ABD3-C601524262C2}"/>
          </ac:spMkLst>
        </pc:spChg>
        <pc:grpChg chg="add">
          <ac:chgData name="Paige Davies (2307892)" userId="42c42b14-ba96-4bba-9b49-a8426cda314d" providerId="ADAL" clId="{69155BC7-1950-E84E-8521-6360F915A0E6}" dt="2023-11-27T17:19:09.230" v="5621" actId="26606"/>
          <ac:grpSpMkLst>
            <pc:docMk/>
            <pc:sldMk cId="350541562" sldId="272"/>
            <ac:grpSpMk id="5129" creationId="{2FF33740-2A83-42E8-A598-9AE61A3F0A06}"/>
          </ac:grpSpMkLst>
        </pc:grpChg>
        <pc:picChg chg="add mod">
          <ac:chgData name="Paige Davies (2307892)" userId="42c42b14-ba96-4bba-9b49-a8426cda314d" providerId="ADAL" clId="{69155BC7-1950-E84E-8521-6360F915A0E6}" dt="2023-11-27T17:19:09.230" v="5621" actId="26606"/>
          <ac:picMkLst>
            <pc:docMk/>
            <pc:sldMk cId="350541562" sldId="272"/>
            <ac:picMk id="5122" creationId="{2E340E1F-EFD6-7D35-2140-1E1677E8C9F3}"/>
          </ac:picMkLst>
        </pc:picChg>
      </pc:sldChg>
      <pc:sldChg chg="addSp delSp modSp new mod modTransition setBg">
        <pc:chgData name="Paige Davies (2307892)" userId="42c42b14-ba96-4bba-9b49-a8426cda314d" providerId="ADAL" clId="{69155BC7-1950-E84E-8521-6360F915A0E6}" dt="2023-11-27T19:15:09.100" v="6046" actId="20577"/>
        <pc:sldMkLst>
          <pc:docMk/>
          <pc:sldMk cId="4130777284" sldId="273"/>
        </pc:sldMkLst>
        <pc:spChg chg="del mod">
          <ac:chgData name="Paige Davies (2307892)" userId="42c42b14-ba96-4bba-9b49-a8426cda314d" providerId="ADAL" clId="{69155BC7-1950-E84E-8521-6360F915A0E6}" dt="2023-11-27T19:13:55.957" v="5983" actId="478"/>
          <ac:spMkLst>
            <pc:docMk/>
            <pc:sldMk cId="4130777284" sldId="273"/>
            <ac:spMk id="2" creationId="{B4F627F2-0E53-74FC-7D0C-DAEFB15D55D1}"/>
          </ac:spMkLst>
        </pc:spChg>
        <pc:spChg chg="mod ord">
          <ac:chgData name="Paige Davies (2307892)" userId="42c42b14-ba96-4bba-9b49-a8426cda314d" providerId="ADAL" clId="{69155BC7-1950-E84E-8521-6360F915A0E6}" dt="2023-11-27T19:15:09.100" v="6046" actId="20577"/>
          <ac:spMkLst>
            <pc:docMk/>
            <pc:sldMk cId="4130777284" sldId="273"/>
            <ac:spMk id="3" creationId="{192CB78D-FED1-30A2-BF3B-77DF13DE7F67}"/>
          </ac:spMkLst>
        </pc:spChg>
        <pc:spChg chg="add mod">
          <ac:chgData name="Paige Davies (2307892)" userId="42c42b14-ba96-4bba-9b49-a8426cda314d" providerId="ADAL" clId="{69155BC7-1950-E84E-8521-6360F915A0E6}" dt="2023-11-27T19:13:58.457" v="5984" actId="1076"/>
          <ac:spMkLst>
            <pc:docMk/>
            <pc:sldMk cId="4130777284" sldId="273"/>
            <ac:spMk id="4" creationId="{E22639C9-F653-E74F-96CF-E3769537A480}"/>
          </ac:spMkLst>
        </pc:spChg>
        <pc:spChg chg="add del mod">
          <ac:chgData name="Paige Davies (2307892)" userId="42c42b14-ba96-4bba-9b49-a8426cda314d" providerId="ADAL" clId="{69155BC7-1950-E84E-8521-6360F915A0E6}" dt="2023-11-27T19:14:01.349" v="5985" actId="478"/>
          <ac:spMkLst>
            <pc:docMk/>
            <pc:sldMk cId="4130777284" sldId="273"/>
            <ac:spMk id="6" creationId="{6B604C05-6380-77B2-447D-A68757C5CA8D}"/>
          </ac:spMkLst>
        </pc:spChg>
        <pc:spChg chg="add del">
          <ac:chgData name="Paige Davies (2307892)" userId="42c42b14-ba96-4bba-9b49-a8426cda314d" providerId="ADAL" clId="{69155BC7-1950-E84E-8521-6360F915A0E6}" dt="2023-11-27T17:23:24.413" v="5642" actId="26606"/>
          <ac:spMkLst>
            <pc:docMk/>
            <pc:sldMk cId="4130777284" sldId="273"/>
            <ac:spMk id="6151" creationId="{BF1AB5B0-263B-4251-A882-934C776FBAC4}"/>
          </ac:spMkLst>
        </pc:spChg>
        <pc:spChg chg="add del">
          <ac:chgData name="Paige Davies (2307892)" userId="42c42b14-ba96-4bba-9b49-a8426cda314d" providerId="ADAL" clId="{69155BC7-1950-E84E-8521-6360F915A0E6}" dt="2023-11-27T17:23:24.413" v="5642" actId="26606"/>
          <ac:spMkLst>
            <pc:docMk/>
            <pc:sldMk cId="4130777284" sldId="273"/>
            <ac:spMk id="6176" creationId="{E972DE0D-2E53-4159-ABD3-C601524262C2}"/>
          </ac:spMkLst>
        </pc:spChg>
        <pc:spChg chg="add del">
          <ac:chgData name="Paige Davies (2307892)" userId="42c42b14-ba96-4bba-9b49-a8426cda314d" providerId="ADAL" clId="{69155BC7-1950-E84E-8521-6360F915A0E6}" dt="2023-11-27T17:23:22.459" v="5639" actId="26606"/>
          <ac:spMkLst>
            <pc:docMk/>
            <pc:sldMk cId="4130777284" sldId="273"/>
            <ac:spMk id="6181" creationId="{BF1AB5B0-263B-4251-A882-934C776FBAC4}"/>
          </ac:spMkLst>
        </pc:spChg>
        <pc:spChg chg="add del">
          <ac:chgData name="Paige Davies (2307892)" userId="42c42b14-ba96-4bba-9b49-a8426cda314d" providerId="ADAL" clId="{69155BC7-1950-E84E-8521-6360F915A0E6}" dt="2023-11-27T17:23:22.459" v="5639" actId="26606"/>
          <ac:spMkLst>
            <pc:docMk/>
            <pc:sldMk cId="4130777284" sldId="273"/>
            <ac:spMk id="6206" creationId="{E972DE0D-2E53-4159-ABD3-C601524262C2}"/>
          </ac:spMkLst>
        </pc:spChg>
        <pc:spChg chg="add del">
          <ac:chgData name="Paige Davies (2307892)" userId="42c42b14-ba96-4bba-9b49-a8426cda314d" providerId="ADAL" clId="{69155BC7-1950-E84E-8521-6360F915A0E6}" dt="2023-11-27T17:23:24.393" v="5641" actId="26606"/>
          <ac:spMkLst>
            <pc:docMk/>
            <pc:sldMk cId="4130777284" sldId="273"/>
            <ac:spMk id="6208" creationId="{D892DD75-0F21-4634-99B7-E84CA5367F69}"/>
          </ac:spMkLst>
        </pc:spChg>
        <pc:spChg chg="add del">
          <ac:chgData name="Paige Davies (2307892)" userId="42c42b14-ba96-4bba-9b49-a8426cda314d" providerId="ADAL" clId="{69155BC7-1950-E84E-8521-6360F915A0E6}" dt="2023-11-27T17:23:24.393" v="5641" actId="26606"/>
          <ac:spMkLst>
            <pc:docMk/>
            <pc:sldMk cId="4130777284" sldId="273"/>
            <ac:spMk id="6231" creationId="{E972DE0D-2E53-4159-ABD3-C601524262C2}"/>
          </ac:spMkLst>
        </pc:spChg>
        <pc:spChg chg="add">
          <ac:chgData name="Paige Davies (2307892)" userId="42c42b14-ba96-4bba-9b49-a8426cda314d" providerId="ADAL" clId="{69155BC7-1950-E84E-8521-6360F915A0E6}" dt="2023-11-27T17:23:24.413" v="5642" actId="26606"/>
          <ac:spMkLst>
            <pc:docMk/>
            <pc:sldMk cId="4130777284" sldId="273"/>
            <ac:spMk id="6233" creationId="{BF1AB5B0-263B-4251-A882-934C776FBAC4}"/>
          </ac:spMkLst>
        </pc:spChg>
        <pc:spChg chg="add">
          <ac:chgData name="Paige Davies (2307892)" userId="42c42b14-ba96-4bba-9b49-a8426cda314d" providerId="ADAL" clId="{69155BC7-1950-E84E-8521-6360F915A0E6}" dt="2023-11-27T17:23:24.413" v="5642" actId="26606"/>
          <ac:spMkLst>
            <pc:docMk/>
            <pc:sldMk cId="4130777284" sldId="273"/>
            <ac:spMk id="6235" creationId="{E972DE0D-2E53-4159-ABD3-C601524262C2}"/>
          </ac:spMkLst>
        </pc:spChg>
        <pc:grpChg chg="add del">
          <ac:chgData name="Paige Davies (2307892)" userId="42c42b14-ba96-4bba-9b49-a8426cda314d" providerId="ADAL" clId="{69155BC7-1950-E84E-8521-6360F915A0E6}" dt="2023-11-27T17:23:24.413" v="5642" actId="26606"/>
          <ac:grpSpMkLst>
            <pc:docMk/>
            <pc:sldMk cId="4130777284" sldId="273"/>
            <ac:grpSpMk id="6153" creationId="{D78ABF88-46E8-4029-AB46-E4771F47343A}"/>
          </ac:grpSpMkLst>
        </pc:grpChg>
        <pc:grpChg chg="add del">
          <ac:chgData name="Paige Davies (2307892)" userId="42c42b14-ba96-4bba-9b49-a8426cda314d" providerId="ADAL" clId="{69155BC7-1950-E84E-8521-6360F915A0E6}" dt="2023-11-27T17:23:22.459" v="5639" actId="26606"/>
          <ac:grpSpMkLst>
            <pc:docMk/>
            <pc:sldMk cId="4130777284" sldId="273"/>
            <ac:grpSpMk id="6183" creationId="{D78ABF88-46E8-4029-AB46-E4771F47343A}"/>
          </ac:grpSpMkLst>
        </pc:grpChg>
        <pc:grpChg chg="add del">
          <ac:chgData name="Paige Davies (2307892)" userId="42c42b14-ba96-4bba-9b49-a8426cda314d" providerId="ADAL" clId="{69155BC7-1950-E84E-8521-6360F915A0E6}" dt="2023-11-27T17:23:24.393" v="5641" actId="26606"/>
          <ac:grpSpMkLst>
            <pc:docMk/>
            <pc:sldMk cId="4130777284" sldId="273"/>
            <ac:grpSpMk id="6209" creationId="{2FF33740-2A83-42E8-A598-9AE61A3F0A06}"/>
          </ac:grpSpMkLst>
        </pc:grpChg>
        <pc:grpChg chg="add">
          <ac:chgData name="Paige Davies (2307892)" userId="42c42b14-ba96-4bba-9b49-a8426cda314d" providerId="ADAL" clId="{69155BC7-1950-E84E-8521-6360F915A0E6}" dt="2023-11-27T17:23:24.413" v="5642" actId="26606"/>
          <ac:grpSpMkLst>
            <pc:docMk/>
            <pc:sldMk cId="4130777284" sldId="273"/>
            <ac:grpSpMk id="6234" creationId="{D78ABF88-46E8-4029-AB46-E4771F47343A}"/>
          </ac:grpSpMkLst>
        </pc:grpChg>
        <pc:picChg chg="add del mod">
          <ac:chgData name="Paige Davies (2307892)" userId="42c42b14-ba96-4bba-9b49-a8426cda314d" providerId="ADAL" clId="{69155BC7-1950-E84E-8521-6360F915A0E6}" dt="2023-11-27T17:21:37.086" v="5636" actId="478"/>
          <ac:picMkLst>
            <pc:docMk/>
            <pc:sldMk cId="4130777284" sldId="273"/>
            <ac:picMk id="6146" creationId="{983FC8D8-B4FF-8152-3683-ACCABE752F12}"/>
          </ac:picMkLst>
        </pc:picChg>
        <pc:picChg chg="add mod">
          <ac:chgData name="Paige Davies (2307892)" userId="42c42b14-ba96-4bba-9b49-a8426cda314d" providerId="ADAL" clId="{69155BC7-1950-E84E-8521-6360F915A0E6}" dt="2023-11-27T17:23:24.413" v="5642" actId="26606"/>
          <ac:picMkLst>
            <pc:docMk/>
            <pc:sldMk cId="4130777284" sldId="273"/>
            <ac:picMk id="6148" creationId="{DBB817FF-FD3A-91EB-E50E-0754421714E6}"/>
          </ac:picMkLst>
        </pc:picChg>
      </pc:sldChg>
      <pc:sldChg chg="addSp delSp modSp new mod modTransition setBg">
        <pc:chgData name="Paige Davies (2307892)" userId="42c42b14-ba96-4bba-9b49-a8426cda314d" providerId="ADAL" clId="{69155BC7-1950-E84E-8521-6360F915A0E6}" dt="2023-11-27T18:07:47.587" v="5951"/>
        <pc:sldMkLst>
          <pc:docMk/>
          <pc:sldMk cId="3143007445" sldId="274"/>
        </pc:sldMkLst>
        <pc:spChg chg="mod">
          <ac:chgData name="Paige Davies (2307892)" userId="42c42b14-ba96-4bba-9b49-a8426cda314d" providerId="ADAL" clId="{69155BC7-1950-E84E-8521-6360F915A0E6}" dt="2023-11-27T17:25:30.801" v="5646" actId="26606"/>
          <ac:spMkLst>
            <pc:docMk/>
            <pc:sldMk cId="3143007445" sldId="274"/>
            <ac:spMk id="2" creationId="{4E58DC38-C968-027F-D2CB-3B2ACB528B49}"/>
          </ac:spMkLst>
        </pc:spChg>
        <pc:spChg chg="mod ord">
          <ac:chgData name="Paige Davies (2307892)" userId="42c42b14-ba96-4bba-9b49-a8426cda314d" providerId="ADAL" clId="{69155BC7-1950-E84E-8521-6360F915A0E6}" dt="2023-11-27T17:25:49.218" v="5649" actId="255"/>
          <ac:spMkLst>
            <pc:docMk/>
            <pc:sldMk cId="3143007445" sldId="274"/>
            <ac:spMk id="3" creationId="{6F921895-710B-3B18-E385-984D6ADAEFAA}"/>
          </ac:spMkLst>
        </pc:spChg>
        <pc:spChg chg="add del">
          <ac:chgData name="Paige Davies (2307892)" userId="42c42b14-ba96-4bba-9b49-a8426cda314d" providerId="ADAL" clId="{69155BC7-1950-E84E-8521-6360F915A0E6}" dt="2023-11-27T17:25:30.781" v="5645" actId="26606"/>
          <ac:spMkLst>
            <pc:docMk/>
            <pc:sldMk cId="3143007445" sldId="274"/>
            <ac:spMk id="7175" creationId="{2957367F-0D64-42F0-A033-660B417FE3F5}"/>
          </ac:spMkLst>
        </pc:spChg>
        <pc:spChg chg="add">
          <ac:chgData name="Paige Davies (2307892)" userId="42c42b14-ba96-4bba-9b49-a8426cda314d" providerId="ADAL" clId="{69155BC7-1950-E84E-8521-6360F915A0E6}" dt="2023-11-27T17:25:30.801" v="5646" actId="26606"/>
          <ac:spMkLst>
            <pc:docMk/>
            <pc:sldMk cId="3143007445" sldId="274"/>
            <ac:spMk id="7205" creationId="{800324C0-3F86-4ACD-945B-4AD842C9CD64}"/>
          </ac:spMkLst>
        </pc:spChg>
        <pc:spChg chg="add">
          <ac:chgData name="Paige Davies (2307892)" userId="42c42b14-ba96-4bba-9b49-a8426cda314d" providerId="ADAL" clId="{69155BC7-1950-E84E-8521-6360F915A0E6}" dt="2023-11-27T17:25:30.801" v="5646" actId="26606"/>
          <ac:spMkLst>
            <pc:docMk/>
            <pc:sldMk cId="3143007445" sldId="274"/>
            <ac:spMk id="7206" creationId="{6337C157-FA7C-44F7-8F26-8D60F1E4D994}"/>
          </ac:spMkLst>
        </pc:spChg>
        <pc:grpChg chg="add del">
          <ac:chgData name="Paige Davies (2307892)" userId="42c42b14-ba96-4bba-9b49-a8426cda314d" providerId="ADAL" clId="{69155BC7-1950-E84E-8521-6360F915A0E6}" dt="2023-11-27T17:25:30.781" v="5645" actId="26606"/>
          <ac:grpSpMkLst>
            <pc:docMk/>
            <pc:sldMk cId="3143007445" sldId="274"/>
            <ac:grpSpMk id="7177" creationId="{A74C980A-5321-4E88-B6F7-572A3327E3C8}"/>
          </ac:grpSpMkLst>
        </pc:grpChg>
        <pc:grpChg chg="add del">
          <ac:chgData name="Paige Davies (2307892)" userId="42c42b14-ba96-4bba-9b49-a8426cda314d" providerId="ADAL" clId="{69155BC7-1950-E84E-8521-6360F915A0E6}" dt="2023-11-27T17:25:30.781" v="5645" actId="26606"/>
          <ac:grpSpMkLst>
            <pc:docMk/>
            <pc:sldMk cId="3143007445" sldId="274"/>
            <ac:grpSpMk id="7200" creationId="{0A1FAD6E-B62A-435F-B914-503F8B950123}"/>
          </ac:grpSpMkLst>
        </pc:grpChg>
        <pc:grpChg chg="add">
          <ac:chgData name="Paige Davies (2307892)" userId="42c42b14-ba96-4bba-9b49-a8426cda314d" providerId="ADAL" clId="{69155BC7-1950-E84E-8521-6360F915A0E6}" dt="2023-11-27T17:25:30.801" v="5646" actId="26606"/>
          <ac:grpSpMkLst>
            <pc:docMk/>
            <pc:sldMk cId="3143007445" sldId="274"/>
            <ac:grpSpMk id="7207" creationId="{AD1E6BDE-4282-4B03-AB6B-4B55BB5A5E05}"/>
          </ac:grpSpMkLst>
        </pc:grpChg>
        <pc:grpChg chg="add">
          <ac:chgData name="Paige Davies (2307892)" userId="42c42b14-ba96-4bba-9b49-a8426cda314d" providerId="ADAL" clId="{69155BC7-1950-E84E-8521-6360F915A0E6}" dt="2023-11-27T17:25:30.801" v="5646" actId="26606"/>
          <ac:grpSpMkLst>
            <pc:docMk/>
            <pc:sldMk cId="3143007445" sldId="274"/>
            <ac:grpSpMk id="7229" creationId="{EC03EF63-B185-48A4-9905-A9BBA70F509F}"/>
          </ac:grpSpMkLst>
        </pc:grpChg>
        <pc:picChg chg="add mod">
          <ac:chgData name="Paige Davies (2307892)" userId="42c42b14-ba96-4bba-9b49-a8426cda314d" providerId="ADAL" clId="{69155BC7-1950-E84E-8521-6360F915A0E6}" dt="2023-11-27T17:25:36.194" v="5647" actId="1076"/>
          <ac:picMkLst>
            <pc:docMk/>
            <pc:sldMk cId="3143007445" sldId="274"/>
            <ac:picMk id="7170" creationId="{8D2BCFF8-B25F-8DA1-26EE-5F10816DA43A}"/>
          </ac:picMkLst>
        </pc:picChg>
      </pc:sldChg>
      <pc:sldChg chg="addSp delSp modSp new mod setBg">
        <pc:chgData name="Paige Davies (2307892)" userId="42c42b14-ba96-4bba-9b49-a8426cda314d" providerId="ADAL" clId="{69155BC7-1950-E84E-8521-6360F915A0E6}" dt="2023-11-27T19:49:28.241" v="6619" actId="14100"/>
        <pc:sldMkLst>
          <pc:docMk/>
          <pc:sldMk cId="3204510891" sldId="275"/>
        </pc:sldMkLst>
        <pc:spChg chg="del mod">
          <ac:chgData name="Paige Davies (2307892)" userId="42c42b14-ba96-4bba-9b49-a8426cda314d" providerId="ADAL" clId="{69155BC7-1950-E84E-8521-6360F915A0E6}" dt="2023-11-27T19:31:05.240" v="6089" actId="478"/>
          <ac:spMkLst>
            <pc:docMk/>
            <pc:sldMk cId="3204510891" sldId="275"/>
            <ac:spMk id="2" creationId="{D3C01153-7489-2388-138B-C6A1AF67E4F7}"/>
          </ac:spMkLst>
        </pc:spChg>
        <pc:spChg chg="add del mod">
          <ac:chgData name="Paige Davies (2307892)" userId="42c42b14-ba96-4bba-9b49-a8426cda314d" providerId="ADAL" clId="{69155BC7-1950-E84E-8521-6360F915A0E6}" dt="2023-11-27T19:45:50.898" v="6604" actId="26606"/>
          <ac:spMkLst>
            <pc:docMk/>
            <pc:sldMk cId="3204510891" sldId="275"/>
            <ac:spMk id="3" creationId="{19213D96-6249-9E1A-390D-B0F7880387D1}"/>
          </ac:spMkLst>
        </pc:spChg>
        <pc:spChg chg="add del mod">
          <ac:chgData name="Paige Davies (2307892)" userId="42c42b14-ba96-4bba-9b49-a8426cda314d" providerId="ADAL" clId="{69155BC7-1950-E84E-8521-6360F915A0E6}" dt="2023-11-27T19:42:50.281" v="6544" actId="478"/>
          <ac:spMkLst>
            <pc:docMk/>
            <pc:sldMk cId="3204510891" sldId="275"/>
            <ac:spMk id="4" creationId="{9FC4F85B-3D5F-D9F9-48D5-792E1E05A749}"/>
          </ac:spMkLst>
        </pc:spChg>
        <pc:spChg chg="add del mod">
          <ac:chgData name="Paige Davies (2307892)" userId="42c42b14-ba96-4bba-9b49-a8426cda314d" providerId="ADAL" clId="{69155BC7-1950-E84E-8521-6360F915A0E6}" dt="2023-11-27T19:46:06.048" v="6606" actId="478"/>
          <ac:spMkLst>
            <pc:docMk/>
            <pc:sldMk cId="3204510891" sldId="275"/>
            <ac:spMk id="5" creationId="{107F99D2-8CEA-537B-234D-F7AD0921133C}"/>
          </ac:spMkLst>
        </pc:spChg>
        <pc:spChg chg="add mod">
          <ac:chgData name="Paige Davies (2307892)" userId="42c42b14-ba96-4bba-9b49-a8426cda314d" providerId="ADAL" clId="{69155BC7-1950-E84E-8521-6360F915A0E6}" dt="2023-11-27T19:46:10.595" v="6607" actId="1076"/>
          <ac:spMkLst>
            <pc:docMk/>
            <pc:sldMk cId="3204510891" sldId="275"/>
            <ac:spMk id="6" creationId="{AB0E7180-C525-804D-863B-079923BC5F74}"/>
          </ac:spMkLst>
        </pc:spChg>
        <pc:spChg chg="add">
          <ac:chgData name="Paige Davies (2307892)" userId="42c42b14-ba96-4bba-9b49-a8426cda314d" providerId="ADAL" clId="{69155BC7-1950-E84E-8521-6360F915A0E6}" dt="2023-11-27T19:02:01.484" v="5957" actId="26606"/>
          <ac:spMkLst>
            <pc:docMk/>
            <pc:sldMk cId="3204510891" sldId="275"/>
            <ac:spMk id="8" creationId="{D75627FE-0AC5-4349-AC08-45A58BEC9B8C}"/>
          </ac:spMkLst>
        </pc:spChg>
        <pc:spChg chg="add del">
          <ac:chgData name="Paige Davies (2307892)" userId="42c42b14-ba96-4bba-9b49-a8426cda314d" providerId="ADAL" clId="{69155BC7-1950-E84E-8521-6360F915A0E6}" dt="2023-11-27T19:47:02.854" v="6609" actId="478"/>
          <ac:spMkLst>
            <pc:docMk/>
            <pc:sldMk cId="3204510891" sldId="275"/>
            <ac:spMk id="9" creationId="{76BC72FA-B215-7A3B-25E4-A61CF564E408}"/>
          </ac:spMkLst>
        </pc:spChg>
        <pc:spChg chg="add">
          <ac:chgData name="Paige Davies (2307892)" userId="42c42b14-ba96-4bba-9b49-a8426cda314d" providerId="ADAL" clId="{69155BC7-1950-E84E-8521-6360F915A0E6}" dt="2023-11-27T19:02:01.484" v="5957" actId="26606"/>
          <ac:spMkLst>
            <pc:docMk/>
            <pc:sldMk cId="3204510891" sldId="275"/>
            <ac:spMk id="33" creationId="{BC2574CF-1D35-4994-87BD-5A3378E1AB34}"/>
          </ac:spMkLst>
        </pc:spChg>
        <pc:spChg chg="add del">
          <ac:chgData name="Paige Davies (2307892)" userId="42c42b14-ba96-4bba-9b49-a8426cda314d" providerId="ADAL" clId="{69155BC7-1950-E84E-8521-6360F915A0E6}" dt="2023-11-27T19:47:21.514" v="6611" actId="478"/>
          <ac:spMkLst>
            <pc:docMk/>
            <pc:sldMk cId="3204510891" sldId="275"/>
            <ac:spMk id="34" creationId="{F3909121-51FC-A550-3D05-2274130E3EBF}"/>
          </ac:spMkLst>
        </pc:spChg>
        <pc:spChg chg="add del">
          <ac:chgData name="Paige Davies (2307892)" userId="42c42b14-ba96-4bba-9b49-a8426cda314d" providerId="ADAL" clId="{69155BC7-1950-E84E-8521-6360F915A0E6}" dt="2023-11-27T19:47:39.001" v="6613" actId="478"/>
          <ac:spMkLst>
            <pc:docMk/>
            <pc:sldMk cId="3204510891" sldId="275"/>
            <ac:spMk id="38" creationId="{7C8552A9-4CE9-61AF-7325-A555B7533914}"/>
          </ac:spMkLst>
        </pc:spChg>
        <pc:spChg chg="add del">
          <ac:chgData name="Paige Davies (2307892)" userId="42c42b14-ba96-4bba-9b49-a8426cda314d" providerId="ADAL" clId="{69155BC7-1950-E84E-8521-6360F915A0E6}" dt="2023-11-27T19:48:05.387" v="6615" actId="478"/>
          <ac:spMkLst>
            <pc:docMk/>
            <pc:sldMk cId="3204510891" sldId="275"/>
            <ac:spMk id="40" creationId="{5BFA169A-6535-4A55-6A74-3E6712ED126F}"/>
          </ac:spMkLst>
        </pc:spChg>
        <pc:grpChg chg="add">
          <ac:chgData name="Paige Davies (2307892)" userId="42c42b14-ba96-4bba-9b49-a8426cda314d" providerId="ADAL" clId="{69155BC7-1950-E84E-8521-6360F915A0E6}" dt="2023-11-27T19:02:01.484" v="5957" actId="26606"/>
          <ac:grpSpMkLst>
            <pc:docMk/>
            <pc:sldMk cId="3204510891" sldId="275"/>
            <ac:grpSpMk id="10" creationId="{F87AAF7B-2090-475D-9C3E-FDC03DD87A88}"/>
          </ac:grpSpMkLst>
        </pc:grpChg>
        <pc:graphicFrameChg chg="add del">
          <ac:chgData name="Paige Davies (2307892)" userId="42c42b14-ba96-4bba-9b49-a8426cda314d" providerId="ADAL" clId="{69155BC7-1950-E84E-8521-6360F915A0E6}" dt="2023-11-27T19:45:50.898" v="6604" actId="26606"/>
          <ac:graphicFrameMkLst>
            <pc:docMk/>
            <pc:sldMk cId="3204510891" sldId="275"/>
            <ac:graphicFrameMk id="37" creationId="{2516D5AD-8661-3D9D-A7B0-E968B806DE08}"/>
          </ac:graphicFrameMkLst>
        </pc:graphicFrameChg>
        <pc:picChg chg="add mod">
          <ac:chgData name="Paige Davies (2307892)" userId="42c42b14-ba96-4bba-9b49-a8426cda314d" providerId="ADAL" clId="{69155BC7-1950-E84E-8521-6360F915A0E6}" dt="2023-11-27T19:49:28.241" v="6619" actId="14100"/>
          <ac:picMkLst>
            <pc:docMk/>
            <pc:sldMk cId="3204510891" sldId="275"/>
            <ac:picMk id="9218" creationId="{DEC62731-D45F-B9C0-3DFC-CCB8132C5DAE}"/>
          </ac:picMkLst>
        </pc:picChg>
        <pc:cxnChg chg="add">
          <ac:chgData name="Paige Davies (2307892)" userId="42c42b14-ba96-4bba-9b49-a8426cda314d" providerId="ADAL" clId="{69155BC7-1950-E84E-8521-6360F915A0E6}" dt="2023-11-27T19:02:01.484" v="5957" actId="26606"/>
          <ac:cxnSpMkLst>
            <pc:docMk/>
            <pc:sldMk cId="3204510891" sldId="275"/>
            <ac:cxnSpMk id="35" creationId="{68B6AB33-DFE6-4FE4-94FE-C9E25424AD16}"/>
          </ac:cxnSpMkLst>
        </pc:cxnChg>
      </pc:sldChg>
      <pc:sldChg chg="new del">
        <pc:chgData name="Paige Davies (2307892)" userId="42c42b14-ba96-4bba-9b49-a8426cda314d" providerId="ADAL" clId="{69155BC7-1950-E84E-8521-6360F915A0E6}" dt="2023-11-27T21:40:15.492" v="6954" actId="2696"/>
        <pc:sldMkLst>
          <pc:docMk/>
          <pc:sldMk cId="2011486456" sldId="276"/>
        </pc:sldMkLst>
      </pc:sldChg>
      <pc:sldChg chg="addSp delSp modSp new mod modTransition setBg">
        <pc:chgData name="Paige Davies (2307892)" userId="42c42b14-ba96-4bba-9b49-a8426cda314d" providerId="ADAL" clId="{69155BC7-1950-E84E-8521-6360F915A0E6}" dt="2023-11-27T22:44:10.026" v="7094"/>
        <pc:sldMkLst>
          <pc:docMk/>
          <pc:sldMk cId="3250008068" sldId="276"/>
        </pc:sldMkLst>
        <pc:spChg chg="del">
          <ac:chgData name="Paige Davies (2307892)" userId="42c42b14-ba96-4bba-9b49-a8426cda314d" providerId="ADAL" clId="{69155BC7-1950-E84E-8521-6360F915A0E6}" dt="2023-11-27T22:36:33.150" v="6994" actId="478"/>
          <ac:spMkLst>
            <pc:docMk/>
            <pc:sldMk cId="3250008068" sldId="276"/>
            <ac:spMk id="2" creationId="{795241D6-CD7D-22D7-D033-BDDB2ADFF97D}"/>
          </ac:spMkLst>
        </pc:spChg>
        <pc:spChg chg="mod">
          <ac:chgData name="Paige Davies (2307892)" userId="42c42b14-ba96-4bba-9b49-a8426cda314d" providerId="ADAL" clId="{69155BC7-1950-E84E-8521-6360F915A0E6}" dt="2023-11-27T22:42:10.606" v="7052" actId="1076"/>
          <ac:spMkLst>
            <pc:docMk/>
            <pc:sldMk cId="3250008068" sldId="276"/>
            <ac:spMk id="3" creationId="{11438B8C-6BDB-BB00-ABBF-49ABE7DF3271}"/>
          </ac:spMkLst>
        </pc:spChg>
        <pc:spChg chg="add mod">
          <ac:chgData name="Paige Davies (2307892)" userId="42c42b14-ba96-4bba-9b49-a8426cda314d" providerId="ADAL" clId="{69155BC7-1950-E84E-8521-6360F915A0E6}" dt="2023-11-27T22:42:38.102" v="7091" actId="20577"/>
          <ac:spMkLst>
            <pc:docMk/>
            <pc:sldMk cId="3250008068" sldId="276"/>
            <ac:spMk id="4" creationId="{1A871318-AAE2-7BB8-0BF7-0C4B6ACA0BD5}"/>
          </ac:spMkLst>
        </pc:spChg>
        <pc:spChg chg="add">
          <ac:chgData name="Paige Davies (2307892)" userId="42c42b14-ba96-4bba-9b49-a8426cda314d" providerId="ADAL" clId="{69155BC7-1950-E84E-8521-6360F915A0E6}" dt="2023-11-27T22:37:02.621" v="6996" actId="26606"/>
          <ac:spMkLst>
            <pc:docMk/>
            <pc:sldMk cId="3250008068" sldId="276"/>
            <ac:spMk id="8" creationId="{E2366EBA-92FD-44AE-87A9-25E5135EB2C9}"/>
          </ac:spMkLst>
        </pc:spChg>
        <pc:spChg chg="add">
          <ac:chgData name="Paige Davies (2307892)" userId="42c42b14-ba96-4bba-9b49-a8426cda314d" providerId="ADAL" clId="{69155BC7-1950-E84E-8521-6360F915A0E6}" dt="2023-11-27T22:37:02.621" v="6996" actId="26606"/>
          <ac:spMkLst>
            <pc:docMk/>
            <pc:sldMk cId="3250008068" sldId="276"/>
            <ac:spMk id="33" creationId="{7C462C46-EFB7-4580-9921-DFC346FCC3C2}"/>
          </ac:spMkLst>
        </pc:spChg>
        <pc:spChg chg="add">
          <ac:chgData name="Paige Davies (2307892)" userId="42c42b14-ba96-4bba-9b49-a8426cda314d" providerId="ADAL" clId="{69155BC7-1950-E84E-8521-6360F915A0E6}" dt="2023-11-27T22:37:02.621" v="6996" actId="26606"/>
          <ac:spMkLst>
            <pc:docMk/>
            <pc:sldMk cId="3250008068" sldId="276"/>
            <ac:spMk id="35" creationId="{B8B918B4-AB10-4E3A-916E-A9625586EA47}"/>
          </ac:spMkLst>
        </pc:spChg>
        <pc:grpChg chg="add">
          <ac:chgData name="Paige Davies (2307892)" userId="42c42b14-ba96-4bba-9b49-a8426cda314d" providerId="ADAL" clId="{69155BC7-1950-E84E-8521-6360F915A0E6}" dt="2023-11-27T22:37:02.621" v="6996" actId="26606"/>
          <ac:grpSpMkLst>
            <pc:docMk/>
            <pc:sldMk cId="3250008068" sldId="276"/>
            <ac:grpSpMk id="10" creationId="{B437F5FC-01F7-4EB4-81E7-C27D917E9554}"/>
          </ac:grpSpMkLst>
        </pc:grpChg>
      </pc:sldChg>
      <pc:sldChg chg="new del">
        <pc:chgData name="Paige Davies (2307892)" userId="42c42b14-ba96-4bba-9b49-a8426cda314d" providerId="ADAL" clId="{69155BC7-1950-E84E-8521-6360F915A0E6}" dt="2023-11-27T22:22:10.333" v="6955" actId="2696"/>
        <pc:sldMkLst>
          <pc:docMk/>
          <pc:sldMk cId="1193565629" sldId="277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419F18-C55B-4048-A539-F69AA003DC77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4C4F0D7-B1AD-433F-8C04-87EC10AB5F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+mj-lt"/>
            </a:rPr>
            <a:t>To understand the role of a general nurse </a:t>
          </a:r>
          <a:endParaRPr lang="en-US" dirty="0">
            <a:latin typeface="+mj-lt"/>
          </a:endParaRPr>
        </a:p>
      </dgm:t>
    </dgm:pt>
    <dgm:pt modelId="{EE9FD218-30D9-453B-BA70-75CDD5BCBCD7}" type="parTrans" cxnId="{6957BC6D-DD14-49EB-BE14-080269E43B88}">
      <dgm:prSet/>
      <dgm:spPr/>
      <dgm:t>
        <a:bodyPr/>
        <a:lstStyle/>
        <a:p>
          <a:endParaRPr lang="en-US"/>
        </a:p>
      </dgm:t>
    </dgm:pt>
    <dgm:pt modelId="{80476DF2-07BF-4600-8BB6-0AD72449B7C7}" type="sibTrans" cxnId="{6957BC6D-DD14-49EB-BE14-080269E43B88}">
      <dgm:prSet/>
      <dgm:spPr/>
      <dgm:t>
        <a:bodyPr/>
        <a:lstStyle/>
        <a:p>
          <a:endParaRPr lang="en-US"/>
        </a:p>
      </dgm:t>
    </dgm:pt>
    <dgm:pt modelId="{BA4059C8-D461-4E15-81E2-794117E964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+mj-lt"/>
            </a:rPr>
            <a:t>To recognise the different skills that are required to allow practice to be effective within the profession</a:t>
          </a:r>
          <a:endParaRPr lang="en-US" dirty="0">
            <a:latin typeface="+mj-lt"/>
          </a:endParaRPr>
        </a:p>
      </dgm:t>
    </dgm:pt>
    <dgm:pt modelId="{715E1EFA-E9FE-4E06-B828-97B62ECF65B6}" type="parTrans" cxnId="{DCAEBDD1-4597-4EF8-AF9A-EA4EA44486AA}">
      <dgm:prSet/>
      <dgm:spPr/>
      <dgm:t>
        <a:bodyPr/>
        <a:lstStyle/>
        <a:p>
          <a:endParaRPr lang="en-US"/>
        </a:p>
      </dgm:t>
    </dgm:pt>
    <dgm:pt modelId="{699A78E8-877E-48B1-8D31-2FB11837BF50}" type="sibTrans" cxnId="{DCAEBDD1-4597-4EF8-AF9A-EA4EA44486AA}">
      <dgm:prSet/>
      <dgm:spPr/>
      <dgm:t>
        <a:bodyPr/>
        <a:lstStyle/>
        <a:p>
          <a:endParaRPr lang="en-US"/>
        </a:p>
      </dgm:t>
    </dgm:pt>
    <dgm:pt modelId="{3133EECE-5144-4B37-8F00-51E7CD569010}" type="pres">
      <dgm:prSet presAssocID="{D9419F18-C55B-4048-A539-F69AA003DC77}" presName="root" presStyleCnt="0">
        <dgm:presLayoutVars>
          <dgm:dir/>
          <dgm:resizeHandles val="exact"/>
        </dgm:presLayoutVars>
      </dgm:prSet>
      <dgm:spPr/>
    </dgm:pt>
    <dgm:pt modelId="{4069B6DB-61DE-4DFB-9060-AD2950386018}" type="pres">
      <dgm:prSet presAssocID="{C4C4F0D7-B1AD-433F-8C04-87EC10AB5FD5}" presName="compNode" presStyleCnt="0"/>
      <dgm:spPr/>
    </dgm:pt>
    <dgm:pt modelId="{64007355-4F8B-4364-AD34-3F80F64E7A9F}" type="pres">
      <dgm:prSet presAssocID="{C4C4F0D7-B1AD-433F-8C04-87EC10AB5FD5}" presName="bgRect" presStyleLbl="bgShp" presStyleIdx="0" presStyleCnt="2" custLinFactNeighborX="-1" custLinFactNeighborY="-7625"/>
      <dgm:spPr/>
    </dgm:pt>
    <dgm:pt modelId="{3691901B-D620-4252-9CB0-7FDE4D8C2467}" type="pres">
      <dgm:prSet presAssocID="{C4C4F0D7-B1AD-433F-8C04-87EC10AB5FD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B0AEC42-CA13-4285-911D-32BB3276B86F}" type="pres">
      <dgm:prSet presAssocID="{C4C4F0D7-B1AD-433F-8C04-87EC10AB5FD5}" presName="spaceRect" presStyleCnt="0"/>
      <dgm:spPr/>
    </dgm:pt>
    <dgm:pt modelId="{2A787EE7-C2CF-4A06-93F4-75AB6A370F60}" type="pres">
      <dgm:prSet presAssocID="{C4C4F0D7-B1AD-433F-8C04-87EC10AB5FD5}" presName="parTx" presStyleLbl="revTx" presStyleIdx="0" presStyleCnt="2">
        <dgm:presLayoutVars>
          <dgm:chMax val="0"/>
          <dgm:chPref val="0"/>
        </dgm:presLayoutVars>
      </dgm:prSet>
      <dgm:spPr/>
    </dgm:pt>
    <dgm:pt modelId="{B78F3FB3-ED1C-934A-9D10-EF6AE430832A}" type="pres">
      <dgm:prSet presAssocID="{80476DF2-07BF-4600-8BB6-0AD72449B7C7}" presName="sibTrans" presStyleCnt="0"/>
      <dgm:spPr/>
    </dgm:pt>
    <dgm:pt modelId="{58578EA9-836A-8544-83C6-C9CE0C9A756E}" type="pres">
      <dgm:prSet presAssocID="{BA4059C8-D461-4E15-81E2-794117E9649A}" presName="compNode" presStyleCnt="0"/>
      <dgm:spPr/>
    </dgm:pt>
    <dgm:pt modelId="{302276B7-3D8E-9C4F-A5D9-161352720169}" type="pres">
      <dgm:prSet presAssocID="{BA4059C8-D461-4E15-81E2-794117E9649A}" presName="bgRect" presStyleLbl="bgShp" presStyleIdx="1" presStyleCnt="2"/>
      <dgm:spPr>
        <a:solidFill>
          <a:schemeClr val="accent4">
            <a:lumMod val="75000"/>
          </a:schemeClr>
        </a:solidFill>
      </dgm:spPr>
    </dgm:pt>
    <dgm:pt modelId="{D4BF9184-7BA1-0D44-89BA-2AFE58765927}" type="pres">
      <dgm:prSet presAssocID="{BA4059C8-D461-4E15-81E2-794117E9649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B349FCB-66BD-1546-91B9-1203D4AE56F9}" type="pres">
      <dgm:prSet presAssocID="{BA4059C8-D461-4E15-81E2-794117E9649A}" presName="spaceRect" presStyleCnt="0"/>
      <dgm:spPr/>
    </dgm:pt>
    <dgm:pt modelId="{B4778325-F411-1040-88AB-DC6568A7F5F0}" type="pres">
      <dgm:prSet presAssocID="{BA4059C8-D461-4E15-81E2-794117E9649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B191856-4AD6-394A-9E4B-00C985712B63}" type="presOf" srcId="{C4C4F0D7-B1AD-433F-8C04-87EC10AB5FD5}" destId="{2A787EE7-C2CF-4A06-93F4-75AB6A370F60}" srcOrd="0" destOrd="0" presId="urn:microsoft.com/office/officeart/2018/2/layout/IconVerticalSolidList"/>
    <dgm:cxn modelId="{6957BC6D-DD14-49EB-BE14-080269E43B88}" srcId="{D9419F18-C55B-4048-A539-F69AA003DC77}" destId="{C4C4F0D7-B1AD-433F-8C04-87EC10AB5FD5}" srcOrd="0" destOrd="0" parTransId="{EE9FD218-30D9-453B-BA70-75CDD5BCBCD7}" sibTransId="{80476DF2-07BF-4600-8BB6-0AD72449B7C7}"/>
    <dgm:cxn modelId="{DCAEBDD1-4597-4EF8-AF9A-EA4EA44486AA}" srcId="{D9419F18-C55B-4048-A539-F69AA003DC77}" destId="{BA4059C8-D461-4E15-81E2-794117E9649A}" srcOrd="1" destOrd="0" parTransId="{715E1EFA-E9FE-4E06-B828-97B62ECF65B6}" sibTransId="{699A78E8-877E-48B1-8D31-2FB11837BF50}"/>
    <dgm:cxn modelId="{C3BD92DB-2E12-421B-B979-01A3F75B689E}" type="presOf" srcId="{D9419F18-C55B-4048-A539-F69AA003DC77}" destId="{3133EECE-5144-4B37-8F00-51E7CD569010}" srcOrd="0" destOrd="0" presId="urn:microsoft.com/office/officeart/2018/2/layout/IconVerticalSolidList"/>
    <dgm:cxn modelId="{CEE1C7F1-4B42-1A48-B5D3-04B4263F78AA}" type="presOf" srcId="{BA4059C8-D461-4E15-81E2-794117E9649A}" destId="{B4778325-F411-1040-88AB-DC6568A7F5F0}" srcOrd="0" destOrd="0" presId="urn:microsoft.com/office/officeart/2018/2/layout/IconVerticalSolidList"/>
    <dgm:cxn modelId="{30BB543C-9C0E-5D46-8FCC-53D719C45A7C}" type="presParOf" srcId="{3133EECE-5144-4B37-8F00-51E7CD569010}" destId="{4069B6DB-61DE-4DFB-9060-AD2950386018}" srcOrd="0" destOrd="0" presId="urn:microsoft.com/office/officeart/2018/2/layout/IconVerticalSolidList"/>
    <dgm:cxn modelId="{D562704D-6D5B-6040-9DC9-6325C16EE8FD}" type="presParOf" srcId="{4069B6DB-61DE-4DFB-9060-AD2950386018}" destId="{64007355-4F8B-4364-AD34-3F80F64E7A9F}" srcOrd="0" destOrd="0" presId="urn:microsoft.com/office/officeart/2018/2/layout/IconVerticalSolidList"/>
    <dgm:cxn modelId="{3454B6CE-E767-1947-811D-987EE56C57CF}" type="presParOf" srcId="{4069B6DB-61DE-4DFB-9060-AD2950386018}" destId="{3691901B-D620-4252-9CB0-7FDE4D8C2467}" srcOrd="1" destOrd="0" presId="urn:microsoft.com/office/officeart/2018/2/layout/IconVerticalSolidList"/>
    <dgm:cxn modelId="{77E536A2-C0B4-1340-9512-545E32A60C56}" type="presParOf" srcId="{4069B6DB-61DE-4DFB-9060-AD2950386018}" destId="{5B0AEC42-CA13-4285-911D-32BB3276B86F}" srcOrd="2" destOrd="0" presId="urn:microsoft.com/office/officeart/2018/2/layout/IconVerticalSolidList"/>
    <dgm:cxn modelId="{D6FB18DE-F4DA-414D-8D57-785E48FFA567}" type="presParOf" srcId="{4069B6DB-61DE-4DFB-9060-AD2950386018}" destId="{2A787EE7-C2CF-4A06-93F4-75AB6A370F60}" srcOrd="3" destOrd="0" presId="urn:microsoft.com/office/officeart/2018/2/layout/IconVerticalSolidList"/>
    <dgm:cxn modelId="{AD37CD08-A34F-234C-A1F3-ADAFAB66CFEC}" type="presParOf" srcId="{3133EECE-5144-4B37-8F00-51E7CD569010}" destId="{B78F3FB3-ED1C-934A-9D10-EF6AE430832A}" srcOrd="1" destOrd="0" presId="urn:microsoft.com/office/officeart/2018/2/layout/IconVerticalSolidList"/>
    <dgm:cxn modelId="{D75BB9D4-424F-AF45-AA48-282B7ED15F57}" type="presParOf" srcId="{3133EECE-5144-4B37-8F00-51E7CD569010}" destId="{58578EA9-836A-8544-83C6-C9CE0C9A756E}" srcOrd="2" destOrd="0" presId="urn:microsoft.com/office/officeart/2018/2/layout/IconVerticalSolidList"/>
    <dgm:cxn modelId="{E41CF97A-70FC-314F-AD99-0DF2F22101EB}" type="presParOf" srcId="{58578EA9-836A-8544-83C6-C9CE0C9A756E}" destId="{302276B7-3D8E-9C4F-A5D9-161352720169}" srcOrd="0" destOrd="0" presId="urn:microsoft.com/office/officeart/2018/2/layout/IconVerticalSolidList"/>
    <dgm:cxn modelId="{8C77A54C-09BF-6345-B204-AE32A6E27DCE}" type="presParOf" srcId="{58578EA9-836A-8544-83C6-C9CE0C9A756E}" destId="{D4BF9184-7BA1-0D44-89BA-2AFE58765927}" srcOrd="1" destOrd="0" presId="urn:microsoft.com/office/officeart/2018/2/layout/IconVerticalSolidList"/>
    <dgm:cxn modelId="{C3D4E4C9-750B-2D45-8165-EDF5D038F034}" type="presParOf" srcId="{58578EA9-836A-8544-83C6-C9CE0C9A756E}" destId="{8B349FCB-66BD-1546-91B9-1203D4AE56F9}" srcOrd="2" destOrd="0" presId="urn:microsoft.com/office/officeart/2018/2/layout/IconVerticalSolidList"/>
    <dgm:cxn modelId="{058E8C23-89DD-1D45-B3B7-871814B2A68A}" type="presParOf" srcId="{58578EA9-836A-8544-83C6-C9CE0C9A756E}" destId="{B4778325-F411-1040-88AB-DC6568A7F5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4E69A8-367B-4622-98DB-C1FE7BBC4834}" type="doc">
      <dgm:prSet loTypeId="urn:microsoft.com/office/officeart/2008/layout/LinedList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B47DEB9-FFA6-408C-9A84-58AB9C803585}">
      <dgm:prSet custT="1"/>
      <dgm:spPr/>
      <dgm:t>
        <a:bodyPr/>
        <a:lstStyle/>
        <a:p>
          <a:r>
            <a:rPr lang="en-US" sz="1600" b="1" dirty="0">
              <a:latin typeface="+mj-lt"/>
            </a:rPr>
            <a:t>1.  Compassion </a:t>
          </a:r>
        </a:p>
      </dgm:t>
    </dgm:pt>
    <dgm:pt modelId="{C2752E4E-FA72-432E-AC23-AD2DE51C73EB}" type="parTrans" cxnId="{B7A11640-689A-43C8-AB21-98E509447FDF}">
      <dgm:prSet/>
      <dgm:spPr/>
      <dgm:t>
        <a:bodyPr/>
        <a:lstStyle/>
        <a:p>
          <a:endParaRPr lang="en-US"/>
        </a:p>
      </dgm:t>
    </dgm:pt>
    <dgm:pt modelId="{50C5A74F-2567-4A6C-9B11-9786EDE9C481}" type="sibTrans" cxnId="{B7A11640-689A-43C8-AB21-98E509447FDF}">
      <dgm:prSet/>
      <dgm:spPr/>
      <dgm:t>
        <a:bodyPr/>
        <a:lstStyle/>
        <a:p>
          <a:endParaRPr lang="en-US"/>
        </a:p>
      </dgm:t>
    </dgm:pt>
    <dgm:pt modelId="{F0145070-3B10-48D7-9270-26515874F838}">
      <dgm:prSet custT="1"/>
      <dgm:spPr/>
      <dgm:t>
        <a:bodyPr/>
        <a:lstStyle/>
        <a:p>
          <a:r>
            <a:rPr lang="en-US" sz="1600" b="1" dirty="0">
              <a:latin typeface="+mj-lt"/>
            </a:rPr>
            <a:t>2.  Competence </a:t>
          </a:r>
        </a:p>
      </dgm:t>
    </dgm:pt>
    <dgm:pt modelId="{EFC3EC2C-7123-4177-ADE1-D82F6CC9C510}" type="parTrans" cxnId="{328E2D1E-E06D-46DE-8B85-4A89DD5CEFE4}">
      <dgm:prSet/>
      <dgm:spPr/>
      <dgm:t>
        <a:bodyPr/>
        <a:lstStyle/>
        <a:p>
          <a:endParaRPr lang="en-US"/>
        </a:p>
      </dgm:t>
    </dgm:pt>
    <dgm:pt modelId="{A350B9B9-05D7-4E59-AC7B-FF8000E3D9A0}" type="sibTrans" cxnId="{328E2D1E-E06D-46DE-8B85-4A89DD5CEFE4}">
      <dgm:prSet/>
      <dgm:spPr/>
      <dgm:t>
        <a:bodyPr/>
        <a:lstStyle/>
        <a:p>
          <a:endParaRPr lang="en-US"/>
        </a:p>
      </dgm:t>
    </dgm:pt>
    <dgm:pt modelId="{66DC7BF2-7225-4E24-9773-F945AC30F4E4}">
      <dgm:prSet custT="1"/>
      <dgm:spPr/>
      <dgm:t>
        <a:bodyPr/>
        <a:lstStyle/>
        <a:p>
          <a:r>
            <a:rPr lang="en-US" sz="1600" b="1" dirty="0">
              <a:latin typeface="+mj-lt"/>
            </a:rPr>
            <a:t>3 .Communication </a:t>
          </a:r>
        </a:p>
      </dgm:t>
    </dgm:pt>
    <dgm:pt modelId="{7A9201D4-8599-4757-96B0-658A68CDADB9}" type="parTrans" cxnId="{2FD24E45-3156-43A2-91C8-0CCE55365C6E}">
      <dgm:prSet/>
      <dgm:spPr/>
      <dgm:t>
        <a:bodyPr/>
        <a:lstStyle/>
        <a:p>
          <a:endParaRPr lang="en-US"/>
        </a:p>
      </dgm:t>
    </dgm:pt>
    <dgm:pt modelId="{438977F0-95D7-4E58-94D8-C4BACC2DFC7C}" type="sibTrans" cxnId="{2FD24E45-3156-43A2-91C8-0CCE55365C6E}">
      <dgm:prSet/>
      <dgm:spPr/>
      <dgm:t>
        <a:bodyPr/>
        <a:lstStyle/>
        <a:p>
          <a:endParaRPr lang="en-US"/>
        </a:p>
      </dgm:t>
    </dgm:pt>
    <dgm:pt modelId="{F5FF4D70-F57C-430A-854B-D6134D758D35}">
      <dgm:prSet custT="1"/>
      <dgm:spPr/>
      <dgm:t>
        <a:bodyPr/>
        <a:lstStyle/>
        <a:p>
          <a:r>
            <a:rPr lang="en-US" sz="1600" b="1" dirty="0">
              <a:latin typeface="+mj-lt"/>
            </a:rPr>
            <a:t>4. Courage </a:t>
          </a:r>
        </a:p>
      </dgm:t>
    </dgm:pt>
    <dgm:pt modelId="{557E521F-FFD5-4ADA-B878-B65F232C192C}" type="parTrans" cxnId="{9EBCBFAB-29A0-49E7-A901-6E0B8B9E0C88}">
      <dgm:prSet/>
      <dgm:spPr/>
      <dgm:t>
        <a:bodyPr/>
        <a:lstStyle/>
        <a:p>
          <a:endParaRPr lang="en-US"/>
        </a:p>
      </dgm:t>
    </dgm:pt>
    <dgm:pt modelId="{4F984A28-0F59-4476-949A-8C19D50A9962}" type="sibTrans" cxnId="{9EBCBFAB-29A0-49E7-A901-6E0B8B9E0C88}">
      <dgm:prSet/>
      <dgm:spPr/>
      <dgm:t>
        <a:bodyPr/>
        <a:lstStyle/>
        <a:p>
          <a:endParaRPr lang="en-US"/>
        </a:p>
      </dgm:t>
    </dgm:pt>
    <dgm:pt modelId="{E382AC1C-13E2-4BE0-8460-392B45760AE6}">
      <dgm:prSet custT="1"/>
      <dgm:spPr/>
      <dgm:t>
        <a:bodyPr/>
        <a:lstStyle/>
        <a:p>
          <a:r>
            <a:rPr lang="en-US" sz="1600" b="1" dirty="0">
              <a:latin typeface="+mj-lt"/>
            </a:rPr>
            <a:t>5. Commitment </a:t>
          </a:r>
        </a:p>
      </dgm:t>
    </dgm:pt>
    <dgm:pt modelId="{702537E2-467C-435B-BE0A-8F94D56CAFF7}" type="parTrans" cxnId="{E7559408-4F1E-424F-AD19-1811403F160D}">
      <dgm:prSet/>
      <dgm:spPr/>
      <dgm:t>
        <a:bodyPr/>
        <a:lstStyle/>
        <a:p>
          <a:endParaRPr lang="en-US"/>
        </a:p>
      </dgm:t>
    </dgm:pt>
    <dgm:pt modelId="{CFA2F3DE-85C9-44AC-B10F-55CAF0E897F9}" type="sibTrans" cxnId="{E7559408-4F1E-424F-AD19-1811403F160D}">
      <dgm:prSet/>
      <dgm:spPr/>
      <dgm:t>
        <a:bodyPr/>
        <a:lstStyle/>
        <a:p>
          <a:endParaRPr lang="en-US"/>
        </a:p>
      </dgm:t>
    </dgm:pt>
    <dgm:pt modelId="{3069C468-F8B8-4DC4-827E-58D8E6C4F596}">
      <dgm:prSet custT="1"/>
      <dgm:spPr/>
      <dgm:t>
        <a:bodyPr/>
        <a:lstStyle/>
        <a:p>
          <a:r>
            <a:rPr lang="en-US" sz="1600" b="1" dirty="0">
              <a:latin typeface="+mj-lt"/>
            </a:rPr>
            <a:t>6. Care</a:t>
          </a:r>
        </a:p>
      </dgm:t>
    </dgm:pt>
    <dgm:pt modelId="{281C47B5-2C31-45D7-A81D-1682CD04DD31}" type="parTrans" cxnId="{1273970C-EB41-4681-9231-0F678F02E1C6}">
      <dgm:prSet/>
      <dgm:spPr/>
      <dgm:t>
        <a:bodyPr/>
        <a:lstStyle/>
        <a:p>
          <a:endParaRPr lang="en-US"/>
        </a:p>
      </dgm:t>
    </dgm:pt>
    <dgm:pt modelId="{52ADD893-7C78-42C1-8BBF-1688DACD77C7}" type="sibTrans" cxnId="{1273970C-EB41-4681-9231-0F678F02E1C6}">
      <dgm:prSet/>
      <dgm:spPr/>
      <dgm:t>
        <a:bodyPr/>
        <a:lstStyle/>
        <a:p>
          <a:endParaRPr lang="en-US"/>
        </a:p>
      </dgm:t>
    </dgm:pt>
    <dgm:pt modelId="{19DF3723-46FF-4D97-93E2-E97121DE7AFC}">
      <dgm:prSet/>
      <dgm:spPr/>
      <dgm:t>
        <a:bodyPr/>
        <a:lstStyle/>
        <a:p>
          <a:r>
            <a:rPr lang="en-US">
              <a:latin typeface="+mj-lt"/>
            </a:rPr>
            <a:t>Ford (2022) suggests that the six C’s were put in place to allow patients to feel at the centre of their care.</a:t>
          </a:r>
        </a:p>
      </dgm:t>
    </dgm:pt>
    <dgm:pt modelId="{772BC176-26CF-4FEB-9EC2-457059F5867F}" type="parTrans" cxnId="{772BD1FA-EB31-4C2E-9428-206A16609D03}">
      <dgm:prSet/>
      <dgm:spPr/>
      <dgm:t>
        <a:bodyPr/>
        <a:lstStyle/>
        <a:p>
          <a:endParaRPr lang="en-US"/>
        </a:p>
      </dgm:t>
    </dgm:pt>
    <dgm:pt modelId="{2FCE5EB7-49DE-4029-B7D1-E8F21D10B317}" type="sibTrans" cxnId="{772BD1FA-EB31-4C2E-9428-206A16609D03}">
      <dgm:prSet/>
      <dgm:spPr/>
      <dgm:t>
        <a:bodyPr/>
        <a:lstStyle/>
        <a:p>
          <a:endParaRPr lang="en-US"/>
        </a:p>
      </dgm:t>
    </dgm:pt>
    <dgm:pt modelId="{548634A2-9F0E-BC47-9122-7213423E4A50}" type="pres">
      <dgm:prSet presAssocID="{384E69A8-367B-4622-98DB-C1FE7BBC4834}" presName="vert0" presStyleCnt="0">
        <dgm:presLayoutVars>
          <dgm:dir/>
          <dgm:animOne val="branch"/>
          <dgm:animLvl val="lvl"/>
        </dgm:presLayoutVars>
      </dgm:prSet>
      <dgm:spPr/>
    </dgm:pt>
    <dgm:pt modelId="{BEF0FA02-7210-9046-BC1F-34D824ACD953}" type="pres">
      <dgm:prSet presAssocID="{FB47DEB9-FFA6-408C-9A84-58AB9C803585}" presName="thickLine" presStyleLbl="alignNode1" presStyleIdx="0" presStyleCnt="7"/>
      <dgm:spPr/>
    </dgm:pt>
    <dgm:pt modelId="{842C4455-7051-B042-A1A2-BED074173C0A}" type="pres">
      <dgm:prSet presAssocID="{FB47DEB9-FFA6-408C-9A84-58AB9C803585}" presName="horz1" presStyleCnt="0"/>
      <dgm:spPr/>
    </dgm:pt>
    <dgm:pt modelId="{A3F0FB24-BEA2-F94B-9573-596A9C0A62BA}" type="pres">
      <dgm:prSet presAssocID="{FB47DEB9-FFA6-408C-9A84-58AB9C803585}" presName="tx1" presStyleLbl="revTx" presStyleIdx="0" presStyleCnt="7"/>
      <dgm:spPr/>
    </dgm:pt>
    <dgm:pt modelId="{899F212C-E23C-7C4A-90D0-F5885C0BD887}" type="pres">
      <dgm:prSet presAssocID="{FB47DEB9-FFA6-408C-9A84-58AB9C803585}" presName="vert1" presStyleCnt="0"/>
      <dgm:spPr/>
    </dgm:pt>
    <dgm:pt modelId="{E830EB3B-6486-724B-999A-7AA436277475}" type="pres">
      <dgm:prSet presAssocID="{F0145070-3B10-48D7-9270-26515874F838}" presName="thickLine" presStyleLbl="alignNode1" presStyleIdx="1" presStyleCnt="7"/>
      <dgm:spPr/>
    </dgm:pt>
    <dgm:pt modelId="{D9A7157D-7260-6943-87FA-96AD832654ED}" type="pres">
      <dgm:prSet presAssocID="{F0145070-3B10-48D7-9270-26515874F838}" presName="horz1" presStyleCnt="0"/>
      <dgm:spPr/>
    </dgm:pt>
    <dgm:pt modelId="{6AC992E5-4CB9-B049-908D-587104A444C3}" type="pres">
      <dgm:prSet presAssocID="{F0145070-3B10-48D7-9270-26515874F838}" presName="tx1" presStyleLbl="revTx" presStyleIdx="1" presStyleCnt="7"/>
      <dgm:spPr/>
    </dgm:pt>
    <dgm:pt modelId="{34F00800-6061-9748-98D1-04338ECBEBE0}" type="pres">
      <dgm:prSet presAssocID="{F0145070-3B10-48D7-9270-26515874F838}" presName="vert1" presStyleCnt="0"/>
      <dgm:spPr/>
    </dgm:pt>
    <dgm:pt modelId="{AEC8F278-1AB2-AE47-A536-365F6732D49F}" type="pres">
      <dgm:prSet presAssocID="{66DC7BF2-7225-4E24-9773-F945AC30F4E4}" presName="thickLine" presStyleLbl="alignNode1" presStyleIdx="2" presStyleCnt="7"/>
      <dgm:spPr/>
    </dgm:pt>
    <dgm:pt modelId="{97651909-5FA2-7E43-971D-349CF23F8914}" type="pres">
      <dgm:prSet presAssocID="{66DC7BF2-7225-4E24-9773-F945AC30F4E4}" presName="horz1" presStyleCnt="0"/>
      <dgm:spPr/>
    </dgm:pt>
    <dgm:pt modelId="{D40B7873-F143-5D4C-9879-2BD56089E526}" type="pres">
      <dgm:prSet presAssocID="{66DC7BF2-7225-4E24-9773-F945AC30F4E4}" presName="tx1" presStyleLbl="revTx" presStyleIdx="2" presStyleCnt="7"/>
      <dgm:spPr/>
    </dgm:pt>
    <dgm:pt modelId="{6736B1A7-6148-934E-B444-42DF8B07631D}" type="pres">
      <dgm:prSet presAssocID="{66DC7BF2-7225-4E24-9773-F945AC30F4E4}" presName="vert1" presStyleCnt="0"/>
      <dgm:spPr/>
    </dgm:pt>
    <dgm:pt modelId="{15FE45A6-0EC4-8740-82D7-01963FDEB6A3}" type="pres">
      <dgm:prSet presAssocID="{F5FF4D70-F57C-430A-854B-D6134D758D35}" presName="thickLine" presStyleLbl="alignNode1" presStyleIdx="3" presStyleCnt="7"/>
      <dgm:spPr/>
    </dgm:pt>
    <dgm:pt modelId="{E6119C2C-FDFB-CB4D-9D55-724EEBD5D810}" type="pres">
      <dgm:prSet presAssocID="{F5FF4D70-F57C-430A-854B-D6134D758D35}" presName="horz1" presStyleCnt="0"/>
      <dgm:spPr/>
    </dgm:pt>
    <dgm:pt modelId="{7CE7110E-46E4-7149-8518-84779B818B31}" type="pres">
      <dgm:prSet presAssocID="{F5FF4D70-F57C-430A-854B-D6134D758D35}" presName="tx1" presStyleLbl="revTx" presStyleIdx="3" presStyleCnt="7"/>
      <dgm:spPr/>
    </dgm:pt>
    <dgm:pt modelId="{71CAB11C-F88B-404F-9362-E18BCE22FDD0}" type="pres">
      <dgm:prSet presAssocID="{F5FF4D70-F57C-430A-854B-D6134D758D35}" presName="vert1" presStyleCnt="0"/>
      <dgm:spPr/>
    </dgm:pt>
    <dgm:pt modelId="{4A5E2C48-0D18-424A-BA58-56459563846C}" type="pres">
      <dgm:prSet presAssocID="{E382AC1C-13E2-4BE0-8460-392B45760AE6}" presName="thickLine" presStyleLbl="alignNode1" presStyleIdx="4" presStyleCnt="7"/>
      <dgm:spPr/>
    </dgm:pt>
    <dgm:pt modelId="{75FD113E-8C19-A746-84FF-C1CC9B147680}" type="pres">
      <dgm:prSet presAssocID="{E382AC1C-13E2-4BE0-8460-392B45760AE6}" presName="horz1" presStyleCnt="0"/>
      <dgm:spPr/>
    </dgm:pt>
    <dgm:pt modelId="{CA7B3144-F25F-364F-8FFE-2599EDB6D757}" type="pres">
      <dgm:prSet presAssocID="{E382AC1C-13E2-4BE0-8460-392B45760AE6}" presName="tx1" presStyleLbl="revTx" presStyleIdx="4" presStyleCnt="7"/>
      <dgm:spPr/>
    </dgm:pt>
    <dgm:pt modelId="{6D581BA0-DAE4-D446-9C55-5D0C1C17D783}" type="pres">
      <dgm:prSet presAssocID="{E382AC1C-13E2-4BE0-8460-392B45760AE6}" presName="vert1" presStyleCnt="0"/>
      <dgm:spPr/>
    </dgm:pt>
    <dgm:pt modelId="{3BE5EC4D-7678-C942-AD73-7C94CDE01B01}" type="pres">
      <dgm:prSet presAssocID="{3069C468-F8B8-4DC4-827E-58D8E6C4F596}" presName="thickLine" presStyleLbl="alignNode1" presStyleIdx="5" presStyleCnt="7"/>
      <dgm:spPr/>
    </dgm:pt>
    <dgm:pt modelId="{BBC6B69B-A8A9-B543-9CBA-E73F89226E3F}" type="pres">
      <dgm:prSet presAssocID="{3069C468-F8B8-4DC4-827E-58D8E6C4F596}" presName="horz1" presStyleCnt="0"/>
      <dgm:spPr/>
    </dgm:pt>
    <dgm:pt modelId="{9E7FCCAE-4E7C-B847-AF94-0609FFEF1466}" type="pres">
      <dgm:prSet presAssocID="{3069C468-F8B8-4DC4-827E-58D8E6C4F596}" presName="tx1" presStyleLbl="revTx" presStyleIdx="5" presStyleCnt="7"/>
      <dgm:spPr/>
    </dgm:pt>
    <dgm:pt modelId="{702DD09D-3177-7646-92D4-02D25D825390}" type="pres">
      <dgm:prSet presAssocID="{3069C468-F8B8-4DC4-827E-58D8E6C4F596}" presName="vert1" presStyleCnt="0"/>
      <dgm:spPr/>
    </dgm:pt>
    <dgm:pt modelId="{30D4F3BE-68E2-874D-8138-E64071DFB801}" type="pres">
      <dgm:prSet presAssocID="{19DF3723-46FF-4D97-93E2-E97121DE7AFC}" presName="thickLine" presStyleLbl="alignNode1" presStyleIdx="6" presStyleCnt="7"/>
      <dgm:spPr/>
    </dgm:pt>
    <dgm:pt modelId="{C0F2E8B3-B722-3040-92FD-49A7DAAE0A9B}" type="pres">
      <dgm:prSet presAssocID="{19DF3723-46FF-4D97-93E2-E97121DE7AFC}" presName="horz1" presStyleCnt="0"/>
      <dgm:spPr/>
    </dgm:pt>
    <dgm:pt modelId="{AAFA956A-6275-5F48-9FA7-C69F4DD5FCF7}" type="pres">
      <dgm:prSet presAssocID="{19DF3723-46FF-4D97-93E2-E97121DE7AFC}" presName="tx1" presStyleLbl="revTx" presStyleIdx="6" presStyleCnt="7"/>
      <dgm:spPr/>
    </dgm:pt>
    <dgm:pt modelId="{821F5A72-AB7B-D04E-8233-0FFAD10CBDF3}" type="pres">
      <dgm:prSet presAssocID="{19DF3723-46FF-4D97-93E2-E97121DE7AFC}" presName="vert1" presStyleCnt="0"/>
      <dgm:spPr/>
    </dgm:pt>
  </dgm:ptLst>
  <dgm:cxnLst>
    <dgm:cxn modelId="{D7856D04-8D61-9E4D-AF73-CDEF8C343B38}" type="presOf" srcId="{3069C468-F8B8-4DC4-827E-58D8E6C4F596}" destId="{9E7FCCAE-4E7C-B847-AF94-0609FFEF1466}" srcOrd="0" destOrd="0" presId="urn:microsoft.com/office/officeart/2008/layout/LinedList"/>
    <dgm:cxn modelId="{E7559408-4F1E-424F-AD19-1811403F160D}" srcId="{384E69A8-367B-4622-98DB-C1FE7BBC4834}" destId="{E382AC1C-13E2-4BE0-8460-392B45760AE6}" srcOrd="4" destOrd="0" parTransId="{702537E2-467C-435B-BE0A-8F94D56CAFF7}" sibTransId="{CFA2F3DE-85C9-44AC-B10F-55CAF0E897F9}"/>
    <dgm:cxn modelId="{9F879C08-5830-D14F-8AC0-3B7889CB446E}" type="presOf" srcId="{E382AC1C-13E2-4BE0-8460-392B45760AE6}" destId="{CA7B3144-F25F-364F-8FFE-2599EDB6D757}" srcOrd="0" destOrd="0" presId="urn:microsoft.com/office/officeart/2008/layout/LinedList"/>
    <dgm:cxn modelId="{8E38840B-9204-5A4B-AA5B-C40D3600BD98}" type="presOf" srcId="{F5FF4D70-F57C-430A-854B-D6134D758D35}" destId="{7CE7110E-46E4-7149-8518-84779B818B31}" srcOrd="0" destOrd="0" presId="urn:microsoft.com/office/officeart/2008/layout/LinedList"/>
    <dgm:cxn modelId="{1273970C-EB41-4681-9231-0F678F02E1C6}" srcId="{384E69A8-367B-4622-98DB-C1FE7BBC4834}" destId="{3069C468-F8B8-4DC4-827E-58D8E6C4F596}" srcOrd="5" destOrd="0" parTransId="{281C47B5-2C31-45D7-A81D-1682CD04DD31}" sibTransId="{52ADD893-7C78-42C1-8BBF-1688DACD77C7}"/>
    <dgm:cxn modelId="{328E2D1E-E06D-46DE-8B85-4A89DD5CEFE4}" srcId="{384E69A8-367B-4622-98DB-C1FE7BBC4834}" destId="{F0145070-3B10-48D7-9270-26515874F838}" srcOrd="1" destOrd="0" parTransId="{EFC3EC2C-7123-4177-ADE1-D82F6CC9C510}" sibTransId="{A350B9B9-05D7-4E59-AC7B-FF8000E3D9A0}"/>
    <dgm:cxn modelId="{8FC89A2B-E4E4-EC4A-AC0D-86950910C51C}" type="presOf" srcId="{FB47DEB9-FFA6-408C-9A84-58AB9C803585}" destId="{A3F0FB24-BEA2-F94B-9573-596A9C0A62BA}" srcOrd="0" destOrd="0" presId="urn:microsoft.com/office/officeart/2008/layout/LinedList"/>
    <dgm:cxn modelId="{B7A11640-689A-43C8-AB21-98E509447FDF}" srcId="{384E69A8-367B-4622-98DB-C1FE7BBC4834}" destId="{FB47DEB9-FFA6-408C-9A84-58AB9C803585}" srcOrd="0" destOrd="0" parTransId="{C2752E4E-FA72-432E-AC23-AD2DE51C73EB}" sibTransId="{50C5A74F-2567-4A6C-9B11-9786EDE9C481}"/>
    <dgm:cxn modelId="{2FD24E45-3156-43A2-91C8-0CCE55365C6E}" srcId="{384E69A8-367B-4622-98DB-C1FE7BBC4834}" destId="{66DC7BF2-7225-4E24-9773-F945AC30F4E4}" srcOrd="2" destOrd="0" parTransId="{7A9201D4-8599-4757-96B0-658A68CDADB9}" sibTransId="{438977F0-95D7-4E58-94D8-C4BACC2DFC7C}"/>
    <dgm:cxn modelId="{95052171-648A-F540-870B-749237878E6D}" type="presOf" srcId="{19DF3723-46FF-4D97-93E2-E97121DE7AFC}" destId="{AAFA956A-6275-5F48-9FA7-C69F4DD5FCF7}" srcOrd="0" destOrd="0" presId="urn:microsoft.com/office/officeart/2008/layout/LinedList"/>
    <dgm:cxn modelId="{F4961782-6D64-FB4E-8A58-A1CE9DF7B90C}" type="presOf" srcId="{384E69A8-367B-4622-98DB-C1FE7BBC4834}" destId="{548634A2-9F0E-BC47-9122-7213423E4A50}" srcOrd="0" destOrd="0" presId="urn:microsoft.com/office/officeart/2008/layout/LinedList"/>
    <dgm:cxn modelId="{3BE9C491-FE69-C443-BB02-F8F987CA19F3}" type="presOf" srcId="{F0145070-3B10-48D7-9270-26515874F838}" destId="{6AC992E5-4CB9-B049-908D-587104A444C3}" srcOrd="0" destOrd="0" presId="urn:microsoft.com/office/officeart/2008/layout/LinedList"/>
    <dgm:cxn modelId="{9EBCBFAB-29A0-49E7-A901-6E0B8B9E0C88}" srcId="{384E69A8-367B-4622-98DB-C1FE7BBC4834}" destId="{F5FF4D70-F57C-430A-854B-D6134D758D35}" srcOrd="3" destOrd="0" parTransId="{557E521F-FFD5-4ADA-B878-B65F232C192C}" sibTransId="{4F984A28-0F59-4476-949A-8C19D50A9962}"/>
    <dgm:cxn modelId="{30ECC0CA-BA26-5A44-B517-C4A37D5ACB7B}" type="presOf" srcId="{66DC7BF2-7225-4E24-9773-F945AC30F4E4}" destId="{D40B7873-F143-5D4C-9879-2BD56089E526}" srcOrd="0" destOrd="0" presId="urn:microsoft.com/office/officeart/2008/layout/LinedList"/>
    <dgm:cxn modelId="{772BD1FA-EB31-4C2E-9428-206A16609D03}" srcId="{384E69A8-367B-4622-98DB-C1FE7BBC4834}" destId="{19DF3723-46FF-4D97-93E2-E97121DE7AFC}" srcOrd="6" destOrd="0" parTransId="{772BC176-26CF-4FEB-9EC2-457059F5867F}" sibTransId="{2FCE5EB7-49DE-4029-B7D1-E8F21D10B317}"/>
    <dgm:cxn modelId="{5934A284-B5DB-3C47-814A-929CFD08BF8E}" type="presParOf" srcId="{548634A2-9F0E-BC47-9122-7213423E4A50}" destId="{BEF0FA02-7210-9046-BC1F-34D824ACD953}" srcOrd="0" destOrd="0" presId="urn:microsoft.com/office/officeart/2008/layout/LinedList"/>
    <dgm:cxn modelId="{3105C0F2-9158-2D4C-AAAB-D3A42A180F41}" type="presParOf" srcId="{548634A2-9F0E-BC47-9122-7213423E4A50}" destId="{842C4455-7051-B042-A1A2-BED074173C0A}" srcOrd="1" destOrd="0" presId="urn:microsoft.com/office/officeart/2008/layout/LinedList"/>
    <dgm:cxn modelId="{B5EF15EB-6B57-FC4F-8C69-9EE6DDB6252A}" type="presParOf" srcId="{842C4455-7051-B042-A1A2-BED074173C0A}" destId="{A3F0FB24-BEA2-F94B-9573-596A9C0A62BA}" srcOrd="0" destOrd="0" presId="urn:microsoft.com/office/officeart/2008/layout/LinedList"/>
    <dgm:cxn modelId="{6B9A797A-935B-DF4E-AC7C-F5936C63C0A0}" type="presParOf" srcId="{842C4455-7051-B042-A1A2-BED074173C0A}" destId="{899F212C-E23C-7C4A-90D0-F5885C0BD887}" srcOrd="1" destOrd="0" presId="urn:microsoft.com/office/officeart/2008/layout/LinedList"/>
    <dgm:cxn modelId="{A3A02C29-8440-6B48-904C-480881E95801}" type="presParOf" srcId="{548634A2-9F0E-BC47-9122-7213423E4A50}" destId="{E830EB3B-6486-724B-999A-7AA436277475}" srcOrd="2" destOrd="0" presId="urn:microsoft.com/office/officeart/2008/layout/LinedList"/>
    <dgm:cxn modelId="{2F19D463-F2AD-5F43-927E-036CE6DB5698}" type="presParOf" srcId="{548634A2-9F0E-BC47-9122-7213423E4A50}" destId="{D9A7157D-7260-6943-87FA-96AD832654ED}" srcOrd="3" destOrd="0" presId="urn:microsoft.com/office/officeart/2008/layout/LinedList"/>
    <dgm:cxn modelId="{4077EB4C-2345-CD4F-8C46-98087B1A392C}" type="presParOf" srcId="{D9A7157D-7260-6943-87FA-96AD832654ED}" destId="{6AC992E5-4CB9-B049-908D-587104A444C3}" srcOrd="0" destOrd="0" presId="urn:microsoft.com/office/officeart/2008/layout/LinedList"/>
    <dgm:cxn modelId="{62450662-211A-9A49-827B-C7AA08F3A63A}" type="presParOf" srcId="{D9A7157D-7260-6943-87FA-96AD832654ED}" destId="{34F00800-6061-9748-98D1-04338ECBEBE0}" srcOrd="1" destOrd="0" presId="urn:microsoft.com/office/officeart/2008/layout/LinedList"/>
    <dgm:cxn modelId="{69A2C3DA-A07A-DF4F-9BD0-44868C7F7C5E}" type="presParOf" srcId="{548634A2-9F0E-BC47-9122-7213423E4A50}" destId="{AEC8F278-1AB2-AE47-A536-365F6732D49F}" srcOrd="4" destOrd="0" presId="urn:microsoft.com/office/officeart/2008/layout/LinedList"/>
    <dgm:cxn modelId="{C0A9249F-75ED-684C-B21A-71981273FB3C}" type="presParOf" srcId="{548634A2-9F0E-BC47-9122-7213423E4A50}" destId="{97651909-5FA2-7E43-971D-349CF23F8914}" srcOrd="5" destOrd="0" presId="urn:microsoft.com/office/officeart/2008/layout/LinedList"/>
    <dgm:cxn modelId="{1B6FDCFA-45DF-CE46-9257-BBD4EA9CF557}" type="presParOf" srcId="{97651909-5FA2-7E43-971D-349CF23F8914}" destId="{D40B7873-F143-5D4C-9879-2BD56089E526}" srcOrd="0" destOrd="0" presId="urn:microsoft.com/office/officeart/2008/layout/LinedList"/>
    <dgm:cxn modelId="{86E47752-D703-F348-BA98-691758E3D679}" type="presParOf" srcId="{97651909-5FA2-7E43-971D-349CF23F8914}" destId="{6736B1A7-6148-934E-B444-42DF8B07631D}" srcOrd="1" destOrd="0" presId="urn:microsoft.com/office/officeart/2008/layout/LinedList"/>
    <dgm:cxn modelId="{603E7263-6237-3A44-ADFF-0ED3410F8F9A}" type="presParOf" srcId="{548634A2-9F0E-BC47-9122-7213423E4A50}" destId="{15FE45A6-0EC4-8740-82D7-01963FDEB6A3}" srcOrd="6" destOrd="0" presId="urn:microsoft.com/office/officeart/2008/layout/LinedList"/>
    <dgm:cxn modelId="{88F76F83-FECD-8945-8BA5-421D39D50173}" type="presParOf" srcId="{548634A2-9F0E-BC47-9122-7213423E4A50}" destId="{E6119C2C-FDFB-CB4D-9D55-724EEBD5D810}" srcOrd="7" destOrd="0" presId="urn:microsoft.com/office/officeart/2008/layout/LinedList"/>
    <dgm:cxn modelId="{ADBDC13F-35CC-3C4F-9FE6-53937290B904}" type="presParOf" srcId="{E6119C2C-FDFB-CB4D-9D55-724EEBD5D810}" destId="{7CE7110E-46E4-7149-8518-84779B818B31}" srcOrd="0" destOrd="0" presId="urn:microsoft.com/office/officeart/2008/layout/LinedList"/>
    <dgm:cxn modelId="{59A0880F-24FE-0543-B71C-7D8DF99EFECC}" type="presParOf" srcId="{E6119C2C-FDFB-CB4D-9D55-724EEBD5D810}" destId="{71CAB11C-F88B-404F-9362-E18BCE22FDD0}" srcOrd="1" destOrd="0" presId="urn:microsoft.com/office/officeart/2008/layout/LinedList"/>
    <dgm:cxn modelId="{3B4BEDA1-F5CA-4840-83DB-7158303C1841}" type="presParOf" srcId="{548634A2-9F0E-BC47-9122-7213423E4A50}" destId="{4A5E2C48-0D18-424A-BA58-56459563846C}" srcOrd="8" destOrd="0" presId="urn:microsoft.com/office/officeart/2008/layout/LinedList"/>
    <dgm:cxn modelId="{26FFF351-619F-5B4E-8201-9400980D5341}" type="presParOf" srcId="{548634A2-9F0E-BC47-9122-7213423E4A50}" destId="{75FD113E-8C19-A746-84FF-C1CC9B147680}" srcOrd="9" destOrd="0" presId="urn:microsoft.com/office/officeart/2008/layout/LinedList"/>
    <dgm:cxn modelId="{D09891AB-8823-AE4D-A25C-3DF58076041D}" type="presParOf" srcId="{75FD113E-8C19-A746-84FF-C1CC9B147680}" destId="{CA7B3144-F25F-364F-8FFE-2599EDB6D757}" srcOrd="0" destOrd="0" presId="urn:microsoft.com/office/officeart/2008/layout/LinedList"/>
    <dgm:cxn modelId="{23E48042-F8A7-8841-91F5-3986257DD912}" type="presParOf" srcId="{75FD113E-8C19-A746-84FF-C1CC9B147680}" destId="{6D581BA0-DAE4-D446-9C55-5D0C1C17D783}" srcOrd="1" destOrd="0" presId="urn:microsoft.com/office/officeart/2008/layout/LinedList"/>
    <dgm:cxn modelId="{947D321C-3F08-1345-B342-39B07012F1CB}" type="presParOf" srcId="{548634A2-9F0E-BC47-9122-7213423E4A50}" destId="{3BE5EC4D-7678-C942-AD73-7C94CDE01B01}" srcOrd="10" destOrd="0" presId="urn:microsoft.com/office/officeart/2008/layout/LinedList"/>
    <dgm:cxn modelId="{DDA9E351-582D-4A4E-B538-9FF9BA2107CA}" type="presParOf" srcId="{548634A2-9F0E-BC47-9122-7213423E4A50}" destId="{BBC6B69B-A8A9-B543-9CBA-E73F89226E3F}" srcOrd="11" destOrd="0" presId="urn:microsoft.com/office/officeart/2008/layout/LinedList"/>
    <dgm:cxn modelId="{2F652784-AE0D-0B4A-B559-AC55D5E8B263}" type="presParOf" srcId="{BBC6B69B-A8A9-B543-9CBA-E73F89226E3F}" destId="{9E7FCCAE-4E7C-B847-AF94-0609FFEF1466}" srcOrd="0" destOrd="0" presId="urn:microsoft.com/office/officeart/2008/layout/LinedList"/>
    <dgm:cxn modelId="{978543E6-BC7D-C040-A3A9-F3E8DF32692C}" type="presParOf" srcId="{BBC6B69B-A8A9-B543-9CBA-E73F89226E3F}" destId="{702DD09D-3177-7646-92D4-02D25D825390}" srcOrd="1" destOrd="0" presId="urn:microsoft.com/office/officeart/2008/layout/LinedList"/>
    <dgm:cxn modelId="{A9BC65DF-8598-F94C-B000-756F4FE25E8D}" type="presParOf" srcId="{548634A2-9F0E-BC47-9122-7213423E4A50}" destId="{30D4F3BE-68E2-874D-8138-E64071DFB801}" srcOrd="12" destOrd="0" presId="urn:microsoft.com/office/officeart/2008/layout/LinedList"/>
    <dgm:cxn modelId="{6E0A0670-3425-874C-A881-35D81B9A7BCA}" type="presParOf" srcId="{548634A2-9F0E-BC47-9122-7213423E4A50}" destId="{C0F2E8B3-B722-3040-92FD-49A7DAAE0A9B}" srcOrd="13" destOrd="0" presId="urn:microsoft.com/office/officeart/2008/layout/LinedList"/>
    <dgm:cxn modelId="{C8948F40-6830-4D4A-80F6-1904C4A56B4D}" type="presParOf" srcId="{C0F2E8B3-B722-3040-92FD-49A7DAAE0A9B}" destId="{AAFA956A-6275-5F48-9FA7-C69F4DD5FCF7}" srcOrd="0" destOrd="0" presId="urn:microsoft.com/office/officeart/2008/layout/LinedList"/>
    <dgm:cxn modelId="{31F5848F-3E37-1A4E-9186-15FCBDD6F20E}" type="presParOf" srcId="{C0F2E8B3-B722-3040-92FD-49A7DAAE0A9B}" destId="{821F5A72-AB7B-D04E-8233-0FFAD10CBDF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007355-4F8B-4364-AD34-3F80F64E7A9F}">
      <dsp:nvSpPr>
        <dsp:cNvPr id="0" name=""/>
        <dsp:cNvSpPr/>
      </dsp:nvSpPr>
      <dsp:spPr>
        <a:xfrm>
          <a:off x="0" y="582999"/>
          <a:ext cx="10576558" cy="12526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691901B-D620-4252-9CB0-7FDE4D8C2467}">
      <dsp:nvSpPr>
        <dsp:cNvPr id="0" name=""/>
        <dsp:cNvSpPr/>
      </dsp:nvSpPr>
      <dsp:spPr>
        <a:xfrm>
          <a:off x="378923" y="960357"/>
          <a:ext cx="688952" cy="6889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787EE7-C2CF-4A06-93F4-75AB6A370F60}">
      <dsp:nvSpPr>
        <dsp:cNvPr id="0" name=""/>
        <dsp:cNvSpPr/>
      </dsp:nvSpPr>
      <dsp:spPr>
        <a:xfrm>
          <a:off x="1446799" y="678513"/>
          <a:ext cx="9129758" cy="125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571" tIns="132571" rIns="132571" bIns="13257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+mj-lt"/>
            </a:rPr>
            <a:t>To understand the role of a general nurse </a:t>
          </a:r>
          <a:endParaRPr lang="en-US" sz="2500" kern="1200" dirty="0">
            <a:latin typeface="+mj-lt"/>
          </a:endParaRPr>
        </a:p>
      </dsp:txBody>
      <dsp:txXfrm>
        <a:off x="1446799" y="678513"/>
        <a:ext cx="9129758" cy="1252640"/>
      </dsp:txXfrm>
    </dsp:sp>
    <dsp:sp modelId="{302276B7-3D8E-9C4F-A5D9-161352720169}">
      <dsp:nvSpPr>
        <dsp:cNvPr id="0" name=""/>
        <dsp:cNvSpPr/>
      </dsp:nvSpPr>
      <dsp:spPr>
        <a:xfrm>
          <a:off x="0" y="2244314"/>
          <a:ext cx="10576558" cy="1252640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4BF9184-7BA1-0D44-89BA-2AFE58765927}">
      <dsp:nvSpPr>
        <dsp:cNvPr id="0" name=""/>
        <dsp:cNvSpPr/>
      </dsp:nvSpPr>
      <dsp:spPr>
        <a:xfrm>
          <a:off x="378923" y="2526158"/>
          <a:ext cx="688952" cy="6889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778325-F411-1040-88AB-DC6568A7F5F0}">
      <dsp:nvSpPr>
        <dsp:cNvPr id="0" name=""/>
        <dsp:cNvSpPr/>
      </dsp:nvSpPr>
      <dsp:spPr>
        <a:xfrm>
          <a:off x="1446799" y="2244314"/>
          <a:ext cx="9129758" cy="125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571" tIns="132571" rIns="132571" bIns="13257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+mj-lt"/>
            </a:rPr>
            <a:t>To recognise the different skills that are required to allow practice to be effective within the profession</a:t>
          </a:r>
          <a:endParaRPr lang="en-US" sz="2500" kern="1200" dirty="0">
            <a:latin typeface="+mj-lt"/>
          </a:endParaRPr>
        </a:p>
      </dsp:txBody>
      <dsp:txXfrm>
        <a:off x="1446799" y="2244314"/>
        <a:ext cx="9129758" cy="1252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F0FA02-7210-9046-BC1F-34D824ACD953}">
      <dsp:nvSpPr>
        <dsp:cNvPr id="0" name=""/>
        <dsp:cNvSpPr/>
      </dsp:nvSpPr>
      <dsp:spPr>
        <a:xfrm>
          <a:off x="0" y="451"/>
          <a:ext cx="502892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F0FB24-BEA2-F94B-9573-596A9C0A62BA}">
      <dsp:nvSpPr>
        <dsp:cNvPr id="0" name=""/>
        <dsp:cNvSpPr/>
      </dsp:nvSpPr>
      <dsp:spPr>
        <a:xfrm>
          <a:off x="0" y="451"/>
          <a:ext cx="5028928" cy="5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+mj-lt"/>
            </a:rPr>
            <a:t>1.  Compassion </a:t>
          </a:r>
        </a:p>
      </dsp:txBody>
      <dsp:txXfrm>
        <a:off x="0" y="451"/>
        <a:ext cx="5028928" cy="528395"/>
      </dsp:txXfrm>
    </dsp:sp>
    <dsp:sp modelId="{E830EB3B-6486-724B-999A-7AA436277475}">
      <dsp:nvSpPr>
        <dsp:cNvPr id="0" name=""/>
        <dsp:cNvSpPr/>
      </dsp:nvSpPr>
      <dsp:spPr>
        <a:xfrm>
          <a:off x="0" y="528846"/>
          <a:ext cx="502892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C992E5-4CB9-B049-908D-587104A444C3}">
      <dsp:nvSpPr>
        <dsp:cNvPr id="0" name=""/>
        <dsp:cNvSpPr/>
      </dsp:nvSpPr>
      <dsp:spPr>
        <a:xfrm>
          <a:off x="0" y="528846"/>
          <a:ext cx="5028928" cy="5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+mj-lt"/>
            </a:rPr>
            <a:t>2.  Competence </a:t>
          </a:r>
        </a:p>
      </dsp:txBody>
      <dsp:txXfrm>
        <a:off x="0" y="528846"/>
        <a:ext cx="5028928" cy="528395"/>
      </dsp:txXfrm>
    </dsp:sp>
    <dsp:sp modelId="{AEC8F278-1AB2-AE47-A536-365F6732D49F}">
      <dsp:nvSpPr>
        <dsp:cNvPr id="0" name=""/>
        <dsp:cNvSpPr/>
      </dsp:nvSpPr>
      <dsp:spPr>
        <a:xfrm>
          <a:off x="0" y="1057241"/>
          <a:ext cx="502892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0B7873-F143-5D4C-9879-2BD56089E526}">
      <dsp:nvSpPr>
        <dsp:cNvPr id="0" name=""/>
        <dsp:cNvSpPr/>
      </dsp:nvSpPr>
      <dsp:spPr>
        <a:xfrm>
          <a:off x="0" y="1057241"/>
          <a:ext cx="5028928" cy="5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+mj-lt"/>
            </a:rPr>
            <a:t>3 .Communication </a:t>
          </a:r>
        </a:p>
      </dsp:txBody>
      <dsp:txXfrm>
        <a:off x="0" y="1057241"/>
        <a:ext cx="5028928" cy="528395"/>
      </dsp:txXfrm>
    </dsp:sp>
    <dsp:sp modelId="{15FE45A6-0EC4-8740-82D7-01963FDEB6A3}">
      <dsp:nvSpPr>
        <dsp:cNvPr id="0" name=""/>
        <dsp:cNvSpPr/>
      </dsp:nvSpPr>
      <dsp:spPr>
        <a:xfrm>
          <a:off x="0" y="1585636"/>
          <a:ext cx="502892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E7110E-46E4-7149-8518-84779B818B31}">
      <dsp:nvSpPr>
        <dsp:cNvPr id="0" name=""/>
        <dsp:cNvSpPr/>
      </dsp:nvSpPr>
      <dsp:spPr>
        <a:xfrm>
          <a:off x="0" y="1585636"/>
          <a:ext cx="5028928" cy="5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+mj-lt"/>
            </a:rPr>
            <a:t>4. Courage </a:t>
          </a:r>
        </a:p>
      </dsp:txBody>
      <dsp:txXfrm>
        <a:off x="0" y="1585636"/>
        <a:ext cx="5028928" cy="528395"/>
      </dsp:txXfrm>
    </dsp:sp>
    <dsp:sp modelId="{4A5E2C48-0D18-424A-BA58-56459563846C}">
      <dsp:nvSpPr>
        <dsp:cNvPr id="0" name=""/>
        <dsp:cNvSpPr/>
      </dsp:nvSpPr>
      <dsp:spPr>
        <a:xfrm>
          <a:off x="0" y="2114032"/>
          <a:ext cx="502892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7B3144-F25F-364F-8FFE-2599EDB6D757}">
      <dsp:nvSpPr>
        <dsp:cNvPr id="0" name=""/>
        <dsp:cNvSpPr/>
      </dsp:nvSpPr>
      <dsp:spPr>
        <a:xfrm>
          <a:off x="0" y="2114032"/>
          <a:ext cx="5028928" cy="5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+mj-lt"/>
            </a:rPr>
            <a:t>5. Commitment </a:t>
          </a:r>
        </a:p>
      </dsp:txBody>
      <dsp:txXfrm>
        <a:off x="0" y="2114032"/>
        <a:ext cx="5028928" cy="528395"/>
      </dsp:txXfrm>
    </dsp:sp>
    <dsp:sp modelId="{3BE5EC4D-7678-C942-AD73-7C94CDE01B01}">
      <dsp:nvSpPr>
        <dsp:cNvPr id="0" name=""/>
        <dsp:cNvSpPr/>
      </dsp:nvSpPr>
      <dsp:spPr>
        <a:xfrm>
          <a:off x="0" y="2642427"/>
          <a:ext cx="502892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7FCCAE-4E7C-B847-AF94-0609FFEF1466}">
      <dsp:nvSpPr>
        <dsp:cNvPr id="0" name=""/>
        <dsp:cNvSpPr/>
      </dsp:nvSpPr>
      <dsp:spPr>
        <a:xfrm>
          <a:off x="0" y="2642427"/>
          <a:ext cx="5028928" cy="5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+mj-lt"/>
            </a:rPr>
            <a:t>6. Care</a:t>
          </a:r>
        </a:p>
      </dsp:txBody>
      <dsp:txXfrm>
        <a:off x="0" y="2642427"/>
        <a:ext cx="5028928" cy="528395"/>
      </dsp:txXfrm>
    </dsp:sp>
    <dsp:sp modelId="{30D4F3BE-68E2-874D-8138-E64071DFB801}">
      <dsp:nvSpPr>
        <dsp:cNvPr id="0" name=""/>
        <dsp:cNvSpPr/>
      </dsp:nvSpPr>
      <dsp:spPr>
        <a:xfrm>
          <a:off x="0" y="3170822"/>
          <a:ext cx="502892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FA956A-6275-5F48-9FA7-C69F4DD5FCF7}">
      <dsp:nvSpPr>
        <dsp:cNvPr id="0" name=""/>
        <dsp:cNvSpPr/>
      </dsp:nvSpPr>
      <dsp:spPr>
        <a:xfrm>
          <a:off x="0" y="3170822"/>
          <a:ext cx="5028928" cy="5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+mj-lt"/>
            </a:rPr>
            <a:t>Ford (2022) suggests that the six C’s were put in place to allow patients to feel at the centre of their care.</a:t>
          </a:r>
        </a:p>
      </dsp:txBody>
      <dsp:txXfrm>
        <a:off x="0" y="3170822"/>
        <a:ext cx="5028928" cy="5283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692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908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4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165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444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089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402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10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035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228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040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583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3" r:id="rId1"/>
    <p:sldLayoutId id="2147484154" r:id="rId2"/>
    <p:sldLayoutId id="2147484155" r:id="rId3"/>
    <p:sldLayoutId id="2147484156" r:id="rId4"/>
    <p:sldLayoutId id="2147484157" r:id="rId5"/>
    <p:sldLayoutId id="2147484158" r:id="rId6"/>
    <p:sldLayoutId id="2147484159" r:id="rId7"/>
    <p:sldLayoutId id="2147484160" r:id="rId8"/>
    <p:sldLayoutId id="2147484161" r:id="rId9"/>
    <p:sldLayoutId id="2147484162" r:id="rId10"/>
    <p:sldLayoutId id="214748416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iUTxQyghOhU?si=q6XavQScUM9pVuTz&amp;t=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reers.nhs.scot/explore-careers/nursing/adult-nurse/" TargetMode="External"/><Relationship Id="rId3" Type="http://schemas.openxmlformats.org/officeDocument/2006/relationships/hyperlink" Target="https://www.hcpc-uk.org/news-and-events/blog/2019/reflect-discuss-develop-the-value-of-supervision/" TargetMode="External"/><Relationship Id="rId7" Type="http://schemas.openxmlformats.org/officeDocument/2006/relationships/hyperlink" Target="https://www.datadictionary.nhs.uk/nhs_business_definitions/adult_nursing.html" TargetMode="External"/><Relationship Id="rId2" Type="http://schemas.openxmlformats.org/officeDocument/2006/relationships/hyperlink" Target="https://www.galaxyeduworld.com/blogs/all-information-about-general-nursing-and-midwifery-gnm-cour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ursesgroup.co.uk/rgn-nurse-uk" TargetMode="External"/><Relationship Id="rId5" Type="http://schemas.openxmlformats.org/officeDocument/2006/relationships/hyperlink" Target="https://www.americanmobile.com/nursezone/career-development/critical-thinking-in-nursing-why-its-important-and-how-to-improve/" TargetMode="External"/><Relationship Id="rId4" Type="http://schemas.openxmlformats.org/officeDocument/2006/relationships/hyperlink" Target="https://uk.indeed.com/career-advice/career-development/student-skills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dicalstaffing.co.uk/blog/2021/12/the-6-cs-and-why-they-are-important?source=google.co.uk" TargetMode="External"/><Relationship Id="rId3" Type="http://schemas.openxmlformats.org/officeDocument/2006/relationships/hyperlink" Target="https://nursingnotes.co.uk/resources/the-6cs-of-nursing/" TargetMode="External"/><Relationship Id="rId7" Type="http://schemas.openxmlformats.org/officeDocument/2006/relationships/hyperlink" Target="https://nursesgroup.co.uk/importance-of-teamwork-in-healthcare" TargetMode="External"/><Relationship Id="rId2" Type="http://schemas.openxmlformats.org/officeDocument/2006/relationships/hyperlink" Target="https://www.nmc.org.uk/standards/code/read-the-code-onlin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jostle.me/customerresources/3-actionable-communication-tips" TargetMode="External"/><Relationship Id="rId5" Type="http://schemas.openxmlformats.org/officeDocument/2006/relationships/hyperlink" Target="https://youtu.be/iUTxQyghOhU?si=q6XavQScUM9pVuTz&amp;t=7" TargetMode="External"/><Relationship Id="rId4" Type="http://schemas.openxmlformats.org/officeDocument/2006/relationships/hyperlink" Target="https://study.com/learn/lesson/barriers-communication-overview-examples.html" TargetMode="External"/><Relationship Id="rId9" Type="http://schemas.openxmlformats.org/officeDocument/2006/relationships/hyperlink" Target="https://study.com/academy/lesson/group-work-in-the-classroom-definition-benefits-exampl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5" name="Rectangle 1134">
            <a:extLst>
              <a:ext uri="{FF2B5EF4-FFF2-40B4-BE49-F238E27FC236}">
                <a16:creationId xmlns:a16="http://schemas.microsoft.com/office/drawing/2014/main" id="{ED32F2F9-D6EF-463D-BFFE-E1BC93577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36" name="Group 1135">
            <a:extLst>
              <a:ext uri="{FF2B5EF4-FFF2-40B4-BE49-F238E27FC236}">
                <a16:creationId xmlns:a16="http://schemas.microsoft.com/office/drawing/2014/main" id="{A21D1246-125F-4B4F-A224-A498E49B9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37" name="Freeform 5">
              <a:extLst>
                <a:ext uri="{FF2B5EF4-FFF2-40B4-BE49-F238E27FC236}">
                  <a16:creationId xmlns:a16="http://schemas.microsoft.com/office/drawing/2014/main" id="{0B030097-FF81-4CF4-ABB6-2E383D51E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8" name="Freeform 6">
              <a:extLst>
                <a:ext uri="{FF2B5EF4-FFF2-40B4-BE49-F238E27FC236}">
                  <a16:creationId xmlns:a16="http://schemas.microsoft.com/office/drawing/2014/main" id="{46DD94CE-6559-4294-B7AE-066BEDDE2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9" name="Freeform 7">
              <a:extLst>
                <a:ext uri="{FF2B5EF4-FFF2-40B4-BE49-F238E27FC236}">
                  <a16:creationId xmlns:a16="http://schemas.microsoft.com/office/drawing/2014/main" id="{B9098540-9AA2-41C0-A766-56FF41E80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0" name="Freeform 8">
              <a:extLst>
                <a:ext uri="{FF2B5EF4-FFF2-40B4-BE49-F238E27FC236}">
                  <a16:creationId xmlns:a16="http://schemas.microsoft.com/office/drawing/2014/main" id="{BB436216-85FD-4803-A41A-B71B4F14B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1" name="Freeform 9">
              <a:extLst>
                <a:ext uri="{FF2B5EF4-FFF2-40B4-BE49-F238E27FC236}">
                  <a16:creationId xmlns:a16="http://schemas.microsoft.com/office/drawing/2014/main" id="{CBFFF80F-11B4-40C5-B303-D4C2B53A8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2" name="Freeform 10">
              <a:extLst>
                <a:ext uri="{FF2B5EF4-FFF2-40B4-BE49-F238E27FC236}">
                  <a16:creationId xmlns:a16="http://schemas.microsoft.com/office/drawing/2014/main" id="{A6720355-1B08-4807-8083-8218E4126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3" name="Freeform 11">
              <a:extLst>
                <a:ext uri="{FF2B5EF4-FFF2-40B4-BE49-F238E27FC236}">
                  <a16:creationId xmlns:a16="http://schemas.microsoft.com/office/drawing/2014/main" id="{696F37A0-2BDF-4F6E-BC8F-41618E382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4" name="Freeform 12">
              <a:extLst>
                <a:ext uri="{FF2B5EF4-FFF2-40B4-BE49-F238E27FC236}">
                  <a16:creationId xmlns:a16="http://schemas.microsoft.com/office/drawing/2014/main" id="{24486DA8-8906-4E04-994B-E6517FB40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5" name="Freeform 13">
              <a:extLst>
                <a:ext uri="{FF2B5EF4-FFF2-40B4-BE49-F238E27FC236}">
                  <a16:creationId xmlns:a16="http://schemas.microsoft.com/office/drawing/2014/main" id="{F16152B3-E360-4F6A-8991-F47CF1C9FB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6" name="Freeform 14">
              <a:extLst>
                <a:ext uri="{FF2B5EF4-FFF2-40B4-BE49-F238E27FC236}">
                  <a16:creationId xmlns:a16="http://schemas.microsoft.com/office/drawing/2014/main" id="{D5233826-CE0D-4A84-B16E-90D403044B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7" name="Freeform 15">
              <a:extLst>
                <a:ext uri="{FF2B5EF4-FFF2-40B4-BE49-F238E27FC236}">
                  <a16:creationId xmlns:a16="http://schemas.microsoft.com/office/drawing/2014/main" id="{1AC6AE15-2B25-4FA9-A3B9-C14E10084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8" name="Freeform 16">
              <a:extLst>
                <a:ext uri="{FF2B5EF4-FFF2-40B4-BE49-F238E27FC236}">
                  <a16:creationId xmlns:a16="http://schemas.microsoft.com/office/drawing/2014/main" id="{086D5706-8337-4169-AD33-D0FCAB47F9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9" name="Freeform 17">
              <a:extLst>
                <a:ext uri="{FF2B5EF4-FFF2-40B4-BE49-F238E27FC236}">
                  <a16:creationId xmlns:a16="http://schemas.microsoft.com/office/drawing/2014/main" id="{A6465CE9-5645-49C2-BADE-FD30A6082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0" name="Freeform 18">
              <a:extLst>
                <a:ext uri="{FF2B5EF4-FFF2-40B4-BE49-F238E27FC236}">
                  <a16:creationId xmlns:a16="http://schemas.microsoft.com/office/drawing/2014/main" id="{79081335-9BEB-49C0-8A74-C3E38A593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1" name="Freeform 19">
              <a:extLst>
                <a:ext uri="{FF2B5EF4-FFF2-40B4-BE49-F238E27FC236}">
                  <a16:creationId xmlns:a16="http://schemas.microsoft.com/office/drawing/2014/main" id="{D8BB1907-2284-4F11-8792-539B821E1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2" name="Freeform 20">
              <a:extLst>
                <a:ext uri="{FF2B5EF4-FFF2-40B4-BE49-F238E27FC236}">
                  <a16:creationId xmlns:a16="http://schemas.microsoft.com/office/drawing/2014/main" id="{60742A35-4217-4795-A5A0-FD0CF899A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3" name="Freeform 21">
              <a:extLst>
                <a:ext uri="{FF2B5EF4-FFF2-40B4-BE49-F238E27FC236}">
                  <a16:creationId xmlns:a16="http://schemas.microsoft.com/office/drawing/2014/main" id="{520A7127-42FB-4B8F-808E-92E1FC41F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4" name="Freeform 22">
              <a:extLst>
                <a:ext uri="{FF2B5EF4-FFF2-40B4-BE49-F238E27FC236}">
                  <a16:creationId xmlns:a16="http://schemas.microsoft.com/office/drawing/2014/main" id="{5D9FB186-8D5A-4A0F-B304-222C7AE390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5" name="Freeform 23">
              <a:extLst>
                <a:ext uri="{FF2B5EF4-FFF2-40B4-BE49-F238E27FC236}">
                  <a16:creationId xmlns:a16="http://schemas.microsoft.com/office/drawing/2014/main" id="{E79CFB59-49A6-4586-87FD-294D30AAD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1026" name="Picture 2" descr="All information about General Nursing and Midwifery (GNM) Course">
            <a:extLst>
              <a:ext uri="{FF2B5EF4-FFF2-40B4-BE49-F238E27FC236}">
                <a16:creationId xmlns:a16="http://schemas.microsoft.com/office/drawing/2014/main" id="{4AF4DAE1-D5FC-C85B-A863-6FD3B43274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16" r="22133" b="1"/>
          <a:stretch/>
        </p:blipFill>
        <p:spPr bwMode="auto">
          <a:xfrm>
            <a:off x="20" y="227"/>
            <a:ext cx="609537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Registered general nurses (RGN) discussing a case in the hospital corridor">
            <a:extLst>
              <a:ext uri="{FF2B5EF4-FFF2-40B4-BE49-F238E27FC236}">
                <a16:creationId xmlns:a16="http://schemas.microsoft.com/office/drawing/2014/main" id="{02CD4B9D-990F-8E6E-9E7E-5E22D950EF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30" r="24330"/>
          <a:stretch/>
        </p:blipFill>
        <p:spPr bwMode="auto">
          <a:xfrm>
            <a:off x="6096610" y="10"/>
            <a:ext cx="6095390" cy="6857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56" name="Group 1155">
            <a:extLst>
              <a:ext uri="{FF2B5EF4-FFF2-40B4-BE49-F238E27FC236}">
                <a16:creationId xmlns:a16="http://schemas.microsoft.com/office/drawing/2014/main" id="{3CFCC4DA-26AF-46A6-9986-98457AC07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33747" y="1186483"/>
            <a:ext cx="4510627" cy="4477933"/>
            <a:chOff x="3833747" y="1186483"/>
            <a:chExt cx="4510627" cy="4477933"/>
          </a:xfrm>
        </p:grpSpPr>
        <p:sp>
          <p:nvSpPr>
            <p:cNvPr id="1157" name="Rectangle 1156">
              <a:extLst>
                <a:ext uri="{FF2B5EF4-FFF2-40B4-BE49-F238E27FC236}">
                  <a16:creationId xmlns:a16="http://schemas.microsoft.com/office/drawing/2014/main" id="{8A8DF511-768B-4826-9F23-2535C1131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7681" y="1186483"/>
              <a:ext cx="4506693" cy="716184"/>
            </a:xfrm>
            <a:prstGeom prst="rect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8" name="Isosceles Triangle 39">
              <a:extLst>
                <a:ext uri="{FF2B5EF4-FFF2-40B4-BE49-F238E27FC236}">
                  <a16:creationId xmlns:a16="http://schemas.microsoft.com/office/drawing/2014/main" id="{D8D07482-428B-40E5-920B-3A51F0062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4" name="Rectangle 1133">
              <a:extLst>
                <a:ext uri="{FF2B5EF4-FFF2-40B4-BE49-F238E27FC236}">
                  <a16:creationId xmlns:a16="http://schemas.microsoft.com/office/drawing/2014/main" id="{32EE64AD-57AB-4EFF-B6EC-139D7530BE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3747" y="1991156"/>
              <a:ext cx="4510180" cy="3322196"/>
            </a:xfrm>
            <a:prstGeom prst="rect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D2561B-CC2B-A612-E753-A5C9F02C95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16043" y="2075504"/>
            <a:ext cx="4345588" cy="2042725"/>
          </a:xfrm>
        </p:spPr>
        <p:txBody>
          <a:bodyPr>
            <a:normAutofit/>
          </a:bodyPr>
          <a:lstStyle/>
          <a:p>
            <a:r>
              <a:rPr lang="en-US" dirty="0"/>
              <a:t>General Nursing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1B2C95-098F-4C6A-90F7-6DAFDCE61C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16043" y="4202728"/>
            <a:ext cx="4345588" cy="1026125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+mj-lt"/>
              </a:rPr>
              <a:t>By Paige Davies </a:t>
            </a:r>
          </a:p>
        </p:txBody>
      </p:sp>
    </p:spTree>
    <p:extLst>
      <p:ext uri="{BB962C8B-B14F-4D97-AF65-F5344CB8AC3E}">
        <p14:creationId xmlns:p14="http://schemas.microsoft.com/office/powerpoint/2010/main" val="34112927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2" name="Rectangle 151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3" name="Group 152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BC8ECF-AE5B-A629-061E-100D65757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Autofit/>
          </a:bodyPr>
          <a:lstStyle/>
          <a:p>
            <a:r>
              <a:rPr lang="en-US" sz="4800" b="1" dirty="0">
                <a:solidFill>
                  <a:schemeClr val="tx1"/>
                </a:solidFill>
              </a:rPr>
              <a:t>Aims and objectives</a:t>
            </a:r>
          </a:p>
        </p:txBody>
      </p:sp>
      <p:graphicFrame>
        <p:nvGraphicFramePr>
          <p:cNvPr id="155" name="Content Placeholder 2">
            <a:extLst>
              <a:ext uri="{FF2B5EF4-FFF2-40B4-BE49-F238E27FC236}">
                <a16:creationId xmlns:a16="http://schemas.microsoft.com/office/drawing/2014/main" id="{D4301523-18AD-0D59-0C99-96E9D145B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0537608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71562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63C6E-9B2F-38A1-8A52-BAA6A47B4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general nursing?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C5EEE-4A87-66AA-8950-A74FB7199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3603" y="659582"/>
            <a:ext cx="6281873" cy="5837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+mj-lt"/>
              </a:rPr>
              <a:t>General Nursing also known as adult nursing is:</a:t>
            </a:r>
          </a:p>
          <a:p>
            <a:r>
              <a:rPr lang="en-US" sz="2400" dirty="0">
                <a:latin typeface="+mj-lt"/>
              </a:rPr>
              <a:t> care provided to adults with a wide range of medical conditions. </a:t>
            </a:r>
          </a:p>
          <a:p>
            <a:r>
              <a:rPr lang="en-US" sz="2400" dirty="0">
                <a:latin typeface="+mj-lt"/>
              </a:rPr>
              <a:t>General nurses will support patients with treatments, recovery and well-being. </a:t>
            </a:r>
          </a:p>
          <a:p>
            <a:r>
              <a:rPr lang="en-US" sz="2400" dirty="0">
                <a:latin typeface="+mj-lt"/>
              </a:rPr>
              <a:t>General nurses would need to look at each patient’s needs, write care plans and view the patient’s progress during care. </a:t>
            </a:r>
          </a:p>
          <a:p>
            <a:pPr marL="0" indent="0">
              <a:buNone/>
            </a:pPr>
            <a:r>
              <a:rPr lang="en-US" sz="2400" dirty="0">
                <a:latin typeface="+mj-lt"/>
              </a:rPr>
              <a:t>(NHS,2023)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8384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83D1B-D7D1-81FB-C717-EE812E905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Role of a General Nurse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4DADB-8666-8EB4-F9DE-4D70814B75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latin typeface="+mj-lt"/>
              </a:rPr>
              <a:t>A general Nurse would need to:</a:t>
            </a:r>
          </a:p>
          <a:p>
            <a:r>
              <a:rPr lang="en-US" sz="2400" dirty="0">
                <a:latin typeface="+mj-lt"/>
              </a:rPr>
              <a:t>Take physical examinations and clinical assessments </a:t>
            </a:r>
          </a:p>
          <a:p>
            <a:r>
              <a:rPr lang="en-US" sz="2400" dirty="0">
                <a:latin typeface="+mj-lt"/>
              </a:rPr>
              <a:t>Review and record the patient’s clinical conditions </a:t>
            </a:r>
          </a:p>
          <a:p>
            <a:r>
              <a:rPr lang="en-US" sz="2400" dirty="0">
                <a:latin typeface="+mj-lt"/>
              </a:rPr>
              <a:t>Administer medications and injections </a:t>
            </a:r>
          </a:p>
          <a:p>
            <a:r>
              <a:rPr lang="en-US" sz="2400" dirty="0">
                <a:latin typeface="+mj-lt"/>
              </a:rPr>
              <a:t>Act fast to emergencies </a:t>
            </a:r>
          </a:p>
          <a:p>
            <a:r>
              <a:rPr lang="en-US" sz="2400" dirty="0">
                <a:latin typeface="+mj-lt"/>
              </a:rPr>
              <a:t>Provide support to patients and their families</a:t>
            </a:r>
          </a:p>
          <a:p>
            <a:r>
              <a:rPr lang="en-US" sz="2400" dirty="0">
                <a:latin typeface="+mj-lt"/>
              </a:rPr>
              <a:t>Support patients with hygiene, emotional, physical and nutritional needs.  </a:t>
            </a:r>
          </a:p>
        </p:txBody>
      </p:sp>
    </p:spTree>
    <p:extLst>
      <p:ext uri="{BB962C8B-B14F-4D97-AF65-F5344CB8AC3E}">
        <p14:creationId xmlns:p14="http://schemas.microsoft.com/office/powerpoint/2010/main" val="135644257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74" name="Rectangle 2173">
            <a:extLst>
              <a:ext uri="{FF2B5EF4-FFF2-40B4-BE49-F238E27FC236}">
                <a16:creationId xmlns:a16="http://schemas.microsoft.com/office/drawing/2014/main" id="{BF1AB5B0-263B-4251-A882-934C776FB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76" name="Group 2175">
            <a:extLst>
              <a:ext uri="{FF2B5EF4-FFF2-40B4-BE49-F238E27FC236}">
                <a16:creationId xmlns:a16="http://schemas.microsoft.com/office/drawing/2014/main" id="{D78ABF88-46E8-4029-AB46-E4771F473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2177" name="Freeform 5">
              <a:extLst>
                <a:ext uri="{FF2B5EF4-FFF2-40B4-BE49-F238E27FC236}">
                  <a16:creationId xmlns:a16="http://schemas.microsoft.com/office/drawing/2014/main" id="{A593930E-DC99-4A6F-8D1B-FCB4393EC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8" name="Freeform 6">
              <a:extLst>
                <a:ext uri="{FF2B5EF4-FFF2-40B4-BE49-F238E27FC236}">
                  <a16:creationId xmlns:a16="http://schemas.microsoft.com/office/drawing/2014/main" id="{A9F599E6-CA6D-46B2-AA6A-CB51C96740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9" name="Freeform 7">
              <a:extLst>
                <a:ext uri="{FF2B5EF4-FFF2-40B4-BE49-F238E27FC236}">
                  <a16:creationId xmlns:a16="http://schemas.microsoft.com/office/drawing/2014/main" id="{A12B52D1-9634-439A-BF00-9A83528A2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0" name="Freeform 8">
              <a:extLst>
                <a:ext uri="{FF2B5EF4-FFF2-40B4-BE49-F238E27FC236}">
                  <a16:creationId xmlns:a16="http://schemas.microsoft.com/office/drawing/2014/main" id="{BDC62A16-3789-4407-98CB-FE9204C07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1" name="Freeform 9">
              <a:extLst>
                <a:ext uri="{FF2B5EF4-FFF2-40B4-BE49-F238E27FC236}">
                  <a16:creationId xmlns:a16="http://schemas.microsoft.com/office/drawing/2014/main" id="{5B3E90E5-D147-40EE-A247-7E7FA76D9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2" name="Freeform 10">
              <a:extLst>
                <a:ext uri="{FF2B5EF4-FFF2-40B4-BE49-F238E27FC236}">
                  <a16:creationId xmlns:a16="http://schemas.microsoft.com/office/drawing/2014/main" id="{4B6FABF9-7C96-401D-B639-971F46EFF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3" name="Freeform 11">
              <a:extLst>
                <a:ext uri="{FF2B5EF4-FFF2-40B4-BE49-F238E27FC236}">
                  <a16:creationId xmlns:a16="http://schemas.microsoft.com/office/drawing/2014/main" id="{317ABAB0-8B6B-4191-9022-B4387F6B6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4" name="Freeform 12">
              <a:extLst>
                <a:ext uri="{FF2B5EF4-FFF2-40B4-BE49-F238E27FC236}">
                  <a16:creationId xmlns:a16="http://schemas.microsoft.com/office/drawing/2014/main" id="{4D27EFFC-691E-43D3-A8B0-072BD810E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5" name="Freeform 13">
              <a:extLst>
                <a:ext uri="{FF2B5EF4-FFF2-40B4-BE49-F238E27FC236}">
                  <a16:creationId xmlns:a16="http://schemas.microsoft.com/office/drawing/2014/main" id="{556C61FB-950E-48E2-9BA3-C08FB72776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6" name="Freeform 14">
              <a:extLst>
                <a:ext uri="{FF2B5EF4-FFF2-40B4-BE49-F238E27FC236}">
                  <a16:creationId xmlns:a16="http://schemas.microsoft.com/office/drawing/2014/main" id="{9EE5CF75-7832-472F-9A10-C6940AE7B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7" name="Freeform 15">
              <a:extLst>
                <a:ext uri="{FF2B5EF4-FFF2-40B4-BE49-F238E27FC236}">
                  <a16:creationId xmlns:a16="http://schemas.microsoft.com/office/drawing/2014/main" id="{B25CB582-3404-4E8B-88DF-C913EA233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8" name="Freeform 16">
              <a:extLst>
                <a:ext uri="{FF2B5EF4-FFF2-40B4-BE49-F238E27FC236}">
                  <a16:creationId xmlns:a16="http://schemas.microsoft.com/office/drawing/2014/main" id="{BD3AE87A-86BB-4608-98F3-F97A5FB3D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9" name="Freeform 17">
              <a:extLst>
                <a:ext uri="{FF2B5EF4-FFF2-40B4-BE49-F238E27FC236}">
                  <a16:creationId xmlns:a16="http://schemas.microsoft.com/office/drawing/2014/main" id="{D3C04704-0E90-43BD-8C48-CB17683BF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0" name="Freeform 18">
              <a:extLst>
                <a:ext uri="{FF2B5EF4-FFF2-40B4-BE49-F238E27FC236}">
                  <a16:creationId xmlns:a16="http://schemas.microsoft.com/office/drawing/2014/main" id="{00590DBF-511F-42DE-8D80-9DA44D4C4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1" name="Freeform 19">
              <a:extLst>
                <a:ext uri="{FF2B5EF4-FFF2-40B4-BE49-F238E27FC236}">
                  <a16:creationId xmlns:a16="http://schemas.microsoft.com/office/drawing/2014/main" id="{92D85413-70BF-48F7-BA51-5CA843FD3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2" name="Freeform 20">
              <a:extLst>
                <a:ext uri="{FF2B5EF4-FFF2-40B4-BE49-F238E27FC236}">
                  <a16:creationId xmlns:a16="http://schemas.microsoft.com/office/drawing/2014/main" id="{C4BC7756-F570-451B-A402-3667C0BBF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3" name="Freeform 21">
              <a:extLst>
                <a:ext uri="{FF2B5EF4-FFF2-40B4-BE49-F238E27FC236}">
                  <a16:creationId xmlns:a16="http://schemas.microsoft.com/office/drawing/2014/main" id="{BDAC7596-8288-4C88-849A-1AAD5FFD5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4" name="Freeform 22">
              <a:extLst>
                <a:ext uri="{FF2B5EF4-FFF2-40B4-BE49-F238E27FC236}">
                  <a16:creationId xmlns:a16="http://schemas.microsoft.com/office/drawing/2014/main" id="{DBDDB9B0-48C6-4884-AE49-0CDC0770C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5" name="Freeform 23">
              <a:extLst>
                <a:ext uri="{FF2B5EF4-FFF2-40B4-BE49-F238E27FC236}">
                  <a16:creationId xmlns:a16="http://schemas.microsoft.com/office/drawing/2014/main" id="{FE44F16A-C4EC-43CB-A4B0-05825FDB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6" name="Freeform 24">
              <a:extLst>
                <a:ext uri="{FF2B5EF4-FFF2-40B4-BE49-F238E27FC236}">
                  <a16:creationId xmlns:a16="http://schemas.microsoft.com/office/drawing/2014/main" id="{B1D66A51-8EB2-47CB-8909-5879319D8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7" name="Freeform 25">
              <a:extLst>
                <a:ext uri="{FF2B5EF4-FFF2-40B4-BE49-F238E27FC236}">
                  <a16:creationId xmlns:a16="http://schemas.microsoft.com/office/drawing/2014/main" id="{E5A9A04F-DABB-442E-BFF9-C2A735C63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7CA0F3-83F6-292C-FEEB-F841C6456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795527"/>
            <a:ext cx="10488547" cy="119091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2"/>
                </a:solidFill>
              </a:rPr>
              <a:t>The six C’s of Nursing </a:t>
            </a:r>
            <a:br>
              <a:rPr lang="en-US" b="1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The six C’s are core values of what is expected from a nurse</a:t>
            </a:r>
            <a:endParaRPr lang="en-US" b="1" dirty="0">
              <a:solidFill>
                <a:schemeClr val="tx2"/>
              </a:solidFill>
            </a:endParaRPr>
          </a:p>
        </p:txBody>
      </p:sp>
      <p:sp>
        <p:nvSpPr>
          <p:cNvPr id="2199" name="Rectangle 2198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030" y="2250281"/>
            <a:ext cx="4959318" cy="3678237"/>
          </a:xfrm>
          <a:prstGeom prst="rect">
            <a:avLst/>
          </a:prstGeom>
          <a:solidFill>
            <a:schemeClr val="bg1"/>
          </a:solidFill>
          <a:ln w="19050">
            <a:solidFill>
              <a:srgbClr val="E3735E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6Cs of Nursing">
            <a:extLst>
              <a:ext uri="{FF2B5EF4-FFF2-40B4-BE49-F238E27FC236}">
                <a16:creationId xmlns:a16="http://schemas.microsoft.com/office/drawing/2014/main" id="{E8D8F567-8F0C-19DD-8AA8-D237D85A99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6" r="2963" b="-1"/>
          <a:stretch/>
        </p:blipFill>
        <p:spPr bwMode="auto">
          <a:xfrm>
            <a:off x="1103257" y="2416047"/>
            <a:ext cx="4626864" cy="3346704"/>
          </a:xfrm>
          <a:prstGeom prst="rect">
            <a:avLst/>
          </a:prstGeom>
          <a:noFill/>
          <a:ln w="127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2" name="Content Placeholder 2">
            <a:extLst>
              <a:ext uri="{FF2B5EF4-FFF2-40B4-BE49-F238E27FC236}">
                <a16:creationId xmlns:a16="http://schemas.microsoft.com/office/drawing/2014/main" id="{AB75303B-F2A0-9DCC-1229-368C30243B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6799176"/>
              </p:ext>
            </p:extLst>
          </p:nvPr>
        </p:nvGraphicFramePr>
        <p:xfrm>
          <a:off x="6380703" y="2228850"/>
          <a:ext cx="5028928" cy="3699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031939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38B8C-6BDB-BB00-ABBF-49ABE7DF3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4024" y="2587190"/>
            <a:ext cx="6123783" cy="380276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hlinkClick r:id="rId2"/>
              </a:rPr>
              <a:t>https://youtu.be/iUTxQyghOhU?si=q6XavQScUM9pVuTz&amp;t=7</a:t>
            </a:r>
            <a:r>
              <a:rPr lang="en-US" sz="1600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871318-AAE2-7BB8-0BF7-0C4B6ACA0BD5}"/>
              </a:ext>
            </a:extLst>
          </p:cNvPr>
          <p:cNvSpPr txBox="1"/>
          <p:nvPr/>
        </p:nvSpPr>
        <p:spPr>
          <a:xfrm>
            <a:off x="3674533" y="677333"/>
            <a:ext cx="3322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Video on the 6 C’s in Nursing </a:t>
            </a:r>
          </a:p>
        </p:txBody>
      </p:sp>
    </p:spTree>
    <p:extLst>
      <p:ext uri="{BB962C8B-B14F-4D97-AF65-F5344CB8AC3E}">
        <p14:creationId xmlns:p14="http://schemas.microsoft.com/office/powerpoint/2010/main" val="32500080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>
            <a:extLst>
              <a:ext uri="{FF2B5EF4-FFF2-40B4-BE49-F238E27FC236}">
                <a16:creationId xmlns:a16="http://schemas.microsoft.com/office/drawing/2014/main" id="{2DAE3342-9DFC-49D4-B09C-25E31076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66" name="Freeform 5">
              <a:extLst>
                <a:ext uri="{FF2B5EF4-FFF2-40B4-BE49-F238E27FC236}">
                  <a16:creationId xmlns:a16="http://schemas.microsoft.com/office/drawing/2014/main" id="{E49E0D20-8423-4612-99A5-14AEF8F6B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6">
              <a:extLst>
                <a:ext uri="{FF2B5EF4-FFF2-40B4-BE49-F238E27FC236}">
                  <a16:creationId xmlns:a16="http://schemas.microsoft.com/office/drawing/2014/main" id="{57C2C108-5A30-48CA-9203-56747AEB7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7">
              <a:extLst>
                <a:ext uri="{FF2B5EF4-FFF2-40B4-BE49-F238E27FC236}">
                  <a16:creationId xmlns:a16="http://schemas.microsoft.com/office/drawing/2014/main" id="{1A343912-2EFC-408E-A862-5C9BF108DC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8">
              <a:extLst>
                <a:ext uri="{FF2B5EF4-FFF2-40B4-BE49-F238E27FC236}">
                  <a16:creationId xmlns:a16="http://schemas.microsoft.com/office/drawing/2014/main" id="{AA50D1CF-9DAE-4CF6-B829-E66CEE9D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9">
              <a:extLst>
                <a:ext uri="{FF2B5EF4-FFF2-40B4-BE49-F238E27FC236}">
                  <a16:creationId xmlns:a16="http://schemas.microsoft.com/office/drawing/2014/main" id="{FE5799A4-0568-433E-BF41-752CF516A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10">
              <a:extLst>
                <a:ext uri="{FF2B5EF4-FFF2-40B4-BE49-F238E27FC236}">
                  <a16:creationId xmlns:a16="http://schemas.microsoft.com/office/drawing/2014/main" id="{CDBB86ED-F16F-4C28-BDD5-72D771176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3347939E-8B76-4CFC-B2EC-63A7E2278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FA1DD132-02E4-4CD3-B496-BFF924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Freeform 13">
              <a:extLst>
                <a:ext uri="{FF2B5EF4-FFF2-40B4-BE49-F238E27FC236}">
                  <a16:creationId xmlns:a16="http://schemas.microsoft.com/office/drawing/2014/main" id="{710BDA52-A7D7-4E4E-9F36-EC8F983EA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5" name="Freeform 14">
              <a:extLst>
                <a:ext uri="{FF2B5EF4-FFF2-40B4-BE49-F238E27FC236}">
                  <a16:creationId xmlns:a16="http://schemas.microsoft.com/office/drawing/2014/main" id="{B1BDF852-319F-42B8-9A50-7C9A9387C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6" name="Freeform 15">
              <a:extLst>
                <a:ext uri="{FF2B5EF4-FFF2-40B4-BE49-F238E27FC236}">
                  <a16:creationId xmlns:a16="http://schemas.microsoft.com/office/drawing/2014/main" id="{3AACE376-C01E-4F1F-91B7-39D0274BF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Freeform 16">
              <a:extLst>
                <a:ext uri="{FF2B5EF4-FFF2-40B4-BE49-F238E27FC236}">
                  <a16:creationId xmlns:a16="http://schemas.microsoft.com/office/drawing/2014/main" id="{7F612F4C-050E-459D-9771-ED088374A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8" name="Freeform 17">
              <a:extLst>
                <a:ext uri="{FF2B5EF4-FFF2-40B4-BE49-F238E27FC236}">
                  <a16:creationId xmlns:a16="http://schemas.microsoft.com/office/drawing/2014/main" id="{94E4211B-3E41-4905-8F4E-76811B9E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9" name="Freeform 18">
              <a:extLst>
                <a:ext uri="{FF2B5EF4-FFF2-40B4-BE49-F238E27FC236}">
                  <a16:creationId xmlns:a16="http://schemas.microsoft.com/office/drawing/2014/main" id="{6AEC87EE-0CB8-43DE-8FEB-4586A92E8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Freeform 19">
              <a:extLst>
                <a:ext uri="{FF2B5EF4-FFF2-40B4-BE49-F238E27FC236}">
                  <a16:creationId xmlns:a16="http://schemas.microsoft.com/office/drawing/2014/main" id="{277C1C5D-7BDC-47E4-8B81-C3C4AE949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1" name="Freeform 20">
              <a:extLst>
                <a:ext uri="{FF2B5EF4-FFF2-40B4-BE49-F238E27FC236}">
                  <a16:creationId xmlns:a16="http://schemas.microsoft.com/office/drawing/2014/main" id="{7A2A6EF8-9768-4478-9CD3-DFA547CEF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" name="Freeform 21">
              <a:extLst>
                <a:ext uri="{FF2B5EF4-FFF2-40B4-BE49-F238E27FC236}">
                  <a16:creationId xmlns:a16="http://schemas.microsoft.com/office/drawing/2014/main" id="{1FD9091C-E8FA-4ADA-937F-A74426ED1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Freeform 22">
              <a:extLst>
                <a:ext uri="{FF2B5EF4-FFF2-40B4-BE49-F238E27FC236}">
                  <a16:creationId xmlns:a16="http://schemas.microsoft.com/office/drawing/2014/main" id="{B69923E7-63C4-47CE-956E-09D384D4F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4" name="Freeform 23">
              <a:extLst>
                <a:ext uri="{FF2B5EF4-FFF2-40B4-BE49-F238E27FC236}">
                  <a16:creationId xmlns:a16="http://schemas.microsoft.com/office/drawing/2014/main" id="{A2576784-872E-494C-A041-0E346226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B54F73D8-62C2-4127-9D19-01219BBB9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CFD8CA02-9BE5-4B82-8129-6EF618402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88" name="Isosceles Triangle 87">
              <a:extLst>
                <a:ext uri="{FF2B5EF4-FFF2-40B4-BE49-F238E27FC236}">
                  <a16:creationId xmlns:a16="http://schemas.microsoft.com/office/drawing/2014/main" id="{01515E68-030C-4313-B300-35253163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1937725F-1DDF-4225-937E-106DBB047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14836A48-4CAC-4A40-97EB-8ACA9B26A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6890A515-B90B-43BC-876F-580D2FC47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4" name="Freeform 5">
              <a:extLst>
                <a:ext uri="{FF2B5EF4-FFF2-40B4-BE49-F238E27FC236}">
                  <a16:creationId xmlns:a16="http://schemas.microsoft.com/office/drawing/2014/main" id="{3749B484-B143-40F7-896A-A20650EE4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6">
              <a:extLst>
                <a:ext uri="{FF2B5EF4-FFF2-40B4-BE49-F238E27FC236}">
                  <a16:creationId xmlns:a16="http://schemas.microsoft.com/office/drawing/2014/main" id="{D5ECC4BD-4D67-4CD5-9118-C8F95255E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7">
              <a:extLst>
                <a:ext uri="{FF2B5EF4-FFF2-40B4-BE49-F238E27FC236}">
                  <a16:creationId xmlns:a16="http://schemas.microsoft.com/office/drawing/2014/main" id="{DFCF04F1-C8A9-4F23-B565-9B70C6D740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8">
              <a:extLst>
                <a:ext uri="{FF2B5EF4-FFF2-40B4-BE49-F238E27FC236}">
                  <a16:creationId xmlns:a16="http://schemas.microsoft.com/office/drawing/2014/main" id="{9964E85D-E8AC-4D3F-A3BC-E4D8DE608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9">
              <a:extLst>
                <a:ext uri="{FF2B5EF4-FFF2-40B4-BE49-F238E27FC236}">
                  <a16:creationId xmlns:a16="http://schemas.microsoft.com/office/drawing/2014/main" id="{8FE670F7-87AE-49F1-AFCF-646DC0B69B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0">
              <a:extLst>
                <a:ext uri="{FF2B5EF4-FFF2-40B4-BE49-F238E27FC236}">
                  <a16:creationId xmlns:a16="http://schemas.microsoft.com/office/drawing/2014/main" id="{2D394406-F17F-478D-9811-F133F3163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1">
              <a:extLst>
                <a:ext uri="{FF2B5EF4-FFF2-40B4-BE49-F238E27FC236}">
                  <a16:creationId xmlns:a16="http://schemas.microsoft.com/office/drawing/2014/main" id="{C929B1C0-F6D9-45BC-B41C-5BEBE9AD6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12">
              <a:extLst>
                <a:ext uri="{FF2B5EF4-FFF2-40B4-BE49-F238E27FC236}">
                  <a16:creationId xmlns:a16="http://schemas.microsoft.com/office/drawing/2014/main" id="{8CBC2023-5C0F-470C-A494-448A3088C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13">
              <a:extLst>
                <a:ext uri="{FF2B5EF4-FFF2-40B4-BE49-F238E27FC236}">
                  <a16:creationId xmlns:a16="http://schemas.microsoft.com/office/drawing/2014/main" id="{F753F948-20A5-448F-A91B-30C3FA874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4">
              <a:extLst>
                <a:ext uri="{FF2B5EF4-FFF2-40B4-BE49-F238E27FC236}">
                  <a16:creationId xmlns:a16="http://schemas.microsoft.com/office/drawing/2014/main" id="{187C515D-FEE4-4EAD-A758-C09FC88980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5">
              <a:extLst>
                <a:ext uri="{FF2B5EF4-FFF2-40B4-BE49-F238E27FC236}">
                  <a16:creationId xmlns:a16="http://schemas.microsoft.com/office/drawing/2014/main" id="{55F8581B-27B7-42AB-B33F-69023D3B1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6">
              <a:extLst>
                <a:ext uri="{FF2B5EF4-FFF2-40B4-BE49-F238E27FC236}">
                  <a16:creationId xmlns:a16="http://schemas.microsoft.com/office/drawing/2014/main" id="{CBC2EB4A-D3CD-4347-AE09-347B7B10E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7">
              <a:extLst>
                <a:ext uri="{FF2B5EF4-FFF2-40B4-BE49-F238E27FC236}">
                  <a16:creationId xmlns:a16="http://schemas.microsoft.com/office/drawing/2014/main" id="{C35E0B18-828E-4F07-BC14-5B6EB8C283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8">
              <a:extLst>
                <a:ext uri="{FF2B5EF4-FFF2-40B4-BE49-F238E27FC236}">
                  <a16:creationId xmlns:a16="http://schemas.microsoft.com/office/drawing/2014/main" id="{D972FA4F-64D2-4E34-B234-7B2C363C4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9">
              <a:extLst>
                <a:ext uri="{FF2B5EF4-FFF2-40B4-BE49-F238E27FC236}">
                  <a16:creationId xmlns:a16="http://schemas.microsoft.com/office/drawing/2014/main" id="{430AC742-FB30-4DCC-A9AC-92D107A34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20">
              <a:extLst>
                <a:ext uri="{FF2B5EF4-FFF2-40B4-BE49-F238E27FC236}">
                  <a16:creationId xmlns:a16="http://schemas.microsoft.com/office/drawing/2014/main" id="{C991F4A4-6C1A-486C-80A9-B653BC0ED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21">
              <a:extLst>
                <a:ext uri="{FF2B5EF4-FFF2-40B4-BE49-F238E27FC236}">
                  <a16:creationId xmlns:a16="http://schemas.microsoft.com/office/drawing/2014/main" id="{34F60AAA-3D77-4751-9A2C-27A680142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22">
              <a:extLst>
                <a:ext uri="{FF2B5EF4-FFF2-40B4-BE49-F238E27FC236}">
                  <a16:creationId xmlns:a16="http://schemas.microsoft.com/office/drawing/2014/main" id="{71A93347-D2EA-43A7-92CB-3BC1C8F4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23">
              <a:extLst>
                <a:ext uri="{FF2B5EF4-FFF2-40B4-BE49-F238E27FC236}">
                  <a16:creationId xmlns:a16="http://schemas.microsoft.com/office/drawing/2014/main" id="{A99EB955-34CE-4879-BB3E-19C017967A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4" name="Picture 3" descr="Abstract blurred public library with bookshelves">
            <a:extLst>
              <a:ext uri="{FF2B5EF4-FFF2-40B4-BE49-F238E27FC236}">
                <a16:creationId xmlns:a16="http://schemas.microsoft.com/office/drawing/2014/main" id="{876DC349-FA3D-2D99-2AF2-8559DC5177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6" r="-1" b="14712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grpSp>
        <p:nvGrpSpPr>
          <p:cNvPr id="114" name="Group 113">
            <a:extLst>
              <a:ext uri="{FF2B5EF4-FFF2-40B4-BE49-F238E27FC236}">
                <a16:creationId xmlns:a16="http://schemas.microsoft.com/office/drawing/2014/main" id="{99502C85-D694-4534-81D2-BE2E52612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33747" y="1186483"/>
            <a:ext cx="4510627" cy="4477933"/>
            <a:chOff x="3833747" y="1186483"/>
            <a:chExt cx="4510627" cy="4477933"/>
          </a:xfrm>
        </p:grpSpPr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070D54E8-5694-4275-AC73-041D919D5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7681" y="1186483"/>
              <a:ext cx="4506693" cy="716184"/>
            </a:xfrm>
            <a:prstGeom prst="rect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Isosceles Triangle 39">
              <a:extLst>
                <a:ext uri="{FF2B5EF4-FFF2-40B4-BE49-F238E27FC236}">
                  <a16:creationId xmlns:a16="http://schemas.microsoft.com/office/drawing/2014/main" id="{085E5B83-AB95-4571-B7AE-841A0D5F9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7" name="Rectangle 116">
              <a:extLst>
                <a:ext uri="{FF2B5EF4-FFF2-40B4-BE49-F238E27FC236}">
                  <a16:creationId xmlns:a16="http://schemas.microsoft.com/office/drawing/2014/main" id="{E63AAECE-705E-4B7A-B758-B9CEB30C1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3747" y="1991156"/>
              <a:ext cx="4510180" cy="3322196"/>
            </a:xfrm>
            <a:prstGeom prst="rect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F6B84D3-E3FC-DD77-C43A-028E2DC2B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6043" y="2075504"/>
            <a:ext cx="4345588" cy="2042725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4600"/>
              <a:t>Academic skills needed and the benefits </a:t>
            </a:r>
          </a:p>
        </p:txBody>
      </p:sp>
    </p:spTree>
    <p:extLst>
      <p:ext uri="{BB962C8B-B14F-4D97-AF65-F5344CB8AC3E}">
        <p14:creationId xmlns:p14="http://schemas.microsoft.com/office/powerpoint/2010/main" val="40517380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98A49-4DCE-BBE7-F4F6-82CEE5148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960438"/>
            <a:ext cx="8536814" cy="5091370"/>
          </a:xfrm>
        </p:spPr>
        <p:txBody>
          <a:bodyPr anchor="t">
            <a:normAutofit/>
          </a:bodyPr>
          <a:lstStyle/>
          <a:p>
            <a:r>
              <a:rPr lang="en-GB" sz="2400" dirty="0">
                <a:effectLst/>
                <a:latin typeface="+mj-lt"/>
                <a:ea typeface="Times New Roman" panose="02020603050405020304" pitchFamily="18" charset="0"/>
              </a:rPr>
              <a:t>The purpose of academic skills is to help learners achieve abilities and strategies in an academic setting. </a:t>
            </a:r>
            <a:r>
              <a:rPr lang="en-GB" sz="2400" dirty="0">
                <a:latin typeface="+mj-lt"/>
                <a:ea typeface="Times New Roman" panose="02020603050405020304" pitchFamily="18" charset="0"/>
              </a:rPr>
              <a:t>B</a:t>
            </a:r>
            <a:r>
              <a:rPr lang="en-GB" sz="2400" dirty="0">
                <a:effectLst/>
                <a:latin typeface="+mj-lt"/>
                <a:ea typeface="Times New Roman" panose="02020603050405020304" pitchFamily="18" charset="0"/>
              </a:rPr>
              <a:t>y having academic skills it allows an individual to prepare for future careers such as Nursing.</a:t>
            </a:r>
            <a:endParaRPr lang="en-GB" sz="2400" dirty="0">
              <a:latin typeface="+mj-lt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+mj-lt"/>
              </a:rPr>
              <a:t>Examples of </a:t>
            </a:r>
            <a:r>
              <a:rPr lang="en-US" sz="2400" dirty="0">
                <a:latin typeface="+mj-lt"/>
              </a:rPr>
              <a:t>Academic skills include:</a:t>
            </a:r>
          </a:p>
          <a:p>
            <a:r>
              <a:rPr lang="en-US" sz="2400" dirty="0">
                <a:latin typeface="+mj-lt"/>
              </a:rPr>
              <a:t>Group work</a:t>
            </a:r>
          </a:p>
          <a:p>
            <a:r>
              <a:rPr lang="en-US" sz="2400" dirty="0">
                <a:latin typeface="+mj-lt"/>
              </a:rPr>
              <a:t>Research skills </a:t>
            </a:r>
          </a:p>
          <a:p>
            <a:r>
              <a:rPr lang="en-US" sz="2400" dirty="0">
                <a:latin typeface="+mj-lt"/>
              </a:rPr>
              <a:t>Critical thinking </a:t>
            </a:r>
          </a:p>
          <a:p>
            <a:pPr marL="0" indent="0">
              <a:buNone/>
            </a:pPr>
            <a:r>
              <a:rPr lang="en-GB" sz="2400" dirty="0">
                <a:effectLst/>
                <a:latin typeface="+mj-lt"/>
                <a:ea typeface="Times New Roman" panose="02020603050405020304" pitchFamily="18" charset="0"/>
              </a:rPr>
              <a:t>(indeed, 2023)</a:t>
            </a:r>
            <a:endParaRPr lang="en-US" sz="2400" dirty="0">
              <a:latin typeface="+mj-lt"/>
            </a:endParaRP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6283398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Isosceles Triangle 75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42B61-0FBC-D439-32DC-9AA05D170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6475" y="565150"/>
            <a:ext cx="8393112" cy="5916612"/>
          </a:xfrm>
        </p:spPr>
        <p:txBody>
          <a:bodyPr anchor="t">
            <a:normAutofit fontScale="6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400" b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0000"/>
              </a:lnSpc>
            </a:pPr>
            <a:r>
              <a:rPr lang="en-GB" sz="2400" b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Beneficial for sharing ideas and can lead to an increased understanding of a topic. </a:t>
            </a:r>
          </a:p>
          <a:p>
            <a:pPr>
              <a:lnSpc>
                <a:spcPct val="110000"/>
              </a:lnSpc>
            </a:pPr>
            <a:r>
              <a:rPr lang="en-GB" sz="24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24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an enable better problem-solving as you share your own ideas.</a:t>
            </a:r>
          </a:p>
          <a:p>
            <a:pPr>
              <a:lnSpc>
                <a:spcPct val="110000"/>
              </a:lnSpc>
            </a:pPr>
            <a:r>
              <a:rPr lang="en-GB" sz="24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sz="24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oost personal growth. </a:t>
            </a:r>
          </a:p>
          <a:p>
            <a:pPr>
              <a:lnSpc>
                <a:spcPct val="110000"/>
              </a:lnSpc>
            </a:pPr>
            <a:r>
              <a:rPr lang="en-GB" sz="24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Allows individuals to get feedback from peers on what they could improve on</a:t>
            </a:r>
          </a:p>
          <a:p>
            <a:pPr>
              <a:lnSpc>
                <a:spcPct val="110000"/>
              </a:lnSpc>
            </a:pPr>
            <a:endParaRPr lang="en-GB" sz="24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GB" sz="2400" b="1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GB" sz="2400" b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4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esearch is down to finding credible and accurate sources to develop an individual’s understanding. </a:t>
            </a:r>
          </a:p>
          <a:p>
            <a:pPr>
              <a:lnSpc>
                <a:spcPct val="110000"/>
              </a:lnSpc>
            </a:pPr>
            <a:r>
              <a:rPr lang="en-GB" sz="24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This can be beneficial in the nursing profession as it can further understanding when treating patients and show knowledge of medical conditions.</a:t>
            </a:r>
            <a:r>
              <a:rPr lang="en-GB" sz="2400" b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4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24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GB" sz="2400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GB" sz="24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Critical thinking is the process of analysing and evaluating an issue and coming to a judgment.</a:t>
            </a:r>
          </a:p>
          <a:p>
            <a:pPr>
              <a:lnSpc>
                <a:spcPct val="110000"/>
              </a:lnSpc>
            </a:pPr>
            <a:r>
              <a:rPr lang="en-GB" sz="24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Critical thinking is crucial in nursing as it can help provide the best quality of care for patients it can benefit the nurse as it enhances decision-making and problem-solving more effectively</a:t>
            </a:r>
            <a:r>
              <a:rPr lang="en-GB" sz="2400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400" kern="1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</a:t>
            </a:r>
            <a:r>
              <a:rPr lang="en-GB" sz="240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illings</a:t>
            </a:r>
            <a:r>
              <a:rPr lang="en-GB" sz="24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2022).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6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(Williams, 2020)</a:t>
            </a:r>
          </a:p>
          <a:p>
            <a:pPr>
              <a:lnSpc>
                <a:spcPct val="110000"/>
              </a:lnSpc>
            </a:pPr>
            <a:endParaRPr lang="en-US" sz="9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2B2711-4843-3FE9-FAE4-E12600DCA489}"/>
              </a:ext>
            </a:extLst>
          </p:cNvPr>
          <p:cNvSpPr/>
          <p:nvPr/>
        </p:nvSpPr>
        <p:spPr>
          <a:xfrm>
            <a:off x="1221653" y="299205"/>
            <a:ext cx="476202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kern="100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Group work</a:t>
            </a:r>
            <a:r>
              <a:rPr lang="en-GB" sz="2800" b="1" kern="100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28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CC9C913-64F8-B511-8062-166593F97CF8}"/>
              </a:ext>
            </a:extLst>
          </p:cNvPr>
          <p:cNvSpPr/>
          <p:nvPr/>
        </p:nvSpPr>
        <p:spPr>
          <a:xfrm>
            <a:off x="2240303" y="2240593"/>
            <a:ext cx="3219787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3200" b="1" kern="100" cap="none" spc="0" dirty="0">
                <a:ln/>
                <a:solidFill>
                  <a:schemeClr val="accent3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Research skills </a:t>
            </a:r>
            <a:endParaRPr lang="en-US" sz="32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68703F-41ED-3DF0-FD84-7D6CE8A52110}"/>
              </a:ext>
            </a:extLst>
          </p:cNvPr>
          <p:cNvSpPr/>
          <p:nvPr/>
        </p:nvSpPr>
        <p:spPr>
          <a:xfrm>
            <a:off x="2345309" y="3778521"/>
            <a:ext cx="30564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3200" b="1" kern="100" cap="none" spc="0" dirty="0">
                <a:ln/>
                <a:solidFill>
                  <a:schemeClr val="accent4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Critical thinking  </a:t>
            </a:r>
            <a:endParaRPr lang="en-US" sz="32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581554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62" name="Group 3261">
            <a:extLst>
              <a:ext uri="{FF2B5EF4-FFF2-40B4-BE49-F238E27FC236}">
                <a16:creationId xmlns:a16="http://schemas.microsoft.com/office/drawing/2014/main" id="{17C4610E-9C18-467B-BF10-BE6A974CC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3263" name="Freeform 5">
              <a:extLst>
                <a:ext uri="{FF2B5EF4-FFF2-40B4-BE49-F238E27FC236}">
                  <a16:creationId xmlns:a16="http://schemas.microsoft.com/office/drawing/2014/main" id="{296DF307-344E-4E9B-A7AA-8139E450D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64" name="Freeform 6">
              <a:extLst>
                <a:ext uri="{FF2B5EF4-FFF2-40B4-BE49-F238E27FC236}">
                  <a16:creationId xmlns:a16="http://schemas.microsoft.com/office/drawing/2014/main" id="{E263CC2D-ACFB-4EB3-ADF9-CD82BC842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65" name="Freeform 7">
              <a:extLst>
                <a:ext uri="{FF2B5EF4-FFF2-40B4-BE49-F238E27FC236}">
                  <a16:creationId xmlns:a16="http://schemas.microsoft.com/office/drawing/2014/main" id="{C5366E2F-9BA0-485A-B1CA-A5E6E2E37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66" name="Freeform 8">
              <a:extLst>
                <a:ext uri="{FF2B5EF4-FFF2-40B4-BE49-F238E27FC236}">
                  <a16:creationId xmlns:a16="http://schemas.microsoft.com/office/drawing/2014/main" id="{1803051E-7C26-4F53-8293-B4EAED421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67" name="Freeform 9">
              <a:extLst>
                <a:ext uri="{FF2B5EF4-FFF2-40B4-BE49-F238E27FC236}">
                  <a16:creationId xmlns:a16="http://schemas.microsoft.com/office/drawing/2014/main" id="{D10888CD-E496-4116-9C45-CF4F17ADE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68" name="Freeform 10">
              <a:extLst>
                <a:ext uri="{FF2B5EF4-FFF2-40B4-BE49-F238E27FC236}">
                  <a16:creationId xmlns:a16="http://schemas.microsoft.com/office/drawing/2014/main" id="{0A42DA8F-DA3D-43E9-A184-E0F6C133A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69" name="Freeform 11">
              <a:extLst>
                <a:ext uri="{FF2B5EF4-FFF2-40B4-BE49-F238E27FC236}">
                  <a16:creationId xmlns:a16="http://schemas.microsoft.com/office/drawing/2014/main" id="{473EAD31-7AA3-49B7-ADD6-C13FF0F14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0" name="Freeform 12">
              <a:extLst>
                <a:ext uri="{FF2B5EF4-FFF2-40B4-BE49-F238E27FC236}">
                  <a16:creationId xmlns:a16="http://schemas.microsoft.com/office/drawing/2014/main" id="{2BBB7CDF-BA2E-451F-9201-CF2B6FEAE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1" name="Freeform 13">
              <a:extLst>
                <a:ext uri="{FF2B5EF4-FFF2-40B4-BE49-F238E27FC236}">
                  <a16:creationId xmlns:a16="http://schemas.microsoft.com/office/drawing/2014/main" id="{84809EF2-CD0D-4BC3-ABC7-E7E312A1D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2" name="Freeform 14">
              <a:extLst>
                <a:ext uri="{FF2B5EF4-FFF2-40B4-BE49-F238E27FC236}">
                  <a16:creationId xmlns:a16="http://schemas.microsoft.com/office/drawing/2014/main" id="{11D2D6C5-637B-4AFE-97F4-D4E48A613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3" name="Freeform 15">
              <a:extLst>
                <a:ext uri="{FF2B5EF4-FFF2-40B4-BE49-F238E27FC236}">
                  <a16:creationId xmlns:a16="http://schemas.microsoft.com/office/drawing/2014/main" id="{F841B2C5-57F5-4FE6-B4D4-EBB3F3088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4" name="Freeform 16">
              <a:extLst>
                <a:ext uri="{FF2B5EF4-FFF2-40B4-BE49-F238E27FC236}">
                  <a16:creationId xmlns:a16="http://schemas.microsoft.com/office/drawing/2014/main" id="{B4822A39-2A52-4B2C-9319-BEFC526DB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5" name="Freeform 17">
              <a:extLst>
                <a:ext uri="{FF2B5EF4-FFF2-40B4-BE49-F238E27FC236}">
                  <a16:creationId xmlns:a16="http://schemas.microsoft.com/office/drawing/2014/main" id="{4E469692-E783-4950-8DEC-3A1FD3978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6" name="Freeform 18">
              <a:extLst>
                <a:ext uri="{FF2B5EF4-FFF2-40B4-BE49-F238E27FC236}">
                  <a16:creationId xmlns:a16="http://schemas.microsoft.com/office/drawing/2014/main" id="{012909CD-3254-41E5-B8BB-0F2D7CE0D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7" name="Freeform 19">
              <a:extLst>
                <a:ext uri="{FF2B5EF4-FFF2-40B4-BE49-F238E27FC236}">
                  <a16:creationId xmlns:a16="http://schemas.microsoft.com/office/drawing/2014/main" id="{93E7648E-861E-4503-AEDC-56C4EC507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" name="Freeform 20">
              <a:extLst>
                <a:ext uri="{FF2B5EF4-FFF2-40B4-BE49-F238E27FC236}">
                  <a16:creationId xmlns:a16="http://schemas.microsoft.com/office/drawing/2014/main" id="{F9C72257-EBD0-4D1C-A32C-D84644687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9" name="Freeform 21">
              <a:extLst>
                <a:ext uri="{FF2B5EF4-FFF2-40B4-BE49-F238E27FC236}">
                  <a16:creationId xmlns:a16="http://schemas.microsoft.com/office/drawing/2014/main" id="{87BB2CBB-9C22-4E28-AB86-DC92AEE2D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80" name="Freeform 22">
              <a:extLst>
                <a:ext uri="{FF2B5EF4-FFF2-40B4-BE49-F238E27FC236}">
                  <a16:creationId xmlns:a16="http://schemas.microsoft.com/office/drawing/2014/main" id="{F85B3053-8D9F-410A-80C2-7960DDEA6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81" name="Freeform 23">
              <a:extLst>
                <a:ext uri="{FF2B5EF4-FFF2-40B4-BE49-F238E27FC236}">
                  <a16:creationId xmlns:a16="http://schemas.microsoft.com/office/drawing/2014/main" id="{E8FF5DA7-6E72-41F1-A54C-EAF440A27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283" name="Group 3282">
            <a:extLst>
              <a:ext uri="{FF2B5EF4-FFF2-40B4-BE49-F238E27FC236}">
                <a16:creationId xmlns:a16="http://schemas.microsoft.com/office/drawing/2014/main" id="{A899734C-500F-4274-9854-8BFA14A1D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284" name="Rectangle 3283">
              <a:extLst>
                <a:ext uri="{FF2B5EF4-FFF2-40B4-BE49-F238E27FC236}">
                  <a16:creationId xmlns:a16="http://schemas.microsoft.com/office/drawing/2014/main" id="{FF07BF51-2934-47AD-A415-7400882F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85" name="Isosceles Triangle 3284">
              <a:extLst>
                <a:ext uri="{FF2B5EF4-FFF2-40B4-BE49-F238E27FC236}">
                  <a16:creationId xmlns:a16="http://schemas.microsoft.com/office/drawing/2014/main" id="{DD6E3DF0-EDC0-458B-9C5B-911814F0A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86" name="Rectangle 3285">
              <a:extLst>
                <a:ext uri="{FF2B5EF4-FFF2-40B4-BE49-F238E27FC236}">
                  <a16:creationId xmlns:a16="http://schemas.microsoft.com/office/drawing/2014/main" id="{5D0824B1-47C9-4504-99FB-CB150519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 useBgFill="1">
        <p:nvSpPr>
          <p:cNvPr id="3288" name="Rectangle 3287">
            <a:extLst>
              <a:ext uri="{FF2B5EF4-FFF2-40B4-BE49-F238E27FC236}">
                <a16:creationId xmlns:a16="http://schemas.microsoft.com/office/drawing/2014/main" id="{34DD805B-2A7B-4ADA-9C4D-E0C9F192D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90" name="Group 3289">
            <a:extLst>
              <a:ext uri="{FF2B5EF4-FFF2-40B4-BE49-F238E27FC236}">
                <a16:creationId xmlns:a16="http://schemas.microsoft.com/office/drawing/2014/main" id="{C664A566-6D08-4E84-9708-4916A2001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3291" name="Freeform 5">
              <a:extLst>
                <a:ext uri="{FF2B5EF4-FFF2-40B4-BE49-F238E27FC236}">
                  <a16:creationId xmlns:a16="http://schemas.microsoft.com/office/drawing/2014/main" id="{871B622B-6E58-4933-88EC-99F28705F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92" name="Freeform 6">
              <a:extLst>
                <a:ext uri="{FF2B5EF4-FFF2-40B4-BE49-F238E27FC236}">
                  <a16:creationId xmlns:a16="http://schemas.microsoft.com/office/drawing/2014/main" id="{EE9A4681-AC1B-4ABC-9A1C-C7E7F08A0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93" name="Freeform 7">
              <a:extLst>
                <a:ext uri="{FF2B5EF4-FFF2-40B4-BE49-F238E27FC236}">
                  <a16:creationId xmlns:a16="http://schemas.microsoft.com/office/drawing/2014/main" id="{F1EEAF4B-DA1A-4CC9-9CE4-587A9E2E1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94" name="Freeform 8">
              <a:extLst>
                <a:ext uri="{FF2B5EF4-FFF2-40B4-BE49-F238E27FC236}">
                  <a16:creationId xmlns:a16="http://schemas.microsoft.com/office/drawing/2014/main" id="{4591EF24-12A6-499B-8074-7E3DFBE6E3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95" name="Freeform 9">
              <a:extLst>
                <a:ext uri="{FF2B5EF4-FFF2-40B4-BE49-F238E27FC236}">
                  <a16:creationId xmlns:a16="http://schemas.microsoft.com/office/drawing/2014/main" id="{66866784-2E4F-4C28-BE67-875B71B7C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96" name="Freeform 10">
              <a:extLst>
                <a:ext uri="{FF2B5EF4-FFF2-40B4-BE49-F238E27FC236}">
                  <a16:creationId xmlns:a16="http://schemas.microsoft.com/office/drawing/2014/main" id="{752279D8-59CC-4821-B591-79994164F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97" name="Freeform 11">
              <a:extLst>
                <a:ext uri="{FF2B5EF4-FFF2-40B4-BE49-F238E27FC236}">
                  <a16:creationId xmlns:a16="http://schemas.microsoft.com/office/drawing/2014/main" id="{FB4FBA9C-1D3E-4B35-8A79-25478153F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98" name="Freeform 12">
              <a:extLst>
                <a:ext uri="{FF2B5EF4-FFF2-40B4-BE49-F238E27FC236}">
                  <a16:creationId xmlns:a16="http://schemas.microsoft.com/office/drawing/2014/main" id="{9428A193-740A-43D2-B875-80CB90AD9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99" name="Freeform 13">
              <a:extLst>
                <a:ext uri="{FF2B5EF4-FFF2-40B4-BE49-F238E27FC236}">
                  <a16:creationId xmlns:a16="http://schemas.microsoft.com/office/drawing/2014/main" id="{92B2EFF8-5790-427A-ABED-1680FD133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0" name="Freeform 14">
              <a:extLst>
                <a:ext uri="{FF2B5EF4-FFF2-40B4-BE49-F238E27FC236}">
                  <a16:creationId xmlns:a16="http://schemas.microsoft.com/office/drawing/2014/main" id="{782C5932-1596-43AA-BD7E-0F94FB8A9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1" name="Freeform 15">
              <a:extLst>
                <a:ext uri="{FF2B5EF4-FFF2-40B4-BE49-F238E27FC236}">
                  <a16:creationId xmlns:a16="http://schemas.microsoft.com/office/drawing/2014/main" id="{EFC81310-1590-4DBE-BF0B-DADBCF9F88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2" name="Freeform 16">
              <a:extLst>
                <a:ext uri="{FF2B5EF4-FFF2-40B4-BE49-F238E27FC236}">
                  <a16:creationId xmlns:a16="http://schemas.microsoft.com/office/drawing/2014/main" id="{968BA84E-DD0E-4FCD-8EDA-76DF8E09F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3" name="Freeform 17">
              <a:extLst>
                <a:ext uri="{FF2B5EF4-FFF2-40B4-BE49-F238E27FC236}">
                  <a16:creationId xmlns:a16="http://schemas.microsoft.com/office/drawing/2014/main" id="{1D3D7541-A0D9-4993-B691-D2D5B8B3E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4" name="Freeform 18">
              <a:extLst>
                <a:ext uri="{FF2B5EF4-FFF2-40B4-BE49-F238E27FC236}">
                  <a16:creationId xmlns:a16="http://schemas.microsoft.com/office/drawing/2014/main" id="{9FB31D01-8168-4494-8C2F-727E555A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5" name="Freeform 19">
              <a:extLst>
                <a:ext uri="{FF2B5EF4-FFF2-40B4-BE49-F238E27FC236}">
                  <a16:creationId xmlns:a16="http://schemas.microsoft.com/office/drawing/2014/main" id="{8C455EEB-FD40-414D-A542-FB35DEB73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6" name="Freeform 20">
              <a:extLst>
                <a:ext uri="{FF2B5EF4-FFF2-40B4-BE49-F238E27FC236}">
                  <a16:creationId xmlns:a16="http://schemas.microsoft.com/office/drawing/2014/main" id="{F08F1FC1-956F-4494-BAFD-D504E9307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7" name="Freeform 21">
              <a:extLst>
                <a:ext uri="{FF2B5EF4-FFF2-40B4-BE49-F238E27FC236}">
                  <a16:creationId xmlns:a16="http://schemas.microsoft.com/office/drawing/2014/main" id="{BEEDE1AA-8DCD-43D3-BC15-574840314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8" name="Freeform 22">
              <a:extLst>
                <a:ext uri="{FF2B5EF4-FFF2-40B4-BE49-F238E27FC236}">
                  <a16:creationId xmlns:a16="http://schemas.microsoft.com/office/drawing/2014/main" id="{E36CDA69-ED79-4DCF-9761-0B6134FA6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09" name="Freeform 23">
              <a:extLst>
                <a:ext uri="{FF2B5EF4-FFF2-40B4-BE49-F238E27FC236}">
                  <a16:creationId xmlns:a16="http://schemas.microsoft.com/office/drawing/2014/main" id="{5F812C02-CFCB-47F4-B493-7753519FC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311" name="Group 3310">
            <a:extLst>
              <a:ext uri="{FF2B5EF4-FFF2-40B4-BE49-F238E27FC236}">
                <a16:creationId xmlns:a16="http://schemas.microsoft.com/office/drawing/2014/main" id="{B83678BA-0A50-4D51-9E9E-08BB66F83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7084" y="1186483"/>
            <a:ext cx="3822597" cy="4477933"/>
            <a:chOff x="807084" y="1186483"/>
            <a:chExt cx="3822597" cy="4477933"/>
          </a:xfrm>
        </p:grpSpPr>
        <p:sp>
          <p:nvSpPr>
            <p:cNvPr id="3312" name="Rectangle 3311">
              <a:extLst>
                <a:ext uri="{FF2B5EF4-FFF2-40B4-BE49-F238E27FC236}">
                  <a16:creationId xmlns:a16="http://schemas.microsoft.com/office/drawing/2014/main" id="{F1A8F65D-5E8F-4CA5-9240-1357120F9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531" y="1186483"/>
              <a:ext cx="3821702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13" name="Isosceles Triangle 39">
              <a:extLst>
                <a:ext uri="{FF2B5EF4-FFF2-40B4-BE49-F238E27FC236}">
                  <a16:creationId xmlns:a16="http://schemas.microsoft.com/office/drawing/2014/main" id="{2A4731E5-DE5F-4215-9525-99426B390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514766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14" name="Rectangle 3313">
              <a:extLst>
                <a:ext uri="{FF2B5EF4-FFF2-40B4-BE49-F238E27FC236}">
                  <a16:creationId xmlns:a16="http://schemas.microsoft.com/office/drawing/2014/main" id="{3478866D-C5E9-4968-BEF7-B1F030808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382259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06D953-3CB1-6B5B-A80D-1090E345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415" y="2075504"/>
            <a:ext cx="3654569" cy="2042725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3800" dirty="0"/>
              <a:t>Professional skills required for General Nursing </a:t>
            </a:r>
          </a:p>
        </p:txBody>
      </p:sp>
      <p:sp>
        <p:nvSpPr>
          <p:cNvPr id="3316" name="Rectangle 3315">
            <a:extLst>
              <a:ext uri="{FF2B5EF4-FFF2-40B4-BE49-F238E27FC236}">
                <a16:creationId xmlns:a16="http://schemas.microsoft.com/office/drawing/2014/main" id="{9BF6EDB4-B4ED-4900-9E38-A7AE0EEEE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0150" y="-6706"/>
            <a:ext cx="6751849" cy="68711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C5366E-D3BD-261C-96FA-25D2DD2BC9DD}"/>
              </a:ext>
            </a:extLst>
          </p:cNvPr>
          <p:cNvSpPr txBox="1"/>
          <p:nvPr/>
        </p:nvSpPr>
        <p:spPr>
          <a:xfrm>
            <a:off x="5682714" y="503008"/>
            <a:ext cx="562916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/>
                <a:latin typeface="+mj-lt"/>
                <a:ea typeface="Times New Roman" panose="02020603050405020304" pitchFamily="18" charset="0"/>
              </a:rPr>
              <a:t>A nurse is responsible for a range of different patients each of which requires different needs. A nurse should be able to assess patients and decide what the best course of action is for the patient.</a:t>
            </a:r>
          </a:p>
          <a:p>
            <a:r>
              <a:rPr lang="en-GB" dirty="0">
                <a:effectLst/>
                <a:latin typeface="+mj-lt"/>
                <a:ea typeface="Times New Roman" panose="02020603050405020304" pitchFamily="18" charset="0"/>
              </a:rPr>
              <a:t>A nurse will use a wide range of skills such as:</a:t>
            </a:r>
          </a:p>
          <a:p>
            <a:endParaRPr lang="en-GB" dirty="0">
              <a:effectLst/>
              <a:latin typeface="+mj-lt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  <a:ea typeface="Times New Roman" panose="02020603050405020304" pitchFamily="18" charset="0"/>
              </a:rPr>
              <a:t>c</a:t>
            </a:r>
            <a:r>
              <a:rPr lang="en-GB" dirty="0">
                <a:effectLst/>
                <a:latin typeface="+mj-lt"/>
                <a:ea typeface="Times New Roman" panose="02020603050405020304" pitchFamily="18" charset="0"/>
              </a:rPr>
              <a:t>ommunicating </a:t>
            </a:r>
            <a:endParaRPr lang="en-GB" dirty="0">
              <a:latin typeface="+mj-lt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+mj-lt"/>
                <a:ea typeface="Times New Roman" panose="02020603050405020304" pitchFamily="18" charset="0"/>
              </a:rPr>
              <a:t>Leadership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  <a:ea typeface="Times New Roman" panose="02020603050405020304" pitchFamily="18" charset="0"/>
              </a:rPr>
              <a:t>Adaptability </a:t>
            </a:r>
          </a:p>
          <a:p>
            <a:r>
              <a:rPr lang="en-GB" dirty="0">
                <a:effectLst/>
                <a:latin typeface="+mj-lt"/>
                <a:ea typeface="Times New Roman" panose="02020603050405020304" pitchFamily="18" charset="0"/>
              </a:rPr>
              <a:t>(N</a:t>
            </a:r>
            <a:r>
              <a:rPr lang="en-GB" dirty="0">
                <a:latin typeface="+mj-lt"/>
                <a:ea typeface="Times New Roman" panose="02020603050405020304" pitchFamily="18" charset="0"/>
              </a:rPr>
              <a:t>HS SCOTLAND,2023)</a:t>
            </a:r>
            <a:endParaRPr lang="en-GB" dirty="0">
              <a:effectLst/>
              <a:latin typeface="+mj-lt"/>
              <a:ea typeface="Times New Roman" panose="02020603050405020304" pitchFamily="18" charset="0"/>
            </a:endParaRPr>
          </a:p>
        </p:txBody>
      </p:sp>
      <p:pic>
        <p:nvPicPr>
          <p:cNvPr id="3076" name="Picture 4" descr="The Consultant's Corner: Skills – The Hard and Soft – Duke Learning and  Organization Development">
            <a:extLst>
              <a:ext uri="{FF2B5EF4-FFF2-40B4-BE49-F238E27FC236}">
                <a16:creationId xmlns:a16="http://schemas.microsoft.com/office/drawing/2014/main" id="{FD95CCAC-2941-F917-AC3D-A191BE4EAC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935" y="4099559"/>
            <a:ext cx="4510087" cy="254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26154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6" name="Rectangle 165">
            <a:extLst>
              <a:ext uri="{FF2B5EF4-FFF2-40B4-BE49-F238E27FC236}">
                <a16:creationId xmlns:a16="http://schemas.microsoft.com/office/drawing/2014/main" id="{BF1AB5B0-263B-4251-A882-934C776FB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8" name="Group 167">
            <a:extLst>
              <a:ext uri="{FF2B5EF4-FFF2-40B4-BE49-F238E27FC236}">
                <a16:creationId xmlns:a16="http://schemas.microsoft.com/office/drawing/2014/main" id="{D78ABF88-46E8-4029-AB46-E4771F473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69" name="Freeform 5">
              <a:extLst>
                <a:ext uri="{FF2B5EF4-FFF2-40B4-BE49-F238E27FC236}">
                  <a16:creationId xmlns:a16="http://schemas.microsoft.com/office/drawing/2014/main" id="{A593930E-DC99-4A6F-8D1B-FCB4393EC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6">
              <a:extLst>
                <a:ext uri="{FF2B5EF4-FFF2-40B4-BE49-F238E27FC236}">
                  <a16:creationId xmlns:a16="http://schemas.microsoft.com/office/drawing/2014/main" id="{A9F599E6-CA6D-46B2-AA6A-CB51C96740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7">
              <a:extLst>
                <a:ext uri="{FF2B5EF4-FFF2-40B4-BE49-F238E27FC236}">
                  <a16:creationId xmlns:a16="http://schemas.microsoft.com/office/drawing/2014/main" id="{A12B52D1-9634-439A-BF00-9A83528A2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8">
              <a:extLst>
                <a:ext uri="{FF2B5EF4-FFF2-40B4-BE49-F238E27FC236}">
                  <a16:creationId xmlns:a16="http://schemas.microsoft.com/office/drawing/2014/main" id="{BDC62A16-3789-4407-98CB-FE9204C07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9">
              <a:extLst>
                <a:ext uri="{FF2B5EF4-FFF2-40B4-BE49-F238E27FC236}">
                  <a16:creationId xmlns:a16="http://schemas.microsoft.com/office/drawing/2014/main" id="{5B3E90E5-D147-40EE-A247-7E7FA76D9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10">
              <a:extLst>
                <a:ext uri="{FF2B5EF4-FFF2-40B4-BE49-F238E27FC236}">
                  <a16:creationId xmlns:a16="http://schemas.microsoft.com/office/drawing/2014/main" id="{4B6FABF9-7C96-401D-B639-971F46EFF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11">
              <a:extLst>
                <a:ext uri="{FF2B5EF4-FFF2-40B4-BE49-F238E27FC236}">
                  <a16:creationId xmlns:a16="http://schemas.microsoft.com/office/drawing/2014/main" id="{317ABAB0-8B6B-4191-9022-B4387F6B6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12">
              <a:extLst>
                <a:ext uri="{FF2B5EF4-FFF2-40B4-BE49-F238E27FC236}">
                  <a16:creationId xmlns:a16="http://schemas.microsoft.com/office/drawing/2014/main" id="{4D27EFFC-691E-43D3-A8B0-072BD810E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13">
              <a:extLst>
                <a:ext uri="{FF2B5EF4-FFF2-40B4-BE49-F238E27FC236}">
                  <a16:creationId xmlns:a16="http://schemas.microsoft.com/office/drawing/2014/main" id="{556C61FB-950E-48E2-9BA3-C08FB72776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14">
              <a:extLst>
                <a:ext uri="{FF2B5EF4-FFF2-40B4-BE49-F238E27FC236}">
                  <a16:creationId xmlns:a16="http://schemas.microsoft.com/office/drawing/2014/main" id="{9EE5CF75-7832-472F-9A10-C6940AE7B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15">
              <a:extLst>
                <a:ext uri="{FF2B5EF4-FFF2-40B4-BE49-F238E27FC236}">
                  <a16:creationId xmlns:a16="http://schemas.microsoft.com/office/drawing/2014/main" id="{B25CB582-3404-4E8B-88DF-C913EA233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16">
              <a:extLst>
                <a:ext uri="{FF2B5EF4-FFF2-40B4-BE49-F238E27FC236}">
                  <a16:creationId xmlns:a16="http://schemas.microsoft.com/office/drawing/2014/main" id="{BD3AE87A-86BB-4608-98F3-F97A5FB3D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17">
              <a:extLst>
                <a:ext uri="{FF2B5EF4-FFF2-40B4-BE49-F238E27FC236}">
                  <a16:creationId xmlns:a16="http://schemas.microsoft.com/office/drawing/2014/main" id="{D3C04704-0E90-43BD-8C48-CB17683BF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18">
              <a:extLst>
                <a:ext uri="{FF2B5EF4-FFF2-40B4-BE49-F238E27FC236}">
                  <a16:creationId xmlns:a16="http://schemas.microsoft.com/office/drawing/2014/main" id="{00590DBF-511F-42DE-8D80-9DA44D4C4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19">
              <a:extLst>
                <a:ext uri="{FF2B5EF4-FFF2-40B4-BE49-F238E27FC236}">
                  <a16:creationId xmlns:a16="http://schemas.microsoft.com/office/drawing/2014/main" id="{92D85413-70BF-48F7-BA51-5CA843FD3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20">
              <a:extLst>
                <a:ext uri="{FF2B5EF4-FFF2-40B4-BE49-F238E27FC236}">
                  <a16:creationId xmlns:a16="http://schemas.microsoft.com/office/drawing/2014/main" id="{C4BC7756-F570-451B-A402-3667C0BBF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21">
              <a:extLst>
                <a:ext uri="{FF2B5EF4-FFF2-40B4-BE49-F238E27FC236}">
                  <a16:creationId xmlns:a16="http://schemas.microsoft.com/office/drawing/2014/main" id="{BDAC7596-8288-4C88-849A-1AAD5FFD5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22">
              <a:extLst>
                <a:ext uri="{FF2B5EF4-FFF2-40B4-BE49-F238E27FC236}">
                  <a16:creationId xmlns:a16="http://schemas.microsoft.com/office/drawing/2014/main" id="{DBDDB9B0-48C6-4884-AE49-0CDC0770C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23">
              <a:extLst>
                <a:ext uri="{FF2B5EF4-FFF2-40B4-BE49-F238E27FC236}">
                  <a16:creationId xmlns:a16="http://schemas.microsoft.com/office/drawing/2014/main" id="{FE44F16A-C4EC-43CB-A4B0-05825FDB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24">
              <a:extLst>
                <a:ext uri="{FF2B5EF4-FFF2-40B4-BE49-F238E27FC236}">
                  <a16:creationId xmlns:a16="http://schemas.microsoft.com/office/drawing/2014/main" id="{B1D66A51-8EB2-47CB-8909-5879319D8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25">
              <a:extLst>
                <a:ext uri="{FF2B5EF4-FFF2-40B4-BE49-F238E27FC236}">
                  <a16:creationId xmlns:a16="http://schemas.microsoft.com/office/drawing/2014/main" id="{E5A9A04F-DABB-442E-BFF9-C2A735C63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91" name="Rectangle 190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030" y="2250281"/>
            <a:ext cx="4959318" cy="3678237"/>
          </a:xfrm>
          <a:prstGeom prst="rect">
            <a:avLst/>
          </a:prstGeom>
          <a:solidFill>
            <a:schemeClr val="bg1"/>
          </a:solidFill>
          <a:ln w="19050">
            <a:solidFill>
              <a:srgbClr val="FFE534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04-communication_16x9">
            <a:extLst>
              <a:ext uri="{FF2B5EF4-FFF2-40B4-BE49-F238E27FC236}">
                <a16:creationId xmlns:a16="http://schemas.microsoft.com/office/drawing/2014/main" id="{E0F590E6-2C4A-15CE-E67C-252970BA4D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33" r="6348" b="2"/>
          <a:stretch/>
        </p:blipFill>
        <p:spPr bwMode="auto">
          <a:xfrm>
            <a:off x="1103257" y="2416047"/>
            <a:ext cx="4626864" cy="3346704"/>
          </a:xfrm>
          <a:prstGeom prst="rect">
            <a:avLst/>
          </a:prstGeom>
          <a:noFill/>
          <a:ln w="127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8D0EDCB-46E5-28DF-AD5D-E5E122D22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0703" y="1678488"/>
            <a:ext cx="5028928" cy="49450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>
              <a:lnSpc>
                <a:spcPct val="110000"/>
              </a:lnSpc>
              <a:buClr>
                <a:srgbClr val="FFE534"/>
              </a:buClr>
            </a:pPr>
            <a:r>
              <a:rPr lang="en-US" sz="1900" dirty="0">
                <a:latin typeface="+mj-lt"/>
              </a:rPr>
              <a:t>Effective communication is important as it can allow a nurse to receive correct information when putting treatments in place, without effective communication nurses can miss out on important information that might affect the patient’s care.</a:t>
            </a:r>
          </a:p>
          <a:p>
            <a:pPr marL="0">
              <a:lnSpc>
                <a:spcPct val="110000"/>
              </a:lnSpc>
              <a:buClr>
                <a:srgbClr val="FFE534"/>
              </a:buClr>
            </a:pPr>
            <a:r>
              <a:rPr lang="en-US" sz="1900" dirty="0">
                <a:latin typeface="+mj-lt"/>
              </a:rPr>
              <a:t> If used effectively can also build a therapeutic bond between the nurse and patient (Wate,2021)</a:t>
            </a:r>
          </a:p>
          <a:p>
            <a:pPr marL="0">
              <a:lnSpc>
                <a:spcPct val="110000"/>
              </a:lnSpc>
              <a:buClr>
                <a:srgbClr val="FFE534"/>
              </a:buClr>
            </a:pPr>
            <a:r>
              <a:rPr lang="en-US" sz="1900" dirty="0">
                <a:latin typeface="+mj-lt"/>
              </a:rPr>
              <a:t>Ogea and Lombardo (2023) argue that there are also barriers to communication this can include physical barriers which are surroundings that might affect communication between a nurse and a patient. </a:t>
            </a:r>
          </a:p>
          <a:p>
            <a:pPr marL="0">
              <a:lnSpc>
                <a:spcPct val="110000"/>
              </a:lnSpc>
              <a:buClr>
                <a:srgbClr val="FFE534"/>
              </a:buClr>
            </a:pPr>
            <a:endParaRPr lang="en-US" sz="1500" dirty="0"/>
          </a:p>
          <a:p>
            <a:pPr>
              <a:lnSpc>
                <a:spcPct val="110000"/>
              </a:lnSpc>
              <a:buClr>
                <a:srgbClr val="FFE534"/>
              </a:buClr>
            </a:pPr>
            <a:endParaRPr lang="en-US" sz="150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37EDB5B-D487-BEF6-89F7-1E56415121C0}"/>
              </a:ext>
            </a:extLst>
          </p:cNvPr>
          <p:cNvSpPr/>
          <p:nvPr/>
        </p:nvSpPr>
        <p:spPr>
          <a:xfrm>
            <a:off x="3407015" y="798450"/>
            <a:ext cx="4855175" cy="923330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+mj-lt"/>
                <a:ea typeface="+mj-ea"/>
                <a:cs typeface="+mj-cs"/>
              </a:rPr>
              <a:t>Communication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08549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D892DD75-0F21-4634-99B7-E84CA5367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29" name="Group 5128">
            <a:extLst>
              <a:ext uri="{FF2B5EF4-FFF2-40B4-BE49-F238E27FC236}">
                <a16:creationId xmlns:a16="http://schemas.microsoft.com/office/drawing/2014/main" id="{2FF33740-2A83-42E8-A598-9AE61A3F0A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5130" name="Freeform 5">
              <a:extLst>
                <a:ext uri="{FF2B5EF4-FFF2-40B4-BE49-F238E27FC236}">
                  <a16:creationId xmlns:a16="http://schemas.microsoft.com/office/drawing/2014/main" id="{6899C82F-20B6-4E2D-AB9D-1713FB3E67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1" name="Freeform 6">
              <a:extLst>
                <a:ext uri="{FF2B5EF4-FFF2-40B4-BE49-F238E27FC236}">
                  <a16:creationId xmlns:a16="http://schemas.microsoft.com/office/drawing/2014/main" id="{5D89ADB3-2D4B-4770-A268-498E3840E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2" name="Freeform 7">
              <a:extLst>
                <a:ext uri="{FF2B5EF4-FFF2-40B4-BE49-F238E27FC236}">
                  <a16:creationId xmlns:a16="http://schemas.microsoft.com/office/drawing/2014/main" id="{5034FDD9-592C-44B5-BC27-2E924BF3BA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3" name="Freeform 8">
              <a:extLst>
                <a:ext uri="{FF2B5EF4-FFF2-40B4-BE49-F238E27FC236}">
                  <a16:creationId xmlns:a16="http://schemas.microsoft.com/office/drawing/2014/main" id="{4770B370-A883-43EB-9548-9F4DF8AFB0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4" name="Freeform 9">
              <a:extLst>
                <a:ext uri="{FF2B5EF4-FFF2-40B4-BE49-F238E27FC236}">
                  <a16:creationId xmlns:a16="http://schemas.microsoft.com/office/drawing/2014/main" id="{B4352703-BD5E-41FD-B464-679A4C6B7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5" name="Freeform 10">
              <a:extLst>
                <a:ext uri="{FF2B5EF4-FFF2-40B4-BE49-F238E27FC236}">
                  <a16:creationId xmlns:a16="http://schemas.microsoft.com/office/drawing/2014/main" id="{5030174A-A42D-4ECB-8A60-CF7D87327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6" name="Freeform 11">
              <a:extLst>
                <a:ext uri="{FF2B5EF4-FFF2-40B4-BE49-F238E27FC236}">
                  <a16:creationId xmlns:a16="http://schemas.microsoft.com/office/drawing/2014/main" id="{28551ADF-F4C9-471C-B42F-D2D31E333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7" name="Freeform 12">
              <a:extLst>
                <a:ext uri="{FF2B5EF4-FFF2-40B4-BE49-F238E27FC236}">
                  <a16:creationId xmlns:a16="http://schemas.microsoft.com/office/drawing/2014/main" id="{93A66B57-AB21-4F33-AA9A-B7EB77A1E7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8" name="Freeform 13">
              <a:extLst>
                <a:ext uri="{FF2B5EF4-FFF2-40B4-BE49-F238E27FC236}">
                  <a16:creationId xmlns:a16="http://schemas.microsoft.com/office/drawing/2014/main" id="{4A1B8DCE-9DBF-48EC-85D4-5FC835815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9" name="Freeform 14">
              <a:extLst>
                <a:ext uri="{FF2B5EF4-FFF2-40B4-BE49-F238E27FC236}">
                  <a16:creationId xmlns:a16="http://schemas.microsoft.com/office/drawing/2014/main" id="{52FA78DE-98F5-44CD-B9E3-7A5ED0ABC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0" name="Freeform 15">
              <a:extLst>
                <a:ext uri="{FF2B5EF4-FFF2-40B4-BE49-F238E27FC236}">
                  <a16:creationId xmlns:a16="http://schemas.microsoft.com/office/drawing/2014/main" id="{F3E719C3-D321-48DD-8374-FF3B01E3C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1" name="Freeform 16">
              <a:extLst>
                <a:ext uri="{FF2B5EF4-FFF2-40B4-BE49-F238E27FC236}">
                  <a16:creationId xmlns:a16="http://schemas.microsoft.com/office/drawing/2014/main" id="{CA9A2902-2BBF-4AD3-BA2E-88A033E76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2" name="Freeform 17">
              <a:extLst>
                <a:ext uri="{FF2B5EF4-FFF2-40B4-BE49-F238E27FC236}">
                  <a16:creationId xmlns:a16="http://schemas.microsoft.com/office/drawing/2014/main" id="{3052E19B-E780-4BD7-AAE5-F0087C6DE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3" name="Freeform 18">
              <a:extLst>
                <a:ext uri="{FF2B5EF4-FFF2-40B4-BE49-F238E27FC236}">
                  <a16:creationId xmlns:a16="http://schemas.microsoft.com/office/drawing/2014/main" id="{26318BCD-2E45-42B7-81DD-3D91924DD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4" name="Freeform 19">
              <a:extLst>
                <a:ext uri="{FF2B5EF4-FFF2-40B4-BE49-F238E27FC236}">
                  <a16:creationId xmlns:a16="http://schemas.microsoft.com/office/drawing/2014/main" id="{F32B7AC7-D1A6-46B1-91B3-36A119862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5" name="Freeform 20">
              <a:extLst>
                <a:ext uri="{FF2B5EF4-FFF2-40B4-BE49-F238E27FC236}">
                  <a16:creationId xmlns:a16="http://schemas.microsoft.com/office/drawing/2014/main" id="{B04127CF-94AE-471B-AABC-7884E900E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6" name="Freeform 21">
              <a:extLst>
                <a:ext uri="{FF2B5EF4-FFF2-40B4-BE49-F238E27FC236}">
                  <a16:creationId xmlns:a16="http://schemas.microsoft.com/office/drawing/2014/main" id="{0AB28A6D-6244-4B44-9B35-11BB6B8A17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7" name="Freeform 22">
              <a:extLst>
                <a:ext uri="{FF2B5EF4-FFF2-40B4-BE49-F238E27FC236}">
                  <a16:creationId xmlns:a16="http://schemas.microsoft.com/office/drawing/2014/main" id="{220F393F-FEF8-4D1A-A959-F0EC20D65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8" name="Freeform 23">
              <a:extLst>
                <a:ext uri="{FF2B5EF4-FFF2-40B4-BE49-F238E27FC236}">
                  <a16:creationId xmlns:a16="http://schemas.microsoft.com/office/drawing/2014/main" id="{F0CE6A4D-5C7D-460B-B2FD-8E85CD5AB7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9" name="Freeform 24">
              <a:extLst>
                <a:ext uri="{FF2B5EF4-FFF2-40B4-BE49-F238E27FC236}">
                  <a16:creationId xmlns:a16="http://schemas.microsoft.com/office/drawing/2014/main" id="{8A535C9C-6C1A-4BCF-BA51-CD74AA7E7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0" name="Freeform 25">
              <a:extLst>
                <a:ext uri="{FF2B5EF4-FFF2-40B4-BE49-F238E27FC236}">
                  <a16:creationId xmlns:a16="http://schemas.microsoft.com/office/drawing/2014/main" id="{36530B88-C8C1-478A-B785-86E745DD5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152" name="Rectangle 5151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EF9C87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2E340E1F-EFD6-7D35-2140-1E1677E8C9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" r="19825"/>
          <a:stretch/>
        </p:blipFill>
        <p:spPr bwMode="auto">
          <a:xfrm>
            <a:off x="972115" y="960214"/>
            <a:ext cx="5641848" cy="4919472"/>
          </a:xfrm>
          <a:prstGeom prst="rect">
            <a:avLst/>
          </a:prstGeom>
          <a:noFill/>
          <a:ln w="127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DB938-19EE-9E4C-F453-B1D175528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3817" y="2338388"/>
            <a:ext cx="4099607" cy="3678237"/>
          </a:xfrm>
        </p:spPr>
        <p:txBody>
          <a:bodyPr>
            <a:normAutofit/>
          </a:bodyPr>
          <a:lstStyle/>
          <a:p>
            <a:pPr>
              <a:buClr>
                <a:srgbClr val="EF9C87"/>
              </a:buClr>
            </a:pP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These abilities and qualities enable a nurse to lead others effectively by encouraging and guiding their team to reach goals. </a:t>
            </a:r>
          </a:p>
          <a:p>
            <a:pPr>
              <a:buClr>
                <a:srgbClr val="EF9C87"/>
              </a:buClr>
            </a:pPr>
            <a:r>
              <a:rPr lang="en-GB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eadership is an opportunity to grow and will show a nurse’s effort towards their practice. </a:t>
            </a:r>
          </a:p>
          <a:p>
            <a:pPr>
              <a:buClr>
                <a:srgbClr val="EF9C87"/>
              </a:buClr>
            </a:pP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EF9C87"/>
              </a:buClr>
              <a:buNone/>
            </a:pPr>
            <a:r>
              <a:rPr lang="en-US" dirty="0">
                <a:latin typeface="+mj-lt"/>
              </a:rPr>
              <a:t>(Mir, 2023)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C98D621-C3FB-1FF9-ED2F-7EC8F2D7024C}"/>
              </a:ext>
            </a:extLst>
          </p:cNvPr>
          <p:cNvSpPr/>
          <p:nvPr/>
        </p:nvSpPr>
        <p:spPr>
          <a:xfrm>
            <a:off x="7213836" y="1032342"/>
            <a:ext cx="40382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Leadership</a:t>
            </a:r>
          </a:p>
        </p:txBody>
      </p:sp>
    </p:spTree>
    <p:extLst>
      <p:ext uri="{BB962C8B-B14F-4D97-AF65-F5344CB8AC3E}">
        <p14:creationId xmlns:p14="http://schemas.microsoft.com/office/powerpoint/2010/main" val="3505415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33" name="Rectangle 6232">
            <a:extLst>
              <a:ext uri="{FF2B5EF4-FFF2-40B4-BE49-F238E27FC236}">
                <a16:creationId xmlns:a16="http://schemas.microsoft.com/office/drawing/2014/main" id="{BF1AB5B0-263B-4251-A882-934C776FB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34" name="Group 6233">
            <a:extLst>
              <a:ext uri="{FF2B5EF4-FFF2-40B4-BE49-F238E27FC236}">
                <a16:creationId xmlns:a16="http://schemas.microsoft.com/office/drawing/2014/main" id="{D78ABF88-46E8-4029-AB46-E4771F473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6184" name="Freeform 5">
              <a:extLst>
                <a:ext uri="{FF2B5EF4-FFF2-40B4-BE49-F238E27FC236}">
                  <a16:creationId xmlns:a16="http://schemas.microsoft.com/office/drawing/2014/main" id="{A593930E-DC99-4A6F-8D1B-FCB4393EC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85" name="Freeform 6">
              <a:extLst>
                <a:ext uri="{FF2B5EF4-FFF2-40B4-BE49-F238E27FC236}">
                  <a16:creationId xmlns:a16="http://schemas.microsoft.com/office/drawing/2014/main" id="{A9F599E6-CA6D-46B2-AA6A-CB51C96740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86" name="Freeform 7">
              <a:extLst>
                <a:ext uri="{FF2B5EF4-FFF2-40B4-BE49-F238E27FC236}">
                  <a16:creationId xmlns:a16="http://schemas.microsoft.com/office/drawing/2014/main" id="{A12B52D1-9634-439A-BF00-9A83528A2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87" name="Freeform 8">
              <a:extLst>
                <a:ext uri="{FF2B5EF4-FFF2-40B4-BE49-F238E27FC236}">
                  <a16:creationId xmlns:a16="http://schemas.microsoft.com/office/drawing/2014/main" id="{BDC62A16-3789-4407-98CB-FE9204C07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88" name="Freeform 9">
              <a:extLst>
                <a:ext uri="{FF2B5EF4-FFF2-40B4-BE49-F238E27FC236}">
                  <a16:creationId xmlns:a16="http://schemas.microsoft.com/office/drawing/2014/main" id="{5B3E90E5-D147-40EE-A247-7E7FA76D9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89" name="Freeform 10">
              <a:extLst>
                <a:ext uri="{FF2B5EF4-FFF2-40B4-BE49-F238E27FC236}">
                  <a16:creationId xmlns:a16="http://schemas.microsoft.com/office/drawing/2014/main" id="{4B6FABF9-7C96-401D-B639-971F46EFF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0" name="Freeform 11">
              <a:extLst>
                <a:ext uri="{FF2B5EF4-FFF2-40B4-BE49-F238E27FC236}">
                  <a16:creationId xmlns:a16="http://schemas.microsoft.com/office/drawing/2014/main" id="{317ABAB0-8B6B-4191-9022-B4387F6B6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1" name="Freeform 12">
              <a:extLst>
                <a:ext uri="{FF2B5EF4-FFF2-40B4-BE49-F238E27FC236}">
                  <a16:creationId xmlns:a16="http://schemas.microsoft.com/office/drawing/2014/main" id="{4D27EFFC-691E-43D3-A8B0-072BD810E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2" name="Freeform 13">
              <a:extLst>
                <a:ext uri="{FF2B5EF4-FFF2-40B4-BE49-F238E27FC236}">
                  <a16:creationId xmlns:a16="http://schemas.microsoft.com/office/drawing/2014/main" id="{556C61FB-950E-48E2-9BA3-C08FB72776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3" name="Freeform 14">
              <a:extLst>
                <a:ext uri="{FF2B5EF4-FFF2-40B4-BE49-F238E27FC236}">
                  <a16:creationId xmlns:a16="http://schemas.microsoft.com/office/drawing/2014/main" id="{9EE5CF75-7832-472F-9A10-C6940AE7B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4" name="Freeform 15">
              <a:extLst>
                <a:ext uri="{FF2B5EF4-FFF2-40B4-BE49-F238E27FC236}">
                  <a16:creationId xmlns:a16="http://schemas.microsoft.com/office/drawing/2014/main" id="{B25CB582-3404-4E8B-88DF-C913EA233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5" name="Freeform 16">
              <a:extLst>
                <a:ext uri="{FF2B5EF4-FFF2-40B4-BE49-F238E27FC236}">
                  <a16:creationId xmlns:a16="http://schemas.microsoft.com/office/drawing/2014/main" id="{BD3AE87A-86BB-4608-98F3-F97A5FB3D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6" name="Freeform 17">
              <a:extLst>
                <a:ext uri="{FF2B5EF4-FFF2-40B4-BE49-F238E27FC236}">
                  <a16:creationId xmlns:a16="http://schemas.microsoft.com/office/drawing/2014/main" id="{D3C04704-0E90-43BD-8C48-CB17683BF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7" name="Freeform 18">
              <a:extLst>
                <a:ext uri="{FF2B5EF4-FFF2-40B4-BE49-F238E27FC236}">
                  <a16:creationId xmlns:a16="http://schemas.microsoft.com/office/drawing/2014/main" id="{00590DBF-511F-42DE-8D80-9DA44D4C4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8" name="Freeform 19">
              <a:extLst>
                <a:ext uri="{FF2B5EF4-FFF2-40B4-BE49-F238E27FC236}">
                  <a16:creationId xmlns:a16="http://schemas.microsoft.com/office/drawing/2014/main" id="{92D85413-70BF-48F7-BA51-5CA843FD3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9" name="Freeform 20">
              <a:extLst>
                <a:ext uri="{FF2B5EF4-FFF2-40B4-BE49-F238E27FC236}">
                  <a16:creationId xmlns:a16="http://schemas.microsoft.com/office/drawing/2014/main" id="{C4BC7756-F570-451B-A402-3667C0BBF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00" name="Freeform 21">
              <a:extLst>
                <a:ext uri="{FF2B5EF4-FFF2-40B4-BE49-F238E27FC236}">
                  <a16:creationId xmlns:a16="http://schemas.microsoft.com/office/drawing/2014/main" id="{BDAC7596-8288-4C88-849A-1AAD5FFD5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01" name="Freeform 22">
              <a:extLst>
                <a:ext uri="{FF2B5EF4-FFF2-40B4-BE49-F238E27FC236}">
                  <a16:creationId xmlns:a16="http://schemas.microsoft.com/office/drawing/2014/main" id="{DBDDB9B0-48C6-4884-AE49-0CDC0770C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02" name="Freeform 23">
              <a:extLst>
                <a:ext uri="{FF2B5EF4-FFF2-40B4-BE49-F238E27FC236}">
                  <a16:creationId xmlns:a16="http://schemas.microsoft.com/office/drawing/2014/main" id="{FE44F16A-C4EC-43CB-A4B0-05825FDB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03" name="Freeform 24">
              <a:extLst>
                <a:ext uri="{FF2B5EF4-FFF2-40B4-BE49-F238E27FC236}">
                  <a16:creationId xmlns:a16="http://schemas.microsoft.com/office/drawing/2014/main" id="{B1D66A51-8EB2-47CB-8909-5879319D8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04" name="Freeform 25">
              <a:extLst>
                <a:ext uri="{FF2B5EF4-FFF2-40B4-BE49-F238E27FC236}">
                  <a16:creationId xmlns:a16="http://schemas.microsoft.com/office/drawing/2014/main" id="{E5A9A04F-DABB-442E-BFF9-C2A735C63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6235" name="Rectangle 6234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030" y="2250281"/>
            <a:ext cx="4959318" cy="3678237"/>
          </a:xfrm>
          <a:prstGeom prst="rect">
            <a:avLst/>
          </a:prstGeom>
          <a:solidFill>
            <a:schemeClr val="bg1"/>
          </a:solidFill>
          <a:ln w="19050">
            <a:solidFill>
              <a:srgbClr val="F4ACA6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8" name="Picture 4" descr="Adaptability: An overlooked, and underrated, compliance skill | Article |  Compliance Week">
            <a:extLst>
              <a:ext uri="{FF2B5EF4-FFF2-40B4-BE49-F238E27FC236}">
                <a16:creationId xmlns:a16="http://schemas.microsoft.com/office/drawing/2014/main" id="{DBB817FF-FD3A-91EB-E50E-0754421714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0" r="670"/>
          <a:stretch/>
        </p:blipFill>
        <p:spPr bwMode="auto">
          <a:xfrm>
            <a:off x="1103257" y="2416047"/>
            <a:ext cx="4626864" cy="3346704"/>
          </a:xfrm>
          <a:prstGeom prst="rect">
            <a:avLst/>
          </a:prstGeom>
          <a:noFill/>
          <a:ln w="127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CB78D-FED1-30A2-BF3B-77DF13DE7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0703" y="2228850"/>
            <a:ext cx="5028928" cy="3699669"/>
          </a:xfrm>
        </p:spPr>
        <p:txBody>
          <a:bodyPr>
            <a:normAutofit/>
          </a:bodyPr>
          <a:lstStyle/>
          <a:p>
            <a:pPr>
              <a:buClr>
                <a:srgbClr val="F4ACA6"/>
              </a:buClr>
            </a:pP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 nurse should have the ability to be able to adapt to different conditions or circumstances within the profession. </a:t>
            </a:r>
          </a:p>
          <a:p>
            <a:pPr>
              <a:buClr>
                <a:srgbClr val="F4ACA6"/>
              </a:buClr>
            </a:pP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By improving adaptability nurses can be flexible with their practices and cope better under pressure.</a:t>
            </a:r>
          </a:p>
          <a:p>
            <a:pPr>
              <a:buClr>
                <a:srgbClr val="F4ACA6"/>
              </a:buClr>
            </a:pPr>
            <a:endParaRPr lang="en-GB" kern="1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F4ACA6"/>
              </a:buClr>
              <a:buNone/>
            </a:pP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b="0" i="0" u="none" strike="noStrike" dirty="0">
                <a:effectLst/>
                <a:latin typeface="+mj-lt"/>
              </a:rPr>
              <a:t>Middleton,2022). </a:t>
            </a:r>
            <a:endParaRPr lang="en-GB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F4ACA6"/>
              </a:buClr>
              <a:buNone/>
            </a:pP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2639C9-F653-E74F-96CF-E3769537A480}"/>
              </a:ext>
            </a:extLst>
          </p:cNvPr>
          <p:cNvSpPr/>
          <p:nvPr/>
        </p:nvSpPr>
        <p:spPr>
          <a:xfrm>
            <a:off x="4090989" y="766109"/>
            <a:ext cx="43867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Adaptability</a:t>
            </a:r>
          </a:p>
        </p:txBody>
      </p:sp>
    </p:spTree>
    <p:extLst>
      <p:ext uri="{BB962C8B-B14F-4D97-AF65-F5344CB8AC3E}">
        <p14:creationId xmlns:p14="http://schemas.microsoft.com/office/powerpoint/2010/main" val="41307772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06" name="Rectangle 7205">
            <a:extLst>
              <a:ext uri="{FF2B5EF4-FFF2-40B4-BE49-F238E27FC236}">
                <a16:creationId xmlns:a16="http://schemas.microsoft.com/office/drawing/2014/main" id="{6337C157-FA7C-44F7-8F26-8D60F1E4D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207" name="Group 7206">
            <a:extLst>
              <a:ext uri="{FF2B5EF4-FFF2-40B4-BE49-F238E27FC236}">
                <a16:creationId xmlns:a16="http://schemas.microsoft.com/office/drawing/2014/main" id="{AD1E6BDE-4282-4B03-AB6B-4B55BB5A5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208" name="Freeform 5">
              <a:extLst>
                <a:ext uri="{FF2B5EF4-FFF2-40B4-BE49-F238E27FC236}">
                  <a16:creationId xmlns:a16="http://schemas.microsoft.com/office/drawing/2014/main" id="{485C833A-4CAA-4628-90AF-765B4D9CD7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09" name="Freeform 6">
              <a:extLst>
                <a:ext uri="{FF2B5EF4-FFF2-40B4-BE49-F238E27FC236}">
                  <a16:creationId xmlns:a16="http://schemas.microsoft.com/office/drawing/2014/main" id="{AB238B6B-BE4A-43D5-9BF4-F25E4B1102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10" name="Freeform 7">
              <a:extLst>
                <a:ext uri="{FF2B5EF4-FFF2-40B4-BE49-F238E27FC236}">
                  <a16:creationId xmlns:a16="http://schemas.microsoft.com/office/drawing/2014/main" id="{822A3114-5712-45A9-8D29-C017CBA9C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11" name="Freeform 8">
              <a:extLst>
                <a:ext uri="{FF2B5EF4-FFF2-40B4-BE49-F238E27FC236}">
                  <a16:creationId xmlns:a16="http://schemas.microsoft.com/office/drawing/2014/main" id="{B92AC81A-C7E1-484B-8CE8-35C3B082F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12" name="Freeform 9">
              <a:extLst>
                <a:ext uri="{FF2B5EF4-FFF2-40B4-BE49-F238E27FC236}">
                  <a16:creationId xmlns:a16="http://schemas.microsoft.com/office/drawing/2014/main" id="{1F04CC80-0868-47FF-81E3-284C107F9E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13" name="Freeform 10">
              <a:extLst>
                <a:ext uri="{FF2B5EF4-FFF2-40B4-BE49-F238E27FC236}">
                  <a16:creationId xmlns:a16="http://schemas.microsoft.com/office/drawing/2014/main" id="{7557CA5F-0383-45CC-ABD6-3F13DF5C1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14" name="Freeform 11">
              <a:extLst>
                <a:ext uri="{FF2B5EF4-FFF2-40B4-BE49-F238E27FC236}">
                  <a16:creationId xmlns:a16="http://schemas.microsoft.com/office/drawing/2014/main" id="{90AA14ED-4772-4347-AB17-45AE5F24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15" name="Freeform 12">
              <a:extLst>
                <a:ext uri="{FF2B5EF4-FFF2-40B4-BE49-F238E27FC236}">
                  <a16:creationId xmlns:a16="http://schemas.microsoft.com/office/drawing/2014/main" id="{E3A0F7B3-4CF0-4247-84C0-6588F359D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16" name="Freeform 13">
              <a:extLst>
                <a:ext uri="{FF2B5EF4-FFF2-40B4-BE49-F238E27FC236}">
                  <a16:creationId xmlns:a16="http://schemas.microsoft.com/office/drawing/2014/main" id="{1084963C-5EA9-4967-9241-33487A7F9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17" name="Freeform 14">
              <a:extLst>
                <a:ext uri="{FF2B5EF4-FFF2-40B4-BE49-F238E27FC236}">
                  <a16:creationId xmlns:a16="http://schemas.microsoft.com/office/drawing/2014/main" id="{4A92CEED-BBF5-4D27-BAEF-3CB7750A1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18" name="Freeform 15">
              <a:extLst>
                <a:ext uri="{FF2B5EF4-FFF2-40B4-BE49-F238E27FC236}">
                  <a16:creationId xmlns:a16="http://schemas.microsoft.com/office/drawing/2014/main" id="{FE7A7AD6-5681-4FC3-8C0D-39608A2D15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19" name="Freeform 16">
              <a:extLst>
                <a:ext uri="{FF2B5EF4-FFF2-40B4-BE49-F238E27FC236}">
                  <a16:creationId xmlns:a16="http://schemas.microsoft.com/office/drawing/2014/main" id="{5A1DD085-9573-46D7-96D8-FB79FAF0C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20" name="Freeform 17">
              <a:extLst>
                <a:ext uri="{FF2B5EF4-FFF2-40B4-BE49-F238E27FC236}">
                  <a16:creationId xmlns:a16="http://schemas.microsoft.com/office/drawing/2014/main" id="{4A9B4107-3EEB-48E9-968B-A0A731458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21" name="Freeform 18">
              <a:extLst>
                <a:ext uri="{FF2B5EF4-FFF2-40B4-BE49-F238E27FC236}">
                  <a16:creationId xmlns:a16="http://schemas.microsoft.com/office/drawing/2014/main" id="{8109B0A4-ED54-4DED-96E6-820DD63248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22" name="Freeform 19">
              <a:extLst>
                <a:ext uri="{FF2B5EF4-FFF2-40B4-BE49-F238E27FC236}">
                  <a16:creationId xmlns:a16="http://schemas.microsoft.com/office/drawing/2014/main" id="{A8C6847A-91A4-4A9B-B064-11CF6443AA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23" name="Freeform 20">
              <a:extLst>
                <a:ext uri="{FF2B5EF4-FFF2-40B4-BE49-F238E27FC236}">
                  <a16:creationId xmlns:a16="http://schemas.microsoft.com/office/drawing/2014/main" id="{C85C9753-33A0-4817-9B8C-3E8A6CC4B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24" name="Freeform 21">
              <a:extLst>
                <a:ext uri="{FF2B5EF4-FFF2-40B4-BE49-F238E27FC236}">
                  <a16:creationId xmlns:a16="http://schemas.microsoft.com/office/drawing/2014/main" id="{9315F3C9-3634-4926-8C56-00168B1A7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25" name="Freeform 22">
              <a:extLst>
                <a:ext uri="{FF2B5EF4-FFF2-40B4-BE49-F238E27FC236}">
                  <a16:creationId xmlns:a16="http://schemas.microsoft.com/office/drawing/2014/main" id="{F28382E8-33D6-429A-B585-9579AA2EF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26" name="Freeform 23">
              <a:extLst>
                <a:ext uri="{FF2B5EF4-FFF2-40B4-BE49-F238E27FC236}">
                  <a16:creationId xmlns:a16="http://schemas.microsoft.com/office/drawing/2014/main" id="{21499034-1E36-46FE-AB69-42EBD104BA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27" name="Freeform 24">
              <a:extLst>
                <a:ext uri="{FF2B5EF4-FFF2-40B4-BE49-F238E27FC236}">
                  <a16:creationId xmlns:a16="http://schemas.microsoft.com/office/drawing/2014/main" id="{78480B4D-FB9B-4DC7-BF42-94946CF13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28" name="Freeform 25">
              <a:extLst>
                <a:ext uri="{FF2B5EF4-FFF2-40B4-BE49-F238E27FC236}">
                  <a16:creationId xmlns:a16="http://schemas.microsoft.com/office/drawing/2014/main" id="{83412C15-B417-4C20-A798-77F6B5BFD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7229" name="Group 7228">
            <a:extLst>
              <a:ext uri="{FF2B5EF4-FFF2-40B4-BE49-F238E27FC236}">
                <a16:creationId xmlns:a16="http://schemas.microsoft.com/office/drawing/2014/main" id="{EC03EF63-B185-48A4-9905-A9BBA70F5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7230" name="Rectangle 7229">
              <a:extLst>
                <a:ext uri="{FF2B5EF4-FFF2-40B4-BE49-F238E27FC236}">
                  <a16:creationId xmlns:a16="http://schemas.microsoft.com/office/drawing/2014/main" id="{400FC753-51FF-49B1-AE2F-C9BAAFD0B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31" name="Isosceles Triangle 22">
              <a:extLst>
                <a:ext uri="{FF2B5EF4-FFF2-40B4-BE49-F238E27FC236}">
                  <a16:creationId xmlns:a16="http://schemas.microsoft.com/office/drawing/2014/main" id="{17B242DE-F1CC-479B-97B0-05C00AD52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32" name="Rectangle 7231">
              <a:extLst>
                <a:ext uri="{FF2B5EF4-FFF2-40B4-BE49-F238E27FC236}">
                  <a16:creationId xmlns:a16="http://schemas.microsoft.com/office/drawing/2014/main" id="{85338455-991A-4916-AD34-2C870B6DE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8DC38-C968-027F-D2CB-3B2ACB528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US" sz="3100"/>
              <a:t>The commitment to professional practice required to ensure career development</a:t>
            </a:r>
          </a:p>
        </p:txBody>
      </p:sp>
      <p:sp useBgFill="1">
        <p:nvSpPr>
          <p:cNvPr id="7205" name="Rectangle 7204">
            <a:extLst>
              <a:ext uri="{FF2B5EF4-FFF2-40B4-BE49-F238E27FC236}">
                <a16:creationId xmlns:a16="http://schemas.microsoft.com/office/drawing/2014/main" id="{800324C0-3F86-4ACD-945B-4AD842C9C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264" y="803186"/>
            <a:ext cx="6269015" cy="2978319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Training Overview - WRAP Compliance">
            <a:extLst>
              <a:ext uri="{FF2B5EF4-FFF2-40B4-BE49-F238E27FC236}">
                <a16:creationId xmlns:a16="http://schemas.microsoft.com/office/drawing/2014/main" id="{8D2BCFF8-B25F-8DA1-26EE-5F10816DA4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68901" y="544023"/>
            <a:ext cx="5779381" cy="2653976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21895-710B-3B18-E385-984D6ADAE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3593288"/>
            <a:ext cx="6281873" cy="2458520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b="1" dirty="0">
                <a:latin typeface="+mj-lt"/>
              </a:rPr>
              <a:t>Undergoing Training 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latin typeface="+mj-lt"/>
              </a:rPr>
              <a:t>Increases skill and knowledge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latin typeface="+mj-lt"/>
              </a:rPr>
              <a:t>Builds confidence 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latin typeface="+mj-lt"/>
              </a:rPr>
              <a:t>Improves performance whilst in practice 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latin typeface="+mj-lt"/>
              </a:rPr>
              <a:t>Work more effectively and efficiently </a:t>
            </a:r>
          </a:p>
        </p:txBody>
      </p:sp>
    </p:spTree>
    <p:extLst>
      <p:ext uri="{BB962C8B-B14F-4D97-AF65-F5344CB8AC3E}">
        <p14:creationId xmlns:p14="http://schemas.microsoft.com/office/powerpoint/2010/main" val="314300744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75627FE-0AC5-4349-AC08-45A58BEC9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87AAF7B-2090-475D-9C3E-FDC03DD87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2DCEC33-4B31-44BC-99CB-9E4845DC4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04E0A10-D288-4B22-87A1-737B0A37D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A3E042E-4911-425A-84BB-04BF90D0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A49226D-3129-4C5A-9641-3D03BEEA79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9CC3C315-B515-4DD8-AC22-9D8417B37F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1A961828-F78F-4D56-A98E-037806C637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39D4F9D-3728-42C1-8302-452D51321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B4D9647E-354D-4CA8-B4A7-39172E5EA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A3EC74E0-5222-4ACC-BCEC-1AA189D3B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0AE72B4-084D-42E6-ABED-5FD4650D4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C9D1F5DD-8D50-4098-8D2B-10E284752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D48F3941-C3C7-4589-AA46-067F6BB2D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C16BBE9A-4BE3-4401-82C5-8041DB14E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06180330-CCD3-4D14-A652-D60C2825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616C90F6-4133-43A5-B47C-7750FE28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D7C03F90-E828-4414-8A53-92069FFB6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6ADDE443-75AA-4F32-A2EE-272C4347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ACD281C1-1D59-453F-A33A-D83E39EB0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60217FAC-29FE-4D6B-9BB4-FF41AA756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0D3CC33A-6E36-4A72-9965-8E20FB05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F128F04E-05CD-4035-A32B-6E9ABAB9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BC2574CF-1D35-4994-87BD-5A3378E1A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7883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8B6AB33-DFE6-4FE4-94FE-C9E25424A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13D96-6249-9E1A-390D-B0F788038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164" y="1200150"/>
            <a:ext cx="5511800" cy="3931247"/>
          </a:xfrm>
        </p:spPr>
        <p:txBody>
          <a:bodyPr>
            <a:noAutofit/>
          </a:bodyPr>
          <a:lstStyle/>
          <a:p>
            <a:r>
              <a:rPr lang="en-US" dirty="0">
                <a:latin typeface="+mj-lt"/>
              </a:rPr>
              <a:t>Supervisions are needed in the workplace to ensure that skills and knowledge is up to date. </a:t>
            </a:r>
          </a:p>
          <a:p>
            <a:r>
              <a:rPr lang="en-US" dirty="0">
                <a:latin typeface="+mj-lt"/>
              </a:rPr>
              <a:t>Helps to identify and respond to any learning needs  or gaps </a:t>
            </a:r>
          </a:p>
          <a:p>
            <a:r>
              <a:rPr lang="en-US" dirty="0">
                <a:latin typeface="+mj-lt"/>
              </a:rPr>
              <a:t>Make sure that you are meeting the standards when carrying out practice </a:t>
            </a:r>
          </a:p>
          <a:p>
            <a:r>
              <a:rPr lang="en-US" dirty="0">
                <a:latin typeface="+mj-lt"/>
              </a:rPr>
              <a:t>Can help with career development </a:t>
            </a:r>
          </a:p>
          <a:p>
            <a:r>
              <a:rPr lang="en-US" dirty="0">
                <a:latin typeface="+mj-lt"/>
              </a:rPr>
              <a:t>Have feedback on  practices and/or further support</a:t>
            </a:r>
          </a:p>
          <a:p>
            <a:pPr marL="0" indent="0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(Health &amp; Care Professions Council, 2019)</a:t>
            </a:r>
            <a:endParaRPr lang="en-US" sz="1400" dirty="0">
              <a:latin typeface="+mj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B0E7180-C525-804D-863B-079923BC5F74}"/>
              </a:ext>
            </a:extLst>
          </p:cNvPr>
          <p:cNvSpPr/>
          <p:nvPr/>
        </p:nvSpPr>
        <p:spPr>
          <a:xfrm>
            <a:off x="701840" y="2595537"/>
            <a:ext cx="38398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+mj-lt"/>
              </a:rPr>
              <a:t>Supervisions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9218" name="Picture 2" descr="Supervisions - Best Practice">
            <a:extLst>
              <a:ext uri="{FF2B5EF4-FFF2-40B4-BE49-F238E27FC236}">
                <a16:creationId xmlns:a16="http://schemas.microsoft.com/office/drawing/2014/main" id="{DEC62731-D45F-B9C0-3DFC-CCB8132C5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9" y="212947"/>
            <a:ext cx="3553698" cy="236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5108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7CC9829A-26F6-4595-8608-1A9F57DA7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01" name="Group 8200">
            <a:extLst>
              <a:ext uri="{FF2B5EF4-FFF2-40B4-BE49-F238E27FC236}">
                <a16:creationId xmlns:a16="http://schemas.microsoft.com/office/drawing/2014/main" id="{75343792-FB15-4868-8582-6FB07FD06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202" name="Freeform 5">
              <a:extLst>
                <a:ext uri="{FF2B5EF4-FFF2-40B4-BE49-F238E27FC236}">
                  <a16:creationId xmlns:a16="http://schemas.microsoft.com/office/drawing/2014/main" id="{7CA8F4A2-D471-40D9-BE89-06C70ACF4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03" name="Freeform 6">
              <a:extLst>
                <a:ext uri="{FF2B5EF4-FFF2-40B4-BE49-F238E27FC236}">
                  <a16:creationId xmlns:a16="http://schemas.microsoft.com/office/drawing/2014/main" id="{E43E1CEC-4E49-49E9-8548-8B05B6374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04" name="Freeform 7">
              <a:extLst>
                <a:ext uri="{FF2B5EF4-FFF2-40B4-BE49-F238E27FC236}">
                  <a16:creationId xmlns:a16="http://schemas.microsoft.com/office/drawing/2014/main" id="{B7F53ED1-039D-4BD7-A3E5-297729B93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05" name="Freeform 8">
              <a:extLst>
                <a:ext uri="{FF2B5EF4-FFF2-40B4-BE49-F238E27FC236}">
                  <a16:creationId xmlns:a16="http://schemas.microsoft.com/office/drawing/2014/main" id="{A8487EB7-2469-4867-A80E-D9CD5B230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06" name="Freeform 9">
              <a:extLst>
                <a:ext uri="{FF2B5EF4-FFF2-40B4-BE49-F238E27FC236}">
                  <a16:creationId xmlns:a16="http://schemas.microsoft.com/office/drawing/2014/main" id="{46143F0D-FDD9-4B87-911C-BBCFB8055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07" name="Freeform 10">
              <a:extLst>
                <a:ext uri="{FF2B5EF4-FFF2-40B4-BE49-F238E27FC236}">
                  <a16:creationId xmlns:a16="http://schemas.microsoft.com/office/drawing/2014/main" id="{2CFC98FE-A0AD-4DC3-A501-9F93E7F47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08" name="Freeform 11">
              <a:extLst>
                <a:ext uri="{FF2B5EF4-FFF2-40B4-BE49-F238E27FC236}">
                  <a16:creationId xmlns:a16="http://schemas.microsoft.com/office/drawing/2014/main" id="{9AF90DC1-0B6B-4A93-A014-09751AD4D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09" name="Freeform 12">
              <a:extLst>
                <a:ext uri="{FF2B5EF4-FFF2-40B4-BE49-F238E27FC236}">
                  <a16:creationId xmlns:a16="http://schemas.microsoft.com/office/drawing/2014/main" id="{A2DFFBBE-16F4-4A5E-8934-167B73FFE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10" name="Freeform 13">
              <a:extLst>
                <a:ext uri="{FF2B5EF4-FFF2-40B4-BE49-F238E27FC236}">
                  <a16:creationId xmlns:a16="http://schemas.microsoft.com/office/drawing/2014/main" id="{A5E67C3A-5087-485D-96E5-21B8644E3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11" name="Freeform 14">
              <a:extLst>
                <a:ext uri="{FF2B5EF4-FFF2-40B4-BE49-F238E27FC236}">
                  <a16:creationId xmlns:a16="http://schemas.microsoft.com/office/drawing/2014/main" id="{73EB781F-58BE-4B7A-B99B-B318ADFCC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12" name="Freeform 15">
              <a:extLst>
                <a:ext uri="{FF2B5EF4-FFF2-40B4-BE49-F238E27FC236}">
                  <a16:creationId xmlns:a16="http://schemas.microsoft.com/office/drawing/2014/main" id="{539F2F29-AFA9-4E0B-A2E1-685BA3BB0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13" name="Freeform 16">
              <a:extLst>
                <a:ext uri="{FF2B5EF4-FFF2-40B4-BE49-F238E27FC236}">
                  <a16:creationId xmlns:a16="http://schemas.microsoft.com/office/drawing/2014/main" id="{43647B4C-97BD-4193-A694-A8175A54A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14" name="Freeform 17">
              <a:extLst>
                <a:ext uri="{FF2B5EF4-FFF2-40B4-BE49-F238E27FC236}">
                  <a16:creationId xmlns:a16="http://schemas.microsoft.com/office/drawing/2014/main" id="{06780C14-905F-45FA-A058-1B4832451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15" name="Freeform 18">
              <a:extLst>
                <a:ext uri="{FF2B5EF4-FFF2-40B4-BE49-F238E27FC236}">
                  <a16:creationId xmlns:a16="http://schemas.microsoft.com/office/drawing/2014/main" id="{5C09B360-91DE-4815-B792-78F1DDAB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16" name="Freeform 19">
              <a:extLst>
                <a:ext uri="{FF2B5EF4-FFF2-40B4-BE49-F238E27FC236}">
                  <a16:creationId xmlns:a16="http://schemas.microsoft.com/office/drawing/2014/main" id="{32364EA9-C91C-4187-AEA7-3E676F04E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17" name="Freeform 20">
              <a:extLst>
                <a:ext uri="{FF2B5EF4-FFF2-40B4-BE49-F238E27FC236}">
                  <a16:creationId xmlns:a16="http://schemas.microsoft.com/office/drawing/2014/main" id="{807D3A95-0DDF-4B14-AD7D-3C5465533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18" name="Freeform 21">
              <a:extLst>
                <a:ext uri="{FF2B5EF4-FFF2-40B4-BE49-F238E27FC236}">
                  <a16:creationId xmlns:a16="http://schemas.microsoft.com/office/drawing/2014/main" id="{18B7A11B-83DF-4C00-836D-1BB371B3B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19" name="Freeform 22">
              <a:extLst>
                <a:ext uri="{FF2B5EF4-FFF2-40B4-BE49-F238E27FC236}">
                  <a16:creationId xmlns:a16="http://schemas.microsoft.com/office/drawing/2014/main" id="{3478F3A2-7617-467C-9F1C-0024CC840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20" name="Freeform 23">
              <a:extLst>
                <a:ext uri="{FF2B5EF4-FFF2-40B4-BE49-F238E27FC236}">
                  <a16:creationId xmlns:a16="http://schemas.microsoft.com/office/drawing/2014/main" id="{9110FCBA-0E4F-4C72-A148-BA0CC4D7EC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21" name="Freeform 24">
              <a:extLst>
                <a:ext uri="{FF2B5EF4-FFF2-40B4-BE49-F238E27FC236}">
                  <a16:creationId xmlns:a16="http://schemas.microsoft.com/office/drawing/2014/main" id="{5F9AC703-6A55-44D2-A2D0-4C80B2C31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22" name="Freeform 25">
              <a:extLst>
                <a:ext uri="{FF2B5EF4-FFF2-40B4-BE49-F238E27FC236}">
                  <a16:creationId xmlns:a16="http://schemas.microsoft.com/office/drawing/2014/main" id="{A950B910-1A21-48FB-9E68-E71923756A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8224" name="Group 8223">
            <a:extLst>
              <a:ext uri="{FF2B5EF4-FFF2-40B4-BE49-F238E27FC236}">
                <a16:creationId xmlns:a16="http://schemas.microsoft.com/office/drawing/2014/main" id="{F594A2EF-2FF2-48A2-91C9-02790030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8225" name="Rectangle 8224">
              <a:extLst>
                <a:ext uri="{FF2B5EF4-FFF2-40B4-BE49-F238E27FC236}">
                  <a16:creationId xmlns:a16="http://schemas.microsoft.com/office/drawing/2014/main" id="{40F210D1-1084-4A86-8697-6421DF5C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26" name="Isosceles Triangle 22">
              <a:extLst>
                <a:ext uri="{FF2B5EF4-FFF2-40B4-BE49-F238E27FC236}">
                  <a16:creationId xmlns:a16="http://schemas.microsoft.com/office/drawing/2014/main" id="{40B25474-8A86-43C1-B77B-EA2994CB4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27" name="Rectangle 8226">
              <a:extLst>
                <a:ext uri="{FF2B5EF4-FFF2-40B4-BE49-F238E27FC236}">
                  <a16:creationId xmlns:a16="http://schemas.microsoft.com/office/drawing/2014/main" id="{3ACEAD7B-B41B-4FE1-AD76-97F79C2C2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EE309C-458F-7C17-B187-E775028B3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US" sz="3700"/>
              <a:t>NURSING AND MIDWIFERY (NMC) CODE OF CONDUCT </a:t>
            </a:r>
          </a:p>
        </p:txBody>
      </p:sp>
      <p:pic>
        <p:nvPicPr>
          <p:cNvPr id="8194" name="Picture 2" descr="Code of Conduct - AXREM">
            <a:extLst>
              <a:ext uri="{FF2B5EF4-FFF2-40B4-BE49-F238E27FC236}">
                <a16:creationId xmlns:a16="http://schemas.microsoft.com/office/drawing/2014/main" id="{50044A4C-4E0F-FDE0-06CC-E1F83F3C8D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60" b="13420"/>
          <a:stretch/>
        </p:blipFill>
        <p:spPr bwMode="auto">
          <a:xfrm>
            <a:off x="5858632" y="595209"/>
            <a:ext cx="4654625" cy="2208760"/>
          </a:xfrm>
          <a:prstGeom prst="rect">
            <a:avLst/>
          </a:prstGeom>
          <a:noFill/>
          <a:ln w="9525">
            <a:solidFill>
              <a:schemeClr val="tx1">
                <a:alpha val="2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34B86-9ECB-731A-ED5E-F73C307C5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3947" y="3208338"/>
            <a:ext cx="6106373" cy="3204988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900" kern="1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code provides clear information to patients and nurses about what they should expect from those providing care. Nurses must act in line with the code of conduct. </a:t>
            </a:r>
            <a:endParaRPr lang="en-GB" sz="29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2900" dirty="0">
                <a:latin typeface="+mj-lt"/>
              </a:rPr>
              <a:t>A nurse must:</a:t>
            </a:r>
          </a:p>
          <a:p>
            <a:pPr>
              <a:lnSpc>
                <a:spcPct val="110000"/>
              </a:lnSpc>
            </a:pPr>
            <a:r>
              <a:rPr lang="en-GB" sz="2800" dirty="0">
                <a:latin typeface="+mj-lt"/>
              </a:rPr>
              <a:t>Prioritise</a:t>
            </a:r>
            <a:r>
              <a:rPr lang="en-US" sz="2800" dirty="0">
                <a:latin typeface="+mj-lt"/>
              </a:rPr>
              <a:t> patients </a:t>
            </a:r>
          </a:p>
          <a:p>
            <a:pPr>
              <a:lnSpc>
                <a:spcPct val="110000"/>
              </a:lnSpc>
            </a:pPr>
            <a:r>
              <a:rPr lang="en-US" sz="2800" dirty="0">
                <a:latin typeface="+mj-lt"/>
              </a:rPr>
              <a:t>Preserve safety </a:t>
            </a:r>
          </a:p>
          <a:p>
            <a:pPr>
              <a:lnSpc>
                <a:spcPct val="110000"/>
              </a:lnSpc>
            </a:pPr>
            <a:r>
              <a:rPr lang="en-US" sz="2800" dirty="0">
                <a:latin typeface="+mj-lt"/>
              </a:rPr>
              <a:t>Make practice effective </a:t>
            </a:r>
          </a:p>
          <a:p>
            <a:pPr>
              <a:lnSpc>
                <a:spcPct val="110000"/>
              </a:lnSpc>
            </a:pPr>
            <a:r>
              <a:rPr lang="en-US" sz="2800" dirty="0">
                <a:latin typeface="+mj-lt"/>
              </a:rPr>
              <a:t>Promote being professional and trust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2800" dirty="0">
                <a:latin typeface="+mj-lt"/>
              </a:rPr>
              <a:t>(NMC, 2018)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984447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966837-6B4E-0562-5AA6-EFC4609E8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9299" y="287337"/>
            <a:ext cx="6230857" cy="814953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</a:rPr>
              <a:t>References 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AD2E6-29BA-3DEF-C7FB-FBD0648D5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3763" y="960439"/>
            <a:ext cx="9944100" cy="5793018"/>
          </a:xfrm>
        </p:spPr>
        <p:txBody>
          <a:bodyPr anchor="t">
            <a:normAutofit fontScale="47500" lnSpcReduction="20000"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Galaxy Education (2022). </a:t>
            </a:r>
            <a:r>
              <a:rPr lang="en-GB" sz="2900" i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All information about General Nursing and Midwifery (GNM) Course</a:t>
            </a: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2900" u="sng" dirty="0">
                <a:solidFill>
                  <a:srgbClr val="0563C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hlinkClick r:id="rId2"/>
              </a:rPr>
              <a:t>https://www.galaxyeduworld.com/blogs/all-information-about-general-nursing-and-midwifery-gnm-course</a:t>
            </a: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.  (Accessed: 25th November 2023).</a:t>
            </a:r>
            <a:endParaRPr lang="en-GB" sz="2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Health &amp; Care Professions Council (2019). </a:t>
            </a:r>
            <a:r>
              <a:rPr lang="en-GB" sz="2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Reflect, discuss, develop: the value of supervision |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29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https://www.hcpc-uk.org/news-and-events/blog/2019/reflect-discuss-develop-the-value-of-supervision/#:~:text=Keeping%20your%20knowledge%20and%20skills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(Accessed 27</a:t>
            </a:r>
            <a:r>
              <a:rPr lang="en-GB" sz="29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 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November 2023).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Indeed (2023). </a:t>
            </a:r>
            <a:r>
              <a:rPr lang="en-GB" sz="2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12 Examples of Academic skills (Plus Tips To Improve Them)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29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https://uk.indeed.com/career-advice/career-development/student-skills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(Accessed 27</a:t>
            </a:r>
            <a:r>
              <a:rPr lang="en-GB" sz="29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November 2023).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Jillings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 (2022). </a:t>
            </a:r>
            <a:r>
              <a:rPr lang="en-GB" sz="2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Critical Thinking in Nursing: Why It’s Important.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at: </a:t>
            </a:r>
            <a:r>
              <a:rPr lang="en-GB" sz="29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https://www.americanmobile.com/nursezone/career-development/critical-thinking-in-nursing-why-its-important-and-how-to-improve/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(Accessed 27</a:t>
            </a:r>
            <a:r>
              <a:rPr lang="en-GB" sz="29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November 2023).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Jose, J. (2023). </a:t>
            </a:r>
            <a:r>
              <a:rPr lang="en-GB" sz="2900" i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What is a RGN Nurse (Registered General Nurse)?</a:t>
            </a: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 Available at: </a:t>
            </a:r>
            <a:r>
              <a:rPr lang="en-GB" sz="2900" u="sng" dirty="0">
                <a:solidFill>
                  <a:srgbClr val="0563C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hlinkClick r:id="rId6"/>
              </a:rPr>
              <a:t>https://nursesgroup.co.uk/rgn-nurse-uk</a:t>
            </a: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 (Accessed: 25th Nov. 2023).</a:t>
            </a:r>
            <a:endParaRPr lang="en-GB" sz="2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Middleton, R. et al (2022). Qualitatively exploring the attributes of adaptability and resilience amongst recently graduated nurses. </a:t>
            </a:r>
            <a:r>
              <a:rPr lang="en-GB" sz="2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Nurse Education in Practice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63(63), p.103406. </a:t>
            </a:r>
            <a:r>
              <a:rPr lang="en-GB" sz="2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doi:https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://</a:t>
            </a:r>
            <a:r>
              <a:rPr lang="en-GB" sz="2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doi.org</a:t>
            </a:r>
            <a:r>
              <a:rPr lang="en-GB" sz="2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/10.1016/j.nepr.2022.103406. </a:t>
            </a:r>
            <a:r>
              <a:rPr lang="en-GB" sz="2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NHS (2023). </a:t>
            </a:r>
            <a:r>
              <a:rPr lang="en-GB" sz="2900" i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Adult Nursing. </a:t>
            </a: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Available at: </a:t>
            </a:r>
            <a:r>
              <a:rPr lang="en-GB" sz="2900" u="sng" dirty="0">
                <a:solidFill>
                  <a:srgbClr val="0563C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hlinkClick r:id="rId7"/>
              </a:rPr>
              <a:t>https://www.datadictionary.nhs.uk/nhs_business_definitions/adult_nursing.html</a:t>
            </a: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. (Accessed: 23</a:t>
            </a:r>
            <a:r>
              <a:rPr lang="en-GB" sz="2900" baseline="300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rd</a:t>
            </a: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 November 2023).</a:t>
            </a:r>
            <a:endParaRPr lang="en-GB" sz="2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NHS SCOTLAND (2023). </a:t>
            </a:r>
            <a:r>
              <a:rPr lang="en-GB" sz="2900" i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Adult nurse</a:t>
            </a: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2900" u="sng" dirty="0">
                <a:solidFill>
                  <a:srgbClr val="0563C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hlinkClick r:id="rId8"/>
              </a:rPr>
              <a:t>https://www.careers.nhs.scot/explore-careers/nursing/adult-nurse/#:~:text=Adult%20nurses%20in%20the%20NH</a:t>
            </a:r>
            <a:r>
              <a:rPr lang="en-GB" sz="29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. (Accessed 25th November 2023).</a:t>
            </a:r>
            <a:endParaRPr lang="en-GB" sz="2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9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9931657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F5075-4900-114C-0BAE-20AF2CA33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8524" y="920750"/>
            <a:ext cx="9639288" cy="552886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F47AE1-28B1-18D6-C7E1-64FE7577F28A}"/>
              </a:ext>
            </a:extLst>
          </p:cNvPr>
          <p:cNvSpPr txBox="1"/>
          <p:nvPr/>
        </p:nvSpPr>
        <p:spPr>
          <a:xfrm>
            <a:off x="2065443" y="1075275"/>
            <a:ext cx="1005424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6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9. Nursing and Midwifery Council(2018). </a:t>
            </a:r>
            <a:r>
              <a:rPr lang="en-GB" sz="1600" i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The Code</a:t>
            </a:r>
            <a:r>
              <a:rPr lang="en-GB" sz="16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. The Nursing and Midwifery Council. Available at: </a:t>
            </a:r>
            <a:r>
              <a:rPr lang="en-GB" sz="1600" u="sng" dirty="0">
                <a:solidFill>
                  <a:srgbClr val="0563C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hlinkClick r:id="rId2"/>
              </a:rPr>
              <a:t>https://www.nmc.org.uk/standards/code/read-the-code-online/</a:t>
            </a:r>
            <a:r>
              <a:rPr lang="en-GB" sz="16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. (Accessed 26 November). </a:t>
            </a: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/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10. </a:t>
            </a:r>
            <a:r>
              <a:rPr lang="en-GB" sz="1600" dirty="0" err="1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NursingNotes</a:t>
            </a:r>
            <a:r>
              <a:rPr lang="en-GB" sz="16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 (2022). </a:t>
            </a:r>
            <a:r>
              <a:rPr lang="en-GB" sz="1600" i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Nursing Notes</a:t>
            </a:r>
            <a:r>
              <a:rPr lang="en-GB" sz="16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600" u="sng" dirty="0">
                <a:solidFill>
                  <a:srgbClr val="0563C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hlinkClick r:id="rId3"/>
              </a:rPr>
              <a:t>https://nursingnotes.co.uk/resources/the-6cs-of-nursing/</a:t>
            </a:r>
            <a:r>
              <a:rPr lang="en-GB" sz="16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. (Accessed 25th November 2023).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/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11. 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Ogea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 (2022). 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Communication Barriers | Definition &amp; Examples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https://study.com/learn/lesson/barriers-communication-overview-examples.html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(Accessed 27</a:t>
            </a:r>
            <a:r>
              <a:rPr lang="en-GB" sz="16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November 2023).</a:t>
            </a:r>
          </a:p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12. 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OpenLearn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from The Open University (2022).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6 Cs of Nursing - So, you want to be a nurse? A brief introduction to nursing (OL free course)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5"/>
              </a:rPr>
              <a:t>https://youtu.be/iUTxQyghOhU?si=q6XavQScUM9pVuTz&amp;t=7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 </a:t>
            </a:r>
            <a:r>
              <a:rPr lang="en-GB" sz="1600" b="0" i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(Accessed 27th November 2023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)</a:t>
            </a:r>
            <a:r>
              <a:rPr lang="en-GB" sz="1600" b="0" i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  <a:endParaRPr lang="en-GB" sz="16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lvl="0"/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/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13. Price, H. (2023). 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 actionable communication tips!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at: </a:t>
            </a:r>
            <a:r>
              <a:rPr lang="en-GB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https://blog.jostle.me/customerresources/3-actionable-communication-tips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(Accessed 26</a:t>
            </a:r>
            <a:r>
              <a:rPr lang="en-GB" sz="16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November  2023).</a:t>
            </a:r>
          </a:p>
          <a:p>
            <a:pPr lvl="0"/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13. 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Smith, M. (2023). 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Why is teamwork important in healthcare?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at: </a:t>
            </a:r>
            <a:r>
              <a:rPr lang="en-GB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https://nursesgroup.co.uk/importance-of-teamwork-in-healthcare#:~:text=The%20definition%20of%20teamwork%20in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(Accessed 27</a:t>
            </a:r>
            <a:r>
              <a:rPr lang="en-GB" sz="16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November 2023).</a:t>
            </a:r>
          </a:p>
          <a:p>
            <a:pPr lvl="0"/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15. 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Wate, C. (2021). 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What are the 6 Cs and why are they important?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at: </a:t>
            </a:r>
            <a:r>
              <a:rPr lang="en-GB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https://www.medicalstaffing.co.uk/blog/2021/12/the-6-cs-and-why-they-are-important?source=google.co.uk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 (Accessed 26</a:t>
            </a:r>
            <a:r>
              <a:rPr lang="en-GB" sz="16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November 2023).</a:t>
            </a:r>
          </a:p>
          <a:p>
            <a:pPr lvl="0"/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16. Williams, K. (2020). 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Group Work in the Classroom: Definition, Benefits &amp; Examples.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at: </a:t>
            </a:r>
            <a:r>
              <a:rPr lang="en-GB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https://study.com/academy/lesson/group-work-in-the-classroom-definition-benefits-examples.html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(Accessed 27</a:t>
            </a:r>
            <a:r>
              <a:rPr lang="en-GB" sz="16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November 2023). </a:t>
            </a:r>
          </a:p>
          <a:p>
            <a:pPr marL="0" indent="0">
              <a:buNone/>
            </a:pPr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097092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10B6F4"/>
      </a:accent1>
      <a:accent2>
        <a:srgbClr val="3C78C3"/>
      </a:accent2>
      <a:accent3>
        <a:srgbClr val="9F52D0"/>
      </a:accent3>
      <a:accent4>
        <a:srgbClr val="D64198"/>
      </a:accent4>
      <a:accent5>
        <a:srgbClr val="DA2228"/>
      </a:accent5>
      <a:accent6>
        <a:srgbClr val="F18318"/>
      </a:accent6>
      <a:hlink>
        <a:srgbClr val="38DDEC"/>
      </a:hlink>
      <a:folHlink>
        <a:srgbClr val="A8DEE8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C0CB9708-C445-4049-9D7F-4C8684E69AF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{49541B89-99DB-7D40-9706-35982D9267F9}tf16401369</Template>
  <TotalTime>10867</TotalTime>
  <Words>1531</Words>
  <Application>Microsoft Macintosh PowerPoint</Application>
  <PresentationFormat>Widescreen</PresentationFormat>
  <Paragraphs>121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Calibri Light</vt:lpstr>
      <vt:lpstr>Rockwell</vt:lpstr>
      <vt:lpstr>Times New Roman</vt:lpstr>
      <vt:lpstr>Wingdings</vt:lpstr>
      <vt:lpstr>Atlas</vt:lpstr>
      <vt:lpstr>General Nursing </vt:lpstr>
      <vt:lpstr>Aims and objectives</vt:lpstr>
      <vt:lpstr>What is general nursing?</vt:lpstr>
      <vt:lpstr>Role of a General Nurse</vt:lpstr>
      <vt:lpstr>The six C’s of Nursing  The six C’s are core values of what is expected from a nurse</vt:lpstr>
      <vt:lpstr>PowerPoint Presentation</vt:lpstr>
      <vt:lpstr>Academic skills needed and the benefits </vt:lpstr>
      <vt:lpstr>PowerPoint Presentation</vt:lpstr>
      <vt:lpstr>PowerPoint Presentation</vt:lpstr>
      <vt:lpstr>Professional skills required for General Nursing </vt:lpstr>
      <vt:lpstr>PowerPoint Presentation</vt:lpstr>
      <vt:lpstr>PowerPoint Presentation</vt:lpstr>
      <vt:lpstr>PowerPoint Presentation</vt:lpstr>
      <vt:lpstr>The commitment to professional practice required to ensure career development</vt:lpstr>
      <vt:lpstr>PowerPoint Presentation</vt:lpstr>
      <vt:lpstr>NURSING AND MIDWIFERY (NMC) CODE OF CONDUCT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Paige Davies (2307892)</dc:creator>
  <cp:lastModifiedBy>Paige Davies (2307892)</cp:lastModifiedBy>
  <cp:revision>1</cp:revision>
  <dcterms:created xsi:type="dcterms:W3CDTF">2023-11-07T10:40:08Z</dcterms:created>
  <dcterms:modified xsi:type="dcterms:W3CDTF">2023-11-27T22:51:17Z</dcterms:modified>
</cp:coreProperties>
</file>