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0" r:id="rId9"/>
    <p:sldId id="261" r:id="rId10"/>
    <p:sldId id="265" r:id="rId11"/>
    <p:sldId id="273" r:id="rId12"/>
    <p:sldId id="266" r:id="rId13"/>
    <p:sldId id="268" r:id="rId14"/>
    <p:sldId id="270" r:id="rId15"/>
    <p:sldId id="272" r:id="rId16"/>
    <p:sldId id="277" r:id="rId17"/>
    <p:sldId id="271" r:id="rId18"/>
    <p:sldId id="274" r:id="rId19"/>
    <p:sldId id="275" r:id="rId20"/>
    <p:sldId id="276" r:id="rId21"/>
    <p:sldId id="279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0CCEABD-64B1-5B7D-7BFB-308AD1D85C3D}" name="Adams Kofi Asamoah (2242549)" initials="AKA(" userId="S::2242549@student.uwtsd.ac.uk::f5d20a04-b2c1-427d-a046-6f7326ad8943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520"/>
    <p:restoredTop sz="94687"/>
  </p:normalViewPr>
  <p:slideViewPr>
    <p:cSldViewPr snapToGrid="0">
      <p:cViewPr varScale="1">
        <p:scale>
          <a:sx n="101" d="100"/>
          <a:sy n="101" d="100"/>
        </p:scale>
        <p:origin x="20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8/10/relationships/authors" Target="author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10.png"/><Relationship Id="rId7" Type="http://schemas.openxmlformats.org/officeDocument/2006/relationships/image" Target="../media/image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10.png"/><Relationship Id="rId7" Type="http://schemas.openxmlformats.org/officeDocument/2006/relationships/image" Target="../media/image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576E86-1964-45A9-B9B3-59E094E945B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9EB9EA4-47DA-4EDF-8C18-067EFB3100E4}">
      <dgm:prSet/>
      <dgm:spPr/>
      <dgm:t>
        <a:bodyPr/>
        <a:lstStyle/>
        <a:p>
          <a:r>
            <a:rPr lang="en-US"/>
            <a:t>The United Nations Sustainable Development Goal 3 aims to:</a:t>
          </a:r>
        </a:p>
      </dgm:t>
    </dgm:pt>
    <dgm:pt modelId="{9FFC3D29-B330-49BC-9F7A-6FEF3814DCDC}" type="parTrans" cxnId="{48807249-20C5-45E8-AA8E-C182C7EC6298}">
      <dgm:prSet/>
      <dgm:spPr/>
      <dgm:t>
        <a:bodyPr/>
        <a:lstStyle/>
        <a:p>
          <a:endParaRPr lang="en-US"/>
        </a:p>
      </dgm:t>
    </dgm:pt>
    <dgm:pt modelId="{D291B8F6-301D-4B8B-BFDA-AA75EF92F144}" type="sibTrans" cxnId="{48807249-20C5-45E8-AA8E-C182C7EC6298}">
      <dgm:prSet/>
      <dgm:spPr/>
      <dgm:t>
        <a:bodyPr/>
        <a:lstStyle/>
        <a:p>
          <a:endParaRPr lang="en-US"/>
        </a:p>
      </dgm:t>
    </dgm:pt>
    <dgm:pt modelId="{0FFF5FC5-6EDC-4FD6-BCD4-4FD9977DF299}">
      <dgm:prSet/>
      <dgm:spPr/>
      <dgm:t>
        <a:bodyPr/>
        <a:lstStyle/>
        <a:p>
          <a:r>
            <a:rPr lang="en-US"/>
            <a:t>“Ensure healthy lives and promote wellbeing for all at all ages.”</a:t>
          </a:r>
        </a:p>
      </dgm:t>
    </dgm:pt>
    <dgm:pt modelId="{B3C347F4-1E86-42F6-B9B9-46CFC0E08842}" type="parTrans" cxnId="{777E0D9A-4E13-4C33-B5E9-8861D928820D}">
      <dgm:prSet/>
      <dgm:spPr/>
      <dgm:t>
        <a:bodyPr/>
        <a:lstStyle/>
        <a:p>
          <a:endParaRPr lang="en-US"/>
        </a:p>
      </dgm:t>
    </dgm:pt>
    <dgm:pt modelId="{D1AA0565-022A-4C66-9EC1-88BE240C8CDF}" type="sibTrans" cxnId="{777E0D9A-4E13-4C33-B5E9-8861D928820D}">
      <dgm:prSet/>
      <dgm:spPr/>
      <dgm:t>
        <a:bodyPr/>
        <a:lstStyle/>
        <a:p>
          <a:endParaRPr lang="en-US"/>
        </a:p>
      </dgm:t>
    </dgm:pt>
    <dgm:pt modelId="{E9AF774A-7B3D-4C59-A62A-95DE0099CD77}">
      <dgm:prSet/>
      <dgm:spPr/>
      <dgm:t>
        <a:bodyPr/>
        <a:lstStyle/>
        <a:p>
          <a:r>
            <a:rPr lang="en-US"/>
            <a:t>Key objectives include:</a:t>
          </a:r>
        </a:p>
      </dgm:t>
    </dgm:pt>
    <dgm:pt modelId="{C659BE17-52D6-4EBF-82EB-AF7E9BC11891}" type="parTrans" cxnId="{6B028E58-1E8C-4F78-B0B8-7C68E756B1CF}">
      <dgm:prSet/>
      <dgm:spPr/>
      <dgm:t>
        <a:bodyPr/>
        <a:lstStyle/>
        <a:p>
          <a:endParaRPr lang="en-US"/>
        </a:p>
      </dgm:t>
    </dgm:pt>
    <dgm:pt modelId="{0EDC1487-25CE-430E-87D3-77CF8A9CDA76}" type="sibTrans" cxnId="{6B028E58-1E8C-4F78-B0B8-7C68E756B1CF}">
      <dgm:prSet/>
      <dgm:spPr/>
      <dgm:t>
        <a:bodyPr/>
        <a:lstStyle/>
        <a:p>
          <a:endParaRPr lang="en-US"/>
        </a:p>
      </dgm:t>
    </dgm:pt>
    <dgm:pt modelId="{A6FB9816-ACB4-44E6-A769-D59B0FA961F5}">
      <dgm:prSet/>
      <dgm:spPr/>
      <dgm:t>
        <a:bodyPr/>
        <a:lstStyle/>
        <a:p>
          <a:r>
            <a:rPr lang="en-US"/>
            <a:t>Reducing global health inequalities</a:t>
          </a:r>
        </a:p>
      </dgm:t>
    </dgm:pt>
    <dgm:pt modelId="{FA2C2C07-D12F-4DF8-A61C-0428912FFC5C}" type="parTrans" cxnId="{EA4A5C49-0010-4130-8801-4645558670C3}">
      <dgm:prSet/>
      <dgm:spPr/>
      <dgm:t>
        <a:bodyPr/>
        <a:lstStyle/>
        <a:p>
          <a:endParaRPr lang="en-US"/>
        </a:p>
      </dgm:t>
    </dgm:pt>
    <dgm:pt modelId="{2C21482D-2F98-49E6-AE91-D2E49B5DC192}" type="sibTrans" cxnId="{EA4A5C49-0010-4130-8801-4645558670C3}">
      <dgm:prSet/>
      <dgm:spPr/>
      <dgm:t>
        <a:bodyPr/>
        <a:lstStyle/>
        <a:p>
          <a:endParaRPr lang="en-US"/>
        </a:p>
      </dgm:t>
    </dgm:pt>
    <dgm:pt modelId="{C2724BC2-D4A7-43D2-B8E1-3A8EC75AE7EC}">
      <dgm:prSet/>
      <dgm:spPr/>
      <dgm:t>
        <a:bodyPr/>
        <a:lstStyle/>
        <a:p>
          <a:r>
            <a:rPr lang="en-US"/>
            <a:t>Improving access to healthcare services</a:t>
          </a:r>
        </a:p>
      </dgm:t>
    </dgm:pt>
    <dgm:pt modelId="{36F575D4-6222-4F3B-B018-8E176F5D6832}" type="parTrans" cxnId="{7271E9AD-4952-4BF9-9D73-F566F6F182AC}">
      <dgm:prSet/>
      <dgm:spPr/>
      <dgm:t>
        <a:bodyPr/>
        <a:lstStyle/>
        <a:p>
          <a:endParaRPr lang="en-US"/>
        </a:p>
      </dgm:t>
    </dgm:pt>
    <dgm:pt modelId="{6C5C0F52-4806-4A65-9847-3D4F37E14985}" type="sibTrans" cxnId="{7271E9AD-4952-4BF9-9D73-F566F6F182AC}">
      <dgm:prSet/>
      <dgm:spPr/>
      <dgm:t>
        <a:bodyPr/>
        <a:lstStyle/>
        <a:p>
          <a:endParaRPr lang="en-US"/>
        </a:p>
      </dgm:t>
    </dgm:pt>
    <dgm:pt modelId="{E4932F30-5598-4761-B929-1060CD2B911B}">
      <dgm:prSet/>
      <dgm:spPr/>
      <dgm:t>
        <a:bodyPr/>
        <a:lstStyle/>
        <a:p>
          <a:r>
            <a:rPr lang="en-US"/>
            <a:t>Reducing maternal and child mortality</a:t>
          </a:r>
        </a:p>
      </dgm:t>
    </dgm:pt>
    <dgm:pt modelId="{81DC485B-5204-4C1B-86EB-11514FD24996}" type="parTrans" cxnId="{2A3CC45B-4778-4214-AB28-1D39EF14721D}">
      <dgm:prSet/>
      <dgm:spPr/>
      <dgm:t>
        <a:bodyPr/>
        <a:lstStyle/>
        <a:p>
          <a:endParaRPr lang="en-US"/>
        </a:p>
      </dgm:t>
    </dgm:pt>
    <dgm:pt modelId="{E5063F7A-F196-4E29-A53C-394A9E7C1D64}" type="sibTrans" cxnId="{2A3CC45B-4778-4214-AB28-1D39EF14721D}">
      <dgm:prSet/>
      <dgm:spPr/>
      <dgm:t>
        <a:bodyPr/>
        <a:lstStyle/>
        <a:p>
          <a:endParaRPr lang="en-US"/>
        </a:p>
      </dgm:t>
    </dgm:pt>
    <dgm:pt modelId="{B31B8A80-BDA6-4C55-992A-2145D965FF6E}">
      <dgm:prSet/>
      <dgm:spPr/>
      <dgm:t>
        <a:bodyPr/>
        <a:lstStyle/>
        <a:p>
          <a:r>
            <a:rPr lang="en-US"/>
            <a:t>Combating infectious diseases</a:t>
          </a:r>
        </a:p>
      </dgm:t>
    </dgm:pt>
    <dgm:pt modelId="{FEB890F8-30DB-4FCD-B492-55585448E867}" type="parTrans" cxnId="{61D1508C-7139-4AF5-89ED-EEDCCA7FA9F6}">
      <dgm:prSet/>
      <dgm:spPr/>
      <dgm:t>
        <a:bodyPr/>
        <a:lstStyle/>
        <a:p>
          <a:endParaRPr lang="en-US"/>
        </a:p>
      </dgm:t>
    </dgm:pt>
    <dgm:pt modelId="{C0171635-1FF8-4E35-8B9A-71B1B0C5D4F1}" type="sibTrans" cxnId="{61D1508C-7139-4AF5-89ED-EEDCCA7FA9F6}">
      <dgm:prSet/>
      <dgm:spPr/>
      <dgm:t>
        <a:bodyPr/>
        <a:lstStyle/>
        <a:p>
          <a:endParaRPr lang="en-US"/>
        </a:p>
      </dgm:t>
    </dgm:pt>
    <dgm:pt modelId="{1910C278-C2DB-40A2-B61F-38AA3FB01B2A}">
      <dgm:prSet/>
      <dgm:spPr/>
      <dgm:t>
        <a:bodyPr/>
        <a:lstStyle/>
        <a:p>
          <a:r>
            <a:rPr lang="en-US"/>
            <a:t>Promoting mental health and wellbeing</a:t>
          </a:r>
        </a:p>
      </dgm:t>
    </dgm:pt>
    <dgm:pt modelId="{82D34D92-2466-4258-BBD0-A6EB4DD4D2B5}" type="parTrans" cxnId="{D1F945F4-4A05-4C17-9C9F-9BEDAC86E4B6}">
      <dgm:prSet/>
      <dgm:spPr/>
      <dgm:t>
        <a:bodyPr/>
        <a:lstStyle/>
        <a:p>
          <a:endParaRPr lang="en-US"/>
        </a:p>
      </dgm:t>
    </dgm:pt>
    <dgm:pt modelId="{7B093B94-936C-46CA-8F40-E10FFE4C40F3}" type="sibTrans" cxnId="{D1F945F4-4A05-4C17-9C9F-9BEDAC86E4B6}">
      <dgm:prSet/>
      <dgm:spPr/>
      <dgm:t>
        <a:bodyPr/>
        <a:lstStyle/>
        <a:p>
          <a:endParaRPr lang="en-US"/>
        </a:p>
      </dgm:t>
    </dgm:pt>
    <dgm:pt modelId="{7CF63787-EBB0-4B88-A8B2-379CA39E6999}">
      <dgm:prSet/>
      <dgm:spPr/>
      <dgm:t>
        <a:bodyPr/>
        <a:lstStyle/>
        <a:p>
          <a:r>
            <a:rPr lang="en-US"/>
            <a:t>These goals guide international healthcare policies and strategies.</a:t>
          </a:r>
        </a:p>
      </dgm:t>
    </dgm:pt>
    <dgm:pt modelId="{78F9C458-CA16-476C-9377-45ABA1BD9EF6}" type="parTrans" cxnId="{AE1B3C34-3152-4E4E-8797-7B410C3C044C}">
      <dgm:prSet/>
      <dgm:spPr/>
      <dgm:t>
        <a:bodyPr/>
        <a:lstStyle/>
        <a:p>
          <a:endParaRPr lang="en-US"/>
        </a:p>
      </dgm:t>
    </dgm:pt>
    <dgm:pt modelId="{3F7A37CF-434D-4D8B-84D6-CDEEB79CEA3D}" type="sibTrans" cxnId="{AE1B3C34-3152-4E4E-8797-7B410C3C044C}">
      <dgm:prSet/>
      <dgm:spPr/>
      <dgm:t>
        <a:bodyPr/>
        <a:lstStyle/>
        <a:p>
          <a:endParaRPr lang="en-US"/>
        </a:p>
      </dgm:t>
    </dgm:pt>
    <dgm:pt modelId="{E9723765-E53D-6C4B-BB4B-11D9DEB7BC7B}" type="pres">
      <dgm:prSet presAssocID="{F2576E86-1964-45A9-B9B3-59E094E945B5}" presName="diagram" presStyleCnt="0">
        <dgm:presLayoutVars>
          <dgm:dir/>
          <dgm:resizeHandles val="exact"/>
        </dgm:presLayoutVars>
      </dgm:prSet>
      <dgm:spPr/>
    </dgm:pt>
    <dgm:pt modelId="{6A71306E-5725-6841-8B25-CD2D7D8F0ABE}" type="pres">
      <dgm:prSet presAssocID="{89EB9EA4-47DA-4EDF-8C18-067EFB3100E4}" presName="node" presStyleLbl="node1" presStyleIdx="0" presStyleCnt="9">
        <dgm:presLayoutVars>
          <dgm:bulletEnabled val="1"/>
        </dgm:presLayoutVars>
      </dgm:prSet>
      <dgm:spPr/>
    </dgm:pt>
    <dgm:pt modelId="{8E8CD348-A4E4-3840-8DD7-E4CBFA45797C}" type="pres">
      <dgm:prSet presAssocID="{D291B8F6-301D-4B8B-BFDA-AA75EF92F144}" presName="sibTrans" presStyleCnt="0"/>
      <dgm:spPr/>
    </dgm:pt>
    <dgm:pt modelId="{0F35BE27-1A40-D147-8294-6AC68C957A2B}" type="pres">
      <dgm:prSet presAssocID="{0FFF5FC5-6EDC-4FD6-BCD4-4FD9977DF299}" presName="node" presStyleLbl="node1" presStyleIdx="1" presStyleCnt="9">
        <dgm:presLayoutVars>
          <dgm:bulletEnabled val="1"/>
        </dgm:presLayoutVars>
      </dgm:prSet>
      <dgm:spPr/>
    </dgm:pt>
    <dgm:pt modelId="{9A47FBA1-1F0E-3040-A096-9C3656AB18E0}" type="pres">
      <dgm:prSet presAssocID="{D1AA0565-022A-4C66-9EC1-88BE240C8CDF}" presName="sibTrans" presStyleCnt="0"/>
      <dgm:spPr/>
    </dgm:pt>
    <dgm:pt modelId="{200C2E6A-E15E-6C4A-9AD9-80EEDB230740}" type="pres">
      <dgm:prSet presAssocID="{E9AF774A-7B3D-4C59-A62A-95DE0099CD77}" presName="node" presStyleLbl="node1" presStyleIdx="2" presStyleCnt="9">
        <dgm:presLayoutVars>
          <dgm:bulletEnabled val="1"/>
        </dgm:presLayoutVars>
      </dgm:prSet>
      <dgm:spPr/>
    </dgm:pt>
    <dgm:pt modelId="{2E181E12-0265-9244-8BE9-A6582C083242}" type="pres">
      <dgm:prSet presAssocID="{0EDC1487-25CE-430E-87D3-77CF8A9CDA76}" presName="sibTrans" presStyleCnt="0"/>
      <dgm:spPr/>
    </dgm:pt>
    <dgm:pt modelId="{F851CDA0-F5BD-7E4E-AD06-A8D1DD32996D}" type="pres">
      <dgm:prSet presAssocID="{A6FB9816-ACB4-44E6-A769-D59B0FA961F5}" presName="node" presStyleLbl="node1" presStyleIdx="3" presStyleCnt="9">
        <dgm:presLayoutVars>
          <dgm:bulletEnabled val="1"/>
        </dgm:presLayoutVars>
      </dgm:prSet>
      <dgm:spPr/>
    </dgm:pt>
    <dgm:pt modelId="{D907FCE9-E6ED-1F42-8757-D32F2C95A2BD}" type="pres">
      <dgm:prSet presAssocID="{2C21482D-2F98-49E6-AE91-D2E49B5DC192}" presName="sibTrans" presStyleCnt="0"/>
      <dgm:spPr/>
    </dgm:pt>
    <dgm:pt modelId="{0EBD9B4D-3726-3140-96E9-8772370EAC0F}" type="pres">
      <dgm:prSet presAssocID="{C2724BC2-D4A7-43D2-B8E1-3A8EC75AE7EC}" presName="node" presStyleLbl="node1" presStyleIdx="4" presStyleCnt="9">
        <dgm:presLayoutVars>
          <dgm:bulletEnabled val="1"/>
        </dgm:presLayoutVars>
      </dgm:prSet>
      <dgm:spPr/>
    </dgm:pt>
    <dgm:pt modelId="{D5B93643-D750-9A4A-B1D7-00273795916B}" type="pres">
      <dgm:prSet presAssocID="{6C5C0F52-4806-4A65-9847-3D4F37E14985}" presName="sibTrans" presStyleCnt="0"/>
      <dgm:spPr/>
    </dgm:pt>
    <dgm:pt modelId="{A98DC252-764A-7E4B-966A-C32DED443F30}" type="pres">
      <dgm:prSet presAssocID="{E4932F30-5598-4761-B929-1060CD2B911B}" presName="node" presStyleLbl="node1" presStyleIdx="5" presStyleCnt="9">
        <dgm:presLayoutVars>
          <dgm:bulletEnabled val="1"/>
        </dgm:presLayoutVars>
      </dgm:prSet>
      <dgm:spPr/>
    </dgm:pt>
    <dgm:pt modelId="{F7191C74-F76E-A844-AD30-B7293EC7C34F}" type="pres">
      <dgm:prSet presAssocID="{E5063F7A-F196-4E29-A53C-394A9E7C1D64}" presName="sibTrans" presStyleCnt="0"/>
      <dgm:spPr/>
    </dgm:pt>
    <dgm:pt modelId="{80CA57DF-667F-4242-985D-341686EEAC5D}" type="pres">
      <dgm:prSet presAssocID="{B31B8A80-BDA6-4C55-992A-2145D965FF6E}" presName="node" presStyleLbl="node1" presStyleIdx="6" presStyleCnt="9">
        <dgm:presLayoutVars>
          <dgm:bulletEnabled val="1"/>
        </dgm:presLayoutVars>
      </dgm:prSet>
      <dgm:spPr/>
    </dgm:pt>
    <dgm:pt modelId="{6B6CBF73-37A6-0C47-B9DB-83A4511C7171}" type="pres">
      <dgm:prSet presAssocID="{C0171635-1FF8-4E35-8B9A-71B1B0C5D4F1}" presName="sibTrans" presStyleCnt="0"/>
      <dgm:spPr/>
    </dgm:pt>
    <dgm:pt modelId="{45487763-77ED-7641-A172-336E677D58D9}" type="pres">
      <dgm:prSet presAssocID="{1910C278-C2DB-40A2-B61F-38AA3FB01B2A}" presName="node" presStyleLbl="node1" presStyleIdx="7" presStyleCnt="9">
        <dgm:presLayoutVars>
          <dgm:bulletEnabled val="1"/>
        </dgm:presLayoutVars>
      </dgm:prSet>
      <dgm:spPr/>
    </dgm:pt>
    <dgm:pt modelId="{18E7BAE4-2E1C-D244-BA7D-701B113AC376}" type="pres">
      <dgm:prSet presAssocID="{7B093B94-936C-46CA-8F40-E10FFE4C40F3}" presName="sibTrans" presStyleCnt="0"/>
      <dgm:spPr/>
    </dgm:pt>
    <dgm:pt modelId="{FEB136DE-94CE-2047-B357-285DD11492AD}" type="pres">
      <dgm:prSet presAssocID="{7CF63787-EBB0-4B88-A8B2-379CA39E6999}" presName="node" presStyleLbl="node1" presStyleIdx="8" presStyleCnt="9">
        <dgm:presLayoutVars>
          <dgm:bulletEnabled val="1"/>
        </dgm:presLayoutVars>
      </dgm:prSet>
      <dgm:spPr/>
    </dgm:pt>
  </dgm:ptLst>
  <dgm:cxnLst>
    <dgm:cxn modelId="{BAC69A0F-8A50-284B-A166-AE396FFFB9BD}" type="presOf" srcId="{89EB9EA4-47DA-4EDF-8C18-067EFB3100E4}" destId="{6A71306E-5725-6841-8B25-CD2D7D8F0ABE}" srcOrd="0" destOrd="0" presId="urn:microsoft.com/office/officeart/2005/8/layout/default"/>
    <dgm:cxn modelId="{4CAFD52B-1B3E-7946-993A-B057E7C5DDDD}" type="presOf" srcId="{7CF63787-EBB0-4B88-A8B2-379CA39E6999}" destId="{FEB136DE-94CE-2047-B357-285DD11492AD}" srcOrd="0" destOrd="0" presId="urn:microsoft.com/office/officeart/2005/8/layout/default"/>
    <dgm:cxn modelId="{AE1B3C34-3152-4E4E-8797-7B410C3C044C}" srcId="{F2576E86-1964-45A9-B9B3-59E094E945B5}" destId="{7CF63787-EBB0-4B88-A8B2-379CA39E6999}" srcOrd="8" destOrd="0" parTransId="{78F9C458-CA16-476C-9377-45ABA1BD9EF6}" sibTransId="{3F7A37CF-434D-4D8B-84D6-CDEEB79CEA3D}"/>
    <dgm:cxn modelId="{EA4A5C49-0010-4130-8801-4645558670C3}" srcId="{F2576E86-1964-45A9-B9B3-59E094E945B5}" destId="{A6FB9816-ACB4-44E6-A769-D59B0FA961F5}" srcOrd="3" destOrd="0" parTransId="{FA2C2C07-D12F-4DF8-A61C-0428912FFC5C}" sibTransId="{2C21482D-2F98-49E6-AE91-D2E49B5DC192}"/>
    <dgm:cxn modelId="{48807249-20C5-45E8-AA8E-C182C7EC6298}" srcId="{F2576E86-1964-45A9-B9B3-59E094E945B5}" destId="{89EB9EA4-47DA-4EDF-8C18-067EFB3100E4}" srcOrd="0" destOrd="0" parTransId="{9FFC3D29-B330-49BC-9F7A-6FEF3814DCDC}" sibTransId="{D291B8F6-301D-4B8B-BFDA-AA75EF92F144}"/>
    <dgm:cxn modelId="{6B028E58-1E8C-4F78-B0B8-7C68E756B1CF}" srcId="{F2576E86-1964-45A9-B9B3-59E094E945B5}" destId="{E9AF774A-7B3D-4C59-A62A-95DE0099CD77}" srcOrd="2" destOrd="0" parTransId="{C659BE17-52D6-4EBF-82EB-AF7E9BC11891}" sibTransId="{0EDC1487-25CE-430E-87D3-77CF8A9CDA76}"/>
    <dgm:cxn modelId="{2A3CC45B-4778-4214-AB28-1D39EF14721D}" srcId="{F2576E86-1964-45A9-B9B3-59E094E945B5}" destId="{E4932F30-5598-4761-B929-1060CD2B911B}" srcOrd="5" destOrd="0" parTransId="{81DC485B-5204-4C1B-86EB-11514FD24996}" sibTransId="{E5063F7A-F196-4E29-A53C-394A9E7C1D64}"/>
    <dgm:cxn modelId="{BA86D579-1066-6349-9870-2A4715EB897F}" type="presOf" srcId="{E4932F30-5598-4761-B929-1060CD2B911B}" destId="{A98DC252-764A-7E4B-966A-C32DED443F30}" srcOrd="0" destOrd="0" presId="urn:microsoft.com/office/officeart/2005/8/layout/default"/>
    <dgm:cxn modelId="{E1A31280-8AEB-E14C-9192-3309D661630E}" type="presOf" srcId="{F2576E86-1964-45A9-B9B3-59E094E945B5}" destId="{E9723765-E53D-6C4B-BB4B-11D9DEB7BC7B}" srcOrd="0" destOrd="0" presId="urn:microsoft.com/office/officeart/2005/8/layout/default"/>
    <dgm:cxn modelId="{61D1508C-7139-4AF5-89ED-EEDCCA7FA9F6}" srcId="{F2576E86-1964-45A9-B9B3-59E094E945B5}" destId="{B31B8A80-BDA6-4C55-992A-2145D965FF6E}" srcOrd="6" destOrd="0" parTransId="{FEB890F8-30DB-4FCD-B492-55585448E867}" sibTransId="{C0171635-1FF8-4E35-8B9A-71B1B0C5D4F1}"/>
    <dgm:cxn modelId="{777E0D9A-4E13-4C33-B5E9-8861D928820D}" srcId="{F2576E86-1964-45A9-B9B3-59E094E945B5}" destId="{0FFF5FC5-6EDC-4FD6-BCD4-4FD9977DF299}" srcOrd="1" destOrd="0" parTransId="{B3C347F4-1E86-42F6-B9B9-46CFC0E08842}" sibTransId="{D1AA0565-022A-4C66-9EC1-88BE240C8CDF}"/>
    <dgm:cxn modelId="{0664BEA0-E1B3-6141-A3B9-896A2A1E7990}" type="presOf" srcId="{A6FB9816-ACB4-44E6-A769-D59B0FA961F5}" destId="{F851CDA0-F5BD-7E4E-AD06-A8D1DD32996D}" srcOrd="0" destOrd="0" presId="urn:microsoft.com/office/officeart/2005/8/layout/default"/>
    <dgm:cxn modelId="{AE51FCA3-E013-C240-A313-AFA9FF3BEED0}" type="presOf" srcId="{1910C278-C2DB-40A2-B61F-38AA3FB01B2A}" destId="{45487763-77ED-7641-A172-336E677D58D9}" srcOrd="0" destOrd="0" presId="urn:microsoft.com/office/officeart/2005/8/layout/default"/>
    <dgm:cxn modelId="{D0E1FBAC-0D48-9043-9728-BD191F5CD51B}" type="presOf" srcId="{B31B8A80-BDA6-4C55-992A-2145D965FF6E}" destId="{80CA57DF-667F-4242-985D-341686EEAC5D}" srcOrd="0" destOrd="0" presId="urn:microsoft.com/office/officeart/2005/8/layout/default"/>
    <dgm:cxn modelId="{7271E9AD-4952-4BF9-9D73-F566F6F182AC}" srcId="{F2576E86-1964-45A9-B9B3-59E094E945B5}" destId="{C2724BC2-D4A7-43D2-B8E1-3A8EC75AE7EC}" srcOrd="4" destOrd="0" parTransId="{36F575D4-6222-4F3B-B018-8E176F5D6832}" sibTransId="{6C5C0F52-4806-4A65-9847-3D4F37E14985}"/>
    <dgm:cxn modelId="{16E9B7CC-4928-9E40-B802-BA2DA6DA17C8}" type="presOf" srcId="{C2724BC2-D4A7-43D2-B8E1-3A8EC75AE7EC}" destId="{0EBD9B4D-3726-3140-96E9-8772370EAC0F}" srcOrd="0" destOrd="0" presId="urn:microsoft.com/office/officeart/2005/8/layout/default"/>
    <dgm:cxn modelId="{1A75C9D6-B5AD-5F4D-BAA9-3D8329D955E3}" type="presOf" srcId="{0FFF5FC5-6EDC-4FD6-BCD4-4FD9977DF299}" destId="{0F35BE27-1A40-D147-8294-6AC68C957A2B}" srcOrd="0" destOrd="0" presId="urn:microsoft.com/office/officeart/2005/8/layout/default"/>
    <dgm:cxn modelId="{F065B9E9-540C-9A4D-9AB4-0A2A774C2192}" type="presOf" srcId="{E9AF774A-7B3D-4C59-A62A-95DE0099CD77}" destId="{200C2E6A-E15E-6C4A-9AD9-80EEDB230740}" srcOrd="0" destOrd="0" presId="urn:microsoft.com/office/officeart/2005/8/layout/default"/>
    <dgm:cxn modelId="{D1F945F4-4A05-4C17-9C9F-9BEDAC86E4B6}" srcId="{F2576E86-1964-45A9-B9B3-59E094E945B5}" destId="{1910C278-C2DB-40A2-B61F-38AA3FB01B2A}" srcOrd="7" destOrd="0" parTransId="{82D34D92-2466-4258-BBD0-A6EB4DD4D2B5}" sibTransId="{7B093B94-936C-46CA-8F40-E10FFE4C40F3}"/>
    <dgm:cxn modelId="{AE3FF230-CED9-B642-9AE2-2CD6880ECA4E}" type="presParOf" srcId="{E9723765-E53D-6C4B-BB4B-11D9DEB7BC7B}" destId="{6A71306E-5725-6841-8B25-CD2D7D8F0ABE}" srcOrd="0" destOrd="0" presId="urn:microsoft.com/office/officeart/2005/8/layout/default"/>
    <dgm:cxn modelId="{CD5C148E-C7CF-4B48-98FD-F225044BFAE8}" type="presParOf" srcId="{E9723765-E53D-6C4B-BB4B-11D9DEB7BC7B}" destId="{8E8CD348-A4E4-3840-8DD7-E4CBFA45797C}" srcOrd="1" destOrd="0" presId="urn:microsoft.com/office/officeart/2005/8/layout/default"/>
    <dgm:cxn modelId="{0BFC9B6B-BDB7-AC4B-B192-A042485EC740}" type="presParOf" srcId="{E9723765-E53D-6C4B-BB4B-11D9DEB7BC7B}" destId="{0F35BE27-1A40-D147-8294-6AC68C957A2B}" srcOrd="2" destOrd="0" presId="urn:microsoft.com/office/officeart/2005/8/layout/default"/>
    <dgm:cxn modelId="{9D9792E0-A792-2E40-A02C-AB886226E495}" type="presParOf" srcId="{E9723765-E53D-6C4B-BB4B-11D9DEB7BC7B}" destId="{9A47FBA1-1F0E-3040-A096-9C3656AB18E0}" srcOrd="3" destOrd="0" presId="urn:microsoft.com/office/officeart/2005/8/layout/default"/>
    <dgm:cxn modelId="{45F14826-1B42-7A4E-952F-42CBACFCADF0}" type="presParOf" srcId="{E9723765-E53D-6C4B-BB4B-11D9DEB7BC7B}" destId="{200C2E6A-E15E-6C4A-9AD9-80EEDB230740}" srcOrd="4" destOrd="0" presId="urn:microsoft.com/office/officeart/2005/8/layout/default"/>
    <dgm:cxn modelId="{6FF5102A-DBA1-0A4D-872C-A7EE725B2A22}" type="presParOf" srcId="{E9723765-E53D-6C4B-BB4B-11D9DEB7BC7B}" destId="{2E181E12-0265-9244-8BE9-A6582C083242}" srcOrd="5" destOrd="0" presId="urn:microsoft.com/office/officeart/2005/8/layout/default"/>
    <dgm:cxn modelId="{16791BA0-DA16-114C-8133-628D5BBD0D41}" type="presParOf" srcId="{E9723765-E53D-6C4B-BB4B-11D9DEB7BC7B}" destId="{F851CDA0-F5BD-7E4E-AD06-A8D1DD32996D}" srcOrd="6" destOrd="0" presId="urn:microsoft.com/office/officeart/2005/8/layout/default"/>
    <dgm:cxn modelId="{77FF7798-0F18-DF47-8242-2C12C0E17C52}" type="presParOf" srcId="{E9723765-E53D-6C4B-BB4B-11D9DEB7BC7B}" destId="{D907FCE9-E6ED-1F42-8757-D32F2C95A2BD}" srcOrd="7" destOrd="0" presId="urn:microsoft.com/office/officeart/2005/8/layout/default"/>
    <dgm:cxn modelId="{E87BC14A-AA8C-284B-88E3-E111930D0AD8}" type="presParOf" srcId="{E9723765-E53D-6C4B-BB4B-11D9DEB7BC7B}" destId="{0EBD9B4D-3726-3140-96E9-8772370EAC0F}" srcOrd="8" destOrd="0" presId="urn:microsoft.com/office/officeart/2005/8/layout/default"/>
    <dgm:cxn modelId="{73795B2A-C58E-8D4B-B056-0D5312B1B39A}" type="presParOf" srcId="{E9723765-E53D-6C4B-BB4B-11D9DEB7BC7B}" destId="{D5B93643-D750-9A4A-B1D7-00273795916B}" srcOrd="9" destOrd="0" presId="urn:microsoft.com/office/officeart/2005/8/layout/default"/>
    <dgm:cxn modelId="{E271543A-C5E3-5C4B-B960-9C1CF27D75AA}" type="presParOf" srcId="{E9723765-E53D-6C4B-BB4B-11D9DEB7BC7B}" destId="{A98DC252-764A-7E4B-966A-C32DED443F30}" srcOrd="10" destOrd="0" presId="urn:microsoft.com/office/officeart/2005/8/layout/default"/>
    <dgm:cxn modelId="{F1347C14-663A-2C44-B1E1-182D172338ED}" type="presParOf" srcId="{E9723765-E53D-6C4B-BB4B-11D9DEB7BC7B}" destId="{F7191C74-F76E-A844-AD30-B7293EC7C34F}" srcOrd="11" destOrd="0" presId="urn:microsoft.com/office/officeart/2005/8/layout/default"/>
    <dgm:cxn modelId="{3571EEB1-876F-6444-B46D-6EF6891DFD32}" type="presParOf" srcId="{E9723765-E53D-6C4B-BB4B-11D9DEB7BC7B}" destId="{80CA57DF-667F-4242-985D-341686EEAC5D}" srcOrd="12" destOrd="0" presId="urn:microsoft.com/office/officeart/2005/8/layout/default"/>
    <dgm:cxn modelId="{8AF18A8B-3D81-2847-89FF-3E4F49110DEC}" type="presParOf" srcId="{E9723765-E53D-6C4B-BB4B-11D9DEB7BC7B}" destId="{6B6CBF73-37A6-0C47-B9DB-83A4511C7171}" srcOrd="13" destOrd="0" presId="urn:microsoft.com/office/officeart/2005/8/layout/default"/>
    <dgm:cxn modelId="{D90A2C29-9EAA-BE41-BE91-FE6220B6499E}" type="presParOf" srcId="{E9723765-E53D-6C4B-BB4B-11D9DEB7BC7B}" destId="{45487763-77ED-7641-A172-336E677D58D9}" srcOrd="14" destOrd="0" presId="urn:microsoft.com/office/officeart/2005/8/layout/default"/>
    <dgm:cxn modelId="{2689229D-692A-C24D-85DB-F94D71515183}" type="presParOf" srcId="{E9723765-E53D-6C4B-BB4B-11D9DEB7BC7B}" destId="{18E7BAE4-2E1C-D244-BA7D-701B113AC376}" srcOrd="15" destOrd="0" presId="urn:microsoft.com/office/officeart/2005/8/layout/default"/>
    <dgm:cxn modelId="{B046B049-D41F-5D43-8B09-9C47A84EEB51}" type="presParOf" srcId="{E9723765-E53D-6C4B-BB4B-11D9DEB7BC7B}" destId="{FEB136DE-94CE-2047-B357-285DD11492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5ADE54-834E-47DE-B149-C55C0852519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E7C382F-1A9C-4E38-9164-E37108ED9512}">
      <dgm:prSet/>
      <dgm:spPr/>
      <dgm:t>
        <a:bodyPr/>
        <a:lstStyle/>
        <a:p>
          <a:r>
            <a:rPr lang="en-US"/>
            <a:t>Modern healthcare systems integrate health, wellbeing and sustainability in service delivery.</a:t>
          </a:r>
        </a:p>
      </dgm:t>
    </dgm:pt>
    <dgm:pt modelId="{59AA791A-49B2-415D-804D-7538039D17A9}" type="parTrans" cxnId="{6125077F-DDBC-4F70-843F-000AB8D8E29F}">
      <dgm:prSet/>
      <dgm:spPr/>
      <dgm:t>
        <a:bodyPr/>
        <a:lstStyle/>
        <a:p>
          <a:endParaRPr lang="en-US"/>
        </a:p>
      </dgm:t>
    </dgm:pt>
    <dgm:pt modelId="{70592AB4-0D66-43C6-A477-F5DB09C087DC}" type="sibTrans" cxnId="{6125077F-DDBC-4F70-843F-000AB8D8E29F}">
      <dgm:prSet/>
      <dgm:spPr/>
      <dgm:t>
        <a:bodyPr/>
        <a:lstStyle/>
        <a:p>
          <a:endParaRPr lang="en-US"/>
        </a:p>
      </dgm:t>
    </dgm:pt>
    <dgm:pt modelId="{BA5163E3-F397-42B4-8803-72088010C3E0}">
      <dgm:prSet/>
      <dgm:spPr/>
      <dgm:t>
        <a:bodyPr/>
        <a:lstStyle/>
        <a:p>
          <a:r>
            <a:rPr lang="en-US"/>
            <a:t>Examples include:</a:t>
          </a:r>
        </a:p>
      </dgm:t>
    </dgm:pt>
    <dgm:pt modelId="{4737B545-ABE8-4E95-B596-8A24E21E25F5}" type="parTrans" cxnId="{D5046430-06E6-4D9B-A7B3-6C2B86C5673E}">
      <dgm:prSet/>
      <dgm:spPr/>
      <dgm:t>
        <a:bodyPr/>
        <a:lstStyle/>
        <a:p>
          <a:endParaRPr lang="en-US"/>
        </a:p>
      </dgm:t>
    </dgm:pt>
    <dgm:pt modelId="{1E13B097-90D1-4A9A-B058-D72B17A3D317}" type="sibTrans" cxnId="{D5046430-06E6-4D9B-A7B3-6C2B86C5673E}">
      <dgm:prSet/>
      <dgm:spPr/>
      <dgm:t>
        <a:bodyPr/>
        <a:lstStyle/>
        <a:p>
          <a:endParaRPr lang="en-US"/>
        </a:p>
      </dgm:t>
    </dgm:pt>
    <dgm:pt modelId="{20337225-38D3-4A2C-B632-E548CF04E220}">
      <dgm:prSet/>
      <dgm:spPr/>
      <dgm:t>
        <a:bodyPr/>
        <a:lstStyle/>
        <a:p>
          <a:r>
            <a:rPr lang="en-US"/>
            <a:t>Holistic patient care approaches</a:t>
          </a:r>
        </a:p>
      </dgm:t>
    </dgm:pt>
    <dgm:pt modelId="{BD1A2766-2552-48C9-A8C9-0B6E5827B773}" type="parTrans" cxnId="{2C87034C-B37E-4F05-BF28-7DCAE655463F}">
      <dgm:prSet/>
      <dgm:spPr/>
      <dgm:t>
        <a:bodyPr/>
        <a:lstStyle/>
        <a:p>
          <a:endParaRPr lang="en-US"/>
        </a:p>
      </dgm:t>
    </dgm:pt>
    <dgm:pt modelId="{3E9E6188-1FBE-4A87-88DA-37C3D607CDA1}" type="sibTrans" cxnId="{2C87034C-B37E-4F05-BF28-7DCAE655463F}">
      <dgm:prSet/>
      <dgm:spPr/>
      <dgm:t>
        <a:bodyPr/>
        <a:lstStyle/>
        <a:p>
          <a:endParaRPr lang="en-US"/>
        </a:p>
      </dgm:t>
    </dgm:pt>
    <dgm:pt modelId="{7A73D46A-7678-4125-B41E-990FA11E4F1A}">
      <dgm:prSet/>
      <dgm:spPr/>
      <dgm:t>
        <a:bodyPr/>
        <a:lstStyle/>
        <a:p>
          <a:r>
            <a:rPr lang="en-US"/>
            <a:t>Community health programs</a:t>
          </a:r>
        </a:p>
      </dgm:t>
    </dgm:pt>
    <dgm:pt modelId="{07C41A03-8DF2-4303-9C0F-A25C8A46D7C4}" type="parTrans" cxnId="{CD236248-80DA-48E7-B3C0-1986CFDEEF8B}">
      <dgm:prSet/>
      <dgm:spPr/>
      <dgm:t>
        <a:bodyPr/>
        <a:lstStyle/>
        <a:p>
          <a:endParaRPr lang="en-US"/>
        </a:p>
      </dgm:t>
    </dgm:pt>
    <dgm:pt modelId="{C9195EDE-F19C-408B-AAA3-B584587C5D2F}" type="sibTrans" cxnId="{CD236248-80DA-48E7-B3C0-1986CFDEEF8B}">
      <dgm:prSet/>
      <dgm:spPr/>
      <dgm:t>
        <a:bodyPr/>
        <a:lstStyle/>
        <a:p>
          <a:endParaRPr lang="en-US"/>
        </a:p>
      </dgm:t>
    </dgm:pt>
    <dgm:pt modelId="{774C627E-7137-4090-A89E-A9943087D518}">
      <dgm:prSet/>
      <dgm:spPr/>
      <dgm:t>
        <a:bodyPr/>
        <a:lstStyle/>
        <a:p>
          <a:r>
            <a:rPr lang="en-US"/>
            <a:t>Telehealth services</a:t>
          </a:r>
        </a:p>
      </dgm:t>
    </dgm:pt>
    <dgm:pt modelId="{C441F36D-BA5B-4047-8D97-2D0F47500202}" type="parTrans" cxnId="{54051605-ECF2-4D9A-9EC9-F8A9EE889F76}">
      <dgm:prSet/>
      <dgm:spPr/>
      <dgm:t>
        <a:bodyPr/>
        <a:lstStyle/>
        <a:p>
          <a:endParaRPr lang="en-US"/>
        </a:p>
      </dgm:t>
    </dgm:pt>
    <dgm:pt modelId="{214DA540-12C8-4501-8867-459F4B88EE47}" type="sibTrans" cxnId="{54051605-ECF2-4D9A-9EC9-F8A9EE889F76}">
      <dgm:prSet/>
      <dgm:spPr/>
      <dgm:t>
        <a:bodyPr/>
        <a:lstStyle/>
        <a:p>
          <a:endParaRPr lang="en-US"/>
        </a:p>
      </dgm:t>
    </dgm:pt>
    <dgm:pt modelId="{8EA48C98-F8BA-43DC-98C3-A9A29C333C6F}">
      <dgm:prSet/>
      <dgm:spPr/>
      <dgm:t>
        <a:bodyPr/>
        <a:lstStyle/>
        <a:p>
          <a:r>
            <a:rPr lang="en-US"/>
            <a:t>Preventive healthcare strategies</a:t>
          </a:r>
        </a:p>
      </dgm:t>
    </dgm:pt>
    <dgm:pt modelId="{22DA5477-6D31-49ED-A68A-21D1B65E2D85}" type="parTrans" cxnId="{D80032F8-1648-4593-85BF-729D4A48EB1E}">
      <dgm:prSet/>
      <dgm:spPr/>
      <dgm:t>
        <a:bodyPr/>
        <a:lstStyle/>
        <a:p>
          <a:endParaRPr lang="en-US"/>
        </a:p>
      </dgm:t>
    </dgm:pt>
    <dgm:pt modelId="{313C4B6F-A8B1-460E-81C6-ED1246E7DB27}" type="sibTrans" cxnId="{D80032F8-1648-4593-85BF-729D4A48EB1E}">
      <dgm:prSet/>
      <dgm:spPr/>
      <dgm:t>
        <a:bodyPr/>
        <a:lstStyle/>
        <a:p>
          <a:endParaRPr lang="en-US"/>
        </a:p>
      </dgm:t>
    </dgm:pt>
    <dgm:pt modelId="{573A1523-271E-42A8-B2B3-B9E99F0BA119}">
      <dgm:prSet/>
      <dgm:spPr/>
      <dgm:t>
        <a:bodyPr/>
        <a:lstStyle/>
        <a:p>
          <a:r>
            <a:rPr lang="en-US"/>
            <a:t>These approaches improve healthcare accessibility, efficiency and patient outcomes.</a:t>
          </a:r>
        </a:p>
      </dgm:t>
    </dgm:pt>
    <dgm:pt modelId="{A2943C1D-A3C9-41ED-A88A-4B40977401A7}" type="parTrans" cxnId="{F5A220D0-37D9-4595-A3C7-C8B262C1AC72}">
      <dgm:prSet/>
      <dgm:spPr/>
      <dgm:t>
        <a:bodyPr/>
        <a:lstStyle/>
        <a:p>
          <a:endParaRPr lang="en-US"/>
        </a:p>
      </dgm:t>
    </dgm:pt>
    <dgm:pt modelId="{40051B5D-A972-42AF-B58B-47BBC4277DDB}" type="sibTrans" cxnId="{F5A220D0-37D9-4595-A3C7-C8B262C1AC72}">
      <dgm:prSet/>
      <dgm:spPr/>
      <dgm:t>
        <a:bodyPr/>
        <a:lstStyle/>
        <a:p>
          <a:endParaRPr lang="en-US"/>
        </a:p>
      </dgm:t>
    </dgm:pt>
    <dgm:pt modelId="{393DEDEC-6651-4C44-B8EB-6C7C573C1F1B}" type="pres">
      <dgm:prSet presAssocID="{495ADE54-834E-47DE-B149-C55C0852519F}" presName="diagram" presStyleCnt="0">
        <dgm:presLayoutVars>
          <dgm:dir/>
          <dgm:resizeHandles val="exact"/>
        </dgm:presLayoutVars>
      </dgm:prSet>
      <dgm:spPr/>
    </dgm:pt>
    <dgm:pt modelId="{0D847A1A-5B62-0941-8446-7790F5890C0A}" type="pres">
      <dgm:prSet presAssocID="{5E7C382F-1A9C-4E38-9164-E37108ED9512}" presName="node" presStyleLbl="node1" presStyleIdx="0" presStyleCnt="7">
        <dgm:presLayoutVars>
          <dgm:bulletEnabled val="1"/>
        </dgm:presLayoutVars>
      </dgm:prSet>
      <dgm:spPr/>
    </dgm:pt>
    <dgm:pt modelId="{5EBC76FB-6315-2B4D-8B31-15664AC20AB1}" type="pres">
      <dgm:prSet presAssocID="{70592AB4-0D66-43C6-A477-F5DB09C087DC}" presName="sibTrans" presStyleCnt="0"/>
      <dgm:spPr/>
    </dgm:pt>
    <dgm:pt modelId="{C886F35F-6E72-3A4C-89B0-BB6C304769B9}" type="pres">
      <dgm:prSet presAssocID="{BA5163E3-F397-42B4-8803-72088010C3E0}" presName="node" presStyleLbl="node1" presStyleIdx="1" presStyleCnt="7">
        <dgm:presLayoutVars>
          <dgm:bulletEnabled val="1"/>
        </dgm:presLayoutVars>
      </dgm:prSet>
      <dgm:spPr/>
    </dgm:pt>
    <dgm:pt modelId="{6EE06785-80C0-104C-856A-A7FD0AEAD2D6}" type="pres">
      <dgm:prSet presAssocID="{1E13B097-90D1-4A9A-B058-D72B17A3D317}" presName="sibTrans" presStyleCnt="0"/>
      <dgm:spPr/>
    </dgm:pt>
    <dgm:pt modelId="{83753734-9667-1246-ADE9-8ACC0769B25B}" type="pres">
      <dgm:prSet presAssocID="{20337225-38D3-4A2C-B632-E548CF04E220}" presName="node" presStyleLbl="node1" presStyleIdx="2" presStyleCnt="7">
        <dgm:presLayoutVars>
          <dgm:bulletEnabled val="1"/>
        </dgm:presLayoutVars>
      </dgm:prSet>
      <dgm:spPr/>
    </dgm:pt>
    <dgm:pt modelId="{6A54D107-4676-2945-B53B-DA5FF3538764}" type="pres">
      <dgm:prSet presAssocID="{3E9E6188-1FBE-4A87-88DA-37C3D607CDA1}" presName="sibTrans" presStyleCnt="0"/>
      <dgm:spPr/>
    </dgm:pt>
    <dgm:pt modelId="{D24BD1DB-77B6-F743-90A6-AFAC746A308A}" type="pres">
      <dgm:prSet presAssocID="{7A73D46A-7678-4125-B41E-990FA11E4F1A}" presName="node" presStyleLbl="node1" presStyleIdx="3" presStyleCnt="7">
        <dgm:presLayoutVars>
          <dgm:bulletEnabled val="1"/>
        </dgm:presLayoutVars>
      </dgm:prSet>
      <dgm:spPr/>
    </dgm:pt>
    <dgm:pt modelId="{C4D7ECE4-137F-2940-A5DF-6C3E730FE451}" type="pres">
      <dgm:prSet presAssocID="{C9195EDE-F19C-408B-AAA3-B584587C5D2F}" presName="sibTrans" presStyleCnt="0"/>
      <dgm:spPr/>
    </dgm:pt>
    <dgm:pt modelId="{D27BC8F7-AE29-2D48-9A3B-09440429873C}" type="pres">
      <dgm:prSet presAssocID="{774C627E-7137-4090-A89E-A9943087D518}" presName="node" presStyleLbl="node1" presStyleIdx="4" presStyleCnt="7">
        <dgm:presLayoutVars>
          <dgm:bulletEnabled val="1"/>
        </dgm:presLayoutVars>
      </dgm:prSet>
      <dgm:spPr/>
    </dgm:pt>
    <dgm:pt modelId="{C450FC48-0A04-C349-A65B-B8D6170D8EE7}" type="pres">
      <dgm:prSet presAssocID="{214DA540-12C8-4501-8867-459F4B88EE47}" presName="sibTrans" presStyleCnt="0"/>
      <dgm:spPr/>
    </dgm:pt>
    <dgm:pt modelId="{FD220F85-8407-3948-81FD-48D41EA7EDA9}" type="pres">
      <dgm:prSet presAssocID="{8EA48C98-F8BA-43DC-98C3-A9A29C333C6F}" presName="node" presStyleLbl="node1" presStyleIdx="5" presStyleCnt="7">
        <dgm:presLayoutVars>
          <dgm:bulletEnabled val="1"/>
        </dgm:presLayoutVars>
      </dgm:prSet>
      <dgm:spPr/>
    </dgm:pt>
    <dgm:pt modelId="{26ADFB74-E31D-C940-9343-1617E0EF1F67}" type="pres">
      <dgm:prSet presAssocID="{313C4B6F-A8B1-460E-81C6-ED1246E7DB27}" presName="sibTrans" presStyleCnt="0"/>
      <dgm:spPr/>
    </dgm:pt>
    <dgm:pt modelId="{7D67C064-69D4-8D4D-A8B5-B320989BD314}" type="pres">
      <dgm:prSet presAssocID="{573A1523-271E-42A8-B2B3-B9E99F0BA119}" presName="node" presStyleLbl="node1" presStyleIdx="6" presStyleCnt="7">
        <dgm:presLayoutVars>
          <dgm:bulletEnabled val="1"/>
        </dgm:presLayoutVars>
      </dgm:prSet>
      <dgm:spPr/>
    </dgm:pt>
  </dgm:ptLst>
  <dgm:cxnLst>
    <dgm:cxn modelId="{54051605-ECF2-4D9A-9EC9-F8A9EE889F76}" srcId="{495ADE54-834E-47DE-B149-C55C0852519F}" destId="{774C627E-7137-4090-A89E-A9943087D518}" srcOrd="4" destOrd="0" parTransId="{C441F36D-BA5B-4047-8D97-2D0F47500202}" sibTransId="{214DA540-12C8-4501-8867-459F4B88EE47}"/>
    <dgm:cxn modelId="{4CC90B0D-0BD8-DF48-80C3-D0C9575FEC88}" type="presOf" srcId="{7A73D46A-7678-4125-B41E-990FA11E4F1A}" destId="{D24BD1DB-77B6-F743-90A6-AFAC746A308A}" srcOrd="0" destOrd="0" presId="urn:microsoft.com/office/officeart/2005/8/layout/default"/>
    <dgm:cxn modelId="{1013FF2F-5F24-DF4C-915E-594F02F5E87A}" type="presOf" srcId="{5E7C382F-1A9C-4E38-9164-E37108ED9512}" destId="{0D847A1A-5B62-0941-8446-7790F5890C0A}" srcOrd="0" destOrd="0" presId="urn:microsoft.com/office/officeart/2005/8/layout/default"/>
    <dgm:cxn modelId="{D5046430-06E6-4D9B-A7B3-6C2B86C5673E}" srcId="{495ADE54-834E-47DE-B149-C55C0852519F}" destId="{BA5163E3-F397-42B4-8803-72088010C3E0}" srcOrd="1" destOrd="0" parTransId="{4737B545-ABE8-4E95-B596-8A24E21E25F5}" sibTransId="{1E13B097-90D1-4A9A-B058-D72B17A3D317}"/>
    <dgm:cxn modelId="{4251D945-63B6-E144-8000-7C65A71D07E9}" type="presOf" srcId="{20337225-38D3-4A2C-B632-E548CF04E220}" destId="{83753734-9667-1246-ADE9-8ACC0769B25B}" srcOrd="0" destOrd="0" presId="urn:microsoft.com/office/officeart/2005/8/layout/default"/>
    <dgm:cxn modelId="{CD236248-80DA-48E7-B3C0-1986CFDEEF8B}" srcId="{495ADE54-834E-47DE-B149-C55C0852519F}" destId="{7A73D46A-7678-4125-B41E-990FA11E4F1A}" srcOrd="3" destOrd="0" parTransId="{07C41A03-8DF2-4303-9C0F-A25C8A46D7C4}" sibTransId="{C9195EDE-F19C-408B-AAA3-B584587C5D2F}"/>
    <dgm:cxn modelId="{2C87034C-B37E-4F05-BF28-7DCAE655463F}" srcId="{495ADE54-834E-47DE-B149-C55C0852519F}" destId="{20337225-38D3-4A2C-B632-E548CF04E220}" srcOrd="2" destOrd="0" parTransId="{BD1A2766-2552-48C9-A8C9-0B6E5827B773}" sibTransId="{3E9E6188-1FBE-4A87-88DA-37C3D607CDA1}"/>
    <dgm:cxn modelId="{954D7369-771D-024F-84DF-AEC33184536A}" type="presOf" srcId="{495ADE54-834E-47DE-B149-C55C0852519F}" destId="{393DEDEC-6651-4C44-B8EB-6C7C573C1F1B}" srcOrd="0" destOrd="0" presId="urn:microsoft.com/office/officeart/2005/8/layout/default"/>
    <dgm:cxn modelId="{D0B23879-EF3C-8F4D-BDF1-485BF4D06E4D}" type="presOf" srcId="{BA5163E3-F397-42B4-8803-72088010C3E0}" destId="{C886F35F-6E72-3A4C-89B0-BB6C304769B9}" srcOrd="0" destOrd="0" presId="urn:microsoft.com/office/officeart/2005/8/layout/default"/>
    <dgm:cxn modelId="{6125077F-DDBC-4F70-843F-000AB8D8E29F}" srcId="{495ADE54-834E-47DE-B149-C55C0852519F}" destId="{5E7C382F-1A9C-4E38-9164-E37108ED9512}" srcOrd="0" destOrd="0" parTransId="{59AA791A-49B2-415D-804D-7538039D17A9}" sibTransId="{70592AB4-0D66-43C6-A477-F5DB09C087DC}"/>
    <dgm:cxn modelId="{69F45C97-21FA-A045-996A-3AA85F67051D}" type="presOf" srcId="{774C627E-7137-4090-A89E-A9943087D518}" destId="{D27BC8F7-AE29-2D48-9A3B-09440429873C}" srcOrd="0" destOrd="0" presId="urn:microsoft.com/office/officeart/2005/8/layout/default"/>
    <dgm:cxn modelId="{F5A220D0-37D9-4595-A3C7-C8B262C1AC72}" srcId="{495ADE54-834E-47DE-B149-C55C0852519F}" destId="{573A1523-271E-42A8-B2B3-B9E99F0BA119}" srcOrd="6" destOrd="0" parTransId="{A2943C1D-A3C9-41ED-A88A-4B40977401A7}" sibTransId="{40051B5D-A972-42AF-B58B-47BBC4277DDB}"/>
    <dgm:cxn modelId="{BDC3F6D1-DCCE-CF4B-830F-4A96FD0AC148}" type="presOf" srcId="{8EA48C98-F8BA-43DC-98C3-A9A29C333C6F}" destId="{FD220F85-8407-3948-81FD-48D41EA7EDA9}" srcOrd="0" destOrd="0" presId="urn:microsoft.com/office/officeart/2005/8/layout/default"/>
    <dgm:cxn modelId="{D80032F8-1648-4593-85BF-729D4A48EB1E}" srcId="{495ADE54-834E-47DE-B149-C55C0852519F}" destId="{8EA48C98-F8BA-43DC-98C3-A9A29C333C6F}" srcOrd="5" destOrd="0" parTransId="{22DA5477-6D31-49ED-A68A-21D1B65E2D85}" sibTransId="{313C4B6F-A8B1-460E-81C6-ED1246E7DB27}"/>
    <dgm:cxn modelId="{6AF11BFE-2C13-F24F-B77D-2898C33BF455}" type="presOf" srcId="{573A1523-271E-42A8-B2B3-B9E99F0BA119}" destId="{7D67C064-69D4-8D4D-A8B5-B320989BD314}" srcOrd="0" destOrd="0" presId="urn:microsoft.com/office/officeart/2005/8/layout/default"/>
    <dgm:cxn modelId="{B3CB7B34-D135-F74A-8E8D-9E2445E7F5FE}" type="presParOf" srcId="{393DEDEC-6651-4C44-B8EB-6C7C573C1F1B}" destId="{0D847A1A-5B62-0941-8446-7790F5890C0A}" srcOrd="0" destOrd="0" presId="urn:microsoft.com/office/officeart/2005/8/layout/default"/>
    <dgm:cxn modelId="{31B90A33-8BBD-684D-8EF2-FBD2E749F002}" type="presParOf" srcId="{393DEDEC-6651-4C44-B8EB-6C7C573C1F1B}" destId="{5EBC76FB-6315-2B4D-8B31-15664AC20AB1}" srcOrd="1" destOrd="0" presId="urn:microsoft.com/office/officeart/2005/8/layout/default"/>
    <dgm:cxn modelId="{E6BEDDBF-002E-8948-9B8B-ABE2453B5266}" type="presParOf" srcId="{393DEDEC-6651-4C44-B8EB-6C7C573C1F1B}" destId="{C886F35F-6E72-3A4C-89B0-BB6C304769B9}" srcOrd="2" destOrd="0" presId="urn:microsoft.com/office/officeart/2005/8/layout/default"/>
    <dgm:cxn modelId="{7DBAF7F3-8D0D-EC47-B179-605C0DC3EE4E}" type="presParOf" srcId="{393DEDEC-6651-4C44-B8EB-6C7C573C1F1B}" destId="{6EE06785-80C0-104C-856A-A7FD0AEAD2D6}" srcOrd="3" destOrd="0" presId="urn:microsoft.com/office/officeart/2005/8/layout/default"/>
    <dgm:cxn modelId="{6993A342-3EFC-3542-96B8-1AF56A82D5AA}" type="presParOf" srcId="{393DEDEC-6651-4C44-B8EB-6C7C573C1F1B}" destId="{83753734-9667-1246-ADE9-8ACC0769B25B}" srcOrd="4" destOrd="0" presId="urn:microsoft.com/office/officeart/2005/8/layout/default"/>
    <dgm:cxn modelId="{7F860868-66A5-0A48-B2AB-36CCF2881507}" type="presParOf" srcId="{393DEDEC-6651-4C44-B8EB-6C7C573C1F1B}" destId="{6A54D107-4676-2945-B53B-DA5FF3538764}" srcOrd="5" destOrd="0" presId="urn:microsoft.com/office/officeart/2005/8/layout/default"/>
    <dgm:cxn modelId="{357C3851-54BB-2D4C-A8BE-7F038349A6FB}" type="presParOf" srcId="{393DEDEC-6651-4C44-B8EB-6C7C573C1F1B}" destId="{D24BD1DB-77B6-F743-90A6-AFAC746A308A}" srcOrd="6" destOrd="0" presId="urn:microsoft.com/office/officeart/2005/8/layout/default"/>
    <dgm:cxn modelId="{EDFD4997-7443-4446-A0BF-8C3E6B5F4832}" type="presParOf" srcId="{393DEDEC-6651-4C44-B8EB-6C7C573C1F1B}" destId="{C4D7ECE4-137F-2940-A5DF-6C3E730FE451}" srcOrd="7" destOrd="0" presId="urn:microsoft.com/office/officeart/2005/8/layout/default"/>
    <dgm:cxn modelId="{7CE02C5A-3245-8149-B640-5C28843585B1}" type="presParOf" srcId="{393DEDEC-6651-4C44-B8EB-6C7C573C1F1B}" destId="{D27BC8F7-AE29-2D48-9A3B-09440429873C}" srcOrd="8" destOrd="0" presId="urn:microsoft.com/office/officeart/2005/8/layout/default"/>
    <dgm:cxn modelId="{750213F3-6D3C-A74B-8656-B387EDA06D8E}" type="presParOf" srcId="{393DEDEC-6651-4C44-B8EB-6C7C573C1F1B}" destId="{C450FC48-0A04-C349-A65B-B8D6170D8EE7}" srcOrd="9" destOrd="0" presId="urn:microsoft.com/office/officeart/2005/8/layout/default"/>
    <dgm:cxn modelId="{B399E56D-5C1D-1D40-831C-B3614763CD24}" type="presParOf" srcId="{393DEDEC-6651-4C44-B8EB-6C7C573C1F1B}" destId="{FD220F85-8407-3948-81FD-48D41EA7EDA9}" srcOrd="10" destOrd="0" presId="urn:microsoft.com/office/officeart/2005/8/layout/default"/>
    <dgm:cxn modelId="{3BBC1B33-CA2E-474D-8078-2D921BB00C8E}" type="presParOf" srcId="{393DEDEC-6651-4C44-B8EB-6C7C573C1F1B}" destId="{26ADFB74-E31D-C940-9343-1617E0EF1F67}" srcOrd="11" destOrd="0" presId="urn:microsoft.com/office/officeart/2005/8/layout/default"/>
    <dgm:cxn modelId="{64C9B73C-899D-4143-832B-E8567B191094}" type="presParOf" srcId="{393DEDEC-6651-4C44-B8EB-6C7C573C1F1B}" destId="{7D67C064-69D4-8D4D-A8B5-B320989BD314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552A4D8-3A5E-4A16-9CBD-93168658E28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B517F64-E8C2-4956-A679-7CA7D56A54BA}">
      <dgm:prSet/>
      <dgm:spPr/>
      <dgm:t>
        <a:bodyPr/>
        <a:lstStyle/>
        <a:p>
          <a:pPr>
            <a:defRPr cap="all"/>
          </a:pPr>
          <a:r>
            <a:rPr lang="en-US"/>
            <a:t>Several theoretical models explain how health is understood and addressed in healthcare systems.</a:t>
          </a:r>
        </a:p>
      </dgm:t>
    </dgm:pt>
    <dgm:pt modelId="{93424171-B8F0-4BBE-979D-59EAF13761BB}" type="parTrans" cxnId="{AEFD7ACC-3BA4-4D96-962C-F4DF1A962F89}">
      <dgm:prSet/>
      <dgm:spPr/>
      <dgm:t>
        <a:bodyPr/>
        <a:lstStyle/>
        <a:p>
          <a:endParaRPr lang="en-US"/>
        </a:p>
      </dgm:t>
    </dgm:pt>
    <dgm:pt modelId="{E286225C-9EC9-4AD3-BD14-A9DCD1844FA2}" type="sibTrans" cxnId="{AEFD7ACC-3BA4-4D96-962C-F4DF1A962F89}">
      <dgm:prSet/>
      <dgm:spPr/>
      <dgm:t>
        <a:bodyPr/>
        <a:lstStyle/>
        <a:p>
          <a:endParaRPr lang="en-US"/>
        </a:p>
      </dgm:t>
    </dgm:pt>
    <dgm:pt modelId="{5F2B0933-0B0F-4202-9044-9E65DBB60D4E}">
      <dgm:prSet/>
      <dgm:spPr/>
      <dgm:t>
        <a:bodyPr/>
        <a:lstStyle/>
        <a:p>
          <a:pPr>
            <a:defRPr cap="all"/>
          </a:pPr>
          <a:r>
            <a:rPr lang="en-US"/>
            <a:t>Key models include:</a:t>
          </a:r>
        </a:p>
      </dgm:t>
    </dgm:pt>
    <dgm:pt modelId="{C2FACAEF-D4AB-4382-93A9-A1D0894D9A27}" type="parTrans" cxnId="{26860A11-205F-40A6-AE97-C210631A7DD9}">
      <dgm:prSet/>
      <dgm:spPr/>
      <dgm:t>
        <a:bodyPr/>
        <a:lstStyle/>
        <a:p>
          <a:endParaRPr lang="en-US"/>
        </a:p>
      </dgm:t>
    </dgm:pt>
    <dgm:pt modelId="{82511C16-68D2-494A-BC40-327285D94FD4}" type="sibTrans" cxnId="{26860A11-205F-40A6-AE97-C210631A7DD9}">
      <dgm:prSet/>
      <dgm:spPr/>
      <dgm:t>
        <a:bodyPr/>
        <a:lstStyle/>
        <a:p>
          <a:endParaRPr lang="en-US"/>
        </a:p>
      </dgm:t>
    </dgm:pt>
    <dgm:pt modelId="{402922B7-2805-4C24-8012-E150B4824843}">
      <dgm:prSet/>
      <dgm:spPr/>
      <dgm:t>
        <a:bodyPr/>
        <a:lstStyle/>
        <a:p>
          <a:pPr>
            <a:defRPr cap="all"/>
          </a:pPr>
          <a:r>
            <a:rPr lang="en-US"/>
            <a:t>Biomedical model</a:t>
          </a:r>
        </a:p>
      </dgm:t>
    </dgm:pt>
    <dgm:pt modelId="{3BE3D743-398F-43DE-A9B6-EEB2382E8827}" type="parTrans" cxnId="{74E5C31E-DF44-493D-9C0D-9F2BF0FBC93E}">
      <dgm:prSet/>
      <dgm:spPr/>
      <dgm:t>
        <a:bodyPr/>
        <a:lstStyle/>
        <a:p>
          <a:endParaRPr lang="en-US"/>
        </a:p>
      </dgm:t>
    </dgm:pt>
    <dgm:pt modelId="{4242C93E-B96D-4879-9499-75FF17139115}" type="sibTrans" cxnId="{74E5C31E-DF44-493D-9C0D-9F2BF0FBC93E}">
      <dgm:prSet/>
      <dgm:spPr/>
      <dgm:t>
        <a:bodyPr/>
        <a:lstStyle/>
        <a:p>
          <a:endParaRPr lang="en-US"/>
        </a:p>
      </dgm:t>
    </dgm:pt>
    <dgm:pt modelId="{0709682F-01CC-4120-A2BF-543EE6A0F9FB}">
      <dgm:prSet/>
      <dgm:spPr/>
      <dgm:t>
        <a:bodyPr/>
        <a:lstStyle/>
        <a:p>
          <a:pPr>
            <a:defRPr cap="all"/>
          </a:pPr>
          <a:r>
            <a:rPr lang="en-US"/>
            <a:t>Ecological model</a:t>
          </a:r>
        </a:p>
      </dgm:t>
    </dgm:pt>
    <dgm:pt modelId="{C81FA601-CBA8-426F-A7AB-4ED90B050A92}" type="parTrans" cxnId="{FFD8ECC6-E0A7-4F55-A7B0-82DA2EFFE3C0}">
      <dgm:prSet/>
      <dgm:spPr/>
      <dgm:t>
        <a:bodyPr/>
        <a:lstStyle/>
        <a:p>
          <a:endParaRPr lang="en-US"/>
        </a:p>
      </dgm:t>
    </dgm:pt>
    <dgm:pt modelId="{329EBCF5-FCD0-471C-B0E7-2E43FA65F61B}" type="sibTrans" cxnId="{FFD8ECC6-E0A7-4F55-A7B0-82DA2EFFE3C0}">
      <dgm:prSet/>
      <dgm:spPr/>
      <dgm:t>
        <a:bodyPr/>
        <a:lstStyle/>
        <a:p>
          <a:endParaRPr lang="en-US"/>
        </a:p>
      </dgm:t>
    </dgm:pt>
    <dgm:pt modelId="{C8D70415-6097-44A5-97A4-D576BA75C1D1}">
      <dgm:prSet/>
      <dgm:spPr/>
      <dgm:t>
        <a:bodyPr/>
        <a:lstStyle/>
        <a:p>
          <a:pPr>
            <a:defRPr cap="all"/>
          </a:pPr>
          <a:r>
            <a:rPr lang="en-US"/>
            <a:t>Psychosocial model</a:t>
          </a:r>
        </a:p>
      </dgm:t>
    </dgm:pt>
    <dgm:pt modelId="{8E3AA986-EACA-48C5-A601-493D66B13947}" type="parTrans" cxnId="{CBA99786-9DD7-4BA3-9278-7EA494C6E31E}">
      <dgm:prSet/>
      <dgm:spPr/>
      <dgm:t>
        <a:bodyPr/>
        <a:lstStyle/>
        <a:p>
          <a:endParaRPr lang="en-US"/>
        </a:p>
      </dgm:t>
    </dgm:pt>
    <dgm:pt modelId="{CE2E2D1C-7C5B-4342-93F8-EE2332BF0CCD}" type="sibTrans" cxnId="{CBA99786-9DD7-4BA3-9278-7EA494C6E31E}">
      <dgm:prSet/>
      <dgm:spPr/>
      <dgm:t>
        <a:bodyPr/>
        <a:lstStyle/>
        <a:p>
          <a:endParaRPr lang="en-US"/>
        </a:p>
      </dgm:t>
    </dgm:pt>
    <dgm:pt modelId="{B529DFCD-E28C-4DE1-BEB4-B2A507F2AA36}">
      <dgm:prSet/>
      <dgm:spPr/>
      <dgm:t>
        <a:bodyPr/>
        <a:lstStyle/>
        <a:p>
          <a:pPr>
            <a:defRPr cap="all"/>
          </a:pPr>
          <a:r>
            <a:rPr lang="en-US"/>
            <a:t>Holistic model</a:t>
          </a:r>
        </a:p>
      </dgm:t>
    </dgm:pt>
    <dgm:pt modelId="{87C1731B-ED19-4ACD-B1BE-F8F8060E0DA3}" type="parTrans" cxnId="{14E06410-9CF3-41F3-8C2F-C651D2F59CCB}">
      <dgm:prSet/>
      <dgm:spPr/>
      <dgm:t>
        <a:bodyPr/>
        <a:lstStyle/>
        <a:p>
          <a:endParaRPr lang="en-US"/>
        </a:p>
      </dgm:t>
    </dgm:pt>
    <dgm:pt modelId="{2080626D-D366-4043-BABB-1FA9C97639FA}" type="sibTrans" cxnId="{14E06410-9CF3-41F3-8C2F-C651D2F59CCB}">
      <dgm:prSet/>
      <dgm:spPr/>
      <dgm:t>
        <a:bodyPr/>
        <a:lstStyle/>
        <a:p>
          <a:endParaRPr lang="en-US"/>
        </a:p>
      </dgm:t>
    </dgm:pt>
    <dgm:pt modelId="{6A49F9C3-1B54-4617-9A0A-085B6D5C65CF}">
      <dgm:prSet/>
      <dgm:spPr/>
      <dgm:t>
        <a:bodyPr/>
        <a:lstStyle/>
        <a:p>
          <a:pPr>
            <a:defRPr cap="all"/>
          </a:pPr>
          <a:r>
            <a:rPr lang="en-US"/>
            <a:t>Each model focuses on different factors influencing health and disease.</a:t>
          </a:r>
        </a:p>
      </dgm:t>
    </dgm:pt>
    <dgm:pt modelId="{DC9F8AF0-95D6-45C7-9383-5A64E749D56D}" type="parTrans" cxnId="{B1B53766-0505-4575-8835-4C367A725A0B}">
      <dgm:prSet/>
      <dgm:spPr/>
      <dgm:t>
        <a:bodyPr/>
        <a:lstStyle/>
        <a:p>
          <a:endParaRPr lang="en-US"/>
        </a:p>
      </dgm:t>
    </dgm:pt>
    <dgm:pt modelId="{F5367C16-BCBE-4BFE-927A-1FC3EEF455AE}" type="sibTrans" cxnId="{B1B53766-0505-4575-8835-4C367A725A0B}">
      <dgm:prSet/>
      <dgm:spPr/>
      <dgm:t>
        <a:bodyPr/>
        <a:lstStyle/>
        <a:p>
          <a:endParaRPr lang="en-US"/>
        </a:p>
      </dgm:t>
    </dgm:pt>
    <dgm:pt modelId="{9B91409A-93F3-4EF2-A5BF-B74CAA8D2138}" type="pres">
      <dgm:prSet presAssocID="{4552A4D8-3A5E-4A16-9CBD-93168658E280}" presName="root" presStyleCnt="0">
        <dgm:presLayoutVars>
          <dgm:dir/>
          <dgm:resizeHandles val="exact"/>
        </dgm:presLayoutVars>
      </dgm:prSet>
      <dgm:spPr/>
    </dgm:pt>
    <dgm:pt modelId="{192DF004-72FF-40F3-B7A2-9C4EFC7CD117}" type="pres">
      <dgm:prSet presAssocID="{2B517F64-E8C2-4956-A679-7CA7D56A54BA}" presName="compNode" presStyleCnt="0"/>
      <dgm:spPr/>
    </dgm:pt>
    <dgm:pt modelId="{F71A4816-6362-4F30-AB2C-A7CF0C478941}" type="pres">
      <dgm:prSet presAssocID="{2B517F64-E8C2-4956-A679-7CA7D56A54BA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27F6A29C-2468-4928-9BE0-6AE42D0F5373}" type="pres">
      <dgm:prSet presAssocID="{2B517F64-E8C2-4956-A679-7CA7D56A54BA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77FA4AD6-13ED-45C9-9733-677D3FB5CFED}" type="pres">
      <dgm:prSet presAssocID="{2B517F64-E8C2-4956-A679-7CA7D56A54BA}" presName="spaceRect" presStyleCnt="0"/>
      <dgm:spPr/>
    </dgm:pt>
    <dgm:pt modelId="{06CA8F6C-3A3D-4682-A05C-194345F13AD6}" type="pres">
      <dgm:prSet presAssocID="{2B517F64-E8C2-4956-A679-7CA7D56A54BA}" presName="textRect" presStyleLbl="revTx" presStyleIdx="0" presStyleCnt="7">
        <dgm:presLayoutVars>
          <dgm:chMax val="1"/>
          <dgm:chPref val="1"/>
        </dgm:presLayoutVars>
      </dgm:prSet>
      <dgm:spPr/>
    </dgm:pt>
    <dgm:pt modelId="{F1ACE811-2809-4090-A445-967FC83081C7}" type="pres">
      <dgm:prSet presAssocID="{E286225C-9EC9-4AD3-BD14-A9DCD1844FA2}" presName="sibTrans" presStyleCnt="0"/>
      <dgm:spPr/>
    </dgm:pt>
    <dgm:pt modelId="{64F588BD-5635-4AA6-B1FA-5B6C53E9E695}" type="pres">
      <dgm:prSet presAssocID="{5F2B0933-0B0F-4202-9044-9E65DBB60D4E}" presName="compNode" presStyleCnt="0"/>
      <dgm:spPr/>
    </dgm:pt>
    <dgm:pt modelId="{CA5EECAA-1B73-4D25-939C-E751A1298816}" type="pres">
      <dgm:prSet presAssocID="{5F2B0933-0B0F-4202-9044-9E65DBB60D4E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0B999C29-5B4D-48C6-A287-350BCEA0E32F}" type="pres">
      <dgm:prSet presAssocID="{5F2B0933-0B0F-4202-9044-9E65DBB60D4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411BE934-BB13-4AC2-96AB-207CC92ECBAF}" type="pres">
      <dgm:prSet presAssocID="{5F2B0933-0B0F-4202-9044-9E65DBB60D4E}" presName="spaceRect" presStyleCnt="0"/>
      <dgm:spPr/>
    </dgm:pt>
    <dgm:pt modelId="{089C6EDD-6B29-4350-B751-110A721D0C98}" type="pres">
      <dgm:prSet presAssocID="{5F2B0933-0B0F-4202-9044-9E65DBB60D4E}" presName="textRect" presStyleLbl="revTx" presStyleIdx="1" presStyleCnt="7">
        <dgm:presLayoutVars>
          <dgm:chMax val="1"/>
          <dgm:chPref val="1"/>
        </dgm:presLayoutVars>
      </dgm:prSet>
      <dgm:spPr/>
    </dgm:pt>
    <dgm:pt modelId="{DBEA8950-BCED-4F29-B711-AD9B335B76C6}" type="pres">
      <dgm:prSet presAssocID="{82511C16-68D2-494A-BC40-327285D94FD4}" presName="sibTrans" presStyleCnt="0"/>
      <dgm:spPr/>
    </dgm:pt>
    <dgm:pt modelId="{726BFE53-A80F-4C61-9665-A69A8775068D}" type="pres">
      <dgm:prSet presAssocID="{402922B7-2805-4C24-8012-E150B4824843}" presName="compNode" presStyleCnt="0"/>
      <dgm:spPr/>
    </dgm:pt>
    <dgm:pt modelId="{A5A62AA8-B1CC-4806-85A6-F227EE00800A}" type="pres">
      <dgm:prSet presAssocID="{402922B7-2805-4C24-8012-E150B4824843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AC6B02D1-C606-46DD-86BB-794D2E3DF85E}" type="pres">
      <dgm:prSet presAssocID="{402922B7-2805-4C24-8012-E150B4824843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6183F188-E884-4C16-A0ED-29AEEDD31C71}" type="pres">
      <dgm:prSet presAssocID="{402922B7-2805-4C24-8012-E150B4824843}" presName="spaceRect" presStyleCnt="0"/>
      <dgm:spPr/>
    </dgm:pt>
    <dgm:pt modelId="{60520200-ECAF-4DFA-BAFD-FD84EC56EA1C}" type="pres">
      <dgm:prSet presAssocID="{402922B7-2805-4C24-8012-E150B4824843}" presName="textRect" presStyleLbl="revTx" presStyleIdx="2" presStyleCnt="7">
        <dgm:presLayoutVars>
          <dgm:chMax val="1"/>
          <dgm:chPref val="1"/>
        </dgm:presLayoutVars>
      </dgm:prSet>
      <dgm:spPr/>
    </dgm:pt>
    <dgm:pt modelId="{1FC95015-C10D-49A9-B34D-E64653D2DDD8}" type="pres">
      <dgm:prSet presAssocID="{4242C93E-B96D-4879-9499-75FF17139115}" presName="sibTrans" presStyleCnt="0"/>
      <dgm:spPr/>
    </dgm:pt>
    <dgm:pt modelId="{28F1F3A7-BA77-40B8-99C1-108282A6DC6B}" type="pres">
      <dgm:prSet presAssocID="{0709682F-01CC-4120-A2BF-543EE6A0F9FB}" presName="compNode" presStyleCnt="0"/>
      <dgm:spPr/>
    </dgm:pt>
    <dgm:pt modelId="{B4DACE24-4D9E-4FE8-BCFE-1F44CC4A2CD5}" type="pres">
      <dgm:prSet presAssocID="{0709682F-01CC-4120-A2BF-543EE6A0F9FB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38D1702F-64ED-4C4F-B373-3883804CD68F}" type="pres">
      <dgm:prSet presAssocID="{0709682F-01CC-4120-A2BF-543EE6A0F9F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4F83C51B-CD68-4F61-A555-11982DD41236}" type="pres">
      <dgm:prSet presAssocID="{0709682F-01CC-4120-A2BF-543EE6A0F9FB}" presName="spaceRect" presStyleCnt="0"/>
      <dgm:spPr/>
    </dgm:pt>
    <dgm:pt modelId="{8A1C2F0C-BC73-469B-A377-E42BF0C75686}" type="pres">
      <dgm:prSet presAssocID="{0709682F-01CC-4120-A2BF-543EE6A0F9FB}" presName="textRect" presStyleLbl="revTx" presStyleIdx="3" presStyleCnt="7">
        <dgm:presLayoutVars>
          <dgm:chMax val="1"/>
          <dgm:chPref val="1"/>
        </dgm:presLayoutVars>
      </dgm:prSet>
      <dgm:spPr/>
    </dgm:pt>
    <dgm:pt modelId="{5EC38536-5472-4AF5-904E-7BD48BFCAE25}" type="pres">
      <dgm:prSet presAssocID="{329EBCF5-FCD0-471C-B0E7-2E43FA65F61B}" presName="sibTrans" presStyleCnt="0"/>
      <dgm:spPr/>
    </dgm:pt>
    <dgm:pt modelId="{1BD671DC-8FFE-4BB5-95F6-835F33C7B05C}" type="pres">
      <dgm:prSet presAssocID="{C8D70415-6097-44A5-97A4-D576BA75C1D1}" presName="compNode" presStyleCnt="0"/>
      <dgm:spPr/>
    </dgm:pt>
    <dgm:pt modelId="{78C5E070-3465-4D6E-A464-826BAAD0F5E0}" type="pres">
      <dgm:prSet presAssocID="{C8D70415-6097-44A5-97A4-D576BA75C1D1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E3927FD1-14FA-42C9-A242-4C45938552F3}" type="pres">
      <dgm:prSet presAssocID="{C8D70415-6097-44A5-97A4-D576BA75C1D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682082C-3294-4D12-A19C-8F7C7B175253}" type="pres">
      <dgm:prSet presAssocID="{C8D70415-6097-44A5-97A4-D576BA75C1D1}" presName="spaceRect" presStyleCnt="0"/>
      <dgm:spPr/>
    </dgm:pt>
    <dgm:pt modelId="{FC20662B-3D42-45B9-AAE4-BC84F9D13484}" type="pres">
      <dgm:prSet presAssocID="{C8D70415-6097-44A5-97A4-D576BA75C1D1}" presName="textRect" presStyleLbl="revTx" presStyleIdx="4" presStyleCnt="7">
        <dgm:presLayoutVars>
          <dgm:chMax val="1"/>
          <dgm:chPref val="1"/>
        </dgm:presLayoutVars>
      </dgm:prSet>
      <dgm:spPr/>
    </dgm:pt>
    <dgm:pt modelId="{261416A3-DA6C-46FB-8BDF-9C439448809D}" type="pres">
      <dgm:prSet presAssocID="{CE2E2D1C-7C5B-4342-93F8-EE2332BF0CCD}" presName="sibTrans" presStyleCnt="0"/>
      <dgm:spPr/>
    </dgm:pt>
    <dgm:pt modelId="{81EA8ABF-F265-4B40-8604-4D6870C93946}" type="pres">
      <dgm:prSet presAssocID="{B529DFCD-E28C-4DE1-BEB4-B2A507F2AA36}" presName="compNode" presStyleCnt="0"/>
      <dgm:spPr/>
    </dgm:pt>
    <dgm:pt modelId="{4A511BE4-0F12-470B-B461-2214BD022FB6}" type="pres">
      <dgm:prSet presAssocID="{B529DFCD-E28C-4DE1-BEB4-B2A507F2AA36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FAD98B05-2630-46B8-81E2-F46706AAA671}" type="pres">
      <dgm:prSet presAssocID="{B529DFCD-E28C-4DE1-BEB4-B2A507F2AA36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C7B58D81-6D5C-4F70-BAEA-05AB4D18333C}" type="pres">
      <dgm:prSet presAssocID="{B529DFCD-E28C-4DE1-BEB4-B2A507F2AA36}" presName="spaceRect" presStyleCnt="0"/>
      <dgm:spPr/>
    </dgm:pt>
    <dgm:pt modelId="{77DBC40C-2B26-4486-A3FE-4A00CCC9C1BE}" type="pres">
      <dgm:prSet presAssocID="{B529DFCD-E28C-4DE1-BEB4-B2A507F2AA36}" presName="textRect" presStyleLbl="revTx" presStyleIdx="5" presStyleCnt="7">
        <dgm:presLayoutVars>
          <dgm:chMax val="1"/>
          <dgm:chPref val="1"/>
        </dgm:presLayoutVars>
      </dgm:prSet>
      <dgm:spPr/>
    </dgm:pt>
    <dgm:pt modelId="{BE96F85C-E2A0-4B60-A127-A7AAAEA5E3CC}" type="pres">
      <dgm:prSet presAssocID="{2080626D-D366-4043-BABB-1FA9C97639FA}" presName="sibTrans" presStyleCnt="0"/>
      <dgm:spPr/>
    </dgm:pt>
    <dgm:pt modelId="{C904E303-164F-48CC-8CB0-386CF65A99E3}" type="pres">
      <dgm:prSet presAssocID="{6A49F9C3-1B54-4617-9A0A-085B6D5C65CF}" presName="compNode" presStyleCnt="0"/>
      <dgm:spPr/>
    </dgm:pt>
    <dgm:pt modelId="{918857A7-A6A7-4736-BDA4-86B768F8F13B}" type="pres">
      <dgm:prSet presAssocID="{6A49F9C3-1B54-4617-9A0A-085B6D5C65CF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51E3BD7B-E4A4-4D07-AAB8-CF62916C6CE1}" type="pres">
      <dgm:prSet presAssocID="{6A49F9C3-1B54-4617-9A0A-085B6D5C65CF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ED2B5C2-852A-4CA5-81D6-C1F28DE81BDA}" type="pres">
      <dgm:prSet presAssocID="{6A49F9C3-1B54-4617-9A0A-085B6D5C65CF}" presName="spaceRect" presStyleCnt="0"/>
      <dgm:spPr/>
    </dgm:pt>
    <dgm:pt modelId="{5C1BC0BC-28E4-4C1F-8D7D-74C30F7D9E14}" type="pres">
      <dgm:prSet presAssocID="{6A49F9C3-1B54-4617-9A0A-085B6D5C65CF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14E06410-9CF3-41F3-8C2F-C651D2F59CCB}" srcId="{4552A4D8-3A5E-4A16-9CBD-93168658E280}" destId="{B529DFCD-E28C-4DE1-BEB4-B2A507F2AA36}" srcOrd="5" destOrd="0" parTransId="{87C1731B-ED19-4ACD-B1BE-F8F8060E0DA3}" sibTransId="{2080626D-D366-4043-BABB-1FA9C97639FA}"/>
    <dgm:cxn modelId="{26860A11-205F-40A6-AE97-C210631A7DD9}" srcId="{4552A4D8-3A5E-4A16-9CBD-93168658E280}" destId="{5F2B0933-0B0F-4202-9044-9E65DBB60D4E}" srcOrd="1" destOrd="0" parTransId="{C2FACAEF-D4AB-4382-93A9-A1D0894D9A27}" sibTransId="{82511C16-68D2-494A-BC40-327285D94FD4}"/>
    <dgm:cxn modelId="{E7F04E13-BA1E-4ADB-A557-32EA91DDB530}" type="presOf" srcId="{2B517F64-E8C2-4956-A679-7CA7D56A54BA}" destId="{06CA8F6C-3A3D-4682-A05C-194345F13AD6}" srcOrd="0" destOrd="0" presId="urn:microsoft.com/office/officeart/2018/5/layout/IconLeafLabelList"/>
    <dgm:cxn modelId="{CBC39516-4F7C-46B1-83F6-5A31AB9D0DA2}" type="presOf" srcId="{6A49F9C3-1B54-4617-9A0A-085B6D5C65CF}" destId="{5C1BC0BC-28E4-4C1F-8D7D-74C30F7D9E14}" srcOrd="0" destOrd="0" presId="urn:microsoft.com/office/officeart/2018/5/layout/IconLeafLabelList"/>
    <dgm:cxn modelId="{74E5C31E-DF44-493D-9C0D-9F2BF0FBC93E}" srcId="{4552A4D8-3A5E-4A16-9CBD-93168658E280}" destId="{402922B7-2805-4C24-8012-E150B4824843}" srcOrd="2" destOrd="0" parTransId="{3BE3D743-398F-43DE-A9B6-EEB2382E8827}" sibTransId="{4242C93E-B96D-4879-9499-75FF17139115}"/>
    <dgm:cxn modelId="{62054636-7C63-4D97-B368-A8D5A7C6054E}" type="presOf" srcId="{402922B7-2805-4C24-8012-E150B4824843}" destId="{60520200-ECAF-4DFA-BAFD-FD84EC56EA1C}" srcOrd="0" destOrd="0" presId="urn:microsoft.com/office/officeart/2018/5/layout/IconLeafLabelList"/>
    <dgm:cxn modelId="{B1B53766-0505-4575-8835-4C367A725A0B}" srcId="{4552A4D8-3A5E-4A16-9CBD-93168658E280}" destId="{6A49F9C3-1B54-4617-9A0A-085B6D5C65CF}" srcOrd="6" destOrd="0" parTransId="{DC9F8AF0-95D6-45C7-9383-5A64E749D56D}" sibTransId="{F5367C16-BCBE-4BFE-927A-1FC3EEF455AE}"/>
    <dgm:cxn modelId="{CE3B3373-6178-4BA2-8E18-F88BE76EC416}" type="presOf" srcId="{4552A4D8-3A5E-4A16-9CBD-93168658E280}" destId="{9B91409A-93F3-4EF2-A5BF-B74CAA8D2138}" srcOrd="0" destOrd="0" presId="urn:microsoft.com/office/officeart/2018/5/layout/IconLeafLabelList"/>
    <dgm:cxn modelId="{CBA99786-9DD7-4BA3-9278-7EA494C6E31E}" srcId="{4552A4D8-3A5E-4A16-9CBD-93168658E280}" destId="{C8D70415-6097-44A5-97A4-D576BA75C1D1}" srcOrd="4" destOrd="0" parTransId="{8E3AA986-EACA-48C5-A601-493D66B13947}" sibTransId="{CE2E2D1C-7C5B-4342-93F8-EE2332BF0CCD}"/>
    <dgm:cxn modelId="{E1630988-41CB-424E-A566-91172C99754B}" type="presOf" srcId="{0709682F-01CC-4120-A2BF-543EE6A0F9FB}" destId="{8A1C2F0C-BC73-469B-A377-E42BF0C75686}" srcOrd="0" destOrd="0" presId="urn:microsoft.com/office/officeart/2018/5/layout/IconLeafLabelList"/>
    <dgm:cxn modelId="{3B2CECB6-DBC6-467C-811E-7DC443281740}" type="presOf" srcId="{C8D70415-6097-44A5-97A4-D576BA75C1D1}" destId="{FC20662B-3D42-45B9-AAE4-BC84F9D13484}" srcOrd="0" destOrd="0" presId="urn:microsoft.com/office/officeart/2018/5/layout/IconLeafLabelList"/>
    <dgm:cxn modelId="{B50CA0BB-54BC-43C9-A1E2-649253904C05}" type="presOf" srcId="{B529DFCD-E28C-4DE1-BEB4-B2A507F2AA36}" destId="{77DBC40C-2B26-4486-A3FE-4A00CCC9C1BE}" srcOrd="0" destOrd="0" presId="urn:microsoft.com/office/officeart/2018/5/layout/IconLeafLabelList"/>
    <dgm:cxn modelId="{FFD8ECC6-E0A7-4F55-A7B0-82DA2EFFE3C0}" srcId="{4552A4D8-3A5E-4A16-9CBD-93168658E280}" destId="{0709682F-01CC-4120-A2BF-543EE6A0F9FB}" srcOrd="3" destOrd="0" parTransId="{C81FA601-CBA8-426F-A7AB-4ED90B050A92}" sibTransId="{329EBCF5-FCD0-471C-B0E7-2E43FA65F61B}"/>
    <dgm:cxn modelId="{4318FACB-B6A1-4206-86B8-C06885518AE1}" type="presOf" srcId="{5F2B0933-0B0F-4202-9044-9E65DBB60D4E}" destId="{089C6EDD-6B29-4350-B751-110A721D0C98}" srcOrd="0" destOrd="0" presId="urn:microsoft.com/office/officeart/2018/5/layout/IconLeafLabelList"/>
    <dgm:cxn modelId="{AEFD7ACC-3BA4-4D96-962C-F4DF1A962F89}" srcId="{4552A4D8-3A5E-4A16-9CBD-93168658E280}" destId="{2B517F64-E8C2-4956-A679-7CA7D56A54BA}" srcOrd="0" destOrd="0" parTransId="{93424171-B8F0-4BBE-979D-59EAF13761BB}" sibTransId="{E286225C-9EC9-4AD3-BD14-A9DCD1844FA2}"/>
    <dgm:cxn modelId="{3E78E012-F8D9-4191-AD6C-1AA0DB6B2A5E}" type="presParOf" srcId="{9B91409A-93F3-4EF2-A5BF-B74CAA8D2138}" destId="{192DF004-72FF-40F3-B7A2-9C4EFC7CD117}" srcOrd="0" destOrd="0" presId="urn:microsoft.com/office/officeart/2018/5/layout/IconLeafLabelList"/>
    <dgm:cxn modelId="{B14F5894-5154-41B9-887D-DFF6566DDE8D}" type="presParOf" srcId="{192DF004-72FF-40F3-B7A2-9C4EFC7CD117}" destId="{F71A4816-6362-4F30-AB2C-A7CF0C478941}" srcOrd="0" destOrd="0" presId="urn:microsoft.com/office/officeart/2018/5/layout/IconLeafLabelList"/>
    <dgm:cxn modelId="{DF22C7CF-0B22-4FAD-AFF3-73B83F9CB2AD}" type="presParOf" srcId="{192DF004-72FF-40F3-B7A2-9C4EFC7CD117}" destId="{27F6A29C-2468-4928-9BE0-6AE42D0F5373}" srcOrd="1" destOrd="0" presId="urn:microsoft.com/office/officeart/2018/5/layout/IconLeafLabelList"/>
    <dgm:cxn modelId="{437F1257-C48C-435A-A972-B1B9FE9AC4F1}" type="presParOf" srcId="{192DF004-72FF-40F3-B7A2-9C4EFC7CD117}" destId="{77FA4AD6-13ED-45C9-9733-677D3FB5CFED}" srcOrd="2" destOrd="0" presId="urn:microsoft.com/office/officeart/2018/5/layout/IconLeafLabelList"/>
    <dgm:cxn modelId="{F3C4B34B-0B8A-4D99-A9BB-861DC3CAC2EB}" type="presParOf" srcId="{192DF004-72FF-40F3-B7A2-9C4EFC7CD117}" destId="{06CA8F6C-3A3D-4682-A05C-194345F13AD6}" srcOrd="3" destOrd="0" presId="urn:microsoft.com/office/officeart/2018/5/layout/IconLeafLabelList"/>
    <dgm:cxn modelId="{A16740F9-1AF5-4560-B21C-E7C4F5A87B1D}" type="presParOf" srcId="{9B91409A-93F3-4EF2-A5BF-B74CAA8D2138}" destId="{F1ACE811-2809-4090-A445-967FC83081C7}" srcOrd="1" destOrd="0" presId="urn:microsoft.com/office/officeart/2018/5/layout/IconLeafLabelList"/>
    <dgm:cxn modelId="{E0F1F69D-0DEA-4707-8269-524FF2A3083B}" type="presParOf" srcId="{9B91409A-93F3-4EF2-A5BF-B74CAA8D2138}" destId="{64F588BD-5635-4AA6-B1FA-5B6C53E9E695}" srcOrd="2" destOrd="0" presId="urn:microsoft.com/office/officeart/2018/5/layout/IconLeafLabelList"/>
    <dgm:cxn modelId="{07306ED2-8E65-4304-B3BB-81529CB8E925}" type="presParOf" srcId="{64F588BD-5635-4AA6-B1FA-5B6C53E9E695}" destId="{CA5EECAA-1B73-4D25-939C-E751A1298816}" srcOrd="0" destOrd="0" presId="urn:microsoft.com/office/officeart/2018/5/layout/IconLeafLabelList"/>
    <dgm:cxn modelId="{A719AB32-89A5-443B-93CF-8C347CE11C4F}" type="presParOf" srcId="{64F588BD-5635-4AA6-B1FA-5B6C53E9E695}" destId="{0B999C29-5B4D-48C6-A287-350BCEA0E32F}" srcOrd="1" destOrd="0" presId="urn:microsoft.com/office/officeart/2018/5/layout/IconLeafLabelList"/>
    <dgm:cxn modelId="{56317FEC-E766-4E28-9B2D-EF5F5C805D8A}" type="presParOf" srcId="{64F588BD-5635-4AA6-B1FA-5B6C53E9E695}" destId="{411BE934-BB13-4AC2-96AB-207CC92ECBAF}" srcOrd="2" destOrd="0" presId="urn:microsoft.com/office/officeart/2018/5/layout/IconLeafLabelList"/>
    <dgm:cxn modelId="{F7D92D9E-4F07-4E13-8905-024A5FE4126D}" type="presParOf" srcId="{64F588BD-5635-4AA6-B1FA-5B6C53E9E695}" destId="{089C6EDD-6B29-4350-B751-110A721D0C98}" srcOrd="3" destOrd="0" presId="urn:microsoft.com/office/officeart/2018/5/layout/IconLeafLabelList"/>
    <dgm:cxn modelId="{03A40D92-BB88-4A4F-A0EB-CCBB94E0C24B}" type="presParOf" srcId="{9B91409A-93F3-4EF2-A5BF-B74CAA8D2138}" destId="{DBEA8950-BCED-4F29-B711-AD9B335B76C6}" srcOrd="3" destOrd="0" presId="urn:microsoft.com/office/officeart/2018/5/layout/IconLeafLabelList"/>
    <dgm:cxn modelId="{13317750-2748-4A3E-B106-01EFABFC5151}" type="presParOf" srcId="{9B91409A-93F3-4EF2-A5BF-B74CAA8D2138}" destId="{726BFE53-A80F-4C61-9665-A69A8775068D}" srcOrd="4" destOrd="0" presId="urn:microsoft.com/office/officeart/2018/5/layout/IconLeafLabelList"/>
    <dgm:cxn modelId="{E67ADED5-EAD5-4BA3-A29F-8574DED43A9C}" type="presParOf" srcId="{726BFE53-A80F-4C61-9665-A69A8775068D}" destId="{A5A62AA8-B1CC-4806-85A6-F227EE00800A}" srcOrd="0" destOrd="0" presId="urn:microsoft.com/office/officeart/2018/5/layout/IconLeafLabelList"/>
    <dgm:cxn modelId="{F38BD6A3-ADD4-437F-ABCE-C00329C92E35}" type="presParOf" srcId="{726BFE53-A80F-4C61-9665-A69A8775068D}" destId="{AC6B02D1-C606-46DD-86BB-794D2E3DF85E}" srcOrd="1" destOrd="0" presId="urn:microsoft.com/office/officeart/2018/5/layout/IconLeafLabelList"/>
    <dgm:cxn modelId="{289B3763-12A7-49E8-98F3-7B48100B694D}" type="presParOf" srcId="{726BFE53-A80F-4C61-9665-A69A8775068D}" destId="{6183F188-E884-4C16-A0ED-29AEEDD31C71}" srcOrd="2" destOrd="0" presId="urn:microsoft.com/office/officeart/2018/5/layout/IconLeafLabelList"/>
    <dgm:cxn modelId="{7C374B1A-124F-4066-B7D3-DB13F004475C}" type="presParOf" srcId="{726BFE53-A80F-4C61-9665-A69A8775068D}" destId="{60520200-ECAF-4DFA-BAFD-FD84EC56EA1C}" srcOrd="3" destOrd="0" presId="urn:microsoft.com/office/officeart/2018/5/layout/IconLeafLabelList"/>
    <dgm:cxn modelId="{4A99A864-2C8E-4479-A3AA-8F08411E13DC}" type="presParOf" srcId="{9B91409A-93F3-4EF2-A5BF-B74CAA8D2138}" destId="{1FC95015-C10D-49A9-B34D-E64653D2DDD8}" srcOrd="5" destOrd="0" presId="urn:microsoft.com/office/officeart/2018/5/layout/IconLeafLabelList"/>
    <dgm:cxn modelId="{2DD93817-4A4C-49A0-B437-7525696F90FB}" type="presParOf" srcId="{9B91409A-93F3-4EF2-A5BF-B74CAA8D2138}" destId="{28F1F3A7-BA77-40B8-99C1-108282A6DC6B}" srcOrd="6" destOrd="0" presId="urn:microsoft.com/office/officeart/2018/5/layout/IconLeafLabelList"/>
    <dgm:cxn modelId="{45FF5829-C9DF-45E3-BEBA-AD6F50B4285B}" type="presParOf" srcId="{28F1F3A7-BA77-40B8-99C1-108282A6DC6B}" destId="{B4DACE24-4D9E-4FE8-BCFE-1F44CC4A2CD5}" srcOrd="0" destOrd="0" presId="urn:microsoft.com/office/officeart/2018/5/layout/IconLeafLabelList"/>
    <dgm:cxn modelId="{ABF17AE5-D431-49B6-9607-C776F89292C2}" type="presParOf" srcId="{28F1F3A7-BA77-40B8-99C1-108282A6DC6B}" destId="{38D1702F-64ED-4C4F-B373-3883804CD68F}" srcOrd="1" destOrd="0" presId="urn:microsoft.com/office/officeart/2018/5/layout/IconLeafLabelList"/>
    <dgm:cxn modelId="{A365FEC3-8A54-4102-9F73-7D703D6F1F6B}" type="presParOf" srcId="{28F1F3A7-BA77-40B8-99C1-108282A6DC6B}" destId="{4F83C51B-CD68-4F61-A555-11982DD41236}" srcOrd="2" destOrd="0" presId="urn:microsoft.com/office/officeart/2018/5/layout/IconLeafLabelList"/>
    <dgm:cxn modelId="{11735CBD-9C19-4CC6-B862-DCDFE57A9C61}" type="presParOf" srcId="{28F1F3A7-BA77-40B8-99C1-108282A6DC6B}" destId="{8A1C2F0C-BC73-469B-A377-E42BF0C75686}" srcOrd="3" destOrd="0" presId="urn:microsoft.com/office/officeart/2018/5/layout/IconLeafLabelList"/>
    <dgm:cxn modelId="{6B1EBD01-1E51-4056-B9D5-72EFF2874930}" type="presParOf" srcId="{9B91409A-93F3-4EF2-A5BF-B74CAA8D2138}" destId="{5EC38536-5472-4AF5-904E-7BD48BFCAE25}" srcOrd="7" destOrd="0" presId="urn:microsoft.com/office/officeart/2018/5/layout/IconLeafLabelList"/>
    <dgm:cxn modelId="{7A1E9D5E-0068-4AD6-BD0E-5F7C156BC014}" type="presParOf" srcId="{9B91409A-93F3-4EF2-A5BF-B74CAA8D2138}" destId="{1BD671DC-8FFE-4BB5-95F6-835F33C7B05C}" srcOrd="8" destOrd="0" presId="urn:microsoft.com/office/officeart/2018/5/layout/IconLeafLabelList"/>
    <dgm:cxn modelId="{9BF6BEEB-8629-4CD0-857B-0CBE9D2DEE4B}" type="presParOf" srcId="{1BD671DC-8FFE-4BB5-95F6-835F33C7B05C}" destId="{78C5E070-3465-4D6E-A464-826BAAD0F5E0}" srcOrd="0" destOrd="0" presId="urn:microsoft.com/office/officeart/2018/5/layout/IconLeafLabelList"/>
    <dgm:cxn modelId="{CEA89F07-CDDC-4787-A0BB-B8A2CCCEFEDF}" type="presParOf" srcId="{1BD671DC-8FFE-4BB5-95F6-835F33C7B05C}" destId="{E3927FD1-14FA-42C9-A242-4C45938552F3}" srcOrd="1" destOrd="0" presId="urn:microsoft.com/office/officeart/2018/5/layout/IconLeafLabelList"/>
    <dgm:cxn modelId="{0FA8D5A6-DA46-4667-962C-F38B702564D4}" type="presParOf" srcId="{1BD671DC-8FFE-4BB5-95F6-835F33C7B05C}" destId="{C682082C-3294-4D12-A19C-8F7C7B175253}" srcOrd="2" destOrd="0" presId="urn:microsoft.com/office/officeart/2018/5/layout/IconLeafLabelList"/>
    <dgm:cxn modelId="{460BD03A-24AD-42E2-A198-8E787DA0D277}" type="presParOf" srcId="{1BD671DC-8FFE-4BB5-95F6-835F33C7B05C}" destId="{FC20662B-3D42-45B9-AAE4-BC84F9D13484}" srcOrd="3" destOrd="0" presId="urn:microsoft.com/office/officeart/2018/5/layout/IconLeafLabelList"/>
    <dgm:cxn modelId="{C9CA52F7-B495-4842-9CE1-74A7C544E53F}" type="presParOf" srcId="{9B91409A-93F3-4EF2-A5BF-B74CAA8D2138}" destId="{261416A3-DA6C-46FB-8BDF-9C439448809D}" srcOrd="9" destOrd="0" presId="urn:microsoft.com/office/officeart/2018/5/layout/IconLeafLabelList"/>
    <dgm:cxn modelId="{1E465517-CC06-4636-825D-CDE44F435E89}" type="presParOf" srcId="{9B91409A-93F3-4EF2-A5BF-B74CAA8D2138}" destId="{81EA8ABF-F265-4B40-8604-4D6870C93946}" srcOrd="10" destOrd="0" presId="urn:microsoft.com/office/officeart/2018/5/layout/IconLeafLabelList"/>
    <dgm:cxn modelId="{621D96B7-7B3A-4151-AB0B-86BCF1EBA974}" type="presParOf" srcId="{81EA8ABF-F265-4B40-8604-4D6870C93946}" destId="{4A511BE4-0F12-470B-B461-2214BD022FB6}" srcOrd="0" destOrd="0" presId="urn:microsoft.com/office/officeart/2018/5/layout/IconLeafLabelList"/>
    <dgm:cxn modelId="{8E0C326E-775C-4327-A420-86861319AB4D}" type="presParOf" srcId="{81EA8ABF-F265-4B40-8604-4D6870C93946}" destId="{FAD98B05-2630-46B8-81E2-F46706AAA671}" srcOrd="1" destOrd="0" presId="urn:microsoft.com/office/officeart/2018/5/layout/IconLeafLabelList"/>
    <dgm:cxn modelId="{8A41699E-2B42-4238-8C20-11EF115BC0A7}" type="presParOf" srcId="{81EA8ABF-F265-4B40-8604-4D6870C93946}" destId="{C7B58D81-6D5C-4F70-BAEA-05AB4D18333C}" srcOrd="2" destOrd="0" presId="urn:microsoft.com/office/officeart/2018/5/layout/IconLeafLabelList"/>
    <dgm:cxn modelId="{D603DAE6-B936-4E43-BCAE-219F62A72EC6}" type="presParOf" srcId="{81EA8ABF-F265-4B40-8604-4D6870C93946}" destId="{77DBC40C-2B26-4486-A3FE-4A00CCC9C1BE}" srcOrd="3" destOrd="0" presId="urn:microsoft.com/office/officeart/2018/5/layout/IconLeafLabelList"/>
    <dgm:cxn modelId="{633733E2-EA17-4B2C-9FD7-1E93A8ABBE91}" type="presParOf" srcId="{9B91409A-93F3-4EF2-A5BF-B74CAA8D2138}" destId="{BE96F85C-E2A0-4B60-A127-A7AAAEA5E3CC}" srcOrd="11" destOrd="0" presId="urn:microsoft.com/office/officeart/2018/5/layout/IconLeafLabelList"/>
    <dgm:cxn modelId="{C4140E21-252A-4C22-97E1-6F73CFD2FA5A}" type="presParOf" srcId="{9B91409A-93F3-4EF2-A5BF-B74CAA8D2138}" destId="{C904E303-164F-48CC-8CB0-386CF65A99E3}" srcOrd="12" destOrd="0" presId="urn:microsoft.com/office/officeart/2018/5/layout/IconLeafLabelList"/>
    <dgm:cxn modelId="{FA35ED42-7CC0-487C-A1F9-15B3D5D62649}" type="presParOf" srcId="{C904E303-164F-48CC-8CB0-386CF65A99E3}" destId="{918857A7-A6A7-4736-BDA4-86B768F8F13B}" srcOrd="0" destOrd="0" presId="urn:microsoft.com/office/officeart/2018/5/layout/IconLeafLabelList"/>
    <dgm:cxn modelId="{8A94343D-E3CF-47EB-BEC1-05390EEA3B73}" type="presParOf" srcId="{C904E303-164F-48CC-8CB0-386CF65A99E3}" destId="{51E3BD7B-E4A4-4D07-AAB8-CF62916C6CE1}" srcOrd="1" destOrd="0" presId="urn:microsoft.com/office/officeart/2018/5/layout/IconLeafLabelList"/>
    <dgm:cxn modelId="{95918C7E-EFCF-42F5-BEC8-067EC9AF1865}" type="presParOf" srcId="{C904E303-164F-48CC-8CB0-386CF65A99E3}" destId="{1ED2B5C2-852A-4CA5-81D6-C1F28DE81BDA}" srcOrd="2" destOrd="0" presId="urn:microsoft.com/office/officeart/2018/5/layout/IconLeafLabelList"/>
    <dgm:cxn modelId="{778FBF69-BEFB-4B60-BAD3-11A580EF20B0}" type="presParOf" srcId="{C904E303-164F-48CC-8CB0-386CF65A99E3}" destId="{5C1BC0BC-28E4-4C1F-8D7D-74C30F7D9E1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DF3F95-FB5C-4D0C-92C0-69149B99ABA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2F7040-D813-4676-811E-A7DEEBE4AE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biomedical model focuses on biological causes of disease and medical treatment.</a:t>
          </a:r>
        </a:p>
      </dgm:t>
    </dgm:pt>
    <dgm:pt modelId="{10793765-9443-4331-B517-13B8F51458F4}" type="parTrans" cxnId="{84828CE9-C96D-48CA-B140-DBC49C1BA586}">
      <dgm:prSet/>
      <dgm:spPr/>
      <dgm:t>
        <a:bodyPr/>
        <a:lstStyle/>
        <a:p>
          <a:endParaRPr lang="en-US"/>
        </a:p>
      </dgm:t>
    </dgm:pt>
    <dgm:pt modelId="{3FA1A2F2-9435-45D7-84E2-A2D4578CF1AB}" type="sibTrans" cxnId="{84828CE9-C96D-48CA-B140-DBC49C1BA586}">
      <dgm:prSet/>
      <dgm:spPr/>
      <dgm:t>
        <a:bodyPr/>
        <a:lstStyle/>
        <a:p>
          <a:endParaRPr lang="en-US"/>
        </a:p>
      </dgm:t>
    </dgm:pt>
    <dgm:pt modelId="{14B22ABE-71CF-488E-A563-E3D685093E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Key characteristics:</a:t>
          </a:r>
        </a:p>
      </dgm:t>
    </dgm:pt>
    <dgm:pt modelId="{9B0E5457-83C8-439F-82CD-9A6348D41FBD}" type="parTrans" cxnId="{550BBC57-1F84-4A60-AF51-92B590E367A5}">
      <dgm:prSet/>
      <dgm:spPr/>
      <dgm:t>
        <a:bodyPr/>
        <a:lstStyle/>
        <a:p>
          <a:endParaRPr lang="en-US"/>
        </a:p>
      </dgm:t>
    </dgm:pt>
    <dgm:pt modelId="{BA3C98DD-6BBE-4012-B62F-669795FC3EFE}" type="sibTrans" cxnId="{550BBC57-1F84-4A60-AF51-92B590E367A5}">
      <dgm:prSet/>
      <dgm:spPr/>
      <dgm:t>
        <a:bodyPr/>
        <a:lstStyle/>
        <a:p>
          <a:endParaRPr lang="en-US"/>
        </a:p>
      </dgm:t>
    </dgm:pt>
    <dgm:pt modelId="{8B0BE653-2EAD-4D71-BF3B-3390AD6F2A5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Disease caused by physical abnormalities</a:t>
          </a:r>
        </a:p>
      </dgm:t>
    </dgm:pt>
    <dgm:pt modelId="{F31B108E-D0F0-44DE-95A8-EC9D85586831}" type="parTrans" cxnId="{5CAC3D4B-8392-4238-85E8-27CF5FA93E80}">
      <dgm:prSet/>
      <dgm:spPr/>
      <dgm:t>
        <a:bodyPr/>
        <a:lstStyle/>
        <a:p>
          <a:endParaRPr lang="en-US"/>
        </a:p>
      </dgm:t>
    </dgm:pt>
    <dgm:pt modelId="{5514FBCF-0D28-4675-BF4C-1E9B818609CB}" type="sibTrans" cxnId="{5CAC3D4B-8392-4238-85E8-27CF5FA93E80}">
      <dgm:prSet/>
      <dgm:spPr/>
      <dgm:t>
        <a:bodyPr/>
        <a:lstStyle/>
        <a:p>
          <a:endParaRPr lang="en-US"/>
        </a:p>
      </dgm:t>
    </dgm:pt>
    <dgm:pt modelId="{E0C5AD8F-51D1-4E19-8513-DAD88093F7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Treatment through medication or medical intervention</a:t>
          </a:r>
        </a:p>
      </dgm:t>
    </dgm:pt>
    <dgm:pt modelId="{BE2F6DBD-B03C-4352-9A47-E2EB3AC2B093}" type="parTrans" cxnId="{60ACEAAD-244F-42A5-ABA9-F9B0766692D7}">
      <dgm:prSet/>
      <dgm:spPr/>
      <dgm:t>
        <a:bodyPr/>
        <a:lstStyle/>
        <a:p>
          <a:endParaRPr lang="en-US"/>
        </a:p>
      </dgm:t>
    </dgm:pt>
    <dgm:pt modelId="{706CA6D3-57BB-4C40-B7DF-6829C81427A4}" type="sibTrans" cxnId="{60ACEAAD-244F-42A5-ABA9-F9B0766692D7}">
      <dgm:prSet/>
      <dgm:spPr/>
      <dgm:t>
        <a:bodyPr/>
        <a:lstStyle/>
        <a:p>
          <a:endParaRPr lang="en-US"/>
        </a:p>
      </dgm:t>
    </dgm:pt>
    <dgm:pt modelId="{25D2CEBB-049E-4281-B3E6-F83409D2B1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Focus on diagnosis and cure</a:t>
          </a:r>
        </a:p>
      </dgm:t>
    </dgm:pt>
    <dgm:pt modelId="{4863B53B-D32E-45AA-A210-4CF99B05A12B}" type="parTrans" cxnId="{8205C095-AC57-4F4E-963D-ED34D440823B}">
      <dgm:prSet/>
      <dgm:spPr/>
      <dgm:t>
        <a:bodyPr/>
        <a:lstStyle/>
        <a:p>
          <a:endParaRPr lang="en-US"/>
        </a:p>
      </dgm:t>
    </dgm:pt>
    <dgm:pt modelId="{A85C7D3D-AD62-45B5-99FE-F5FD6FF15A56}" type="sibTrans" cxnId="{8205C095-AC57-4F4E-963D-ED34D440823B}">
      <dgm:prSet/>
      <dgm:spPr/>
      <dgm:t>
        <a:bodyPr/>
        <a:lstStyle/>
        <a:p>
          <a:endParaRPr lang="en-US"/>
        </a:p>
      </dgm:t>
    </dgm:pt>
    <dgm:pt modelId="{C9D32E34-C5A5-4A96-9757-B4A9393640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Strengths:</a:t>
          </a:r>
        </a:p>
      </dgm:t>
    </dgm:pt>
    <dgm:pt modelId="{9C877F5A-BF02-4322-BC25-9F20F71F25AA}" type="parTrans" cxnId="{24A25A83-5E0B-4FBE-AFE7-7EEAD5292F51}">
      <dgm:prSet/>
      <dgm:spPr/>
      <dgm:t>
        <a:bodyPr/>
        <a:lstStyle/>
        <a:p>
          <a:endParaRPr lang="en-US"/>
        </a:p>
      </dgm:t>
    </dgm:pt>
    <dgm:pt modelId="{D27675C5-54A4-4A3C-BD69-092B0E6E6F3E}" type="sibTrans" cxnId="{24A25A83-5E0B-4FBE-AFE7-7EEAD5292F51}">
      <dgm:prSet/>
      <dgm:spPr/>
      <dgm:t>
        <a:bodyPr/>
        <a:lstStyle/>
        <a:p>
          <a:endParaRPr lang="en-US"/>
        </a:p>
      </dgm:t>
    </dgm:pt>
    <dgm:pt modelId="{5F6DE3EE-1695-4C8F-B67E-426814CE3B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Effective for treating acute illnesses and infections</a:t>
          </a:r>
        </a:p>
      </dgm:t>
    </dgm:pt>
    <dgm:pt modelId="{7C6F03A0-E51B-42C3-A680-D7E37AB2377C}" type="parTrans" cxnId="{2827730F-22E1-4709-B2E3-E161A207B1E4}">
      <dgm:prSet/>
      <dgm:spPr/>
      <dgm:t>
        <a:bodyPr/>
        <a:lstStyle/>
        <a:p>
          <a:endParaRPr lang="en-US"/>
        </a:p>
      </dgm:t>
    </dgm:pt>
    <dgm:pt modelId="{DB9C3138-7353-4611-8619-02EBEDB257FC}" type="sibTrans" cxnId="{2827730F-22E1-4709-B2E3-E161A207B1E4}">
      <dgm:prSet/>
      <dgm:spPr/>
      <dgm:t>
        <a:bodyPr/>
        <a:lstStyle/>
        <a:p>
          <a:endParaRPr lang="en-US"/>
        </a:p>
      </dgm:t>
    </dgm:pt>
    <dgm:pt modelId="{0291813D-8A3E-48E6-8FB0-F487C33F37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Limitations:</a:t>
          </a:r>
        </a:p>
      </dgm:t>
    </dgm:pt>
    <dgm:pt modelId="{74F15BE9-4745-458B-B287-6D3ACBA5C0E4}" type="parTrans" cxnId="{D1B5E455-8C64-4CAA-80AE-6C448C4A180A}">
      <dgm:prSet/>
      <dgm:spPr/>
      <dgm:t>
        <a:bodyPr/>
        <a:lstStyle/>
        <a:p>
          <a:endParaRPr lang="en-US"/>
        </a:p>
      </dgm:t>
    </dgm:pt>
    <dgm:pt modelId="{FB96BAEC-FCA2-44D6-B178-E0F21F24F8DC}" type="sibTrans" cxnId="{D1B5E455-8C64-4CAA-80AE-6C448C4A180A}">
      <dgm:prSet/>
      <dgm:spPr/>
      <dgm:t>
        <a:bodyPr/>
        <a:lstStyle/>
        <a:p>
          <a:endParaRPr lang="en-US"/>
        </a:p>
      </dgm:t>
    </dgm:pt>
    <dgm:pt modelId="{70B3B27B-1175-4B66-A4A6-D58F602249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Ignores social, psychological and environmental factors.</a:t>
          </a:r>
        </a:p>
      </dgm:t>
    </dgm:pt>
    <dgm:pt modelId="{D533DF89-12ED-4650-946A-B5094A4F4F3E}" type="parTrans" cxnId="{6E44C045-55F0-45C3-BC1E-7B60B5C32484}">
      <dgm:prSet/>
      <dgm:spPr/>
      <dgm:t>
        <a:bodyPr/>
        <a:lstStyle/>
        <a:p>
          <a:endParaRPr lang="en-US"/>
        </a:p>
      </dgm:t>
    </dgm:pt>
    <dgm:pt modelId="{DB850305-AEFE-47A0-9E95-C063DF31544D}" type="sibTrans" cxnId="{6E44C045-55F0-45C3-BC1E-7B60B5C32484}">
      <dgm:prSet/>
      <dgm:spPr/>
      <dgm:t>
        <a:bodyPr/>
        <a:lstStyle/>
        <a:p>
          <a:endParaRPr lang="en-US"/>
        </a:p>
      </dgm:t>
    </dgm:pt>
    <dgm:pt modelId="{A5DA6328-0243-4945-B2CD-13D64CF65F23}" type="pres">
      <dgm:prSet presAssocID="{A2DF3F95-FB5C-4D0C-92C0-69149B99ABA8}" presName="root" presStyleCnt="0">
        <dgm:presLayoutVars>
          <dgm:dir/>
          <dgm:resizeHandles val="exact"/>
        </dgm:presLayoutVars>
      </dgm:prSet>
      <dgm:spPr/>
    </dgm:pt>
    <dgm:pt modelId="{00227BCC-8F86-4C18-BBAF-CBD6633A2A0F}" type="pres">
      <dgm:prSet presAssocID="{852F7040-D813-4676-811E-A7DEEBE4AE39}" presName="compNode" presStyleCnt="0"/>
      <dgm:spPr/>
    </dgm:pt>
    <dgm:pt modelId="{86D87BAA-D922-42D1-895A-F6313DABED28}" type="pres">
      <dgm:prSet presAssocID="{852F7040-D813-4676-811E-A7DEEBE4AE39}" presName="bgRect" presStyleLbl="bgShp" presStyleIdx="0" presStyleCnt="7"/>
      <dgm:spPr/>
    </dgm:pt>
    <dgm:pt modelId="{1E3A25E0-E07C-475F-8A0D-B2D4792AFE40}" type="pres">
      <dgm:prSet presAssocID="{852F7040-D813-4676-811E-A7DEEBE4AE3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59313279-E471-4FEA-916B-09B6953D368C}" type="pres">
      <dgm:prSet presAssocID="{852F7040-D813-4676-811E-A7DEEBE4AE39}" presName="spaceRect" presStyleCnt="0"/>
      <dgm:spPr/>
    </dgm:pt>
    <dgm:pt modelId="{66F2050D-C462-4637-A6F7-9DB0FC7D52B6}" type="pres">
      <dgm:prSet presAssocID="{852F7040-D813-4676-811E-A7DEEBE4AE39}" presName="parTx" presStyleLbl="revTx" presStyleIdx="0" presStyleCnt="8">
        <dgm:presLayoutVars>
          <dgm:chMax val="0"/>
          <dgm:chPref val="0"/>
        </dgm:presLayoutVars>
      </dgm:prSet>
      <dgm:spPr/>
    </dgm:pt>
    <dgm:pt modelId="{3A9E7968-1E5F-43BF-A6F7-8C706C0208AB}" type="pres">
      <dgm:prSet presAssocID="{3FA1A2F2-9435-45D7-84E2-A2D4578CF1AB}" presName="sibTrans" presStyleCnt="0"/>
      <dgm:spPr/>
    </dgm:pt>
    <dgm:pt modelId="{CCA92AA9-F692-473C-AF57-4DA21F163E03}" type="pres">
      <dgm:prSet presAssocID="{14B22ABE-71CF-488E-A563-E3D685093E8B}" presName="compNode" presStyleCnt="0"/>
      <dgm:spPr/>
    </dgm:pt>
    <dgm:pt modelId="{934EA14B-B9FB-4D49-B5E8-10B9CCD83064}" type="pres">
      <dgm:prSet presAssocID="{14B22ABE-71CF-488E-A563-E3D685093E8B}" presName="bgRect" presStyleLbl="bgShp" presStyleIdx="1" presStyleCnt="7"/>
      <dgm:spPr/>
    </dgm:pt>
    <dgm:pt modelId="{8D4A86ED-BF0A-4E59-BCA7-F61596FB7401}" type="pres">
      <dgm:prSet presAssocID="{14B22ABE-71CF-488E-A563-E3D685093E8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87EAAE67-D773-452D-8754-91CA4889D9F0}" type="pres">
      <dgm:prSet presAssocID="{14B22ABE-71CF-488E-A563-E3D685093E8B}" presName="spaceRect" presStyleCnt="0"/>
      <dgm:spPr/>
    </dgm:pt>
    <dgm:pt modelId="{EB730B40-A41D-44D6-932C-1EB9ECE58AAC}" type="pres">
      <dgm:prSet presAssocID="{14B22ABE-71CF-488E-A563-E3D685093E8B}" presName="parTx" presStyleLbl="revTx" presStyleIdx="1" presStyleCnt="8">
        <dgm:presLayoutVars>
          <dgm:chMax val="0"/>
          <dgm:chPref val="0"/>
        </dgm:presLayoutVars>
      </dgm:prSet>
      <dgm:spPr/>
    </dgm:pt>
    <dgm:pt modelId="{B2151DAD-D46D-4A8E-8240-86B21271A9F8}" type="pres">
      <dgm:prSet presAssocID="{BA3C98DD-6BBE-4012-B62F-669795FC3EFE}" presName="sibTrans" presStyleCnt="0"/>
      <dgm:spPr/>
    </dgm:pt>
    <dgm:pt modelId="{D454DEAB-957D-4064-8604-17DAAA83F4E2}" type="pres">
      <dgm:prSet presAssocID="{8B0BE653-2EAD-4D71-BF3B-3390AD6F2A5F}" presName="compNode" presStyleCnt="0"/>
      <dgm:spPr/>
    </dgm:pt>
    <dgm:pt modelId="{26B8BCC9-F5F2-49DD-A584-E92FD9E4953E}" type="pres">
      <dgm:prSet presAssocID="{8B0BE653-2EAD-4D71-BF3B-3390AD6F2A5F}" presName="bgRect" presStyleLbl="bgShp" presStyleIdx="2" presStyleCnt="7"/>
      <dgm:spPr/>
    </dgm:pt>
    <dgm:pt modelId="{5E529047-67D2-4E6B-BCDE-82DBECB130D9}" type="pres">
      <dgm:prSet presAssocID="{8B0BE653-2EAD-4D71-BF3B-3390AD6F2A5F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99F1611-40ED-4286-9F73-26843BE5A508}" type="pres">
      <dgm:prSet presAssocID="{8B0BE653-2EAD-4D71-BF3B-3390AD6F2A5F}" presName="spaceRect" presStyleCnt="0"/>
      <dgm:spPr/>
    </dgm:pt>
    <dgm:pt modelId="{DAA66228-6487-4920-BDC7-BF6C3FE7BFDE}" type="pres">
      <dgm:prSet presAssocID="{8B0BE653-2EAD-4D71-BF3B-3390AD6F2A5F}" presName="parTx" presStyleLbl="revTx" presStyleIdx="2" presStyleCnt="8">
        <dgm:presLayoutVars>
          <dgm:chMax val="0"/>
          <dgm:chPref val="0"/>
        </dgm:presLayoutVars>
      </dgm:prSet>
      <dgm:spPr/>
    </dgm:pt>
    <dgm:pt modelId="{C9511767-1DAD-4E49-B7C6-A7B519A2C98E}" type="pres">
      <dgm:prSet presAssocID="{5514FBCF-0D28-4675-BF4C-1E9B818609CB}" presName="sibTrans" presStyleCnt="0"/>
      <dgm:spPr/>
    </dgm:pt>
    <dgm:pt modelId="{4688D76B-6283-4ACF-A555-4EDF0467E6E1}" type="pres">
      <dgm:prSet presAssocID="{E0C5AD8F-51D1-4E19-8513-DAD88093F78E}" presName="compNode" presStyleCnt="0"/>
      <dgm:spPr/>
    </dgm:pt>
    <dgm:pt modelId="{3A659A52-8B70-4D64-9B1F-194F0A22D801}" type="pres">
      <dgm:prSet presAssocID="{E0C5AD8F-51D1-4E19-8513-DAD88093F78E}" presName="bgRect" presStyleLbl="bgShp" presStyleIdx="3" presStyleCnt="7"/>
      <dgm:spPr/>
    </dgm:pt>
    <dgm:pt modelId="{B9017DCC-349C-49C2-8B2D-37E2795C7183}" type="pres">
      <dgm:prSet presAssocID="{E0C5AD8F-51D1-4E19-8513-DAD88093F78E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CDB2C798-68FD-41EA-AD72-CC0AB8843591}" type="pres">
      <dgm:prSet presAssocID="{E0C5AD8F-51D1-4E19-8513-DAD88093F78E}" presName="spaceRect" presStyleCnt="0"/>
      <dgm:spPr/>
    </dgm:pt>
    <dgm:pt modelId="{C4D6D5B6-6268-4747-8240-153F6D4A9C33}" type="pres">
      <dgm:prSet presAssocID="{E0C5AD8F-51D1-4E19-8513-DAD88093F78E}" presName="parTx" presStyleLbl="revTx" presStyleIdx="3" presStyleCnt="8">
        <dgm:presLayoutVars>
          <dgm:chMax val="0"/>
          <dgm:chPref val="0"/>
        </dgm:presLayoutVars>
      </dgm:prSet>
      <dgm:spPr/>
    </dgm:pt>
    <dgm:pt modelId="{DEEAD406-B337-4CD8-AA6B-48D2AC71C5F0}" type="pres">
      <dgm:prSet presAssocID="{706CA6D3-57BB-4C40-B7DF-6829C81427A4}" presName="sibTrans" presStyleCnt="0"/>
      <dgm:spPr/>
    </dgm:pt>
    <dgm:pt modelId="{AE050792-A917-4060-AD51-EBFC3B6EC9AB}" type="pres">
      <dgm:prSet presAssocID="{25D2CEBB-049E-4281-B3E6-F83409D2B13B}" presName="compNode" presStyleCnt="0"/>
      <dgm:spPr/>
    </dgm:pt>
    <dgm:pt modelId="{68132889-CD21-4958-9743-50BBB99C9BBA}" type="pres">
      <dgm:prSet presAssocID="{25D2CEBB-049E-4281-B3E6-F83409D2B13B}" presName="bgRect" presStyleLbl="bgShp" presStyleIdx="4" presStyleCnt="7"/>
      <dgm:spPr/>
    </dgm:pt>
    <dgm:pt modelId="{BE98EF41-C6E3-4D07-BE9C-ADD356BA3880}" type="pres">
      <dgm:prSet presAssocID="{25D2CEBB-049E-4281-B3E6-F83409D2B13B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34DAD17-A3A6-4DD8-8189-750465E1B9CE}" type="pres">
      <dgm:prSet presAssocID="{25D2CEBB-049E-4281-B3E6-F83409D2B13B}" presName="spaceRect" presStyleCnt="0"/>
      <dgm:spPr/>
    </dgm:pt>
    <dgm:pt modelId="{D70C383F-0949-4AEA-A9B4-DE1F93F9805D}" type="pres">
      <dgm:prSet presAssocID="{25D2CEBB-049E-4281-B3E6-F83409D2B13B}" presName="parTx" presStyleLbl="revTx" presStyleIdx="4" presStyleCnt="8">
        <dgm:presLayoutVars>
          <dgm:chMax val="0"/>
          <dgm:chPref val="0"/>
        </dgm:presLayoutVars>
      </dgm:prSet>
      <dgm:spPr/>
    </dgm:pt>
    <dgm:pt modelId="{B595B0E4-ABFB-4F36-8E29-86EEF6194AF8}" type="pres">
      <dgm:prSet presAssocID="{A85C7D3D-AD62-45B5-99FE-F5FD6FF15A56}" presName="sibTrans" presStyleCnt="0"/>
      <dgm:spPr/>
    </dgm:pt>
    <dgm:pt modelId="{6FB804FB-DBFB-4737-ADE9-943F297CC1BC}" type="pres">
      <dgm:prSet presAssocID="{C9D32E34-C5A5-4A96-9757-B4A9393640C1}" presName="compNode" presStyleCnt="0"/>
      <dgm:spPr/>
    </dgm:pt>
    <dgm:pt modelId="{70114DF9-B866-4425-8856-DC2AEF255A33}" type="pres">
      <dgm:prSet presAssocID="{C9D32E34-C5A5-4A96-9757-B4A9393640C1}" presName="bgRect" presStyleLbl="bgShp" presStyleIdx="5" presStyleCnt="7"/>
      <dgm:spPr/>
    </dgm:pt>
    <dgm:pt modelId="{7C94DB07-A7E1-4755-A1AE-9B303F65E9C2}" type="pres">
      <dgm:prSet presAssocID="{C9D32E34-C5A5-4A96-9757-B4A9393640C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64F9A9D2-191E-4CBE-8020-B9144B494EFB}" type="pres">
      <dgm:prSet presAssocID="{C9D32E34-C5A5-4A96-9757-B4A9393640C1}" presName="spaceRect" presStyleCnt="0"/>
      <dgm:spPr/>
    </dgm:pt>
    <dgm:pt modelId="{4AE9A791-C836-420E-A17A-7C8C2B58E372}" type="pres">
      <dgm:prSet presAssocID="{C9D32E34-C5A5-4A96-9757-B4A9393640C1}" presName="parTx" presStyleLbl="revTx" presStyleIdx="5" presStyleCnt="8">
        <dgm:presLayoutVars>
          <dgm:chMax val="0"/>
          <dgm:chPref val="0"/>
        </dgm:presLayoutVars>
      </dgm:prSet>
      <dgm:spPr/>
    </dgm:pt>
    <dgm:pt modelId="{AACAAA73-A6A2-463F-AA1D-CCDAC7F4F6DD}" type="pres">
      <dgm:prSet presAssocID="{D27675C5-54A4-4A3C-BD69-092B0E6E6F3E}" presName="sibTrans" presStyleCnt="0"/>
      <dgm:spPr/>
    </dgm:pt>
    <dgm:pt modelId="{2114FF02-FCAE-4B05-9786-09A4D9BD5113}" type="pres">
      <dgm:prSet presAssocID="{5F6DE3EE-1695-4C8F-B67E-426814CE3B64}" presName="compNode" presStyleCnt="0"/>
      <dgm:spPr/>
    </dgm:pt>
    <dgm:pt modelId="{DD3A22D7-CACC-4981-B7DE-6BF25E79645A}" type="pres">
      <dgm:prSet presAssocID="{5F6DE3EE-1695-4C8F-B67E-426814CE3B64}" presName="bgRect" presStyleLbl="bgShp" presStyleIdx="6" presStyleCnt="7"/>
      <dgm:spPr/>
    </dgm:pt>
    <dgm:pt modelId="{1ECCE899-EC65-4289-A583-282D065C2CD3}" type="pres">
      <dgm:prSet presAssocID="{5F6DE3EE-1695-4C8F-B67E-426814CE3B6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sshopper"/>
        </a:ext>
      </dgm:extLst>
    </dgm:pt>
    <dgm:pt modelId="{EEBE39B7-002E-4C77-A619-79F71DC8CE0B}" type="pres">
      <dgm:prSet presAssocID="{5F6DE3EE-1695-4C8F-B67E-426814CE3B64}" presName="spaceRect" presStyleCnt="0"/>
      <dgm:spPr/>
    </dgm:pt>
    <dgm:pt modelId="{61863108-3A8A-41E6-8F50-E47D9BCD02C8}" type="pres">
      <dgm:prSet presAssocID="{5F6DE3EE-1695-4C8F-B67E-426814CE3B64}" presName="parTx" presStyleLbl="revTx" presStyleIdx="6" presStyleCnt="8">
        <dgm:presLayoutVars>
          <dgm:chMax val="0"/>
          <dgm:chPref val="0"/>
        </dgm:presLayoutVars>
      </dgm:prSet>
      <dgm:spPr/>
    </dgm:pt>
    <dgm:pt modelId="{DC9E233B-282E-4A59-89CB-924155B89F34}" type="pres">
      <dgm:prSet presAssocID="{5F6DE3EE-1695-4C8F-B67E-426814CE3B64}" presName="desTx" presStyleLbl="revTx" presStyleIdx="7" presStyleCnt="8">
        <dgm:presLayoutVars/>
      </dgm:prSet>
      <dgm:spPr/>
    </dgm:pt>
  </dgm:ptLst>
  <dgm:cxnLst>
    <dgm:cxn modelId="{2827730F-22E1-4709-B2E3-E161A207B1E4}" srcId="{A2DF3F95-FB5C-4D0C-92C0-69149B99ABA8}" destId="{5F6DE3EE-1695-4C8F-B67E-426814CE3B64}" srcOrd="6" destOrd="0" parTransId="{7C6F03A0-E51B-42C3-A680-D7E37AB2377C}" sibTransId="{DB9C3138-7353-4611-8619-02EBEDB257FC}"/>
    <dgm:cxn modelId="{D47B810F-CC7C-4335-8337-11FFD2A824C2}" type="presOf" srcId="{C9D32E34-C5A5-4A96-9757-B4A9393640C1}" destId="{4AE9A791-C836-420E-A17A-7C8C2B58E372}" srcOrd="0" destOrd="0" presId="urn:microsoft.com/office/officeart/2018/2/layout/IconVerticalSolidList"/>
    <dgm:cxn modelId="{C66A561F-58F9-4EE8-9E4B-EFA46A295827}" type="presOf" srcId="{0291813D-8A3E-48E6-8FB0-F487C33F3786}" destId="{DC9E233B-282E-4A59-89CB-924155B89F34}" srcOrd="0" destOrd="0" presId="urn:microsoft.com/office/officeart/2018/2/layout/IconVerticalSolidList"/>
    <dgm:cxn modelId="{6E44C045-55F0-45C3-BC1E-7B60B5C32484}" srcId="{5F6DE3EE-1695-4C8F-B67E-426814CE3B64}" destId="{70B3B27B-1175-4B66-A4A6-D58F60224990}" srcOrd="1" destOrd="0" parTransId="{D533DF89-12ED-4650-946A-B5094A4F4F3E}" sibTransId="{DB850305-AEFE-47A0-9E95-C063DF31544D}"/>
    <dgm:cxn modelId="{89553049-284C-4A09-859A-6952F4F6E9DD}" type="presOf" srcId="{25D2CEBB-049E-4281-B3E6-F83409D2B13B}" destId="{D70C383F-0949-4AEA-A9B4-DE1F93F9805D}" srcOrd="0" destOrd="0" presId="urn:microsoft.com/office/officeart/2018/2/layout/IconVerticalSolidList"/>
    <dgm:cxn modelId="{5CAC3D4B-8392-4238-85E8-27CF5FA93E80}" srcId="{A2DF3F95-FB5C-4D0C-92C0-69149B99ABA8}" destId="{8B0BE653-2EAD-4D71-BF3B-3390AD6F2A5F}" srcOrd="2" destOrd="0" parTransId="{F31B108E-D0F0-44DE-95A8-EC9D85586831}" sibTransId="{5514FBCF-0D28-4675-BF4C-1E9B818609CB}"/>
    <dgm:cxn modelId="{D1B5E455-8C64-4CAA-80AE-6C448C4A180A}" srcId="{5F6DE3EE-1695-4C8F-B67E-426814CE3B64}" destId="{0291813D-8A3E-48E6-8FB0-F487C33F3786}" srcOrd="0" destOrd="0" parTransId="{74F15BE9-4745-458B-B287-6D3ACBA5C0E4}" sibTransId="{FB96BAEC-FCA2-44D6-B178-E0F21F24F8DC}"/>
    <dgm:cxn modelId="{550BBC57-1F84-4A60-AF51-92B590E367A5}" srcId="{A2DF3F95-FB5C-4D0C-92C0-69149B99ABA8}" destId="{14B22ABE-71CF-488E-A563-E3D685093E8B}" srcOrd="1" destOrd="0" parTransId="{9B0E5457-83C8-439F-82CD-9A6348D41FBD}" sibTransId="{BA3C98DD-6BBE-4012-B62F-669795FC3EFE}"/>
    <dgm:cxn modelId="{3D3E1064-9C1C-4429-8F8D-CEC2F563D38B}" type="presOf" srcId="{E0C5AD8F-51D1-4E19-8513-DAD88093F78E}" destId="{C4D6D5B6-6268-4747-8240-153F6D4A9C33}" srcOrd="0" destOrd="0" presId="urn:microsoft.com/office/officeart/2018/2/layout/IconVerticalSolidList"/>
    <dgm:cxn modelId="{C0BE306B-EFA7-455B-8836-37027EC13C4B}" type="presOf" srcId="{70B3B27B-1175-4B66-A4A6-D58F60224990}" destId="{DC9E233B-282E-4A59-89CB-924155B89F34}" srcOrd="0" destOrd="1" presId="urn:microsoft.com/office/officeart/2018/2/layout/IconVerticalSolidList"/>
    <dgm:cxn modelId="{A0FCB574-B630-4063-9187-EDBC9FBF8B1A}" type="presOf" srcId="{A2DF3F95-FB5C-4D0C-92C0-69149B99ABA8}" destId="{A5DA6328-0243-4945-B2CD-13D64CF65F23}" srcOrd="0" destOrd="0" presId="urn:microsoft.com/office/officeart/2018/2/layout/IconVerticalSolidList"/>
    <dgm:cxn modelId="{24A25A83-5E0B-4FBE-AFE7-7EEAD5292F51}" srcId="{A2DF3F95-FB5C-4D0C-92C0-69149B99ABA8}" destId="{C9D32E34-C5A5-4A96-9757-B4A9393640C1}" srcOrd="5" destOrd="0" parTransId="{9C877F5A-BF02-4322-BC25-9F20F71F25AA}" sibTransId="{D27675C5-54A4-4A3C-BD69-092B0E6E6F3E}"/>
    <dgm:cxn modelId="{8205C095-AC57-4F4E-963D-ED34D440823B}" srcId="{A2DF3F95-FB5C-4D0C-92C0-69149B99ABA8}" destId="{25D2CEBB-049E-4281-B3E6-F83409D2B13B}" srcOrd="4" destOrd="0" parTransId="{4863B53B-D32E-45AA-A210-4CF99B05A12B}" sibTransId="{A85C7D3D-AD62-45B5-99FE-F5FD6FF15A56}"/>
    <dgm:cxn modelId="{60ACEAAD-244F-42A5-ABA9-F9B0766692D7}" srcId="{A2DF3F95-FB5C-4D0C-92C0-69149B99ABA8}" destId="{E0C5AD8F-51D1-4E19-8513-DAD88093F78E}" srcOrd="3" destOrd="0" parTransId="{BE2F6DBD-B03C-4352-9A47-E2EB3AC2B093}" sibTransId="{706CA6D3-57BB-4C40-B7DF-6829C81427A4}"/>
    <dgm:cxn modelId="{8039FBAD-7C92-4115-91A3-A79729891C7A}" type="presOf" srcId="{14B22ABE-71CF-488E-A563-E3D685093E8B}" destId="{EB730B40-A41D-44D6-932C-1EB9ECE58AAC}" srcOrd="0" destOrd="0" presId="urn:microsoft.com/office/officeart/2018/2/layout/IconVerticalSolidList"/>
    <dgm:cxn modelId="{4C7E42CD-CF80-4C3D-933A-1285F6C4D38A}" type="presOf" srcId="{5F6DE3EE-1695-4C8F-B67E-426814CE3B64}" destId="{61863108-3A8A-41E6-8F50-E47D9BCD02C8}" srcOrd="0" destOrd="0" presId="urn:microsoft.com/office/officeart/2018/2/layout/IconVerticalSolidList"/>
    <dgm:cxn modelId="{DD49D3D9-2A18-41DA-8308-B6F6A2DEEDDB}" type="presOf" srcId="{852F7040-D813-4676-811E-A7DEEBE4AE39}" destId="{66F2050D-C462-4637-A6F7-9DB0FC7D52B6}" srcOrd="0" destOrd="0" presId="urn:microsoft.com/office/officeart/2018/2/layout/IconVerticalSolidList"/>
    <dgm:cxn modelId="{81BCCDDE-6BBD-4835-860B-E1F20F4821CA}" type="presOf" srcId="{8B0BE653-2EAD-4D71-BF3B-3390AD6F2A5F}" destId="{DAA66228-6487-4920-BDC7-BF6C3FE7BFDE}" srcOrd="0" destOrd="0" presId="urn:microsoft.com/office/officeart/2018/2/layout/IconVerticalSolidList"/>
    <dgm:cxn modelId="{84828CE9-C96D-48CA-B140-DBC49C1BA586}" srcId="{A2DF3F95-FB5C-4D0C-92C0-69149B99ABA8}" destId="{852F7040-D813-4676-811E-A7DEEBE4AE39}" srcOrd="0" destOrd="0" parTransId="{10793765-9443-4331-B517-13B8F51458F4}" sibTransId="{3FA1A2F2-9435-45D7-84E2-A2D4578CF1AB}"/>
    <dgm:cxn modelId="{1B72A774-BFE4-4123-8AAA-F86BDD759D06}" type="presParOf" srcId="{A5DA6328-0243-4945-B2CD-13D64CF65F23}" destId="{00227BCC-8F86-4C18-BBAF-CBD6633A2A0F}" srcOrd="0" destOrd="0" presId="urn:microsoft.com/office/officeart/2018/2/layout/IconVerticalSolidList"/>
    <dgm:cxn modelId="{78005A10-C5C8-4816-A1D2-B2A3DD55F0D6}" type="presParOf" srcId="{00227BCC-8F86-4C18-BBAF-CBD6633A2A0F}" destId="{86D87BAA-D922-42D1-895A-F6313DABED28}" srcOrd="0" destOrd="0" presId="urn:microsoft.com/office/officeart/2018/2/layout/IconVerticalSolidList"/>
    <dgm:cxn modelId="{71F5F852-8F98-4294-9F76-0CC2A050353E}" type="presParOf" srcId="{00227BCC-8F86-4C18-BBAF-CBD6633A2A0F}" destId="{1E3A25E0-E07C-475F-8A0D-B2D4792AFE40}" srcOrd="1" destOrd="0" presId="urn:microsoft.com/office/officeart/2018/2/layout/IconVerticalSolidList"/>
    <dgm:cxn modelId="{1BA6A798-F87D-4F0B-9350-6614E00025E2}" type="presParOf" srcId="{00227BCC-8F86-4C18-BBAF-CBD6633A2A0F}" destId="{59313279-E471-4FEA-916B-09B6953D368C}" srcOrd="2" destOrd="0" presId="urn:microsoft.com/office/officeart/2018/2/layout/IconVerticalSolidList"/>
    <dgm:cxn modelId="{B8FC3CE0-5E02-4BBD-87F0-65E78240872C}" type="presParOf" srcId="{00227BCC-8F86-4C18-BBAF-CBD6633A2A0F}" destId="{66F2050D-C462-4637-A6F7-9DB0FC7D52B6}" srcOrd="3" destOrd="0" presId="urn:microsoft.com/office/officeart/2018/2/layout/IconVerticalSolidList"/>
    <dgm:cxn modelId="{D87509EC-DB5F-41BB-B9D4-52EA8690B940}" type="presParOf" srcId="{A5DA6328-0243-4945-B2CD-13D64CF65F23}" destId="{3A9E7968-1E5F-43BF-A6F7-8C706C0208AB}" srcOrd="1" destOrd="0" presId="urn:microsoft.com/office/officeart/2018/2/layout/IconVerticalSolidList"/>
    <dgm:cxn modelId="{BFCCC1C9-CA85-4F02-BD81-FD7C8A6C1368}" type="presParOf" srcId="{A5DA6328-0243-4945-B2CD-13D64CF65F23}" destId="{CCA92AA9-F692-473C-AF57-4DA21F163E03}" srcOrd="2" destOrd="0" presId="urn:microsoft.com/office/officeart/2018/2/layout/IconVerticalSolidList"/>
    <dgm:cxn modelId="{BC7F2606-2DD7-436C-97DC-A46FB86EEA64}" type="presParOf" srcId="{CCA92AA9-F692-473C-AF57-4DA21F163E03}" destId="{934EA14B-B9FB-4D49-B5E8-10B9CCD83064}" srcOrd="0" destOrd="0" presId="urn:microsoft.com/office/officeart/2018/2/layout/IconVerticalSolidList"/>
    <dgm:cxn modelId="{E74A3D2B-9C95-41F4-B8A6-EA3EA583F0BA}" type="presParOf" srcId="{CCA92AA9-F692-473C-AF57-4DA21F163E03}" destId="{8D4A86ED-BF0A-4E59-BCA7-F61596FB7401}" srcOrd="1" destOrd="0" presId="urn:microsoft.com/office/officeart/2018/2/layout/IconVerticalSolidList"/>
    <dgm:cxn modelId="{26D1CB12-346F-4170-99A9-A9EA684ABFAE}" type="presParOf" srcId="{CCA92AA9-F692-473C-AF57-4DA21F163E03}" destId="{87EAAE67-D773-452D-8754-91CA4889D9F0}" srcOrd="2" destOrd="0" presId="urn:microsoft.com/office/officeart/2018/2/layout/IconVerticalSolidList"/>
    <dgm:cxn modelId="{5EECD3C0-0CBF-4D6F-9EA6-872080A2BDBF}" type="presParOf" srcId="{CCA92AA9-F692-473C-AF57-4DA21F163E03}" destId="{EB730B40-A41D-44D6-932C-1EB9ECE58AAC}" srcOrd="3" destOrd="0" presId="urn:microsoft.com/office/officeart/2018/2/layout/IconVerticalSolidList"/>
    <dgm:cxn modelId="{0C965215-BC00-44CB-88DE-B21269F04A12}" type="presParOf" srcId="{A5DA6328-0243-4945-B2CD-13D64CF65F23}" destId="{B2151DAD-D46D-4A8E-8240-86B21271A9F8}" srcOrd="3" destOrd="0" presId="urn:microsoft.com/office/officeart/2018/2/layout/IconVerticalSolidList"/>
    <dgm:cxn modelId="{C99736B1-666E-494F-AE58-A9014C298DA1}" type="presParOf" srcId="{A5DA6328-0243-4945-B2CD-13D64CF65F23}" destId="{D454DEAB-957D-4064-8604-17DAAA83F4E2}" srcOrd="4" destOrd="0" presId="urn:microsoft.com/office/officeart/2018/2/layout/IconVerticalSolidList"/>
    <dgm:cxn modelId="{F2737BEA-A8CB-4502-93E7-CBC59958723D}" type="presParOf" srcId="{D454DEAB-957D-4064-8604-17DAAA83F4E2}" destId="{26B8BCC9-F5F2-49DD-A584-E92FD9E4953E}" srcOrd="0" destOrd="0" presId="urn:microsoft.com/office/officeart/2018/2/layout/IconVerticalSolidList"/>
    <dgm:cxn modelId="{DD157C64-DACC-4DA3-BFE6-E8CBDAC3816B}" type="presParOf" srcId="{D454DEAB-957D-4064-8604-17DAAA83F4E2}" destId="{5E529047-67D2-4E6B-BCDE-82DBECB130D9}" srcOrd="1" destOrd="0" presId="urn:microsoft.com/office/officeart/2018/2/layout/IconVerticalSolidList"/>
    <dgm:cxn modelId="{E438A6B7-3646-49E7-91BC-D359C2261122}" type="presParOf" srcId="{D454DEAB-957D-4064-8604-17DAAA83F4E2}" destId="{899F1611-40ED-4286-9F73-26843BE5A508}" srcOrd="2" destOrd="0" presId="urn:microsoft.com/office/officeart/2018/2/layout/IconVerticalSolidList"/>
    <dgm:cxn modelId="{4C3F5510-B7E7-43FB-9EB4-7A2BC08C8B91}" type="presParOf" srcId="{D454DEAB-957D-4064-8604-17DAAA83F4E2}" destId="{DAA66228-6487-4920-BDC7-BF6C3FE7BFDE}" srcOrd="3" destOrd="0" presId="urn:microsoft.com/office/officeart/2018/2/layout/IconVerticalSolidList"/>
    <dgm:cxn modelId="{6A6CF8D9-A166-471A-8954-F230FC75937D}" type="presParOf" srcId="{A5DA6328-0243-4945-B2CD-13D64CF65F23}" destId="{C9511767-1DAD-4E49-B7C6-A7B519A2C98E}" srcOrd="5" destOrd="0" presId="urn:microsoft.com/office/officeart/2018/2/layout/IconVerticalSolidList"/>
    <dgm:cxn modelId="{222BFCB7-356E-40F8-9562-55CF303B2263}" type="presParOf" srcId="{A5DA6328-0243-4945-B2CD-13D64CF65F23}" destId="{4688D76B-6283-4ACF-A555-4EDF0467E6E1}" srcOrd="6" destOrd="0" presId="urn:microsoft.com/office/officeart/2018/2/layout/IconVerticalSolidList"/>
    <dgm:cxn modelId="{F64B364D-0AED-44B6-9B99-1A6F3513AB0E}" type="presParOf" srcId="{4688D76B-6283-4ACF-A555-4EDF0467E6E1}" destId="{3A659A52-8B70-4D64-9B1F-194F0A22D801}" srcOrd="0" destOrd="0" presId="urn:microsoft.com/office/officeart/2018/2/layout/IconVerticalSolidList"/>
    <dgm:cxn modelId="{450D3A42-602F-406E-9ABF-9843ACD78C36}" type="presParOf" srcId="{4688D76B-6283-4ACF-A555-4EDF0467E6E1}" destId="{B9017DCC-349C-49C2-8B2D-37E2795C7183}" srcOrd="1" destOrd="0" presId="urn:microsoft.com/office/officeart/2018/2/layout/IconVerticalSolidList"/>
    <dgm:cxn modelId="{49534F8A-A351-400F-A146-AC08BB09B122}" type="presParOf" srcId="{4688D76B-6283-4ACF-A555-4EDF0467E6E1}" destId="{CDB2C798-68FD-41EA-AD72-CC0AB8843591}" srcOrd="2" destOrd="0" presId="urn:microsoft.com/office/officeart/2018/2/layout/IconVerticalSolidList"/>
    <dgm:cxn modelId="{95289F79-B93C-494C-B174-E28A3799ACCF}" type="presParOf" srcId="{4688D76B-6283-4ACF-A555-4EDF0467E6E1}" destId="{C4D6D5B6-6268-4747-8240-153F6D4A9C33}" srcOrd="3" destOrd="0" presId="urn:microsoft.com/office/officeart/2018/2/layout/IconVerticalSolidList"/>
    <dgm:cxn modelId="{B29E75BF-A9F3-45B0-9F62-D9E0B847FB0B}" type="presParOf" srcId="{A5DA6328-0243-4945-B2CD-13D64CF65F23}" destId="{DEEAD406-B337-4CD8-AA6B-48D2AC71C5F0}" srcOrd="7" destOrd="0" presId="urn:microsoft.com/office/officeart/2018/2/layout/IconVerticalSolidList"/>
    <dgm:cxn modelId="{67DFC379-9412-4F52-8132-E3B616E292A7}" type="presParOf" srcId="{A5DA6328-0243-4945-B2CD-13D64CF65F23}" destId="{AE050792-A917-4060-AD51-EBFC3B6EC9AB}" srcOrd="8" destOrd="0" presId="urn:microsoft.com/office/officeart/2018/2/layout/IconVerticalSolidList"/>
    <dgm:cxn modelId="{7C8FF4A9-73A7-4580-B739-879DE6DE35E3}" type="presParOf" srcId="{AE050792-A917-4060-AD51-EBFC3B6EC9AB}" destId="{68132889-CD21-4958-9743-50BBB99C9BBA}" srcOrd="0" destOrd="0" presId="urn:microsoft.com/office/officeart/2018/2/layout/IconVerticalSolidList"/>
    <dgm:cxn modelId="{1ED433A0-77BB-4B80-BF8A-915692BFB636}" type="presParOf" srcId="{AE050792-A917-4060-AD51-EBFC3B6EC9AB}" destId="{BE98EF41-C6E3-4D07-BE9C-ADD356BA3880}" srcOrd="1" destOrd="0" presId="urn:microsoft.com/office/officeart/2018/2/layout/IconVerticalSolidList"/>
    <dgm:cxn modelId="{DBB5972E-5922-493C-8CBE-584C05E9668F}" type="presParOf" srcId="{AE050792-A917-4060-AD51-EBFC3B6EC9AB}" destId="{234DAD17-A3A6-4DD8-8189-750465E1B9CE}" srcOrd="2" destOrd="0" presId="urn:microsoft.com/office/officeart/2018/2/layout/IconVerticalSolidList"/>
    <dgm:cxn modelId="{C9177AA0-D6E2-4631-8E44-6B6F6FC17101}" type="presParOf" srcId="{AE050792-A917-4060-AD51-EBFC3B6EC9AB}" destId="{D70C383F-0949-4AEA-A9B4-DE1F93F9805D}" srcOrd="3" destOrd="0" presId="urn:microsoft.com/office/officeart/2018/2/layout/IconVerticalSolidList"/>
    <dgm:cxn modelId="{8DF75649-2EF5-4BC6-96A8-5C2CECE781D5}" type="presParOf" srcId="{A5DA6328-0243-4945-B2CD-13D64CF65F23}" destId="{B595B0E4-ABFB-4F36-8E29-86EEF6194AF8}" srcOrd="9" destOrd="0" presId="urn:microsoft.com/office/officeart/2018/2/layout/IconVerticalSolidList"/>
    <dgm:cxn modelId="{798B0A91-0D47-4863-A4DC-E1AF1BAA314D}" type="presParOf" srcId="{A5DA6328-0243-4945-B2CD-13D64CF65F23}" destId="{6FB804FB-DBFB-4737-ADE9-943F297CC1BC}" srcOrd="10" destOrd="0" presId="urn:microsoft.com/office/officeart/2018/2/layout/IconVerticalSolidList"/>
    <dgm:cxn modelId="{889FB220-82F7-44E6-9766-861E93760B5C}" type="presParOf" srcId="{6FB804FB-DBFB-4737-ADE9-943F297CC1BC}" destId="{70114DF9-B866-4425-8856-DC2AEF255A33}" srcOrd="0" destOrd="0" presId="urn:microsoft.com/office/officeart/2018/2/layout/IconVerticalSolidList"/>
    <dgm:cxn modelId="{0EC5DDCD-FFE9-4AC2-AFCD-B2B05D1767EE}" type="presParOf" srcId="{6FB804FB-DBFB-4737-ADE9-943F297CC1BC}" destId="{7C94DB07-A7E1-4755-A1AE-9B303F65E9C2}" srcOrd="1" destOrd="0" presId="urn:microsoft.com/office/officeart/2018/2/layout/IconVerticalSolidList"/>
    <dgm:cxn modelId="{8AF47201-C897-4EF1-A3EE-81E25C050F30}" type="presParOf" srcId="{6FB804FB-DBFB-4737-ADE9-943F297CC1BC}" destId="{64F9A9D2-191E-4CBE-8020-B9144B494EFB}" srcOrd="2" destOrd="0" presId="urn:microsoft.com/office/officeart/2018/2/layout/IconVerticalSolidList"/>
    <dgm:cxn modelId="{102433FC-36C1-445D-96E3-C423965C318B}" type="presParOf" srcId="{6FB804FB-DBFB-4737-ADE9-943F297CC1BC}" destId="{4AE9A791-C836-420E-A17A-7C8C2B58E372}" srcOrd="3" destOrd="0" presId="urn:microsoft.com/office/officeart/2018/2/layout/IconVerticalSolidList"/>
    <dgm:cxn modelId="{41E99AFB-C5C7-4770-A429-AFDE8CAE31D7}" type="presParOf" srcId="{A5DA6328-0243-4945-B2CD-13D64CF65F23}" destId="{AACAAA73-A6A2-463F-AA1D-CCDAC7F4F6DD}" srcOrd="11" destOrd="0" presId="urn:microsoft.com/office/officeart/2018/2/layout/IconVerticalSolidList"/>
    <dgm:cxn modelId="{92FCA455-6ED8-47A1-92CC-5D278C8738E5}" type="presParOf" srcId="{A5DA6328-0243-4945-B2CD-13D64CF65F23}" destId="{2114FF02-FCAE-4B05-9786-09A4D9BD5113}" srcOrd="12" destOrd="0" presId="urn:microsoft.com/office/officeart/2018/2/layout/IconVerticalSolidList"/>
    <dgm:cxn modelId="{E8373BB4-FEB1-45CB-A0C5-5B95E6FF75D6}" type="presParOf" srcId="{2114FF02-FCAE-4B05-9786-09A4D9BD5113}" destId="{DD3A22D7-CACC-4981-B7DE-6BF25E79645A}" srcOrd="0" destOrd="0" presId="urn:microsoft.com/office/officeart/2018/2/layout/IconVerticalSolidList"/>
    <dgm:cxn modelId="{DE24D43B-69E6-4C5F-9D87-9416D5D978CD}" type="presParOf" srcId="{2114FF02-FCAE-4B05-9786-09A4D9BD5113}" destId="{1ECCE899-EC65-4289-A583-282D065C2CD3}" srcOrd="1" destOrd="0" presId="urn:microsoft.com/office/officeart/2018/2/layout/IconVerticalSolidList"/>
    <dgm:cxn modelId="{4CC5B1A2-51D0-47EC-9387-6F90EE6AEEF2}" type="presParOf" srcId="{2114FF02-FCAE-4B05-9786-09A4D9BD5113}" destId="{EEBE39B7-002E-4C77-A619-79F71DC8CE0B}" srcOrd="2" destOrd="0" presId="urn:microsoft.com/office/officeart/2018/2/layout/IconVerticalSolidList"/>
    <dgm:cxn modelId="{EF462E76-13FD-4EC8-BECC-CDCE23F25771}" type="presParOf" srcId="{2114FF02-FCAE-4B05-9786-09A4D9BD5113}" destId="{61863108-3A8A-41E6-8F50-E47D9BCD02C8}" srcOrd="3" destOrd="0" presId="urn:microsoft.com/office/officeart/2018/2/layout/IconVerticalSolidList"/>
    <dgm:cxn modelId="{4F001B6C-47A6-4DEE-9E2E-CC8EB6A9AE78}" type="presParOf" srcId="{2114FF02-FCAE-4B05-9786-09A4D9BD5113}" destId="{DC9E233B-282E-4A59-89CB-924155B89F34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9952F5-EBAA-43DC-A13E-37747770FC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8AC7791-88D1-4E0B-B33A-9C47D6BC4A5B}">
      <dgm:prSet/>
      <dgm:spPr/>
      <dgm:t>
        <a:bodyPr/>
        <a:lstStyle/>
        <a:p>
          <a:r>
            <a:rPr lang="en-US"/>
            <a:t>The holistic model views health as a combination of physical, mental, social and environmental wellbeing.</a:t>
          </a:r>
        </a:p>
      </dgm:t>
    </dgm:pt>
    <dgm:pt modelId="{E3406B67-2F18-42C3-8505-97EEECC50B99}" type="parTrans" cxnId="{133228E5-22FB-4A24-98E3-FDCE2849A3DB}">
      <dgm:prSet/>
      <dgm:spPr/>
      <dgm:t>
        <a:bodyPr/>
        <a:lstStyle/>
        <a:p>
          <a:endParaRPr lang="en-US"/>
        </a:p>
      </dgm:t>
    </dgm:pt>
    <dgm:pt modelId="{7929559C-AD8E-4641-8560-5C090696FD51}" type="sibTrans" cxnId="{133228E5-22FB-4A24-98E3-FDCE2849A3DB}">
      <dgm:prSet/>
      <dgm:spPr/>
      <dgm:t>
        <a:bodyPr/>
        <a:lstStyle/>
        <a:p>
          <a:endParaRPr lang="en-US"/>
        </a:p>
      </dgm:t>
    </dgm:pt>
    <dgm:pt modelId="{4BFDCF38-3484-4BFB-A8E6-F2C36FBD1B0F}">
      <dgm:prSet/>
      <dgm:spPr/>
      <dgm:t>
        <a:bodyPr/>
        <a:lstStyle/>
        <a:p>
          <a:r>
            <a:rPr lang="en-US"/>
            <a:t>Key features:</a:t>
          </a:r>
        </a:p>
      </dgm:t>
    </dgm:pt>
    <dgm:pt modelId="{5E6864D5-D6BA-45F2-B65F-590BC6C00E94}" type="parTrans" cxnId="{ED1CD35C-E203-4593-BE07-B4D369201321}">
      <dgm:prSet/>
      <dgm:spPr/>
      <dgm:t>
        <a:bodyPr/>
        <a:lstStyle/>
        <a:p>
          <a:endParaRPr lang="en-US"/>
        </a:p>
      </dgm:t>
    </dgm:pt>
    <dgm:pt modelId="{2E17D054-8078-477D-80DF-8DA4417D2540}" type="sibTrans" cxnId="{ED1CD35C-E203-4593-BE07-B4D369201321}">
      <dgm:prSet/>
      <dgm:spPr/>
      <dgm:t>
        <a:bodyPr/>
        <a:lstStyle/>
        <a:p>
          <a:endParaRPr lang="en-US"/>
        </a:p>
      </dgm:t>
    </dgm:pt>
    <dgm:pt modelId="{B3132581-B04A-402A-BB32-C8BD53EDE93F}">
      <dgm:prSet/>
      <dgm:spPr/>
      <dgm:t>
        <a:bodyPr/>
        <a:lstStyle/>
        <a:p>
          <a:r>
            <a:rPr lang="en-US"/>
            <a:t>Whole-person approach to healthcare</a:t>
          </a:r>
        </a:p>
      </dgm:t>
    </dgm:pt>
    <dgm:pt modelId="{C9F385B9-ACCD-4E0E-89A7-415AC7FC8A56}" type="parTrans" cxnId="{17A2B9EA-D684-4640-A1E6-E49B766A1C11}">
      <dgm:prSet/>
      <dgm:spPr/>
      <dgm:t>
        <a:bodyPr/>
        <a:lstStyle/>
        <a:p>
          <a:endParaRPr lang="en-US"/>
        </a:p>
      </dgm:t>
    </dgm:pt>
    <dgm:pt modelId="{84D8C8D6-329D-4004-B268-7B6B2D46ABBC}" type="sibTrans" cxnId="{17A2B9EA-D684-4640-A1E6-E49B766A1C11}">
      <dgm:prSet/>
      <dgm:spPr/>
      <dgm:t>
        <a:bodyPr/>
        <a:lstStyle/>
        <a:p>
          <a:endParaRPr lang="en-US"/>
        </a:p>
      </dgm:t>
    </dgm:pt>
    <dgm:pt modelId="{9F56D487-2937-479B-B4F8-38E87A9066B5}">
      <dgm:prSet/>
      <dgm:spPr/>
      <dgm:t>
        <a:bodyPr/>
        <a:lstStyle/>
        <a:p>
          <a:r>
            <a:rPr lang="en-US"/>
            <a:t>Focus on prevention and health promotion</a:t>
          </a:r>
        </a:p>
      </dgm:t>
    </dgm:pt>
    <dgm:pt modelId="{BF1D0C5B-BFC0-4A82-B8ED-C4554B5C5D48}" type="parTrans" cxnId="{A23E022B-BDAE-47D5-9A9D-CC3FABD67458}">
      <dgm:prSet/>
      <dgm:spPr/>
      <dgm:t>
        <a:bodyPr/>
        <a:lstStyle/>
        <a:p>
          <a:endParaRPr lang="en-US"/>
        </a:p>
      </dgm:t>
    </dgm:pt>
    <dgm:pt modelId="{4D88879E-5AD3-450B-964C-8F078BAA2984}" type="sibTrans" cxnId="{A23E022B-BDAE-47D5-9A9D-CC3FABD67458}">
      <dgm:prSet/>
      <dgm:spPr/>
      <dgm:t>
        <a:bodyPr/>
        <a:lstStyle/>
        <a:p>
          <a:endParaRPr lang="en-US"/>
        </a:p>
      </dgm:t>
    </dgm:pt>
    <dgm:pt modelId="{8B4BF653-2E57-4CFF-A633-CEB679BB5821}">
      <dgm:prSet/>
      <dgm:spPr/>
      <dgm:t>
        <a:bodyPr/>
        <a:lstStyle/>
        <a:p>
          <a:r>
            <a:rPr lang="en-US"/>
            <a:t>Consideration of lifestyle and social determinants</a:t>
          </a:r>
        </a:p>
      </dgm:t>
    </dgm:pt>
    <dgm:pt modelId="{8C42A96C-977C-4433-9B5B-41BBEB1E6A67}" type="parTrans" cxnId="{296DE37D-01D4-489E-A689-B1C6DC2226BE}">
      <dgm:prSet/>
      <dgm:spPr/>
      <dgm:t>
        <a:bodyPr/>
        <a:lstStyle/>
        <a:p>
          <a:endParaRPr lang="en-US"/>
        </a:p>
      </dgm:t>
    </dgm:pt>
    <dgm:pt modelId="{B334F723-9BFC-471B-BF32-239D36930E76}" type="sibTrans" cxnId="{296DE37D-01D4-489E-A689-B1C6DC2226BE}">
      <dgm:prSet/>
      <dgm:spPr/>
      <dgm:t>
        <a:bodyPr/>
        <a:lstStyle/>
        <a:p>
          <a:endParaRPr lang="en-US"/>
        </a:p>
      </dgm:t>
    </dgm:pt>
    <dgm:pt modelId="{CF01C3C0-E299-4E6A-A1BF-3A439FDD2D1E}">
      <dgm:prSet/>
      <dgm:spPr/>
      <dgm:t>
        <a:bodyPr/>
        <a:lstStyle/>
        <a:p>
          <a:r>
            <a:rPr lang="en-US"/>
            <a:t>This model is widely used in modern healthcare systems to improve long-term health outcomes.</a:t>
          </a:r>
        </a:p>
      </dgm:t>
    </dgm:pt>
    <dgm:pt modelId="{49D1C4AE-B671-49EA-B9BA-160478266822}" type="parTrans" cxnId="{DCBAB794-A166-402F-BA39-3752BFF95C2D}">
      <dgm:prSet/>
      <dgm:spPr/>
      <dgm:t>
        <a:bodyPr/>
        <a:lstStyle/>
        <a:p>
          <a:endParaRPr lang="en-US"/>
        </a:p>
      </dgm:t>
    </dgm:pt>
    <dgm:pt modelId="{0D601080-C691-4517-91BF-55DA44B87F1E}" type="sibTrans" cxnId="{DCBAB794-A166-402F-BA39-3752BFF95C2D}">
      <dgm:prSet/>
      <dgm:spPr/>
      <dgm:t>
        <a:bodyPr/>
        <a:lstStyle/>
        <a:p>
          <a:endParaRPr lang="en-US"/>
        </a:p>
      </dgm:t>
    </dgm:pt>
    <dgm:pt modelId="{72255119-1AAD-42AA-8C54-440C13D85919}" type="pres">
      <dgm:prSet presAssocID="{BD9952F5-EBAA-43DC-A13E-37747770FC98}" presName="root" presStyleCnt="0">
        <dgm:presLayoutVars>
          <dgm:dir/>
          <dgm:resizeHandles val="exact"/>
        </dgm:presLayoutVars>
      </dgm:prSet>
      <dgm:spPr/>
    </dgm:pt>
    <dgm:pt modelId="{9719375E-46C1-41B6-B91C-55BB05C728AE}" type="pres">
      <dgm:prSet presAssocID="{F8AC7791-88D1-4E0B-B33A-9C47D6BC4A5B}" presName="compNode" presStyleCnt="0"/>
      <dgm:spPr/>
    </dgm:pt>
    <dgm:pt modelId="{16396055-75A3-49D8-88F1-9F70CD355263}" type="pres">
      <dgm:prSet presAssocID="{F8AC7791-88D1-4E0B-B33A-9C47D6BC4A5B}" presName="bgRect" presStyleLbl="bgShp" presStyleIdx="0" presStyleCnt="4"/>
      <dgm:spPr/>
    </dgm:pt>
    <dgm:pt modelId="{042FA338-EE3E-48E7-BF91-3C3FEBDAA26B}" type="pres">
      <dgm:prSet presAssocID="{F8AC7791-88D1-4E0B-B33A-9C47D6BC4A5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4A4AB2A2-1749-40C0-B495-3784A6428693}" type="pres">
      <dgm:prSet presAssocID="{F8AC7791-88D1-4E0B-B33A-9C47D6BC4A5B}" presName="spaceRect" presStyleCnt="0"/>
      <dgm:spPr/>
    </dgm:pt>
    <dgm:pt modelId="{249855C1-66EC-4777-93CA-0EC2595C1271}" type="pres">
      <dgm:prSet presAssocID="{F8AC7791-88D1-4E0B-B33A-9C47D6BC4A5B}" presName="parTx" presStyleLbl="revTx" presStyleIdx="0" presStyleCnt="5">
        <dgm:presLayoutVars>
          <dgm:chMax val="0"/>
          <dgm:chPref val="0"/>
        </dgm:presLayoutVars>
      </dgm:prSet>
      <dgm:spPr/>
    </dgm:pt>
    <dgm:pt modelId="{4E36A9C5-DF2F-4461-A5FC-9CE8A6175632}" type="pres">
      <dgm:prSet presAssocID="{7929559C-AD8E-4641-8560-5C090696FD51}" presName="sibTrans" presStyleCnt="0"/>
      <dgm:spPr/>
    </dgm:pt>
    <dgm:pt modelId="{79BDBBAD-915C-4F1C-9774-824B4925E5A4}" type="pres">
      <dgm:prSet presAssocID="{4BFDCF38-3484-4BFB-A8E6-F2C36FBD1B0F}" presName="compNode" presStyleCnt="0"/>
      <dgm:spPr/>
    </dgm:pt>
    <dgm:pt modelId="{6EDDA821-0E71-4612-BA08-8E5DB21D6B86}" type="pres">
      <dgm:prSet presAssocID="{4BFDCF38-3484-4BFB-A8E6-F2C36FBD1B0F}" presName="bgRect" presStyleLbl="bgShp" presStyleIdx="1" presStyleCnt="4"/>
      <dgm:spPr/>
    </dgm:pt>
    <dgm:pt modelId="{CDA6C750-1072-4CC4-8DA8-DE09DF8458CC}" type="pres">
      <dgm:prSet presAssocID="{4BFDCF38-3484-4BFB-A8E6-F2C36FBD1B0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59192784-4FDB-40C5-9DD7-EAB52664A50B}" type="pres">
      <dgm:prSet presAssocID="{4BFDCF38-3484-4BFB-A8E6-F2C36FBD1B0F}" presName="spaceRect" presStyleCnt="0"/>
      <dgm:spPr/>
    </dgm:pt>
    <dgm:pt modelId="{1F3BAC50-7DEF-4C05-8651-EE89F2047CBE}" type="pres">
      <dgm:prSet presAssocID="{4BFDCF38-3484-4BFB-A8E6-F2C36FBD1B0F}" presName="parTx" presStyleLbl="revTx" presStyleIdx="1" presStyleCnt="5">
        <dgm:presLayoutVars>
          <dgm:chMax val="0"/>
          <dgm:chPref val="0"/>
        </dgm:presLayoutVars>
      </dgm:prSet>
      <dgm:spPr/>
    </dgm:pt>
    <dgm:pt modelId="{4AFA6ACE-F966-4099-B52C-5AC0B3F2C82B}" type="pres">
      <dgm:prSet presAssocID="{2E17D054-8078-477D-80DF-8DA4417D2540}" presName="sibTrans" presStyleCnt="0"/>
      <dgm:spPr/>
    </dgm:pt>
    <dgm:pt modelId="{3CADF599-C883-4E0C-BEB7-616480AA4E80}" type="pres">
      <dgm:prSet presAssocID="{B3132581-B04A-402A-BB32-C8BD53EDE93F}" presName="compNode" presStyleCnt="0"/>
      <dgm:spPr/>
    </dgm:pt>
    <dgm:pt modelId="{58D7084D-F75B-402F-B32A-6AAA760D124E}" type="pres">
      <dgm:prSet presAssocID="{B3132581-B04A-402A-BB32-C8BD53EDE93F}" presName="bgRect" presStyleLbl="bgShp" presStyleIdx="2" presStyleCnt="4"/>
      <dgm:spPr/>
    </dgm:pt>
    <dgm:pt modelId="{BC50976D-7F77-4F5D-972A-C4132B067A17}" type="pres">
      <dgm:prSet presAssocID="{B3132581-B04A-402A-BB32-C8BD53EDE93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6111834-22FD-4337-A728-6FDE9E0157F1}" type="pres">
      <dgm:prSet presAssocID="{B3132581-B04A-402A-BB32-C8BD53EDE93F}" presName="spaceRect" presStyleCnt="0"/>
      <dgm:spPr/>
    </dgm:pt>
    <dgm:pt modelId="{7D55B91A-B4F3-44A9-B8E0-5505AB11CABD}" type="pres">
      <dgm:prSet presAssocID="{B3132581-B04A-402A-BB32-C8BD53EDE93F}" presName="parTx" presStyleLbl="revTx" presStyleIdx="2" presStyleCnt="5">
        <dgm:presLayoutVars>
          <dgm:chMax val="0"/>
          <dgm:chPref val="0"/>
        </dgm:presLayoutVars>
      </dgm:prSet>
      <dgm:spPr/>
    </dgm:pt>
    <dgm:pt modelId="{43604B29-68C5-47FD-9F17-87E5B38F75D3}" type="pres">
      <dgm:prSet presAssocID="{B3132581-B04A-402A-BB32-C8BD53EDE93F}" presName="desTx" presStyleLbl="revTx" presStyleIdx="3" presStyleCnt="5">
        <dgm:presLayoutVars/>
      </dgm:prSet>
      <dgm:spPr/>
    </dgm:pt>
    <dgm:pt modelId="{8A6AE8CF-5957-4976-B932-233658334286}" type="pres">
      <dgm:prSet presAssocID="{84D8C8D6-329D-4004-B268-7B6B2D46ABBC}" presName="sibTrans" presStyleCnt="0"/>
      <dgm:spPr/>
    </dgm:pt>
    <dgm:pt modelId="{9AF03084-0A80-48E6-B1A1-B8FF79F4F57B}" type="pres">
      <dgm:prSet presAssocID="{CF01C3C0-E299-4E6A-A1BF-3A439FDD2D1E}" presName="compNode" presStyleCnt="0"/>
      <dgm:spPr/>
    </dgm:pt>
    <dgm:pt modelId="{1EB09EF7-2662-424B-B72A-A044114D8A6C}" type="pres">
      <dgm:prSet presAssocID="{CF01C3C0-E299-4E6A-A1BF-3A439FDD2D1E}" presName="bgRect" presStyleLbl="bgShp" presStyleIdx="3" presStyleCnt="4"/>
      <dgm:spPr/>
    </dgm:pt>
    <dgm:pt modelId="{D5BE5B65-2404-4F3D-8E2E-32A4AE3D8249}" type="pres">
      <dgm:prSet presAssocID="{CF01C3C0-E299-4E6A-A1BF-3A439FDD2D1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8C2F3BD-290A-4662-AD86-A9650AE0D5ED}" type="pres">
      <dgm:prSet presAssocID="{CF01C3C0-E299-4E6A-A1BF-3A439FDD2D1E}" presName="spaceRect" presStyleCnt="0"/>
      <dgm:spPr/>
    </dgm:pt>
    <dgm:pt modelId="{C562AAA5-4322-4126-B8DF-1720190A2A33}" type="pres">
      <dgm:prSet presAssocID="{CF01C3C0-E299-4E6A-A1BF-3A439FDD2D1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23E022B-BDAE-47D5-9A9D-CC3FABD67458}" srcId="{B3132581-B04A-402A-BB32-C8BD53EDE93F}" destId="{9F56D487-2937-479B-B4F8-38E87A9066B5}" srcOrd="0" destOrd="0" parTransId="{BF1D0C5B-BFC0-4A82-B8ED-C4554B5C5D48}" sibTransId="{4D88879E-5AD3-450B-964C-8F078BAA2984}"/>
    <dgm:cxn modelId="{98EDD138-345E-4A8F-A316-BF75472715F0}" type="presOf" srcId="{F8AC7791-88D1-4E0B-B33A-9C47D6BC4A5B}" destId="{249855C1-66EC-4777-93CA-0EC2595C1271}" srcOrd="0" destOrd="0" presId="urn:microsoft.com/office/officeart/2018/2/layout/IconVerticalSolidList"/>
    <dgm:cxn modelId="{57A0E843-B9CF-49DF-A8F4-A8AA0ECB3473}" type="presOf" srcId="{CF01C3C0-E299-4E6A-A1BF-3A439FDD2D1E}" destId="{C562AAA5-4322-4126-B8DF-1720190A2A33}" srcOrd="0" destOrd="0" presId="urn:microsoft.com/office/officeart/2018/2/layout/IconVerticalSolidList"/>
    <dgm:cxn modelId="{ED1CD35C-E203-4593-BE07-B4D369201321}" srcId="{BD9952F5-EBAA-43DC-A13E-37747770FC98}" destId="{4BFDCF38-3484-4BFB-A8E6-F2C36FBD1B0F}" srcOrd="1" destOrd="0" parTransId="{5E6864D5-D6BA-45F2-B65F-590BC6C00E94}" sibTransId="{2E17D054-8078-477D-80DF-8DA4417D2540}"/>
    <dgm:cxn modelId="{1FE1C35E-FADF-4DE1-954A-794988F7834A}" type="presOf" srcId="{4BFDCF38-3484-4BFB-A8E6-F2C36FBD1B0F}" destId="{1F3BAC50-7DEF-4C05-8651-EE89F2047CBE}" srcOrd="0" destOrd="0" presId="urn:microsoft.com/office/officeart/2018/2/layout/IconVerticalSolidList"/>
    <dgm:cxn modelId="{296DE37D-01D4-489E-A689-B1C6DC2226BE}" srcId="{B3132581-B04A-402A-BB32-C8BD53EDE93F}" destId="{8B4BF653-2E57-4CFF-A633-CEB679BB5821}" srcOrd="1" destOrd="0" parTransId="{8C42A96C-977C-4433-9B5B-41BBEB1E6A67}" sibTransId="{B334F723-9BFC-471B-BF32-239D36930E76}"/>
    <dgm:cxn modelId="{36BD4982-44F1-4F52-8385-F258C43456D8}" type="presOf" srcId="{8B4BF653-2E57-4CFF-A633-CEB679BB5821}" destId="{43604B29-68C5-47FD-9F17-87E5B38F75D3}" srcOrd="0" destOrd="1" presId="urn:microsoft.com/office/officeart/2018/2/layout/IconVerticalSolidList"/>
    <dgm:cxn modelId="{DCBAB794-A166-402F-BA39-3752BFF95C2D}" srcId="{BD9952F5-EBAA-43DC-A13E-37747770FC98}" destId="{CF01C3C0-E299-4E6A-A1BF-3A439FDD2D1E}" srcOrd="3" destOrd="0" parTransId="{49D1C4AE-B671-49EA-B9BA-160478266822}" sibTransId="{0D601080-C691-4517-91BF-55DA44B87F1E}"/>
    <dgm:cxn modelId="{BAC24BDC-E36D-446E-86FD-ADD29BB6918B}" type="presOf" srcId="{B3132581-B04A-402A-BB32-C8BD53EDE93F}" destId="{7D55B91A-B4F3-44A9-B8E0-5505AB11CABD}" srcOrd="0" destOrd="0" presId="urn:microsoft.com/office/officeart/2018/2/layout/IconVerticalSolidList"/>
    <dgm:cxn modelId="{133228E5-22FB-4A24-98E3-FDCE2849A3DB}" srcId="{BD9952F5-EBAA-43DC-A13E-37747770FC98}" destId="{F8AC7791-88D1-4E0B-B33A-9C47D6BC4A5B}" srcOrd="0" destOrd="0" parTransId="{E3406B67-2F18-42C3-8505-97EEECC50B99}" sibTransId="{7929559C-AD8E-4641-8560-5C090696FD51}"/>
    <dgm:cxn modelId="{17A2B9EA-D684-4640-A1E6-E49B766A1C11}" srcId="{BD9952F5-EBAA-43DC-A13E-37747770FC98}" destId="{B3132581-B04A-402A-BB32-C8BD53EDE93F}" srcOrd="2" destOrd="0" parTransId="{C9F385B9-ACCD-4E0E-89A7-415AC7FC8A56}" sibTransId="{84D8C8D6-329D-4004-B268-7B6B2D46ABBC}"/>
    <dgm:cxn modelId="{8EC3A7F3-63C2-422E-A9C1-6EF31BEC57E7}" type="presOf" srcId="{BD9952F5-EBAA-43DC-A13E-37747770FC98}" destId="{72255119-1AAD-42AA-8C54-440C13D85919}" srcOrd="0" destOrd="0" presId="urn:microsoft.com/office/officeart/2018/2/layout/IconVerticalSolidList"/>
    <dgm:cxn modelId="{46AFCAFB-B22C-4152-891D-6175339CC2C0}" type="presOf" srcId="{9F56D487-2937-479B-B4F8-38E87A9066B5}" destId="{43604B29-68C5-47FD-9F17-87E5B38F75D3}" srcOrd="0" destOrd="0" presId="urn:microsoft.com/office/officeart/2018/2/layout/IconVerticalSolidList"/>
    <dgm:cxn modelId="{4264BF6E-DD14-48D3-854F-09202100A4D6}" type="presParOf" srcId="{72255119-1AAD-42AA-8C54-440C13D85919}" destId="{9719375E-46C1-41B6-B91C-55BB05C728AE}" srcOrd="0" destOrd="0" presId="urn:microsoft.com/office/officeart/2018/2/layout/IconVerticalSolidList"/>
    <dgm:cxn modelId="{A47276DE-C304-4DA9-95CF-5C7A3962105B}" type="presParOf" srcId="{9719375E-46C1-41B6-B91C-55BB05C728AE}" destId="{16396055-75A3-49D8-88F1-9F70CD355263}" srcOrd="0" destOrd="0" presId="urn:microsoft.com/office/officeart/2018/2/layout/IconVerticalSolidList"/>
    <dgm:cxn modelId="{13841082-DB59-47EE-97E3-4AFD948120D2}" type="presParOf" srcId="{9719375E-46C1-41B6-B91C-55BB05C728AE}" destId="{042FA338-EE3E-48E7-BF91-3C3FEBDAA26B}" srcOrd="1" destOrd="0" presId="urn:microsoft.com/office/officeart/2018/2/layout/IconVerticalSolidList"/>
    <dgm:cxn modelId="{F2865A11-5971-4A28-8335-B4CD6F5CB928}" type="presParOf" srcId="{9719375E-46C1-41B6-B91C-55BB05C728AE}" destId="{4A4AB2A2-1749-40C0-B495-3784A6428693}" srcOrd="2" destOrd="0" presId="urn:microsoft.com/office/officeart/2018/2/layout/IconVerticalSolidList"/>
    <dgm:cxn modelId="{98B76FC1-CE69-419C-AD59-9A1D73457629}" type="presParOf" srcId="{9719375E-46C1-41B6-B91C-55BB05C728AE}" destId="{249855C1-66EC-4777-93CA-0EC2595C1271}" srcOrd="3" destOrd="0" presId="urn:microsoft.com/office/officeart/2018/2/layout/IconVerticalSolidList"/>
    <dgm:cxn modelId="{4C797391-2525-4003-837A-0DD291BF4976}" type="presParOf" srcId="{72255119-1AAD-42AA-8C54-440C13D85919}" destId="{4E36A9C5-DF2F-4461-A5FC-9CE8A6175632}" srcOrd="1" destOrd="0" presId="urn:microsoft.com/office/officeart/2018/2/layout/IconVerticalSolidList"/>
    <dgm:cxn modelId="{3BBD23B1-A570-484A-B3F2-1B8222B13464}" type="presParOf" srcId="{72255119-1AAD-42AA-8C54-440C13D85919}" destId="{79BDBBAD-915C-4F1C-9774-824B4925E5A4}" srcOrd="2" destOrd="0" presId="urn:microsoft.com/office/officeart/2018/2/layout/IconVerticalSolidList"/>
    <dgm:cxn modelId="{02FB1B48-78AC-4502-A0AD-F3C5D896FD46}" type="presParOf" srcId="{79BDBBAD-915C-4F1C-9774-824B4925E5A4}" destId="{6EDDA821-0E71-4612-BA08-8E5DB21D6B86}" srcOrd="0" destOrd="0" presId="urn:microsoft.com/office/officeart/2018/2/layout/IconVerticalSolidList"/>
    <dgm:cxn modelId="{870A53F9-C88B-487E-985F-D2E206D63FD9}" type="presParOf" srcId="{79BDBBAD-915C-4F1C-9774-824B4925E5A4}" destId="{CDA6C750-1072-4CC4-8DA8-DE09DF8458CC}" srcOrd="1" destOrd="0" presId="urn:microsoft.com/office/officeart/2018/2/layout/IconVerticalSolidList"/>
    <dgm:cxn modelId="{DFA3CD8D-E45E-49AA-8C6B-5F54BF777D4F}" type="presParOf" srcId="{79BDBBAD-915C-4F1C-9774-824B4925E5A4}" destId="{59192784-4FDB-40C5-9DD7-EAB52664A50B}" srcOrd="2" destOrd="0" presId="urn:microsoft.com/office/officeart/2018/2/layout/IconVerticalSolidList"/>
    <dgm:cxn modelId="{364996FA-F974-4E9A-AE6F-ACC2D32DB379}" type="presParOf" srcId="{79BDBBAD-915C-4F1C-9774-824B4925E5A4}" destId="{1F3BAC50-7DEF-4C05-8651-EE89F2047CBE}" srcOrd="3" destOrd="0" presId="urn:microsoft.com/office/officeart/2018/2/layout/IconVerticalSolidList"/>
    <dgm:cxn modelId="{78EE87FB-07AB-430C-8DD5-663A71DE4FC6}" type="presParOf" srcId="{72255119-1AAD-42AA-8C54-440C13D85919}" destId="{4AFA6ACE-F966-4099-B52C-5AC0B3F2C82B}" srcOrd="3" destOrd="0" presId="urn:microsoft.com/office/officeart/2018/2/layout/IconVerticalSolidList"/>
    <dgm:cxn modelId="{0E7C2775-E826-4F9E-93BF-2F6A6F66B85C}" type="presParOf" srcId="{72255119-1AAD-42AA-8C54-440C13D85919}" destId="{3CADF599-C883-4E0C-BEB7-616480AA4E80}" srcOrd="4" destOrd="0" presId="urn:microsoft.com/office/officeart/2018/2/layout/IconVerticalSolidList"/>
    <dgm:cxn modelId="{1CDF5853-0FDF-405E-A9EC-B85F9326C8AB}" type="presParOf" srcId="{3CADF599-C883-4E0C-BEB7-616480AA4E80}" destId="{58D7084D-F75B-402F-B32A-6AAA760D124E}" srcOrd="0" destOrd="0" presId="urn:microsoft.com/office/officeart/2018/2/layout/IconVerticalSolidList"/>
    <dgm:cxn modelId="{F9FB953E-9F47-47DB-91E4-4DBF9FF3DA1F}" type="presParOf" srcId="{3CADF599-C883-4E0C-BEB7-616480AA4E80}" destId="{BC50976D-7F77-4F5D-972A-C4132B067A17}" srcOrd="1" destOrd="0" presId="urn:microsoft.com/office/officeart/2018/2/layout/IconVerticalSolidList"/>
    <dgm:cxn modelId="{547FA8B0-26FE-4FCC-87C6-802F9CF07E28}" type="presParOf" srcId="{3CADF599-C883-4E0C-BEB7-616480AA4E80}" destId="{E6111834-22FD-4337-A728-6FDE9E0157F1}" srcOrd="2" destOrd="0" presId="urn:microsoft.com/office/officeart/2018/2/layout/IconVerticalSolidList"/>
    <dgm:cxn modelId="{192A2767-B3EB-4E7B-9218-54E830675CA3}" type="presParOf" srcId="{3CADF599-C883-4E0C-BEB7-616480AA4E80}" destId="{7D55B91A-B4F3-44A9-B8E0-5505AB11CABD}" srcOrd="3" destOrd="0" presId="urn:microsoft.com/office/officeart/2018/2/layout/IconVerticalSolidList"/>
    <dgm:cxn modelId="{396D3A0B-59EC-4F82-BCF3-E16F1168F327}" type="presParOf" srcId="{3CADF599-C883-4E0C-BEB7-616480AA4E80}" destId="{43604B29-68C5-47FD-9F17-87E5B38F75D3}" srcOrd="4" destOrd="0" presId="urn:microsoft.com/office/officeart/2018/2/layout/IconVerticalSolidList"/>
    <dgm:cxn modelId="{1F1231E3-3CC9-4211-883E-212573819C73}" type="presParOf" srcId="{72255119-1AAD-42AA-8C54-440C13D85919}" destId="{8A6AE8CF-5957-4976-B932-233658334286}" srcOrd="5" destOrd="0" presId="urn:microsoft.com/office/officeart/2018/2/layout/IconVerticalSolidList"/>
    <dgm:cxn modelId="{AC91FBBB-79CD-426E-B396-543551C2F87A}" type="presParOf" srcId="{72255119-1AAD-42AA-8C54-440C13D85919}" destId="{9AF03084-0A80-48E6-B1A1-B8FF79F4F57B}" srcOrd="6" destOrd="0" presId="urn:microsoft.com/office/officeart/2018/2/layout/IconVerticalSolidList"/>
    <dgm:cxn modelId="{F78E9F30-8C5C-4FF9-9CAA-5E743FD1DDDE}" type="presParOf" srcId="{9AF03084-0A80-48E6-B1A1-B8FF79F4F57B}" destId="{1EB09EF7-2662-424B-B72A-A044114D8A6C}" srcOrd="0" destOrd="0" presId="urn:microsoft.com/office/officeart/2018/2/layout/IconVerticalSolidList"/>
    <dgm:cxn modelId="{10E5688B-77BF-41E4-99E3-89E96FEA3188}" type="presParOf" srcId="{9AF03084-0A80-48E6-B1A1-B8FF79F4F57B}" destId="{D5BE5B65-2404-4F3D-8E2E-32A4AE3D8249}" srcOrd="1" destOrd="0" presId="urn:microsoft.com/office/officeart/2018/2/layout/IconVerticalSolidList"/>
    <dgm:cxn modelId="{E7D98957-B6AC-4D60-9FEE-3E59BDDC0A19}" type="presParOf" srcId="{9AF03084-0A80-48E6-B1A1-B8FF79F4F57B}" destId="{D8C2F3BD-290A-4662-AD86-A9650AE0D5ED}" srcOrd="2" destOrd="0" presId="urn:microsoft.com/office/officeart/2018/2/layout/IconVerticalSolidList"/>
    <dgm:cxn modelId="{0633C036-1D6E-4DDD-B178-D834A72D991D}" type="presParOf" srcId="{9AF03084-0A80-48E6-B1A1-B8FF79F4F57B}" destId="{C562AAA5-4322-4126-B8DF-1720190A2A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467EB9B-CFC5-4609-9C9D-4EC92FEF2AC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1B73311-C42D-43FF-8F8C-7CE1DEDD49D0}">
      <dgm:prSet/>
      <dgm:spPr/>
      <dgm:t>
        <a:bodyPr/>
        <a:lstStyle/>
        <a:p>
          <a:r>
            <a:rPr lang="en-US"/>
            <a:t>Public health initiatives aim to improve health at the population level.</a:t>
          </a:r>
        </a:p>
      </dgm:t>
    </dgm:pt>
    <dgm:pt modelId="{71D15402-F953-45E4-9A15-78E546997F8A}" type="parTrans" cxnId="{27BD8D51-2D7F-41F7-AB57-8696552C1C84}">
      <dgm:prSet/>
      <dgm:spPr/>
      <dgm:t>
        <a:bodyPr/>
        <a:lstStyle/>
        <a:p>
          <a:endParaRPr lang="en-US"/>
        </a:p>
      </dgm:t>
    </dgm:pt>
    <dgm:pt modelId="{3E3470A5-BED8-402B-A2DF-F8B3EC2FB42B}" type="sibTrans" cxnId="{27BD8D51-2D7F-41F7-AB57-8696552C1C84}">
      <dgm:prSet/>
      <dgm:spPr/>
      <dgm:t>
        <a:bodyPr/>
        <a:lstStyle/>
        <a:p>
          <a:endParaRPr lang="en-US"/>
        </a:p>
      </dgm:t>
    </dgm:pt>
    <dgm:pt modelId="{E1E75934-5612-40AA-A7B8-AFFC651BBB1E}">
      <dgm:prSet/>
      <dgm:spPr/>
      <dgm:t>
        <a:bodyPr/>
        <a:lstStyle/>
        <a:p>
          <a:r>
            <a:rPr lang="en-US"/>
            <a:t>Examples include:</a:t>
          </a:r>
        </a:p>
      </dgm:t>
    </dgm:pt>
    <dgm:pt modelId="{56C8207F-138D-4324-8792-CB307C82949F}" type="parTrans" cxnId="{BFA4BABD-8ED8-4149-98B1-0ED2123F9669}">
      <dgm:prSet/>
      <dgm:spPr/>
      <dgm:t>
        <a:bodyPr/>
        <a:lstStyle/>
        <a:p>
          <a:endParaRPr lang="en-US"/>
        </a:p>
      </dgm:t>
    </dgm:pt>
    <dgm:pt modelId="{48B2F9E1-88A4-44CB-A314-9FA9722EC21C}" type="sibTrans" cxnId="{BFA4BABD-8ED8-4149-98B1-0ED2123F9669}">
      <dgm:prSet/>
      <dgm:spPr/>
      <dgm:t>
        <a:bodyPr/>
        <a:lstStyle/>
        <a:p>
          <a:endParaRPr lang="en-US"/>
        </a:p>
      </dgm:t>
    </dgm:pt>
    <dgm:pt modelId="{2DA6F532-E9F4-4278-A504-142869AC5A27}">
      <dgm:prSet/>
      <dgm:spPr/>
      <dgm:t>
        <a:bodyPr/>
        <a:lstStyle/>
        <a:p>
          <a:r>
            <a:rPr lang="en-US"/>
            <a:t>Anti-smoking campaigns</a:t>
          </a:r>
        </a:p>
      </dgm:t>
    </dgm:pt>
    <dgm:pt modelId="{C86537B9-7DE5-4CA7-AC00-B65555B0B9BF}" type="parTrans" cxnId="{64D4BD92-0610-4C89-8839-6E8DD59714C6}">
      <dgm:prSet/>
      <dgm:spPr/>
      <dgm:t>
        <a:bodyPr/>
        <a:lstStyle/>
        <a:p>
          <a:endParaRPr lang="en-US"/>
        </a:p>
      </dgm:t>
    </dgm:pt>
    <dgm:pt modelId="{4B6D5B45-D931-4B2D-8870-526FC622F3C3}" type="sibTrans" cxnId="{64D4BD92-0610-4C89-8839-6E8DD59714C6}">
      <dgm:prSet/>
      <dgm:spPr/>
      <dgm:t>
        <a:bodyPr/>
        <a:lstStyle/>
        <a:p>
          <a:endParaRPr lang="en-US"/>
        </a:p>
      </dgm:t>
    </dgm:pt>
    <dgm:pt modelId="{A39370E2-5705-4903-BBD0-C4FBEEB138B0}">
      <dgm:prSet/>
      <dgm:spPr/>
      <dgm:t>
        <a:bodyPr/>
        <a:lstStyle/>
        <a:p>
          <a:r>
            <a:rPr lang="en-US"/>
            <a:t>Vaccination programmes</a:t>
          </a:r>
        </a:p>
      </dgm:t>
    </dgm:pt>
    <dgm:pt modelId="{12706773-DB07-478A-9D67-DD794D651162}" type="parTrans" cxnId="{467271A3-E9DB-4541-A254-06397EA3395A}">
      <dgm:prSet/>
      <dgm:spPr/>
      <dgm:t>
        <a:bodyPr/>
        <a:lstStyle/>
        <a:p>
          <a:endParaRPr lang="en-US"/>
        </a:p>
      </dgm:t>
    </dgm:pt>
    <dgm:pt modelId="{569DC8EF-5692-47F1-8FFB-A2C21DB276A3}" type="sibTrans" cxnId="{467271A3-E9DB-4541-A254-06397EA3395A}">
      <dgm:prSet/>
      <dgm:spPr/>
      <dgm:t>
        <a:bodyPr/>
        <a:lstStyle/>
        <a:p>
          <a:endParaRPr lang="en-US"/>
        </a:p>
      </dgm:t>
    </dgm:pt>
    <dgm:pt modelId="{5522D808-DA08-46C3-BAA3-B00519F3BAB6}">
      <dgm:prSet/>
      <dgm:spPr/>
      <dgm:t>
        <a:bodyPr/>
        <a:lstStyle/>
        <a:p>
          <a:r>
            <a:rPr lang="en-US"/>
            <a:t>Health education programmes</a:t>
          </a:r>
        </a:p>
      </dgm:t>
    </dgm:pt>
    <dgm:pt modelId="{085F952F-6669-41F0-B08F-7607D2E63DF1}" type="parTrans" cxnId="{702FF01B-965B-49F9-8C71-E442875326AD}">
      <dgm:prSet/>
      <dgm:spPr/>
      <dgm:t>
        <a:bodyPr/>
        <a:lstStyle/>
        <a:p>
          <a:endParaRPr lang="en-US"/>
        </a:p>
      </dgm:t>
    </dgm:pt>
    <dgm:pt modelId="{08F5A2B3-827C-41DE-A812-FACF2039A465}" type="sibTrans" cxnId="{702FF01B-965B-49F9-8C71-E442875326AD}">
      <dgm:prSet/>
      <dgm:spPr/>
      <dgm:t>
        <a:bodyPr/>
        <a:lstStyle/>
        <a:p>
          <a:endParaRPr lang="en-US"/>
        </a:p>
      </dgm:t>
    </dgm:pt>
    <dgm:pt modelId="{28C79F43-E1F2-4886-948A-AE3256D0D26A}">
      <dgm:prSet/>
      <dgm:spPr/>
      <dgm:t>
        <a:bodyPr/>
        <a:lstStyle/>
        <a:p>
          <a:r>
            <a:rPr lang="en-US"/>
            <a:t>Community health initiatives</a:t>
          </a:r>
        </a:p>
      </dgm:t>
    </dgm:pt>
    <dgm:pt modelId="{D4933A97-91F3-4491-9825-59E6604B715E}" type="parTrans" cxnId="{694E0EF9-45CC-430E-AAB9-F385B5659536}">
      <dgm:prSet/>
      <dgm:spPr/>
      <dgm:t>
        <a:bodyPr/>
        <a:lstStyle/>
        <a:p>
          <a:endParaRPr lang="en-US"/>
        </a:p>
      </dgm:t>
    </dgm:pt>
    <dgm:pt modelId="{FB4D79FD-EA63-419D-A252-A5B8F264282B}" type="sibTrans" cxnId="{694E0EF9-45CC-430E-AAB9-F385B5659536}">
      <dgm:prSet/>
      <dgm:spPr/>
      <dgm:t>
        <a:bodyPr/>
        <a:lstStyle/>
        <a:p>
          <a:endParaRPr lang="en-US"/>
        </a:p>
      </dgm:t>
    </dgm:pt>
    <dgm:pt modelId="{9E2FE681-A642-45E8-9BF5-C628519D023A}">
      <dgm:prSet/>
      <dgm:spPr/>
      <dgm:t>
        <a:bodyPr/>
        <a:lstStyle/>
        <a:p>
          <a:r>
            <a:rPr lang="en-US"/>
            <a:t>These initiatives help prevent disease and promote healthier lifestyles.</a:t>
          </a:r>
        </a:p>
      </dgm:t>
    </dgm:pt>
    <dgm:pt modelId="{3D02CFF4-17AE-4207-AF9A-2B0E58D051F6}" type="parTrans" cxnId="{D07A0D3D-05D3-456B-AEE7-8317A3CFF46D}">
      <dgm:prSet/>
      <dgm:spPr/>
      <dgm:t>
        <a:bodyPr/>
        <a:lstStyle/>
        <a:p>
          <a:endParaRPr lang="en-US"/>
        </a:p>
      </dgm:t>
    </dgm:pt>
    <dgm:pt modelId="{B5D801C8-508D-4764-A168-01A8CF68A0E5}" type="sibTrans" cxnId="{D07A0D3D-05D3-456B-AEE7-8317A3CFF46D}">
      <dgm:prSet/>
      <dgm:spPr/>
      <dgm:t>
        <a:bodyPr/>
        <a:lstStyle/>
        <a:p>
          <a:endParaRPr lang="en-US"/>
        </a:p>
      </dgm:t>
    </dgm:pt>
    <dgm:pt modelId="{A26B245A-4F0C-9749-A6AD-A5FD1D1CA67A}" type="pres">
      <dgm:prSet presAssocID="{1467EB9B-CFC5-4609-9C9D-4EC92FEF2AC6}" presName="diagram" presStyleCnt="0">
        <dgm:presLayoutVars>
          <dgm:dir/>
          <dgm:resizeHandles val="exact"/>
        </dgm:presLayoutVars>
      </dgm:prSet>
      <dgm:spPr/>
    </dgm:pt>
    <dgm:pt modelId="{A5C536E5-E2FC-F448-98AA-2372758E4E35}" type="pres">
      <dgm:prSet presAssocID="{F1B73311-C42D-43FF-8F8C-7CE1DEDD49D0}" presName="node" presStyleLbl="node1" presStyleIdx="0" presStyleCnt="7">
        <dgm:presLayoutVars>
          <dgm:bulletEnabled val="1"/>
        </dgm:presLayoutVars>
      </dgm:prSet>
      <dgm:spPr/>
    </dgm:pt>
    <dgm:pt modelId="{CB0E4CBF-A141-4A45-998A-773DD14F4137}" type="pres">
      <dgm:prSet presAssocID="{3E3470A5-BED8-402B-A2DF-F8B3EC2FB42B}" presName="sibTrans" presStyleCnt="0"/>
      <dgm:spPr/>
    </dgm:pt>
    <dgm:pt modelId="{E412964F-8747-3B4C-BE5E-6C3050CD4A27}" type="pres">
      <dgm:prSet presAssocID="{E1E75934-5612-40AA-A7B8-AFFC651BBB1E}" presName="node" presStyleLbl="node1" presStyleIdx="1" presStyleCnt="7">
        <dgm:presLayoutVars>
          <dgm:bulletEnabled val="1"/>
        </dgm:presLayoutVars>
      </dgm:prSet>
      <dgm:spPr/>
    </dgm:pt>
    <dgm:pt modelId="{FFB73945-CBA5-4D40-8922-A89B4AD40925}" type="pres">
      <dgm:prSet presAssocID="{48B2F9E1-88A4-44CB-A314-9FA9722EC21C}" presName="sibTrans" presStyleCnt="0"/>
      <dgm:spPr/>
    </dgm:pt>
    <dgm:pt modelId="{B7725419-353C-0D45-8957-852F655EADE3}" type="pres">
      <dgm:prSet presAssocID="{2DA6F532-E9F4-4278-A504-142869AC5A27}" presName="node" presStyleLbl="node1" presStyleIdx="2" presStyleCnt="7">
        <dgm:presLayoutVars>
          <dgm:bulletEnabled val="1"/>
        </dgm:presLayoutVars>
      </dgm:prSet>
      <dgm:spPr/>
    </dgm:pt>
    <dgm:pt modelId="{3C0DD98E-3A90-1540-967E-0233CDD3006B}" type="pres">
      <dgm:prSet presAssocID="{4B6D5B45-D931-4B2D-8870-526FC622F3C3}" presName="sibTrans" presStyleCnt="0"/>
      <dgm:spPr/>
    </dgm:pt>
    <dgm:pt modelId="{A587F787-A9EA-504A-8863-71F566754BB2}" type="pres">
      <dgm:prSet presAssocID="{A39370E2-5705-4903-BBD0-C4FBEEB138B0}" presName="node" presStyleLbl="node1" presStyleIdx="3" presStyleCnt="7">
        <dgm:presLayoutVars>
          <dgm:bulletEnabled val="1"/>
        </dgm:presLayoutVars>
      </dgm:prSet>
      <dgm:spPr/>
    </dgm:pt>
    <dgm:pt modelId="{3E423C3E-A71B-0F4C-B797-0FB3C8EDD0F4}" type="pres">
      <dgm:prSet presAssocID="{569DC8EF-5692-47F1-8FFB-A2C21DB276A3}" presName="sibTrans" presStyleCnt="0"/>
      <dgm:spPr/>
    </dgm:pt>
    <dgm:pt modelId="{39249760-B332-F245-A768-AA5571BE7F42}" type="pres">
      <dgm:prSet presAssocID="{5522D808-DA08-46C3-BAA3-B00519F3BAB6}" presName="node" presStyleLbl="node1" presStyleIdx="4" presStyleCnt="7">
        <dgm:presLayoutVars>
          <dgm:bulletEnabled val="1"/>
        </dgm:presLayoutVars>
      </dgm:prSet>
      <dgm:spPr/>
    </dgm:pt>
    <dgm:pt modelId="{39F40208-4FCC-8B42-8A2D-EC652F2418A1}" type="pres">
      <dgm:prSet presAssocID="{08F5A2B3-827C-41DE-A812-FACF2039A465}" presName="sibTrans" presStyleCnt="0"/>
      <dgm:spPr/>
    </dgm:pt>
    <dgm:pt modelId="{B5770B89-0CAD-4645-9B49-2C1308B5DB82}" type="pres">
      <dgm:prSet presAssocID="{28C79F43-E1F2-4886-948A-AE3256D0D26A}" presName="node" presStyleLbl="node1" presStyleIdx="5" presStyleCnt="7">
        <dgm:presLayoutVars>
          <dgm:bulletEnabled val="1"/>
        </dgm:presLayoutVars>
      </dgm:prSet>
      <dgm:spPr/>
    </dgm:pt>
    <dgm:pt modelId="{78FE0A7B-FDDE-2A4C-9FD7-A45F1937390E}" type="pres">
      <dgm:prSet presAssocID="{FB4D79FD-EA63-419D-A252-A5B8F264282B}" presName="sibTrans" presStyleCnt="0"/>
      <dgm:spPr/>
    </dgm:pt>
    <dgm:pt modelId="{88A4218D-1DBB-E04B-B73B-CD4F9619494A}" type="pres">
      <dgm:prSet presAssocID="{9E2FE681-A642-45E8-9BF5-C628519D023A}" presName="node" presStyleLbl="node1" presStyleIdx="6" presStyleCnt="7">
        <dgm:presLayoutVars>
          <dgm:bulletEnabled val="1"/>
        </dgm:presLayoutVars>
      </dgm:prSet>
      <dgm:spPr/>
    </dgm:pt>
  </dgm:ptLst>
  <dgm:cxnLst>
    <dgm:cxn modelId="{702FF01B-965B-49F9-8C71-E442875326AD}" srcId="{1467EB9B-CFC5-4609-9C9D-4EC92FEF2AC6}" destId="{5522D808-DA08-46C3-BAA3-B00519F3BAB6}" srcOrd="4" destOrd="0" parTransId="{085F952F-6669-41F0-B08F-7607D2E63DF1}" sibTransId="{08F5A2B3-827C-41DE-A812-FACF2039A465}"/>
    <dgm:cxn modelId="{D07A0D3D-05D3-456B-AEE7-8317A3CFF46D}" srcId="{1467EB9B-CFC5-4609-9C9D-4EC92FEF2AC6}" destId="{9E2FE681-A642-45E8-9BF5-C628519D023A}" srcOrd="6" destOrd="0" parTransId="{3D02CFF4-17AE-4207-AF9A-2B0E58D051F6}" sibTransId="{B5D801C8-508D-4764-A168-01A8CF68A0E5}"/>
    <dgm:cxn modelId="{27BD8D51-2D7F-41F7-AB57-8696552C1C84}" srcId="{1467EB9B-CFC5-4609-9C9D-4EC92FEF2AC6}" destId="{F1B73311-C42D-43FF-8F8C-7CE1DEDD49D0}" srcOrd="0" destOrd="0" parTransId="{71D15402-F953-45E4-9A15-78E546997F8A}" sibTransId="{3E3470A5-BED8-402B-A2DF-F8B3EC2FB42B}"/>
    <dgm:cxn modelId="{C7619259-3C27-8541-90E9-26343253741D}" type="presOf" srcId="{F1B73311-C42D-43FF-8F8C-7CE1DEDD49D0}" destId="{A5C536E5-E2FC-F448-98AA-2372758E4E35}" srcOrd="0" destOrd="0" presId="urn:microsoft.com/office/officeart/2005/8/layout/default"/>
    <dgm:cxn modelId="{5F22C180-FE9E-C748-A9D0-E433BBEFB77B}" type="presOf" srcId="{2DA6F532-E9F4-4278-A504-142869AC5A27}" destId="{B7725419-353C-0D45-8957-852F655EADE3}" srcOrd="0" destOrd="0" presId="urn:microsoft.com/office/officeart/2005/8/layout/default"/>
    <dgm:cxn modelId="{D11F2283-9017-0D40-97F1-01ADC569291C}" type="presOf" srcId="{A39370E2-5705-4903-BBD0-C4FBEEB138B0}" destId="{A587F787-A9EA-504A-8863-71F566754BB2}" srcOrd="0" destOrd="0" presId="urn:microsoft.com/office/officeart/2005/8/layout/default"/>
    <dgm:cxn modelId="{3C6ECA84-AA24-9E40-A8A0-F8C5BBEFD2B4}" type="presOf" srcId="{5522D808-DA08-46C3-BAA3-B00519F3BAB6}" destId="{39249760-B332-F245-A768-AA5571BE7F42}" srcOrd="0" destOrd="0" presId="urn:microsoft.com/office/officeart/2005/8/layout/default"/>
    <dgm:cxn modelId="{006BD190-14C7-4E4D-8BFE-00AF867CA822}" type="presOf" srcId="{9E2FE681-A642-45E8-9BF5-C628519D023A}" destId="{88A4218D-1DBB-E04B-B73B-CD4F9619494A}" srcOrd="0" destOrd="0" presId="urn:microsoft.com/office/officeart/2005/8/layout/default"/>
    <dgm:cxn modelId="{64D4BD92-0610-4C89-8839-6E8DD59714C6}" srcId="{1467EB9B-CFC5-4609-9C9D-4EC92FEF2AC6}" destId="{2DA6F532-E9F4-4278-A504-142869AC5A27}" srcOrd="2" destOrd="0" parTransId="{C86537B9-7DE5-4CA7-AC00-B65555B0B9BF}" sibTransId="{4B6D5B45-D931-4B2D-8870-526FC622F3C3}"/>
    <dgm:cxn modelId="{467271A3-E9DB-4541-A254-06397EA3395A}" srcId="{1467EB9B-CFC5-4609-9C9D-4EC92FEF2AC6}" destId="{A39370E2-5705-4903-BBD0-C4FBEEB138B0}" srcOrd="3" destOrd="0" parTransId="{12706773-DB07-478A-9D67-DD794D651162}" sibTransId="{569DC8EF-5692-47F1-8FFB-A2C21DB276A3}"/>
    <dgm:cxn modelId="{C80072A6-A2ED-E44B-8A9D-7E5DEBFB6C8C}" type="presOf" srcId="{1467EB9B-CFC5-4609-9C9D-4EC92FEF2AC6}" destId="{A26B245A-4F0C-9749-A6AD-A5FD1D1CA67A}" srcOrd="0" destOrd="0" presId="urn:microsoft.com/office/officeart/2005/8/layout/default"/>
    <dgm:cxn modelId="{BFA4BABD-8ED8-4149-98B1-0ED2123F9669}" srcId="{1467EB9B-CFC5-4609-9C9D-4EC92FEF2AC6}" destId="{E1E75934-5612-40AA-A7B8-AFFC651BBB1E}" srcOrd="1" destOrd="0" parTransId="{56C8207F-138D-4324-8792-CB307C82949F}" sibTransId="{48B2F9E1-88A4-44CB-A314-9FA9722EC21C}"/>
    <dgm:cxn modelId="{173D5EF2-F6FE-1A4B-A6EE-53ED4C381521}" type="presOf" srcId="{28C79F43-E1F2-4886-948A-AE3256D0D26A}" destId="{B5770B89-0CAD-4645-9B49-2C1308B5DB82}" srcOrd="0" destOrd="0" presId="urn:microsoft.com/office/officeart/2005/8/layout/default"/>
    <dgm:cxn modelId="{694E0EF9-45CC-430E-AAB9-F385B5659536}" srcId="{1467EB9B-CFC5-4609-9C9D-4EC92FEF2AC6}" destId="{28C79F43-E1F2-4886-948A-AE3256D0D26A}" srcOrd="5" destOrd="0" parTransId="{D4933A97-91F3-4491-9825-59E6604B715E}" sibTransId="{FB4D79FD-EA63-419D-A252-A5B8F264282B}"/>
    <dgm:cxn modelId="{02A045FD-B790-4A4A-B6B0-C29F06229AF0}" type="presOf" srcId="{E1E75934-5612-40AA-A7B8-AFFC651BBB1E}" destId="{E412964F-8747-3B4C-BE5E-6C3050CD4A27}" srcOrd="0" destOrd="0" presId="urn:microsoft.com/office/officeart/2005/8/layout/default"/>
    <dgm:cxn modelId="{AEB626A5-1AB9-3D4D-8871-9E8037EABF07}" type="presParOf" srcId="{A26B245A-4F0C-9749-A6AD-A5FD1D1CA67A}" destId="{A5C536E5-E2FC-F448-98AA-2372758E4E35}" srcOrd="0" destOrd="0" presId="urn:microsoft.com/office/officeart/2005/8/layout/default"/>
    <dgm:cxn modelId="{2A839D17-8B50-9B45-8420-8FAC054FCD40}" type="presParOf" srcId="{A26B245A-4F0C-9749-A6AD-A5FD1D1CA67A}" destId="{CB0E4CBF-A141-4A45-998A-773DD14F4137}" srcOrd="1" destOrd="0" presId="urn:microsoft.com/office/officeart/2005/8/layout/default"/>
    <dgm:cxn modelId="{F2EA6E11-05F7-FB42-8D07-2DA3F5575E4C}" type="presParOf" srcId="{A26B245A-4F0C-9749-A6AD-A5FD1D1CA67A}" destId="{E412964F-8747-3B4C-BE5E-6C3050CD4A27}" srcOrd="2" destOrd="0" presId="urn:microsoft.com/office/officeart/2005/8/layout/default"/>
    <dgm:cxn modelId="{775726F2-12BA-9D43-8D2D-D8B198DF62BE}" type="presParOf" srcId="{A26B245A-4F0C-9749-A6AD-A5FD1D1CA67A}" destId="{FFB73945-CBA5-4D40-8922-A89B4AD40925}" srcOrd="3" destOrd="0" presId="urn:microsoft.com/office/officeart/2005/8/layout/default"/>
    <dgm:cxn modelId="{29C32A0E-4353-A342-BFDF-95252CC71840}" type="presParOf" srcId="{A26B245A-4F0C-9749-A6AD-A5FD1D1CA67A}" destId="{B7725419-353C-0D45-8957-852F655EADE3}" srcOrd="4" destOrd="0" presId="urn:microsoft.com/office/officeart/2005/8/layout/default"/>
    <dgm:cxn modelId="{6C6A5D9C-21CE-F244-A35A-F387F4A81D3F}" type="presParOf" srcId="{A26B245A-4F0C-9749-A6AD-A5FD1D1CA67A}" destId="{3C0DD98E-3A90-1540-967E-0233CDD3006B}" srcOrd="5" destOrd="0" presId="urn:microsoft.com/office/officeart/2005/8/layout/default"/>
    <dgm:cxn modelId="{665BECFC-4F77-A84F-833E-A1F964C1A9CF}" type="presParOf" srcId="{A26B245A-4F0C-9749-A6AD-A5FD1D1CA67A}" destId="{A587F787-A9EA-504A-8863-71F566754BB2}" srcOrd="6" destOrd="0" presId="urn:microsoft.com/office/officeart/2005/8/layout/default"/>
    <dgm:cxn modelId="{F257493C-7C9E-A14D-BA0D-128DA887F4BA}" type="presParOf" srcId="{A26B245A-4F0C-9749-A6AD-A5FD1D1CA67A}" destId="{3E423C3E-A71B-0F4C-B797-0FB3C8EDD0F4}" srcOrd="7" destOrd="0" presId="urn:microsoft.com/office/officeart/2005/8/layout/default"/>
    <dgm:cxn modelId="{5B7E60EE-6769-9949-8403-B87C05CDEB1B}" type="presParOf" srcId="{A26B245A-4F0C-9749-A6AD-A5FD1D1CA67A}" destId="{39249760-B332-F245-A768-AA5571BE7F42}" srcOrd="8" destOrd="0" presId="urn:microsoft.com/office/officeart/2005/8/layout/default"/>
    <dgm:cxn modelId="{E661CBD3-B8EC-9441-935C-916819739853}" type="presParOf" srcId="{A26B245A-4F0C-9749-A6AD-A5FD1D1CA67A}" destId="{39F40208-4FCC-8B42-8A2D-EC652F2418A1}" srcOrd="9" destOrd="0" presId="urn:microsoft.com/office/officeart/2005/8/layout/default"/>
    <dgm:cxn modelId="{B858B0C3-B2E1-9144-AF08-8B4E837FC732}" type="presParOf" srcId="{A26B245A-4F0C-9749-A6AD-A5FD1D1CA67A}" destId="{B5770B89-0CAD-4645-9B49-2C1308B5DB82}" srcOrd="10" destOrd="0" presId="urn:microsoft.com/office/officeart/2005/8/layout/default"/>
    <dgm:cxn modelId="{C32F299F-5B1E-2241-9245-90131B714E62}" type="presParOf" srcId="{A26B245A-4F0C-9749-A6AD-A5FD1D1CA67A}" destId="{78FE0A7B-FDDE-2A4C-9FD7-A45F1937390E}" srcOrd="11" destOrd="0" presId="urn:microsoft.com/office/officeart/2005/8/layout/default"/>
    <dgm:cxn modelId="{16FE200C-4D46-3D46-A947-77D9A3C9210A}" type="presParOf" srcId="{A26B245A-4F0C-9749-A6AD-A5FD1D1CA67A}" destId="{88A4218D-1DBB-E04B-B73B-CD4F9619494A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71306E-5725-6841-8B25-CD2D7D8F0ABE}">
      <dsp:nvSpPr>
        <dsp:cNvPr id="0" name=""/>
        <dsp:cNvSpPr/>
      </dsp:nvSpPr>
      <dsp:spPr>
        <a:xfrm>
          <a:off x="804389" y="2172"/>
          <a:ext cx="1859440" cy="11156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United Nations Sustainable Development Goal 3 aims to:</a:t>
          </a:r>
        </a:p>
      </dsp:txBody>
      <dsp:txXfrm>
        <a:off x="804389" y="2172"/>
        <a:ext cx="1859440" cy="1115664"/>
      </dsp:txXfrm>
    </dsp:sp>
    <dsp:sp modelId="{0F35BE27-1A40-D147-8294-6AC68C957A2B}">
      <dsp:nvSpPr>
        <dsp:cNvPr id="0" name=""/>
        <dsp:cNvSpPr/>
      </dsp:nvSpPr>
      <dsp:spPr>
        <a:xfrm>
          <a:off x="2849774" y="2172"/>
          <a:ext cx="1859440" cy="11156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“Ensure healthy lives and promote wellbeing for all at all ages.”</a:t>
          </a:r>
        </a:p>
      </dsp:txBody>
      <dsp:txXfrm>
        <a:off x="2849774" y="2172"/>
        <a:ext cx="1859440" cy="1115664"/>
      </dsp:txXfrm>
    </dsp:sp>
    <dsp:sp modelId="{200C2E6A-E15E-6C4A-9AD9-80EEDB230740}">
      <dsp:nvSpPr>
        <dsp:cNvPr id="0" name=""/>
        <dsp:cNvSpPr/>
      </dsp:nvSpPr>
      <dsp:spPr>
        <a:xfrm>
          <a:off x="4895159" y="2172"/>
          <a:ext cx="1859440" cy="11156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Key objectives include:</a:t>
          </a:r>
        </a:p>
      </dsp:txBody>
      <dsp:txXfrm>
        <a:off x="4895159" y="2172"/>
        <a:ext cx="1859440" cy="1115664"/>
      </dsp:txXfrm>
    </dsp:sp>
    <dsp:sp modelId="{F851CDA0-F5BD-7E4E-AD06-A8D1DD32996D}">
      <dsp:nvSpPr>
        <dsp:cNvPr id="0" name=""/>
        <dsp:cNvSpPr/>
      </dsp:nvSpPr>
      <dsp:spPr>
        <a:xfrm>
          <a:off x="6940544" y="2172"/>
          <a:ext cx="1859440" cy="111566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Reducing global health inequalities</a:t>
          </a:r>
        </a:p>
      </dsp:txBody>
      <dsp:txXfrm>
        <a:off x="6940544" y="2172"/>
        <a:ext cx="1859440" cy="1115664"/>
      </dsp:txXfrm>
    </dsp:sp>
    <dsp:sp modelId="{0EBD9B4D-3726-3140-96E9-8772370EAC0F}">
      <dsp:nvSpPr>
        <dsp:cNvPr id="0" name=""/>
        <dsp:cNvSpPr/>
      </dsp:nvSpPr>
      <dsp:spPr>
        <a:xfrm>
          <a:off x="804389" y="1303781"/>
          <a:ext cx="1859440" cy="1115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Improving access to healthcare services</a:t>
          </a:r>
        </a:p>
      </dsp:txBody>
      <dsp:txXfrm>
        <a:off x="804389" y="1303781"/>
        <a:ext cx="1859440" cy="1115664"/>
      </dsp:txXfrm>
    </dsp:sp>
    <dsp:sp modelId="{A98DC252-764A-7E4B-966A-C32DED443F30}">
      <dsp:nvSpPr>
        <dsp:cNvPr id="0" name=""/>
        <dsp:cNvSpPr/>
      </dsp:nvSpPr>
      <dsp:spPr>
        <a:xfrm>
          <a:off x="2849774" y="1303781"/>
          <a:ext cx="1859440" cy="11156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Reducing maternal and child mortality</a:t>
          </a:r>
        </a:p>
      </dsp:txBody>
      <dsp:txXfrm>
        <a:off x="2849774" y="1303781"/>
        <a:ext cx="1859440" cy="1115664"/>
      </dsp:txXfrm>
    </dsp:sp>
    <dsp:sp modelId="{80CA57DF-667F-4242-985D-341686EEAC5D}">
      <dsp:nvSpPr>
        <dsp:cNvPr id="0" name=""/>
        <dsp:cNvSpPr/>
      </dsp:nvSpPr>
      <dsp:spPr>
        <a:xfrm>
          <a:off x="4895159" y="1303781"/>
          <a:ext cx="1859440" cy="11156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Combating infectious diseases</a:t>
          </a:r>
        </a:p>
      </dsp:txBody>
      <dsp:txXfrm>
        <a:off x="4895159" y="1303781"/>
        <a:ext cx="1859440" cy="1115664"/>
      </dsp:txXfrm>
    </dsp:sp>
    <dsp:sp modelId="{45487763-77ED-7641-A172-336E677D58D9}">
      <dsp:nvSpPr>
        <dsp:cNvPr id="0" name=""/>
        <dsp:cNvSpPr/>
      </dsp:nvSpPr>
      <dsp:spPr>
        <a:xfrm>
          <a:off x="6940544" y="1303781"/>
          <a:ext cx="1859440" cy="11156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Promoting mental health and wellbeing</a:t>
          </a:r>
        </a:p>
      </dsp:txBody>
      <dsp:txXfrm>
        <a:off x="6940544" y="1303781"/>
        <a:ext cx="1859440" cy="1115664"/>
      </dsp:txXfrm>
    </dsp:sp>
    <dsp:sp modelId="{FEB136DE-94CE-2047-B357-285DD11492AD}">
      <dsp:nvSpPr>
        <dsp:cNvPr id="0" name=""/>
        <dsp:cNvSpPr/>
      </dsp:nvSpPr>
      <dsp:spPr>
        <a:xfrm>
          <a:off x="3872467" y="2605389"/>
          <a:ext cx="1859440" cy="111566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These goals guide international healthcare policies and strategies.</a:t>
          </a:r>
        </a:p>
      </dsp:txBody>
      <dsp:txXfrm>
        <a:off x="3872467" y="2605389"/>
        <a:ext cx="1859440" cy="11156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847A1A-5B62-0941-8446-7790F5890C0A}">
      <dsp:nvSpPr>
        <dsp:cNvPr id="0" name=""/>
        <dsp:cNvSpPr/>
      </dsp:nvSpPr>
      <dsp:spPr>
        <a:xfrm>
          <a:off x="2813" y="410640"/>
          <a:ext cx="2232266" cy="13393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Modern healthcare systems integrate health, wellbeing and sustainability in service delivery.</a:t>
          </a:r>
        </a:p>
      </dsp:txBody>
      <dsp:txXfrm>
        <a:off x="2813" y="410640"/>
        <a:ext cx="2232266" cy="1339360"/>
      </dsp:txXfrm>
    </dsp:sp>
    <dsp:sp modelId="{C886F35F-6E72-3A4C-89B0-BB6C304769B9}">
      <dsp:nvSpPr>
        <dsp:cNvPr id="0" name=""/>
        <dsp:cNvSpPr/>
      </dsp:nvSpPr>
      <dsp:spPr>
        <a:xfrm>
          <a:off x="2458307" y="410640"/>
          <a:ext cx="2232266" cy="13393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Examples include:</a:t>
          </a:r>
        </a:p>
      </dsp:txBody>
      <dsp:txXfrm>
        <a:off x="2458307" y="410640"/>
        <a:ext cx="2232266" cy="1339360"/>
      </dsp:txXfrm>
    </dsp:sp>
    <dsp:sp modelId="{83753734-9667-1246-ADE9-8ACC0769B25B}">
      <dsp:nvSpPr>
        <dsp:cNvPr id="0" name=""/>
        <dsp:cNvSpPr/>
      </dsp:nvSpPr>
      <dsp:spPr>
        <a:xfrm>
          <a:off x="4913800" y="410640"/>
          <a:ext cx="2232266" cy="13393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Holistic patient care approaches</a:t>
          </a:r>
        </a:p>
      </dsp:txBody>
      <dsp:txXfrm>
        <a:off x="4913800" y="410640"/>
        <a:ext cx="2232266" cy="1339360"/>
      </dsp:txXfrm>
    </dsp:sp>
    <dsp:sp modelId="{D24BD1DB-77B6-F743-90A6-AFAC746A308A}">
      <dsp:nvSpPr>
        <dsp:cNvPr id="0" name=""/>
        <dsp:cNvSpPr/>
      </dsp:nvSpPr>
      <dsp:spPr>
        <a:xfrm>
          <a:off x="7369294" y="410640"/>
          <a:ext cx="2232266" cy="13393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Community health programs</a:t>
          </a:r>
        </a:p>
      </dsp:txBody>
      <dsp:txXfrm>
        <a:off x="7369294" y="410640"/>
        <a:ext cx="2232266" cy="1339360"/>
      </dsp:txXfrm>
    </dsp:sp>
    <dsp:sp modelId="{D27BC8F7-AE29-2D48-9A3B-09440429873C}">
      <dsp:nvSpPr>
        <dsp:cNvPr id="0" name=""/>
        <dsp:cNvSpPr/>
      </dsp:nvSpPr>
      <dsp:spPr>
        <a:xfrm>
          <a:off x="1230560" y="1973226"/>
          <a:ext cx="2232266" cy="133936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Telehealth services</a:t>
          </a:r>
        </a:p>
      </dsp:txBody>
      <dsp:txXfrm>
        <a:off x="1230560" y="1973226"/>
        <a:ext cx="2232266" cy="1339360"/>
      </dsp:txXfrm>
    </dsp:sp>
    <dsp:sp modelId="{FD220F85-8407-3948-81FD-48D41EA7EDA9}">
      <dsp:nvSpPr>
        <dsp:cNvPr id="0" name=""/>
        <dsp:cNvSpPr/>
      </dsp:nvSpPr>
      <dsp:spPr>
        <a:xfrm>
          <a:off x="3686054" y="1973226"/>
          <a:ext cx="2232266" cy="13393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Preventive healthcare strategies</a:t>
          </a:r>
        </a:p>
      </dsp:txBody>
      <dsp:txXfrm>
        <a:off x="3686054" y="1973226"/>
        <a:ext cx="2232266" cy="1339360"/>
      </dsp:txXfrm>
    </dsp:sp>
    <dsp:sp modelId="{7D67C064-69D4-8D4D-A8B5-B320989BD314}">
      <dsp:nvSpPr>
        <dsp:cNvPr id="0" name=""/>
        <dsp:cNvSpPr/>
      </dsp:nvSpPr>
      <dsp:spPr>
        <a:xfrm>
          <a:off x="6141547" y="1973226"/>
          <a:ext cx="2232266" cy="13393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These approaches improve healthcare accessibility, efficiency and patient outcomes.</a:t>
          </a:r>
        </a:p>
      </dsp:txBody>
      <dsp:txXfrm>
        <a:off x="6141547" y="1973226"/>
        <a:ext cx="2232266" cy="13393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1A4816-6362-4F30-AB2C-A7CF0C478941}">
      <dsp:nvSpPr>
        <dsp:cNvPr id="0" name=""/>
        <dsp:cNvSpPr/>
      </dsp:nvSpPr>
      <dsp:spPr>
        <a:xfrm>
          <a:off x="293719" y="1913"/>
          <a:ext cx="848162" cy="8481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F6A29C-2468-4928-9BE0-6AE42D0F5373}">
      <dsp:nvSpPr>
        <dsp:cNvPr id="0" name=""/>
        <dsp:cNvSpPr/>
      </dsp:nvSpPr>
      <dsp:spPr>
        <a:xfrm>
          <a:off x="474475" y="182669"/>
          <a:ext cx="486650" cy="48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CA8F6C-3A3D-4682-A05C-194345F13AD6}">
      <dsp:nvSpPr>
        <dsp:cNvPr id="0" name=""/>
        <dsp:cNvSpPr/>
      </dsp:nvSpPr>
      <dsp:spPr>
        <a:xfrm>
          <a:off x="22585" y="1114257"/>
          <a:ext cx="1390429" cy="573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Several theoretical models explain how health is understood and addressed in healthcare systems.</a:t>
          </a:r>
        </a:p>
      </dsp:txBody>
      <dsp:txXfrm>
        <a:off x="22585" y="1114257"/>
        <a:ext cx="1390429" cy="573552"/>
      </dsp:txXfrm>
    </dsp:sp>
    <dsp:sp modelId="{CA5EECAA-1B73-4D25-939C-E751A1298816}">
      <dsp:nvSpPr>
        <dsp:cNvPr id="0" name=""/>
        <dsp:cNvSpPr/>
      </dsp:nvSpPr>
      <dsp:spPr>
        <a:xfrm>
          <a:off x="1927474" y="1913"/>
          <a:ext cx="848162" cy="8481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999C29-5B4D-48C6-A287-350BCEA0E32F}">
      <dsp:nvSpPr>
        <dsp:cNvPr id="0" name=""/>
        <dsp:cNvSpPr/>
      </dsp:nvSpPr>
      <dsp:spPr>
        <a:xfrm>
          <a:off x="2108229" y="182669"/>
          <a:ext cx="486650" cy="48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9C6EDD-6B29-4350-B751-110A721D0C98}">
      <dsp:nvSpPr>
        <dsp:cNvPr id="0" name=""/>
        <dsp:cNvSpPr/>
      </dsp:nvSpPr>
      <dsp:spPr>
        <a:xfrm>
          <a:off x="1656340" y="1114257"/>
          <a:ext cx="1390429" cy="573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Key models include:</a:t>
          </a:r>
        </a:p>
      </dsp:txBody>
      <dsp:txXfrm>
        <a:off x="1656340" y="1114257"/>
        <a:ext cx="1390429" cy="573552"/>
      </dsp:txXfrm>
    </dsp:sp>
    <dsp:sp modelId="{A5A62AA8-B1CC-4806-85A6-F227EE00800A}">
      <dsp:nvSpPr>
        <dsp:cNvPr id="0" name=""/>
        <dsp:cNvSpPr/>
      </dsp:nvSpPr>
      <dsp:spPr>
        <a:xfrm>
          <a:off x="3561229" y="1913"/>
          <a:ext cx="848162" cy="8481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6B02D1-C606-46DD-86BB-794D2E3DF85E}">
      <dsp:nvSpPr>
        <dsp:cNvPr id="0" name=""/>
        <dsp:cNvSpPr/>
      </dsp:nvSpPr>
      <dsp:spPr>
        <a:xfrm>
          <a:off x="3741984" y="182669"/>
          <a:ext cx="486650" cy="48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520200-ECAF-4DFA-BAFD-FD84EC56EA1C}">
      <dsp:nvSpPr>
        <dsp:cNvPr id="0" name=""/>
        <dsp:cNvSpPr/>
      </dsp:nvSpPr>
      <dsp:spPr>
        <a:xfrm>
          <a:off x="3290095" y="1114257"/>
          <a:ext cx="1390429" cy="573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Biomedical model</a:t>
          </a:r>
        </a:p>
      </dsp:txBody>
      <dsp:txXfrm>
        <a:off x="3290095" y="1114257"/>
        <a:ext cx="1390429" cy="573552"/>
      </dsp:txXfrm>
    </dsp:sp>
    <dsp:sp modelId="{B4DACE24-4D9E-4FE8-BCFE-1F44CC4A2CD5}">
      <dsp:nvSpPr>
        <dsp:cNvPr id="0" name=""/>
        <dsp:cNvSpPr/>
      </dsp:nvSpPr>
      <dsp:spPr>
        <a:xfrm>
          <a:off x="5194983" y="1913"/>
          <a:ext cx="848162" cy="8481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D1702F-64ED-4C4F-B373-3883804CD68F}">
      <dsp:nvSpPr>
        <dsp:cNvPr id="0" name=""/>
        <dsp:cNvSpPr/>
      </dsp:nvSpPr>
      <dsp:spPr>
        <a:xfrm>
          <a:off x="5375739" y="182669"/>
          <a:ext cx="486650" cy="48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1C2F0C-BC73-469B-A377-E42BF0C75686}">
      <dsp:nvSpPr>
        <dsp:cNvPr id="0" name=""/>
        <dsp:cNvSpPr/>
      </dsp:nvSpPr>
      <dsp:spPr>
        <a:xfrm>
          <a:off x="4923850" y="1114257"/>
          <a:ext cx="1390429" cy="573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Ecological model</a:t>
          </a:r>
        </a:p>
      </dsp:txBody>
      <dsp:txXfrm>
        <a:off x="4923850" y="1114257"/>
        <a:ext cx="1390429" cy="573552"/>
      </dsp:txXfrm>
    </dsp:sp>
    <dsp:sp modelId="{78C5E070-3465-4D6E-A464-826BAAD0F5E0}">
      <dsp:nvSpPr>
        <dsp:cNvPr id="0" name=""/>
        <dsp:cNvSpPr/>
      </dsp:nvSpPr>
      <dsp:spPr>
        <a:xfrm>
          <a:off x="6828738" y="1913"/>
          <a:ext cx="848162" cy="8481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927FD1-14FA-42C9-A242-4C45938552F3}">
      <dsp:nvSpPr>
        <dsp:cNvPr id="0" name=""/>
        <dsp:cNvSpPr/>
      </dsp:nvSpPr>
      <dsp:spPr>
        <a:xfrm>
          <a:off x="7009494" y="182669"/>
          <a:ext cx="486650" cy="4866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0662B-3D42-45B9-AAE4-BC84F9D13484}">
      <dsp:nvSpPr>
        <dsp:cNvPr id="0" name=""/>
        <dsp:cNvSpPr/>
      </dsp:nvSpPr>
      <dsp:spPr>
        <a:xfrm>
          <a:off x="6557604" y="1114257"/>
          <a:ext cx="1390429" cy="573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Psychosocial model</a:t>
          </a:r>
        </a:p>
      </dsp:txBody>
      <dsp:txXfrm>
        <a:off x="6557604" y="1114257"/>
        <a:ext cx="1390429" cy="573552"/>
      </dsp:txXfrm>
    </dsp:sp>
    <dsp:sp modelId="{4A511BE4-0F12-470B-B461-2214BD022FB6}">
      <dsp:nvSpPr>
        <dsp:cNvPr id="0" name=""/>
        <dsp:cNvSpPr/>
      </dsp:nvSpPr>
      <dsp:spPr>
        <a:xfrm>
          <a:off x="8462493" y="1913"/>
          <a:ext cx="848162" cy="8481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D98B05-2630-46B8-81E2-F46706AAA671}">
      <dsp:nvSpPr>
        <dsp:cNvPr id="0" name=""/>
        <dsp:cNvSpPr/>
      </dsp:nvSpPr>
      <dsp:spPr>
        <a:xfrm>
          <a:off x="8643249" y="182669"/>
          <a:ext cx="486650" cy="48665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BC40C-2B26-4486-A3FE-4A00CCC9C1BE}">
      <dsp:nvSpPr>
        <dsp:cNvPr id="0" name=""/>
        <dsp:cNvSpPr/>
      </dsp:nvSpPr>
      <dsp:spPr>
        <a:xfrm>
          <a:off x="8191359" y="1114257"/>
          <a:ext cx="1390429" cy="573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Holistic model</a:t>
          </a:r>
        </a:p>
      </dsp:txBody>
      <dsp:txXfrm>
        <a:off x="8191359" y="1114257"/>
        <a:ext cx="1390429" cy="573552"/>
      </dsp:txXfrm>
    </dsp:sp>
    <dsp:sp modelId="{918857A7-A6A7-4736-BDA4-86B768F8F13B}">
      <dsp:nvSpPr>
        <dsp:cNvPr id="0" name=""/>
        <dsp:cNvSpPr/>
      </dsp:nvSpPr>
      <dsp:spPr>
        <a:xfrm>
          <a:off x="4378106" y="2035417"/>
          <a:ext cx="848162" cy="8481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3BD7B-E4A4-4D07-AAB8-CF62916C6CE1}">
      <dsp:nvSpPr>
        <dsp:cNvPr id="0" name=""/>
        <dsp:cNvSpPr/>
      </dsp:nvSpPr>
      <dsp:spPr>
        <a:xfrm>
          <a:off x="4558862" y="2216173"/>
          <a:ext cx="486650" cy="48665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1BC0BC-28E4-4C1F-8D7D-74C30F7D9E14}">
      <dsp:nvSpPr>
        <dsp:cNvPr id="0" name=""/>
        <dsp:cNvSpPr/>
      </dsp:nvSpPr>
      <dsp:spPr>
        <a:xfrm>
          <a:off x="4106972" y="3147760"/>
          <a:ext cx="1390429" cy="5735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Each model focuses on different factors influencing health and disease.</a:t>
          </a:r>
        </a:p>
      </dsp:txBody>
      <dsp:txXfrm>
        <a:off x="4106972" y="3147760"/>
        <a:ext cx="1390429" cy="5735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D87BAA-D922-42D1-895A-F6313DABED28}">
      <dsp:nvSpPr>
        <dsp:cNvPr id="0" name=""/>
        <dsp:cNvSpPr/>
      </dsp:nvSpPr>
      <dsp:spPr>
        <a:xfrm>
          <a:off x="0" y="1979"/>
          <a:ext cx="9603275" cy="40548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3A25E0-E07C-475F-8A0D-B2D4792AFE40}">
      <dsp:nvSpPr>
        <dsp:cNvPr id="0" name=""/>
        <dsp:cNvSpPr/>
      </dsp:nvSpPr>
      <dsp:spPr>
        <a:xfrm>
          <a:off x="122660" y="93214"/>
          <a:ext cx="223018" cy="2230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2050D-C462-4637-A6F7-9DB0FC7D52B6}">
      <dsp:nvSpPr>
        <dsp:cNvPr id="0" name=""/>
        <dsp:cNvSpPr/>
      </dsp:nvSpPr>
      <dsp:spPr>
        <a:xfrm>
          <a:off x="468339" y="1979"/>
          <a:ext cx="9134477" cy="40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914" tIns="42914" rIns="42914" bIns="4291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biomedical model focuses on biological causes of disease and medical treatment.</a:t>
          </a:r>
        </a:p>
      </dsp:txBody>
      <dsp:txXfrm>
        <a:off x="468339" y="1979"/>
        <a:ext cx="9134477" cy="405488"/>
      </dsp:txXfrm>
    </dsp:sp>
    <dsp:sp modelId="{934EA14B-B9FB-4D49-B5E8-10B9CCD83064}">
      <dsp:nvSpPr>
        <dsp:cNvPr id="0" name=""/>
        <dsp:cNvSpPr/>
      </dsp:nvSpPr>
      <dsp:spPr>
        <a:xfrm>
          <a:off x="0" y="508840"/>
          <a:ext cx="9603275" cy="40548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4A86ED-BF0A-4E59-BCA7-F61596FB7401}">
      <dsp:nvSpPr>
        <dsp:cNvPr id="0" name=""/>
        <dsp:cNvSpPr/>
      </dsp:nvSpPr>
      <dsp:spPr>
        <a:xfrm>
          <a:off x="122660" y="600075"/>
          <a:ext cx="223018" cy="2230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30B40-A41D-44D6-932C-1EB9ECE58AAC}">
      <dsp:nvSpPr>
        <dsp:cNvPr id="0" name=""/>
        <dsp:cNvSpPr/>
      </dsp:nvSpPr>
      <dsp:spPr>
        <a:xfrm>
          <a:off x="468339" y="508840"/>
          <a:ext cx="9134477" cy="40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914" tIns="42914" rIns="42914" bIns="4291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Key characteristics:</a:t>
          </a:r>
        </a:p>
      </dsp:txBody>
      <dsp:txXfrm>
        <a:off x="468339" y="508840"/>
        <a:ext cx="9134477" cy="405488"/>
      </dsp:txXfrm>
    </dsp:sp>
    <dsp:sp modelId="{26B8BCC9-F5F2-49DD-A584-E92FD9E4953E}">
      <dsp:nvSpPr>
        <dsp:cNvPr id="0" name=""/>
        <dsp:cNvSpPr/>
      </dsp:nvSpPr>
      <dsp:spPr>
        <a:xfrm>
          <a:off x="0" y="1015701"/>
          <a:ext cx="9603275" cy="40548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529047-67D2-4E6B-BCDE-82DBECB130D9}">
      <dsp:nvSpPr>
        <dsp:cNvPr id="0" name=""/>
        <dsp:cNvSpPr/>
      </dsp:nvSpPr>
      <dsp:spPr>
        <a:xfrm>
          <a:off x="122660" y="1106936"/>
          <a:ext cx="223018" cy="2230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A66228-6487-4920-BDC7-BF6C3FE7BFDE}">
      <dsp:nvSpPr>
        <dsp:cNvPr id="0" name=""/>
        <dsp:cNvSpPr/>
      </dsp:nvSpPr>
      <dsp:spPr>
        <a:xfrm>
          <a:off x="468339" y="1015701"/>
          <a:ext cx="9134477" cy="40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914" tIns="42914" rIns="42914" bIns="4291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Disease caused by physical abnormalities</a:t>
          </a:r>
        </a:p>
      </dsp:txBody>
      <dsp:txXfrm>
        <a:off x="468339" y="1015701"/>
        <a:ext cx="9134477" cy="405488"/>
      </dsp:txXfrm>
    </dsp:sp>
    <dsp:sp modelId="{3A659A52-8B70-4D64-9B1F-194F0A22D801}">
      <dsp:nvSpPr>
        <dsp:cNvPr id="0" name=""/>
        <dsp:cNvSpPr/>
      </dsp:nvSpPr>
      <dsp:spPr>
        <a:xfrm>
          <a:off x="0" y="1522562"/>
          <a:ext cx="9603275" cy="40548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017DCC-349C-49C2-8B2D-37E2795C7183}">
      <dsp:nvSpPr>
        <dsp:cNvPr id="0" name=""/>
        <dsp:cNvSpPr/>
      </dsp:nvSpPr>
      <dsp:spPr>
        <a:xfrm>
          <a:off x="122660" y="1613797"/>
          <a:ext cx="223018" cy="2230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D6D5B6-6268-4747-8240-153F6D4A9C33}">
      <dsp:nvSpPr>
        <dsp:cNvPr id="0" name=""/>
        <dsp:cNvSpPr/>
      </dsp:nvSpPr>
      <dsp:spPr>
        <a:xfrm>
          <a:off x="468339" y="1522562"/>
          <a:ext cx="9134477" cy="40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914" tIns="42914" rIns="42914" bIns="4291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Treatment through medication or medical intervention</a:t>
          </a:r>
        </a:p>
      </dsp:txBody>
      <dsp:txXfrm>
        <a:off x="468339" y="1522562"/>
        <a:ext cx="9134477" cy="405488"/>
      </dsp:txXfrm>
    </dsp:sp>
    <dsp:sp modelId="{68132889-CD21-4958-9743-50BBB99C9BBA}">
      <dsp:nvSpPr>
        <dsp:cNvPr id="0" name=""/>
        <dsp:cNvSpPr/>
      </dsp:nvSpPr>
      <dsp:spPr>
        <a:xfrm>
          <a:off x="0" y="2029423"/>
          <a:ext cx="9603275" cy="40548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98EF41-C6E3-4D07-BE9C-ADD356BA3880}">
      <dsp:nvSpPr>
        <dsp:cNvPr id="0" name=""/>
        <dsp:cNvSpPr/>
      </dsp:nvSpPr>
      <dsp:spPr>
        <a:xfrm>
          <a:off x="122660" y="2120658"/>
          <a:ext cx="223018" cy="22301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0C383F-0949-4AEA-A9B4-DE1F93F9805D}">
      <dsp:nvSpPr>
        <dsp:cNvPr id="0" name=""/>
        <dsp:cNvSpPr/>
      </dsp:nvSpPr>
      <dsp:spPr>
        <a:xfrm>
          <a:off x="468339" y="2029423"/>
          <a:ext cx="9134477" cy="40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914" tIns="42914" rIns="42914" bIns="4291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Focus on diagnosis and cure</a:t>
          </a:r>
        </a:p>
      </dsp:txBody>
      <dsp:txXfrm>
        <a:off x="468339" y="2029423"/>
        <a:ext cx="9134477" cy="405488"/>
      </dsp:txXfrm>
    </dsp:sp>
    <dsp:sp modelId="{70114DF9-B866-4425-8856-DC2AEF255A33}">
      <dsp:nvSpPr>
        <dsp:cNvPr id="0" name=""/>
        <dsp:cNvSpPr/>
      </dsp:nvSpPr>
      <dsp:spPr>
        <a:xfrm>
          <a:off x="0" y="2536283"/>
          <a:ext cx="9603275" cy="40548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94DB07-A7E1-4755-A1AE-9B303F65E9C2}">
      <dsp:nvSpPr>
        <dsp:cNvPr id="0" name=""/>
        <dsp:cNvSpPr/>
      </dsp:nvSpPr>
      <dsp:spPr>
        <a:xfrm>
          <a:off x="122660" y="2627518"/>
          <a:ext cx="223018" cy="22301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E9A791-C836-420E-A17A-7C8C2B58E372}">
      <dsp:nvSpPr>
        <dsp:cNvPr id="0" name=""/>
        <dsp:cNvSpPr/>
      </dsp:nvSpPr>
      <dsp:spPr>
        <a:xfrm>
          <a:off x="468339" y="2536283"/>
          <a:ext cx="9134477" cy="40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914" tIns="42914" rIns="42914" bIns="4291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Strengths:</a:t>
          </a:r>
        </a:p>
      </dsp:txBody>
      <dsp:txXfrm>
        <a:off x="468339" y="2536283"/>
        <a:ext cx="9134477" cy="405488"/>
      </dsp:txXfrm>
    </dsp:sp>
    <dsp:sp modelId="{DD3A22D7-CACC-4981-B7DE-6BF25E79645A}">
      <dsp:nvSpPr>
        <dsp:cNvPr id="0" name=""/>
        <dsp:cNvSpPr/>
      </dsp:nvSpPr>
      <dsp:spPr>
        <a:xfrm>
          <a:off x="0" y="3043144"/>
          <a:ext cx="9603275" cy="40548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CE899-EC65-4289-A583-282D065C2CD3}">
      <dsp:nvSpPr>
        <dsp:cNvPr id="0" name=""/>
        <dsp:cNvSpPr/>
      </dsp:nvSpPr>
      <dsp:spPr>
        <a:xfrm>
          <a:off x="122660" y="3134379"/>
          <a:ext cx="223018" cy="22301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863108-3A8A-41E6-8F50-E47D9BCD02C8}">
      <dsp:nvSpPr>
        <dsp:cNvPr id="0" name=""/>
        <dsp:cNvSpPr/>
      </dsp:nvSpPr>
      <dsp:spPr>
        <a:xfrm>
          <a:off x="468339" y="3043144"/>
          <a:ext cx="4321473" cy="40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914" tIns="42914" rIns="42914" bIns="4291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Effective for treating acute illnesses and infections</a:t>
          </a:r>
        </a:p>
      </dsp:txBody>
      <dsp:txXfrm>
        <a:off x="468339" y="3043144"/>
        <a:ext cx="4321473" cy="405488"/>
      </dsp:txXfrm>
    </dsp:sp>
    <dsp:sp modelId="{DC9E233B-282E-4A59-89CB-924155B89F34}">
      <dsp:nvSpPr>
        <dsp:cNvPr id="0" name=""/>
        <dsp:cNvSpPr/>
      </dsp:nvSpPr>
      <dsp:spPr>
        <a:xfrm>
          <a:off x="4789813" y="3043144"/>
          <a:ext cx="4813003" cy="40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914" tIns="42914" rIns="42914" bIns="42914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Limitations: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Ignores social, psychological and environmental factors.</a:t>
          </a:r>
        </a:p>
      </dsp:txBody>
      <dsp:txXfrm>
        <a:off x="4789813" y="3043144"/>
        <a:ext cx="4813003" cy="4054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396055-75A3-49D8-88F1-9F70CD355263}">
      <dsp:nvSpPr>
        <dsp:cNvPr id="0" name=""/>
        <dsp:cNvSpPr/>
      </dsp:nvSpPr>
      <dsp:spPr>
        <a:xfrm>
          <a:off x="0" y="1545"/>
          <a:ext cx="9604375" cy="7831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2FA338-EE3E-48E7-BF91-3C3FEBDAA26B}">
      <dsp:nvSpPr>
        <dsp:cNvPr id="0" name=""/>
        <dsp:cNvSpPr/>
      </dsp:nvSpPr>
      <dsp:spPr>
        <a:xfrm>
          <a:off x="236913" y="177762"/>
          <a:ext cx="430752" cy="4307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9855C1-66EC-4777-93CA-0EC2595C1271}">
      <dsp:nvSpPr>
        <dsp:cNvPr id="0" name=""/>
        <dsp:cNvSpPr/>
      </dsp:nvSpPr>
      <dsp:spPr>
        <a:xfrm>
          <a:off x="904580" y="1545"/>
          <a:ext cx="8699794" cy="783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887" tIns="82887" rIns="82887" bIns="8288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holistic model views health as a combination of physical, mental, social and environmental wellbeing.</a:t>
          </a:r>
        </a:p>
      </dsp:txBody>
      <dsp:txXfrm>
        <a:off x="904580" y="1545"/>
        <a:ext cx="8699794" cy="783186"/>
      </dsp:txXfrm>
    </dsp:sp>
    <dsp:sp modelId="{6EDDA821-0E71-4612-BA08-8E5DB21D6B86}">
      <dsp:nvSpPr>
        <dsp:cNvPr id="0" name=""/>
        <dsp:cNvSpPr/>
      </dsp:nvSpPr>
      <dsp:spPr>
        <a:xfrm>
          <a:off x="0" y="980528"/>
          <a:ext cx="9604375" cy="7831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A6C750-1072-4CC4-8DA8-DE09DF8458CC}">
      <dsp:nvSpPr>
        <dsp:cNvPr id="0" name=""/>
        <dsp:cNvSpPr/>
      </dsp:nvSpPr>
      <dsp:spPr>
        <a:xfrm>
          <a:off x="236913" y="1156745"/>
          <a:ext cx="430752" cy="4307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3BAC50-7DEF-4C05-8651-EE89F2047CBE}">
      <dsp:nvSpPr>
        <dsp:cNvPr id="0" name=""/>
        <dsp:cNvSpPr/>
      </dsp:nvSpPr>
      <dsp:spPr>
        <a:xfrm>
          <a:off x="904580" y="980528"/>
          <a:ext cx="8699794" cy="783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887" tIns="82887" rIns="82887" bIns="8288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Key features:</a:t>
          </a:r>
        </a:p>
      </dsp:txBody>
      <dsp:txXfrm>
        <a:off x="904580" y="980528"/>
        <a:ext cx="8699794" cy="783186"/>
      </dsp:txXfrm>
    </dsp:sp>
    <dsp:sp modelId="{58D7084D-F75B-402F-B32A-6AAA760D124E}">
      <dsp:nvSpPr>
        <dsp:cNvPr id="0" name=""/>
        <dsp:cNvSpPr/>
      </dsp:nvSpPr>
      <dsp:spPr>
        <a:xfrm>
          <a:off x="0" y="1959511"/>
          <a:ext cx="9604375" cy="78318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50976D-7F77-4F5D-972A-C4132B067A17}">
      <dsp:nvSpPr>
        <dsp:cNvPr id="0" name=""/>
        <dsp:cNvSpPr/>
      </dsp:nvSpPr>
      <dsp:spPr>
        <a:xfrm>
          <a:off x="236913" y="2135728"/>
          <a:ext cx="430752" cy="4307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5B91A-B4F3-44A9-B8E0-5505AB11CABD}">
      <dsp:nvSpPr>
        <dsp:cNvPr id="0" name=""/>
        <dsp:cNvSpPr/>
      </dsp:nvSpPr>
      <dsp:spPr>
        <a:xfrm>
          <a:off x="904580" y="1959511"/>
          <a:ext cx="4321968" cy="783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887" tIns="82887" rIns="82887" bIns="8288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Whole-person approach to healthcare</a:t>
          </a:r>
        </a:p>
      </dsp:txBody>
      <dsp:txXfrm>
        <a:off x="904580" y="1959511"/>
        <a:ext cx="4321968" cy="783186"/>
      </dsp:txXfrm>
    </dsp:sp>
    <dsp:sp modelId="{43604B29-68C5-47FD-9F17-87E5B38F75D3}">
      <dsp:nvSpPr>
        <dsp:cNvPr id="0" name=""/>
        <dsp:cNvSpPr/>
      </dsp:nvSpPr>
      <dsp:spPr>
        <a:xfrm>
          <a:off x="5226549" y="1959511"/>
          <a:ext cx="4377825" cy="783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887" tIns="82887" rIns="82887" bIns="828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Focus on prevention and health promotion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Consideration of lifestyle and social determinants</a:t>
          </a:r>
        </a:p>
      </dsp:txBody>
      <dsp:txXfrm>
        <a:off x="5226549" y="1959511"/>
        <a:ext cx="4377825" cy="783186"/>
      </dsp:txXfrm>
    </dsp:sp>
    <dsp:sp modelId="{1EB09EF7-2662-424B-B72A-A044114D8A6C}">
      <dsp:nvSpPr>
        <dsp:cNvPr id="0" name=""/>
        <dsp:cNvSpPr/>
      </dsp:nvSpPr>
      <dsp:spPr>
        <a:xfrm>
          <a:off x="0" y="2938495"/>
          <a:ext cx="9604375" cy="78318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BE5B65-2404-4F3D-8E2E-32A4AE3D8249}">
      <dsp:nvSpPr>
        <dsp:cNvPr id="0" name=""/>
        <dsp:cNvSpPr/>
      </dsp:nvSpPr>
      <dsp:spPr>
        <a:xfrm>
          <a:off x="236913" y="3114712"/>
          <a:ext cx="430752" cy="4307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62AAA5-4322-4126-B8DF-1720190A2A33}">
      <dsp:nvSpPr>
        <dsp:cNvPr id="0" name=""/>
        <dsp:cNvSpPr/>
      </dsp:nvSpPr>
      <dsp:spPr>
        <a:xfrm>
          <a:off x="904580" y="2938495"/>
          <a:ext cx="8699794" cy="7831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887" tIns="82887" rIns="82887" bIns="8288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This model is widely used in modern healthcare systems to improve long-term health outcomes.</a:t>
          </a:r>
        </a:p>
      </dsp:txBody>
      <dsp:txXfrm>
        <a:off x="904580" y="2938495"/>
        <a:ext cx="8699794" cy="7831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C536E5-E2FC-F448-98AA-2372758E4E35}">
      <dsp:nvSpPr>
        <dsp:cNvPr id="0" name=""/>
        <dsp:cNvSpPr/>
      </dsp:nvSpPr>
      <dsp:spPr>
        <a:xfrm>
          <a:off x="2813" y="410640"/>
          <a:ext cx="2232266" cy="13393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Public health initiatives aim to improve health at the population level.</a:t>
          </a:r>
        </a:p>
      </dsp:txBody>
      <dsp:txXfrm>
        <a:off x="2813" y="410640"/>
        <a:ext cx="2232266" cy="1339360"/>
      </dsp:txXfrm>
    </dsp:sp>
    <dsp:sp modelId="{E412964F-8747-3B4C-BE5E-6C3050CD4A27}">
      <dsp:nvSpPr>
        <dsp:cNvPr id="0" name=""/>
        <dsp:cNvSpPr/>
      </dsp:nvSpPr>
      <dsp:spPr>
        <a:xfrm>
          <a:off x="2458307" y="410640"/>
          <a:ext cx="2232266" cy="13393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Examples include:</a:t>
          </a:r>
        </a:p>
      </dsp:txBody>
      <dsp:txXfrm>
        <a:off x="2458307" y="410640"/>
        <a:ext cx="2232266" cy="1339360"/>
      </dsp:txXfrm>
    </dsp:sp>
    <dsp:sp modelId="{B7725419-353C-0D45-8957-852F655EADE3}">
      <dsp:nvSpPr>
        <dsp:cNvPr id="0" name=""/>
        <dsp:cNvSpPr/>
      </dsp:nvSpPr>
      <dsp:spPr>
        <a:xfrm>
          <a:off x="4913800" y="410640"/>
          <a:ext cx="2232266" cy="13393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Anti-smoking campaigns</a:t>
          </a:r>
        </a:p>
      </dsp:txBody>
      <dsp:txXfrm>
        <a:off x="4913800" y="410640"/>
        <a:ext cx="2232266" cy="1339360"/>
      </dsp:txXfrm>
    </dsp:sp>
    <dsp:sp modelId="{A587F787-A9EA-504A-8863-71F566754BB2}">
      <dsp:nvSpPr>
        <dsp:cNvPr id="0" name=""/>
        <dsp:cNvSpPr/>
      </dsp:nvSpPr>
      <dsp:spPr>
        <a:xfrm>
          <a:off x="7369294" y="410640"/>
          <a:ext cx="2232266" cy="13393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Vaccination programmes</a:t>
          </a:r>
        </a:p>
      </dsp:txBody>
      <dsp:txXfrm>
        <a:off x="7369294" y="410640"/>
        <a:ext cx="2232266" cy="1339360"/>
      </dsp:txXfrm>
    </dsp:sp>
    <dsp:sp modelId="{39249760-B332-F245-A768-AA5571BE7F42}">
      <dsp:nvSpPr>
        <dsp:cNvPr id="0" name=""/>
        <dsp:cNvSpPr/>
      </dsp:nvSpPr>
      <dsp:spPr>
        <a:xfrm>
          <a:off x="1230560" y="1973226"/>
          <a:ext cx="2232266" cy="133936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Health education programmes</a:t>
          </a:r>
        </a:p>
      </dsp:txBody>
      <dsp:txXfrm>
        <a:off x="1230560" y="1973226"/>
        <a:ext cx="2232266" cy="1339360"/>
      </dsp:txXfrm>
    </dsp:sp>
    <dsp:sp modelId="{B5770B89-0CAD-4645-9B49-2C1308B5DB82}">
      <dsp:nvSpPr>
        <dsp:cNvPr id="0" name=""/>
        <dsp:cNvSpPr/>
      </dsp:nvSpPr>
      <dsp:spPr>
        <a:xfrm>
          <a:off x="3686054" y="1973226"/>
          <a:ext cx="2232266" cy="13393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Community health initiatives</a:t>
          </a:r>
        </a:p>
      </dsp:txBody>
      <dsp:txXfrm>
        <a:off x="3686054" y="1973226"/>
        <a:ext cx="2232266" cy="1339360"/>
      </dsp:txXfrm>
    </dsp:sp>
    <dsp:sp modelId="{88A4218D-1DBB-E04B-B73B-CD4F9619494A}">
      <dsp:nvSpPr>
        <dsp:cNvPr id="0" name=""/>
        <dsp:cNvSpPr/>
      </dsp:nvSpPr>
      <dsp:spPr>
        <a:xfrm>
          <a:off x="6141547" y="1973226"/>
          <a:ext cx="2232266" cy="13393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These initiatives help prevent disease and promote healthier lifestyles.</a:t>
          </a:r>
        </a:p>
      </dsp:txBody>
      <dsp:txXfrm>
        <a:off x="6141547" y="1973226"/>
        <a:ext cx="2232266" cy="1339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4/3/26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E7F48BF-32FC-7EE4-8BC5-3E5B9A16AE9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</a:t>
            </a:r>
          </a:p>
        </p:txBody>
      </p:sp>
      <p:pic>
        <p:nvPicPr>
          <p:cNvPr id="9" name="Picture 8" descr="A logo with text on it&#10;&#10;AI-generated content may be incorrect.">
            <a:extLst>
              <a:ext uri="{FF2B5EF4-FFF2-40B4-BE49-F238E27FC236}">
                <a16:creationId xmlns:a16="http://schemas.microsoft.com/office/drawing/2014/main" id="{80C63EE5-4679-AF69-F362-B74B835920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98858" cy="4508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77C0AC0-7B8A-5E73-6A03-92024B897D5A}"/>
              </a:ext>
            </a:extLst>
          </p:cNvPr>
          <p:cNvSpPr txBox="1"/>
          <p:nvPr/>
        </p:nvSpPr>
        <p:spPr>
          <a:xfrm>
            <a:off x="232614" y="4395871"/>
            <a:ext cx="6638740" cy="212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/>
              <a:t>Student Name: </a:t>
            </a:r>
            <a:r>
              <a:rPr lang="en-US" dirty="0"/>
              <a:t>Adams K  Asamoah</a:t>
            </a:r>
          </a:p>
          <a:p>
            <a:pPr>
              <a:lnSpc>
                <a:spcPct val="150000"/>
              </a:lnSpc>
            </a:pPr>
            <a:r>
              <a:rPr lang="en-US" b="1" dirty="0"/>
              <a:t>Student ID:</a:t>
            </a:r>
            <a:r>
              <a:rPr lang="en-US" dirty="0"/>
              <a:t> 2242549</a:t>
            </a:r>
          </a:p>
          <a:p>
            <a:pPr>
              <a:lnSpc>
                <a:spcPct val="150000"/>
              </a:lnSpc>
            </a:pPr>
            <a:r>
              <a:rPr lang="en-GB" b="1" dirty="0"/>
              <a:t>Module name</a:t>
            </a:r>
            <a:r>
              <a:rPr lang="en-GB" dirty="0"/>
              <a:t>: </a:t>
            </a:r>
            <a:r>
              <a:rPr lang="en-US" dirty="0"/>
              <a:t>BSc (Health, Wellbeing and Sustainable Development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b="1" dirty="0"/>
              <a:t>Module code</a:t>
            </a:r>
            <a:r>
              <a:rPr lang="en-US" dirty="0"/>
              <a:t>: </a:t>
            </a:r>
            <a:r>
              <a:rPr lang="en-GB" dirty="0"/>
              <a:t>BMHP6030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518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FDF9410-E530-4E71-A2C0-4C24B48964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A5EC0A-1D09-992B-7CF0-B3B06B1F8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966" y="-376786"/>
            <a:ext cx="8686800" cy="3241515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b="1" dirty="0"/>
              <a:t>Contents</a:t>
            </a:r>
            <a:br>
              <a:rPr lang="en-GB" dirty="0"/>
            </a:br>
            <a:endParaRPr lang="en-US" sz="540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3268B1E-8861-4702-9529-5A8FB23A6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966" y="1094758"/>
            <a:ext cx="868680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C6646AE-8FD6-411E-8640-6CCB250D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966" y="4923706"/>
            <a:ext cx="868680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6423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F02DC-24E8-8A8D-37CF-9FCD3CED0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INTRODUCTION</a:t>
            </a:r>
            <a:br>
              <a:rPr lang="en-US" dirty="0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B5095-08A2-9A39-02AA-04003F35BD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 algn="just">
              <a:lnSpc>
                <a:spcPct val="170000"/>
              </a:lnSpc>
              <a:spcBef>
                <a:spcPct val="0"/>
              </a:spcBef>
              <a:buNone/>
            </a:pPr>
            <a:r>
              <a:rPr lang="en-US" sz="21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Health, wellbeing and sustainable development are key concepts in modern healthcare systems.</a:t>
            </a:r>
          </a:p>
          <a:p>
            <a:pPr marL="0" lvl="0" indent="0" algn="just">
              <a:lnSpc>
                <a:spcPct val="170000"/>
              </a:lnSpc>
              <a:spcBef>
                <a:spcPct val="0"/>
              </a:spcBef>
              <a:buNone/>
            </a:pPr>
            <a:r>
              <a:rPr lang="en-US" sz="21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Healthcare is no longer focused only on treating diseases but also on improving quality of life, preventing illness and creating sustainable health systems.</a:t>
            </a:r>
          </a:p>
          <a:p>
            <a:pPr lvl="0" algn="just">
              <a:lnSpc>
                <a:spcPct val="170000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sz="21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This presentation critically examines:</a:t>
            </a:r>
          </a:p>
          <a:p>
            <a:pPr marL="285750" lvl="0" indent="-285750" algn="just">
              <a:lnSpc>
                <a:spcPct val="170000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sz="21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Key concepts of health, wellbeing and sustainable development</a:t>
            </a:r>
          </a:p>
          <a:p>
            <a:pPr marL="285750" lvl="0" indent="-285750" algn="just">
              <a:lnSpc>
                <a:spcPct val="170000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sz="21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Different models of health</a:t>
            </a:r>
          </a:p>
          <a:p>
            <a:pPr marL="285750" lvl="0" indent="-285750" algn="just">
              <a:lnSpc>
                <a:spcPct val="170000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sz="21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Integration of these concepts in healthcare policies and services</a:t>
            </a:r>
          </a:p>
          <a:p>
            <a:pPr marL="285750" lvl="0" indent="-285750" algn="just">
              <a:lnSpc>
                <a:spcPct val="170000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sz="21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 Public health initiatives and health inequalities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126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FC7E2-841D-727C-27C9-60E004776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DEFINITION OF HEALTH</a:t>
            </a:r>
            <a:br>
              <a:rPr lang="en-US" dirty="0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19325-C436-164A-0689-6361219E32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The World Health Organization defines health as:  a state of complete physical, mental and social wellbeing and not merely the absence of disease.” (WHO, 1948)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reeform 35">
            <a:extLst>
              <a:ext uri="{FF2B5EF4-FFF2-40B4-BE49-F238E27FC236}">
                <a16:creationId xmlns:a16="http://schemas.microsoft.com/office/drawing/2014/main" id="{D07993DA-704B-784F-00A3-6DE688822DAD}"/>
              </a:ext>
            </a:extLst>
          </p:cNvPr>
          <p:cNvSpPr/>
          <p:nvPr/>
        </p:nvSpPr>
        <p:spPr>
          <a:xfrm>
            <a:off x="1236714" y="2987532"/>
            <a:ext cx="2554365" cy="2640791"/>
          </a:xfrm>
          <a:custGeom>
            <a:avLst/>
            <a:gdLst/>
            <a:ahLst/>
            <a:cxnLst/>
            <a:rect l="l" t="t" r="r" b="b"/>
            <a:pathLst>
              <a:path w="2554365" h="2640791">
                <a:moveTo>
                  <a:pt x="0" y="0"/>
                </a:moveTo>
                <a:lnTo>
                  <a:pt x="2554365" y="0"/>
                </a:lnTo>
                <a:lnTo>
                  <a:pt x="2554365" y="2640791"/>
                </a:lnTo>
                <a:lnTo>
                  <a:pt x="0" y="264079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4939EE-FD15-289B-EBD7-05D3158A18BE}"/>
              </a:ext>
            </a:extLst>
          </p:cNvPr>
          <p:cNvSpPr txBox="1"/>
          <p:nvPr/>
        </p:nvSpPr>
        <p:spPr>
          <a:xfrm>
            <a:off x="834582" y="5523473"/>
            <a:ext cx="3339377" cy="6610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>
              <a:lnSpc>
                <a:spcPts val="2347"/>
              </a:lnSpc>
            </a:pPr>
            <a:r>
              <a:rPr lang="en-US" b="1" dirty="0"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Physical health – </a:t>
            </a:r>
          </a:p>
          <a:p>
            <a:pPr lvl="0" algn="ctr">
              <a:lnSpc>
                <a:spcPts val="2347"/>
              </a:lnSpc>
            </a:pPr>
            <a:r>
              <a:rPr lang="en-US" b="1" dirty="0"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body functioning and fitness</a:t>
            </a:r>
          </a:p>
        </p:txBody>
      </p:sp>
      <p:sp>
        <p:nvSpPr>
          <p:cNvPr id="9" name="Freeform 36">
            <a:extLst>
              <a:ext uri="{FF2B5EF4-FFF2-40B4-BE49-F238E27FC236}">
                <a16:creationId xmlns:a16="http://schemas.microsoft.com/office/drawing/2014/main" id="{811B61FF-812D-365B-D122-AE0040AB4480}"/>
              </a:ext>
            </a:extLst>
          </p:cNvPr>
          <p:cNvSpPr/>
          <p:nvPr/>
        </p:nvSpPr>
        <p:spPr>
          <a:xfrm>
            <a:off x="4537274" y="3081489"/>
            <a:ext cx="2247280" cy="2384856"/>
          </a:xfrm>
          <a:custGeom>
            <a:avLst/>
            <a:gdLst/>
            <a:ahLst/>
            <a:cxnLst/>
            <a:rect l="l" t="t" r="r" b="b"/>
            <a:pathLst>
              <a:path w="2929164" h="2958941">
                <a:moveTo>
                  <a:pt x="0" y="0"/>
                </a:moveTo>
                <a:lnTo>
                  <a:pt x="2929164" y="0"/>
                </a:lnTo>
                <a:lnTo>
                  <a:pt x="2929164" y="2958941"/>
                </a:lnTo>
                <a:lnTo>
                  <a:pt x="0" y="295894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17461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EDA076A-1EA4-FBA0-33F2-3960DC1CC90F}"/>
              </a:ext>
            </a:extLst>
          </p:cNvPr>
          <p:cNvSpPr txBox="1"/>
          <p:nvPr/>
        </p:nvSpPr>
        <p:spPr>
          <a:xfrm>
            <a:off x="4620783" y="5423243"/>
            <a:ext cx="33137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Mental health – emotional </a:t>
            </a:r>
          </a:p>
          <a:p>
            <a:pPr algn="ctr"/>
            <a:r>
              <a:rPr lang="en-US" b="1" dirty="0"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and psychological wellbeing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Freeform 37">
            <a:extLst>
              <a:ext uri="{FF2B5EF4-FFF2-40B4-BE49-F238E27FC236}">
                <a16:creationId xmlns:a16="http://schemas.microsoft.com/office/drawing/2014/main" id="{5EC6DBE1-4234-E576-DB2B-7118EDFC873F}"/>
              </a:ext>
            </a:extLst>
          </p:cNvPr>
          <p:cNvSpPr/>
          <p:nvPr/>
        </p:nvSpPr>
        <p:spPr>
          <a:xfrm>
            <a:off x="8572770" y="3081489"/>
            <a:ext cx="1992258" cy="1859645"/>
          </a:xfrm>
          <a:custGeom>
            <a:avLst/>
            <a:gdLst/>
            <a:ahLst/>
            <a:cxnLst/>
            <a:rect l="l" t="t" r="r" b="b"/>
            <a:pathLst>
              <a:path w="2208233" h="2514551">
                <a:moveTo>
                  <a:pt x="0" y="0"/>
                </a:moveTo>
                <a:lnTo>
                  <a:pt x="2208233" y="0"/>
                </a:lnTo>
                <a:lnTo>
                  <a:pt x="2208233" y="2514552"/>
                </a:lnTo>
                <a:lnTo>
                  <a:pt x="0" y="251455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43">
            <a:extLst>
              <a:ext uri="{FF2B5EF4-FFF2-40B4-BE49-F238E27FC236}">
                <a16:creationId xmlns:a16="http://schemas.microsoft.com/office/drawing/2014/main" id="{62E502BB-1F5E-9986-D808-F675FBB2B945}"/>
              </a:ext>
            </a:extLst>
          </p:cNvPr>
          <p:cNvSpPr txBox="1"/>
          <p:nvPr/>
        </p:nvSpPr>
        <p:spPr>
          <a:xfrm>
            <a:off x="8646247" y="5141889"/>
            <a:ext cx="2417396" cy="884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347"/>
              </a:lnSpc>
              <a:spcBef>
                <a:spcPct val="0"/>
              </a:spcBef>
            </a:pPr>
            <a:r>
              <a:rPr lang="en-US" b="1" u="none" strike="noStrike" dirty="0"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Social health – relationships and social support</a:t>
            </a:r>
          </a:p>
        </p:txBody>
      </p:sp>
    </p:spTree>
    <p:extLst>
      <p:ext uri="{BB962C8B-B14F-4D97-AF65-F5344CB8AC3E}">
        <p14:creationId xmlns:p14="http://schemas.microsoft.com/office/powerpoint/2010/main" val="2104001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AFB06-9879-645F-1EF0-7664E558E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DEFINITION OF WELLBEING</a:t>
            </a:r>
            <a:br>
              <a:rPr lang="en-US" dirty="0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17C8B-3E66-F20A-AA39-1EB092197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411150"/>
            <a:ext cx="9603275" cy="3450613"/>
          </a:xfrm>
        </p:spPr>
        <p:txBody>
          <a:bodyPr>
            <a:normAutofit/>
          </a:bodyPr>
          <a:lstStyle/>
          <a:p>
            <a:pPr marL="568594" lvl="1" indent="-285750">
              <a:lnSpc>
                <a:spcPts val="3668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It includes:</a:t>
            </a:r>
          </a:p>
          <a:p>
            <a:pPr marL="568594" lvl="1" indent="-285750">
              <a:lnSpc>
                <a:spcPts val="3668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Positive emotions such as happiness and contentment</a:t>
            </a:r>
          </a:p>
          <a:p>
            <a:pPr marL="568594" lvl="1" indent="-285750">
              <a:lnSpc>
                <a:spcPts val="3668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Absence of negative emotions such as anxiety or depression</a:t>
            </a:r>
          </a:p>
          <a:p>
            <a:pPr marL="568594" lvl="1" indent="-285750">
              <a:lnSpc>
                <a:spcPts val="3668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Ability to cope with daily stress and challenges</a:t>
            </a:r>
          </a:p>
          <a:p>
            <a:pPr marL="568594" lvl="1" indent="-285750">
              <a:lnSpc>
                <a:spcPts val="3668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Wellbeing is closely linked with lifestyle, social relationships, economic security and mental health.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0EDA73-4B21-2328-1F48-28ED366F7196}"/>
              </a:ext>
            </a:extLst>
          </p:cNvPr>
          <p:cNvSpPr txBox="1"/>
          <p:nvPr/>
        </p:nvSpPr>
        <p:spPr>
          <a:xfrm>
            <a:off x="1742308" y="1989436"/>
            <a:ext cx="7182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Wellbeing refers to the overall quality of life and life satisfaction.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0303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82782-0D54-CCB8-0395-278DC5CA4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DIMENSIONS OF WELLBEING</a:t>
            </a:r>
            <a:br>
              <a:rPr lang="en-US" dirty="0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72D3C-2AB6-1221-9655-A7F26FE964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ts val="4896"/>
              </a:lnSpc>
              <a:buFont typeface="Wingdings" pitchFamily="2" charset="2"/>
              <a:buChar char="v"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Physical wellbeing – healthy lifestyle and physical activity</a:t>
            </a:r>
          </a:p>
          <a:p>
            <a:pPr>
              <a:lnSpc>
                <a:spcPts val="4896"/>
              </a:lnSpc>
              <a:buFont typeface="Wingdings" pitchFamily="2" charset="2"/>
              <a:buChar char="v"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Emotional wellbeing – ability to manage stress and emotions</a:t>
            </a:r>
          </a:p>
          <a:p>
            <a:pPr>
              <a:lnSpc>
                <a:spcPts val="4896"/>
              </a:lnSpc>
              <a:buFont typeface="Wingdings" pitchFamily="2" charset="2"/>
              <a:buChar char="v"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Social wellbeing – sense of belonging and relationships</a:t>
            </a:r>
          </a:p>
          <a:p>
            <a:pPr>
              <a:lnSpc>
                <a:spcPts val="4896"/>
              </a:lnSpc>
              <a:buFont typeface="Wingdings" pitchFamily="2" charset="2"/>
              <a:buChar char="v"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Intellectual wellbeing – learning and mental stimulation</a:t>
            </a:r>
          </a:p>
          <a:p>
            <a:pPr>
              <a:lnSpc>
                <a:spcPts val="4896"/>
              </a:lnSpc>
              <a:buFont typeface="Wingdings" pitchFamily="2" charset="2"/>
              <a:buChar char="v"/>
            </a:pPr>
            <a:r>
              <a:rPr lang="en-US" sz="7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Spiritual wellbeing – meaning and purpose in life</a:t>
            </a:r>
          </a:p>
          <a:p>
            <a:pPr>
              <a:lnSpc>
                <a:spcPts val="4896"/>
              </a:lnSpc>
            </a:pPr>
            <a:r>
              <a:rPr lang="en-US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• Economic wellbeing – financial stability and security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382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DD8B0-5EC7-3EF8-4AFD-F11557E01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SUSTAINABLE DEVELOPMENT</a:t>
            </a:r>
            <a:br>
              <a:rPr lang="en-US" dirty="0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9EDCD-3CB9-3257-39A7-08802507A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Sustainable development refers to development that meets present needs without compromising the ability of future generations to meet their own needs.</a:t>
            </a:r>
          </a:p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 In healthcare, sustainability focuses on:</a:t>
            </a:r>
          </a:p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 Long-term health system resilience</a:t>
            </a:r>
          </a:p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 Efficient use of healthcare resources</a:t>
            </a:r>
          </a:p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 Reducing environmental impacts on health</a:t>
            </a:r>
          </a:p>
          <a:p>
            <a:pPr>
              <a:lnSpc>
                <a:spcPct val="170000"/>
              </a:lnSpc>
              <a:buFont typeface="Wingdings" pitchFamily="2" charset="2"/>
              <a:buChar char="v"/>
            </a:pPr>
            <a:r>
              <a:rPr lang="en-US" sz="72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 The </a:t>
            </a:r>
            <a:r>
              <a:rPr lang="en-US" sz="72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United Nations Sustainable Development Goals (SDGs) highlight the importance of sustainable health systems globally.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1437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3AF97-7748-B386-5118-2E88FA026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Environmental sustainability includes: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3C87D-5493-A791-0CA8-9805B529A0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8" y="2015734"/>
            <a:ext cx="6677177" cy="3450613"/>
          </a:xfrm>
        </p:spPr>
        <p:txBody>
          <a:bodyPr>
            <a:normAutofit/>
          </a:bodyPr>
          <a:lstStyle/>
          <a:p>
            <a:pPr marL="755066" lvl="1" indent="-457200">
              <a:buFont typeface="Wingdings" pitchFamily="2" charset="2"/>
              <a:buChar char="v"/>
            </a:pPr>
            <a:r>
              <a:rPr lang="en-US" dirty="0"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Reducing Carbon Footprint: Using renewable energy sources and increasing energy efficiency.</a:t>
            </a:r>
          </a:p>
          <a:p>
            <a:pPr marL="755066" lvl="1" indent="-457200">
              <a:buFont typeface="Wingdings" pitchFamily="2" charset="2"/>
              <a:buChar char="v"/>
            </a:pPr>
            <a:r>
              <a:rPr lang="en-US" dirty="0"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Save Water: Implement water saving techniques and reduce waste.</a:t>
            </a:r>
          </a:p>
          <a:p>
            <a:pPr marL="755066" lvl="1" indent="-457200">
              <a:buFont typeface="Wingdings" pitchFamily="2" charset="2"/>
              <a:buChar char="v"/>
            </a:pPr>
            <a:r>
              <a:rPr lang="en-US" dirty="0"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Protecting Biodiversity: Preserving natural habitats and endangered species.</a:t>
            </a:r>
          </a:p>
          <a:p>
            <a:pPr marL="755066" lvl="1" indent="-457200">
              <a:buFont typeface="Wingdings" pitchFamily="2" charset="2"/>
              <a:buChar char="v"/>
            </a:pPr>
            <a:r>
              <a:rPr lang="en-US" dirty="0"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Waste Management: Promote recycling, composting and reduction of single use plastics.</a:t>
            </a:r>
          </a:p>
          <a:p>
            <a:endParaRPr lang="en-US" dirty="0"/>
          </a:p>
        </p:txBody>
      </p:sp>
      <p:pic>
        <p:nvPicPr>
          <p:cNvPr id="7" name="Graphic 6" descr="Sustainability">
            <a:extLst>
              <a:ext uri="{FF2B5EF4-FFF2-40B4-BE49-F238E27FC236}">
                <a16:creationId xmlns:a16="http://schemas.microsoft.com/office/drawing/2014/main" id="{1129DF67-3662-DED9-AC3F-B941ED50B1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8756" y="2277991"/>
            <a:ext cx="2926098" cy="2926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610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E8B18-7BA7-947E-E773-87573463C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SOCIAL SUSTAINABILITY</a:t>
            </a:r>
            <a:br>
              <a:rPr lang="en-US" dirty="0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70C0D-D7CA-6CA2-A21C-A10667BE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299939"/>
            <a:ext cx="9603275" cy="3450613"/>
          </a:xfrm>
        </p:spPr>
        <p:txBody>
          <a:bodyPr>
            <a:normAutofit fontScale="77500" lnSpcReduction="20000"/>
          </a:bodyPr>
          <a:lstStyle/>
          <a:p>
            <a:pPr marL="740044" lvl="1" indent="-457200">
              <a:lnSpc>
                <a:spcPts val="3668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sz="262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Equity and Inclusion: Ensure fair treatment and opportunities for all people.</a:t>
            </a:r>
          </a:p>
          <a:p>
            <a:pPr marL="740044" lvl="1" indent="-457200">
              <a:lnSpc>
                <a:spcPts val="3668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sz="262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Community Engagement: Encourages participation and collaboration within the community.</a:t>
            </a:r>
          </a:p>
          <a:p>
            <a:pPr marL="740044" lvl="1" indent="-457200">
              <a:lnSpc>
                <a:spcPts val="3668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sz="262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Education and Awareness: Promoting sustainable practices through education.</a:t>
            </a:r>
          </a:p>
          <a:p>
            <a:pPr marL="740044" lvl="1" indent="-457200">
              <a:lnSpc>
                <a:spcPts val="3668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sz="262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Health and Wellbeing: Supporting access to health services and healthy living conditions.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41A1AF-BBD7-F240-5ACC-C41AD9B7F1CB}"/>
              </a:ext>
            </a:extLst>
          </p:cNvPr>
          <p:cNvSpPr txBox="1"/>
          <p:nvPr/>
        </p:nvSpPr>
        <p:spPr>
          <a:xfrm>
            <a:off x="1989440" y="1791724"/>
            <a:ext cx="3762568" cy="491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lnSpc>
                <a:spcPts val="3622"/>
              </a:lnSpc>
              <a:spcBef>
                <a:spcPct val="0"/>
              </a:spcBef>
            </a:pP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Poppins Bold"/>
                <a:cs typeface="Arial" panose="020B0604020202020204" pitchFamily="34" charset="0"/>
                <a:sym typeface="Poppins Bold"/>
              </a:rPr>
              <a:t>Social sustainability focuses on:</a:t>
            </a:r>
          </a:p>
        </p:txBody>
      </p:sp>
    </p:spTree>
    <p:extLst>
      <p:ext uri="{BB962C8B-B14F-4D97-AF65-F5344CB8AC3E}">
        <p14:creationId xmlns:p14="http://schemas.microsoft.com/office/powerpoint/2010/main" val="1597430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2F4D1E-035C-6747-0621-BC102B6B7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b="1"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SUSTAINABLE DEVELOPMENT GOALS (SDG 3)</a:t>
            </a:r>
            <a:br>
              <a:rPr lang="en-US"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8BA823-03C6-2F66-C920-5353D22237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9227759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8109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712C2-F178-8CAD-B60B-50F1D910C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b="1"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INTEGRATION IN HEALTHCARE SERVICES</a:t>
            </a:r>
            <a:br>
              <a:rPr lang="en-US"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0FB964-7B41-EBAF-08BF-2FB26413FAE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3151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64CC3-DCAD-52AD-619C-608798C2E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b="1"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MODELS OF HEALTH</a:t>
            </a:r>
            <a:br>
              <a:rPr lang="en-US"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E29BC2-4764-9B61-9774-5DAC2C7417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5128506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4499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F3345-9C47-E3D4-B550-2C799E737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BIOMEDICAL MODEL</a:t>
            </a:r>
            <a:br>
              <a:rPr lang="en-US" dirty="0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2D50B8-0942-58D4-C077-137E51F9D7C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70764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A8B008-D48A-6E41-A921-4ED825358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b="1"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HOLISTIC HEALTH MODEL</a:t>
            </a:r>
            <a:br>
              <a:rPr lang="en-US"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354AE1A-41E7-5F6C-B833-24251EA7E1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7193091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98531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A823E-65B5-D695-0457-23957AF90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HEALTH POLICIES AND GOVERNANCE</a:t>
            </a:r>
            <a:br>
              <a:rPr lang="en-US" dirty="0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71BEF-2006-6B17-71CF-6DFA7AF8A2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25208" lvl="1" indent="-285750">
              <a:lnSpc>
                <a:spcPts val="3105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Health policies play a major role in improving population health.</a:t>
            </a:r>
          </a:p>
          <a:p>
            <a:pPr marL="525208" lvl="1" indent="-285750">
              <a:lnSpc>
                <a:spcPts val="3105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Examples include:</a:t>
            </a:r>
          </a:p>
          <a:p>
            <a:pPr marL="525208" lvl="1" indent="-285750">
              <a:lnSpc>
                <a:spcPts val="3105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Preventive healthcare strategies</a:t>
            </a:r>
          </a:p>
          <a:p>
            <a:pPr marL="525208" lvl="1" indent="-285750">
              <a:lnSpc>
                <a:spcPts val="3105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Mental health initiatives</a:t>
            </a:r>
          </a:p>
          <a:p>
            <a:pPr marL="525208" lvl="1" indent="-285750">
              <a:lnSpc>
                <a:spcPts val="3105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Public health policies promoting healthy lifestyles</a:t>
            </a:r>
          </a:p>
          <a:p>
            <a:pPr marL="525208" lvl="1" indent="-285750">
              <a:lnSpc>
                <a:spcPts val="3105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WHO “Health in All Policies” approach</a:t>
            </a:r>
          </a:p>
          <a:p>
            <a:pPr marL="525208" lvl="1" indent="-285750">
              <a:lnSpc>
                <a:spcPts val="3105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However, challenges such as funding limitations and regulatory barriers can affect policy implementation.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97078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7DAA2-F675-7DE2-9BC4-9597FCF81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096619"/>
            <a:ext cx="9603275" cy="1049235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 AND EQUITY AND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B7855-C58E-9AD8-EF7E-4354CE56C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Ensuring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equitable access to healthcare services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regardless of income, location, ethnicity, or social background helps reduce health inequalities and improves population health outcomes.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Effective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 systems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such as community healthcare, telehealth, and preventive services make healthcare more accessible, efficient, and patient-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buFont typeface="Wingdings" pitchFamily="2" charset="2"/>
              <a:buChar char="v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Health policies that priorities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equity and inclusive healthcare provision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support fair distribution of resources and ensure vulnerable populations receive appropriate care.</a:t>
            </a: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6038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33B335-C28D-5B9B-753A-D58D24ECC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b="1"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PUBLIC HEALTH INITIATIVES</a:t>
            </a:r>
            <a:br>
              <a:rPr lang="en-US"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AB8292-78E0-E958-016F-5FE52B06E6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5842538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17374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C14F5-869D-2068-9B68-91F840CC3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b="1"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CONCLUSION</a:t>
            </a:r>
            <a:br>
              <a:rPr lang="en-US"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9CD78-CADD-BC77-AF77-6E49B50C2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7394" y="2015734"/>
            <a:ext cx="9069859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ct val="0"/>
              </a:spcBef>
              <a:buFont typeface="Wingdings" pitchFamily="2" charset="2"/>
              <a:buChar char="v"/>
            </a:pPr>
            <a:endParaRPr lang="en-US" sz="1600" dirty="0"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Health, wellbeing and sustainable development are closely interconnected in modern healthcare.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Healthcare systems must move beyond treating illness to promoting overall wellbeing and 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sz="1600" dirty="0"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   preventing disease.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Integrating holistic health models, effective policies and sustainable practices can improve health outcomes and reduce health inequalities.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 typeface="Wingdings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Future healthcare strategies must focus on sustainable development and global cooperation to 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sz="1600" dirty="0"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  ensure healthier societies.</a:t>
            </a:r>
          </a:p>
          <a:p>
            <a:pPr>
              <a:lnSpc>
                <a:spcPct val="110000"/>
              </a:lnSpc>
            </a:pPr>
            <a:endParaRPr lang="en-US" sz="1600" dirty="0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804EDF27-8706-C7AD-4FD1-BFB7541A72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02918" y="1981427"/>
            <a:ext cx="2926098" cy="2926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57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FBB6C-87E5-9406-D2D0-59E785BCC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Funtastic"/>
                <a:cs typeface="Arial" panose="020B0604020202020204" pitchFamily="34" charset="0"/>
                <a:sym typeface="Funtastic"/>
              </a:rPr>
              <a:t>REFERENCES</a:t>
            </a:r>
            <a:br>
              <a:rPr lang="en-US" dirty="0">
                <a:solidFill>
                  <a:srgbClr val="000000"/>
                </a:solidFill>
                <a:latin typeface="Funtastic"/>
                <a:ea typeface="Funtastic"/>
                <a:cs typeface="Funtastic"/>
                <a:sym typeface="Funtastic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9D3AC-E120-D89C-31B4-97496BAA5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780958"/>
            <a:ext cx="9603275" cy="3450613"/>
          </a:xfrm>
        </p:spPr>
        <p:txBody>
          <a:bodyPr>
            <a:normAutofit fontScale="25000" lnSpcReduction="20000"/>
          </a:bodyPr>
          <a:lstStyle/>
          <a:p>
            <a:pPr marL="306983" lvl="1" indent="0">
              <a:lnSpc>
                <a:spcPct val="170000"/>
              </a:lnSpc>
              <a:buNone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Beaglehole, R. and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bonita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, R. (2010) ‘what is global health?’, global health action, 3(1), PP. 1–7. available at: https://DOI.ORG/10.3402/GHA.V3I0.5142</a:t>
            </a:r>
          </a:p>
          <a:p>
            <a:pPr marL="306983" lvl="1" indent="0">
              <a:lnSpc>
                <a:spcPct val="170000"/>
              </a:lnSpc>
              <a:buNone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Dahlgren, G. and whitehead, M. (2007) Policies and strategies to promote social equity in health. Stockholm: Institute for futures studies.</a:t>
            </a:r>
          </a:p>
          <a:p>
            <a:pPr marL="306983" lvl="1" indent="0">
              <a:lnSpc>
                <a:spcPct val="170000"/>
              </a:lnSpc>
              <a:buNone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Jarden, A. and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roache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, A. (2023) ‘what is wellbeing?’, International journal of Environmental research and public health, 20(4), PP. 1–15.</a:t>
            </a:r>
          </a:p>
          <a:p>
            <a:pPr marL="306983" lvl="1" indent="0">
              <a:lnSpc>
                <a:spcPct val="170000"/>
              </a:lnSpc>
              <a:buNone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Kickbusch, I. and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gleicher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, D. (2012) Governance for health in the 21st century.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copenhagen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: World health organization.</a:t>
            </a:r>
          </a:p>
          <a:p>
            <a:pPr marL="306983" lvl="1" indent="0">
              <a:lnSpc>
                <a:spcPct val="170000"/>
              </a:lnSpc>
              <a:buNone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World health organization (2022) health promotion. Geneva: World health organization. available at: https://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www.who.int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/health-topics/health-promotion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9342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D69D4-9113-8B14-820E-23D338F5C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966311"/>
            <a:ext cx="9603275" cy="3450613"/>
          </a:xfrm>
        </p:spPr>
        <p:txBody>
          <a:bodyPr>
            <a:normAutofit fontScale="25000" lnSpcReduction="20000"/>
          </a:bodyPr>
          <a:lstStyle/>
          <a:p>
            <a:pPr marL="306983" lvl="1" indent="0">
              <a:lnSpc>
                <a:spcPct val="170000"/>
              </a:lnSpc>
              <a:buNone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Marmot, m. et al. (2010) fair society, healthy lives: the marmot review. London: The marmot review.</a:t>
            </a:r>
          </a:p>
          <a:p>
            <a:pPr marL="306983" lvl="1" indent="0">
              <a:lnSpc>
                <a:spcPct val="170000"/>
              </a:lnSpc>
              <a:buNone/>
            </a:pP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Mccracken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, K. and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phillips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, D. (2017) global health: An introduction to current and Future trends. London: Routledge.</a:t>
            </a:r>
          </a:p>
          <a:p>
            <a:pPr marL="306983" lvl="1" indent="0">
              <a:lnSpc>
                <a:spcPct val="170000"/>
              </a:lnSpc>
              <a:buNone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Taylor, S. (2018) Health psychology. 10th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edn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. New York: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Mcgraw-hill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education.</a:t>
            </a:r>
          </a:p>
          <a:p>
            <a:pPr marL="306983" lvl="1" indent="0">
              <a:lnSpc>
                <a:spcPct val="170000"/>
              </a:lnSpc>
              <a:buNone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United Nations (2015) transforming our world: The 2030 Agenda for Sustainable development. New York: United Nations. available at: https://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sdgs.un.org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/goals</a:t>
            </a:r>
          </a:p>
          <a:p>
            <a:pPr marL="306983" lvl="1" indent="0">
              <a:lnSpc>
                <a:spcPct val="170000"/>
              </a:lnSpc>
              <a:buNone/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World health organization (1948) constitution of the World health organization. Geneva: (WHO).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6155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AC9A-8C69-3D58-33E7-3B7497D31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37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3600" b="1" cap="none" dirty="0">
                <a:latin typeface="Arial" panose="020B0604020202020204" pitchFamily="34" charset="0"/>
                <a:cs typeface="Arial" panose="020B0604020202020204" pitchFamily="34" charset="0"/>
              </a:rPr>
              <a:t>hank You</a:t>
            </a: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038261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796</TotalTime>
  <Words>1251</Words>
  <Application>Microsoft Macintosh PowerPoint</Application>
  <PresentationFormat>Widescreen</PresentationFormat>
  <Paragraphs>137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Funtastic</vt:lpstr>
      <vt:lpstr>Gill Sans MT</vt:lpstr>
      <vt:lpstr>Poppins</vt:lpstr>
      <vt:lpstr>Wingdings</vt:lpstr>
      <vt:lpstr>Gallery</vt:lpstr>
      <vt:lpstr>PowerPoint Presentation</vt:lpstr>
      <vt:lpstr>Contents </vt:lpstr>
      <vt:lpstr>INTRODUCTION </vt:lpstr>
      <vt:lpstr>DEFINITION OF HEALTH </vt:lpstr>
      <vt:lpstr>DEFINITION OF WELLBEING </vt:lpstr>
      <vt:lpstr>DIMENSIONS OF WELLBEING </vt:lpstr>
      <vt:lpstr>SUSTAINABLE DEVELOPMENT </vt:lpstr>
      <vt:lpstr>Environmental sustainability includes:</vt:lpstr>
      <vt:lpstr>SOCIAL SUSTAINABILITY </vt:lpstr>
      <vt:lpstr>SUSTAINABLE DEVELOPMENT GOALS (SDG 3) </vt:lpstr>
      <vt:lpstr>INTEGRATION IN HEALTHCARE SERVICES </vt:lpstr>
      <vt:lpstr>MODELS OF HEALTH </vt:lpstr>
      <vt:lpstr>BIOMEDICAL MODEL </vt:lpstr>
      <vt:lpstr>HOLISTIC HEALTH MODEL </vt:lpstr>
      <vt:lpstr>HEALTH POLICIES AND GOVERNANCE </vt:lpstr>
      <vt:lpstr>SERVICE DELIVERY AND EQUITY AND ACCESS</vt:lpstr>
      <vt:lpstr>PUBLIC HEALTH INITIATIVES </vt:lpstr>
      <vt:lpstr>CONCLUSION </vt:lpstr>
      <vt:lpstr>REFERENCES 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Adams Kofi Asamoah (2242549)</dc:creator>
  <cp:lastModifiedBy>Adams Kofi Asamoah (2242549)</cp:lastModifiedBy>
  <cp:revision>12</cp:revision>
  <dcterms:created xsi:type="dcterms:W3CDTF">2026-03-03T12:59:58Z</dcterms:created>
  <dcterms:modified xsi:type="dcterms:W3CDTF">2026-04-03T07:49:02Z</dcterms:modified>
</cp:coreProperties>
</file>