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handoutMasterIdLst>
    <p:handoutMasterId r:id="rId12"/>
  </p:handoutMasterIdLst>
  <p:sldIdLst>
    <p:sldId id="342" r:id="rId2"/>
    <p:sldId id="380" r:id="rId3"/>
    <p:sldId id="389" r:id="rId4"/>
    <p:sldId id="387" r:id="rId5"/>
    <p:sldId id="388" r:id="rId6"/>
    <p:sldId id="385" r:id="rId7"/>
    <p:sldId id="366" r:id="rId8"/>
    <p:sldId id="373" r:id="rId9"/>
    <p:sldId id="363" r:id="rId10"/>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32A7B2-7A9C-4570-A5C0-01AAB38A79C7}" v="1" dt="2022-10-11T10:01:48.7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039" autoAdjust="0"/>
    <p:restoredTop sz="77223" autoAdjust="0"/>
  </p:normalViewPr>
  <p:slideViewPr>
    <p:cSldViewPr>
      <p:cViewPr varScale="1">
        <p:scale>
          <a:sx n="84" d="100"/>
          <a:sy n="84" d="100"/>
        </p:scale>
        <p:origin x="191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0B32A7B2-7A9C-4570-A5C0-01AAB38A79C7}"/>
    <pc:docChg chg="modSld">
      <pc:chgData name="Hoang Dang Nguyen" userId="1de6b3a7-5191-4a0c-8968-b8f905305e1d" providerId="ADAL" clId="{0B32A7B2-7A9C-4570-A5C0-01AAB38A79C7}" dt="2022-10-26T09:32:00.894" v="2"/>
      <pc:docMkLst>
        <pc:docMk/>
      </pc:docMkLst>
      <pc:sldChg chg="modSp">
        <pc:chgData name="Hoang Dang Nguyen" userId="1de6b3a7-5191-4a0c-8968-b8f905305e1d" providerId="ADAL" clId="{0B32A7B2-7A9C-4570-A5C0-01AAB38A79C7}" dt="2022-10-11T10:01:48.768" v="0" actId="207"/>
        <pc:sldMkLst>
          <pc:docMk/>
          <pc:sldMk cId="0" sldId="366"/>
        </pc:sldMkLst>
        <pc:spChg chg="mod">
          <ac:chgData name="Hoang Dang Nguyen" userId="1de6b3a7-5191-4a0c-8968-b8f905305e1d" providerId="ADAL" clId="{0B32A7B2-7A9C-4570-A5C0-01AAB38A79C7}" dt="2022-10-11T10:01:48.768" v="0" actId="207"/>
          <ac:spMkLst>
            <pc:docMk/>
            <pc:sldMk cId="0" sldId="366"/>
            <ac:spMk id="16387" creationId="{D0A28931-1680-7143-D59B-9030902CC7C5}"/>
          </ac:spMkLst>
        </pc:spChg>
      </pc:sldChg>
      <pc:sldChg chg="modSp mod">
        <pc:chgData name="Hoang Dang Nguyen" userId="1de6b3a7-5191-4a0c-8968-b8f905305e1d" providerId="ADAL" clId="{0B32A7B2-7A9C-4570-A5C0-01AAB38A79C7}" dt="2022-10-26T09:32:00.894" v="2"/>
        <pc:sldMkLst>
          <pc:docMk/>
          <pc:sldMk cId="0" sldId="373"/>
        </pc:sldMkLst>
        <pc:spChg chg="mod">
          <ac:chgData name="Hoang Dang Nguyen" userId="1de6b3a7-5191-4a0c-8968-b8f905305e1d" providerId="ADAL" clId="{0B32A7B2-7A9C-4570-A5C0-01AAB38A79C7}" dt="2022-10-26T09:32:00.894" v="2"/>
          <ac:spMkLst>
            <pc:docMk/>
            <pc:sldMk cId="0" sldId="373"/>
            <ac:spMk id="3" creationId="{046A45E0-2650-DA19-8C1F-9B180423A4D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7872069D-0EED-2726-4668-88CD056578A0}"/>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6286E16-B894-CA6A-8951-A115B881C254}"/>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993695F-16BE-C6D3-6BE2-D3BE6A960A32}"/>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9D9960A-AC94-15CF-0F9E-AE41CF15E431}"/>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16DA53E6-CDC4-47FB-AABF-E9764BC35A38}"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D04A96C-AA79-1A22-AECE-772A0A23120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8F5BEF9F-AE62-503F-3BBA-1969376CBD5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698D2EC5-C124-B330-E360-45BD8F84BA9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B75BE75C-4CF8-F086-CF5F-8EB05FC41E02}"/>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24B259D0-C9B5-8F4F-AAE3-1D4FC83437A1}"/>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E2BED065-2B1E-9734-2B30-0A74BA3D3CF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D189E9A9-51AF-4CB3-B57F-1FF4EBFBFD51}"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E51E33E-9C60-F6B7-9FBF-69C4FDD56A42}"/>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A5A83F20-A00C-3A04-86EF-4E2B5BBBFB5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51F498CB-65A3-2FE2-F9CF-4671507097D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0FF95E-484F-4423-A76A-787627C2AF41}"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F6E5A123-61DE-A74A-3481-CCA7530891E4}"/>
              </a:ext>
            </a:extLst>
          </p:cNvPr>
          <p:cNvSpPr>
            <a:spLocks noGrp="1" noRot="1" noChangeAspect="1" noChangeArrowheads="1" noTextEdit="1"/>
          </p:cNvSpPr>
          <p:nvPr>
            <p:ph type="sldImg"/>
          </p:nvPr>
        </p:nvSpPr>
        <p:spPr>
          <a:ln/>
        </p:spPr>
      </p:sp>
      <p:sp>
        <p:nvSpPr>
          <p:cNvPr id="11267" name="Notes Placeholder 2">
            <a:extLst>
              <a:ext uri="{FF2B5EF4-FFF2-40B4-BE49-F238E27FC236}">
                <a16:creationId xmlns:a16="http://schemas.microsoft.com/office/drawing/2014/main" id="{6A677448-D51B-642E-27A9-C867920E031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1268" name="Slide Number Placeholder 3">
            <a:extLst>
              <a:ext uri="{FF2B5EF4-FFF2-40B4-BE49-F238E27FC236}">
                <a16:creationId xmlns:a16="http://schemas.microsoft.com/office/drawing/2014/main" id="{CE312ADA-1A94-04C7-74E7-0132B9A163C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4802058-5D7D-444F-A0C1-8D756E14CA9B}"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F3A89A49-2CC9-739D-EE93-7ECA58E5E940}"/>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2A3571D3-CFE2-0479-9D51-A7E6FF0BEF8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3316" name="Slide Number Placeholder 3">
            <a:extLst>
              <a:ext uri="{FF2B5EF4-FFF2-40B4-BE49-F238E27FC236}">
                <a16:creationId xmlns:a16="http://schemas.microsoft.com/office/drawing/2014/main" id="{98D32B86-6768-5962-A95A-A6F0708A1B5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8B0A3FB-639B-45C6-8BB2-38A12E52A37D}"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6DFB3EC-A5FF-08B1-5FCC-58D943A9DEA5}"/>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2EC55F6E-8CE5-19B9-8858-8C4CF641E1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a:extLst>
              <a:ext uri="{FF2B5EF4-FFF2-40B4-BE49-F238E27FC236}">
                <a16:creationId xmlns:a16="http://schemas.microsoft.com/office/drawing/2014/main" id="{703B7D6E-5582-F3EF-A53A-C10E7F19EF4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1E5D43-2CE9-4363-8C89-1B8398E55BA3}"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FCE02390-DA2B-B747-DDB3-CAE4E8262A04}"/>
              </a:ext>
            </a:extLst>
          </p:cNvPr>
          <p:cNvSpPr>
            <a:spLocks noGrp="1" noRot="1" noChangeAspect="1" noChangeArrowheads="1" noTextEdit="1"/>
          </p:cNvSpPr>
          <p:nvPr>
            <p:ph type="sldImg"/>
          </p:nvPr>
        </p:nvSpPr>
        <p:spPr>
          <a:ln/>
        </p:spPr>
      </p:sp>
      <p:sp>
        <p:nvSpPr>
          <p:cNvPr id="17411" name="Notes Placeholder 2">
            <a:extLst>
              <a:ext uri="{FF2B5EF4-FFF2-40B4-BE49-F238E27FC236}">
                <a16:creationId xmlns:a16="http://schemas.microsoft.com/office/drawing/2014/main" id="{4AAD60D5-5814-F194-5D73-7F4A54BDC85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7412" name="Slide Number Placeholder 3">
            <a:extLst>
              <a:ext uri="{FF2B5EF4-FFF2-40B4-BE49-F238E27FC236}">
                <a16:creationId xmlns:a16="http://schemas.microsoft.com/office/drawing/2014/main" id="{FEEEB249-5FED-842B-53FA-8081D87776D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834A1EC-E768-437D-B09B-6C7EDE375CCC}"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A27065-0FB0-4084-9B4A-77F20567A265}"/>
              </a:ext>
            </a:extLst>
          </p:cNvPr>
          <p:cNvSpPr>
            <a:spLocks noGrp="1"/>
          </p:cNvSpPr>
          <p:nvPr>
            <p:ph type="dt" sz="half" idx="10"/>
          </p:nvPr>
        </p:nvSpPr>
        <p:spPr>
          <a:xfrm>
            <a:off x="395288" y="6524625"/>
            <a:ext cx="971550" cy="219075"/>
          </a:xfrm>
        </p:spPr>
        <p:txBody>
          <a:bodyPr/>
          <a:lstStyle>
            <a:lvl1pPr>
              <a:defRPr/>
            </a:lvl1pPr>
          </a:lstStyle>
          <a:p>
            <a:pPr>
              <a:defRPr/>
            </a:pPr>
            <a:fld id="{4D75AA18-304A-438B-B5D1-D3712EAFE10D}" type="datetime1">
              <a:rPr lang="en-GB" altLang="en-US"/>
              <a:pPr>
                <a:defRPr/>
              </a:pPr>
              <a:t>26/10/2022</a:t>
            </a:fld>
            <a:endParaRPr lang="en-GB" altLang="en-US"/>
          </a:p>
        </p:txBody>
      </p:sp>
      <p:sp>
        <p:nvSpPr>
          <p:cNvPr id="5" name="Footer Placeholder 4">
            <a:extLst>
              <a:ext uri="{FF2B5EF4-FFF2-40B4-BE49-F238E27FC236}">
                <a16:creationId xmlns:a16="http://schemas.microsoft.com/office/drawing/2014/main" id="{D606F41A-1002-99A7-2DBA-06BAB35F079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EAC7D32-EC20-C37F-9786-2167C002A266}"/>
              </a:ext>
            </a:extLst>
          </p:cNvPr>
          <p:cNvSpPr>
            <a:spLocks noGrp="1"/>
          </p:cNvSpPr>
          <p:nvPr>
            <p:ph type="sldNum" sz="quarter" idx="12"/>
          </p:nvPr>
        </p:nvSpPr>
        <p:spPr/>
        <p:txBody>
          <a:bodyPr/>
          <a:lstStyle>
            <a:lvl1pPr>
              <a:defRPr/>
            </a:lvl1pPr>
          </a:lstStyle>
          <a:p>
            <a:pPr>
              <a:defRPr/>
            </a:pPr>
            <a:fld id="{66C03725-5556-4A9B-B4DB-1A9EF3810264}" type="slidenum">
              <a:rPr lang="en-GB" altLang="en-US"/>
              <a:pPr>
                <a:defRPr/>
              </a:pPr>
              <a:t>‹#›</a:t>
            </a:fld>
            <a:endParaRPr lang="en-GB" altLang="en-US"/>
          </a:p>
        </p:txBody>
      </p:sp>
    </p:spTree>
    <p:extLst>
      <p:ext uri="{BB962C8B-B14F-4D97-AF65-F5344CB8AC3E}">
        <p14:creationId xmlns:p14="http://schemas.microsoft.com/office/powerpoint/2010/main" val="1513480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0DEB9E-A0B5-F227-ACFE-9A15A5C4F50A}"/>
              </a:ext>
            </a:extLst>
          </p:cNvPr>
          <p:cNvSpPr>
            <a:spLocks noGrp="1"/>
          </p:cNvSpPr>
          <p:nvPr>
            <p:ph type="dt" sz="half" idx="10"/>
          </p:nvPr>
        </p:nvSpPr>
        <p:spPr/>
        <p:txBody>
          <a:bodyPr/>
          <a:lstStyle>
            <a:lvl1pPr>
              <a:defRPr/>
            </a:lvl1pPr>
          </a:lstStyle>
          <a:p>
            <a:pPr>
              <a:defRPr/>
            </a:pPr>
            <a:fld id="{9F234002-1E18-43A1-8E32-1C37FB7ABBF3}" type="datetime1">
              <a:rPr lang="en-GB" altLang="en-US"/>
              <a:pPr>
                <a:defRPr/>
              </a:pPr>
              <a:t>26/10/2022</a:t>
            </a:fld>
            <a:endParaRPr lang="en-GB" altLang="en-US"/>
          </a:p>
        </p:txBody>
      </p:sp>
      <p:sp>
        <p:nvSpPr>
          <p:cNvPr id="5" name="Footer Placeholder 4">
            <a:extLst>
              <a:ext uri="{FF2B5EF4-FFF2-40B4-BE49-F238E27FC236}">
                <a16:creationId xmlns:a16="http://schemas.microsoft.com/office/drawing/2014/main" id="{36C826B5-140C-8B04-081C-C5C6D3CB40E0}"/>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895A61C-4BB9-3F4A-358D-6FDC6F4D9A31}"/>
              </a:ext>
            </a:extLst>
          </p:cNvPr>
          <p:cNvSpPr>
            <a:spLocks noGrp="1"/>
          </p:cNvSpPr>
          <p:nvPr>
            <p:ph type="sldNum" sz="quarter" idx="12"/>
          </p:nvPr>
        </p:nvSpPr>
        <p:spPr/>
        <p:txBody>
          <a:bodyPr/>
          <a:lstStyle>
            <a:lvl1pPr>
              <a:defRPr/>
            </a:lvl1pPr>
          </a:lstStyle>
          <a:p>
            <a:pPr>
              <a:defRPr/>
            </a:pPr>
            <a:fld id="{E8F33ABD-8BA3-4190-A0D8-61FB2149043C}" type="slidenum">
              <a:rPr lang="en-GB" altLang="en-US"/>
              <a:pPr>
                <a:defRPr/>
              </a:pPr>
              <a:t>‹#›</a:t>
            </a:fld>
            <a:endParaRPr lang="en-GB" altLang="en-US"/>
          </a:p>
        </p:txBody>
      </p:sp>
    </p:spTree>
    <p:extLst>
      <p:ext uri="{BB962C8B-B14F-4D97-AF65-F5344CB8AC3E}">
        <p14:creationId xmlns:p14="http://schemas.microsoft.com/office/powerpoint/2010/main" val="20729257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0211353-C645-06ED-2137-9704FEBC697C}"/>
              </a:ext>
            </a:extLst>
          </p:cNvPr>
          <p:cNvSpPr>
            <a:spLocks noGrp="1"/>
          </p:cNvSpPr>
          <p:nvPr>
            <p:ph type="dt" sz="half" idx="10"/>
          </p:nvPr>
        </p:nvSpPr>
        <p:spPr/>
        <p:txBody>
          <a:bodyPr/>
          <a:lstStyle>
            <a:lvl1pPr>
              <a:defRPr/>
            </a:lvl1pPr>
          </a:lstStyle>
          <a:p>
            <a:pPr>
              <a:defRPr/>
            </a:pPr>
            <a:fld id="{1A932D7D-C98C-4109-9E17-92F374F3982D}" type="datetime1">
              <a:rPr lang="en-GB" altLang="en-US"/>
              <a:pPr>
                <a:defRPr/>
              </a:pPr>
              <a:t>26/10/2022</a:t>
            </a:fld>
            <a:endParaRPr lang="en-GB" altLang="en-US"/>
          </a:p>
        </p:txBody>
      </p:sp>
      <p:sp>
        <p:nvSpPr>
          <p:cNvPr id="5" name="Slide Number Placeholder 5">
            <a:extLst>
              <a:ext uri="{FF2B5EF4-FFF2-40B4-BE49-F238E27FC236}">
                <a16:creationId xmlns:a16="http://schemas.microsoft.com/office/drawing/2014/main" id="{4DDD7F65-F808-DD21-85D0-7A9D88DC5183}"/>
              </a:ext>
            </a:extLst>
          </p:cNvPr>
          <p:cNvSpPr>
            <a:spLocks noGrp="1"/>
          </p:cNvSpPr>
          <p:nvPr>
            <p:ph type="sldNum" sz="quarter" idx="11"/>
          </p:nvPr>
        </p:nvSpPr>
        <p:spPr/>
        <p:txBody>
          <a:bodyPr/>
          <a:lstStyle>
            <a:lvl1pPr>
              <a:defRPr/>
            </a:lvl1pPr>
          </a:lstStyle>
          <a:p>
            <a:pPr>
              <a:defRPr/>
            </a:pPr>
            <a:fld id="{97E9A9C6-A68F-470C-AD12-ABA81C6A83D8}" type="slidenum">
              <a:rPr lang="en-GB" altLang="en-US"/>
              <a:pPr>
                <a:defRPr/>
              </a:pPr>
              <a:t>‹#›</a:t>
            </a:fld>
            <a:endParaRPr lang="en-GB" altLang="en-US"/>
          </a:p>
        </p:txBody>
      </p:sp>
    </p:spTree>
    <p:extLst>
      <p:ext uri="{BB962C8B-B14F-4D97-AF65-F5344CB8AC3E}">
        <p14:creationId xmlns:p14="http://schemas.microsoft.com/office/powerpoint/2010/main" val="4040219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41134EEB-F802-9EC0-237C-89E89DFAE498}"/>
              </a:ext>
            </a:extLst>
          </p:cNvPr>
          <p:cNvSpPr>
            <a:spLocks noGrp="1"/>
          </p:cNvSpPr>
          <p:nvPr>
            <p:ph type="dt" sz="half" idx="10"/>
          </p:nvPr>
        </p:nvSpPr>
        <p:spPr/>
        <p:txBody>
          <a:bodyPr/>
          <a:lstStyle>
            <a:lvl1pPr>
              <a:defRPr/>
            </a:lvl1pPr>
          </a:lstStyle>
          <a:p>
            <a:pPr>
              <a:defRPr/>
            </a:pPr>
            <a:fld id="{B0B22DCA-90F5-4BF1-B914-2488B08DD3FC}" type="datetime1">
              <a:rPr lang="en-GB" altLang="en-US"/>
              <a:pPr>
                <a:defRPr/>
              </a:pPr>
              <a:t>26/10/2022</a:t>
            </a:fld>
            <a:endParaRPr lang="en-GB" altLang="en-US"/>
          </a:p>
        </p:txBody>
      </p:sp>
      <p:sp>
        <p:nvSpPr>
          <p:cNvPr id="6" name="Slide Number Placeholder 5">
            <a:extLst>
              <a:ext uri="{FF2B5EF4-FFF2-40B4-BE49-F238E27FC236}">
                <a16:creationId xmlns:a16="http://schemas.microsoft.com/office/drawing/2014/main" id="{95765406-AC9B-4E09-DB73-973E739C44C8}"/>
              </a:ext>
            </a:extLst>
          </p:cNvPr>
          <p:cNvSpPr>
            <a:spLocks noGrp="1"/>
          </p:cNvSpPr>
          <p:nvPr>
            <p:ph type="sldNum" sz="quarter" idx="11"/>
          </p:nvPr>
        </p:nvSpPr>
        <p:spPr/>
        <p:txBody>
          <a:bodyPr/>
          <a:lstStyle>
            <a:lvl1pPr>
              <a:defRPr/>
            </a:lvl1pPr>
          </a:lstStyle>
          <a:p>
            <a:pPr>
              <a:defRPr/>
            </a:pPr>
            <a:fld id="{4692D170-D323-470D-AC45-A1E0BE750C0D}" type="slidenum">
              <a:rPr lang="en-GB" altLang="en-US"/>
              <a:pPr>
                <a:defRPr/>
              </a:pPr>
              <a:t>‹#›</a:t>
            </a:fld>
            <a:endParaRPr lang="en-GB" altLang="en-US"/>
          </a:p>
        </p:txBody>
      </p:sp>
    </p:spTree>
    <p:extLst>
      <p:ext uri="{BB962C8B-B14F-4D97-AF65-F5344CB8AC3E}">
        <p14:creationId xmlns:p14="http://schemas.microsoft.com/office/powerpoint/2010/main" val="8149460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107A9CF1-18F3-8490-A6FC-7D531C187AAB}"/>
              </a:ext>
            </a:extLst>
          </p:cNvPr>
          <p:cNvSpPr>
            <a:spLocks noGrp="1"/>
          </p:cNvSpPr>
          <p:nvPr>
            <p:ph type="dt" sz="half" idx="10"/>
          </p:nvPr>
        </p:nvSpPr>
        <p:spPr/>
        <p:txBody>
          <a:bodyPr/>
          <a:lstStyle>
            <a:lvl1pPr>
              <a:defRPr/>
            </a:lvl1pPr>
          </a:lstStyle>
          <a:p>
            <a:pPr>
              <a:defRPr/>
            </a:pPr>
            <a:fld id="{EB37CE5E-7983-4398-A7CC-35A5DA3ABD29}" type="datetime1">
              <a:rPr lang="en-GB" altLang="en-US"/>
              <a:pPr>
                <a:defRPr/>
              </a:pPr>
              <a:t>26/10/2022</a:t>
            </a:fld>
            <a:endParaRPr lang="en-GB" altLang="en-US"/>
          </a:p>
        </p:txBody>
      </p:sp>
      <p:sp>
        <p:nvSpPr>
          <p:cNvPr id="8" name="Slide Number Placeholder 5">
            <a:extLst>
              <a:ext uri="{FF2B5EF4-FFF2-40B4-BE49-F238E27FC236}">
                <a16:creationId xmlns:a16="http://schemas.microsoft.com/office/drawing/2014/main" id="{A0C35F5F-7A04-C7F5-D713-D995092A67B4}"/>
              </a:ext>
            </a:extLst>
          </p:cNvPr>
          <p:cNvSpPr>
            <a:spLocks noGrp="1"/>
          </p:cNvSpPr>
          <p:nvPr>
            <p:ph type="sldNum" sz="quarter" idx="11"/>
          </p:nvPr>
        </p:nvSpPr>
        <p:spPr/>
        <p:txBody>
          <a:bodyPr/>
          <a:lstStyle>
            <a:lvl1pPr>
              <a:defRPr/>
            </a:lvl1pPr>
          </a:lstStyle>
          <a:p>
            <a:pPr>
              <a:defRPr/>
            </a:pPr>
            <a:fld id="{57F478ED-6F39-4B56-9578-B4388AF71682}" type="slidenum">
              <a:rPr lang="en-GB" altLang="en-US"/>
              <a:pPr>
                <a:defRPr/>
              </a:pPr>
              <a:t>‹#›</a:t>
            </a:fld>
            <a:endParaRPr lang="en-GB" altLang="en-US"/>
          </a:p>
        </p:txBody>
      </p:sp>
    </p:spTree>
    <p:extLst>
      <p:ext uri="{BB962C8B-B14F-4D97-AF65-F5344CB8AC3E}">
        <p14:creationId xmlns:p14="http://schemas.microsoft.com/office/powerpoint/2010/main" val="31644356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8C0A449-3203-03F0-AC20-6C07E7BDFE96}"/>
              </a:ext>
            </a:extLst>
          </p:cNvPr>
          <p:cNvSpPr>
            <a:spLocks noGrp="1"/>
          </p:cNvSpPr>
          <p:nvPr>
            <p:ph type="dt" sz="half" idx="10"/>
          </p:nvPr>
        </p:nvSpPr>
        <p:spPr/>
        <p:txBody>
          <a:bodyPr/>
          <a:lstStyle>
            <a:lvl1pPr>
              <a:defRPr/>
            </a:lvl1pPr>
          </a:lstStyle>
          <a:p>
            <a:pPr>
              <a:defRPr/>
            </a:pPr>
            <a:fld id="{AE1CEA0C-41E0-4FD1-96B1-F3DB3A3AA410}" type="datetime1">
              <a:rPr lang="en-GB" altLang="en-US"/>
              <a:pPr>
                <a:defRPr/>
              </a:pPr>
              <a:t>26/10/2022</a:t>
            </a:fld>
            <a:endParaRPr lang="en-GB" altLang="en-US"/>
          </a:p>
        </p:txBody>
      </p:sp>
      <p:sp>
        <p:nvSpPr>
          <p:cNvPr id="4" name="Slide Number Placeholder 5">
            <a:extLst>
              <a:ext uri="{FF2B5EF4-FFF2-40B4-BE49-F238E27FC236}">
                <a16:creationId xmlns:a16="http://schemas.microsoft.com/office/drawing/2014/main" id="{74911635-B67E-6944-1EE5-7EB41CC55F07}"/>
              </a:ext>
            </a:extLst>
          </p:cNvPr>
          <p:cNvSpPr>
            <a:spLocks noGrp="1"/>
          </p:cNvSpPr>
          <p:nvPr>
            <p:ph type="sldNum" sz="quarter" idx="11"/>
          </p:nvPr>
        </p:nvSpPr>
        <p:spPr/>
        <p:txBody>
          <a:bodyPr/>
          <a:lstStyle>
            <a:lvl1pPr>
              <a:defRPr/>
            </a:lvl1pPr>
          </a:lstStyle>
          <a:p>
            <a:pPr>
              <a:defRPr/>
            </a:pPr>
            <a:fld id="{439C23D5-956E-4975-B0F7-BB08DDA84DEB}" type="slidenum">
              <a:rPr lang="en-GB" altLang="en-US"/>
              <a:pPr>
                <a:defRPr/>
              </a:pPr>
              <a:t>‹#›</a:t>
            </a:fld>
            <a:endParaRPr lang="en-GB" altLang="en-US"/>
          </a:p>
        </p:txBody>
      </p:sp>
    </p:spTree>
    <p:extLst>
      <p:ext uri="{BB962C8B-B14F-4D97-AF65-F5344CB8AC3E}">
        <p14:creationId xmlns:p14="http://schemas.microsoft.com/office/powerpoint/2010/main" val="3335361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30A86A9-6849-80E8-6EE0-3B35FC4862D5}"/>
              </a:ext>
            </a:extLst>
          </p:cNvPr>
          <p:cNvSpPr>
            <a:spLocks noGrp="1"/>
          </p:cNvSpPr>
          <p:nvPr>
            <p:ph type="dt" sz="half" idx="10"/>
          </p:nvPr>
        </p:nvSpPr>
        <p:spPr/>
        <p:txBody>
          <a:bodyPr/>
          <a:lstStyle>
            <a:lvl1pPr>
              <a:defRPr/>
            </a:lvl1pPr>
          </a:lstStyle>
          <a:p>
            <a:pPr>
              <a:defRPr/>
            </a:pPr>
            <a:fld id="{6BFE73E4-29BC-4A64-8FEF-816D1B5D41B5}" type="datetime1">
              <a:rPr lang="en-GB" altLang="en-US"/>
              <a:pPr>
                <a:defRPr/>
              </a:pPr>
              <a:t>26/10/2022</a:t>
            </a:fld>
            <a:endParaRPr lang="en-GB" altLang="en-US"/>
          </a:p>
        </p:txBody>
      </p:sp>
      <p:sp>
        <p:nvSpPr>
          <p:cNvPr id="3" name="Slide Number Placeholder 5">
            <a:extLst>
              <a:ext uri="{FF2B5EF4-FFF2-40B4-BE49-F238E27FC236}">
                <a16:creationId xmlns:a16="http://schemas.microsoft.com/office/drawing/2014/main" id="{5113C99B-6180-C9C3-5983-B9ACBC3CB1BC}"/>
              </a:ext>
            </a:extLst>
          </p:cNvPr>
          <p:cNvSpPr>
            <a:spLocks noGrp="1"/>
          </p:cNvSpPr>
          <p:nvPr>
            <p:ph type="sldNum" sz="quarter" idx="11"/>
          </p:nvPr>
        </p:nvSpPr>
        <p:spPr/>
        <p:txBody>
          <a:bodyPr/>
          <a:lstStyle>
            <a:lvl1pPr>
              <a:defRPr/>
            </a:lvl1pPr>
          </a:lstStyle>
          <a:p>
            <a:pPr>
              <a:defRPr/>
            </a:pPr>
            <a:fld id="{DE692EF9-1A26-419C-8FCD-2F345D2D762C}" type="slidenum">
              <a:rPr lang="en-GB" altLang="en-US"/>
              <a:pPr>
                <a:defRPr/>
              </a:pPr>
              <a:t>‹#›</a:t>
            </a:fld>
            <a:endParaRPr lang="en-GB" altLang="en-US"/>
          </a:p>
        </p:txBody>
      </p:sp>
    </p:spTree>
    <p:extLst>
      <p:ext uri="{BB962C8B-B14F-4D97-AF65-F5344CB8AC3E}">
        <p14:creationId xmlns:p14="http://schemas.microsoft.com/office/powerpoint/2010/main" val="3690493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C6EFB097-DE9F-746D-C7E1-9C5859EB2299}"/>
              </a:ext>
            </a:extLst>
          </p:cNvPr>
          <p:cNvSpPr>
            <a:spLocks noGrp="1"/>
          </p:cNvSpPr>
          <p:nvPr>
            <p:ph type="dt" sz="half" idx="10"/>
          </p:nvPr>
        </p:nvSpPr>
        <p:spPr/>
        <p:txBody>
          <a:bodyPr/>
          <a:lstStyle>
            <a:lvl1pPr>
              <a:defRPr/>
            </a:lvl1pPr>
          </a:lstStyle>
          <a:p>
            <a:pPr>
              <a:defRPr/>
            </a:pPr>
            <a:fld id="{4FBD0E4E-6AD7-4644-B274-79B2D4A42D53}" type="datetime1">
              <a:rPr lang="en-GB" altLang="en-US"/>
              <a:pPr>
                <a:defRPr/>
              </a:pPr>
              <a:t>26/10/2022</a:t>
            </a:fld>
            <a:endParaRPr lang="en-GB" altLang="en-US"/>
          </a:p>
        </p:txBody>
      </p:sp>
      <p:sp>
        <p:nvSpPr>
          <p:cNvPr id="6" name="Slide Number Placeholder 5">
            <a:extLst>
              <a:ext uri="{FF2B5EF4-FFF2-40B4-BE49-F238E27FC236}">
                <a16:creationId xmlns:a16="http://schemas.microsoft.com/office/drawing/2014/main" id="{D2FBF99B-EB59-A035-044C-CC1C468E4C08}"/>
              </a:ext>
            </a:extLst>
          </p:cNvPr>
          <p:cNvSpPr>
            <a:spLocks noGrp="1"/>
          </p:cNvSpPr>
          <p:nvPr>
            <p:ph type="sldNum" sz="quarter" idx="11"/>
          </p:nvPr>
        </p:nvSpPr>
        <p:spPr/>
        <p:txBody>
          <a:bodyPr/>
          <a:lstStyle>
            <a:lvl1pPr>
              <a:defRPr/>
            </a:lvl1pPr>
          </a:lstStyle>
          <a:p>
            <a:pPr>
              <a:defRPr/>
            </a:pPr>
            <a:fld id="{46218CBA-E33A-4AE4-A575-AE1359476E08}" type="slidenum">
              <a:rPr lang="en-GB" altLang="en-US"/>
              <a:pPr>
                <a:defRPr/>
              </a:pPr>
              <a:t>‹#›</a:t>
            </a:fld>
            <a:endParaRPr lang="en-GB" altLang="en-US"/>
          </a:p>
        </p:txBody>
      </p:sp>
    </p:spTree>
    <p:extLst>
      <p:ext uri="{BB962C8B-B14F-4D97-AF65-F5344CB8AC3E}">
        <p14:creationId xmlns:p14="http://schemas.microsoft.com/office/powerpoint/2010/main" val="2335291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437E95F-8080-20AE-AE20-637B30432AEE}"/>
              </a:ext>
            </a:extLst>
          </p:cNvPr>
          <p:cNvSpPr>
            <a:spLocks noGrp="1"/>
          </p:cNvSpPr>
          <p:nvPr>
            <p:ph type="dt" sz="half" idx="10"/>
          </p:nvPr>
        </p:nvSpPr>
        <p:spPr/>
        <p:txBody>
          <a:bodyPr/>
          <a:lstStyle>
            <a:lvl1pPr>
              <a:defRPr/>
            </a:lvl1pPr>
          </a:lstStyle>
          <a:p>
            <a:pPr>
              <a:defRPr/>
            </a:pPr>
            <a:fld id="{7971FBF4-C009-4566-9457-3A83A4C3A30E}" type="datetime1">
              <a:rPr lang="en-GB" altLang="en-US"/>
              <a:pPr>
                <a:defRPr/>
              </a:pPr>
              <a:t>26/10/2022</a:t>
            </a:fld>
            <a:endParaRPr lang="en-GB" altLang="en-US"/>
          </a:p>
        </p:txBody>
      </p:sp>
      <p:sp>
        <p:nvSpPr>
          <p:cNvPr id="6" name="Slide Number Placeholder 5">
            <a:extLst>
              <a:ext uri="{FF2B5EF4-FFF2-40B4-BE49-F238E27FC236}">
                <a16:creationId xmlns:a16="http://schemas.microsoft.com/office/drawing/2014/main" id="{A584E997-5BDE-66AF-1549-84C8505D35D9}"/>
              </a:ext>
            </a:extLst>
          </p:cNvPr>
          <p:cNvSpPr>
            <a:spLocks noGrp="1"/>
          </p:cNvSpPr>
          <p:nvPr>
            <p:ph type="sldNum" sz="quarter" idx="11"/>
          </p:nvPr>
        </p:nvSpPr>
        <p:spPr/>
        <p:txBody>
          <a:bodyPr/>
          <a:lstStyle>
            <a:lvl1pPr>
              <a:defRPr/>
            </a:lvl1pPr>
          </a:lstStyle>
          <a:p>
            <a:pPr>
              <a:defRPr/>
            </a:pPr>
            <a:fld id="{08085370-92AE-4FD6-901D-3531AE5B8D3B}" type="slidenum">
              <a:rPr lang="en-GB" altLang="en-US"/>
              <a:pPr>
                <a:defRPr/>
              </a:pPr>
              <a:t>‹#›</a:t>
            </a:fld>
            <a:endParaRPr lang="en-GB" altLang="en-US"/>
          </a:p>
        </p:txBody>
      </p:sp>
    </p:spTree>
    <p:extLst>
      <p:ext uri="{BB962C8B-B14F-4D97-AF65-F5344CB8AC3E}">
        <p14:creationId xmlns:p14="http://schemas.microsoft.com/office/powerpoint/2010/main" val="30579693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CB3240-00FA-7CFA-17C4-2F36238176DC}"/>
              </a:ext>
            </a:extLst>
          </p:cNvPr>
          <p:cNvSpPr>
            <a:spLocks noGrp="1"/>
          </p:cNvSpPr>
          <p:nvPr>
            <p:ph type="dt" sz="half" idx="10"/>
          </p:nvPr>
        </p:nvSpPr>
        <p:spPr/>
        <p:txBody>
          <a:bodyPr/>
          <a:lstStyle>
            <a:lvl1pPr>
              <a:defRPr/>
            </a:lvl1pPr>
          </a:lstStyle>
          <a:p>
            <a:pPr>
              <a:defRPr/>
            </a:pPr>
            <a:fld id="{44D21928-786C-4550-80E2-C8EED6C063F3}" type="datetime1">
              <a:rPr lang="en-GB" altLang="en-US"/>
              <a:pPr>
                <a:defRPr/>
              </a:pPr>
              <a:t>26/10/2022</a:t>
            </a:fld>
            <a:endParaRPr lang="en-GB" altLang="en-US"/>
          </a:p>
        </p:txBody>
      </p:sp>
      <p:sp>
        <p:nvSpPr>
          <p:cNvPr id="5" name="Slide Number Placeholder 5">
            <a:extLst>
              <a:ext uri="{FF2B5EF4-FFF2-40B4-BE49-F238E27FC236}">
                <a16:creationId xmlns:a16="http://schemas.microsoft.com/office/drawing/2014/main" id="{D556CDFA-AF11-7846-B137-B4C1B045C834}"/>
              </a:ext>
            </a:extLst>
          </p:cNvPr>
          <p:cNvSpPr>
            <a:spLocks noGrp="1"/>
          </p:cNvSpPr>
          <p:nvPr>
            <p:ph type="sldNum" sz="quarter" idx="11"/>
          </p:nvPr>
        </p:nvSpPr>
        <p:spPr/>
        <p:txBody>
          <a:bodyPr/>
          <a:lstStyle>
            <a:lvl1pPr>
              <a:defRPr/>
            </a:lvl1pPr>
          </a:lstStyle>
          <a:p>
            <a:pPr>
              <a:defRPr/>
            </a:pPr>
            <a:fld id="{EFD7C9C7-78D3-41EA-919F-A638EC8234DE}" type="slidenum">
              <a:rPr lang="en-GB" altLang="en-US"/>
              <a:pPr>
                <a:defRPr/>
              </a:pPr>
              <a:t>‹#›</a:t>
            </a:fld>
            <a:endParaRPr lang="en-GB" altLang="en-US"/>
          </a:p>
        </p:txBody>
      </p:sp>
    </p:spTree>
    <p:extLst>
      <p:ext uri="{BB962C8B-B14F-4D97-AF65-F5344CB8AC3E}">
        <p14:creationId xmlns:p14="http://schemas.microsoft.com/office/powerpoint/2010/main" val="2146689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B4D56A-AA4A-BB18-C67C-5224370D53F1}"/>
              </a:ext>
            </a:extLst>
          </p:cNvPr>
          <p:cNvSpPr>
            <a:spLocks noGrp="1"/>
          </p:cNvSpPr>
          <p:nvPr>
            <p:ph type="dt" sz="half" idx="10"/>
          </p:nvPr>
        </p:nvSpPr>
        <p:spPr/>
        <p:txBody>
          <a:bodyPr/>
          <a:lstStyle>
            <a:lvl1pPr>
              <a:defRPr/>
            </a:lvl1pPr>
          </a:lstStyle>
          <a:p>
            <a:pPr>
              <a:defRPr/>
            </a:pPr>
            <a:fld id="{2A9C03AE-C168-48E0-866C-6B5167312482}" type="datetime1">
              <a:rPr lang="en-GB" altLang="en-US"/>
              <a:pPr>
                <a:defRPr/>
              </a:pPr>
              <a:t>26/10/2022</a:t>
            </a:fld>
            <a:endParaRPr lang="en-GB" altLang="en-US"/>
          </a:p>
        </p:txBody>
      </p:sp>
      <p:sp>
        <p:nvSpPr>
          <p:cNvPr id="5" name="Slide Number Placeholder 5">
            <a:extLst>
              <a:ext uri="{FF2B5EF4-FFF2-40B4-BE49-F238E27FC236}">
                <a16:creationId xmlns:a16="http://schemas.microsoft.com/office/drawing/2014/main" id="{711B9152-5FE9-548E-3247-754098CB338A}"/>
              </a:ext>
            </a:extLst>
          </p:cNvPr>
          <p:cNvSpPr>
            <a:spLocks noGrp="1"/>
          </p:cNvSpPr>
          <p:nvPr>
            <p:ph type="sldNum" sz="quarter" idx="11"/>
          </p:nvPr>
        </p:nvSpPr>
        <p:spPr/>
        <p:txBody>
          <a:bodyPr/>
          <a:lstStyle>
            <a:lvl1pPr>
              <a:defRPr/>
            </a:lvl1pPr>
          </a:lstStyle>
          <a:p>
            <a:pPr>
              <a:defRPr/>
            </a:pPr>
            <a:fld id="{943C38AD-0E52-4822-9DC9-2D48223F8514}" type="slidenum">
              <a:rPr lang="en-GB" altLang="en-US"/>
              <a:pPr>
                <a:defRPr/>
              </a:pPr>
              <a:t>‹#›</a:t>
            </a:fld>
            <a:endParaRPr lang="en-GB" altLang="en-US"/>
          </a:p>
        </p:txBody>
      </p:sp>
    </p:spTree>
    <p:extLst>
      <p:ext uri="{BB962C8B-B14F-4D97-AF65-F5344CB8AC3E}">
        <p14:creationId xmlns:p14="http://schemas.microsoft.com/office/powerpoint/2010/main" val="3720432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86D385D-333E-2471-8AAE-23C1EF0E549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219AF35D-0FCE-6AF3-D1E8-CE655DCA282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1FFC8C8-BDB4-152F-9872-C2E5B893CB8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DD15650D-0EB4-4BCF-A598-2720BD22F7B0}" type="datetime1">
              <a:rPr lang="en-GB" altLang="en-US"/>
              <a:pPr>
                <a:defRPr/>
              </a:pPr>
              <a:t>26/10/2022</a:t>
            </a:fld>
            <a:endParaRPr lang="en-GB" altLang="en-US"/>
          </a:p>
        </p:txBody>
      </p:sp>
      <p:sp>
        <p:nvSpPr>
          <p:cNvPr id="6" name="Slide Number Placeholder 5">
            <a:extLst>
              <a:ext uri="{FF2B5EF4-FFF2-40B4-BE49-F238E27FC236}">
                <a16:creationId xmlns:a16="http://schemas.microsoft.com/office/drawing/2014/main" id="{328AE410-5166-4EF3-3232-BAF44C47475C}"/>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F4D631B8-38C5-4F90-A6BF-4CF344DC295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207" r:id="rId1"/>
    <p:sldLayoutId id="2147484208" r:id="rId2"/>
    <p:sldLayoutId id="2147484198" r:id="rId3"/>
    <p:sldLayoutId id="2147484199" r:id="rId4"/>
    <p:sldLayoutId id="2147484200" r:id="rId5"/>
    <p:sldLayoutId id="2147484201" r:id="rId6"/>
    <p:sldLayoutId id="2147484202" r:id="rId7"/>
    <p:sldLayoutId id="2147484203" r:id="rId8"/>
    <p:sldLayoutId id="2147484204" r:id="rId9"/>
    <p:sldLayoutId id="2147484205" r:id="rId10"/>
    <p:sldLayoutId id="2147484206"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F38E2376-462A-4E8E-86C6-5189A01E1D62}"/>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24CF9F94-1047-5E09-6D58-5EBE4EA5674C}"/>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66D8EE18-B8AC-E72F-74EB-3A95119B90EF}"/>
              </a:ext>
            </a:extLst>
          </p:cNvPr>
          <p:cNvSpPr txBox="1">
            <a:spLocks noChangeArrowheads="1"/>
          </p:cNvSpPr>
          <p:nvPr/>
        </p:nvSpPr>
        <p:spPr bwMode="auto">
          <a:xfrm>
            <a:off x="250825" y="3962400"/>
            <a:ext cx="5400675"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a:solidFill>
                  <a:srgbClr val="FFFF00"/>
                </a:solidFill>
                <a:latin typeface="Arial" panose="020B0604020202020204" pitchFamily="34" charset="0"/>
              </a:rPr>
              <a:t>Week 1: Session 2: TUTORIAL</a:t>
            </a:r>
          </a:p>
          <a:p>
            <a:pPr>
              <a:spcBef>
                <a:spcPct val="0"/>
              </a:spcBef>
              <a:buFontTx/>
              <a:buNone/>
            </a:pPr>
            <a:r>
              <a:rPr lang="en-GB" altLang="en-US" sz="2800" b="1">
                <a:solidFill>
                  <a:srgbClr val="FFFF00"/>
                </a:solidFill>
                <a:latin typeface="Arial" panose="020B0604020202020204" pitchFamily="34" charset="0"/>
              </a:rPr>
              <a:t>Introduction</a:t>
            </a:r>
          </a:p>
        </p:txBody>
      </p:sp>
      <p:sp>
        <p:nvSpPr>
          <p:cNvPr id="5" name="Subtitle 4">
            <a:extLst>
              <a:ext uri="{FF2B5EF4-FFF2-40B4-BE49-F238E27FC236}">
                <a16:creationId xmlns:a16="http://schemas.microsoft.com/office/drawing/2014/main" id="{CA713F79-A4C3-501F-5F0D-DE44A1F94D4F}"/>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C3AF4EC2-1A27-EECF-E59B-E180D59FDF31}"/>
              </a:ext>
            </a:extLst>
          </p:cNvPr>
          <p:cNvSpPr>
            <a:spLocks noGrp="1"/>
          </p:cNvSpPr>
          <p:nvPr>
            <p:ph type="title"/>
          </p:nvPr>
        </p:nvSpPr>
        <p:spPr/>
        <p:txBody>
          <a:bodyPr/>
          <a:lstStyle/>
          <a:p>
            <a:r>
              <a:rPr lang="en-GB" altLang="en-US"/>
              <a:t>Main materials</a:t>
            </a:r>
          </a:p>
        </p:txBody>
      </p:sp>
      <p:sp>
        <p:nvSpPr>
          <p:cNvPr id="7171" name="Content Placeholder 2">
            <a:extLst>
              <a:ext uri="{FF2B5EF4-FFF2-40B4-BE49-F238E27FC236}">
                <a16:creationId xmlns:a16="http://schemas.microsoft.com/office/drawing/2014/main" id="{C979203A-9C04-40E7-E9A2-3A74DB890032}"/>
              </a:ext>
            </a:extLst>
          </p:cNvPr>
          <p:cNvSpPr>
            <a:spLocks noGrp="1"/>
          </p:cNvSpPr>
          <p:nvPr>
            <p:ph idx="1"/>
          </p:nvPr>
        </p:nvSpPr>
        <p:spPr>
          <a:xfrm>
            <a:off x="457200" y="1600200"/>
            <a:ext cx="8229600" cy="3916363"/>
          </a:xfrm>
        </p:spPr>
        <p:txBody>
          <a:bodyPr/>
          <a:lstStyle/>
          <a:p>
            <a:r>
              <a:rPr lang="en-GB" altLang="en-US"/>
              <a:t>Chapter 10 of </a:t>
            </a:r>
            <a:r>
              <a:rPr lang="en-GB" altLang="en-US">
                <a:cs typeface="Calibri" panose="020F0502020204030204" pitchFamily="34" charset="0"/>
              </a:rPr>
              <a:t>Mullins, L. J. (2019) Organisational behaviour in the workplace. 12th Ed. Harlow: Pearson Education Limited.</a:t>
            </a:r>
          </a:p>
          <a:p>
            <a:endParaRPr lang="en-GB" altLang="en-US">
              <a:cs typeface="Calibri" panose="020F0502020204030204" pitchFamily="34" charset="0"/>
            </a:endParaRPr>
          </a:p>
          <a:p>
            <a:endParaRPr lang="en-GB" altLang="en-US"/>
          </a:p>
        </p:txBody>
      </p:sp>
      <p:sp>
        <p:nvSpPr>
          <p:cNvPr id="4" name="Date Placeholder 3">
            <a:extLst>
              <a:ext uri="{FF2B5EF4-FFF2-40B4-BE49-F238E27FC236}">
                <a16:creationId xmlns:a16="http://schemas.microsoft.com/office/drawing/2014/main" id="{B7D9FCE4-127F-B356-BDAC-CB541D0B76E9}"/>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7173" name="Slide Number Placeholder 4">
            <a:extLst>
              <a:ext uri="{FF2B5EF4-FFF2-40B4-BE49-F238E27FC236}">
                <a16:creationId xmlns:a16="http://schemas.microsoft.com/office/drawing/2014/main" id="{249F60D8-6C45-00F2-0088-9B473E9292A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E1F31E-C091-4133-B8C8-8B3A7AE20C27}"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182D5A9B-ED8E-AC33-8821-1D70A63A7048}"/>
              </a:ext>
            </a:extLst>
          </p:cNvPr>
          <p:cNvSpPr>
            <a:spLocks noGrp="1"/>
          </p:cNvSpPr>
          <p:nvPr>
            <p:ph type="title"/>
          </p:nvPr>
        </p:nvSpPr>
        <p:spPr>
          <a:xfrm>
            <a:off x="457200" y="198438"/>
            <a:ext cx="8229600" cy="1143000"/>
          </a:xfrm>
        </p:spPr>
        <p:txBody>
          <a:bodyPr/>
          <a:lstStyle/>
          <a:p>
            <a:r>
              <a:rPr lang="en-US" altLang="en-US"/>
              <a:t>1. Activity 1 – Introduction</a:t>
            </a:r>
            <a:endParaRPr lang="en-GB" altLang="en-US"/>
          </a:p>
        </p:txBody>
      </p:sp>
      <p:sp>
        <p:nvSpPr>
          <p:cNvPr id="8195" name="Content Placeholder 2">
            <a:extLst>
              <a:ext uri="{FF2B5EF4-FFF2-40B4-BE49-F238E27FC236}">
                <a16:creationId xmlns:a16="http://schemas.microsoft.com/office/drawing/2014/main" id="{19F69FC5-37C4-0374-EDEA-11FDED6457F9}"/>
              </a:ext>
            </a:extLst>
          </p:cNvPr>
          <p:cNvSpPr>
            <a:spLocks noGrp="1"/>
          </p:cNvSpPr>
          <p:nvPr>
            <p:ph idx="1"/>
          </p:nvPr>
        </p:nvSpPr>
        <p:spPr>
          <a:xfrm>
            <a:off x="457200" y="1600200"/>
            <a:ext cx="8229600" cy="3916363"/>
          </a:xfrm>
        </p:spPr>
        <p:txBody>
          <a:bodyPr/>
          <a:lstStyle/>
          <a:p>
            <a:pPr marL="457200" indent="-457200">
              <a:buFont typeface="Myriad Pro"/>
              <a:buAutoNum type="arabicPeriod"/>
            </a:pPr>
            <a:r>
              <a:rPr lang="en-GB" altLang="en-US" sz="2400"/>
              <a:t>Introduce yourself to the class.</a:t>
            </a:r>
          </a:p>
          <a:p>
            <a:pPr marL="457200" indent="-457200">
              <a:buFont typeface="Myriad Pro"/>
              <a:buAutoNum type="arabicPeriod"/>
            </a:pPr>
            <a:r>
              <a:rPr lang="en-GB" altLang="en-US" sz="2400"/>
              <a:t>Identify your expectations of the class, including what you think the module is about, if it is beneficial for you, and transferable skills that you aim to acquire / improve by participating in this module.</a:t>
            </a:r>
          </a:p>
          <a:p>
            <a:pPr marL="457200" indent="-457200">
              <a:buFont typeface="Myriad Pro"/>
              <a:buAutoNum type="arabicPeriod"/>
            </a:pPr>
            <a:endParaRPr lang="en-GB" altLang="en-US" sz="2400"/>
          </a:p>
        </p:txBody>
      </p:sp>
      <p:sp>
        <p:nvSpPr>
          <p:cNvPr id="4" name="Date Placeholder 3">
            <a:extLst>
              <a:ext uri="{FF2B5EF4-FFF2-40B4-BE49-F238E27FC236}">
                <a16:creationId xmlns:a16="http://schemas.microsoft.com/office/drawing/2014/main" id="{BC827CDC-1020-131D-88F8-654EFC5F2F24}"/>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C7D1768E-0131-5338-02BC-B7C71BC2BA5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F755FEB-D403-4959-AACF-8FFCA0B93C82}"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DC1CF24E-4FAE-125B-C1F9-B0F04095271E}"/>
              </a:ext>
            </a:extLst>
          </p:cNvPr>
          <p:cNvSpPr>
            <a:spLocks noGrp="1"/>
          </p:cNvSpPr>
          <p:nvPr>
            <p:ph type="title"/>
          </p:nvPr>
        </p:nvSpPr>
        <p:spPr>
          <a:xfrm>
            <a:off x="457200" y="198438"/>
            <a:ext cx="8229600" cy="1143000"/>
          </a:xfrm>
        </p:spPr>
        <p:txBody>
          <a:bodyPr/>
          <a:lstStyle/>
          <a:p>
            <a:r>
              <a:rPr lang="en-US" altLang="en-US"/>
              <a:t>2. Activity 2 – Critical thinking</a:t>
            </a:r>
            <a:endParaRPr lang="en-GB" altLang="en-US"/>
          </a:p>
        </p:txBody>
      </p:sp>
      <p:sp>
        <p:nvSpPr>
          <p:cNvPr id="10243" name="Content Placeholder 2">
            <a:extLst>
              <a:ext uri="{FF2B5EF4-FFF2-40B4-BE49-F238E27FC236}">
                <a16:creationId xmlns:a16="http://schemas.microsoft.com/office/drawing/2014/main" id="{F0F1157D-A873-C446-5D8B-5DFCF9B2DBA4}"/>
              </a:ext>
            </a:extLst>
          </p:cNvPr>
          <p:cNvSpPr>
            <a:spLocks noGrp="1"/>
          </p:cNvSpPr>
          <p:nvPr>
            <p:ph idx="1"/>
          </p:nvPr>
        </p:nvSpPr>
        <p:spPr>
          <a:xfrm>
            <a:off x="457200" y="1600200"/>
            <a:ext cx="8229600" cy="3916363"/>
          </a:xfrm>
        </p:spPr>
        <p:txBody>
          <a:bodyPr/>
          <a:lstStyle/>
          <a:p>
            <a:pPr marL="457200" indent="-457200">
              <a:buFont typeface="Myriad Pro"/>
              <a:buAutoNum type="arabicPeriod"/>
            </a:pPr>
            <a:r>
              <a:rPr lang="en-GB" altLang="en-US" sz="2400"/>
              <a:t>Define critical thinking.</a:t>
            </a:r>
          </a:p>
          <a:p>
            <a:pPr marL="457200" indent="-457200">
              <a:buFont typeface="Myriad Pro"/>
              <a:buAutoNum type="arabicPeriod"/>
            </a:pPr>
            <a:r>
              <a:rPr lang="en-GB" altLang="en-US" sz="2400"/>
              <a:t>Take the critical thinking questionnaire.</a:t>
            </a:r>
          </a:p>
          <a:p>
            <a:pPr marL="457200" indent="-457200">
              <a:buFont typeface="Myriad Pro"/>
              <a:buAutoNum type="arabicPeriod"/>
            </a:pPr>
            <a:r>
              <a:rPr lang="en-GB" altLang="en-US" sz="2400"/>
              <a:t>Identify areas of critical thinking areas that you want to improve.</a:t>
            </a:r>
          </a:p>
          <a:p>
            <a:pPr marL="457200" indent="-457200">
              <a:buFont typeface="Myriad Pro"/>
              <a:buAutoNum type="arabicPeriod"/>
            </a:pPr>
            <a:r>
              <a:rPr lang="en-GB" altLang="en-US" sz="2400"/>
              <a:t>Discuss your finding with a partner.</a:t>
            </a:r>
          </a:p>
        </p:txBody>
      </p:sp>
      <p:sp>
        <p:nvSpPr>
          <p:cNvPr id="4" name="Date Placeholder 3">
            <a:extLst>
              <a:ext uri="{FF2B5EF4-FFF2-40B4-BE49-F238E27FC236}">
                <a16:creationId xmlns:a16="http://schemas.microsoft.com/office/drawing/2014/main" id="{4D7608D3-8F82-25E3-8DB0-63C7BAD99E01}"/>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10245" name="Slide Number Placeholder 4">
            <a:extLst>
              <a:ext uri="{FF2B5EF4-FFF2-40B4-BE49-F238E27FC236}">
                <a16:creationId xmlns:a16="http://schemas.microsoft.com/office/drawing/2014/main" id="{B1804C49-A1D7-A11F-69A6-A01035E154F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A53D716-7B15-4439-9520-90293DB27FE6}"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58CF0B3E-F3B9-CD5A-0367-A4E7BDA36D2F}"/>
              </a:ext>
            </a:extLst>
          </p:cNvPr>
          <p:cNvSpPr>
            <a:spLocks noGrp="1"/>
          </p:cNvSpPr>
          <p:nvPr>
            <p:ph type="title"/>
          </p:nvPr>
        </p:nvSpPr>
        <p:spPr>
          <a:xfrm>
            <a:off x="457200" y="198438"/>
            <a:ext cx="8229600" cy="1143000"/>
          </a:xfrm>
        </p:spPr>
        <p:txBody>
          <a:bodyPr/>
          <a:lstStyle/>
          <a:p>
            <a:r>
              <a:rPr lang="en-US" altLang="en-US"/>
              <a:t>3. Activity 3 – Toulmin model</a:t>
            </a:r>
            <a:endParaRPr lang="en-GB" altLang="en-US"/>
          </a:p>
        </p:txBody>
      </p:sp>
      <p:sp>
        <p:nvSpPr>
          <p:cNvPr id="12291" name="Content Placeholder 2">
            <a:extLst>
              <a:ext uri="{FF2B5EF4-FFF2-40B4-BE49-F238E27FC236}">
                <a16:creationId xmlns:a16="http://schemas.microsoft.com/office/drawing/2014/main" id="{3086803E-CAE4-E538-7B61-3076C2CFF7FD}"/>
              </a:ext>
            </a:extLst>
          </p:cNvPr>
          <p:cNvSpPr>
            <a:spLocks noGrp="1"/>
          </p:cNvSpPr>
          <p:nvPr>
            <p:ph idx="1"/>
          </p:nvPr>
        </p:nvSpPr>
        <p:spPr>
          <a:xfrm>
            <a:off x="457200" y="1600200"/>
            <a:ext cx="8229600" cy="3916363"/>
          </a:xfrm>
        </p:spPr>
        <p:txBody>
          <a:bodyPr/>
          <a:lstStyle/>
          <a:p>
            <a:pPr marL="457200" indent="-457200">
              <a:buFont typeface="Myriad Pro"/>
              <a:buAutoNum type="arabicPeriod"/>
            </a:pPr>
            <a:r>
              <a:rPr lang="en-GB" altLang="en-US" sz="2400"/>
              <a:t>Familiar yourself with the Toulmin model (described in next slide).</a:t>
            </a:r>
          </a:p>
          <a:p>
            <a:pPr marL="457200" indent="-457200">
              <a:buFont typeface="Myriad Pro"/>
              <a:buAutoNum type="arabicPeriod"/>
            </a:pPr>
            <a:r>
              <a:rPr lang="en-GB" altLang="en-US" sz="2400"/>
              <a:t>Examine the module’s usefulness.</a:t>
            </a:r>
          </a:p>
          <a:p>
            <a:pPr marL="457200" indent="-457200">
              <a:buFont typeface="Myriad Pro"/>
              <a:buAutoNum type="arabicPeriod"/>
            </a:pPr>
            <a:r>
              <a:rPr lang="en-GB" altLang="en-US" sz="2400"/>
              <a:t>Identify one example to illustrate the model.</a:t>
            </a:r>
          </a:p>
          <a:p>
            <a:pPr marL="457200" indent="-457200">
              <a:buFont typeface="Myriad Pro"/>
              <a:buAutoNum type="arabicPeriod"/>
            </a:pPr>
            <a:r>
              <a:rPr lang="en-GB" altLang="en-US" sz="2400"/>
              <a:t>Discuss your example with a partner.</a:t>
            </a:r>
          </a:p>
        </p:txBody>
      </p:sp>
      <p:sp>
        <p:nvSpPr>
          <p:cNvPr id="4" name="Date Placeholder 3">
            <a:extLst>
              <a:ext uri="{FF2B5EF4-FFF2-40B4-BE49-F238E27FC236}">
                <a16:creationId xmlns:a16="http://schemas.microsoft.com/office/drawing/2014/main" id="{6572FF57-D4ED-CCC7-EC16-03E137298411}"/>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12293" name="Slide Number Placeholder 4">
            <a:extLst>
              <a:ext uri="{FF2B5EF4-FFF2-40B4-BE49-F238E27FC236}">
                <a16:creationId xmlns:a16="http://schemas.microsoft.com/office/drawing/2014/main" id="{C7F47D34-5721-1F58-E98B-7E493577349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ECBD63C-CFC4-4303-ADF2-452744303F80}"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69E5389D-A677-7868-9A7D-8DEAD4EACA7E}"/>
              </a:ext>
            </a:extLst>
          </p:cNvPr>
          <p:cNvSpPr>
            <a:spLocks noGrp="1"/>
          </p:cNvSpPr>
          <p:nvPr>
            <p:ph type="title"/>
          </p:nvPr>
        </p:nvSpPr>
        <p:spPr>
          <a:xfrm>
            <a:off x="457200" y="198438"/>
            <a:ext cx="8229600" cy="1143000"/>
          </a:xfrm>
        </p:spPr>
        <p:txBody>
          <a:bodyPr/>
          <a:lstStyle/>
          <a:p>
            <a:pPr eaLnBrk="1" hangingPunct="1">
              <a:defRPr/>
            </a:pPr>
            <a:r>
              <a:rPr lang="en-GB" altLang="en-US" b="1" dirty="0">
                <a:solidFill>
                  <a:schemeClr val="tx2">
                    <a:lumMod val="75000"/>
                  </a:schemeClr>
                </a:solidFill>
              </a:rPr>
              <a:t>Toulmin model</a:t>
            </a:r>
          </a:p>
        </p:txBody>
      </p:sp>
      <p:sp>
        <p:nvSpPr>
          <p:cNvPr id="14339" name="Content Placeholder 2">
            <a:extLst>
              <a:ext uri="{FF2B5EF4-FFF2-40B4-BE49-F238E27FC236}">
                <a16:creationId xmlns:a16="http://schemas.microsoft.com/office/drawing/2014/main" id="{34BD6426-FB4A-A713-ED11-9B5B2C5D954D}"/>
              </a:ext>
            </a:extLst>
          </p:cNvPr>
          <p:cNvSpPr>
            <a:spLocks noGrp="1"/>
          </p:cNvSpPr>
          <p:nvPr>
            <p:ph idx="1"/>
          </p:nvPr>
        </p:nvSpPr>
        <p:spPr>
          <a:xfrm>
            <a:off x="457200" y="1600200"/>
            <a:ext cx="8229600" cy="3916363"/>
          </a:xfrm>
        </p:spPr>
        <p:txBody>
          <a:bodyPr/>
          <a:lstStyle/>
          <a:p>
            <a:pPr marL="457200" indent="-457200">
              <a:buFont typeface="Myriad Pro"/>
              <a:buAutoNum type="arabicPeriod"/>
            </a:pPr>
            <a:endParaRPr lang="en-GB" altLang="en-US" sz="3600"/>
          </a:p>
        </p:txBody>
      </p:sp>
      <p:sp>
        <p:nvSpPr>
          <p:cNvPr id="4" name="Date Placeholder 3">
            <a:extLst>
              <a:ext uri="{FF2B5EF4-FFF2-40B4-BE49-F238E27FC236}">
                <a16:creationId xmlns:a16="http://schemas.microsoft.com/office/drawing/2014/main" id="{DA0CF4CC-B6BD-029E-F7BE-37E2BF22B0E5}"/>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14341" name="Slide Number Placeholder 4">
            <a:extLst>
              <a:ext uri="{FF2B5EF4-FFF2-40B4-BE49-F238E27FC236}">
                <a16:creationId xmlns:a16="http://schemas.microsoft.com/office/drawing/2014/main" id="{CC37EF26-E57A-D284-EB7A-C36607A0D27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A2626AE-70A1-4B47-ADBA-D8561402D1F1}"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pic>
        <p:nvPicPr>
          <p:cNvPr id="14342" name="Picture 5" descr="Diagram&#10;&#10;Description automatically generated">
            <a:extLst>
              <a:ext uri="{FF2B5EF4-FFF2-40B4-BE49-F238E27FC236}">
                <a16:creationId xmlns:a16="http://schemas.microsoft.com/office/drawing/2014/main" id="{6E14B4AC-59A2-0EBA-9791-18A34C1FDE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88" y="1735138"/>
            <a:ext cx="9039225" cy="381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1F87436-69E9-90F1-B2EE-20ED787D5457}"/>
              </a:ext>
            </a:extLst>
          </p:cNvPr>
          <p:cNvSpPr>
            <a:spLocks noGrp="1"/>
          </p:cNvSpPr>
          <p:nvPr>
            <p:ph type="title"/>
          </p:nvPr>
        </p:nvSpPr>
        <p:spPr>
          <a:xfrm>
            <a:off x="457200" y="198438"/>
            <a:ext cx="8229600" cy="1143000"/>
          </a:xfrm>
        </p:spPr>
        <p:txBody>
          <a:bodyPr/>
          <a:lstStyle/>
          <a:p>
            <a:r>
              <a:rPr lang="en-US" altLang="en-US"/>
              <a:t>4. Activity 4 - manager</a:t>
            </a:r>
            <a:endParaRPr lang="en-GB" altLang="en-US"/>
          </a:p>
        </p:txBody>
      </p:sp>
      <p:sp>
        <p:nvSpPr>
          <p:cNvPr id="16387" name="Content Placeholder 2">
            <a:extLst>
              <a:ext uri="{FF2B5EF4-FFF2-40B4-BE49-F238E27FC236}">
                <a16:creationId xmlns:a16="http://schemas.microsoft.com/office/drawing/2014/main" id="{D0A28931-1680-7143-D59B-9030902CC7C5}"/>
              </a:ext>
            </a:extLst>
          </p:cNvPr>
          <p:cNvSpPr>
            <a:spLocks noGrp="1"/>
          </p:cNvSpPr>
          <p:nvPr>
            <p:ph idx="1"/>
          </p:nvPr>
        </p:nvSpPr>
        <p:spPr>
          <a:xfrm>
            <a:off x="457200" y="1600200"/>
            <a:ext cx="8229600" cy="3916363"/>
          </a:xfrm>
        </p:spPr>
        <p:txBody>
          <a:bodyPr/>
          <a:lstStyle/>
          <a:p>
            <a:pPr marL="0" indent="0">
              <a:buFont typeface="Arial" panose="020B0604020202020204" pitchFamily="34" charset="0"/>
              <a:buNone/>
            </a:pPr>
            <a:r>
              <a:rPr lang="en-GB" altLang="en-US" sz="2400" dirty="0"/>
              <a:t>Drawing on your own beliefs, observations and experience debate the extent to which you would challenge the following cynical view of management. Where possible give support examples.</a:t>
            </a:r>
          </a:p>
          <a:p>
            <a:pPr marL="0" indent="0">
              <a:buFont typeface="Arial" panose="020B0604020202020204" pitchFamily="34" charset="0"/>
              <a:buNone/>
            </a:pPr>
            <a:r>
              <a:rPr lang="en-GB" altLang="en-US" sz="2400" i="1" dirty="0"/>
              <a:t>Managers do not really have much influence. They follow where the organisation appears to be going and avoid upsetting other people or making serious errors. People regarded as good managers are usually those who are remembered as not being bad managers.</a:t>
            </a:r>
            <a:endParaRPr lang="en-GB" altLang="en-US" sz="4000" i="1" dirty="0"/>
          </a:p>
        </p:txBody>
      </p:sp>
      <p:sp>
        <p:nvSpPr>
          <p:cNvPr id="4" name="Date Placeholder 3">
            <a:extLst>
              <a:ext uri="{FF2B5EF4-FFF2-40B4-BE49-F238E27FC236}">
                <a16:creationId xmlns:a16="http://schemas.microsoft.com/office/drawing/2014/main" id="{019146EC-F878-4D53-A3B1-E48B754EED9A}"/>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16389" name="Slide Number Placeholder 4">
            <a:extLst>
              <a:ext uri="{FF2B5EF4-FFF2-40B4-BE49-F238E27FC236}">
                <a16:creationId xmlns:a16="http://schemas.microsoft.com/office/drawing/2014/main" id="{7DF6E4CC-E02C-1DFB-E29A-7CB2706B7E2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82D24419-B396-410D-8A0B-2CDA7A664BF6}"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EBF4F64B-3CCD-E3C5-E3B8-63077D16DA65}"/>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046A45E0-2650-DA19-8C1F-9B180423A4DF}"/>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400" dirty="0">
                <a:ea typeface="Calibri" panose="020F0502020204030204" pitchFamily="34" charset="0"/>
              </a:rPr>
              <a:t>Mullins, L. J. (2019) </a:t>
            </a:r>
            <a:r>
              <a:rPr lang="en-GB" altLang="en-US" sz="2400" i="1" dirty="0">
                <a:ea typeface="Calibri" panose="020F0502020204030204" pitchFamily="34" charset="0"/>
              </a:rPr>
              <a:t>Organisational behaviour in the workplace</a:t>
            </a:r>
            <a:r>
              <a:rPr lang="en-GB" altLang="en-US" sz="2400" dirty="0">
                <a:ea typeface="Calibri" panose="020F0502020204030204" pitchFamily="34" charset="0"/>
              </a:rPr>
              <a:t>. 12th </a:t>
            </a:r>
            <a:r>
              <a:rPr lang="en-GB" altLang="en-US" sz="2400" dirty="0" err="1">
                <a:ea typeface="Calibri" panose="020F0502020204030204" pitchFamily="34" charset="0"/>
              </a:rPr>
              <a:t>edn</a:t>
            </a:r>
            <a:r>
              <a:rPr lang="en-GB" altLang="en-US" sz="2400" dirty="0">
                <a:ea typeface="Calibri" panose="020F0502020204030204" pitchFamily="34" charset="0"/>
              </a:rPr>
              <a:t>. Harlow: Pearson Education Limited.</a:t>
            </a:r>
          </a:p>
          <a:p>
            <a:pPr marL="514350" indent="-514350" algn="just">
              <a:buFont typeface="+mj-lt"/>
              <a:buAutoNum type="arabicPeriod"/>
              <a:defRPr/>
            </a:pPr>
            <a:r>
              <a:rPr lang="en-GB" altLang="en-US" sz="2400" dirty="0">
                <a:ea typeface="Calibri" panose="020F0502020204030204" pitchFamily="34" charset="0"/>
              </a:rPr>
              <a:t>Huczynski, A. and Buchanan, D.A. (2019) </a:t>
            </a:r>
            <a:r>
              <a:rPr lang="en-GB" altLang="en-US" sz="2400" i="1" dirty="0">
                <a:ea typeface="Calibri" panose="020F0502020204030204" pitchFamily="34" charset="0"/>
              </a:rPr>
              <a:t>Organizational behaviour</a:t>
            </a:r>
            <a:r>
              <a:rPr lang="en-GB" altLang="en-US" sz="2400" dirty="0">
                <a:ea typeface="Calibri" panose="020F0502020204030204" pitchFamily="34" charset="0"/>
              </a:rPr>
              <a:t>. 10th </a:t>
            </a:r>
            <a:r>
              <a:rPr lang="en-GB" altLang="en-US" sz="2400" dirty="0" err="1">
                <a:ea typeface="Calibri" panose="020F0502020204030204" pitchFamily="34" charset="0"/>
              </a:rPr>
              <a:t>edn</a:t>
            </a:r>
            <a:r>
              <a:rPr lang="en-GB" altLang="en-US" sz="2400" dirty="0">
                <a:ea typeface="Calibri" panose="020F0502020204030204" pitchFamily="34" charset="0"/>
              </a:rPr>
              <a:t>. Harlow: Pearson</a:t>
            </a:r>
          </a:p>
          <a:p>
            <a:pPr marL="514350" indent="-514350" algn="just">
              <a:buFont typeface="+mj-lt"/>
              <a:buAutoNum type="arabicPeriod"/>
              <a:defRPr/>
            </a:pPr>
            <a:r>
              <a:rPr lang="en-GB" altLang="en-US" sz="2400" dirty="0">
                <a:ea typeface="Calibri" panose="020F0502020204030204" pitchFamily="34" charset="0"/>
              </a:rPr>
              <a:t>Robbins, S., and Coulter, M. (2020)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pPr marL="514350" indent="-514350" algn="just">
              <a:buFont typeface="+mj-lt"/>
              <a:buAutoNum type="arabicPeriod"/>
              <a:defRPr/>
            </a:pPr>
            <a:r>
              <a:rPr lang="en-GB" altLang="en-US" sz="2400" dirty="0">
                <a:ea typeface="Calibri" panose="020F0502020204030204" pitchFamily="34" charset="0"/>
              </a:rPr>
              <a:t>Cole, G. A. and Kelly, P. (2020) </a:t>
            </a:r>
            <a:r>
              <a:rPr lang="en-GB" altLang="en-US" sz="2400" i="1" dirty="0">
                <a:ea typeface="Calibri" panose="020F0502020204030204" pitchFamily="34" charset="0"/>
              </a:rPr>
              <a:t>Management theory and practice</a:t>
            </a:r>
            <a:r>
              <a:rPr lang="en-GB" altLang="en-US" sz="2400" dirty="0">
                <a:ea typeface="Calibri" panose="020F0502020204030204" pitchFamily="34" charset="0"/>
              </a:rPr>
              <a:t>. 9th </a:t>
            </a:r>
            <a:r>
              <a:rPr lang="en-GB" altLang="en-US" sz="2400" dirty="0" err="1">
                <a:ea typeface="Calibri" panose="020F0502020204030204" pitchFamily="34" charset="0"/>
              </a:rPr>
              <a:t>edn</a:t>
            </a:r>
            <a:r>
              <a:rPr lang="en-GB" altLang="en-US" sz="2400" dirty="0">
                <a:ea typeface="Calibri" panose="020F0502020204030204" pitchFamily="34" charset="0"/>
              </a:rPr>
              <a:t>. Hampshire: Cengage Learning EMEA.</a:t>
            </a:r>
            <a:endParaRPr lang="en-GB" altLang="en-US" sz="2400" dirty="0"/>
          </a:p>
          <a:p>
            <a:pPr marL="0" indent="0">
              <a:buFont typeface="Arial" panose="020B0604020202020204" pitchFamily="34" charset="0"/>
              <a:buNone/>
              <a:defRPr/>
            </a:pPr>
            <a:endParaRPr lang="en-GB" sz="2400" dirty="0"/>
          </a:p>
        </p:txBody>
      </p:sp>
      <p:sp>
        <p:nvSpPr>
          <p:cNvPr id="4" name="Date Placeholder 3">
            <a:extLst>
              <a:ext uri="{FF2B5EF4-FFF2-40B4-BE49-F238E27FC236}">
                <a16:creationId xmlns:a16="http://schemas.microsoft.com/office/drawing/2014/main" id="{7F81CFCC-4A80-028F-4958-745B12382A93}"/>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18437" name="Slide Number Placeholder 4">
            <a:extLst>
              <a:ext uri="{FF2B5EF4-FFF2-40B4-BE49-F238E27FC236}">
                <a16:creationId xmlns:a16="http://schemas.microsoft.com/office/drawing/2014/main" id="{4F39AE4C-6014-9D3C-B065-9BE0FC83609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4541ACF-F9BC-4237-BE1C-7B72E0F6F466}"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descr="A picture containing text, people&#10;&#10;Description automatically generated">
            <a:extLst>
              <a:ext uri="{FF2B5EF4-FFF2-40B4-BE49-F238E27FC236}">
                <a16:creationId xmlns:a16="http://schemas.microsoft.com/office/drawing/2014/main" id="{9EC71D1C-B505-9A0E-B2A8-C38C28D83E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A984F495-07B2-DDD4-B40F-AE2105059D33}"/>
              </a:ext>
            </a:extLst>
          </p:cNvPr>
          <p:cNvSpPr>
            <a:spLocks noGrp="1"/>
          </p:cNvSpPr>
          <p:nvPr>
            <p:ph type="dt" sz="quarter" idx="10"/>
          </p:nvPr>
        </p:nvSpPr>
        <p:spPr/>
        <p:txBody>
          <a:bodyPr/>
          <a:lstStyle/>
          <a:p>
            <a:pPr>
              <a:defRPr/>
            </a:pPr>
            <a:fld id="{F3D86518-6479-48A0-A9D3-08C8076AEFA7}" type="datetime1">
              <a:rPr lang="en-GB" altLang="en-US"/>
              <a:pPr>
                <a:defRPr/>
              </a:pPr>
              <a:t>26/10/2022</a:t>
            </a:fld>
            <a:endParaRPr lang="en-GB" altLang="en-US"/>
          </a:p>
        </p:txBody>
      </p:sp>
      <p:sp>
        <p:nvSpPr>
          <p:cNvPr id="19460" name="Slide Number Placeholder 5">
            <a:extLst>
              <a:ext uri="{FF2B5EF4-FFF2-40B4-BE49-F238E27FC236}">
                <a16:creationId xmlns:a16="http://schemas.microsoft.com/office/drawing/2014/main" id="{06DD9659-E3BF-1044-F319-95306208372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E7955B6-F993-4A5D-ADA1-92EC531743DA}"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C2AA11A6-7094-48DF-B44B-729A07D8BD26}"/>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374</Words>
  <Application>Microsoft Office PowerPoint</Application>
  <PresentationFormat>On-screen Show (4:3)</PresentationFormat>
  <Paragraphs>50</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Aharoni</vt:lpstr>
      <vt:lpstr>Arial</vt:lpstr>
      <vt:lpstr>Myriad Pro</vt:lpstr>
      <vt:lpstr>Verdana</vt:lpstr>
      <vt:lpstr>20140311PresentationUWTSDTemplate</vt:lpstr>
      <vt:lpstr>LCBB4003</vt:lpstr>
      <vt:lpstr>Main materials</vt:lpstr>
      <vt:lpstr>1. Activity 1 – Introduction</vt:lpstr>
      <vt:lpstr>2. Activity 2 – Critical thinking</vt:lpstr>
      <vt:lpstr>3. Activity 3 – Toulmin model</vt:lpstr>
      <vt:lpstr>Toulmin model</vt:lpstr>
      <vt:lpstr>4. Activity 4 - manager</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Hoang Dang Nguyen</cp:lastModifiedBy>
  <cp:revision>410</cp:revision>
  <cp:lastPrinted>1601-01-01T00:00:00Z</cp:lastPrinted>
  <dcterms:created xsi:type="dcterms:W3CDTF">2002-10-07T19:43:58Z</dcterms:created>
  <dcterms:modified xsi:type="dcterms:W3CDTF">2022-10-26T09:32:02Z</dcterms:modified>
</cp:coreProperties>
</file>