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8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8"/>
  </p:notesMasterIdLst>
  <p:sldIdLst>
    <p:sldId id="256" r:id="rId23"/>
    <p:sldId id="257" r:id="rId24"/>
    <p:sldId id="274" r:id="rId25"/>
    <p:sldId id="277" r:id="rId26"/>
    <p:sldId id="380" r:id="rId27"/>
    <p:sldId id="381" r:id="rId28"/>
    <p:sldId id="283" r:id="rId29"/>
    <p:sldId id="311" r:id="rId30"/>
    <p:sldId id="358" r:id="rId31"/>
    <p:sldId id="387" r:id="rId32"/>
    <p:sldId id="375" r:id="rId33"/>
    <p:sldId id="383" r:id="rId34"/>
    <p:sldId id="384" r:id="rId35"/>
    <p:sldId id="382" r:id="rId36"/>
    <p:sldId id="374" r:id="rId37"/>
    <p:sldId id="389" r:id="rId38"/>
    <p:sldId id="390" r:id="rId39"/>
    <p:sldId id="388" r:id="rId40"/>
    <p:sldId id="385" r:id="rId41"/>
    <p:sldId id="377" r:id="rId42"/>
    <p:sldId id="386" r:id="rId43"/>
    <p:sldId id="378" r:id="rId44"/>
    <p:sldId id="319" r:id="rId45"/>
    <p:sldId id="320" r:id="rId46"/>
    <p:sldId id="372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96C69F5E-8C9C-48FD-8880-414687B5E044}"/>
    <pc:docChg chg="delSld">
      <pc:chgData name="Stephanie Bradley" userId="bb573b86-6a01-430f-ba3c-43c2b2970490" providerId="ADAL" clId="{96C69F5E-8C9C-48FD-8880-414687B5E044}" dt="2024-09-25T10:52:13.475" v="0" actId="2696"/>
      <pc:docMkLst>
        <pc:docMk/>
      </pc:docMkLst>
      <pc:sldChg chg="del">
        <pc:chgData name="Stephanie Bradley" userId="bb573b86-6a01-430f-ba3c-43c2b2970490" providerId="ADAL" clId="{96C69F5E-8C9C-48FD-8880-414687B5E044}" dt="2024-09-25T10:52:13.475" v="0" actId="2696"/>
        <pc:sldMkLst>
          <pc:docMk/>
          <pc:sldMk cId="2474041010" sldId="379"/>
        </pc:sldMkLst>
      </pc:sldChg>
    </pc:docChg>
  </pc:docChgLst>
  <pc:docChgLst>
    <pc:chgData name="Stephanie Bradley" userId="S::s.bradley@uwtsd.ac.uk::bb573b86-6a01-430f-ba3c-43c2b2970490" providerId="AD" clId="Web-{75B0F118-246E-EB3E-0B61-4579D87D90CA}"/>
    <pc:docChg chg="addSld delSld modSld">
      <pc:chgData name="Stephanie Bradley" userId="S::s.bradley@uwtsd.ac.uk::bb573b86-6a01-430f-ba3c-43c2b2970490" providerId="AD" clId="Web-{75B0F118-246E-EB3E-0B61-4579D87D90CA}" dt="2024-07-18T13:14:52.344" v="339" actId="20577"/>
      <pc:docMkLst>
        <pc:docMk/>
      </pc:docMkLst>
      <pc:sldChg chg="modSp del">
        <pc:chgData name="Stephanie Bradley" userId="S::s.bradley@uwtsd.ac.uk::bb573b86-6a01-430f-ba3c-43c2b2970490" providerId="AD" clId="Web-{75B0F118-246E-EB3E-0B61-4579D87D90CA}" dt="2024-07-18T13:11:52.228" v="235"/>
        <pc:sldMkLst>
          <pc:docMk/>
          <pc:sldMk cId="2984056838" sldId="371"/>
        </pc:sldMkLst>
        <pc:spChg chg="mod">
          <ac:chgData name="Stephanie Bradley" userId="S::s.bradley@uwtsd.ac.uk::bb573b86-6a01-430f-ba3c-43c2b2970490" providerId="AD" clId="Web-{75B0F118-246E-EB3E-0B61-4579D87D90CA}" dt="2024-07-18T13:08:49.190" v="132" actId="20577"/>
          <ac:spMkLst>
            <pc:docMk/>
            <pc:sldMk cId="2984056838" sldId="371"/>
            <ac:spMk id="2" creationId="{5F4B8B26-AD24-753A-93F9-C5F76F120DBE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09:04.581" v="134" actId="20577"/>
          <ac:spMkLst>
            <pc:docMk/>
            <pc:sldMk cId="2984056838" sldId="371"/>
            <ac:spMk id="3" creationId="{1F2FE4ED-A6EB-E4E3-F66B-B90FA71346BD}"/>
          </ac:spMkLst>
        </pc:spChg>
      </pc:sldChg>
      <pc:sldChg chg="modSp new del">
        <pc:chgData name="Stephanie Bradley" userId="S::s.bradley@uwtsd.ac.uk::bb573b86-6a01-430f-ba3c-43c2b2970490" providerId="AD" clId="Web-{75B0F118-246E-EB3E-0B61-4579D87D90CA}" dt="2024-07-18T13:13:54.076" v="311"/>
        <pc:sldMkLst>
          <pc:docMk/>
          <pc:sldMk cId="499364759" sldId="373"/>
        </pc:sldMkLst>
        <pc:spChg chg="mod">
          <ac:chgData name="Stephanie Bradley" userId="S::s.bradley@uwtsd.ac.uk::bb573b86-6a01-430f-ba3c-43c2b2970490" providerId="AD" clId="Web-{75B0F118-246E-EB3E-0B61-4579D87D90CA}" dt="2024-07-18T13:07:14.655" v="78" actId="20577"/>
          <ac:spMkLst>
            <pc:docMk/>
            <pc:sldMk cId="499364759" sldId="373"/>
            <ac:spMk id="2" creationId="{192A4F29-CF84-BDB6-945B-BEB88E98055D}"/>
          </ac:spMkLst>
        </pc:spChg>
      </pc:sldChg>
      <pc:sldChg chg="modSp add replId">
        <pc:chgData name="Stephanie Bradley" userId="S::s.bradley@uwtsd.ac.uk::bb573b86-6a01-430f-ba3c-43c2b2970490" providerId="AD" clId="Web-{75B0F118-246E-EB3E-0B61-4579D87D90CA}" dt="2024-07-18T13:12:02.697" v="239" actId="20577"/>
        <pc:sldMkLst>
          <pc:docMk/>
          <pc:sldMk cId="417300106" sldId="374"/>
        </pc:sldMkLst>
        <pc:spChg chg="mod">
          <ac:chgData name="Stephanie Bradley" userId="S::s.bradley@uwtsd.ac.uk::bb573b86-6a01-430f-ba3c-43c2b2970490" providerId="AD" clId="Web-{75B0F118-246E-EB3E-0B61-4579D87D90CA}" dt="2024-07-18T13:12:02.697" v="239" actId="20577"/>
          <ac:spMkLst>
            <pc:docMk/>
            <pc:sldMk cId="417300106" sldId="374"/>
            <ac:spMk id="2" creationId="{5F4B8B26-AD24-753A-93F9-C5F76F120DBE}"/>
          </ac:spMkLst>
        </pc:spChg>
      </pc:sldChg>
      <pc:sldChg chg="modSp new">
        <pc:chgData name="Stephanie Bradley" userId="S::s.bradley@uwtsd.ac.uk::bb573b86-6a01-430f-ba3c-43c2b2970490" providerId="AD" clId="Web-{75B0F118-246E-EB3E-0B61-4579D87D90CA}" dt="2024-07-18T13:11:50.696" v="234" actId="20577"/>
        <pc:sldMkLst>
          <pc:docMk/>
          <pc:sldMk cId="2158878995" sldId="375"/>
        </pc:sldMkLst>
        <pc:spChg chg="mod">
          <ac:chgData name="Stephanie Bradley" userId="S::s.bradley@uwtsd.ac.uk::bb573b86-6a01-430f-ba3c-43c2b2970490" providerId="AD" clId="Web-{75B0F118-246E-EB3E-0B61-4579D87D90CA}" dt="2024-07-18T13:08:53.706" v="133" actId="20577"/>
          <ac:spMkLst>
            <pc:docMk/>
            <pc:sldMk cId="2158878995" sldId="375"/>
            <ac:spMk id="2" creationId="{9D4E2071-3705-A3CA-61DB-C9752A69C215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1:05.445" v="213" actId="14100"/>
          <ac:spMkLst>
            <pc:docMk/>
            <pc:sldMk cId="2158878995" sldId="375"/>
            <ac:spMk id="3" creationId="{9B842E56-592A-6601-D309-C42F3CECE2F1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1:28.914" v="225" actId="20577"/>
          <ac:spMkLst>
            <pc:docMk/>
            <pc:sldMk cId="2158878995" sldId="375"/>
            <ac:spMk id="4" creationId="{9902362A-B41D-6AEB-733B-3CB263AED82E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0:48.804" v="207" actId="14100"/>
          <ac:spMkLst>
            <pc:docMk/>
            <pc:sldMk cId="2158878995" sldId="375"/>
            <ac:spMk id="5" creationId="{84439E47-9ED0-E325-C2FD-8D23D704A885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1:50.696" v="234" actId="20577"/>
          <ac:spMkLst>
            <pc:docMk/>
            <pc:sldMk cId="2158878995" sldId="375"/>
            <ac:spMk id="6" creationId="{EEED1776-8308-F1AB-7D46-7EB646EE6D88}"/>
          </ac:spMkLst>
        </pc:spChg>
      </pc:sldChg>
      <pc:sldChg chg="modSp new del">
        <pc:chgData name="Stephanie Bradley" userId="S::s.bradley@uwtsd.ac.uk::bb573b86-6a01-430f-ba3c-43c2b2970490" providerId="AD" clId="Web-{75B0F118-246E-EB3E-0B61-4579D87D90CA}" dt="2024-07-18T13:13:37.044" v="305"/>
        <pc:sldMkLst>
          <pc:docMk/>
          <pc:sldMk cId="1769213926" sldId="376"/>
        </pc:sldMkLst>
        <pc:spChg chg="mod">
          <ac:chgData name="Stephanie Bradley" userId="S::s.bradley@uwtsd.ac.uk::bb573b86-6a01-430f-ba3c-43c2b2970490" providerId="AD" clId="Web-{75B0F118-246E-EB3E-0B61-4579D87D90CA}" dt="2024-07-18T13:12:14.072" v="245" actId="20577"/>
          <ac:spMkLst>
            <pc:docMk/>
            <pc:sldMk cId="1769213926" sldId="376"/>
            <ac:spMk id="2" creationId="{CE1173B9-40A1-A488-32AE-9D1BCAF62EBA}"/>
          </ac:spMkLst>
        </pc:spChg>
      </pc:sldChg>
      <pc:sldChg chg="modSp new">
        <pc:chgData name="Stephanie Bradley" userId="S::s.bradley@uwtsd.ac.uk::bb573b86-6a01-430f-ba3c-43c2b2970490" providerId="AD" clId="Web-{75B0F118-246E-EB3E-0B61-4579D87D90CA}" dt="2024-07-18T13:14:52.344" v="339" actId="20577"/>
        <pc:sldMkLst>
          <pc:docMk/>
          <pc:sldMk cId="2278037135" sldId="377"/>
        </pc:sldMkLst>
        <pc:spChg chg="mod">
          <ac:chgData name="Stephanie Bradley" userId="S::s.bradley@uwtsd.ac.uk::bb573b86-6a01-430f-ba3c-43c2b2970490" providerId="AD" clId="Web-{75B0F118-246E-EB3E-0B61-4579D87D90CA}" dt="2024-07-18T13:12:30.151" v="253" actId="20577"/>
          <ac:spMkLst>
            <pc:docMk/>
            <pc:sldMk cId="2278037135" sldId="377"/>
            <ac:spMk id="2" creationId="{64A8B62A-514D-CA45-C7EA-FFD196A65CCB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2:35.089" v="256" actId="20577"/>
          <ac:spMkLst>
            <pc:docMk/>
            <pc:sldMk cId="2278037135" sldId="377"/>
            <ac:spMk id="3" creationId="{92831ACB-4B78-5079-3AFC-A91EBB0D5335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4:52.344" v="339" actId="20577"/>
          <ac:spMkLst>
            <pc:docMk/>
            <pc:sldMk cId="2278037135" sldId="377"/>
            <ac:spMk id="4" creationId="{98ECCAFB-FF25-82F7-1E25-66C9BEC3F309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2:52.808" v="275" actId="20577"/>
          <ac:spMkLst>
            <pc:docMk/>
            <pc:sldMk cId="2278037135" sldId="377"/>
            <ac:spMk id="5" creationId="{871BAC82-55AF-6682-CB7E-81EF594BD27B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3:25.247" v="302" actId="20577"/>
          <ac:spMkLst>
            <pc:docMk/>
            <pc:sldMk cId="2278037135" sldId="377"/>
            <ac:spMk id="6" creationId="{297E2FEE-562D-C7A7-58E1-C110A6A76D97}"/>
          </ac:spMkLst>
        </pc:spChg>
      </pc:sldChg>
      <pc:sldChg chg="modSp new">
        <pc:chgData name="Stephanie Bradley" userId="S::s.bradley@uwtsd.ac.uk::bb573b86-6a01-430f-ba3c-43c2b2970490" providerId="AD" clId="Web-{75B0F118-246E-EB3E-0B61-4579D87D90CA}" dt="2024-07-18T13:14:18.514" v="322" actId="20577"/>
        <pc:sldMkLst>
          <pc:docMk/>
          <pc:sldMk cId="2103631928" sldId="378"/>
        </pc:sldMkLst>
        <pc:spChg chg="mod">
          <ac:chgData name="Stephanie Bradley" userId="S::s.bradley@uwtsd.ac.uk::bb573b86-6a01-430f-ba3c-43c2b2970490" providerId="AD" clId="Web-{75B0F118-246E-EB3E-0B61-4579D87D90CA}" dt="2024-07-18T13:13:51.310" v="310" actId="20577"/>
          <ac:spMkLst>
            <pc:docMk/>
            <pc:sldMk cId="2103631928" sldId="378"/>
            <ac:spMk id="2" creationId="{F33A165A-F8D4-AC1C-B75F-7CE47899AD26}"/>
          </ac:spMkLst>
        </pc:spChg>
        <pc:spChg chg="mod">
          <ac:chgData name="Stephanie Bradley" userId="S::s.bradley@uwtsd.ac.uk::bb573b86-6a01-430f-ba3c-43c2b2970490" providerId="AD" clId="Web-{75B0F118-246E-EB3E-0B61-4579D87D90CA}" dt="2024-07-18T13:14:18.514" v="322" actId="20577"/>
          <ac:spMkLst>
            <pc:docMk/>
            <pc:sldMk cId="2103631928" sldId="378"/>
            <ac:spMk id="6" creationId="{191FBF4C-7C4E-90AE-BB13-F2331625E263}"/>
          </ac:spMkLst>
        </pc:spChg>
      </pc:sldChg>
    </pc:docChg>
  </pc:docChgLst>
  <pc:docChgLst>
    <pc:chgData name="Stephanie Bradley" userId="bb573b86-6a01-430f-ba3c-43c2b2970490" providerId="ADAL" clId="{21B2BD6D-3FE8-4C23-B15C-B410EAB2517A}"/>
    <pc:docChg chg="undo custSel addSld delSld modSld sldOrd">
      <pc:chgData name="Stephanie Bradley" userId="bb573b86-6a01-430f-ba3c-43c2b2970490" providerId="ADAL" clId="{21B2BD6D-3FE8-4C23-B15C-B410EAB2517A}" dt="2024-07-19T11:37:58.004" v="2773" actId="20577"/>
      <pc:docMkLst>
        <pc:docMk/>
      </pc:docMkLst>
      <pc:sldChg chg="modSp mod">
        <pc:chgData name="Stephanie Bradley" userId="bb573b86-6a01-430f-ba3c-43c2b2970490" providerId="ADAL" clId="{21B2BD6D-3FE8-4C23-B15C-B410EAB2517A}" dt="2024-07-14T19:17:09.517" v="18" actId="404"/>
        <pc:sldMkLst>
          <pc:docMk/>
          <pc:sldMk cId="436309056" sldId="257"/>
        </pc:sldMkLst>
        <pc:spChg chg="mod">
          <ac:chgData name="Stephanie Bradley" userId="bb573b86-6a01-430f-ba3c-43c2b2970490" providerId="ADAL" clId="{21B2BD6D-3FE8-4C23-B15C-B410EAB2517A}" dt="2024-07-14T19:17:09.517" v="18" actId="404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bb573b86-6a01-430f-ba3c-43c2b2970490" providerId="ADAL" clId="{21B2BD6D-3FE8-4C23-B15C-B410EAB2517A}" dt="2024-07-18T19:40:32.476" v="435" actId="2696"/>
        <pc:sldMkLst>
          <pc:docMk/>
          <pc:sldMk cId="1738271695" sldId="265"/>
        </pc:sldMkLst>
      </pc:sldChg>
      <pc:sldChg chg="modSp mod">
        <pc:chgData name="Stephanie Bradley" userId="bb573b86-6a01-430f-ba3c-43c2b2970490" providerId="ADAL" clId="{21B2BD6D-3FE8-4C23-B15C-B410EAB2517A}" dt="2024-07-19T06:57:32.220" v="2102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21B2BD6D-3FE8-4C23-B15C-B410EAB2517A}" dt="2024-07-19T06:57:32.220" v="2102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21B2BD6D-3FE8-4C23-B15C-B410EAB2517A}" dt="2024-07-18T19:40:09.263" v="434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21B2BD6D-3FE8-4C23-B15C-B410EAB2517A}" dt="2024-07-14T19:18:55.349" v="178" actId="20577"/>
          <ac:spMkLst>
            <pc:docMk/>
            <pc:sldMk cId="137735091" sldId="277"/>
            <ac:spMk id="2" creationId="{C765B0B8-F1E5-8E12-B73B-0C3E8FC0903B}"/>
          </ac:spMkLst>
        </pc:spChg>
        <pc:spChg chg="mod">
          <ac:chgData name="Stephanie Bradley" userId="bb573b86-6a01-430f-ba3c-43c2b2970490" providerId="ADAL" clId="{21B2BD6D-3FE8-4C23-B15C-B410EAB2517A}" dt="2024-07-18T19:40:09.263" v="434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mod ord">
        <pc:chgData name="Stephanie Bradley" userId="bb573b86-6a01-430f-ba3c-43c2b2970490" providerId="ADAL" clId="{21B2BD6D-3FE8-4C23-B15C-B410EAB2517A}" dt="2024-07-18T20:32:04.417" v="1034" actId="20577"/>
        <pc:sldMkLst>
          <pc:docMk/>
          <pc:sldMk cId="2348142600" sldId="283"/>
        </pc:sldMkLst>
        <pc:spChg chg="mod">
          <ac:chgData name="Stephanie Bradley" userId="bb573b86-6a01-430f-ba3c-43c2b2970490" providerId="ADAL" clId="{21B2BD6D-3FE8-4C23-B15C-B410EAB2517A}" dt="2024-07-18T20:32:04.417" v="1034" actId="20577"/>
          <ac:spMkLst>
            <pc:docMk/>
            <pc:sldMk cId="2348142600" sldId="283"/>
            <ac:spMk id="2" creationId="{5623AF26-A755-AF15-E598-C4512C230DCE}"/>
          </ac:spMkLst>
        </pc:spChg>
      </pc:sldChg>
      <pc:sldChg chg="del">
        <pc:chgData name="Stephanie Bradley" userId="bb573b86-6a01-430f-ba3c-43c2b2970490" providerId="ADAL" clId="{21B2BD6D-3FE8-4C23-B15C-B410EAB2517A}" dt="2024-07-18T20:35:53.263" v="1171" actId="2696"/>
        <pc:sldMkLst>
          <pc:docMk/>
          <pc:sldMk cId="1897792545" sldId="287"/>
        </pc:sldMkLst>
      </pc:sldChg>
      <pc:sldChg chg="modSp mod ord">
        <pc:chgData name="Stephanie Bradley" userId="bb573b86-6a01-430f-ba3c-43c2b2970490" providerId="ADAL" clId="{21B2BD6D-3FE8-4C23-B15C-B410EAB2517A}" dt="2024-07-18T20:32:18.814" v="1062" actId="5793"/>
        <pc:sldMkLst>
          <pc:docMk/>
          <pc:sldMk cId="1839522070" sldId="311"/>
        </pc:sldMkLst>
        <pc:spChg chg="mod">
          <ac:chgData name="Stephanie Bradley" userId="bb573b86-6a01-430f-ba3c-43c2b2970490" providerId="ADAL" clId="{21B2BD6D-3FE8-4C23-B15C-B410EAB2517A}" dt="2024-07-18T20:32:18.814" v="1062" actId="5793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21B2BD6D-3FE8-4C23-B15C-B410EAB2517A}" dt="2024-07-18T20:32:45.875" v="1086" actId="20577"/>
        <pc:sldMkLst>
          <pc:docMk/>
          <pc:sldMk cId="3645316402" sldId="319"/>
        </pc:sldMkLst>
        <pc:spChg chg="mod">
          <ac:chgData name="Stephanie Bradley" userId="bb573b86-6a01-430f-ba3c-43c2b2970490" providerId="ADAL" clId="{21B2BD6D-3FE8-4C23-B15C-B410EAB2517A}" dt="2024-07-18T20:32:45.875" v="1086" actId="20577"/>
          <ac:spMkLst>
            <pc:docMk/>
            <pc:sldMk cId="3645316402" sldId="319"/>
            <ac:spMk id="2" creationId="{C7E8361B-A684-FF4E-D954-7D7D6A938545}"/>
          </ac:spMkLst>
        </pc:spChg>
      </pc:sldChg>
      <pc:sldChg chg="del">
        <pc:chgData name="Stephanie Bradley" userId="bb573b86-6a01-430f-ba3c-43c2b2970490" providerId="ADAL" clId="{21B2BD6D-3FE8-4C23-B15C-B410EAB2517A}" dt="2024-07-18T20:35:44.763" v="1170" actId="2696"/>
        <pc:sldMkLst>
          <pc:docMk/>
          <pc:sldMk cId="3844666384" sldId="323"/>
        </pc:sldMkLst>
      </pc:sldChg>
      <pc:sldChg chg="del">
        <pc:chgData name="Stephanie Bradley" userId="bb573b86-6a01-430f-ba3c-43c2b2970490" providerId="ADAL" clId="{21B2BD6D-3FE8-4C23-B15C-B410EAB2517A}" dt="2024-07-18T20:35:31.532" v="1169" actId="2696"/>
        <pc:sldMkLst>
          <pc:docMk/>
          <pc:sldMk cId="3496716073" sldId="349"/>
        </pc:sldMkLst>
      </pc:sldChg>
      <pc:sldChg chg="modSp del mod">
        <pc:chgData name="Stephanie Bradley" userId="bb573b86-6a01-430f-ba3c-43c2b2970490" providerId="ADAL" clId="{21B2BD6D-3FE8-4C23-B15C-B410EAB2517A}" dt="2024-07-18T20:16:29.052" v="437" actId="2696"/>
        <pc:sldMkLst>
          <pc:docMk/>
          <pc:sldMk cId="393120442" sldId="350"/>
        </pc:sldMkLst>
        <pc:spChg chg="mod">
          <ac:chgData name="Stephanie Bradley" userId="bb573b86-6a01-430f-ba3c-43c2b2970490" providerId="ADAL" clId="{21B2BD6D-3FE8-4C23-B15C-B410EAB2517A}" dt="2024-07-14T19:19:30.449" v="235" actId="20577"/>
          <ac:spMkLst>
            <pc:docMk/>
            <pc:sldMk cId="393120442" sldId="350"/>
            <ac:spMk id="3" creationId="{D3C768C4-C633-6678-29AD-291DB2DDF47D}"/>
          </ac:spMkLst>
        </pc:spChg>
      </pc:sldChg>
      <pc:sldChg chg="del">
        <pc:chgData name="Stephanie Bradley" userId="bb573b86-6a01-430f-ba3c-43c2b2970490" providerId="ADAL" clId="{21B2BD6D-3FE8-4C23-B15C-B410EAB2517A}" dt="2024-07-18T20:17:21.865" v="439" actId="2696"/>
        <pc:sldMkLst>
          <pc:docMk/>
          <pc:sldMk cId="433090980" sldId="354"/>
        </pc:sldMkLst>
      </pc:sldChg>
      <pc:sldChg chg="del">
        <pc:chgData name="Stephanie Bradley" userId="bb573b86-6a01-430f-ba3c-43c2b2970490" providerId="ADAL" clId="{21B2BD6D-3FE8-4C23-B15C-B410EAB2517A}" dt="2024-07-18T20:17:26.112" v="440" actId="2696"/>
        <pc:sldMkLst>
          <pc:docMk/>
          <pc:sldMk cId="1993353097" sldId="355"/>
        </pc:sldMkLst>
      </pc:sldChg>
      <pc:sldChg chg="del">
        <pc:chgData name="Stephanie Bradley" userId="bb573b86-6a01-430f-ba3c-43c2b2970490" providerId="ADAL" clId="{21B2BD6D-3FE8-4C23-B15C-B410EAB2517A}" dt="2024-07-18T19:40:32.476" v="435" actId="2696"/>
        <pc:sldMkLst>
          <pc:docMk/>
          <pc:sldMk cId="2164131087" sldId="357"/>
        </pc:sldMkLst>
      </pc:sldChg>
      <pc:sldChg chg="modSp mod">
        <pc:chgData name="Stephanie Bradley" userId="bb573b86-6a01-430f-ba3c-43c2b2970490" providerId="ADAL" clId="{21B2BD6D-3FE8-4C23-B15C-B410EAB2517A}" dt="2024-07-19T06:59:45.876" v="2211" actId="20577"/>
        <pc:sldMkLst>
          <pc:docMk/>
          <pc:sldMk cId="1925693846" sldId="358"/>
        </pc:sldMkLst>
        <pc:spChg chg="mod">
          <ac:chgData name="Stephanie Bradley" userId="bb573b86-6a01-430f-ba3c-43c2b2970490" providerId="ADAL" clId="{21B2BD6D-3FE8-4C23-B15C-B410EAB2517A}" dt="2024-07-19T06:59:45.876" v="2211" actId="20577"/>
          <ac:spMkLst>
            <pc:docMk/>
            <pc:sldMk cId="1925693846" sldId="358"/>
            <ac:spMk id="2" creationId="{6DAC7CD4-7CCC-0A4C-7A39-D58BC2235B52}"/>
          </ac:spMkLst>
        </pc:spChg>
      </pc:sldChg>
      <pc:sldChg chg="del">
        <pc:chgData name="Stephanie Bradley" userId="bb573b86-6a01-430f-ba3c-43c2b2970490" providerId="ADAL" clId="{21B2BD6D-3FE8-4C23-B15C-B410EAB2517A}" dt="2024-07-18T20:16:37.715" v="438" actId="2696"/>
        <pc:sldMkLst>
          <pc:docMk/>
          <pc:sldMk cId="3629873397" sldId="359"/>
        </pc:sldMkLst>
      </pc:sldChg>
      <pc:sldChg chg="del">
        <pc:chgData name="Stephanie Bradley" userId="bb573b86-6a01-430f-ba3c-43c2b2970490" providerId="ADAL" clId="{21B2BD6D-3FE8-4C23-B15C-B410EAB2517A}" dt="2024-07-18T20:39:26.382" v="1279" actId="2696"/>
        <pc:sldMkLst>
          <pc:docMk/>
          <pc:sldMk cId="1626781828" sldId="360"/>
        </pc:sldMkLst>
      </pc:sldChg>
      <pc:sldChg chg="del">
        <pc:chgData name="Stephanie Bradley" userId="bb573b86-6a01-430f-ba3c-43c2b2970490" providerId="ADAL" clId="{21B2BD6D-3FE8-4C23-B15C-B410EAB2517A}" dt="2024-07-18T20:16:18.246" v="436" actId="2696"/>
        <pc:sldMkLst>
          <pc:docMk/>
          <pc:sldMk cId="238268924" sldId="361"/>
        </pc:sldMkLst>
      </pc:sldChg>
      <pc:sldChg chg="del">
        <pc:chgData name="Stephanie Bradley" userId="bb573b86-6a01-430f-ba3c-43c2b2970490" providerId="ADAL" clId="{21B2BD6D-3FE8-4C23-B15C-B410EAB2517A}" dt="2024-07-18T20:39:26.382" v="1279" actId="2696"/>
        <pc:sldMkLst>
          <pc:docMk/>
          <pc:sldMk cId="2612645016" sldId="362"/>
        </pc:sldMkLst>
      </pc:sldChg>
      <pc:sldChg chg="del">
        <pc:chgData name="Stephanie Bradley" userId="bb573b86-6a01-430f-ba3c-43c2b2970490" providerId="ADAL" clId="{21B2BD6D-3FE8-4C23-B15C-B410EAB2517A}" dt="2024-07-18T20:39:26.382" v="1279" actId="2696"/>
        <pc:sldMkLst>
          <pc:docMk/>
          <pc:sldMk cId="11668507" sldId="363"/>
        </pc:sldMkLst>
      </pc:sldChg>
      <pc:sldChg chg="del">
        <pc:chgData name="Stephanie Bradley" userId="bb573b86-6a01-430f-ba3c-43c2b2970490" providerId="ADAL" clId="{21B2BD6D-3FE8-4C23-B15C-B410EAB2517A}" dt="2024-07-18T20:36:39.244" v="1172" actId="2696"/>
        <pc:sldMkLst>
          <pc:docMk/>
          <pc:sldMk cId="2427533736" sldId="364"/>
        </pc:sldMkLst>
      </pc:sldChg>
      <pc:sldChg chg="del">
        <pc:chgData name="Stephanie Bradley" userId="bb573b86-6a01-430f-ba3c-43c2b2970490" providerId="ADAL" clId="{21B2BD6D-3FE8-4C23-B15C-B410EAB2517A}" dt="2024-07-18T20:39:26.382" v="1279" actId="2696"/>
        <pc:sldMkLst>
          <pc:docMk/>
          <pc:sldMk cId="1685828221" sldId="366"/>
        </pc:sldMkLst>
      </pc:sldChg>
      <pc:sldChg chg="del">
        <pc:chgData name="Stephanie Bradley" userId="bb573b86-6a01-430f-ba3c-43c2b2970490" providerId="ADAL" clId="{21B2BD6D-3FE8-4C23-B15C-B410EAB2517A}" dt="2024-07-18T20:39:26.382" v="1279" actId="2696"/>
        <pc:sldMkLst>
          <pc:docMk/>
          <pc:sldMk cId="4185049257" sldId="367"/>
        </pc:sldMkLst>
      </pc:sldChg>
      <pc:sldChg chg="del">
        <pc:chgData name="Stephanie Bradley" userId="bb573b86-6a01-430f-ba3c-43c2b2970490" providerId="ADAL" clId="{21B2BD6D-3FE8-4C23-B15C-B410EAB2517A}" dt="2024-07-18T19:40:32.476" v="435" actId="2696"/>
        <pc:sldMkLst>
          <pc:docMk/>
          <pc:sldMk cId="895055854" sldId="368"/>
        </pc:sldMkLst>
      </pc:sldChg>
      <pc:sldChg chg="del">
        <pc:chgData name="Stephanie Bradley" userId="bb573b86-6a01-430f-ba3c-43c2b2970490" providerId="ADAL" clId="{21B2BD6D-3FE8-4C23-B15C-B410EAB2517A}" dt="2024-07-18T19:40:32.476" v="435" actId="2696"/>
        <pc:sldMkLst>
          <pc:docMk/>
          <pc:sldMk cId="3288915898" sldId="369"/>
        </pc:sldMkLst>
      </pc:sldChg>
      <pc:sldChg chg="del">
        <pc:chgData name="Stephanie Bradley" userId="bb573b86-6a01-430f-ba3c-43c2b2970490" providerId="ADAL" clId="{21B2BD6D-3FE8-4C23-B15C-B410EAB2517A}" dt="2024-07-18T19:40:32.476" v="435" actId="2696"/>
        <pc:sldMkLst>
          <pc:docMk/>
          <pc:sldMk cId="3442773141" sldId="370"/>
        </pc:sldMkLst>
      </pc:sldChg>
      <pc:sldChg chg="modSp mod">
        <pc:chgData name="Stephanie Bradley" userId="bb573b86-6a01-430f-ba3c-43c2b2970490" providerId="ADAL" clId="{21B2BD6D-3FE8-4C23-B15C-B410EAB2517A}" dt="2024-07-19T07:07:21.443" v="2270" actId="20577"/>
        <pc:sldMkLst>
          <pc:docMk/>
          <pc:sldMk cId="1472028301" sldId="372"/>
        </pc:sldMkLst>
        <pc:spChg chg="mod">
          <ac:chgData name="Stephanie Bradley" userId="bb573b86-6a01-430f-ba3c-43c2b2970490" providerId="ADAL" clId="{21B2BD6D-3FE8-4C23-B15C-B410EAB2517A}" dt="2024-07-19T07:07:21.443" v="2270" actId="20577"/>
          <ac:spMkLst>
            <pc:docMk/>
            <pc:sldMk cId="1472028301" sldId="372"/>
            <ac:spMk id="3" creationId="{BBBC9534-5B9B-605C-3C4D-80E82EF48ED5}"/>
          </ac:spMkLst>
        </pc:spChg>
      </pc:sldChg>
      <pc:sldChg chg="modSp mod">
        <pc:chgData name="Stephanie Bradley" userId="bb573b86-6a01-430f-ba3c-43c2b2970490" providerId="ADAL" clId="{21B2BD6D-3FE8-4C23-B15C-B410EAB2517A}" dt="2024-07-19T07:11:09.112" v="2429" actId="20577"/>
        <pc:sldMkLst>
          <pc:docMk/>
          <pc:sldMk cId="417300106" sldId="374"/>
        </pc:sldMkLst>
        <pc:spChg chg="mod">
          <ac:chgData name="Stephanie Bradley" userId="bb573b86-6a01-430f-ba3c-43c2b2970490" providerId="ADAL" clId="{21B2BD6D-3FE8-4C23-B15C-B410EAB2517A}" dt="2024-07-19T07:11:09.112" v="2429" actId="20577"/>
          <ac:spMkLst>
            <pc:docMk/>
            <pc:sldMk cId="417300106" sldId="374"/>
            <ac:spMk id="3" creationId="{1F2FE4ED-A6EB-E4E3-F66B-B90FA71346BD}"/>
          </ac:spMkLst>
        </pc:spChg>
      </pc:sldChg>
      <pc:sldChg chg="addSp delSp modSp mod modClrScheme chgLayout">
        <pc:chgData name="Stephanie Bradley" userId="bb573b86-6a01-430f-ba3c-43c2b2970490" providerId="ADAL" clId="{21B2BD6D-3FE8-4C23-B15C-B410EAB2517A}" dt="2024-07-19T07:00:02.025" v="2212" actId="5793"/>
        <pc:sldMkLst>
          <pc:docMk/>
          <pc:sldMk cId="2158878995" sldId="375"/>
        </pc:sldMkLst>
        <pc:spChg chg="mod ord">
          <ac:chgData name="Stephanie Bradley" userId="bb573b86-6a01-430f-ba3c-43c2b2970490" providerId="ADAL" clId="{21B2BD6D-3FE8-4C23-B15C-B410EAB2517A}" dt="2024-07-19T06:07:54.694" v="1558" actId="20577"/>
          <ac:spMkLst>
            <pc:docMk/>
            <pc:sldMk cId="2158878995" sldId="375"/>
            <ac:spMk id="2" creationId="{9D4E2071-3705-A3CA-61DB-C9752A69C215}"/>
          </ac:spMkLst>
        </pc:spChg>
        <pc:spChg chg="del mod">
          <ac:chgData name="Stephanie Bradley" userId="bb573b86-6a01-430f-ba3c-43c2b2970490" providerId="ADAL" clId="{21B2BD6D-3FE8-4C23-B15C-B410EAB2517A}" dt="2024-07-19T06:06:20.201" v="1412" actId="478"/>
          <ac:spMkLst>
            <pc:docMk/>
            <pc:sldMk cId="2158878995" sldId="375"/>
            <ac:spMk id="3" creationId="{9B842E56-592A-6601-D309-C42F3CECE2F1}"/>
          </ac:spMkLst>
        </pc:spChg>
        <pc:spChg chg="mod ord">
          <ac:chgData name="Stephanie Bradley" userId="bb573b86-6a01-430f-ba3c-43c2b2970490" providerId="ADAL" clId="{21B2BD6D-3FE8-4C23-B15C-B410EAB2517A}" dt="2024-07-19T07:00:02.025" v="2212" actId="5793"/>
          <ac:spMkLst>
            <pc:docMk/>
            <pc:sldMk cId="2158878995" sldId="375"/>
            <ac:spMk id="4" creationId="{9902362A-B41D-6AEB-733B-3CB263AED82E}"/>
          </ac:spMkLst>
        </pc:spChg>
        <pc:spChg chg="del mod ord">
          <ac:chgData name="Stephanie Bradley" userId="bb573b86-6a01-430f-ba3c-43c2b2970490" providerId="ADAL" clId="{21B2BD6D-3FE8-4C23-B15C-B410EAB2517A}" dt="2024-07-19T06:06:29.114" v="1415" actId="478"/>
          <ac:spMkLst>
            <pc:docMk/>
            <pc:sldMk cId="2158878995" sldId="375"/>
            <ac:spMk id="5" creationId="{84439E47-9ED0-E325-C2FD-8D23D704A885}"/>
          </ac:spMkLst>
        </pc:spChg>
        <pc:spChg chg="del mod ord">
          <ac:chgData name="Stephanie Bradley" userId="bb573b86-6a01-430f-ba3c-43c2b2970490" providerId="ADAL" clId="{21B2BD6D-3FE8-4C23-B15C-B410EAB2517A}" dt="2024-07-19T06:06:48.071" v="1420" actId="478"/>
          <ac:spMkLst>
            <pc:docMk/>
            <pc:sldMk cId="2158878995" sldId="375"/>
            <ac:spMk id="6" creationId="{EEED1776-8308-F1AB-7D46-7EB646EE6D88}"/>
          </ac:spMkLst>
        </pc:spChg>
        <pc:spChg chg="add del mod">
          <ac:chgData name="Stephanie Bradley" userId="bb573b86-6a01-430f-ba3c-43c2b2970490" providerId="ADAL" clId="{21B2BD6D-3FE8-4C23-B15C-B410EAB2517A}" dt="2024-07-19T06:06:25.660" v="1413" actId="700"/>
          <ac:spMkLst>
            <pc:docMk/>
            <pc:sldMk cId="2158878995" sldId="375"/>
            <ac:spMk id="8" creationId="{2FC31003-9F91-46C2-D78C-AC10FC026D0B}"/>
          </ac:spMkLst>
        </pc:spChg>
      </pc:sldChg>
      <pc:sldChg chg="modSp mod ord">
        <pc:chgData name="Stephanie Bradley" userId="bb573b86-6a01-430f-ba3c-43c2b2970490" providerId="ADAL" clId="{21B2BD6D-3FE8-4C23-B15C-B410EAB2517A}" dt="2024-07-19T07:29:24.327" v="2713"/>
        <pc:sldMkLst>
          <pc:docMk/>
          <pc:sldMk cId="2278037135" sldId="377"/>
        </pc:sldMkLst>
        <pc:spChg chg="mod">
          <ac:chgData name="Stephanie Bradley" userId="bb573b86-6a01-430f-ba3c-43c2b2970490" providerId="ADAL" clId="{21B2BD6D-3FE8-4C23-B15C-B410EAB2517A}" dt="2024-07-19T06:49:01.971" v="1680" actId="122"/>
          <ac:spMkLst>
            <pc:docMk/>
            <pc:sldMk cId="2278037135" sldId="377"/>
            <ac:spMk id="2" creationId="{64A8B62A-514D-CA45-C7EA-FFD196A65CCB}"/>
          </ac:spMkLst>
        </pc:spChg>
        <pc:spChg chg="mod">
          <ac:chgData name="Stephanie Bradley" userId="bb573b86-6a01-430f-ba3c-43c2b2970490" providerId="ADAL" clId="{21B2BD6D-3FE8-4C23-B15C-B410EAB2517A}" dt="2024-07-19T06:49:17.892" v="1688" actId="20577"/>
          <ac:spMkLst>
            <pc:docMk/>
            <pc:sldMk cId="2278037135" sldId="377"/>
            <ac:spMk id="4" creationId="{98ECCAFB-FF25-82F7-1E25-66C9BEC3F309}"/>
          </ac:spMkLst>
        </pc:spChg>
        <pc:spChg chg="mod">
          <ac:chgData name="Stephanie Bradley" userId="bb573b86-6a01-430f-ba3c-43c2b2970490" providerId="ADAL" clId="{21B2BD6D-3FE8-4C23-B15C-B410EAB2517A}" dt="2024-07-19T06:50:01.952" v="1821" actId="20577"/>
          <ac:spMkLst>
            <pc:docMk/>
            <pc:sldMk cId="2278037135" sldId="377"/>
            <ac:spMk id="6" creationId="{297E2FEE-562D-C7A7-58E1-C110A6A76D97}"/>
          </ac:spMkLst>
        </pc:spChg>
      </pc:sldChg>
      <pc:sldChg chg="modSp mod">
        <pc:chgData name="Stephanie Bradley" userId="bb573b86-6a01-430f-ba3c-43c2b2970490" providerId="ADAL" clId="{21B2BD6D-3FE8-4C23-B15C-B410EAB2517A}" dt="2024-07-19T07:29:02.961" v="2711" actId="14100"/>
        <pc:sldMkLst>
          <pc:docMk/>
          <pc:sldMk cId="2103631928" sldId="378"/>
        </pc:sldMkLst>
        <pc:spChg chg="mod">
          <ac:chgData name="Stephanie Bradley" userId="bb573b86-6a01-430f-ba3c-43c2b2970490" providerId="ADAL" clId="{21B2BD6D-3FE8-4C23-B15C-B410EAB2517A}" dt="2024-07-19T07:27:50.321" v="2679" actId="113"/>
          <ac:spMkLst>
            <pc:docMk/>
            <pc:sldMk cId="2103631928" sldId="378"/>
            <ac:spMk id="2" creationId="{F33A165A-F8D4-AC1C-B75F-7CE47899AD26}"/>
          </ac:spMkLst>
        </pc:spChg>
        <pc:spChg chg="mod">
          <ac:chgData name="Stephanie Bradley" userId="bb573b86-6a01-430f-ba3c-43c2b2970490" providerId="ADAL" clId="{21B2BD6D-3FE8-4C23-B15C-B410EAB2517A}" dt="2024-07-19T07:28:02.352" v="2682" actId="14100"/>
          <ac:spMkLst>
            <pc:docMk/>
            <pc:sldMk cId="2103631928" sldId="378"/>
            <ac:spMk id="3" creationId="{018336DB-6453-11A6-E993-607E2FB3AC75}"/>
          </ac:spMkLst>
        </pc:spChg>
        <pc:spChg chg="mod">
          <ac:chgData name="Stephanie Bradley" userId="bb573b86-6a01-430f-ba3c-43c2b2970490" providerId="ADAL" clId="{21B2BD6D-3FE8-4C23-B15C-B410EAB2517A}" dt="2024-07-19T07:29:02.961" v="2711" actId="14100"/>
          <ac:spMkLst>
            <pc:docMk/>
            <pc:sldMk cId="2103631928" sldId="378"/>
            <ac:spMk id="4" creationId="{6C8CBD9D-5D80-3032-2DC2-29DF5FB82B5F}"/>
          </ac:spMkLst>
        </pc:spChg>
        <pc:spChg chg="mod">
          <ac:chgData name="Stephanie Bradley" userId="bb573b86-6a01-430f-ba3c-43c2b2970490" providerId="ADAL" clId="{21B2BD6D-3FE8-4C23-B15C-B410EAB2517A}" dt="2024-07-19T07:28:06.033" v="2683" actId="14100"/>
          <ac:spMkLst>
            <pc:docMk/>
            <pc:sldMk cId="2103631928" sldId="378"/>
            <ac:spMk id="5" creationId="{797ADF8F-935E-7397-F906-99EAE4BA62F2}"/>
          </ac:spMkLst>
        </pc:spChg>
        <pc:spChg chg="mod">
          <ac:chgData name="Stephanie Bradley" userId="bb573b86-6a01-430f-ba3c-43c2b2970490" providerId="ADAL" clId="{21B2BD6D-3FE8-4C23-B15C-B410EAB2517A}" dt="2024-07-19T07:28:45.687" v="2710" actId="5793"/>
          <ac:spMkLst>
            <pc:docMk/>
            <pc:sldMk cId="2103631928" sldId="378"/>
            <ac:spMk id="6" creationId="{191FBF4C-7C4E-90AE-BB13-F2331625E263}"/>
          </ac:spMkLst>
        </pc:spChg>
      </pc:sldChg>
      <pc:sldChg chg="modSp new mod">
        <pc:chgData name="Stephanie Bradley" userId="bb573b86-6a01-430f-ba3c-43c2b2970490" providerId="ADAL" clId="{21B2BD6D-3FE8-4C23-B15C-B410EAB2517A}" dt="2024-07-19T06:57:53.379" v="2105" actId="113"/>
        <pc:sldMkLst>
          <pc:docMk/>
          <pc:sldMk cId="2474041010" sldId="379"/>
        </pc:sldMkLst>
        <pc:spChg chg="mod">
          <ac:chgData name="Stephanie Bradley" userId="bb573b86-6a01-430f-ba3c-43c2b2970490" providerId="ADAL" clId="{21B2BD6D-3FE8-4C23-B15C-B410EAB2517A}" dt="2024-07-19T06:57:53.379" v="2105" actId="113"/>
          <ac:spMkLst>
            <pc:docMk/>
            <pc:sldMk cId="2474041010" sldId="379"/>
            <ac:spMk id="2" creationId="{612AFED3-EA80-E5DF-BD6B-E602740976A2}"/>
          </ac:spMkLst>
        </pc:spChg>
      </pc:sldChg>
      <pc:sldChg chg="modSp new mod modAnim">
        <pc:chgData name="Stephanie Bradley" userId="bb573b86-6a01-430f-ba3c-43c2b2970490" providerId="ADAL" clId="{21B2BD6D-3FE8-4C23-B15C-B410EAB2517A}" dt="2024-07-18T20:41:10.165" v="1371"/>
        <pc:sldMkLst>
          <pc:docMk/>
          <pc:sldMk cId="3546850753" sldId="380"/>
        </pc:sldMkLst>
        <pc:spChg chg="mod">
          <ac:chgData name="Stephanie Bradley" userId="bb573b86-6a01-430f-ba3c-43c2b2970490" providerId="ADAL" clId="{21B2BD6D-3FE8-4C23-B15C-B410EAB2517A}" dt="2024-07-18T20:31:53.785" v="1021" actId="207"/>
          <ac:spMkLst>
            <pc:docMk/>
            <pc:sldMk cId="3546850753" sldId="380"/>
            <ac:spMk id="2" creationId="{29B41F63-C7EC-E152-AFE0-BA7A10527A2F}"/>
          </ac:spMkLst>
        </pc:spChg>
        <pc:spChg chg="mod">
          <ac:chgData name="Stephanie Bradley" userId="bb573b86-6a01-430f-ba3c-43c2b2970490" providerId="ADAL" clId="{21B2BD6D-3FE8-4C23-B15C-B410EAB2517A}" dt="2024-07-18T20:31:46.440" v="1019" actId="14100"/>
          <ac:spMkLst>
            <pc:docMk/>
            <pc:sldMk cId="3546850753" sldId="380"/>
            <ac:spMk id="3" creationId="{A28F0A08-11B6-E37D-5A86-264FDA3E2B3B}"/>
          </ac:spMkLst>
        </pc:spChg>
      </pc:sldChg>
      <pc:sldChg chg="modSp mod">
        <pc:chgData name="Stephanie Bradley" userId="bb573b86-6a01-430f-ba3c-43c2b2970490" providerId="ADAL" clId="{21B2BD6D-3FE8-4C23-B15C-B410EAB2517A}" dt="2024-07-19T07:09:33.408" v="2385" actId="113"/>
        <pc:sldMkLst>
          <pc:docMk/>
          <pc:sldMk cId="853407045" sldId="381"/>
        </pc:sldMkLst>
        <pc:spChg chg="mod">
          <ac:chgData name="Stephanie Bradley" userId="bb573b86-6a01-430f-ba3c-43c2b2970490" providerId="ADAL" clId="{21B2BD6D-3FE8-4C23-B15C-B410EAB2517A}" dt="2024-07-19T07:09:33.408" v="2385" actId="113"/>
          <ac:spMkLst>
            <pc:docMk/>
            <pc:sldMk cId="853407045" sldId="381"/>
            <ac:spMk id="2" creationId="{832BE270-12D4-9C10-632F-5B24AC12E832}"/>
          </ac:spMkLst>
        </pc:spChg>
        <pc:spChg chg="mod">
          <ac:chgData name="Stephanie Bradley" userId="bb573b86-6a01-430f-ba3c-43c2b2970490" providerId="ADAL" clId="{21B2BD6D-3FE8-4C23-B15C-B410EAB2517A}" dt="2024-07-19T07:09:26.837" v="2383" actId="20577"/>
          <ac:spMkLst>
            <pc:docMk/>
            <pc:sldMk cId="853407045" sldId="381"/>
            <ac:spMk id="3" creationId="{ECC5B3D9-0F57-93B4-429E-219D81FEF470}"/>
          </ac:spMkLst>
        </pc:spChg>
      </pc:sldChg>
      <pc:sldChg chg="modSp new del mod">
        <pc:chgData name="Stephanie Bradley" userId="bb573b86-6a01-430f-ba3c-43c2b2970490" providerId="ADAL" clId="{21B2BD6D-3FE8-4C23-B15C-B410EAB2517A}" dt="2024-07-19T07:08:00.951" v="2271" actId="2696"/>
        <pc:sldMkLst>
          <pc:docMk/>
          <pc:sldMk cId="1897893177" sldId="381"/>
        </pc:sldMkLst>
        <pc:spChg chg="mod">
          <ac:chgData name="Stephanie Bradley" userId="bb573b86-6a01-430f-ba3c-43c2b2970490" providerId="ADAL" clId="{21B2BD6D-3FE8-4C23-B15C-B410EAB2517A}" dt="2024-07-18T20:37:08.452" v="1193" actId="20577"/>
          <ac:spMkLst>
            <pc:docMk/>
            <pc:sldMk cId="1897893177" sldId="381"/>
            <ac:spMk id="2" creationId="{832BE270-12D4-9C10-632F-5B24AC12E832}"/>
          </ac:spMkLst>
        </pc:spChg>
        <pc:spChg chg="mod">
          <ac:chgData name="Stephanie Bradley" userId="bb573b86-6a01-430f-ba3c-43c2b2970490" providerId="ADAL" clId="{21B2BD6D-3FE8-4C23-B15C-B410EAB2517A}" dt="2024-07-18T20:37:18.795" v="1229" actId="20577"/>
          <ac:spMkLst>
            <pc:docMk/>
            <pc:sldMk cId="1897893177" sldId="381"/>
            <ac:spMk id="3" creationId="{ECC5B3D9-0F57-93B4-429E-219D81FEF470}"/>
          </ac:spMkLst>
        </pc:spChg>
      </pc:sldChg>
      <pc:sldChg chg="addSp delSp modSp new mod ord setBg">
        <pc:chgData name="Stephanie Bradley" userId="bb573b86-6a01-430f-ba3c-43c2b2970490" providerId="ADAL" clId="{21B2BD6D-3FE8-4C23-B15C-B410EAB2517A}" dt="2024-07-19T06:47:26.393" v="1666"/>
        <pc:sldMkLst>
          <pc:docMk/>
          <pc:sldMk cId="553341312" sldId="382"/>
        </pc:sldMkLst>
        <pc:spChg chg="del mod">
          <ac:chgData name="Stephanie Bradley" userId="bb573b86-6a01-430f-ba3c-43c2b2970490" providerId="ADAL" clId="{21B2BD6D-3FE8-4C23-B15C-B410EAB2517A}" dt="2024-07-18T20:43:51.863" v="1377" actId="26606"/>
          <ac:spMkLst>
            <pc:docMk/>
            <pc:sldMk cId="553341312" sldId="382"/>
            <ac:spMk id="2" creationId="{AC0B9FC4-387F-975D-54B7-95EE7B815AEA}"/>
          </ac:spMkLst>
        </pc:spChg>
        <pc:spChg chg="del">
          <ac:chgData name="Stephanie Bradley" userId="bb573b86-6a01-430f-ba3c-43c2b2970490" providerId="ADAL" clId="{21B2BD6D-3FE8-4C23-B15C-B410EAB2517A}" dt="2024-07-18T20:43:45.504" v="1373"/>
          <ac:spMkLst>
            <pc:docMk/>
            <pc:sldMk cId="553341312" sldId="382"/>
            <ac:spMk id="3" creationId="{513AD986-73CA-58AB-C987-BFDB6A425E14}"/>
          </ac:spMkLst>
        </pc:spChg>
        <pc:spChg chg="add">
          <ac:chgData name="Stephanie Bradley" userId="bb573b86-6a01-430f-ba3c-43c2b2970490" providerId="ADAL" clId="{21B2BD6D-3FE8-4C23-B15C-B410EAB2517A}" dt="2024-07-18T20:43:51.863" v="1377" actId="26606"/>
          <ac:spMkLst>
            <pc:docMk/>
            <pc:sldMk cId="553341312" sldId="382"/>
            <ac:spMk id="10" creationId="{42A4FC2C-047E-45A5-965D-8E1E3BF09BC6}"/>
          </ac:spMkLst>
        </pc:spChg>
        <pc:picChg chg="add mod">
          <ac:chgData name="Stephanie Bradley" userId="bb573b86-6a01-430f-ba3c-43c2b2970490" providerId="ADAL" clId="{21B2BD6D-3FE8-4C23-B15C-B410EAB2517A}" dt="2024-07-18T20:43:51.863" v="1377" actId="26606"/>
          <ac:picMkLst>
            <pc:docMk/>
            <pc:sldMk cId="553341312" sldId="382"/>
            <ac:picMk id="5" creationId="{71586C49-A139-43BD-0B62-61CFCB5F315D}"/>
          </ac:picMkLst>
        </pc:picChg>
      </pc:sldChg>
      <pc:sldChg chg="modSp add mod">
        <pc:chgData name="Stephanie Bradley" userId="bb573b86-6a01-430f-ba3c-43c2b2970490" providerId="ADAL" clId="{21B2BD6D-3FE8-4C23-B15C-B410EAB2517A}" dt="2024-07-19T06:39:11.391" v="1643" actId="20577"/>
        <pc:sldMkLst>
          <pc:docMk/>
          <pc:sldMk cId="2680684730" sldId="383"/>
        </pc:sldMkLst>
        <pc:spChg chg="mod">
          <ac:chgData name="Stephanie Bradley" userId="bb573b86-6a01-430f-ba3c-43c2b2970490" providerId="ADAL" clId="{21B2BD6D-3FE8-4C23-B15C-B410EAB2517A}" dt="2024-07-19T06:39:02.002" v="1630" actId="20577"/>
          <ac:spMkLst>
            <pc:docMk/>
            <pc:sldMk cId="2680684730" sldId="383"/>
            <ac:spMk id="2" creationId="{9D4E2071-3705-A3CA-61DB-C9752A69C215}"/>
          </ac:spMkLst>
        </pc:spChg>
        <pc:spChg chg="mod">
          <ac:chgData name="Stephanie Bradley" userId="bb573b86-6a01-430f-ba3c-43c2b2970490" providerId="ADAL" clId="{21B2BD6D-3FE8-4C23-B15C-B410EAB2517A}" dt="2024-07-19T06:39:11.391" v="1643" actId="20577"/>
          <ac:spMkLst>
            <pc:docMk/>
            <pc:sldMk cId="2680684730" sldId="383"/>
            <ac:spMk id="4" creationId="{9902362A-B41D-6AEB-733B-3CB263AED82E}"/>
          </ac:spMkLst>
        </pc:spChg>
      </pc:sldChg>
      <pc:sldChg chg="addSp delSp modSp new mod setBg">
        <pc:chgData name="Stephanie Bradley" userId="bb573b86-6a01-430f-ba3c-43c2b2970490" providerId="ADAL" clId="{21B2BD6D-3FE8-4C23-B15C-B410EAB2517A}" dt="2024-07-19T07:03:01.461" v="2226" actId="20577"/>
        <pc:sldMkLst>
          <pc:docMk/>
          <pc:sldMk cId="603668268" sldId="384"/>
        </pc:sldMkLst>
        <pc:spChg chg="mod ord">
          <ac:chgData name="Stephanie Bradley" userId="bb573b86-6a01-430f-ba3c-43c2b2970490" providerId="ADAL" clId="{21B2BD6D-3FE8-4C23-B15C-B410EAB2517A}" dt="2024-07-19T07:03:01.461" v="2226" actId="20577"/>
          <ac:spMkLst>
            <pc:docMk/>
            <pc:sldMk cId="603668268" sldId="384"/>
            <ac:spMk id="2" creationId="{85874040-8DD8-5DDA-2319-D4B691315300}"/>
          </ac:spMkLst>
        </pc:spChg>
        <pc:spChg chg="del">
          <ac:chgData name="Stephanie Bradley" userId="bb573b86-6a01-430f-ba3c-43c2b2970490" providerId="ADAL" clId="{21B2BD6D-3FE8-4C23-B15C-B410EAB2517A}" dt="2024-07-19T07:02:32.072" v="2213" actId="931"/>
          <ac:spMkLst>
            <pc:docMk/>
            <pc:sldMk cId="603668268" sldId="384"/>
            <ac:spMk id="3" creationId="{B4CF9A41-7E66-A6E6-9C65-CE9A92D601A0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14" creationId="{7E734232-46A8-4884-9A59-B7E3BA4BC313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16" creationId="{D346B8D2-3218-41A5-B817-9ABFB108C6DA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18" creationId="{51E014CA-4279-4E70-AC56-0BBEBF92C298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20" creationId="{28B3DCF8-9D1E-4907-B1EC-98D11BC16F55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22" creationId="{88D6B9EF-FF47-487C-8B82-F9F2B9A54AD6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24" creationId="{5717D090-7948-433A-AED2-EA1A98E6F0B3}"/>
          </ac:spMkLst>
        </pc:spChg>
        <pc:spChg chg="add">
          <ac:chgData name="Stephanie Bradley" userId="bb573b86-6a01-430f-ba3c-43c2b2970490" providerId="ADAL" clId="{21B2BD6D-3FE8-4C23-B15C-B410EAB2517A}" dt="2024-07-19T07:02:51.493" v="2221" actId="26606"/>
          <ac:spMkLst>
            <pc:docMk/>
            <pc:sldMk cId="603668268" sldId="384"/>
            <ac:spMk id="26" creationId="{D618C3E8-8260-4E23-8BA1-C2C3E80BEF9F}"/>
          </ac:spMkLst>
        </pc:spChg>
        <pc:picChg chg="add mod">
          <ac:chgData name="Stephanie Bradley" userId="bb573b86-6a01-430f-ba3c-43c2b2970490" providerId="ADAL" clId="{21B2BD6D-3FE8-4C23-B15C-B410EAB2517A}" dt="2024-07-19T07:02:51.493" v="2221" actId="26606"/>
          <ac:picMkLst>
            <pc:docMk/>
            <pc:sldMk cId="603668268" sldId="384"/>
            <ac:picMk id="5" creationId="{236974DB-A53E-85E1-5568-8A8BC8A3108E}"/>
          </ac:picMkLst>
        </pc:picChg>
        <pc:picChg chg="add mod">
          <ac:chgData name="Stephanie Bradley" userId="bb573b86-6a01-430f-ba3c-43c2b2970490" providerId="ADAL" clId="{21B2BD6D-3FE8-4C23-B15C-B410EAB2517A}" dt="2024-07-19T07:02:51.493" v="2221" actId="26606"/>
          <ac:picMkLst>
            <pc:docMk/>
            <pc:sldMk cId="603668268" sldId="384"/>
            <ac:picMk id="7" creationId="{1D74FB58-4DC3-6697-A27D-D7C962ADBADA}"/>
          </ac:picMkLst>
        </pc:picChg>
        <pc:picChg chg="add mod ord">
          <ac:chgData name="Stephanie Bradley" userId="bb573b86-6a01-430f-ba3c-43c2b2970490" providerId="ADAL" clId="{21B2BD6D-3FE8-4C23-B15C-B410EAB2517A}" dt="2024-07-19T07:02:51.493" v="2221" actId="26606"/>
          <ac:picMkLst>
            <pc:docMk/>
            <pc:sldMk cId="603668268" sldId="384"/>
            <ac:picMk id="9" creationId="{A78F5C72-5555-DF6B-E2CB-BF47D98D7627}"/>
          </ac:picMkLst>
        </pc:picChg>
      </pc:sldChg>
      <pc:sldChg chg="modSp new mod ord">
        <pc:chgData name="Stephanie Bradley" userId="bb573b86-6a01-430f-ba3c-43c2b2970490" providerId="ADAL" clId="{21B2BD6D-3FE8-4C23-B15C-B410EAB2517A}" dt="2024-07-19T07:33:21.723" v="2752"/>
        <pc:sldMkLst>
          <pc:docMk/>
          <pc:sldMk cId="3272944850" sldId="385"/>
        </pc:sldMkLst>
        <pc:spChg chg="mod">
          <ac:chgData name="Stephanie Bradley" userId="bb573b86-6a01-430f-ba3c-43c2b2970490" providerId="ADAL" clId="{21B2BD6D-3FE8-4C23-B15C-B410EAB2517A}" dt="2024-07-19T06:50:28.082" v="1829" actId="20577"/>
          <ac:spMkLst>
            <pc:docMk/>
            <pc:sldMk cId="3272944850" sldId="385"/>
            <ac:spMk id="2" creationId="{BEB74B63-29D5-91B2-2347-D5086D0DFD12}"/>
          </ac:spMkLst>
        </pc:spChg>
        <pc:spChg chg="mod">
          <ac:chgData name="Stephanie Bradley" userId="bb573b86-6a01-430f-ba3c-43c2b2970490" providerId="ADAL" clId="{21B2BD6D-3FE8-4C23-B15C-B410EAB2517A}" dt="2024-07-19T07:26:18.303" v="2636"/>
          <ac:spMkLst>
            <pc:docMk/>
            <pc:sldMk cId="3272944850" sldId="385"/>
            <ac:spMk id="3" creationId="{B26D2AFD-4343-775D-5364-0C7951AD684C}"/>
          </ac:spMkLst>
        </pc:spChg>
      </pc:sldChg>
      <pc:sldChg chg="modSp new mod">
        <pc:chgData name="Stephanie Bradley" userId="bb573b86-6a01-430f-ba3c-43c2b2970490" providerId="ADAL" clId="{21B2BD6D-3FE8-4C23-B15C-B410EAB2517A}" dt="2024-07-19T11:37:58.004" v="2773" actId="20577"/>
        <pc:sldMkLst>
          <pc:docMk/>
          <pc:sldMk cId="2940561117" sldId="386"/>
        </pc:sldMkLst>
        <pc:spChg chg="mod">
          <ac:chgData name="Stephanie Bradley" userId="bb573b86-6a01-430f-ba3c-43c2b2970490" providerId="ADAL" clId="{21B2BD6D-3FE8-4C23-B15C-B410EAB2517A}" dt="2024-07-19T06:52:08.335" v="1967" actId="20577"/>
          <ac:spMkLst>
            <pc:docMk/>
            <pc:sldMk cId="2940561117" sldId="386"/>
            <ac:spMk id="2" creationId="{61863CAD-ADB5-46AB-B628-FC6E733D89E3}"/>
          </ac:spMkLst>
        </pc:spChg>
        <pc:spChg chg="mod">
          <ac:chgData name="Stephanie Bradley" userId="bb573b86-6a01-430f-ba3c-43c2b2970490" providerId="ADAL" clId="{21B2BD6D-3FE8-4C23-B15C-B410EAB2517A}" dt="2024-07-19T11:37:58.004" v="2773" actId="20577"/>
          <ac:spMkLst>
            <pc:docMk/>
            <pc:sldMk cId="2940561117" sldId="386"/>
            <ac:spMk id="3" creationId="{2CFE0761-3BCB-5829-93C3-141F8B169B08}"/>
          </ac:spMkLst>
        </pc:spChg>
      </pc:sldChg>
      <pc:sldChg chg="modSp new mod">
        <pc:chgData name="Stephanie Bradley" userId="bb573b86-6a01-430f-ba3c-43c2b2970490" providerId="ADAL" clId="{21B2BD6D-3FE8-4C23-B15C-B410EAB2517A}" dt="2024-07-19T06:59:29.317" v="2202" actId="113"/>
        <pc:sldMkLst>
          <pc:docMk/>
          <pc:sldMk cId="2480558909" sldId="387"/>
        </pc:sldMkLst>
        <pc:spChg chg="mod">
          <ac:chgData name="Stephanie Bradley" userId="bb573b86-6a01-430f-ba3c-43c2b2970490" providerId="ADAL" clId="{21B2BD6D-3FE8-4C23-B15C-B410EAB2517A}" dt="2024-07-19T06:59:29.317" v="2202" actId="113"/>
          <ac:spMkLst>
            <pc:docMk/>
            <pc:sldMk cId="2480558909" sldId="387"/>
            <ac:spMk id="2" creationId="{AA7B43A5-9A7E-40BA-0A41-EC3D33D71F16}"/>
          </ac:spMkLst>
        </pc:spChg>
        <pc:spChg chg="mod">
          <ac:chgData name="Stephanie Bradley" userId="bb573b86-6a01-430f-ba3c-43c2b2970490" providerId="ADAL" clId="{21B2BD6D-3FE8-4C23-B15C-B410EAB2517A}" dt="2024-07-19T06:59:23.642" v="2200" actId="20577"/>
          <ac:spMkLst>
            <pc:docMk/>
            <pc:sldMk cId="2480558909" sldId="387"/>
            <ac:spMk id="3" creationId="{14040463-541A-0774-3DC3-0555DC1DE8D6}"/>
          </ac:spMkLst>
        </pc:spChg>
      </pc:sldChg>
      <pc:sldChg chg="addSp modSp new mod ord setBg">
        <pc:chgData name="Stephanie Bradley" userId="bb573b86-6a01-430f-ba3c-43c2b2970490" providerId="ADAL" clId="{21B2BD6D-3FE8-4C23-B15C-B410EAB2517A}" dt="2024-07-19T07:35:41.649" v="2771"/>
        <pc:sldMkLst>
          <pc:docMk/>
          <pc:sldMk cId="3623995187" sldId="388"/>
        </pc:sldMkLst>
        <pc:spChg chg="add">
          <ac:chgData name="Stephanie Bradley" userId="bb573b86-6a01-430f-ba3c-43c2b2970490" providerId="ADAL" clId="{21B2BD6D-3FE8-4C23-B15C-B410EAB2517A}" dt="2024-07-19T07:19:30.545" v="2634" actId="26606"/>
          <ac:spMkLst>
            <pc:docMk/>
            <pc:sldMk cId="3623995187" sldId="388"/>
            <ac:spMk id="8" creationId="{42A4FC2C-047E-45A5-965D-8E1E3BF09BC6}"/>
          </ac:spMkLst>
        </pc:spChg>
        <pc:picChg chg="add mod">
          <ac:chgData name="Stephanie Bradley" userId="bb573b86-6a01-430f-ba3c-43c2b2970490" providerId="ADAL" clId="{21B2BD6D-3FE8-4C23-B15C-B410EAB2517A}" dt="2024-07-19T07:19:30.545" v="2634" actId="26606"/>
          <ac:picMkLst>
            <pc:docMk/>
            <pc:sldMk cId="3623995187" sldId="388"/>
            <ac:picMk id="3" creationId="{5945EAA1-9A8C-DD7B-9C43-D202F417E1A8}"/>
          </ac:picMkLst>
        </pc:picChg>
      </pc:sldChg>
      <pc:sldChg chg="addSp delSp modSp new mod setBg">
        <pc:chgData name="Stephanie Bradley" userId="bb573b86-6a01-430f-ba3c-43c2b2970490" providerId="ADAL" clId="{21B2BD6D-3FE8-4C23-B15C-B410EAB2517A}" dt="2024-07-19T07:31:54.979" v="2746" actId="113"/>
        <pc:sldMkLst>
          <pc:docMk/>
          <pc:sldMk cId="1944508448" sldId="389"/>
        </pc:sldMkLst>
        <pc:spChg chg="mod ord">
          <ac:chgData name="Stephanie Bradley" userId="bb573b86-6a01-430f-ba3c-43c2b2970490" providerId="ADAL" clId="{21B2BD6D-3FE8-4C23-B15C-B410EAB2517A}" dt="2024-07-19T07:31:54.979" v="2746" actId="113"/>
          <ac:spMkLst>
            <pc:docMk/>
            <pc:sldMk cId="1944508448" sldId="389"/>
            <ac:spMk id="2" creationId="{CFCB1F62-A7A0-3C00-53C4-7BB6DF6A37FF}"/>
          </ac:spMkLst>
        </pc:spChg>
        <pc:spChg chg="del">
          <ac:chgData name="Stephanie Bradley" userId="bb573b86-6a01-430f-ba3c-43c2b2970490" providerId="ADAL" clId="{21B2BD6D-3FE8-4C23-B15C-B410EAB2517A}" dt="2024-07-19T07:29:54.568" v="2720" actId="931"/>
          <ac:spMkLst>
            <pc:docMk/>
            <pc:sldMk cId="1944508448" sldId="389"/>
            <ac:spMk id="3" creationId="{642C088E-DA6C-EC88-6D21-4A7A52C27B1E}"/>
          </ac:spMkLst>
        </pc:spChg>
        <pc:spChg chg="add del">
          <ac:chgData name="Stephanie Bradley" userId="bb573b86-6a01-430f-ba3c-43c2b2970490" providerId="ADAL" clId="{21B2BD6D-3FE8-4C23-B15C-B410EAB2517A}" dt="2024-07-19T07:31:21.715" v="2742" actId="26606"/>
          <ac:spMkLst>
            <pc:docMk/>
            <pc:sldMk cId="1944508448" sldId="389"/>
            <ac:spMk id="16" creationId="{398F3DEE-0E56-499F-AFAE-C2DA7C2C815B}"/>
          </ac:spMkLst>
        </pc:spChg>
        <pc:spChg chg="add del">
          <ac:chgData name="Stephanie Bradley" userId="bb573b86-6a01-430f-ba3c-43c2b2970490" providerId="ADAL" clId="{21B2BD6D-3FE8-4C23-B15C-B410EAB2517A}" dt="2024-07-19T07:31:21.715" v="2742" actId="26606"/>
          <ac:spMkLst>
            <pc:docMk/>
            <pc:sldMk cId="1944508448" sldId="389"/>
            <ac:spMk id="18" creationId="{D4054751-1972-4218-A5AC-06366AB23823}"/>
          </ac:spMkLst>
        </pc:spChg>
        <pc:spChg chg="add del">
          <ac:chgData name="Stephanie Bradley" userId="bb573b86-6a01-430f-ba3c-43c2b2970490" providerId="ADAL" clId="{21B2BD6D-3FE8-4C23-B15C-B410EAB2517A}" dt="2024-07-19T07:31:21.715" v="2742" actId="26606"/>
          <ac:spMkLst>
            <pc:docMk/>
            <pc:sldMk cId="1944508448" sldId="389"/>
            <ac:spMk id="20" creationId="{53F16F31-4871-4294-AA34-E451DD4CD2D2}"/>
          </ac:spMkLst>
        </pc:spChg>
        <pc:spChg chg="add del">
          <ac:chgData name="Stephanie Bradley" userId="bb573b86-6a01-430f-ba3c-43c2b2970490" providerId="ADAL" clId="{21B2BD6D-3FE8-4C23-B15C-B410EAB2517A}" dt="2024-07-19T07:31:21.715" v="2742" actId="26606"/>
          <ac:spMkLst>
            <pc:docMk/>
            <pc:sldMk cId="1944508448" sldId="389"/>
            <ac:spMk id="22" creationId="{ABD3FB0A-8C48-462D-82B4-C52CDB3F076A}"/>
          </ac:spMkLst>
        </pc:spChg>
        <pc:spChg chg="add del">
          <ac:chgData name="Stephanie Bradley" userId="bb573b86-6a01-430f-ba3c-43c2b2970490" providerId="ADAL" clId="{21B2BD6D-3FE8-4C23-B15C-B410EAB2517A}" dt="2024-07-19T07:30:47.646" v="2735" actId="26606"/>
          <ac:spMkLst>
            <pc:docMk/>
            <pc:sldMk cId="1944508448" sldId="389"/>
            <ac:spMk id="26" creationId="{A34BBBF1-B99F-7FF0-D32E-D9029F2D92EF}"/>
          </ac:spMkLst>
        </pc:spChg>
        <pc:spChg chg="add del">
          <ac:chgData name="Stephanie Bradley" userId="bb573b86-6a01-430f-ba3c-43c2b2970490" providerId="ADAL" clId="{21B2BD6D-3FE8-4C23-B15C-B410EAB2517A}" dt="2024-07-19T07:30:47.646" v="2735" actId="26606"/>
          <ac:spMkLst>
            <pc:docMk/>
            <pc:sldMk cId="1944508448" sldId="389"/>
            <ac:spMk id="29" creationId="{4E98B8B0-573C-43DD-85FE-31433D57070C}"/>
          </ac:spMkLst>
        </pc:spChg>
        <pc:spChg chg="add del">
          <ac:chgData name="Stephanie Bradley" userId="bb573b86-6a01-430f-ba3c-43c2b2970490" providerId="ADAL" clId="{21B2BD6D-3FE8-4C23-B15C-B410EAB2517A}" dt="2024-07-19T07:30:47.646" v="2735" actId="26606"/>
          <ac:spMkLst>
            <pc:docMk/>
            <pc:sldMk cId="1944508448" sldId="389"/>
            <ac:spMk id="31" creationId="{0ADDB668-2CA4-4D2B-9C34-3487CA330BA8}"/>
          </ac:spMkLst>
        </pc:spChg>
        <pc:spChg chg="add del">
          <ac:chgData name="Stephanie Bradley" userId="bb573b86-6a01-430f-ba3c-43c2b2970490" providerId="ADAL" clId="{21B2BD6D-3FE8-4C23-B15C-B410EAB2517A}" dt="2024-07-19T07:30:47.646" v="2735" actId="26606"/>
          <ac:spMkLst>
            <pc:docMk/>
            <pc:sldMk cId="1944508448" sldId="389"/>
            <ac:spMk id="33" creationId="{2568BC19-F052-4108-93E1-6A3D1DEC072F}"/>
          </ac:spMkLst>
        </pc:spChg>
        <pc:spChg chg="add del">
          <ac:chgData name="Stephanie Bradley" userId="bb573b86-6a01-430f-ba3c-43c2b2970490" providerId="ADAL" clId="{21B2BD6D-3FE8-4C23-B15C-B410EAB2517A}" dt="2024-07-19T07:30:47.646" v="2735" actId="26606"/>
          <ac:spMkLst>
            <pc:docMk/>
            <pc:sldMk cId="1944508448" sldId="389"/>
            <ac:spMk id="35" creationId="{D5FD337D-4D6B-4C8B-B6F5-121097E09881}"/>
          </ac:spMkLst>
        </pc:spChg>
        <pc:spChg chg="add del">
          <ac:chgData name="Stephanie Bradley" userId="bb573b86-6a01-430f-ba3c-43c2b2970490" providerId="ADAL" clId="{21B2BD6D-3FE8-4C23-B15C-B410EAB2517A}" dt="2024-07-19T07:30:52.117" v="2737" actId="26606"/>
          <ac:spMkLst>
            <pc:docMk/>
            <pc:sldMk cId="1944508448" sldId="389"/>
            <ac:spMk id="37" creationId="{93062723-6941-4ABE-8146-AC6FA530BA4C}"/>
          </ac:spMkLst>
        </pc:spChg>
        <pc:spChg chg="add del">
          <ac:chgData name="Stephanie Bradley" userId="bb573b86-6a01-430f-ba3c-43c2b2970490" providerId="ADAL" clId="{21B2BD6D-3FE8-4C23-B15C-B410EAB2517A}" dt="2024-07-19T07:30:52.117" v="2737" actId="26606"/>
          <ac:spMkLst>
            <pc:docMk/>
            <pc:sldMk cId="1944508448" sldId="389"/>
            <ac:spMk id="38" creationId="{917859B3-4C91-478D-929D-BB6433F90849}"/>
          </ac:spMkLst>
        </pc:spChg>
        <pc:spChg chg="add del">
          <ac:chgData name="Stephanie Bradley" userId="bb573b86-6a01-430f-ba3c-43c2b2970490" providerId="ADAL" clId="{21B2BD6D-3FE8-4C23-B15C-B410EAB2517A}" dt="2024-07-19T07:30:52.117" v="2737" actId="26606"/>
          <ac:spMkLst>
            <pc:docMk/>
            <pc:sldMk cId="1944508448" sldId="389"/>
            <ac:spMk id="39" creationId="{6283FBD2-A663-469F-855C-06D86E3C1161}"/>
          </ac:spMkLst>
        </pc:spChg>
        <pc:spChg chg="add del">
          <ac:chgData name="Stephanie Bradley" userId="bb573b86-6a01-430f-ba3c-43c2b2970490" providerId="ADAL" clId="{21B2BD6D-3FE8-4C23-B15C-B410EAB2517A}" dt="2024-07-19T07:30:52.117" v="2737" actId="26606"/>
          <ac:spMkLst>
            <pc:docMk/>
            <pc:sldMk cId="1944508448" sldId="389"/>
            <ac:spMk id="40" creationId="{8A1279FC-7441-4E55-B082-2774E6316482}"/>
          </ac:spMkLst>
        </pc:spChg>
        <pc:spChg chg="add del">
          <ac:chgData name="Stephanie Bradley" userId="bb573b86-6a01-430f-ba3c-43c2b2970490" providerId="ADAL" clId="{21B2BD6D-3FE8-4C23-B15C-B410EAB2517A}" dt="2024-07-19T07:30:52.117" v="2737" actId="26606"/>
          <ac:spMkLst>
            <pc:docMk/>
            <pc:sldMk cId="1944508448" sldId="389"/>
            <ac:spMk id="41" creationId="{0D4C2A9D-7BA7-D4F8-BF8E-71CA750713D2}"/>
          </ac:spMkLst>
        </pc:spChg>
        <pc:spChg chg="add del">
          <ac:chgData name="Stephanie Bradley" userId="bb573b86-6a01-430f-ba3c-43c2b2970490" providerId="ADAL" clId="{21B2BD6D-3FE8-4C23-B15C-B410EAB2517A}" dt="2024-07-19T07:31:00.373" v="2739" actId="26606"/>
          <ac:spMkLst>
            <pc:docMk/>
            <pc:sldMk cId="1944508448" sldId="389"/>
            <ac:spMk id="43" creationId="{2A08041D-742F-C1E5-F752-4C939456C338}"/>
          </ac:spMkLst>
        </pc:spChg>
        <pc:spChg chg="add del">
          <ac:chgData name="Stephanie Bradley" userId="bb573b86-6a01-430f-ba3c-43c2b2970490" providerId="ADAL" clId="{21B2BD6D-3FE8-4C23-B15C-B410EAB2517A}" dt="2024-07-19T07:31:21.702" v="2741" actId="26606"/>
          <ac:spMkLst>
            <pc:docMk/>
            <pc:sldMk cId="1944508448" sldId="389"/>
            <ac:spMk id="48" creationId="{86274707-6718-1F45-1A1F-741648EF9003}"/>
          </ac:spMkLst>
        </pc:spChg>
        <pc:spChg chg="add del">
          <ac:chgData name="Stephanie Bradley" userId="bb573b86-6a01-430f-ba3c-43c2b2970490" providerId="ADAL" clId="{21B2BD6D-3FE8-4C23-B15C-B410EAB2517A}" dt="2024-07-19T07:31:37.977" v="2744" actId="26606"/>
          <ac:spMkLst>
            <pc:docMk/>
            <pc:sldMk cId="1944508448" sldId="389"/>
            <ac:spMk id="50" creationId="{4E98B8B0-573C-43DD-85FE-31433D57070C}"/>
          </ac:spMkLst>
        </pc:spChg>
        <pc:spChg chg="add del">
          <ac:chgData name="Stephanie Bradley" userId="bb573b86-6a01-430f-ba3c-43c2b2970490" providerId="ADAL" clId="{21B2BD6D-3FE8-4C23-B15C-B410EAB2517A}" dt="2024-07-19T07:31:37.977" v="2744" actId="26606"/>
          <ac:spMkLst>
            <pc:docMk/>
            <pc:sldMk cId="1944508448" sldId="389"/>
            <ac:spMk id="51" creationId="{0ADDB668-2CA4-4D2B-9C34-3487CA330BA8}"/>
          </ac:spMkLst>
        </pc:spChg>
        <pc:spChg chg="add del">
          <ac:chgData name="Stephanie Bradley" userId="bb573b86-6a01-430f-ba3c-43c2b2970490" providerId="ADAL" clId="{21B2BD6D-3FE8-4C23-B15C-B410EAB2517A}" dt="2024-07-19T07:31:37.977" v="2744" actId="26606"/>
          <ac:spMkLst>
            <pc:docMk/>
            <pc:sldMk cId="1944508448" sldId="389"/>
            <ac:spMk id="52" creationId="{2568BC19-F052-4108-93E1-6A3D1DEC072F}"/>
          </ac:spMkLst>
        </pc:spChg>
        <pc:spChg chg="add del">
          <ac:chgData name="Stephanie Bradley" userId="bb573b86-6a01-430f-ba3c-43c2b2970490" providerId="ADAL" clId="{21B2BD6D-3FE8-4C23-B15C-B410EAB2517A}" dt="2024-07-19T07:31:37.977" v="2744" actId="26606"/>
          <ac:spMkLst>
            <pc:docMk/>
            <pc:sldMk cId="1944508448" sldId="389"/>
            <ac:spMk id="53" creationId="{D5FD337D-4D6B-4C8B-B6F5-121097E09881}"/>
          </ac:spMkLst>
        </pc:spChg>
        <pc:spChg chg="add del">
          <ac:chgData name="Stephanie Bradley" userId="bb573b86-6a01-430f-ba3c-43c2b2970490" providerId="ADAL" clId="{21B2BD6D-3FE8-4C23-B15C-B410EAB2517A}" dt="2024-07-19T07:31:30.637" v="2743" actId="34307"/>
          <ac:spMkLst>
            <pc:docMk/>
            <pc:sldMk cId="1944508448" sldId="389"/>
            <ac:spMk id="54" creationId="{A34BBBF1-B99F-7FF0-D32E-D9029F2D92EF}"/>
          </ac:spMkLst>
        </pc:spChg>
        <pc:grpChg chg="add del">
          <ac:chgData name="Stephanie Bradley" userId="bb573b86-6a01-430f-ba3c-43c2b2970490" providerId="ADAL" clId="{21B2BD6D-3FE8-4C23-B15C-B410EAB2517A}" dt="2024-07-19T07:31:00.373" v="2739" actId="26606"/>
          <ac:grpSpMkLst>
            <pc:docMk/>
            <pc:sldMk cId="1944508448" sldId="389"/>
            <ac:grpSpMk id="44" creationId="{8D4A50DE-FA8B-E462-0A25-1485F0471929}"/>
          </ac:grpSpMkLst>
        </pc:grpChg>
        <pc:picChg chg="add mod ord">
          <ac:chgData name="Stephanie Bradley" userId="bb573b86-6a01-430f-ba3c-43c2b2970490" providerId="ADAL" clId="{21B2BD6D-3FE8-4C23-B15C-B410EAB2517A}" dt="2024-07-19T07:31:37.977" v="2744" actId="26606"/>
          <ac:picMkLst>
            <pc:docMk/>
            <pc:sldMk cId="1944508448" sldId="389"/>
            <ac:picMk id="5" creationId="{281622AD-F864-D653-B085-47EB831FDC16}"/>
          </ac:picMkLst>
        </pc:picChg>
        <pc:picChg chg="add mod ord">
          <ac:chgData name="Stephanie Bradley" userId="bb573b86-6a01-430f-ba3c-43c2b2970490" providerId="ADAL" clId="{21B2BD6D-3FE8-4C23-B15C-B410EAB2517A}" dt="2024-07-19T07:31:37.977" v="2744" actId="26606"/>
          <ac:picMkLst>
            <pc:docMk/>
            <pc:sldMk cId="1944508448" sldId="389"/>
            <ac:picMk id="7" creationId="{2F6D1B7D-6D7A-1A75-ED8D-7B16F8027FB6}"/>
          </ac:picMkLst>
        </pc:picChg>
        <pc:picChg chg="add mod ord">
          <ac:chgData name="Stephanie Bradley" userId="bb573b86-6a01-430f-ba3c-43c2b2970490" providerId="ADAL" clId="{21B2BD6D-3FE8-4C23-B15C-B410EAB2517A}" dt="2024-07-19T07:31:37.977" v="2744" actId="26606"/>
          <ac:picMkLst>
            <pc:docMk/>
            <pc:sldMk cId="1944508448" sldId="389"/>
            <ac:picMk id="9" creationId="{A21AEB78-3B20-66E7-B3A9-0A1535C59EFC}"/>
          </ac:picMkLst>
        </pc:picChg>
        <pc:picChg chg="add mod ord">
          <ac:chgData name="Stephanie Bradley" userId="bb573b86-6a01-430f-ba3c-43c2b2970490" providerId="ADAL" clId="{21B2BD6D-3FE8-4C23-B15C-B410EAB2517A}" dt="2024-07-19T07:31:37.977" v="2744" actId="26606"/>
          <ac:picMkLst>
            <pc:docMk/>
            <pc:sldMk cId="1944508448" sldId="389"/>
            <ac:picMk id="11" creationId="{2D0BF669-58CF-781A-2F05-EB3F0470AF18}"/>
          </ac:picMkLst>
        </pc:picChg>
        <pc:picChg chg="add mod ord">
          <ac:chgData name="Stephanie Bradley" userId="bb573b86-6a01-430f-ba3c-43c2b2970490" providerId="ADAL" clId="{21B2BD6D-3FE8-4C23-B15C-B410EAB2517A}" dt="2024-07-19T07:31:37.977" v="2744" actId="26606"/>
          <ac:picMkLst>
            <pc:docMk/>
            <pc:sldMk cId="1944508448" sldId="389"/>
            <ac:picMk id="12" creationId="{1341191C-2016-6C63-CD3C-47FC1E031A2E}"/>
          </ac:picMkLst>
        </pc:picChg>
        <pc:cxnChg chg="add del">
          <ac:chgData name="Stephanie Bradley" userId="bb573b86-6a01-430f-ba3c-43c2b2970490" providerId="ADAL" clId="{21B2BD6D-3FE8-4C23-B15C-B410EAB2517A}" dt="2024-07-19T07:31:21.702" v="2741" actId="26606"/>
          <ac:cxnSpMkLst>
            <pc:docMk/>
            <pc:sldMk cId="1944508448" sldId="389"/>
            <ac:cxnSpMk id="47" creationId="{1503BFE4-729B-D9D0-C17B-501E6AF1127A}"/>
          </ac:cxnSpMkLst>
        </pc:cxnChg>
        <pc:cxnChg chg="add">
          <ac:chgData name="Stephanie Bradley" userId="bb573b86-6a01-430f-ba3c-43c2b2970490" providerId="ADAL" clId="{21B2BD6D-3FE8-4C23-B15C-B410EAB2517A}" dt="2024-07-19T07:31:37.977" v="2744" actId="26606"/>
          <ac:cxnSpMkLst>
            <pc:docMk/>
            <pc:sldMk cId="1944508448" sldId="389"/>
            <ac:cxnSpMk id="58" creationId="{7667AA61-5C27-F30F-D229-06CBE5709F33}"/>
          </ac:cxnSpMkLst>
        </pc:cxnChg>
      </pc:sldChg>
      <pc:sldChg chg="addSp modSp new mod ord setBg">
        <pc:chgData name="Stephanie Bradley" userId="bb573b86-6a01-430f-ba3c-43c2b2970490" providerId="ADAL" clId="{21B2BD6D-3FE8-4C23-B15C-B410EAB2517A}" dt="2024-07-19T07:33:42.456" v="2767" actId="403"/>
        <pc:sldMkLst>
          <pc:docMk/>
          <pc:sldMk cId="31246347" sldId="390"/>
        </pc:sldMkLst>
        <pc:spChg chg="add mod">
          <ac:chgData name="Stephanie Bradley" userId="bb573b86-6a01-430f-ba3c-43c2b2970490" providerId="ADAL" clId="{21B2BD6D-3FE8-4C23-B15C-B410EAB2517A}" dt="2024-07-19T07:33:42.456" v="2767" actId="403"/>
          <ac:spMkLst>
            <pc:docMk/>
            <pc:sldMk cId="31246347" sldId="390"/>
            <ac:spMk id="2" creationId="{F4B1C8F1-8ED4-A07F-D83E-5BD2321ECADF}"/>
          </ac:spMkLst>
        </pc:spChg>
        <pc:spChg chg="add">
          <ac:chgData name="Stephanie Bradley" userId="bb573b86-6a01-430f-ba3c-43c2b2970490" providerId="ADAL" clId="{21B2BD6D-3FE8-4C23-B15C-B410EAB2517A}" dt="2024-07-19T07:33:03.185" v="2750" actId="26606"/>
          <ac:spMkLst>
            <pc:docMk/>
            <pc:sldMk cId="31246347" sldId="390"/>
            <ac:spMk id="1031" creationId="{42A4FC2C-047E-45A5-965D-8E1E3BF09BC6}"/>
          </ac:spMkLst>
        </pc:spChg>
        <pc:picChg chg="add mod">
          <ac:chgData name="Stephanie Bradley" userId="bb573b86-6a01-430f-ba3c-43c2b2970490" providerId="ADAL" clId="{21B2BD6D-3FE8-4C23-B15C-B410EAB2517A}" dt="2024-07-19T07:33:03.185" v="2750" actId="26606"/>
          <ac:picMkLst>
            <pc:docMk/>
            <pc:sldMk cId="31246347" sldId="390"/>
            <ac:picMk id="1026" creationId="{7CF77D5C-4867-651F-F776-79ED34DF15C6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8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57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1F48E-31F8-2255-02E0-BE691B4CAE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AD4EB9-2817-9D60-13DE-C1C272A3BD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4755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F49BA-A54C-9443-E47A-FB0876A069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DD4ADD-4C2F-BA4C-D279-BA4F736CF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1681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4" Type="http://schemas.openxmlformats.org/officeDocument/2006/relationships/customXml" Target="../ink/ink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929524711/the-british-seaside-flash-cards/?funnelUUID=ce30e972-acc4-4546-96a5-d47c0733bbb0" TargetMode="External"/><Relationship Id="rId2" Type="http://schemas.openxmlformats.org/officeDocument/2006/relationships/hyperlink" Target="https://quizlet.com/join/qXsvQ9zya" TargetMode="Externa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coastpath.gov.uk/plan-your-visit/itineraries/cadw/llansteffan-circular-walks/?lang=en" TargetMode="External"/><Relationship Id="rId2" Type="http://schemas.openxmlformats.org/officeDocument/2006/relationships/hyperlink" Target="https://www.walescoastpath.gov.uk/media/1986/14-llansteffan-circular-walks.jpg" TargetMode="Externa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tenby.co.uk/wp-content/uploads/2024/01/AT-Guide-Spring-2024.pdf" TargetMode="External"/><Relationship Id="rId2" Type="http://schemas.openxmlformats.org/officeDocument/2006/relationships/hyperlink" Target="https://aroundtenby.co.uk/" TargetMode="Externa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isitswanseabay.com/inspirations/beach-guide/rhossili-bay-beach/" TargetMode="Externa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10-fun-facts-about-china-d4pifd4oaayrif37" TargetMode="External"/><Relationship Id="rId2" Type="http://schemas.openxmlformats.org/officeDocument/2006/relationships/hyperlink" Target="https://padlet.com/transitiontales/10-fun-facts-about-china-23xd5ji80ce81ich" TargetMode="Externa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000"/>
              <a:t>8</a:t>
            </a:r>
            <a:r>
              <a:rPr lang="en-GB" sz="2000" baseline="30000"/>
              <a:t>th</a:t>
            </a:r>
            <a:r>
              <a:rPr lang="en-GB" sz="2000"/>
              <a:t> July – 13</a:t>
            </a:r>
            <a:r>
              <a:rPr lang="en-GB" sz="2000" baseline="30000"/>
              <a:t>th</a:t>
            </a:r>
            <a:r>
              <a:rPr lang="en-GB" sz="2000"/>
              <a:t> September 2024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2</a:t>
            </a:r>
            <a:br>
              <a:rPr lang="en-GB"/>
            </a:br>
            <a:br>
              <a:rPr lang="en-GB"/>
            </a:br>
            <a:r>
              <a:rPr lang="en-GB" b="1"/>
              <a:t> 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Book Unit 1 – Identity</a:t>
            </a:r>
            <a:br>
              <a:rPr lang="en-GB"/>
            </a:br>
            <a:r>
              <a:rPr lang="en-GB"/>
              <a:t>Focus on writing and speaking Skills</a:t>
            </a:r>
            <a:br>
              <a:rPr lang="en-GB"/>
            </a:br>
            <a:r>
              <a:rPr lang="en-GB"/>
              <a:t>Assessment –  essay</a:t>
            </a:r>
            <a:br>
              <a:rPr lang="en-GB"/>
            </a:b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2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First writing assignment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&amp; Listening practise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Cultural Studies: The British Seaside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41F63-C7EC-E152-AFE0-BA7A10527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F0A08-11B6-E37D-5A86-264FDA3E2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38136"/>
            <a:ext cx="7886700" cy="5038827"/>
          </a:xfrm>
        </p:spPr>
        <p:txBody>
          <a:bodyPr/>
          <a:lstStyle/>
          <a:p>
            <a:r>
              <a:rPr lang="en-GB"/>
              <a:t>Check the Assignments page in Teams.</a:t>
            </a:r>
          </a:p>
          <a:p>
            <a:r>
              <a:rPr lang="en-GB"/>
              <a:t>Put your mobile phone to silent.</a:t>
            </a:r>
          </a:p>
          <a:p>
            <a:r>
              <a:rPr lang="en-GB"/>
              <a:t>Put all devices (laptop/tablet/phone) on the side table</a:t>
            </a:r>
          </a:p>
          <a:p>
            <a:r>
              <a:rPr lang="en-GB"/>
              <a:t>You will need a notebook, pen, pencil and eraser.</a:t>
            </a:r>
          </a:p>
          <a:p>
            <a:r>
              <a:rPr lang="en-GB"/>
              <a:t>You will have 1 hour to complete the task.</a:t>
            </a:r>
          </a:p>
          <a:p>
            <a:r>
              <a:rPr lang="en-GB"/>
              <a:t>Write clearly.</a:t>
            </a:r>
          </a:p>
          <a:p>
            <a:r>
              <a:rPr lang="en-GB"/>
              <a:t>Don’t forget to check your answer carefully.</a:t>
            </a:r>
          </a:p>
          <a:p>
            <a:r>
              <a:rPr lang="en-GB"/>
              <a:t>Take a photo of your answer.</a:t>
            </a:r>
          </a:p>
          <a:p>
            <a:r>
              <a:rPr lang="en-GB"/>
              <a:t>Upload your work to Team Assignments. </a:t>
            </a:r>
          </a:p>
        </p:txBody>
      </p:sp>
    </p:spTree>
    <p:extLst>
      <p:ext uri="{BB962C8B-B14F-4D97-AF65-F5344CB8AC3E}">
        <p14:creationId xmlns:p14="http://schemas.microsoft.com/office/powerpoint/2010/main" val="354685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270-12D4-9C10-632F-5B24AC12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S&amp;L book pp. 22-24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5B3D9-0F57-93B4-429E-219D81FEF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  <a:p>
            <a:endParaRPr lang="cy-GB"/>
          </a:p>
          <a:p>
            <a:endParaRPr lang="cy-GB"/>
          </a:p>
          <a:p>
            <a:r>
              <a:rPr lang="cy-GB"/>
              <a:t>I</a:t>
            </a:r>
            <a:r>
              <a:rPr lang="en-GB"/>
              <a:t>f you finish before the hour is up.</a:t>
            </a:r>
          </a:p>
          <a:p>
            <a:r>
              <a:rPr lang="en-GB"/>
              <a:t>Prepare for the speaking task on page 24.</a:t>
            </a:r>
          </a:p>
        </p:txBody>
      </p:sp>
    </p:spTree>
    <p:extLst>
      <p:ext uri="{BB962C8B-B14F-4D97-AF65-F5344CB8AC3E}">
        <p14:creationId xmlns:p14="http://schemas.microsoft.com/office/powerpoint/2010/main" val="853407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Five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Research Practice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About British Seaside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C7CD4-7CCC-0A4C-7A39-D58BC2235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UNIT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4884D-6295-2A78-7870-F8D4FAEDE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Kahoot!</a:t>
            </a:r>
          </a:p>
          <a:p>
            <a:r>
              <a:rPr lang="en-GB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1925693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B43A5-9A7E-40BA-0A41-EC3D33D71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err="1">
                <a:solidFill>
                  <a:schemeClr val="accent1"/>
                </a:solidFill>
              </a:rPr>
              <a:t>Speaking</a:t>
            </a:r>
            <a:r>
              <a:rPr lang="cy-GB" b="1">
                <a:solidFill>
                  <a:schemeClr val="accent1"/>
                </a:solidFill>
              </a:rPr>
              <a:t> </a:t>
            </a:r>
            <a:r>
              <a:rPr lang="cy-GB" b="1" err="1">
                <a:solidFill>
                  <a:schemeClr val="accent1"/>
                </a:solidFill>
              </a:rPr>
              <a:t>Practice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40463-541A-0774-3DC3-0555DC1DE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  <a:p>
            <a:endParaRPr lang="cy-GB"/>
          </a:p>
          <a:p>
            <a:r>
              <a:rPr lang="cy-GB" err="1"/>
              <a:t>Describe</a:t>
            </a:r>
            <a:r>
              <a:rPr lang="cy-GB"/>
              <a:t> the </a:t>
            </a:r>
            <a:r>
              <a:rPr lang="cy-GB" err="1"/>
              <a:t>last</a:t>
            </a:r>
            <a:r>
              <a:rPr lang="cy-GB"/>
              <a:t> </a:t>
            </a:r>
            <a:r>
              <a:rPr lang="cy-GB" err="1"/>
              <a:t>seaside</a:t>
            </a:r>
            <a:r>
              <a:rPr lang="cy-GB"/>
              <a:t> trip </a:t>
            </a:r>
            <a:r>
              <a:rPr lang="cy-GB" err="1"/>
              <a:t>you</a:t>
            </a:r>
            <a:r>
              <a:rPr lang="cy-GB"/>
              <a:t> </a:t>
            </a:r>
            <a:r>
              <a:rPr lang="cy-GB" err="1"/>
              <a:t>went</a:t>
            </a:r>
            <a:r>
              <a:rPr lang="cy-GB"/>
              <a:t> </a:t>
            </a:r>
            <a:r>
              <a:rPr lang="cy-GB" err="1"/>
              <a:t>on</a:t>
            </a:r>
            <a:r>
              <a:rPr lang="cy-GB"/>
              <a:t> to </a:t>
            </a:r>
            <a:r>
              <a:rPr lang="cy-GB" err="1"/>
              <a:t>your</a:t>
            </a:r>
            <a:r>
              <a:rPr lang="cy-GB"/>
              <a:t> partner.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58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2071-3705-A3CA-61DB-C9752A69C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2089840"/>
          </a:xfrm>
        </p:spPr>
        <p:txBody>
          <a:bodyPr lIns="91440" tIns="45720" rIns="91440" bIns="45720" anchor="t"/>
          <a:lstStyle/>
          <a:p>
            <a:r>
              <a:rPr lang="en-GB" b="1">
                <a:ea typeface="Calibri Light"/>
                <a:cs typeface="Calibri Light"/>
              </a:rPr>
              <a:t>Join the Quizlet PSE group:</a:t>
            </a:r>
            <a:br>
              <a:rPr lang="en-GB" b="1">
                <a:ea typeface="Calibri Light"/>
                <a:cs typeface="Calibri Light"/>
              </a:rPr>
            </a:br>
            <a:br>
              <a:rPr lang="en-GB" b="1">
                <a:ea typeface="Calibri Light"/>
                <a:cs typeface="Calibri Light"/>
              </a:rPr>
            </a:br>
            <a:r>
              <a:rPr lang="en-GB" b="1">
                <a:ea typeface="Calibri Light"/>
                <a:cs typeface="Calibri Light"/>
              </a:rPr>
              <a:t> </a:t>
            </a:r>
            <a:r>
              <a:rPr lang="en-GB" sz="4000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https://quizlet.com/join/qXsvQ9zya</a:t>
            </a:r>
            <a:r>
              <a:rPr lang="en-GB" sz="4000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  <a:endParaRPr lang="en-US" sz="4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2362A-B41D-6AEB-733B-3CB263AED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011557"/>
            <a:ext cx="7886700" cy="3165406"/>
          </a:xfrm>
        </p:spPr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This will enable you to go back and play games with any flashcard set made for this course.</a:t>
            </a:r>
          </a:p>
          <a:p>
            <a:r>
              <a:rPr lang="en-US">
                <a:ea typeface="Calibri"/>
                <a:cs typeface="Calibri"/>
              </a:rPr>
              <a:t>Find and play the British Seaside set.</a:t>
            </a:r>
          </a:p>
          <a:p>
            <a:pPr marL="0" indent="0">
              <a:buNone/>
            </a:pPr>
            <a:r>
              <a:rPr lang="en-US">
                <a:hlinkClick r:id="rId3"/>
              </a:rPr>
              <a:t>The British Seaside Flashcards | Quizlet</a:t>
            </a:r>
            <a:r>
              <a:rPr lang="en-US"/>
              <a:t> 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8878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2071-3705-A3CA-61DB-C9752A69C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ea typeface="Calibri Light"/>
                <a:cs typeface="Calibri Light"/>
              </a:rPr>
              <a:t>The British Seaside 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42E56-592A-6601-D309-C42F3CECE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120725"/>
            <a:ext cx="3898233" cy="558441"/>
          </a:xfrm>
        </p:spPr>
        <p:txBody>
          <a:bodyPr lIns="91440" tIns="45720" rIns="91440" bIns="45720" anchor="b"/>
          <a:lstStyle/>
          <a:p>
            <a:r>
              <a:rPr lang="en-US">
                <a:ea typeface="Calibri"/>
                <a:cs typeface="Calibri"/>
              </a:rPr>
              <a:t>Refreshments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2362A-B41D-6AEB-733B-3CB263AED8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760282"/>
            <a:ext cx="3890859" cy="4429381"/>
          </a:xfrm>
        </p:spPr>
        <p:txBody>
          <a:bodyPr lIns="91440" tIns="45720" rIns="91440" bIns="45720" anchor="t"/>
          <a:lstStyle/>
          <a:p>
            <a:r>
              <a:rPr lang="en-GB">
                <a:ea typeface="Calibri"/>
                <a:cs typeface="Calibri"/>
              </a:rPr>
              <a:t>Fish and chips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Ice cream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Ice lollies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Seaweed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Cockles and mussels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Crab and lobster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Cream tea</a:t>
            </a:r>
          </a:p>
          <a:p>
            <a:r>
              <a:rPr lang="en-GB">
                <a:ea typeface="Calibri"/>
                <a:cs typeface="Calibri"/>
              </a:rPr>
              <a:t>Marine life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439E47-9ED0-E325-C2FD-8D23D704A8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4402" y="1128099"/>
            <a:ext cx="3902536" cy="551067"/>
          </a:xfrm>
        </p:spPr>
        <p:txBody>
          <a:bodyPr lIns="91440" tIns="45720" rIns="91440" bIns="45720" anchor="b"/>
          <a:lstStyle/>
          <a:p>
            <a:r>
              <a:rPr lang="en-US">
                <a:ea typeface="Calibri"/>
                <a:cs typeface="Calibri"/>
              </a:rPr>
              <a:t>Activities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ED1776-8308-F1AB-7D46-7EB646EE6D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1776" y="1730785"/>
            <a:ext cx="3895162" cy="4458878"/>
          </a:xfrm>
        </p:spPr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Fishing</a:t>
            </a:r>
          </a:p>
          <a:p>
            <a:r>
              <a:rPr lang="en-US">
                <a:ea typeface="Calibri"/>
                <a:cs typeface="Calibri"/>
              </a:rPr>
              <a:t>Sunbathing</a:t>
            </a:r>
          </a:p>
          <a:p>
            <a:r>
              <a:rPr lang="en-US">
                <a:ea typeface="Calibri"/>
                <a:cs typeface="Calibri"/>
              </a:rPr>
              <a:t>Walking</a:t>
            </a:r>
          </a:p>
          <a:p>
            <a:r>
              <a:rPr lang="en-US">
                <a:ea typeface="Calibri"/>
                <a:cs typeface="Calibri"/>
              </a:rPr>
              <a:t>Coastal path</a:t>
            </a:r>
          </a:p>
          <a:p>
            <a:r>
              <a:rPr lang="en-US">
                <a:ea typeface="Calibri"/>
                <a:cs typeface="Calibri"/>
              </a:rPr>
              <a:t>Seashore</a:t>
            </a:r>
          </a:p>
          <a:p>
            <a:r>
              <a:rPr lang="en-US">
                <a:ea typeface="Calibri"/>
                <a:cs typeface="Calibri"/>
              </a:rPr>
              <a:t>Bucket &amp; spade</a:t>
            </a:r>
          </a:p>
          <a:p>
            <a:r>
              <a:rPr lang="en-US">
                <a:ea typeface="Calibri"/>
                <a:cs typeface="Calibri"/>
              </a:rPr>
              <a:t>Sandcastles</a:t>
            </a:r>
          </a:p>
          <a:p>
            <a:r>
              <a:rPr lang="en-US">
                <a:ea typeface="Calibri"/>
                <a:cs typeface="Calibri"/>
              </a:rPr>
              <a:t>Rock pooling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80684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734232-46A8-4884-9A59-B7E3BA4BC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field of flowers and grass&#10;&#10;Description automatically generated">
            <a:extLst>
              <a:ext uri="{FF2B5EF4-FFF2-40B4-BE49-F238E27FC236}">
                <a16:creationId xmlns:a16="http://schemas.microsoft.com/office/drawing/2014/main" id="{A78F5C72-5555-DF6B-E2CB-BF47D98D76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394" r="1" b="1"/>
          <a:stretch/>
        </p:blipFill>
        <p:spPr>
          <a:xfrm rot="5400000">
            <a:off x="-1121485" y="1121486"/>
            <a:ext cx="5271924" cy="3028953"/>
          </a:xfrm>
          <a:prstGeom prst="rect">
            <a:avLst/>
          </a:prstGeom>
        </p:spPr>
      </p:pic>
      <p:pic>
        <p:nvPicPr>
          <p:cNvPr id="5" name="Content Placeholder 4" descr="A rocky beach with a body of water and a body of water&#10;&#10;Description automatically generated">
            <a:extLst>
              <a:ext uri="{FF2B5EF4-FFF2-40B4-BE49-F238E27FC236}">
                <a16:creationId xmlns:a16="http://schemas.microsoft.com/office/drawing/2014/main" id="{236974DB-A53E-85E1-5568-8A8BC8A310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5486" r="21016"/>
          <a:stretch/>
        </p:blipFill>
        <p:spPr>
          <a:xfrm>
            <a:off x="3028950" y="1"/>
            <a:ext cx="3057525" cy="5271924"/>
          </a:xfrm>
          <a:prstGeom prst="rect">
            <a:avLst/>
          </a:prstGeom>
        </p:spPr>
      </p:pic>
      <p:pic>
        <p:nvPicPr>
          <p:cNvPr id="7" name="Picture 6" descr="A path with grass and buildings in the background&#10;&#10;Description automatically generated">
            <a:extLst>
              <a:ext uri="{FF2B5EF4-FFF2-40B4-BE49-F238E27FC236}">
                <a16:creationId xmlns:a16="http://schemas.microsoft.com/office/drawing/2014/main" id="{1D74FB58-4DC3-6697-A27D-D7C962ADBAD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3399" r="1" b="9274"/>
          <a:stretch/>
        </p:blipFill>
        <p:spPr>
          <a:xfrm rot="5400000">
            <a:off x="4979269" y="1107200"/>
            <a:ext cx="5271924" cy="305752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346B8D2-3218-41A5-B817-9ABFB108C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5260724"/>
            <a:ext cx="9143999" cy="1595775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E014CA-4279-4E70-AC56-0BBEBF92C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2225"/>
            <a:ext cx="6086474" cy="1594275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B3DCF8-9D1E-4907-B1EC-98D11BC16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477" y="5262226"/>
            <a:ext cx="9147477" cy="1594274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4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8D6B9EF-FF47-487C-8B82-F9F2B9A54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2" y="5262224"/>
            <a:ext cx="3057522" cy="1594275"/>
          </a:xfrm>
          <a:prstGeom prst="rect">
            <a:avLst/>
          </a:prstGeom>
          <a:gradFill>
            <a:gsLst>
              <a:gs pos="19000">
                <a:srgbClr val="000000">
                  <a:alpha val="62000"/>
                </a:srgbClr>
              </a:gs>
              <a:gs pos="100000">
                <a:schemeClr val="accent1">
                  <a:lumMod val="75000"/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717D090-7948-433A-AED2-EA1A98E6F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69003" y="1483311"/>
            <a:ext cx="1594274" cy="9144000"/>
          </a:xfrm>
          <a:prstGeom prst="rect">
            <a:avLst/>
          </a:prstGeom>
          <a:gradFill>
            <a:gsLst>
              <a:gs pos="16000">
                <a:schemeClr val="accent1">
                  <a:alpha val="0"/>
                </a:schemeClr>
              </a:gs>
              <a:gs pos="99000">
                <a:srgbClr val="000000">
                  <a:alpha val="70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618C3E8-8260-4E23-8BA1-C2C3E80BE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98" y="5282206"/>
            <a:ext cx="9144198" cy="1153314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11000"/>
                </a:schemeClr>
              </a:gs>
              <a:gs pos="100000">
                <a:schemeClr val="accent1">
                  <a:alpha val="26000"/>
                </a:scheme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74040-8DD8-5DDA-2319-D4B691315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5588000"/>
            <a:ext cx="5150458" cy="9205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b="1" kern="120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Llansteffan</a:t>
            </a:r>
            <a:r>
              <a:rPr lang="en-US" sz="3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3668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map of a path&#10;&#10;Description automatically generated">
            <a:extLst>
              <a:ext uri="{FF2B5EF4-FFF2-40B4-BE49-F238E27FC236}">
                <a16:creationId xmlns:a16="http://schemas.microsoft.com/office/drawing/2014/main" id="{71586C49-A139-43BD-0B62-61CFCB5F31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009" b="3006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341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B8B26-AD24-753A-93F9-C5F76F120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err="1"/>
              <a:t>Llansteffan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FE4ED-A6EB-E4E3-F66B-B90FA7134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GB"/>
              <a:t> </a:t>
            </a:r>
            <a:r>
              <a:rPr lang="en-GB">
                <a:hlinkClick r:id="rId2"/>
              </a:rPr>
              <a:t>14-llansteffan-circular-walks.jpg (2480×2327) (walescoastpath.gov.uk)</a:t>
            </a:r>
            <a:endParaRPr lang="en-GB"/>
          </a:p>
          <a:p>
            <a:r>
              <a:rPr lang="en-US">
                <a:hlinkClick r:id="rId3"/>
              </a:rPr>
              <a:t>Wales Coast Path / </a:t>
            </a:r>
            <a:r>
              <a:rPr lang="en-US" err="1">
                <a:hlinkClick r:id="rId3"/>
              </a:rPr>
              <a:t>Llansteffan</a:t>
            </a:r>
            <a:r>
              <a:rPr lang="en-US">
                <a:hlinkClick r:id="rId3"/>
              </a:rPr>
              <a:t> circular walks</a:t>
            </a:r>
            <a:r>
              <a:rPr lang="en-US"/>
              <a:t> 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Bus 227 (leaves from College Road) 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Carmarthen – 14:10 – </a:t>
            </a:r>
            <a:r>
              <a:rPr lang="en-GB" err="1">
                <a:ea typeface="Calibri" panose="020F0502020204030204"/>
                <a:cs typeface="Calibri" panose="020F0502020204030204"/>
              </a:rPr>
              <a:t>Llansteffan</a:t>
            </a:r>
            <a:r>
              <a:rPr lang="en-GB">
                <a:ea typeface="Calibri" panose="020F0502020204030204"/>
                <a:cs typeface="Calibri" panose="020F0502020204030204"/>
              </a:rPr>
              <a:t> - 14:37</a:t>
            </a:r>
          </a:p>
          <a:p>
            <a:r>
              <a:rPr lang="en-GB" err="1">
                <a:ea typeface="Calibri" panose="020F0502020204030204"/>
                <a:cs typeface="Calibri" panose="020F0502020204030204"/>
              </a:rPr>
              <a:t>Llansteffan</a:t>
            </a:r>
            <a:r>
              <a:rPr lang="en-GB">
                <a:ea typeface="Calibri" panose="020F0502020204030204"/>
                <a:cs typeface="Calibri" panose="020F0502020204030204"/>
              </a:rPr>
              <a:t> -    17:06 – Carmarthen 17:34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                         18:31                           18:54</a:t>
            </a:r>
          </a:p>
        </p:txBody>
      </p:sp>
    </p:spTree>
    <p:extLst>
      <p:ext uri="{BB962C8B-B14F-4D97-AF65-F5344CB8AC3E}">
        <p14:creationId xmlns:p14="http://schemas.microsoft.com/office/powerpoint/2010/main" val="417300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B1F62-A7A0-3C00-53C4-7BB6DF6A3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5074024"/>
            <a:ext cx="6295266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Tenby</a:t>
            </a:r>
          </a:p>
        </p:txBody>
      </p:sp>
      <p:pic>
        <p:nvPicPr>
          <p:cNvPr id="9" name="Picture 8" descr="A plate of food on a table&#10;&#10;Description automatically generated">
            <a:extLst>
              <a:ext uri="{FF2B5EF4-FFF2-40B4-BE49-F238E27FC236}">
                <a16:creationId xmlns:a16="http://schemas.microsoft.com/office/drawing/2014/main" id="{A21AEB78-3B20-66E7-B3A9-0A1535C59E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431" r="-1" b="13431"/>
          <a:stretch/>
        </p:blipFill>
        <p:spPr>
          <a:xfrm rot="5400000">
            <a:off x="-941952" y="941913"/>
            <a:ext cx="4172826" cy="2288922"/>
          </a:xfrm>
          <a:prstGeom prst="rect">
            <a:avLst/>
          </a:prstGeom>
        </p:spPr>
      </p:pic>
      <p:pic>
        <p:nvPicPr>
          <p:cNvPr id="11" name="Picture 10" descr="A display case with different colored objects&#10;&#10;Description automatically generated">
            <a:extLst>
              <a:ext uri="{FF2B5EF4-FFF2-40B4-BE49-F238E27FC236}">
                <a16:creationId xmlns:a16="http://schemas.microsoft.com/office/drawing/2014/main" id="{2D0BF669-58CF-781A-2F05-EB3F0470AF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429" r="29433" b="3"/>
          <a:stretch/>
        </p:blipFill>
        <p:spPr>
          <a:xfrm>
            <a:off x="2288922" y="-83"/>
            <a:ext cx="2288922" cy="4172869"/>
          </a:xfrm>
          <a:prstGeom prst="rect">
            <a:avLst/>
          </a:prstGeom>
        </p:spPr>
      </p:pic>
      <p:pic>
        <p:nvPicPr>
          <p:cNvPr id="5" name="Content Placeholder 4" descr="A sign on a fence&#10;&#10;Description automatically generated">
            <a:extLst>
              <a:ext uri="{FF2B5EF4-FFF2-40B4-BE49-F238E27FC236}">
                <a16:creationId xmlns:a16="http://schemas.microsoft.com/office/drawing/2014/main" id="{281622AD-F864-D653-B085-47EB831FDC1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2077" r="-2" b="4785"/>
          <a:stretch/>
        </p:blipFill>
        <p:spPr>
          <a:xfrm rot="5400000">
            <a:off x="3635870" y="941976"/>
            <a:ext cx="4172869" cy="2288922"/>
          </a:xfrm>
          <a:prstGeom prst="rect">
            <a:avLst/>
          </a:prstGeom>
        </p:spPr>
      </p:pic>
      <p:pic>
        <p:nvPicPr>
          <p:cNvPr id="7" name="Picture 6" descr="A beach with a fence and bushes&#10;&#10;Description automatically generated">
            <a:extLst>
              <a:ext uri="{FF2B5EF4-FFF2-40B4-BE49-F238E27FC236}">
                <a16:creationId xmlns:a16="http://schemas.microsoft.com/office/drawing/2014/main" id="{2F6D1B7D-6D7A-1A75-ED8D-7B16F8027FB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7228" r="11634" b="3"/>
          <a:stretch/>
        </p:blipFill>
        <p:spPr>
          <a:xfrm>
            <a:off x="6866766" y="10"/>
            <a:ext cx="2288922" cy="4172859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4811517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341191C-2016-6C63-CD3C-47FC1E031A2E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idx="1"/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10160000" y="4837599"/>
            <a:ext cx="1366791" cy="136679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445084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From the remote beauty of Rhossili Bay to the fine sands of the Swedish ...">
            <a:extLst>
              <a:ext uri="{FF2B5EF4-FFF2-40B4-BE49-F238E27FC236}">
                <a16:creationId xmlns:a16="http://schemas.microsoft.com/office/drawing/2014/main" id="{7CF77D5C-4867-651F-F776-79ED34DF1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9" r="8893" b="2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B1C8F1-8ED4-A07F-D83E-5BD2321ECADF}"/>
              </a:ext>
            </a:extLst>
          </p:cNvPr>
          <p:cNvSpPr txBox="1"/>
          <p:nvPr/>
        </p:nvSpPr>
        <p:spPr>
          <a:xfrm>
            <a:off x="1653702" y="1819072"/>
            <a:ext cx="1414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b="1" err="1"/>
              <a:t>Rhosseli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1246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45EAA1-9A8C-DD7B-9C43-D202F417E1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983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995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74B63-29D5-91B2-2347-D5086D0DF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Group 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D2AFD-4343-775D-5364-0C7951AD6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err="1"/>
              <a:t>Find</a:t>
            </a:r>
            <a:r>
              <a:rPr lang="cy-GB"/>
              <a:t> </a:t>
            </a:r>
            <a:r>
              <a:rPr lang="cy-GB" err="1"/>
              <a:t>out</a:t>
            </a:r>
            <a:r>
              <a:rPr lang="cy-GB"/>
              <a:t> </a:t>
            </a:r>
            <a:r>
              <a:rPr lang="cy-GB" err="1"/>
              <a:t>about</a:t>
            </a:r>
            <a:r>
              <a:rPr lang="cy-GB"/>
              <a:t> </a:t>
            </a:r>
            <a:r>
              <a:rPr lang="cy-GB" err="1"/>
              <a:t>Tenby</a:t>
            </a:r>
            <a:r>
              <a:rPr lang="cy-GB"/>
              <a:t>.</a:t>
            </a:r>
          </a:p>
          <a:p>
            <a:endParaRPr lang="cy-GB"/>
          </a:p>
          <a:p>
            <a:r>
              <a:rPr lang="en-US">
                <a:hlinkClick r:id="rId2"/>
              </a:rPr>
              <a:t>Around Tenby a perfect </a:t>
            </a:r>
            <a:r>
              <a:rPr lang="en-US" err="1">
                <a:hlinkClick r:id="rId2"/>
              </a:rPr>
              <a:t>vistors</a:t>
            </a:r>
            <a:r>
              <a:rPr lang="en-US">
                <a:hlinkClick r:id="rId2"/>
              </a:rPr>
              <a:t> guide to the UK's best destination</a:t>
            </a:r>
            <a:r>
              <a:rPr lang="en-US"/>
              <a:t> </a:t>
            </a:r>
          </a:p>
          <a:p>
            <a:r>
              <a:rPr lang="en-GB">
                <a:hlinkClick r:id="rId3"/>
              </a:rPr>
              <a:t>AT-Guide-Spring-2024.pdf (aroundtenby.co.uk)</a:t>
            </a:r>
            <a:endParaRPr lang="en-US"/>
          </a:p>
          <a:p>
            <a:endParaRPr lang="en-US"/>
          </a:p>
          <a:p>
            <a:r>
              <a:rPr lang="en-US"/>
              <a:t>You will tell the other group about what there is to do on a day out in Tenby.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9448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8B62A-514D-CA45-C7EA-FFD196A65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pPr algn="ctr"/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Tenby</a:t>
            </a:r>
            <a:endParaRPr lang="en-US" b="1">
              <a:solidFill>
                <a:schemeClr val="accent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31ACB-4B78-5079-3AFC-A91EBB0D53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b"/>
          <a:lstStyle/>
          <a:p>
            <a:r>
              <a:rPr lang="en-US">
                <a:ea typeface="Calibri"/>
                <a:cs typeface="Calibri"/>
              </a:rPr>
              <a:t>Cultural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CCAFB-FF25-82F7-1E25-66C9BEC3F3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Museum</a:t>
            </a:r>
          </a:p>
          <a:p>
            <a:r>
              <a:rPr lang="en-US">
                <a:ea typeface="Calibri"/>
                <a:cs typeface="Calibri"/>
              </a:rPr>
              <a:t>Castle walls</a:t>
            </a:r>
          </a:p>
          <a:p>
            <a:r>
              <a:rPr lang="en-US">
                <a:ea typeface="Calibri"/>
                <a:cs typeface="Calibri"/>
              </a:rPr>
              <a:t>Lord Nelson</a:t>
            </a:r>
          </a:p>
          <a:p>
            <a:r>
              <a:rPr lang="en-US">
                <a:ea typeface="Calibri"/>
                <a:cs typeface="Calibri"/>
              </a:rPr>
              <a:t>Harbour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1BAC82-55AF-6682-CB7E-81EF594BD2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lIns="91440" tIns="45720" rIns="91440" bIns="45720" anchor="b"/>
          <a:lstStyle/>
          <a:p>
            <a:r>
              <a:rPr lang="en-US">
                <a:ea typeface="Calibri"/>
                <a:cs typeface="Calibri"/>
              </a:rPr>
              <a:t>Activities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7E2FEE-562D-C7A7-58E1-C110A6A76D9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Fishing trip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Boat trip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Visit an island</a:t>
            </a:r>
          </a:p>
          <a:p>
            <a:r>
              <a:rPr lang="en-US">
                <a:ea typeface="Calibri"/>
                <a:cs typeface="Calibri"/>
              </a:rPr>
              <a:t>Spend time on the beach</a:t>
            </a:r>
          </a:p>
          <a:p>
            <a:r>
              <a:rPr lang="en-US">
                <a:ea typeface="Calibri"/>
                <a:cs typeface="Calibri"/>
              </a:rPr>
              <a:t>Explore the </a:t>
            </a:r>
            <a:r>
              <a:rPr lang="en-US" err="1">
                <a:ea typeface="Calibri"/>
                <a:cs typeface="Calibri"/>
              </a:rPr>
              <a:t>colourful</a:t>
            </a:r>
            <a:r>
              <a:rPr lang="en-US">
                <a:ea typeface="Calibri"/>
                <a:cs typeface="Calibri"/>
              </a:rPr>
              <a:t>  independent shops.</a:t>
            </a:r>
          </a:p>
        </p:txBody>
      </p:sp>
    </p:spTree>
    <p:extLst>
      <p:ext uri="{BB962C8B-B14F-4D97-AF65-F5344CB8AC3E}">
        <p14:creationId xmlns:p14="http://schemas.microsoft.com/office/powerpoint/2010/main" val="22780371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63CAD-ADB5-46AB-B628-FC6E733D8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Group B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E0761-3BCB-5829-93C3-141F8B169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err="1"/>
              <a:t>Find</a:t>
            </a:r>
            <a:r>
              <a:rPr lang="cy-GB"/>
              <a:t> </a:t>
            </a:r>
            <a:r>
              <a:rPr lang="cy-GB" err="1"/>
              <a:t>out</a:t>
            </a:r>
            <a:r>
              <a:rPr lang="cy-GB"/>
              <a:t> </a:t>
            </a:r>
            <a:r>
              <a:rPr lang="cy-GB" err="1"/>
              <a:t>about</a:t>
            </a:r>
            <a:r>
              <a:rPr lang="cy-GB"/>
              <a:t> Rhossili</a:t>
            </a:r>
          </a:p>
          <a:p>
            <a:endParaRPr lang="cy-GB"/>
          </a:p>
          <a:p>
            <a:r>
              <a:rPr lang="en-US">
                <a:hlinkClick r:id="rId2"/>
              </a:rPr>
              <a:t>Rhossili Bay Beach - Visit Swansea Bay</a:t>
            </a:r>
            <a:endParaRPr lang="en-US"/>
          </a:p>
          <a:p>
            <a:endParaRPr lang="en-US"/>
          </a:p>
          <a:p>
            <a:r>
              <a:rPr lang="en-US"/>
              <a:t>You will tell the other group about what there is to do on a trip to </a:t>
            </a:r>
            <a:r>
              <a:rPr lang="en-US" err="1"/>
              <a:t>Rhosseli</a:t>
            </a:r>
            <a:r>
              <a:rPr lang="en-US"/>
              <a:t>.</a:t>
            </a:r>
            <a:endParaRPr lang="en-GB"/>
          </a:p>
          <a:p>
            <a:endParaRPr lang="en-US"/>
          </a:p>
          <a:p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561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A165A-F8D4-AC1C-B75F-7CE47899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823913"/>
          </a:xfrm>
        </p:spPr>
        <p:txBody>
          <a:bodyPr lIns="91440" tIns="45720" rIns="91440" bIns="45720" anchor="t"/>
          <a:lstStyle/>
          <a:p>
            <a:pPr algn="ctr"/>
            <a:r>
              <a:rPr lang="en-US" b="1" err="1">
                <a:solidFill>
                  <a:schemeClr val="accent1"/>
                </a:solidFill>
                <a:ea typeface="Calibri Light"/>
                <a:cs typeface="Calibri Light"/>
              </a:rPr>
              <a:t>Rhosseli</a:t>
            </a:r>
            <a:endParaRPr lang="en-US" b="1" err="1">
              <a:solidFill>
                <a:schemeClr val="accent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336DB-6453-11A6-E993-607E2FB3A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189039"/>
            <a:ext cx="3868737" cy="688400"/>
          </a:xfrm>
        </p:spPr>
        <p:txBody>
          <a:bodyPr/>
          <a:lstStyle/>
          <a:p>
            <a:r>
              <a:rPr lang="en-US"/>
              <a:t>Activities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8CBD9D-5D80-3032-2DC2-29DF5FB8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062264"/>
            <a:ext cx="3868737" cy="4127399"/>
          </a:xfrm>
        </p:spPr>
        <p:txBody>
          <a:bodyPr/>
          <a:lstStyle/>
          <a:p>
            <a:r>
              <a:rPr lang="en-US"/>
              <a:t>Coastal path</a:t>
            </a:r>
          </a:p>
          <a:p>
            <a:r>
              <a:rPr lang="en-US"/>
              <a:t>The Look Out</a:t>
            </a:r>
          </a:p>
          <a:p>
            <a:r>
              <a:rPr lang="en-US"/>
              <a:t>The National Trust</a:t>
            </a:r>
          </a:p>
          <a:p>
            <a:r>
              <a:rPr lang="en-US"/>
              <a:t>Dolphins and seals</a:t>
            </a:r>
          </a:p>
          <a:p>
            <a:r>
              <a:rPr lang="en-US"/>
              <a:t>Shipwreck </a:t>
            </a:r>
          </a:p>
          <a:p>
            <a:r>
              <a:rPr lang="en-US"/>
              <a:t>Local crafts</a:t>
            </a:r>
          </a:p>
          <a:p>
            <a:r>
              <a:rPr lang="en-US"/>
              <a:t>Medieval archaeology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7ADF8F-935E-7397-F906-99EAE4BA62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189038"/>
            <a:ext cx="3887788" cy="688401"/>
          </a:xfrm>
        </p:spPr>
        <p:txBody>
          <a:bodyPr/>
          <a:lstStyle/>
          <a:p>
            <a:r>
              <a:rPr lang="en-US"/>
              <a:t>Adjectives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1FBF4C-7C4E-90AE-BB13-F2331625E26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lIns="91440" tIns="45720" rIns="91440" bIns="45720" anchor="t"/>
          <a:lstStyle/>
          <a:p>
            <a:r>
              <a:rPr lang="en-US">
                <a:ea typeface="Calibri"/>
                <a:cs typeface="Calibri"/>
              </a:rPr>
              <a:t>Scenic</a:t>
            </a:r>
          </a:p>
          <a:p>
            <a:r>
              <a:rPr lang="en-US">
                <a:ea typeface="Calibri"/>
                <a:cs typeface="Calibri"/>
              </a:rPr>
              <a:t>Wild</a:t>
            </a:r>
          </a:p>
          <a:p>
            <a:r>
              <a:rPr lang="en-US">
                <a:ea typeface="Calibri"/>
                <a:cs typeface="Calibri"/>
              </a:rPr>
              <a:t>Breathtaking</a:t>
            </a:r>
          </a:p>
          <a:p>
            <a:r>
              <a:rPr lang="en-US">
                <a:ea typeface="Calibri"/>
                <a:cs typeface="Calibri"/>
              </a:rPr>
              <a:t>Steep</a:t>
            </a:r>
          </a:p>
          <a:p>
            <a:r>
              <a:rPr lang="en-US">
                <a:ea typeface="Calibri"/>
                <a:cs typeface="Calibri"/>
              </a:rPr>
              <a:t>Spectacular</a:t>
            </a:r>
          </a:p>
          <a:p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36319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8361B-A684-FF4E-D954-7D7D6A93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10 Fun Facts About the Chinese Seaside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5E521-94E6-2EED-B7B7-60D4FD460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With your partner/s you are going to create  a Padlet board about China – what should visitors know?</a:t>
            </a:r>
          </a:p>
          <a:p>
            <a:endParaRPr lang="en-GB"/>
          </a:p>
          <a:p>
            <a:r>
              <a:rPr lang="en-GB"/>
              <a:t>Red Group: </a:t>
            </a:r>
            <a:r>
              <a:rPr lang="en-GB">
                <a:hlinkClick r:id="rId2"/>
              </a:rPr>
              <a:t>https://padlet.com/transitiontales/10-fun-facts-about-china-23xd5ji80ce81ich</a:t>
            </a:r>
            <a:r>
              <a:rPr lang="en-GB"/>
              <a:t> </a:t>
            </a:r>
          </a:p>
          <a:p>
            <a:r>
              <a:rPr lang="en-GB"/>
              <a:t>Gold Group: </a:t>
            </a:r>
            <a:r>
              <a:rPr lang="en-GB">
                <a:hlinkClick r:id="rId3"/>
              </a:rPr>
              <a:t>https://padlet.com/transitiontales/10-fun-facts-about-china-d4pifd4oaayrif37</a:t>
            </a:r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453164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81CB0-9782-08EF-CA5F-EFD5DC053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Share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695AA-B675-4348-FF3C-A302B99DF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Tell the other group about your 10 facts.</a:t>
            </a:r>
          </a:p>
          <a:p>
            <a:endParaRPr lang="en-GB"/>
          </a:p>
          <a:p>
            <a:r>
              <a:rPr lang="en-GB"/>
              <a:t>Tell the tutor about the most important points.</a:t>
            </a:r>
          </a:p>
        </p:txBody>
      </p:sp>
    </p:spTree>
    <p:extLst>
      <p:ext uri="{BB962C8B-B14F-4D97-AF65-F5344CB8AC3E}">
        <p14:creationId xmlns:p14="http://schemas.microsoft.com/office/powerpoint/2010/main" val="5383589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A00A2-EC19-3F28-78A0-E84F60035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Self-Study task – due 24</a:t>
            </a:r>
            <a:r>
              <a:rPr lang="en-GB" b="1" baseline="30000">
                <a:solidFill>
                  <a:srgbClr val="002060"/>
                </a:solidFill>
              </a:rPr>
              <a:t>th</a:t>
            </a:r>
            <a:r>
              <a:rPr lang="en-GB" b="1">
                <a:solidFill>
                  <a:srgbClr val="002060"/>
                </a:solidFill>
              </a:rPr>
              <a:t> July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C9534-5B9B-605C-3C4D-80E82EF48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0767"/>
            <a:ext cx="7886700" cy="4746196"/>
          </a:xfrm>
        </p:spPr>
        <p:txBody>
          <a:bodyPr/>
          <a:lstStyle/>
          <a:p>
            <a:r>
              <a:rPr lang="en-GB"/>
              <a:t>Prepare your speaking notes about a city you know well. Send your tutor your plan.</a:t>
            </a:r>
            <a:endParaRPr lang="en-GB" sz="1400"/>
          </a:p>
          <a:p>
            <a:pPr marL="0" indent="0">
              <a:buNone/>
            </a:pPr>
            <a:r>
              <a:rPr lang="en-GB" b="1">
                <a:solidFill>
                  <a:srgbClr val="002060"/>
                </a:solidFill>
              </a:rPr>
              <a:t>Include:</a:t>
            </a:r>
          </a:p>
          <a:p>
            <a:r>
              <a:rPr lang="en-GB"/>
              <a:t>An Introduction (Tell your listeners what the presentation will be about)</a:t>
            </a:r>
          </a:p>
          <a:p>
            <a:r>
              <a:rPr lang="en-GB"/>
              <a:t>Main Body: Say why you chose this place and describe its key features.</a:t>
            </a:r>
          </a:p>
          <a:p>
            <a:r>
              <a:rPr lang="en-GB"/>
              <a:t>A Conclusion (Make recommendations)</a:t>
            </a:r>
          </a:p>
        </p:txBody>
      </p:sp>
    </p:spTree>
    <p:extLst>
      <p:ext uri="{BB962C8B-B14F-4D97-AF65-F5344CB8AC3E}">
        <p14:creationId xmlns:p14="http://schemas.microsoft.com/office/powerpoint/2010/main" val="147202830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633</Words>
  <Application>Microsoft Office PowerPoint</Application>
  <PresentationFormat>On-screen Show (4:3)</PresentationFormat>
  <Paragraphs>144</Paragraphs>
  <Slides>25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25</vt:i4>
      </vt:variant>
    </vt:vector>
  </HeadingPairs>
  <TitlesOfParts>
    <vt:vector size="48" baseType="lpstr">
      <vt:lpstr>hurme_no2-webfont</vt:lpstr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10 Week Course (10 PSE)  WEEK 2     - Book Unit 1 – Identity Focus on writing and speaking Skills Assessment –  essay  </vt:lpstr>
      <vt:lpstr>  WEEK 2   Day One   Session One</vt:lpstr>
      <vt:lpstr>Assignment 1</vt:lpstr>
      <vt:lpstr>S&amp;L book pp. 22-24</vt:lpstr>
      <vt:lpstr>Take a break</vt:lpstr>
      <vt:lpstr>  WEEK TWO   Day Five   Session Two</vt:lpstr>
      <vt:lpstr>Review UNIT 1</vt:lpstr>
      <vt:lpstr>Speaking Practice</vt:lpstr>
      <vt:lpstr>Join the Quizlet PSE group:   https://quizlet.com/join/qXsvQ9zya </vt:lpstr>
      <vt:lpstr>The British Seaside </vt:lpstr>
      <vt:lpstr>Llansteffan </vt:lpstr>
      <vt:lpstr>PowerPoint Presentation</vt:lpstr>
      <vt:lpstr>Llansteffan</vt:lpstr>
      <vt:lpstr>Tenby</vt:lpstr>
      <vt:lpstr>PowerPoint Presentation</vt:lpstr>
      <vt:lpstr>PowerPoint Presentation</vt:lpstr>
      <vt:lpstr>Group A</vt:lpstr>
      <vt:lpstr>Tenby</vt:lpstr>
      <vt:lpstr>Group B</vt:lpstr>
      <vt:lpstr>Rhosseli</vt:lpstr>
      <vt:lpstr>10 Fun Facts About the Chinese Seaside</vt:lpstr>
      <vt:lpstr>Share Information</vt:lpstr>
      <vt:lpstr>Self-Study task – due 24th July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2024-09-25T10:52:22Z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