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8" r:id="rId1"/>
  </p:sldMasterIdLst>
  <p:notesMasterIdLst>
    <p:notesMasterId r:id="rId26"/>
  </p:notesMasterIdLst>
  <p:sldIdLst>
    <p:sldId id="309" r:id="rId2"/>
    <p:sldId id="346" r:id="rId3"/>
    <p:sldId id="258" r:id="rId4"/>
    <p:sldId id="260" r:id="rId5"/>
    <p:sldId id="257" r:id="rId6"/>
    <p:sldId id="261" r:id="rId7"/>
    <p:sldId id="262" r:id="rId8"/>
    <p:sldId id="283" r:id="rId9"/>
    <p:sldId id="286" r:id="rId10"/>
    <p:sldId id="284" r:id="rId11"/>
    <p:sldId id="300" r:id="rId12"/>
    <p:sldId id="271" r:id="rId13"/>
    <p:sldId id="272" r:id="rId14"/>
    <p:sldId id="263" r:id="rId15"/>
    <p:sldId id="268" r:id="rId16"/>
    <p:sldId id="287" r:id="rId17"/>
    <p:sldId id="264" r:id="rId18"/>
    <p:sldId id="291" r:id="rId19"/>
    <p:sldId id="344" r:id="rId20"/>
    <p:sldId id="275" r:id="rId21"/>
    <p:sldId id="345" r:id="rId22"/>
    <p:sldId id="314" r:id="rId23"/>
    <p:sldId id="319" r:id="rId24"/>
    <p:sldId id="322" r:id="rId25"/>
  </p:sldIdLst>
  <p:sldSz cx="9144000" cy="5143500" type="screen16x9"/>
  <p:notesSz cx="6858000" cy="9144000"/>
  <p:embeddedFontLst>
    <p:embeddedFont>
      <p:font typeface="Nanum Gothic" panose="020B0604020202020204" charset="-127"/>
      <p:regular r:id="rId27"/>
      <p:bold r:id="rId28"/>
    </p:embeddedFont>
    <p:embeddedFont>
      <p:font typeface="Abhaya Libre" panose="020B0604020202020204" charset="0"/>
      <p:regular r:id="rId29"/>
      <p:bold r:id="rId30"/>
    </p:embeddedFont>
    <p:embeddedFont>
      <p:font typeface="Lexend Mega" panose="020B0604020202020204" charset="0"/>
      <p:regular r:id="rId31"/>
      <p:bold r:id="rId32"/>
    </p:embeddedFont>
    <p:embeddedFont>
      <p:font typeface="Raleway" pitchFamily="2" charset="0"/>
      <p:regular r:id="rId33"/>
      <p:bold r:id="rId34"/>
      <p:italic r:id="rId35"/>
      <p:boldItalic r:id="rId36"/>
    </p:embeddedFont>
    <p:embeddedFont>
      <p:font typeface="Raleway ExtraBold" pitchFamily="2" charset="0"/>
      <p:bold r:id="rId37"/>
      <p:boldItalic r:id="rId38"/>
    </p:embeddedFont>
    <p:embeddedFont>
      <p:font typeface="Roboto Condensed Light" panose="02000000000000000000" pitchFamily="2" charset="0"/>
      <p:regular r:id="rId39"/>
      <p:italic r:id="rId4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7E07061-2A34-49F8-ABD8-66EC3579BCC7}">
  <a:tblStyle styleId="{E7E07061-2A34-49F8-ABD8-66EC3579BCC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641" autoAdjust="0"/>
  </p:normalViewPr>
  <p:slideViewPr>
    <p:cSldViewPr snapToGrid="0">
      <p:cViewPr varScale="1">
        <p:scale>
          <a:sx n="81" d="100"/>
          <a:sy n="81" d="100"/>
        </p:scale>
        <p:origin x="7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9" Type="http://schemas.openxmlformats.org/officeDocument/2006/relationships/font" Target="fonts/font13.fntdata"/><Relationship Id="rId21" Type="http://schemas.openxmlformats.org/officeDocument/2006/relationships/slide" Target="slides/slide20.xml"/><Relationship Id="rId34" Type="http://schemas.openxmlformats.org/officeDocument/2006/relationships/font" Target="fonts/font8.fntdata"/><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3.fntdata"/><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6.fntdata"/><Relationship Id="rId37" Type="http://schemas.openxmlformats.org/officeDocument/2006/relationships/font" Target="fonts/font11.fntdata"/><Relationship Id="rId40" Type="http://schemas.openxmlformats.org/officeDocument/2006/relationships/font" Target="fonts/font1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36"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5.fntdata"/><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font" Target="fonts/font9.fntdata"/><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7.fntdata"/><Relationship Id="rId38" Type="http://schemas.openxmlformats.org/officeDocument/2006/relationships/font" Target="fonts/font1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4"/>
        <p:cNvGrpSpPr/>
        <p:nvPr/>
      </p:nvGrpSpPr>
      <p:grpSpPr>
        <a:xfrm>
          <a:off x="0" y="0"/>
          <a:ext cx="0" cy="0"/>
          <a:chOff x="0" y="0"/>
          <a:chExt cx="0" cy="0"/>
        </a:xfrm>
      </p:grpSpPr>
      <p:sp>
        <p:nvSpPr>
          <p:cNvPr id="1935" name="Google Shape;1935;gae39994066_5_5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36" name="Google Shape;1936;gae39994066_5_5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3"/>
        <p:cNvGrpSpPr/>
        <p:nvPr/>
      </p:nvGrpSpPr>
      <p:grpSpPr>
        <a:xfrm>
          <a:off x="0" y="0"/>
          <a:ext cx="0" cy="0"/>
          <a:chOff x="0" y="0"/>
          <a:chExt cx="0" cy="0"/>
        </a:xfrm>
      </p:grpSpPr>
      <p:sp>
        <p:nvSpPr>
          <p:cNvPr id="364" name="Google Shape;364;gae08f917f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5" name="Google Shape;365;gae08f917f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34086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b61e6517f4_0_5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b61e6517f4_0_5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6"/>
        <p:cNvGrpSpPr/>
        <p:nvPr/>
      </p:nvGrpSpPr>
      <p:grpSpPr>
        <a:xfrm>
          <a:off x="0" y="0"/>
          <a:ext cx="0" cy="0"/>
          <a:chOff x="0" y="0"/>
          <a:chExt cx="0" cy="0"/>
        </a:xfrm>
      </p:grpSpPr>
      <p:sp>
        <p:nvSpPr>
          <p:cNvPr id="437" name="Google Shape;437;gae2cca4da1_0_5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8" name="Google Shape;438;gae2cca4da1_0_5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4"/>
        <p:cNvGrpSpPr/>
        <p:nvPr/>
      </p:nvGrpSpPr>
      <p:grpSpPr>
        <a:xfrm>
          <a:off x="0" y="0"/>
          <a:ext cx="0" cy="0"/>
          <a:chOff x="0" y="0"/>
          <a:chExt cx="0" cy="0"/>
        </a:xfrm>
      </p:grpSpPr>
      <p:sp>
        <p:nvSpPr>
          <p:cNvPr id="375" name="Google Shape;375;geb01056cd0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6" name="Google Shape;376;geb01056cd0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1"/>
        <p:cNvGrpSpPr/>
        <p:nvPr/>
      </p:nvGrpSpPr>
      <p:grpSpPr>
        <a:xfrm>
          <a:off x="0" y="0"/>
          <a:ext cx="0" cy="0"/>
          <a:chOff x="0" y="0"/>
          <a:chExt cx="0" cy="0"/>
        </a:xfrm>
      </p:grpSpPr>
      <p:sp>
        <p:nvSpPr>
          <p:cNvPr id="452" name="Google Shape;452;gb61e6517f4_0_13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3" name="Google Shape;453;gb61e6517f4_0_13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gb61e6517f4_0_14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1" name="Google Shape;481;gb61e6517f4_0_14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0"/>
        <p:cNvGrpSpPr/>
        <p:nvPr/>
      </p:nvGrpSpPr>
      <p:grpSpPr>
        <a:xfrm>
          <a:off x="0" y="0"/>
          <a:ext cx="0" cy="0"/>
          <a:chOff x="0" y="0"/>
          <a:chExt cx="0" cy="0"/>
        </a:xfrm>
      </p:grpSpPr>
      <p:sp>
        <p:nvSpPr>
          <p:cNvPr id="1101" name="Google Shape;1101;g115cd6818e6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2" name="Google Shape;1102;g115cd6818e6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8"/>
        <p:cNvGrpSpPr/>
        <p:nvPr/>
      </p:nvGrpSpPr>
      <p:grpSpPr>
        <a:xfrm>
          <a:off x="0" y="0"/>
          <a:ext cx="0" cy="0"/>
          <a:chOff x="0" y="0"/>
          <a:chExt cx="0" cy="0"/>
        </a:xfrm>
      </p:grpSpPr>
      <p:sp>
        <p:nvSpPr>
          <p:cNvPr id="1249" name="Google Shape;1249;g115cd6818e6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0" name="Google Shape;1250;g115cd6818e6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3"/>
        <p:cNvGrpSpPr/>
        <p:nvPr/>
      </p:nvGrpSpPr>
      <p:grpSpPr>
        <a:xfrm>
          <a:off x="0" y="0"/>
          <a:ext cx="0" cy="0"/>
          <a:chOff x="0" y="0"/>
          <a:chExt cx="0" cy="0"/>
        </a:xfrm>
      </p:grpSpPr>
      <p:sp>
        <p:nvSpPr>
          <p:cNvPr id="1114" name="Google Shape;1114;gae2cca4da1_0_9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5" name="Google Shape;1115;gae2cca4da1_0_9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8"/>
        <p:cNvGrpSpPr/>
        <p:nvPr/>
      </p:nvGrpSpPr>
      <p:grpSpPr>
        <a:xfrm>
          <a:off x="0" y="0"/>
          <a:ext cx="0" cy="0"/>
          <a:chOff x="0" y="0"/>
          <a:chExt cx="0" cy="0"/>
        </a:xfrm>
      </p:grpSpPr>
      <p:sp>
        <p:nvSpPr>
          <p:cNvPr id="1639" name="Google Shape;1639;g115cd6818e6_0_1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0" name="Google Shape;1640;g115cd6818e6_0_1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1"/>
        <p:cNvGrpSpPr/>
        <p:nvPr/>
      </p:nvGrpSpPr>
      <p:grpSpPr>
        <a:xfrm>
          <a:off x="0" y="0"/>
          <a:ext cx="0" cy="0"/>
          <a:chOff x="0" y="0"/>
          <a:chExt cx="0" cy="0"/>
        </a:xfrm>
      </p:grpSpPr>
      <p:sp>
        <p:nvSpPr>
          <p:cNvPr id="752" name="Google Shape;752;g115a99f9a6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3" name="Google Shape;753;g115a99f9a6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4"/>
        <p:cNvGrpSpPr/>
        <p:nvPr/>
      </p:nvGrpSpPr>
      <p:grpSpPr>
        <a:xfrm>
          <a:off x="0" y="0"/>
          <a:ext cx="0" cy="0"/>
          <a:chOff x="0" y="0"/>
          <a:chExt cx="0" cy="0"/>
        </a:xfrm>
      </p:grpSpPr>
      <p:sp>
        <p:nvSpPr>
          <p:cNvPr id="765" name="Google Shape;765;gae2cca4da1_0_5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6" name="Google Shape;766;gae2cca4da1_0_5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7"/>
        <p:cNvGrpSpPr/>
        <p:nvPr/>
      </p:nvGrpSpPr>
      <p:grpSpPr>
        <a:xfrm>
          <a:off x="0" y="0"/>
          <a:ext cx="0" cy="0"/>
          <a:chOff x="0" y="0"/>
          <a:chExt cx="0" cy="0"/>
        </a:xfrm>
      </p:grpSpPr>
      <p:sp>
        <p:nvSpPr>
          <p:cNvPr id="508" name="Google Shape;508;gb61e6517f4_0_21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9" name="Google Shape;509;gb61e6517f4_0_21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The Ritz-Carlton moto is “We are Ladies and Gentlemen serving Ladies and Gentlemen”</a:t>
            </a:r>
          </a:p>
          <a:p>
            <a:pPr marL="0" lvl="0" indent="0" algn="l" rtl="0">
              <a:spcBef>
                <a:spcPts val="0"/>
              </a:spcBef>
              <a:spcAft>
                <a:spcPts val="0"/>
              </a:spcAft>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3"/>
        <p:cNvGrpSpPr/>
        <p:nvPr/>
      </p:nvGrpSpPr>
      <p:grpSpPr>
        <a:xfrm>
          <a:off x="0" y="0"/>
          <a:ext cx="0" cy="0"/>
          <a:chOff x="0" y="0"/>
          <a:chExt cx="0" cy="0"/>
        </a:xfrm>
      </p:grpSpPr>
      <p:sp>
        <p:nvSpPr>
          <p:cNvPr id="684" name="Google Shape;684;g115cd6818e6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5" name="Google Shape;685;g115cd6818e6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For the best possible guest experience, personnel should be carefully chosen, trained, and empowered.</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The company hires only employees who share its values on the interview that is empirically scored.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Greater consumer loyalty, decreased employee turnover, and a reduction in the number of midlevel supervisors.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Ensures exceptional customer service through hiring and training staff that are guided by a set of principles.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Ritz-Carlton is an example of a service orientation that is built on principles.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The Credo serves as the foundation for advanced strategies used to achieve high levels of guest service throughout the hotel's various departments and divisions.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lvl="0" indent="0" algn="l" rtl="0">
              <a:spcBef>
                <a:spcPts val="0"/>
              </a:spcBef>
              <a:spcAft>
                <a:spcPts val="0"/>
              </a:spcAft>
              <a:buNone/>
            </a:pPr>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4"/>
        <p:cNvGrpSpPr/>
        <p:nvPr/>
      </p:nvGrpSpPr>
      <p:grpSpPr>
        <a:xfrm>
          <a:off x="0" y="0"/>
          <a:ext cx="0" cy="0"/>
          <a:chOff x="0" y="0"/>
          <a:chExt cx="0" cy="0"/>
        </a:xfrm>
      </p:grpSpPr>
      <p:sp>
        <p:nvSpPr>
          <p:cNvPr id="1265" name="Google Shape;1265;g115481cf559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6" name="Google Shape;1266;g115481cf559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Recognizing that visitors to new sites demand the same quality of customer service and employee expertise as those found in establishments that have been open for a long time.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To make sure that all staff members can meet or surpass customers' expectations, the company produced a handbook that covers both pre-opening and opening phases.</a:t>
            </a:r>
          </a:p>
          <a:p>
            <a:pPr marL="285750" indent="-285750">
              <a:buFont typeface="Wingdings" panose="05000000000000000000" pitchFamily="2" charset="2"/>
              <a:buChar char="ü"/>
            </a:pPr>
            <a:r>
              <a:rPr lang="en-GB" dirty="0"/>
              <a:t>Employees keep track of mistakes in their department. When someone commits a mistake, they have the option of doing something to fix it. Otherwise, the same error can happen again. Employees receive recognition for owning an issue or contributing to a solution.</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The Ritz-Carlton relies heavily on its staff to provide the superior services. The chain gives every employee the authority to spend up to $2,000 to address a guest issue.</a:t>
            </a:r>
          </a:p>
          <a:p>
            <a:pPr marL="0" lvl="0" indent="0" algn="l" rtl="0">
              <a:spcBef>
                <a:spcPts val="0"/>
              </a:spcBef>
              <a:spcAft>
                <a:spcPts val="0"/>
              </a:spcAft>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0"/>
        <p:cNvGrpSpPr/>
        <p:nvPr/>
      </p:nvGrpSpPr>
      <p:grpSpPr>
        <a:xfrm>
          <a:off x="0" y="0"/>
          <a:ext cx="0" cy="0"/>
          <a:chOff x="0" y="0"/>
          <a:chExt cx="0" cy="0"/>
        </a:xfrm>
      </p:grpSpPr>
      <p:sp>
        <p:nvSpPr>
          <p:cNvPr id="541" name="Google Shape;541;gea29405bd8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2" name="Google Shape;542;gea29405bd8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285750" indent="-285750" algn="just">
              <a:buFont typeface="Wingdings" panose="05000000000000000000" pitchFamily="2" charset="2"/>
              <a:buChar char="ü"/>
            </a:pPr>
            <a:r>
              <a:rPr lang="en-GB" sz="1100" b="0" spc="-10" dirty="0">
                <a:effectLst/>
                <a:latin typeface="Nanum Gothic" panose="020B0604020202020204" charset="-127"/>
                <a:ea typeface="Nanum Gothic" panose="020B0604020202020204" charset="-127"/>
              </a:rPr>
              <a:t>Service quality and the assurance that they will receive the same level of service during every interaction at every location across the world are important to their guests.</a:t>
            </a:r>
            <a:endParaRPr lang="en-GB" dirty="0"/>
          </a:p>
          <a:p>
            <a:pPr marL="285750" indent="-285750" algn="just">
              <a:buFont typeface="Wingdings" panose="05000000000000000000" pitchFamily="2" charset="2"/>
              <a:buChar char="ü"/>
            </a:pPr>
            <a:r>
              <a:rPr lang="en-GB" sz="1100" b="0" spc="-10" dirty="0">
                <a:effectLst/>
                <a:latin typeface="Nanum Gothic" panose="020B0604020202020204" charset="-127"/>
                <a:ea typeface="Nanum Gothic" panose="020B0604020202020204" charset="-127"/>
              </a:rPr>
              <a:t>The level of service that their customers expect is above and above what the average hotel visitor would anticipate.</a:t>
            </a:r>
            <a:endParaRPr lang="en-GB" dirty="0"/>
          </a:p>
          <a:p>
            <a:pPr marL="285750" indent="-285750">
              <a:buFont typeface="Wingdings" panose="05000000000000000000" pitchFamily="2" charset="2"/>
              <a:buChar char="ü"/>
            </a:pPr>
            <a:r>
              <a:rPr lang="en-GB" dirty="0"/>
              <a:t>The Ritz-Carlton guest anticipates a more individualised experience from the time they enter the building.</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The fact that every Ritz-Carlton worldwide tracks and considers each guest's preferences is one of the fundamental elements of this experience.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These preferences can range from the visitor's choice to sleep on the right side of the bed to dietary allergies or even the visitor's birthday.</a:t>
            </a:r>
          </a:p>
          <a:p>
            <a:pPr marL="0" lvl="0" indent="0" algn="l" rtl="0">
              <a:spcBef>
                <a:spcPts val="0"/>
              </a:spcBef>
              <a:spcAft>
                <a:spcPts val="0"/>
              </a:spcAft>
              <a:buNone/>
            </a:pPr>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7"/>
        <p:cNvGrpSpPr/>
        <p:nvPr/>
      </p:nvGrpSpPr>
      <p:grpSpPr>
        <a:xfrm>
          <a:off x="0" y="0"/>
          <a:ext cx="0" cy="0"/>
          <a:chOff x="0" y="0"/>
          <a:chExt cx="0" cy="0"/>
        </a:xfrm>
      </p:grpSpPr>
      <p:sp>
        <p:nvSpPr>
          <p:cNvPr id="1388" name="Google Shape;1388;g115d472d738_0_4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9" name="Google Shape;1389;g115d472d738_0_4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0"/>
        <p:cNvGrpSpPr/>
        <p:nvPr/>
      </p:nvGrpSpPr>
      <p:grpSpPr>
        <a:xfrm>
          <a:off x="0" y="0"/>
          <a:ext cx="0" cy="0"/>
          <a:chOff x="0" y="0"/>
          <a:chExt cx="0" cy="0"/>
        </a:xfrm>
      </p:grpSpPr>
      <p:sp>
        <p:nvSpPr>
          <p:cNvPr id="541" name="Google Shape;541;gea29405bd8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2" name="Google Shape;542;gea29405bd8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effectLst/>
                <a:latin typeface="Nanum Gothic" panose="020B0604020202020204" charset="-127"/>
                <a:ea typeface="Nanum Gothic" panose="020B0604020202020204" charset="-127"/>
                <a:cs typeface="Times New Roman" panose="02020603050405020304" pitchFamily="18" charset="0"/>
              </a:rPr>
              <a:t>The current concept in the hotel business has shifted from managers' planning, coordinating, implementing, and measuring to managers' counselling associates, providing them with resources, and assisting them in developing independent thought.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effectLst/>
                <a:latin typeface="Nanum Gothic" panose="020B0604020202020204" charset="-127"/>
                <a:ea typeface="Nanum Gothic" panose="020B0604020202020204" charset="-127"/>
                <a:cs typeface="Times New Roman" panose="02020603050405020304" pitchFamily="18" charset="0"/>
              </a:rPr>
              <a:t>The result is a more participative management approach, which empowers associates, boosts productivity, and improves customer and employee happiness.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effectLst/>
                <a:latin typeface="Nanum Gothic" panose="020B0604020202020204" charset="-127"/>
                <a:ea typeface="Nanum Gothic" panose="020B0604020202020204" charset="-127"/>
                <a:cs typeface="Times New Roman" panose="02020603050405020304" pitchFamily="18" charset="0"/>
              </a:rPr>
              <a:t>In Ritz-Carlton they have a daily line-up or briefing for each department that lasts 15 to 20 minutes at the beginning of every shift. The message is one aspect that never changes.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effectLst/>
                <a:latin typeface="Nanum Gothic" panose="020B0604020202020204" charset="-127"/>
                <a:ea typeface="Nanum Gothic" panose="020B0604020202020204" charset="-127"/>
                <a:cs typeface="Times New Roman" panose="02020603050405020304" pitchFamily="18" charset="0"/>
              </a:rPr>
              <a:t>Communications are crucial. It's crucial to have daily interactions with the management and to be able to openly discuss our interests and areas for improvement. </a:t>
            </a:r>
            <a:endParaRPr lang="en-GB" dirty="0">
              <a:latin typeface="Nanum Gothic" panose="020B0604020202020204" charset="-127"/>
              <a:ea typeface="Nanum Gothic" panose="020B0604020202020204" charset="-127"/>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1859433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3"/>
        <p:cNvGrpSpPr/>
        <p:nvPr/>
      </p:nvGrpSpPr>
      <p:grpSpPr>
        <a:xfrm>
          <a:off x="0" y="0"/>
          <a:ext cx="0" cy="0"/>
          <a:chOff x="0" y="0"/>
          <a:chExt cx="0" cy="0"/>
        </a:xfrm>
      </p:grpSpPr>
      <p:sp>
        <p:nvSpPr>
          <p:cNvPr id="884" name="Google Shape;884;gae2eee5e45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5" name="Google Shape;885;gae2eee5e45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7"/>
        <p:cNvGrpSpPr/>
        <p:nvPr/>
      </p:nvGrpSpPr>
      <p:grpSpPr>
        <a:xfrm>
          <a:off x="0" y="0"/>
          <a:ext cx="0" cy="0"/>
          <a:chOff x="0" y="0"/>
          <a:chExt cx="0" cy="0"/>
        </a:xfrm>
      </p:grpSpPr>
      <p:sp>
        <p:nvSpPr>
          <p:cNvPr id="1388" name="Google Shape;1388;g115d472d738_0_4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9" name="Google Shape;1389;g115d472d738_0_4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375453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7"/>
        <p:cNvGrpSpPr/>
        <p:nvPr/>
      </p:nvGrpSpPr>
      <p:grpSpPr>
        <a:xfrm>
          <a:off x="0" y="0"/>
          <a:ext cx="0" cy="0"/>
          <a:chOff x="0" y="0"/>
          <a:chExt cx="0" cy="0"/>
        </a:xfrm>
      </p:grpSpPr>
      <p:sp>
        <p:nvSpPr>
          <p:cNvPr id="2048" name="Google Shape;2048;g115cd6818e6_0_1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9" name="Google Shape;2049;g115cd6818e6_0_1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2"/>
        <p:cNvGrpSpPr/>
        <p:nvPr/>
      </p:nvGrpSpPr>
      <p:grpSpPr>
        <a:xfrm>
          <a:off x="0" y="0"/>
          <a:ext cx="0" cy="0"/>
          <a:chOff x="0" y="0"/>
          <a:chExt cx="0" cy="0"/>
        </a:xfrm>
      </p:grpSpPr>
      <p:sp>
        <p:nvSpPr>
          <p:cNvPr id="2643" name="Google Shape;2643;gae39994066_5_26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44" name="Google Shape;2644;gae39994066_5_26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3"/>
        <p:cNvGrpSpPr/>
        <p:nvPr/>
      </p:nvGrpSpPr>
      <p:grpSpPr>
        <a:xfrm>
          <a:off x="0" y="0"/>
          <a:ext cx="0" cy="0"/>
          <a:chOff x="0" y="0"/>
          <a:chExt cx="0" cy="0"/>
        </a:xfrm>
      </p:grpSpPr>
      <p:sp>
        <p:nvSpPr>
          <p:cNvPr id="2674" name="Google Shape;2674;g115cd6818e6_0_1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75" name="Google Shape;2675;g115cd6818e6_0_1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0" y="0"/>
            <a:ext cx="9144000" cy="5143500"/>
          </a:xfrm>
          <a:prstGeom prst="rect">
            <a:avLst/>
          </a:prstGeom>
          <a:solidFill>
            <a:schemeClr val="dk1">
              <a:alpha val="45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txBox="1">
            <a:spLocks noGrp="1"/>
          </p:cNvSpPr>
          <p:nvPr>
            <p:ph type="ctrTitle"/>
          </p:nvPr>
        </p:nvSpPr>
        <p:spPr>
          <a:xfrm>
            <a:off x="1371600" y="1657350"/>
            <a:ext cx="6400800" cy="1463100"/>
          </a:xfrm>
          <a:prstGeom prst="rect">
            <a:avLst/>
          </a:prstGeom>
        </p:spPr>
        <p:txBody>
          <a:bodyPr spcFirstLastPara="1" wrap="square" lIns="0" tIns="0" rIns="0" bIns="0" anchor="ctr" anchorCtr="0">
            <a:noAutofit/>
          </a:bodyPr>
          <a:lstStyle>
            <a:lvl1pPr lvl="0" algn="ctr">
              <a:lnSpc>
                <a:spcPct val="80000"/>
              </a:lnSpc>
              <a:spcBef>
                <a:spcPts val="0"/>
              </a:spcBef>
              <a:spcAft>
                <a:spcPts val="0"/>
              </a:spcAft>
              <a:buClr>
                <a:schemeClr val="dk2"/>
              </a:buClr>
              <a:buSzPts val="5200"/>
              <a:buNone/>
              <a:defRPr sz="5200">
                <a:solidFill>
                  <a:schemeClr val="dk2"/>
                </a:solidFill>
              </a:defRPr>
            </a:lvl1pPr>
            <a:lvl2pPr lvl="1" algn="ctr">
              <a:spcBef>
                <a:spcPts val="0"/>
              </a:spcBef>
              <a:spcAft>
                <a:spcPts val="0"/>
              </a:spcAft>
              <a:buClr>
                <a:schemeClr val="dk2"/>
              </a:buClr>
              <a:buSzPts val="5200"/>
              <a:buNone/>
              <a:defRPr sz="5200">
                <a:solidFill>
                  <a:schemeClr val="dk2"/>
                </a:solidFill>
              </a:defRPr>
            </a:lvl2pPr>
            <a:lvl3pPr lvl="2" algn="ctr">
              <a:spcBef>
                <a:spcPts val="0"/>
              </a:spcBef>
              <a:spcAft>
                <a:spcPts val="0"/>
              </a:spcAft>
              <a:buClr>
                <a:schemeClr val="dk2"/>
              </a:buClr>
              <a:buSzPts val="5200"/>
              <a:buNone/>
              <a:defRPr sz="5200">
                <a:solidFill>
                  <a:schemeClr val="dk2"/>
                </a:solidFill>
              </a:defRPr>
            </a:lvl3pPr>
            <a:lvl4pPr lvl="3" algn="ctr">
              <a:spcBef>
                <a:spcPts val="0"/>
              </a:spcBef>
              <a:spcAft>
                <a:spcPts val="0"/>
              </a:spcAft>
              <a:buClr>
                <a:schemeClr val="dk2"/>
              </a:buClr>
              <a:buSzPts val="5200"/>
              <a:buNone/>
              <a:defRPr sz="5200">
                <a:solidFill>
                  <a:schemeClr val="dk2"/>
                </a:solidFill>
              </a:defRPr>
            </a:lvl4pPr>
            <a:lvl5pPr lvl="4" algn="ctr">
              <a:spcBef>
                <a:spcPts val="0"/>
              </a:spcBef>
              <a:spcAft>
                <a:spcPts val="0"/>
              </a:spcAft>
              <a:buClr>
                <a:schemeClr val="dk2"/>
              </a:buClr>
              <a:buSzPts val="5200"/>
              <a:buNone/>
              <a:defRPr sz="5200">
                <a:solidFill>
                  <a:schemeClr val="dk2"/>
                </a:solidFill>
              </a:defRPr>
            </a:lvl5pPr>
            <a:lvl6pPr lvl="5" algn="ctr">
              <a:spcBef>
                <a:spcPts val="0"/>
              </a:spcBef>
              <a:spcAft>
                <a:spcPts val="0"/>
              </a:spcAft>
              <a:buClr>
                <a:schemeClr val="dk2"/>
              </a:buClr>
              <a:buSzPts val="5200"/>
              <a:buNone/>
              <a:defRPr sz="5200">
                <a:solidFill>
                  <a:schemeClr val="dk2"/>
                </a:solidFill>
              </a:defRPr>
            </a:lvl6pPr>
            <a:lvl7pPr lvl="6" algn="ctr">
              <a:spcBef>
                <a:spcPts val="0"/>
              </a:spcBef>
              <a:spcAft>
                <a:spcPts val="0"/>
              </a:spcAft>
              <a:buClr>
                <a:schemeClr val="dk2"/>
              </a:buClr>
              <a:buSzPts val="5200"/>
              <a:buNone/>
              <a:defRPr sz="5200">
                <a:solidFill>
                  <a:schemeClr val="dk2"/>
                </a:solidFill>
              </a:defRPr>
            </a:lvl7pPr>
            <a:lvl8pPr lvl="7" algn="ctr">
              <a:spcBef>
                <a:spcPts val="0"/>
              </a:spcBef>
              <a:spcAft>
                <a:spcPts val="0"/>
              </a:spcAft>
              <a:buClr>
                <a:schemeClr val="dk2"/>
              </a:buClr>
              <a:buSzPts val="5200"/>
              <a:buNone/>
              <a:defRPr sz="5200">
                <a:solidFill>
                  <a:schemeClr val="dk2"/>
                </a:solidFill>
              </a:defRPr>
            </a:lvl8pPr>
            <a:lvl9pPr lvl="8" algn="ctr">
              <a:spcBef>
                <a:spcPts val="0"/>
              </a:spcBef>
              <a:spcAft>
                <a:spcPts val="0"/>
              </a:spcAft>
              <a:buClr>
                <a:schemeClr val="dk2"/>
              </a:buClr>
              <a:buSzPts val="5200"/>
              <a:buNone/>
              <a:defRPr sz="5200">
                <a:solidFill>
                  <a:schemeClr val="dk2"/>
                </a:solidFill>
              </a:defRPr>
            </a:lvl9pPr>
          </a:lstStyle>
          <a:p>
            <a:endParaRPr/>
          </a:p>
        </p:txBody>
      </p:sp>
      <p:sp>
        <p:nvSpPr>
          <p:cNvPr id="11" name="Google Shape;11;p2"/>
          <p:cNvSpPr txBox="1">
            <a:spLocks noGrp="1"/>
          </p:cNvSpPr>
          <p:nvPr>
            <p:ph type="subTitle" idx="1"/>
          </p:nvPr>
        </p:nvSpPr>
        <p:spPr>
          <a:xfrm>
            <a:off x="2455750" y="3784050"/>
            <a:ext cx="4173600" cy="426600"/>
          </a:xfrm>
          <a:prstGeom prst="rect">
            <a:avLst/>
          </a:prstGeom>
        </p:spPr>
        <p:txBody>
          <a:bodyPr spcFirstLastPara="1" wrap="square" lIns="0" tIns="0" rIns="0" bIns="0" anchor="ctr" anchorCtr="0">
            <a:noAutofit/>
          </a:bodyPr>
          <a:lstStyle>
            <a:lvl1pPr lvl="0" algn="ctr">
              <a:lnSpc>
                <a:spcPct val="100000"/>
              </a:lnSpc>
              <a:spcBef>
                <a:spcPts val="0"/>
              </a:spcBef>
              <a:spcAft>
                <a:spcPts val="0"/>
              </a:spcAft>
              <a:buSzPts val="2800"/>
              <a:buNone/>
              <a:defRPr>
                <a:solidFill>
                  <a:schemeClr val="dk2"/>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
        <p:cNvGrpSpPr/>
        <p:nvPr/>
      </p:nvGrpSpPr>
      <p:grpSpPr>
        <a:xfrm>
          <a:off x="0" y="0"/>
          <a:ext cx="0" cy="0"/>
          <a:chOff x="0" y="0"/>
          <a:chExt cx="0" cy="0"/>
        </a:xfrm>
      </p:grpSpPr>
      <p:sp>
        <p:nvSpPr>
          <p:cNvPr id="13" name="Google Shape;13;p3"/>
          <p:cNvSpPr/>
          <p:nvPr/>
        </p:nvSpPr>
        <p:spPr>
          <a:xfrm>
            <a:off x="0" y="0"/>
            <a:ext cx="9144000" cy="5143500"/>
          </a:xfrm>
          <a:prstGeom prst="rect">
            <a:avLst/>
          </a:prstGeom>
          <a:solidFill>
            <a:schemeClr val="dk1">
              <a:alpha val="45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3"/>
          <p:cNvSpPr txBox="1">
            <a:spLocks noGrp="1"/>
          </p:cNvSpPr>
          <p:nvPr>
            <p:ph type="title"/>
          </p:nvPr>
        </p:nvSpPr>
        <p:spPr>
          <a:xfrm>
            <a:off x="2176325" y="538297"/>
            <a:ext cx="3542100" cy="914400"/>
          </a:xfrm>
          <a:prstGeom prst="rect">
            <a:avLst/>
          </a:prstGeom>
        </p:spPr>
        <p:txBody>
          <a:bodyPr spcFirstLastPara="1" wrap="square" lIns="0" tIns="0" rIns="0" bIns="0" anchor="b" anchorCtr="0">
            <a:noAutofit/>
          </a:bodyPr>
          <a:lstStyle>
            <a:lvl1pPr lvl="0" rtl="0">
              <a:spcBef>
                <a:spcPts val="0"/>
              </a:spcBef>
              <a:spcAft>
                <a:spcPts val="0"/>
              </a:spcAft>
              <a:buSzPts val="4200"/>
              <a:buNone/>
              <a:defRPr sz="5000">
                <a:solidFill>
                  <a:schemeClr val="dk2"/>
                </a:solidFill>
              </a:defRPr>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15" name="Google Shape;15;p3"/>
          <p:cNvSpPr txBox="1">
            <a:spLocks noGrp="1"/>
          </p:cNvSpPr>
          <p:nvPr>
            <p:ph type="subTitle" idx="1"/>
          </p:nvPr>
        </p:nvSpPr>
        <p:spPr>
          <a:xfrm>
            <a:off x="713275" y="1452698"/>
            <a:ext cx="6217800" cy="4572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2100"/>
              <a:buNone/>
              <a:defRPr sz="2100">
                <a:solidFill>
                  <a:schemeClr val="dk2"/>
                </a:solidFill>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6" name="Google Shape;16;p3"/>
          <p:cNvSpPr txBox="1">
            <a:spLocks noGrp="1"/>
          </p:cNvSpPr>
          <p:nvPr>
            <p:ph type="title" idx="2" hasCustomPrompt="1"/>
          </p:nvPr>
        </p:nvSpPr>
        <p:spPr>
          <a:xfrm>
            <a:off x="713225" y="538286"/>
            <a:ext cx="1463100" cy="914400"/>
          </a:xfrm>
          <a:prstGeom prst="rect">
            <a:avLst/>
          </a:prstGeom>
        </p:spPr>
        <p:txBody>
          <a:bodyPr spcFirstLastPara="1" wrap="square" lIns="0" tIns="0" rIns="0" bIns="0" anchor="ctr" anchorCtr="0">
            <a:noAutofit/>
          </a:bodyPr>
          <a:lstStyle>
            <a:lvl1pPr lvl="0" algn="ctr" rtl="0">
              <a:spcBef>
                <a:spcPts val="0"/>
              </a:spcBef>
              <a:spcAft>
                <a:spcPts val="0"/>
              </a:spcAft>
              <a:buSzPts val="7200"/>
              <a:buNone/>
              <a:defRPr sz="7500">
                <a:solidFill>
                  <a:schemeClr val="dk2"/>
                </a:solidFill>
              </a:defRPr>
            </a:lvl1pPr>
            <a:lvl2pPr lvl="1" algn="ctr" rtl="0">
              <a:spcBef>
                <a:spcPts val="0"/>
              </a:spcBef>
              <a:spcAft>
                <a:spcPts val="0"/>
              </a:spcAft>
              <a:buSzPts val="7200"/>
              <a:buNone/>
              <a:defRPr sz="7200"/>
            </a:lvl2pPr>
            <a:lvl3pPr lvl="2" algn="ctr" rtl="0">
              <a:spcBef>
                <a:spcPts val="0"/>
              </a:spcBef>
              <a:spcAft>
                <a:spcPts val="0"/>
              </a:spcAft>
              <a:buSzPts val="7200"/>
              <a:buNone/>
              <a:defRPr sz="7200"/>
            </a:lvl3pPr>
            <a:lvl4pPr lvl="3" algn="ctr" rtl="0">
              <a:spcBef>
                <a:spcPts val="0"/>
              </a:spcBef>
              <a:spcAft>
                <a:spcPts val="0"/>
              </a:spcAft>
              <a:buSzPts val="7200"/>
              <a:buNone/>
              <a:defRPr sz="7200"/>
            </a:lvl4pPr>
            <a:lvl5pPr lvl="4" algn="ctr" rtl="0">
              <a:spcBef>
                <a:spcPts val="0"/>
              </a:spcBef>
              <a:spcAft>
                <a:spcPts val="0"/>
              </a:spcAft>
              <a:buSzPts val="7200"/>
              <a:buNone/>
              <a:defRPr sz="7200"/>
            </a:lvl5pPr>
            <a:lvl6pPr lvl="5" algn="ctr" rtl="0">
              <a:spcBef>
                <a:spcPts val="0"/>
              </a:spcBef>
              <a:spcAft>
                <a:spcPts val="0"/>
              </a:spcAft>
              <a:buSzPts val="7200"/>
              <a:buNone/>
              <a:defRPr sz="7200"/>
            </a:lvl6pPr>
            <a:lvl7pPr lvl="6" algn="ctr" rtl="0">
              <a:spcBef>
                <a:spcPts val="0"/>
              </a:spcBef>
              <a:spcAft>
                <a:spcPts val="0"/>
              </a:spcAft>
              <a:buSzPts val="7200"/>
              <a:buNone/>
              <a:defRPr sz="7200"/>
            </a:lvl7pPr>
            <a:lvl8pPr lvl="7" algn="ctr" rtl="0">
              <a:spcBef>
                <a:spcPts val="0"/>
              </a:spcBef>
              <a:spcAft>
                <a:spcPts val="0"/>
              </a:spcAft>
              <a:buSzPts val="7200"/>
              <a:buNone/>
              <a:defRPr sz="7200"/>
            </a:lvl8pPr>
            <a:lvl9pPr lvl="8" algn="ctr" rtl="0">
              <a:spcBef>
                <a:spcPts val="0"/>
              </a:spcBef>
              <a:spcAft>
                <a:spcPts val="0"/>
              </a:spcAft>
              <a:buSzPts val="7200"/>
              <a:buNone/>
              <a:defRPr sz="7200"/>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lvl1pPr lvl="0">
              <a:spcBef>
                <a:spcPts val="0"/>
              </a:spcBef>
              <a:spcAft>
                <a:spcPts val="0"/>
              </a:spcAft>
              <a:buSzPts val="30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9" name="Google Shape;19;p4"/>
          <p:cNvSpPr txBox="1">
            <a:spLocks noGrp="1"/>
          </p:cNvSpPr>
          <p:nvPr>
            <p:ph type="body" idx="1"/>
          </p:nvPr>
        </p:nvSpPr>
        <p:spPr>
          <a:xfrm>
            <a:off x="720000" y="1072825"/>
            <a:ext cx="7704000" cy="3530400"/>
          </a:xfrm>
          <a:prstGeom prst="rect">
            <a:avLst/>
          </a:prstGeom>
        </p:spPr>
        <p:txBody>
          <a:bodyPr spcFirstLastPara="1" wrap="square" lIns="0" tIns="0" rIns="0" bIns="0" anchor="ctr" anchorCtr="0">
            <a:noAutofit/>
          </a:bodyPr>
          <a:lstStyle>
            <a:lvl1pPr marL="457200" lvl="0" indent="-304800">
              <a:lnSpc>
                <a:spcPct val="100000"/>
              </a:lnSpc>
              <a:spcBef>
                <a:spcPts val="0"/>
              </a:spcBef>
              <a:spcAft>
                <a:spcPts val="0"/>
              </a:spcAft>
              <a:buClr>
                <a:schemeClr val="dk1"/>
              </a:buClr>
              <a:buSzPts val="1200"/>
              <a:buAutoNum type="arabicPeriod"/>
              <a:defRPr sz="1100"/>
            </a:lvl1pPr>
            <a:lvl2pPr marL="914400" lvl="1" indent="-304800">
              <a:spcBef>
                <a:spcPts val="1600"/>
              </a:spcBef>
              <a:spcAft>
                <a:spcPts val="0"/>
              </a:spcAft>
              <a:buClr>
                <a:srgbClr val="434343"/>
              </a:buClr>
              <a:buSzPts val="1200"/>
              <a:buFont typeface="Roboto Condensed Light"/>
              <a:buAutoNum type="alphaLcPeriod"/>
              <a:defRPr/>
            </a:lvl2pPr>
            <a:lvl3pPr marL="1371600" lvl="2" indent="-304800">
              <a:spcBef>
                <a:spcPts val="1600"/>
              </a:spcBef>
              <a:spcAft>
                <a:spcPts val="0"/>
              </a:spcAft>
              <a:buClr>
                <a:srgbClr val="434343"/>
              </a:buClr>
              <a:buSzPts val="1200"/>
              <a:buFont typeface="Roboto Condensed Light"/>
              <a:buAutoNum type="romanLcPeriod"/>
              <a:defRPr/>
            </a:lvl3pPr>
            <a:lvl4pPr marL="1828800" lvl="3" indent="-304800">
              <a:spcBef>
                <a:spcPts val="1600"/>
              </a:spcBef>
              <a:spcAft>
                <a:spcPts val="0"/>
              </a:spcAft>
              <a:buClr>
                <a:srgbClr val="434343"/>
              </a:buClr>
              <a:buSzPts val="1200"/>
              <a:buFont typeface="Roboto Condensed Light"/>
              <a:buAutoNum type="arabicPeriod"/>
              <a:defRPr/>
            </a:lvl4pPr>
            <a:lvl5pPr marL="2286000" lvl="4" indent="-304800">
              <a:spcBef>
                <a:spcPts val="1600"/>
              </a:spcBef>
              <a:spcAft>
                <a:spcPts val="0"/>
              </a:spcAft>
              <a:buClr>
                <a:srgbClr val="434343"/>
              </a:buClr>
              <a:buSzPts val="1200"/>
              <a:buFont typeface="Roboto Condensed Light"/>
              <a:buAutoNum type="alphaLcPeriod"/>
              <a:defRPr/>
            </a:lvl5pPr>
            <a:lvl6pPr marL="2743200" lvl="5" indent="-304800">
              <a:spcBef>
                <a:spcPts val="1600"/>
              </a:spcBef>
              <a:spcAft>
                <a:spcPts val="0"/>
              </a:spcAft>
              <a:buClr>
                <a:srgbClr val="434343"/>
              </a:buClr>
              <a:buSzPts val="1200"/>
              <a:buFont typeface="Roboto Condensed Light"/>
              <a:buAutoNum type="romanLcPeriod"/>
              <a:defRPr/>
            </a:lvl6pPr>
            <a:lvl7pPr marL="3200400" lvl="6" indent="-304800">
              <a:spcBef>
                <a:spcPts val="1600"/>
              </a:spcBef>
              <a:spcAft>
                <a:spcPts val="0"/>
              </a:spcAft>
              <a:buClr>
                <a:srgbClr val="434343"/>
              </a:buClr>
              <a:buSzPts val="1200"/>
              <a:buFont typeface="Roboto Condensed Light"/>
              <a:buAutoNum type="arabicPeriod"/>
              <a:defRPr/>
            </a:lvl7pPr>
            <a:lvl8pPr marL="3657600" lvl="7" indent="-304800">
              <a:spcBef>
                <a:spcPts val="1600"/>
              </a:spcBef>
              <a:spcAft>
                <a:spcPts val="0"/>
              </a:spcAft>
              <a:buClr>
                <a:srgbClr val="434343"/>
              </a:buClr>
              <a:buSzPts val="1200"/>
              <a:buFont typeface="Roboto Condensed Light"/>
              <a:buAutoNum type="alphaLcPeriod"/>
              <a:defRPr/>
            </a:lvl8pPr>
            <a:lvl9pPr marL="4114800" lvl="8" indent="-304800">
              <a:spcBef>
                <a:spcPts val="1600"/>
              </a:spcBef>
              <a:spcAft>
                <a:spcPts val="1600"/>
              </a:spcAft>
              <a:buClr>
                <a:srgbClr val="434343"/>
              </a:buClr>
              <a:buSzPts val="1200"/>
              <a:buFont typeface="Roboto Condensed Light"/>
              <a:buAutoNum type="romanLcPeriod"/>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subTitle" idx="1"/>
          </p:nvPr>
        </p:nvSpPr>
        <p:spPr>
          <a:xfrm>
            <a:off x="3499788" y="2800275"/>
            <a:ext cx="2329500" cy="457200"/>
          </a:xfrm>
          <a:prstGeom prst="rect">
            <a:avLst/>
          </a:prstGeom>
        </p:spPr>
        <p:txBody>
          <a:bodyPr spcFirstLastPara="1" wrap="square" lIns="0" tIns="0" rIns="0" bIns="0" anchor="ctr" anchorCtr="0">
            <a:noAutofit/>
          </a:bodyPr>
          <a:lstStyle>
            <a:lvl1pPr lvl="0" algn="r" rtl="0">
              <a:lnSpc>
                <a:spcPct val="100000"/>
              </a:lnSpc>
              <a:spcBef>
                <a:spcPts val="0"/>
              </a:spcBef>
              <a:spcAft>
                <a:spcPts val="0"/>
              </a:spcAft>
              <a:buSzPts val="2000"/>
              <a:buFont typeface="Raleway"/>
              <a:buNone/>
              <a:defRPr sz="2000" b="1">
                <a:solidFill>
                  <a:schemeClr val="dk1"/>
                </a:solidFill>
                <a:latin typeface="Abhaya Libre"/>
                <a:ea typeface="Abhaya Libre"/>
                <a:cs typeface="Abhaya Libre"/>
                <a:sym typeface="Abhaya Libre"/>
              </a:defRPr>
            </a:lvl1pPr>
            <a:lvl2pPr lvl="1" algn="ctr" rtl="0">
              <a:lnSpc>
                <a:spcPct val="100000"/>
              </a:lnSpc>
              <a:spcBef>
                <a:spcPts val="0"/>
              </a:spcBef>
              <a:spcAft>
                <a:spcPts val="0"/>
              </a:spcAft>
              <a:buSzPts val="2000"/>
              <a:buFont typeface="Raleway"/>
              <a:buNone/>
              <a:defRPr sz="2000" b="1">
                <a:latin typeface="Raleway"/>
                <a:ea typeface="Raleway"/>
                <a:cs typeface="Raleway"/>
                <a:sym typeface="Raleway"/>
              </a:defRPr>
            </a:lvl2pPr>
            <a:lvl3pPr lvl="2" algn="ctr" rtl="0">
              <a:lnSpc>
                <a:spcPct val="100000"/>
              </a:lnSpc>
              <a:spcBef>
                <a:spcPts val="0"/>
              </a:spcBef>
              <a:spcAft>
                <a:spcPts val="0"/>
              </a:spcAft>
              <a:buSzPts val="2000"/>
              <a:buFont typeface="Raleway"/>
              <a:buNone/>
              <a:defRPr sz="2000" b="1">
                <a:latin typeface="Raleway"/>
                <a:ea typeface="Raleway"/>
                <a:cs typeface="Raleway"/>
                <a:sym typeface="Raleway"/>
              </a:defRPr>
            </a:lvl3pPr>
            <a:lvl4pPr lvl="3" algn="ctr" rtl="0">
              <a:lnSpc>
                <a:spcPct val="100000"/>
              </a:lnSpc>
              <a:spcBef>
                <a:spcPts val="0"/>
              </a:spcBef>
              <a:spcAft>
                <a:spcPts val="0"/>
              </a:spcAft>
              <a:buSzPts val="2000"/>
              <a:buFont typeface="Raleway"/>
              <a:buNone/>
              <a:defRPr sz="2000" b="1">
                <a:latin typeface="Raleway"/>
                <a:ea typeface="Raleway"/>
                <a:cs typeface="Raleway"/>
                <a:sym typeface="Raleway"/>
              </a:defRPr>
            </a:lvl4pPr>
            <a:lvl5pPr lvl="4" algn="ctr" rtl="0">
              <a:lnSpc>
                <a:spcPct val="100000"/>
              </a:lnSpc>
              <a:spcBef>
                <a:spcPts val="0"/>
              </a:spcBef>
              <a:spcAft>
                <a:spcPts val="0"/>
              </a:spcAft>
              <a:buSzPts val="2000"/>
              <a:buFont typeface="Raleway"/>
              <a:buNone/>
              <a:defRPr sz="2000" b="1">
                <a:latin typeface="Raleway"/>
                <a:ea typeface="Raleway"/>
                <a:cs typeface="Raleway"/>
                <a:sym typeface="Raleway"/>
              </a:defRPr>
            </a:lvl5pPr>
            <a:lvl6pPr lvl="5" algn="ctr" rtl="0">
              <a:lnSpc>
                <a:spcPct val="100000"/>
              </a:lnSpc>
              <a:spcBef>
                <a:spcPts val="0"/>
              </a:spcBef>
              <a:spcAft>
                <a:spcPts val="0"/>
              </a:spcAft>
              <a:buSzPts val="2000"/>
              <a:buFont typeface="Raleway"/>
              <a:buNone/>
              <a:defRPr sz="2000" b="1">
                <a:latin typeface="Raleway"/>
                <a:ea typeface="Raleway"/>
                <a:cs typeface="Raleway"/>
                <a:sym typeface="Raleway"/>
              </a:defRPr>
            </a:lvl6pPr>
            <a:lvl7pPr lvl="6" algn="ctr" rtl="0">
              <a:lnSpc>
                <a:spcPct val="100000"/>
              </a:lnSpc>
              <a:spcBef>
                <a:spcPts val="0"/>
              </a:spcBef>
              <a:spcAft>
                <a:spcPts val="0"/>
              </a:spcAft>
              <a:buSzPts val="2000"/>
              <a:buFont typeface="Raleway"/>
              <a:buNone/>
              <a:defRPr sz="2000" b="1">
                <a:latin typeface="Raleway"/>
                <a:ea typeface="Raleway"/>
                <a:cs typeface="Raleway"/>
                <a:sym typeface="Raleway"/>
              </a:defRPr>
            </a:lvl7pPr>
            <a:lvl8pPr lvl="7" algn="ctr" rtl="0">
              <a:lnSpc>
                <a:spcPct val="100000"/>
              </a:lnSpc>
              <a:spcBef>
                <a:spcPts val="0"/>
              </a:spcBef>
              <a:spcAft>
                <a:spcPts val="0"/>
              </a:spcAft>
              <a:buSzPts val="2000"/>
              <a:buFont typeface="Raleway"/>
              <a:buNone/>
              <a:defRPr sz="2000" b="1">
                <a:latin typeface="Raleway"/>
                <a:ea typeface="Raleway"/>
                <a:cs typeface="Raleway"/>
                <a:sym typeface="Raleway"/>
              </a:defRPr>
            </a:lvl8pPr>
            <a:lvl9pPr lvl="8" algn="ctr" rtl="0">
              <a:lnSpc>
                <a:spcPct val="100000"/>
              </a:lnSpc>
              <a:spcBef>
                <a:spcPts val="0"/>
              </a:spcBef>
              <a:spcAft>
                <a:spcPts val="0"/>
              </a:spcAft>
              <a:buSzPts val="2000"/>
              <a:buFont typeface="Raleway"/>
              <a:buNone/>
              <a:defRPr sz="2000" b="1">
                <a:latin typeface="Raleway"/>
                <a:ea typeface="Raleway"/>
                <a:cs typeface="Raleway"/>
                <a:sym typeface="Raleway"/>
              </a:defRPr>
            </a:lvl9pPr>
          </a:lstStyle>
          <a:p>
            <a:endParaRPr/>
          </a:p>
        </p:txBody>
      </p:sp>
      <p:sp>
        <p:nvSpPr>
          <p:cNvPr id="22" name="Google Shape;22;p5"/>
          <p:cNvSpPr txBox="1">
            <a:spLocks noGrp="1"/>
          </p:cNvSpPr>
          <p:nvPr>
            <p:ph type="subTitle" idx="2"/>
          </p:nvPr>
        </p:nvSpPr>
        <p:spPr>
          <a:xfrm>
            <a:off x="2171697" y="3257475"/>
            <a:ext cx="3657600" cy="548700"/>
          </a:xfrm>
          <a:prstGeom prst="rect">
            <a:avLst/>
          </a:prstGeom>
        </p:spPr>
        <p:txBody>
          <a:bodyPr spcFirstLastPara="1" wrap="square" lIns="0" tIns="0" rIns="0" bIns="0" anchor="ctr" anchorCtr="0">
            <a:noAutofit/>
          </a:bodyPr>
          <a:lstStyle>
            <a:lvl1pPr lvl="0" algn="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 name="Google Shape;23;p5"/>
          <p:cNvSpPr txBox="1">
            <a:spLocks noGrp="1"/>
          </p:cNvSpPr>
          <p:nvPr>
            <p:ph type="subTitle" idx="3"/>
          </p:nvPr>
        </p:nvSpPr>
        <p:spPr>
          <a:xfrm>
            <a:off x="3320270" y="1195275"/>
            <a:ext cx="2329500" cy="4572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2000"/>
              <a:buFont typeface="Raleway"/>
              <a:buNone/>
              <a:defRPr sz="2000" b="1">
                <a:solidFill>
                  <a:schemeClr val="dk1"/>
                </a:solidFill>
                <a:latin typeface="Abhaya Libre"/>
                <a:ea typeface="Abhaya Libre"/>
                <a:cs typeface="Abhaya Libre"/>
                <a:sym typeface="Abhaya Libre"/>
              </a:defRPr>
            </a:lvl1pPr>
            <a:lvl2pPr lvl="1" algn="ctr" rtl="0">
              <a:lnSpc>
                <a:spcPct val="100000"/>
              </a:lnSpc>
              <a:spcBef>
                <a:spcPts val="0"/>
              </a:spcBef>
              <a:spcAft>
                <a:spcPts val="0"/>
              </a:spcAft>
              <a:buSzPts val="2000"/>
              <a:buFont typeface="Raleway"/>
              <a:buNone/>
              <a:defRPr sz="2000" b="1">
                <a:latin typeface="Raleway"/>
                <a:ea typeface="Raleway"/>
                <a:cs typeface="Raleway"/>
                <a:sym typeface="Raleway"/>
              </a:defRPr>
            </a:lvl2pPr>
            <a:lvl3pPr lvl="2" algn="ctr" rtl="0">
              <a:lnSpc>
                <a:spcPct val="100000"/>
              </a:lnSpc>
              <a:spcBef>
                <a:spcPts val="0"/>
              </a:spcBef>
              <a:spcAft>
                <a:spcPts val="0"/>
              </a:spcAft>
              <a:buSzPts val="2000"/>
              <a:buFont typeface="Raleway"/>
              <a:buNone/>
              <a:defRPr sz="2000" b="1">
                <a:latin typeface="Raleway"/>
                <a:ea typeface="Raleway"/>
                <a:cs typeface="Raleway"/>
                <a:sym typeface="Raleway"/>
              </a:defRPr>
            </a:lvl3pPr>
            <a:lvl4pPr lvl="3" algn="ctr" rtl="0">
              <a:lnSpc>
                <a:spcPct val="100000"/>
              </a:lnSpc>
              <a:spcBef>
                <a:spcPts val="0"/>
              </a:spcBef>
              <a:spcAft>
                <a:spcPts val="0"/>
              </a:spcAft>
              <a:buSzPts val="2000"/>
              <a:buFont typeface="Raleway"/>
              <a:buNone/>
              <a:defRPr sz="2000" b="1">
                <a:latin typeface="Raleway"/>
                <a:ea typeface="Raleway"/>
                <a:cs typeface="Raleway"/>
                <a:sym typeface="Raleway"/>
              </a:defRPr>
            </a:lvl4pPr>
            <a:lvl5pPr lvl="4" algn="ctr" rtl="0">
              <a:lnSpc>
                <a:spcPct val="100000"/>
              </a:lnSpc>
              <a:spcBef>
                <a:spcPts val="0"/>
              </a:spcBef>
              <a:spcAft>
                <a:spcPts val="0"/>
              </a:spcAft>
              <a:buSzPts val="2000"/>
              <a:buFont typeface="Raleway"/>
              <a:buNone/>
              <a:defRPr sz="2000" b="1">
                <a:latin typeface="Raleway"/>
                <a:ea typeface="Raleway"/>
                <a:cs typeface="Raleway"/>
                <a:sym typeface="Raleway"/>
              </a:defRPr>
            </a:lvl5pPr>
            <a:lvl6pPr lvl="5" algn="ctr" rtl="0">
              <a:lnSpc>
                <a:spcPct val="100000"/>
              </a:lnSpc>
              <a:spcBef>
                <a:spcPts val="0"/>
              </a:spcBef>
              <a:spcAft>
                <a:spcPts val="0"/>
              </a:spcAft>
              <a:buSzPts val="2000"/>
              <a:buFont typeface="Raleway"/>
              <a:buNone/>
              <a:defRPr sz="2000" b="1">
                <a:latin typeface="Raleway"/>
                <a:ea typeface="Raleway"/>
                <a:cs typeface="Raleway"/>
                <a:sym typeface="Raleway"/>
              </a:defRPr>
            </a:lvl6pPr>
            <a:lvl7pPr lvl="6" algn="ctr" rtl="0">
              <a:lnSpc>
                <a:spcPct val="100000"/>
              </a:lnSpc>
              <a:spcBef>
                <a:spcPts val="0"/>
              </a:spcBef>
              <a:spcAft>
                <a:spcPts val="0"/>
              </a:spcAft>
              <a:buSzPts val="2000"/>
              <a:buFont typeface="Raleway"/>
              <a:buNone/>
              <a:defRPr sz="2000" b="1">
                <a:latin typeface="Raleway"/>
                <a:ea typeface="Raleway"/>
                <a:cs typeface="Raleway"/>
                <a:sym typeface="Raleway"/>
              </a:defRPr>
            </a:lvl7pPr>
            <a:lvl8pPr lvl="7" algn="ctr" rtl="0">
              <a:lnSpc>
                <a:spcPct val="100000"/>
              </a:lnSpc>
              <a:spcBef>
                <a:spcPts val="0"/>
              </a:spcBef>
              <a:spcAft>
                <a:spcPts val="0"/>
              </a:spcAft>
              <a:buSzPts val="2000"/>
              <a:buFont typeface="Raleway"/>
              <a:buNone/>
              <a:defRPr sz="2000" b="1">
                <a:latin typeface="Raleway"/>
                <a:ea typeface="Raleway"/>
                <a:cs typeface="Raleway"/>
                <a:sym typeface="Raleway"/>
              </a:defRPr>
            </a:lvl8pPr>
            <a:lvl9pPr lvl="8" algn="ctr" rtl="0">
              <a:lnSpc>
                <a:spcPct val="100000"/>
              </a:lnSpc>
              <a:spcBef>
                <a:spcPts val="0"/>
              </a:spcBef>
              <a:spcAft>
                <a:spcPts val="0"/>
              </a:spcAft>
              <a:buSzPts val="2000"/>
              <a:buFont typeface="Raleway"/>
              <a:buNone/>
              <a:defRPr sz="2000" b="1">
                <a:latin typeface="Raleway"/>
                <a:ea typeface="Raleway"/>
                <a:cs typeface="Raleway"/>
                <a:sym typeface="Raleway"/>
              </a:defRPr>
            </a:lvl9pPr>
          </a:lstStyle>
          <a:p>
            <a:endParaRPr/>
          </a:p>
        </p:txBody>
      </p:sp>
      <p:sp>
        <p:nvSpPr>
          <p:cNvPr id="24" name="Google Shape;24;p5"/>
          <p:cNvSpPr txBox="1">
            <a:spLocks noGrp="1"/>
          </p:cNvSpPr>
          <p:nvPr>
            <p:ph type="subTitle" idx="4"/>
          </p:nvPr>
        </p:nvSpPr>
        <p:spPr>
          <a:xfrm>
            <a:off x="3320284" y="1652475"/>
            <a:ext cx="3657600" cy="5487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5" name="Google Shape;25;p5"/>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5"/>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p:cSld name="ONE_COLUMN_TEXT_1">
    <p:spTree>
      <p:nvGrpSpPr>
        <p:cNvPr id="1" name="Shape 46"/>
        <p:cNvGrpSpPr/>
        <p:nvPr/>
      </p:nvGrpSpPr>
      <p:grpSpPr>
        <a:xfrm>
          <a:off x="0" y="0"/>
          <a:ext cx="0" cy="0"/>
          <a:chOff x="0" y="0"/>
          <a:chExt cx="0" cy="0"/>
        </a:xfrm>
      </p:grpSpPr>
      <p:sp>
        <p:nvSpPr>
          <p:cNvPr id="47" name="Google Shape;47;p13"/>
          <p:cNvSpPr txBox="1">
            <a:spLocks noGrp="1"/>
          </p:cNvSpPr>
          <p:nvPr>
            <p:ph type="subTitle" idx="1"/>
          </p:nvPr>
        </p:nvSpPr>
        <p:spPr>
          <a:xfrm>
            <a:off x="720000" y="1282550"/>
            <a:ext cx="3446700" cy="28308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Clr>
                <a:srgbClr val="595959"/>
              </a:buClr>
              <a:buSzPts val="1000"/>
              <a:buFont typeface="Anaheim"/>
              <a:buChar char="●"/>
              <a:defRPr sz="1400"/>
            </a:lvl1pPr>
            <a:lvl2pPr lvl="1" rtl="0">
              <a:lnSpc>
                <a:spcPct val="100000"/>
              </a:lnSpc>
              <a:spcBef>
                <a:spcPts val="0"/>
              </a:spcBef>
              <a:spcAft>
                <a:spcPts val="0"/>
              </a:spcAft>
              <a:buClr>
                <a:srgbClr val="595959"/>
              </a:buClr>
              <a:buSzPts val="1400"/>
              <a:buFont typeface="Anaheim"/>
              <a:buChar char="○"/>
              <a:defRPr/>
            </a:lvl2pPr>
            <a:lvl3pPr lvl="2" rtl="0">
              <a:lnSpc>
                <a:spcPct val="100000"/>
              </a:lnSpc>
              <a:spcBef>
                <a:spcPts val="0"/>
              </a:spcBef>
              <a:spcAft>
                <a:spcPts val="0"/>
              </a:spcAft>
              <a:buClr>
                <a:srgbClr val="595959"/>
              </a:buClr>
              <a:buSzPts val="1400"/>
              <a:buFont typeface="Anaheim"/>
              <a:buChar char="■"/>
              <a:defRPr/>
            </a:lvl3pPr>
            <a:lvl4pPr lvl="3" rtl="0">
              <a:lnSpc>
                <a:spcPct val="100000"/>
              </a:lnSpc>
              <a:spcBef>
                <a:spcPts val="0"/>
              </a:spcBef>
              <a:spcAft>
                <a:spcPts val="0"/>
              </a:spcAft>
              <a:buClr>
                <a:srgbClr val="595959"/>
              </a:buClr>
              <a:buSzPts val="1400"/>
              <a:buFont typeface="Anaheim"/>
              <a:buChar char="●"/>
              <a:defRPr/>
            </a:lvl4pPr>
            <a:lvl5pPr lvl="4" rtl="0">
              <a:lnSpc>
                <a:spcPct val="100000"/>
              </a:lnSpc>
              <a:spcBef>
                <a:spcPts val="0"/>
              </a:spcBef>
              <a:spcAft>
                <a:spcPts val="0"/>
              </a:spcAft>
              <a:buClr>
                <a:srgbClr val="595959"/>
              </a:buClr>
              <a:buSzPts val="1400"/>
              <a:buFont typeface="Anaheim"/>
              <a:buChar char="○"/>
              <a:defRPr/>
            </a:lvl5pPr>
            <a:lvl6pPr lvl="5" rtl="0">
              <a:lnSpc>
                <a:spcPct val="100000"/>
              </a:lnSpc>
              <a:spcBef>
                <a:spcPts val="0"/>
              </a:spcBef>
              <a:spcAft>
                <a:spcPts val="0"/>
              </a:spcAft>
              <a:buClr>
                <a:srgbClr val="595959"/>
              </a:buClr>
              <a:buSzPts val="1400"/>
              <a:buFont typeface="Anaheim"/>
              <a:buChar char="■"/>
              <a:defRPr/>
            </a:lvl6pPr>
            <a:lvl7pPr lvl="6" rtl="0">
              <a:lnSpc>
                <a:spcPct val="100000"/>
              </a:lnSpc>
              <a:spcBef>
                <a:spcPts val="0"/>
              </a:spcBef>
              <a:spcAft>
                <a:spcPts val="0"/>
              </a:spcAft>
              <a:buClr>
                <a:srgbClr val="595959"/>
              </a:buClr>
              <a:buSzPts val="1400"/>
              <a:buFont typeface="Anaheim"/>
              <a:buChar char="●"/>
              <a:defRPr/>
            </a:lvl7pPr>
            <a:lvl8pPr lvl="7" rtl="0">
              <a:lnSpc>
                <a:spcPct val="100000"/>
              </a:lnSpc>
              <a:spcBef>
                <a:spcPts val="0"/>
              </a:spcBef>
              <a:spcAft>
                <a:spcPts val="0"/>
              </a:spcAft>
              <a:buClr>
                <a:srgbClr val="595959"/>
              </a:buClr>
              <a:buSzPts val="1400"/>
              <a:buFont typeface="Anaheim"/>
              <a:buChar char="○"/>
              <a:defRPr/>
            </a:lvl8pPr>
            <a:lvl9pPr lvl="8" rtl="0">
              <a:lnSpc>
                <a:spcPct val="100000"/>
              </a:lnSpc>
              <a:spcBef>
                <a:spcPts val="0"/>
              </a:spcBef>
              <a:spcAft>
                <a:spcPts val="0"/>
              </a:spcAft>
              <a:buClr>
                <a:srgbClr val="595959"/>
              </a:buClr>
              <a:buSzPts val="1400"/>
              <a:buFont typeface="Anaheim"/>
              <a:buChar char="■"/>
              <a:defRPr/>
            </a:lvl9pPr>
          </a:lstStyle>
          <a:p>
            <a:endParaRPr/>
          </a:p>
        </p:txBody>
      </p:sp>
      <p:sp>
        <p:nvSpPr>
          <p:cNvPr id="48" name="Google Shape;48;p13"/>
          <p:cNvSpPr txBox="1">
            <a:spLocks noGrp="1"/>
          </p:cNvSpPr>
          <p:nvPr>
            <p:ph type="title"/>
          </p:nvPr>
        </p:nvSpPr>
        <p:spPr>
          <a:xfrm>
            <a:off x="720000" y="395625"/>
            <a:ext cx="3852000" cy="457200"/>
          </a:xfrm>
          <a:prstGeom prst="rect">
            <a:avLst/>
          </a:prstGeom>
        </p:spPr>
        <p:txBody>
          <a:bodyPr spcFirstLastPara="1" wrap="square" lIns="0" tIns="0" rIns="0" bIns="0"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6">
  <p:cSld name="BLANK_24">
    <p:bg>
      <p:bgPr>
        <a:solidFill>
          <a:schemeClr val="lt1"/>
        </a:solidFill>
        <a:effectLst/>
      </p:bgPr>
    </p:bg>
    <p:spTree>
      <p:nvGrpSpPr>
        <p:cNvPr id="1" name="Shape 83"/>
        <p:cNvGrpSpPr/>
        <p:nvPr/>
      </p:nvGrpSpPr>
      <p:grpSpPr>
        <a:xfrm>
          <a:off x="0" y="0"/>
          <a:ext cx="0" cy="0"/>
          <a:chOff x="0" y="0"/>
          <a:chExt cx="0" cy="0"/>
        </a:xfrm>
      </p:grpSpPr>
      <p:sp>
        <p:nvSpPr>
          <p:cNvPr id="84" name="Google Shape;84;p19"/>
          <p:cNvSpPr txBox="1">
            <a:spLocks noGrp="1"/>
          </p:cNvSpPr>
          <p:nvPr>
            <p:ph type="title"/>
          </p:nvPr>
        </p:nvSpPr>
        <p:spPr>
          <a:xfrm>
            <a:off x="720000" y="395625"/>
            <a:ext cx="5112600" cy="457200"/>
          </a:xfrm>
          <a:prstGeom prst="rect">
            <a:avLst/>
          </a:prstGeom>
        </p:spPr>
        <p:txBody>
          <a:bodyPr spcFirstLastPara="1" wrap="square" lIns="0" tIns="0" rIns="0" bIns="0"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85" name="Google Shape;85;p19"/>
          <p:cNvSpPr txBox="1">
            <a:spLocks noGrp="1"/>
          </p:cNvSpPr>
          <p:nvPr>
            <p:ph type="subTitle" idx="1"/>
          </p:nvPr>
        </p:nvSpPr>
        <p:spPr>
          <a:xfrm>
            <a:off x="7699374" y="195904"/>
            <a:ext cx="731400" cy="146400"/>
          </a:xfrm>
          <a:prstGeom prst="rect">
            <a:avLst/>
          </a:prstGeom>
        </p:spPr>
        <p:txBody>
          <a:bodyPr spcFirstLastPara="1" wrap="square" lIns="0" tIns="0" rIns="0" bIns="0" anchor="ctr" anchorCtr="0">
            <a:noAutofit/>
          </a:bodyPr>
          <a:lstStyle>
            <a:lvl1pPr lvl="0" algn="r" rtl="0">
              <a:lnSpc>
                <a:spcPct val="100000"/>
              </a:lnSpc>
              <a:spcBef>
                <a:spcPts val="0"/>
              </a:spcBef>
              <a:spcAft>
                <a:spcPts val="0"/>
              </a:spcAft>
              <a:buSzPts val="1600"/>
              <a:buNone/>
              <a:defRPr sz="800" b="1">
                <a:latin typeface="Abhaya Libre"/>
                <a:ea typeface="Abhaya Libre"/>
                <a:cs typeface="Abhaya Libre"/>
                <a:sym typeface="Abhaya Libr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86" name="Google Shape;86;p19"/>
          <p:cNvSpPr txBox="1">
            <a:spLocks noGrp="1"/>
          </p:cNvSpPr>
          <p:nvPr>
            <p:ph type="subTitle" idx="2"/>
          </p:nvPr>
        </p:nvSpPr>
        <p:spPr>
          <a:xfrm>
            <a:off x="713224" y="4801054"/>
            <a:ext cx="731400" cy="1464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1600"/>
              <a:buNone/>
              <a:defRPr sz="800" b="1">
                <a:latin typeface="Abhaya Libre"/>
                <a:ea typeface="Abhaya Libre"/>
                <a:cs typeface="Abhaya Libre"/>
                <a:sym typeface="Abhaya Libr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87" name="Google Shape;87;p19"/>
          <p:cNvSpPr txBox="1">
            <a:spLocks noGrp="1"/>
          </p:cNvSpPr>
          <p:nvPr>
            <p:ph type="body" idx="3"/>
          </p:nvPr>
        </p:nvSpPr>
        <p:spPr>
          <a:xfrm>
            <a:off x="1125281" y="1611731"/>
            <a:ext cx="4171500" cy="21633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Clr>
                <a:schemeClr val="dk1"/>
              </a:buClr>
              <a:buSzPts val="1400"/>
              <a:buChar char="●"/>
              <a:defRPr sz="1400"/>
            </a:lvl1pPr>
            <a:lvl2pPr marL="914400" lvl="1" indent="-317500" rtl="0">
              <a:lnSpc>
                <a:spcPct val="100000"/>
              </a:lnSpc>
              <a:spcBef>
                <a:spcPts val="1600"/>
              </a:spcBef>
              <a:spcAft>
                <a:spcPts val="0"/>
              </a:spcAft>
              <a:buClr>
                <a:srgbClr val="434343"/>
              </a:buClr>
              <a:buSzPts val="1400"/>
              <a:buFont typeface="Roboto Condensed Light"/>
              <a:buChar char="○"/>
              <a:defRPr sz="1400"/>
            </a:lvl2pPr>
            <a:lvl3pPr marL="1371600" lvl="2" indent="-317500" rtl="0">
              <a:lnSpc>
                <a:spcPct val="100000"/>
              </a:lnSpc>
              <a:spcBef>
                <a:spcPts val="1600"/>
              </a:spcBef>
              <a:spcAft>
                <a:spcPts val="0"/>
              </a:spcAft>
              <a:buClr>
                <a:srgbClr val="434343"/>
              </a:buClr>
              <a:buSzPts val="1400"/>
              <a:buFont typeface="Roboto Condensed Light"/>
              <a:buChar char="■"/>
              <a:defRPr sz="1400"/>
            </a:lvl3pPr>
            <a:lvl4pPr marL="1828800" lvl="3" indent="-317500" rtl="0">
              <a:lnSpc>
                <a:spcPct val="100000"/>
              </a:lnSpc>
              <a:spcBef>
                <a:spcPts val="1600"/>
              </a:spcBef>
              <a:spcAft>
                <a:spcPts val="0"/>
              </a:spcAft>
              <a:buClr>
                <a:srgbClr val="434343"/>
              </a:buClr>
              <a:buSzPts val="1400"/>
              <a:buFont typeface="Roboto Condensed Light"/>
              <a:buChar char="●"/>
              <a:defRPr sz="1400"/>
            </a:lvl4pPr>
            <a:lvl5pPr marL="2286000" lvl="4" indent="-317500" rtl="0">
              <a:lnSpc>
                <a:spcPct val="100000"/>
              </a:lnSpc>
              <a:spcBef>
                <a:spcPts val="1600"/>
              </a:spcBef>
              <a:spcAft>
                <a:spcPts val="0"/>
              </a:spcAft>
              <a:buClr>
                <a:srgbClr val="434343"/>
              </a:buClr>
              <a:buSzPts val="1400"/>
              <a:buFont typeface="Roboto Condensed Light"/>
              <a:buChar char="○"/>
              <a:defRPr sz="1400"/>
            </a:lvl5pPr>
            <a:lvl6pPr marL="2743200" lvl="5" indent="-317500" rtl="0">
              <a:lnSpc>
                <a:spcPct val="100000"/>
              </a:lnSpc>
              <a:spcBef>
                <a:spcPts val="1600"/>
              </a:spcBef>
              <a:spcAft>
                <a:spcPts val="0"/>
              </a:spcAft>
              <a:buClr>
                <a:srgbClr val="434343"/>
              </a:buClr>
              <a:buSzPts val="1400"/>
              <a:buFont typeface="Roboto Condensed Light"/>
              <a:buChar char="■"/>
              <a:defRPr sz="1400"/>
            </a:lvl6pPr>
            <a:lvl7pPr marL="3200400" lvl="6" indent="-317500" rtl="0">
              <a:lnSpc>
                <a:spcPct val="100000"/>
              </a:lnSpc>
              <a:spcBef>
                <a:spcPts val="1600"/>
              </a:spcBef>
              <a:spcAft>
                <a:spcPts val="0"/>
              </a:spcAft>
              <a:buClr>
                <a:srgbClr val="434343"/>
              </a:buClr>
              <a:buSzPts val="1400"/>
              <a:buFont typeface="Roboto Condensed Light"/>
              <a:buChar char="●"/>
              <a:defRPr sz="1400"/>
            </a:lvl7pPr>
            <a:lvl8pPr marL="3657600" lvl="7" indent="-317500" rtl="0">
              <a:lnSpc>
                <a:spcPct val="100000"/>
              </a:lnSpc>
              <a:spcBef>
                <a:spcPts val="1600"/>
              </a:spcBef>
              <a:spcAft>
                <a:spcPts val="0"/>
              </a:spcAft>
              <a:buClr>
                <a:srgbClr val="434343"/>
              </a:buClr>
              <a:buSzPts val="1400"/>
              <a:buFont typeface="Roboto Condensed Light"/>
              <a:buChar char="○"/>
              <a:defRPr sz="1400"/>
            </a:lvl8pPr>
            <a:lvl9pPr marL="4114800" lvl="8" indent="-317500" rtl="0">
              <a:lnSpc>
                <a:spcPct val="100000"/>
              </a:lnSpc>
              <a:spcBef>
                <a:spcPts val="1600"/>
              </a:spcBef>
              <a:spcAft>
                <a:spcPts val="1600"/>
              </a:spcAft>
              <a:buClr>
                <a:srgbClr val="434343"/>
              </a:buClr>
              <a:buSzPts val="1400"/>
              <a:buFont typeface="Roboto Condensed Light"/>
              <a:buChar char="■"/>
              <a:defRPr sz="14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88"/>
        <p:cNvGrpSpPr/>
        <p:nvPr/>
      </p:nvGrpSpPr>
      <p:grpSpPr>
        <a:xfrm>
          <a:off x="0" y="0"/>
          <a:ext cx="0" cy="0"/>
          <a:chOff x="0" y="0"/>
          <a:chExt cx="0" cy="0"/>
        </a:xfrm>
      </p:grpSpPr>
      <p:sp>
        <p:nvSpPr>
          <p:cNvPr id="89" name="Google Shape;89;p20"/>
          <p:cNvSpPr txBox="1">
            <a:spLocks noGrp="1"/>
          </p:cNvSpPr>
          <p:nvPr>
            <p:ph type="subTitle" idx="1"/>
          </p:nvPr>
        </p:nvSpPr>
        <p:spPr>
          <a:xfrm>
            <a:off x="4819610" y="2399871"/>
            <a:ext cx="1554600" cy="4572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2000"/>
              <a:buFont typeface="Raleway"/>
              <a:buNone/>
              <a:defRPr sz="2000" b="1">
                <a:solidFill>
                  <a:schemeClr val="dk1"/>
                </a:solidFill>
                <a:latin typeface="Abhaya Libre"/>
                <a:ea typeface="Abhaya Libre"/>
                <a:cs typeface="Abhaya Libre"/>
                <a:sym typeface="Abhaya Libre"/>
              </a:defRPr>
            </a:lvl1pPr>
            <a:lvl2pPr lvl="1" rtl="0">
              <a:lnSpc>
                <a:spcPct val="100000"/>
              </a:lnSpc>
              <a:spcBef>
                <a:spcPts val="0"/>
              </a:spcBef>
              <a:spcAft>
                <a:spcPts val="0"/>
              </a:spcAft>
              <a:buSzPts val="2000"/>
              <a:buFont typeface="Raleway"/>
              <a:buNone/>
              <a:defRPr sz="2000" b="1">
                <a:latin typeface="Raleway"/>
                <a:ea typeface="Raleway"/>
                <a:cs typeface="Raleway"/>
                <a:sym typeface="Raleway"/>
              </a:defRPr>
            </a:lvl2pPr>
            <a:lvl3pPr lvl="2" rtl="0">
              <a:lnSpc>
                <a:spcPct val="100000"/>
              </a:lnSpc>
              <a:spcBef>
                <a:spcPts val="0"/>
              </a:spcBef>
              <a:spcAft>
                <a:spcPts val="0"/>
              </a:spcAft>
              <a:buSzPts val="2000"/>
              <a:buFont typeface="Raleway"/>
              <a:buNone/>
              <a:defRPr sz="2000" b="1">
                <a:latin typeface="Raleway"/>
                <a:ea typeface="Raleway"/>
                <a:cs typeface="Raleway"/>
                <a:sym typeface="Raleway"/>
              </a:defRPr>
            </a:lvl3pPr>
            <a:lvl4pPr lvl="3" rtl="0">
              <a:lnSpc>
                <a:spcPct val="100000"/>
              </a:lnSpc>
              <a:spcBef>
                <a:spcPts val="0"/>
              </a:spcBef>
              <a:spcAft>
                <a:spcPts val="0"/>
              </a:spcAft>
              <a:buSzPts val="2000"/>
              <a:buFont typeface="Raleway"/>
              <a:buNone/>
              <a:defRPr sz="2000" b="1">
                <a:latin typeface="Raleway"/>
                <a:ea typeface="Raleway"/>
                <a:cs typeface="Raleway"/>
                <a:sym typeface="Raleway"/>
              </a:defRPr>
            </a:lvl4pPr>
            <a:lvl5pPr lvl="4" rtl="0">
              <a:lnSpc>
                <a:spcPct val="100000"/>
              </a:lnSpc>
              <a:spcBef>
                <a:spcPts val="0"/>
              </a:spcBef>
              <a:spcAft>
                <a:spcPts val="0"/>
              </a:spcAft>
              <a:buSzPts val="2000"/>
              <a:buFont typeface="Raleway"/>
              <a:buNone/>
              <a:defRPr sz="2000" b="1">
                <a:latin typeface="Raleway"/>
                <a:ea typeface="Raleway"/>
                <a:cs typeface="Raleway"/>
                <a:sym typeface="Raleway"/>
              </a:defRPr>
            </a:lvl5pPr>
            <a:lvl6pPr lvl="5" rtl="0">
              <a:lnSpc>
                <a:spcPct val="100000"/>
              </a:lnSpc>
              <a:spcBef>
                <a:spcPts val="0"/>
              </a:spcBef>
              <a:spcAft>
                <a:spcPts val="0"/>
              </a:spcAft>
              <a:buSzPts val="2000"/>
              <a:buFont typeface="Raleway"/>
              <a:buNone/>
              <a:defRPr sz="2000" b="1">
                <a:latin typeface="Raleway"/>
                <a:ea typeface="Raleway"/>
                <a:cs typeface="Raleway"/>
                <a:sym typeface="Raleway"/>
              </a:defRPr>
            </a:lvl6pPr>
            <a:lvl7pPr lvl="6" rtl="0">
              <a:lnSpc>
                <a:spcPct val="100000"/>
              </a:lnSpc>
              <a:spcBef>
                <a:spcPts val="0"/>
              </a:spcBef>
              <a:spcAft>
                <a:spcPts val="0"/>
              </a:spcAft>
              <a:buSzPts val="2000"/>
              <a:buFont typeface="Raleway"/>
              <a:buNone/>
              <a:defRPr sz="2000" b="1">
                <a:latin typeface="Raleway"/>
                <a:ea typeface="Raleway"/>
                <a:cs typeface="Raleway"/>
                <a:sym typeface="Raleway"/>
              </a:defRPr>
            </a:lvl7pPr>
            <a:lvl8pPr lvl="7" rtl="0">
              <a:lnSpc>
                <a:spcPct val="100000"/>
              </a:lnSpc>
              <a:spcBef>
                <a:spcPts val="0"/>
              </a:spcBef>
              <a:spcAft>
                <a:spcPts val="0"/>
              </a:spcAft>
              <a:buSzPts val="2000"/>
              <a:buFont typeface="Raleway"/>
              <a:buNone/>
              <a:defRPr sz="2000" b="1">
                <a:latin typeface="Raleway"/>
                <a:ea typeface="Raleway"/>
                <a:cs typeface="Raleway"/>
                <a:sym typeface="Raleway"/>
              </a:defRPr>
            </a:lvl8pPr>
            <a:lvl9pPr lvl="8" rtl="0">
              <a:lnSpc>
                <a:spcPct val="100000"/>
              </a:lnSpc>
              <a:spcBef>
                <a:spcPts val="0"/>
              </a:spcBef>
              <a:spcAft>
                <a:spcPts val="0"/>
              </a:spcAft>
              <a:buSzPts val="2000"/>
              <a:buFont typeface="Raleway"/>
              <a:buNone/>
              <a:defRPr sz="2000" b="1">
                <a:latin typeface="Raleway"/>
                <a:ea typeface="Raleway"/>
                <a:cs typeface="Raleway"/>
                <a:sym typeface="Raleway"/>
              </a:defRPr>
            </a:lvl9pPr>
          </a:lstStyle>
          <a:p>
            <a:endParaRPr/>
          </a:p>
        </p:txBody>
      </p:sp>
      <p:sp>
        <p:nvSpPr>
          <p:cNvPr id="90" name="Google Shape;90;p20"/>
          <p:cNvSpPr txBox="1">
            <a:spLocks noGrp="1"/>
          </p:cNvSpPr>
          <p:nvPr>
            <p:ph type="subTitle" idx="2"/>
          </p:nvPr>
        </p:nvSpPr>
        <p:spPr>
          <a:xfrm>
            <a:off x="4819610" y="2857072"/>
            <a:ext cx="1554600" cy="6111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sz="14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91" name="Google Shape;91;p20"/>
          <p:cNvSpPr txBox="1">
            <a:spLocks noGrp="1"/>
          </p:cNvSpPr>
          <p:nvPr>
            <p:ph type="title" hasCustomPrompt="1"/>
          </p:nvPr>
        </p:nvSpPr>
        <p:spPr>
          <a:xfrm>
            <a:off x="5276060" y="1942671"/>
            <a:ext cx="641700" cy="4572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92" name="Google Shape;92;p20"/>
          <p:cNvSpPr txBox="1">
            <a:spLocks noGrp="1"/>
          </p:cNvSpPr>
          <p:nvPr>
            <p:ph type="subTitle" idx="3"/>
          </p:nvPr>
        </p:nvSpPr>
        <p:spPr>
          <a:xfrm>
            <a:off x="6869410" y="2399871"/>
            <a:ext cx="1554600" cy="4572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2000"/>
              <a:buFont typeface="Raleway"/>
              <a:buNone/>
              <a:defRPr sz="2000" b="1">
                <a:solidFill>
                  <a:schemeClr val="dk1"/>
                </a:solidFill>
                <a:latin typeface="Abhaya Libre"/>
                <a:ea typeface="Abhaya Libre"/>
                <a:cs typeface="Abhaya Libre"/>
                <a:sym typeface="Abhaya Libre"/>
              </a:defRPr>
            </a:lvl1pPr>
            <a:lvl2pPr lvl="1" rtl="0">
              <a:lnSpc>
                <a:spcPct val="100000"/>
              </a:lnSpc>
              <a:spcBef>
                <a:spcPts val="0"/>
              </a:spcBef>
              <a:spcAft>
                <a:spcPts val="0"/>
              </a:spcAft>
              <a:buSzPts val="2000"/>
              <a:buFont typeface="Raleway"/>
              <a:buNone/>
              <a:defRPr sz="2000" b="1">
                <a:latin typeface="Raleway"/>
                <a:ea typeface="Raleway"/>
                <a:cs typeface="Raleway"/>
                <a:sym typeface="Raleway"/>
              </a:defRPr>
            </a:lvl2pPr>
            <a:lvl3pPr lvl="2" rtl="0">
              <a:lnSpc>
                <a:spcPct val="100000"/>
              </a:lnSpc>
              <a:spcBef>
                <a:spcPts val="0"/>
              </a:spcBef>
              <a:spcAft>
                <a:spcPts val="0"/>
              </a:spcAft>
              <a:buSzPts val="2000"/>
              <a:buFont typeface="Raleway"/>
              <a:buNone/>
              <a:defRPr sz="2000" b="1">
                <a:latin typeface="Raleway"/>
                <a:ea typeface="Raleway"/>
                <a:cs typeface="Raleway"/>
                <a:sym typeface="Raleway"/>
              </a:defRPr>
            </a:lvl3pPr>
            <a:lvl4pPr lvl="3" rtl="0">
              <a:lnSpc>
                <a:spcPct val="100000"/>
              </a:lnSpc>
              <a:spcBef>
                <a:spcPts val="0"/>
              </a:spcBef>
              <a:spcAft>
                <a:spcPts val="0"/>
              </a:spcAft>
              <a:buSzPts val="2000"/>
              <a:buFont typeface="Raleway"/>
              <a:buNone/>
              <a:defRPr sz="2000" b="1">
                <a:latin typeface="Raleway"/>
                <a:ea typeface="Raleway"/>
                <a:cs typeface="Raleway"/>
                <a:sym typeface="Raleway"/>
              </a:defRPr>
            </a:lvl4pPr>
            <a:lvl5pPr lvl="4" rtl="0">
              <a:lnSpc>
                <a:spcPct val="100000"/>
              </a:lnSpc>
              <a:spcBef>
                <a:spcPts val="0"/>
              </a:spcBef>
              <a:spcAft>
                <a:spcPts val="0"/>
              </a:spcAft>
              <a:buSzPts val="2000"/>
              <a:buFont typeface="Raleway"/>
              <a:buNone/>
              <a:defRPr sz="2000" b="1">
                <a:latin typeface="Raleway"/>
                <a:ea typeface="Raleway"/>
                <a:cs typeface="Raleway"/>
                <a:sym typeface="Raleway"/>
              </a:defRPr>
            </a:lvl5pPr>
            <a:lvl6pPr lvl="5" rtl="0">
              <a:lnSpc>
                <a:spcPct val="100000"/>
              </a:lnSpc>
              <a:spcBef>
                <a:spcPts val="0"/>
              </a:spcBef>
              <a:spcAft>
                <a:spcPts val="0"/>
              </a:spcAft>
              <a:buSzPts val="2000"/>
              <a:buFont typeface="Raleway"/>
              <a:buNone/>
              <a:defRPr sz="2000" b="1">
                <a:latin typeface="Raleway"/>
                <a:ea typeface="Raleway"/>
                <a:cs typeface="Raleway"/>
                <a:sym typeface="Raleway"/>
              </a:defRPr>
            </a:lvl6pPr>
            <a:lvl7pPr lvl="6" rtl="0">
              <a:lnSpc>
                <a:spcPct val="100000"/>
              </a:lnSpc>
              <a:spcBef>
                <a:spcPts val="0"/>
              </a:spcBef>
              <a:spcAft>
                <a:spcPts val="0"/>
              </a:spcAft>
              <a:buSzPts val="2000"/>
              <a:buFont typeface="Raleway"/>
              <a:buNone/>
              <a:defRPr sz="2000" b="1">
                <a:latin typeface="Raleway"/>
                <a:ea typeface="Raleway"/>
                <a:cs typeface="Raleway"/>
                <a:sym typeface="Raleway"/>
              </a:defRPr>
            </a:lvl7pPr>
            <a:lvl8pPr lvl="7" rtl="0">
              <a:lnSpc>
                <a:spcPct val="100000"/>
              </a:lnSpc>
              <a:spcBef>
                <a:spcPts val="0"/>
              </a:spcBef>
              <a:spcAft>
                <a:spcPts val="0"/>
              </a:spcAft>
              <a:buSzPts val="2000"/>
              <a:buFont typeface="Raleway"/>
              <a:buNone/>
              <a:defRPr sz="2000" b="1">
                <a:latin typeface="Raleway"/>
                <a:ea typeface="Raleway"/>
                <a:cs typeface="Raleway"/>
                <a:sym typeface="Raleway"/>
              </a:defRPr>
            </a:lvl8pPr>
            <a:lvl9pPr lvl="8" rtl="0">
              <a:lnSpc>
                <a:spcPct val="100000"/>
              </a:lnSpc>
              <a:spcBef>
                <a:spcPts val="0"/>
              </a:spcBef>
              <a:spcAft>
                <a:spcPts val="0"/>
              </a:spcAft>
              <a:buSzPts val="2000"/>
              <a:buFont typeface="Raleway"/>
              <a:buNone/>
              <a:defRPr sz="2000" b="1">
                <a:latin typeface="Raleway"/>
                <a:ea typeface="Raleway"/>
                <a:cs typeface="Raleway"/>
                <a:sym typeface="Raleway"/>
              </a:defRPr>
            </a:lvl9pPr>
          </a:lstStyle>
          <a:p>
            <a:endParaRPr/>
          </a:p>
        </p:txBody>
      </p:sp>
      <p:sp>
        <p:nvSpPr>
          <p:cNvPr id="93" name="Google Shape;93;p20"/>
          <p:cNvSpPr txBox="1">
            <a:spLocks noGrp="1"/>
          </p:cNvSpPr>
          <p:nvPr>
            <p:ph type="subTitle" idx="4"/>
          </p:nvPr>
        </p:nvSpPr>
        <p:spPr>
          <a:xfrm>
            <a:off x="6869410" y="2857072"/>
            <a:ext cx="1554600" cy="6111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sz="14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94" name="Google Shape;94;p20"/>
          <p:cNvSpPr txBox="1">
            <a:spLocks noGrp="1"/>
          </p:cNvSpPr>
          <p:nvPr>
            <p:ph type="title" idx="5" hasCustomPrompt="1"/>
          </p:nvPr>
        </p:nvSpPr>
        <p:spPr>
          <a:xfrm>
            <a:off x="7325860" y="1942671"/>
            <a:ext cx="641700" cy="4572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95" name="Google Shape;95;p20"/>
          <p:cNvSpPr txBox="1">
            <a:spLocks noGrp="1"/>
          </p:cNvSpPr>
          <p:nvPr>
            <p:ph type="subTitle" idx="6"/>
          </p:nvPr>
        </p:nvSpPr>
        <p:spPr>
          <a:xfrm>
            <a:off x="720010" y="2399871"/>
            <a:ext cx="1554600" cy="4572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2000"/>
              <a:buFont typeface="Raleway"/>
              <a:buNone/>
              <a:defRPr sz="2000" b="1">
                <a:solidFill>
                  <a:schemeClr val="dk1"/>
                </a:solidFill>
                <a:latin typeface="Abhaya Libre"/>
                <a:ea typeface="Abhaya Libre"/>
                <a:cs typeface="Abhaya Libre"/>
                <a:sym typeface="Abhaya Libre"/>
              </a:defRPr>
            </a:lvl1pPr>
            <a:lvl2pPr lvl="1" rtl="0">
              <a:lnSpc>
                <a:spcPct val="100000"/>
              </a:lnSpc>
              <a:spcBef>
                <a:spcPts val="0"/>
              </a:spcBef>
              <a:spcAft>
                <a:spcPts val="0"/>
              </a:spcAft>
              <a:buSzPts val="2000"/>
              <a:buFont typeface="Raleway"/>
              <a:buNone/>
              <a:defRPr sz="2000" b="1">
                <a:latin typeface="Raleway"/>
                <a:ea typeface="Raleway"/>
                <a:cs typeface="Raleway"/>
                <a:sym typeface="Raleway"/>
              </a:defRPr>
            </a:lvl2pPr>
            <a:lvl3pPr lvl="2" rtl="0">
              <a:lnSpc>
                <a:spcPct val="100000"/>
              </a:lnSpc>
              <a:spcBef>
                <a:spcPts val="0"/>
              </a:spcBef>
              <a:spcAft>
                <a:spcPts val="0"/>
              </a:spcAft>
              <a:buSzPts val="2000"/>
              <a:buFont typeface="Raleway"/>
              <a:buNone/>
              <a:defRPr sz="2000" b="1">
                <a:latin typeface="Raleway"/>
                <a:ea typeface="Raleway"/>
                <a:cs typeface="Raleway"/>
                <a:sym typeface="Raleway"/>
              </a:defRPr>
            </a:lvl3pPr>
            <a:lvl4pPr lvl="3" rtl="0">
              <a:lnSpc>
                <a:spcPct val="100000"/>
              </a:lnSpc>
              <a:spcBef>
                <a:spcPts val="0"/>
              </a:spcBef>
              <a:spcAft>
                <a:spcPts val="0"/>
              </a:spcAft>
              <a:buSzPts val="2000"/>
              <a:buFont typeface="Raleway"/>
              <a:buNone/>
              <a:defRPr sz="2000" b="1">
                <a:latin typeface="Raleway"/>
                <a:ea typeface="Raleway"/>
                <a:cs typeface="Raleway"/>
                <a:sym typeface="Raleway"/>
              </a:defRPr>
            </a:lvl4pPr>
            <a:lvl5pPr lvl="4" rtl="0">
              <a:lnSpc>
                <a:spcPct val="100000"/>
              </a:lnSpc>
              <a:spcBef>
                <a:spcPts val="0"/>
              </a:spcBef>
              <a:spcAft>
                <a:spcPts val="0"/>
              </a:spcAft>
              <a:buSzPts val="2000"/>
              <a:buFont typeface="Raleway"/>
              <a:buNone/>
              <a:defRPr sz="2000" b="1">
                <a:latin typeface="Raleway"/>
                <a:ea typeface="Raleway"/>
                <a:cs typeface="Raleway"/>
                <a:sym typeface="Raleway"/>
              </a:defRPr>
            </a:lvl5pPr>
            <a:lvl6pPr lvl="5" rtl="0">
              <a:lnSpc>
                <a:spcPct val="100000"/>
              </a:lnSpc>
              <a:spcBef>
                <a:spcPts val="0"/>
              </a:spcBef>
              <a:spcAft>
                <a:spcPts val="0"/>
              </a:spcAft>
              <a:buSzPts val="2000"/>
              <a:buFont typeface="Raleway"/>
              <a:buNone/>
              <a:defRPr sz="2000" b="1">
                <a:latin typeface="Raleway"/>
                <a:ea typeface="Raleway"/>
                <a:cs typeface="Raleway"/>
                <a:sym typeface="Raleway"/>
              </a:defRPr>
            </a:lvl6pPr>
            <a:lvl7pPr lvl="6" rtl="0">
              <a:lnSpc>
                <a:spcPct val="100000"/>
              </a:lnSpc>
              <a:spcBef>
                <a:spcPts val="0"/>
              </a:spcBef>
              <a:spcAft>
                <a:spcPts val="0"/>
              </a:spcAft>
              <a:buSzPts val="2000"/>
              <a:buFont typeface="Raleway"/>
              <a:buNone/>
              <a:defRPr sz="2000" b="1">
                <a:latin typeface="Raleway"/>
                <a:ea typeface="Raleway"/>
                <a:cs typeface="Raleway"/>
                <a:sym typeface="Raleway"/>
              </a:defRPr>
            </a:lvl7pPr>
            <a:lvl8pPr lvl="7" rtl="0">
              <a:lnSpc>
                <a:spcPct val="100000"/>
              </a:lnSpc>
              <a:spcBef>
                <a:spcPts val="0"/>
              </a:spcBef>
              <a:spcAft>
                <a:spcPts val="0"/>
              </a:spcAft>
              <a:buSzPts val="2000"/>
              <a:buFont typeface="Raleway"/>
              <a:buNone/>
              <a:defRPr sz="2000" b="1">
                <a:latin typeface="Raleway"/>
                <a:ea typeface="Raleway"/>
                <a:cs typeface="Raleway"/>
                <a:sym typeface="Raleway"/>
              </a:defRPr>
            </a:lvl8pPr>
            <a:lvl9pPr lvl="8" rtl="0">
              <a:lnSpc>
                <a:spcPct val="100000"/>
              </a:lnSpc>
              <a:spcBef>
                <a:spcPts val="0"/>
              </a:spcBef>
              <a:spcAft>
                <a:spcPts val="0"/>
              </a:spcAft>
              <a:buSzPts val="2000"/>
              <a:buFont typeface="Raleway"/>
              <a:buNone/>
              <a:defRPr sz="2000" b="1">
                <a:latin typeface="Raleway"/>
                <a:ea typeface="Raleway"/>
                <a:cs typeface="Raleway"/>
                <a:sym typeface="Raleway"/>
              </a:defRPr>
            </a:lvl9pPr>
          </a:lstStyle>
          <a:p>
            <a:endParaRPr/>
          </a:p>
        </p:txBody>
      </p:sp>
      <p:sp>
        <p:nvSpPr>
          <p:cNvPr id="96" name="Google Shape;96;p20"/>
          <p:cNvSpPr txBox="1">
            <a:spLocks noGrp="1"/>
          </p:cNvSpPr>
          <p:nvPr>
            <p:ph type="subTitle" idx="7"/>
          </p:nvPr>
        </p:nvSpPr>
        <p:spPr>
          <a:xfrm>
            <a:off x="720010" y="2857072"/>
            <a:ext cx="1554600" cy="6111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sz="14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97" name="Google Shape;97;p20"/>
          <p:cNvSpPr txBox="1">
            <a:spLocks noGrp="1"/>
          </p:cNvSpPr>
          <p:nvPr>
            <p:ph type="title" idx="8" hasCustomPrompt="1"/>
          </p:nvPr>
        </p:nvSpPr>
        <p:spPr>
          <a:xfrm>
            <a:off x="1176460" y="1942671"/>
            <a:ext cx="641700" cy="4572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98" name="Google Shape;98;p20"/>
          <p:cNvSpPr txBox="1">
            <a:spLocks noGrp="1"/>
          </p:cNvSpPr>
          <p:nvPr>
            <p:ph type="subTitle" idx="9"/>
          </p:nvPr>
        </p:nvSpPr>
        <p:spPr>
          <a:xfrm>
            <a:off x="2769810" y="2399871"/>
            <a:ext cx="1554600" cy="4572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2000"/>
              <a:buFont typeface="Raleway"/>
              <a:buNone/>
              <a:defRPr sz="2000" b="1">
                <a:solidFill>
                  <a:schemeClr val="dk1"/>
                </a:solidFill>
                <a:latin typeface="Abhaya Libre"/>
                <a:ea typeface="Abhaya Libre"/>
                <a:cs typeface="Abhaya Libre"/>
                <a:sym typeface="Abhaya Libre"/>
              </a:defRPr>
            </a:lvl1pPr>
            <a:lvl2pPr lvl="1" rtl="0">
              <a:lnSpc>
                <a:spcPct val="100000"/>
              </a:lnSpc>
              <a:spcBef>
                <a:spcPts val="0"/>
              </a:spcBef>
              <a:spcAft>
                <a:spcPts val="0"/>
              </a:spcAft>
              <a:buSzPts val="2000"/>
              <a:buFont typeface="Raleway"/>
              <a:buNone/>
              <a:defRPr sz="2000" b="1">
                <a:latin typeface="Raleway"/>
                <a:ea typeface="Raleway"/>
                <a:cs typeface="Raleway"/>
                <a:sym typeface="Raleway"/>
              </a:defRPr>
            </a:lvl2pPr>
            <a:lvl3pPr lvl="2" rtl="0">
              <a:lnSpc>
                <a:spcPct val="100000"/>
              </a:lnSpc>
              <a:spcBef>
                <a:spcPts val="0"/>
              </a:spcBef>
              <a:spcAft>
                <a:spcPts val="0"/>
              </a:spcAft>
              <a:buSzPts val="2000"/>
              <a:buFont typeface="Raleway"/>
              <a:buNone/>
              <a:defRPr sz="2000" b="1">
                <a:latin typeface="Raleway"/>
                <a:ea typeface="Raleway"/>
                <a:cs typeface="Raleway"/>
                <a:sym typeface="Raleway"/>
              </a:defRPr>
            </a:lvl3pPr>
            <a:lvl4pPr lvl="3" rtl="0">
              <a:lnSpc>
                <a:spcPct val="100000"/>
              </a:lnSpc>
              <a:spcBef>
                <a:spcPts val="0"/>
              </a:spcBef>
              <a:spcAft>
                <a:spcPts val="0"/>
              </a:spcAft>
              <a:buSzPts val="2000"/>
              <a:buFont typeface="Raleway"/>
              <a:buNone/>
              <a:defRPr sz="2000" b="1">
                <a:latin typeface="Raleway"/>
                <a:ea typeface="Raleway"/>
                <a:cs typeface="Raleway"/>
                <a:sym typeface="Raleway"/>
              </a:defRPr>
            </a:lvl4pPr>
            <a:lvl5pPr lvl="4" rtl="0">
              <a:lnSpc>
                <a:spcPct val="100000"/>
              </a:lnSpc>
              <a:spcBef>
                <a:spcPts val="0"/>
              </a:spcBef>
              <a:spcAft>
                <a:spcPts val="0"/>
              </a:spcAft>
              <a:buSzPts val="2000"/>
              <a:buFont typeface="Raleway"/>
              <a:buNone/>
              <a:defRPr sz="2000" b="1">
                <a:latin typeface="Raleway"/>
                <a:ea typeface="Raleway"/>
                <a:cs typeface="Raleway"/>
                <a:sym typeface="Raleway"/>
              </a:defRPr>
            </a:lvl5pPr>
            <a:lvl6pPr lvl="5" rtl="0">
              <a:lnSpc>
                <a:spcPct val="100000"/>
              </a:lnSpc>
              <a:spcBef>
                <a:spcPts val="0"/>
              </a:spcBef>
              <a:spcAft>
                <a:spcPts val="0"/>
              </a:spcAft>
              <a:buSzPts val="2000"/>
              <a:buFont typeface="Raleway"/>
              <a:buNone/>
              <a:defRPr sz="2000" b="1">
                <a:latin typeface="Raleway"/>
                <a:ea typeface="Raleway"/>
                <a:cs typeface="Raleway"/>
                <a:sym typeface="Raleway"/>
              </a:defRPr>
            </a:lvl6pPr>
            <a:lvl7pPr lvl="6" rtl="0">
              <a:lnSpc>
                <a:spcPct val="100000"/>
              </a:lnSpc>
              <a:spcBef>
                <a:spcPts val="0"/>
              </a:spcBef>
              <a:spcAft>
                <a:spcPts val="0"/>
              </a:spcAft>
              <a:buSzPts val="2000"/>
              <a:buFont typeface="Raleway"/>
              <a:buNone/>
              <a:defRPr sz="2000" b="1">
                <a:latin typeface="Raleway"/>
                <a:ea typeface="Raleway"/>
                <a:cs typeface="Raleway"/>
                <a:sym typeface="Raleway"/>
              </a:defRPr>
            </a:lvl7pPr>
            <a:lvl8pPr lvl="7" rtl="0">
              <a:lnSpc>
                <a:spcPct val="100000"/>
              </a:lnSpc>
              <a:spcBef>
                <a:spcPts val="0"/>
              </a:spcBef>
              <a:spcAft>
                <a:spcPts val="0"/>
              </a:spcAft>
              <a:buSzPts val="2000"/>
              <a:buFont typeface="Raleway"/>
              <a:buNone/>
              <a:defRPr sz="2000" b="1">
                <a:latin typeface="Raleway"/>
                <a:ea typeface="Raleway"/>
                <a:cs typeface="Raleway"/>
                <a:sym typeface="Raleway"/>
              </a:defRPr>
            </a:lvl8pPr>
            <a:lvl9pPr lvl="8" rtl="0">
              <a:lnSpc>
                <a:spcPct val="100000"/>
              </a:lnSpc>
              <a:spcBef>
                <a:spcPts val="0"/>
              </a:spcBef>
              <a:spcAft>
                <a:spcPts val="0"/>
              </a:spcAft>
              <a:buSzPts val="2000"/>
              <a:buFont typeface="Raleway"/>
              <a:buNone/>
              <a:defRPr sz="2000" b="1">
                <a:latin typeface="Raleway"/>
                <a:ea typeface="Raleway"/>
                <a:cs typeface="Raleway"/>
                <a:sym typeface="Raleway"/>
              </a:defRPr>
            </a:lvl9pPr>
          </a:lstStyle>
          <a:p>
            <a:endParaRPr/>
          </a:p>
        </p:txBody>
      </p:sp>
      <p:sp>
        <p:nvSpPr>
          <p:cNvPr id="99" name="Google Shape;99;p20"/>
          <p:cNvSpPr txBox="1">
            <a:spLocks noGrp="1"/>
          </p:cNvSpPr>
          <p:nvPr>
            <p:ph type="subTitle" idx="13"/>
          </p:nvPr>
        </p:nvSpPr>
        <p:spPr>
          <a:xfrm>
            <a:off x="2769810" y="2857072"/>
            <a:ext cx="1554600" cy="6111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sz="14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00" name="Google Shape;100;p20"/>
          <p:cNvSpPr txBox="1">
            <a:spLocks noGrp="1"/>
          </p:cNvSpPr>
          <p:nvPr>
            <p:ph type="title" idx="14" hasCustomPrompt="1"/>
          </p:nvPr>
        </p:nvSpPr>
        <p:spPr>
          <a:xfrm>
            <a:off x="3226260" y="1942671"/>
            <a:ext cx="641700" cy="4572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01" name="Google Shape;101;p20"/>
          <p:cNvSpPr txBox="1">
            <a:spLocks noGrp="1"/>
          </p:cNvSpPr>
          <p:nvPr>
            <p:ph type="title" idx="15"/>
          </p:nvPr>
        </p:nvSpPr>
        <p:spPr>
          <a:xfrm>
            <a:off x="720000" y="395625"/>
            <a:ext cx="7704000" cy="457200"/>
          </a:xfrm>
          <a:prstGeom prst="rect">
            <a:avLst/>
          </a:prstGeom>
        </p:spPr>
        <p:txBody>
          <a:bodyPr spcFirstLastPara="1" wrap="square" lIns="0" tIns="0" rIns="0" bIns="0"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ection header 1">
  <p:cSld name="BLANK_1">
    <p:bg>
      <p:bgPr>
        <a:solidFill>
          <a:schemeClr val="lt1"/>
        </a:solidFill>
        <a:effectLst/>
      </p:bgPr>
    </p:bg>
    <p:spTree>
      <p:nvGrpSpPr>
        <p:cNvPr id="1" name="Shape 118"/>
        <p:cNvGrpSpPr/>
        <p:nvPr/>
      </p:nvGrpSpPr>
      <p:grpSpPr>
        <a:xfrm>
          <a:off x="0" y="0"/>
          <a:ext cx="0" cy="0"/>
          <a:chOff x="0" y="0"/>
          <a:chExt cx="0" cy="0"/>
        </a:xfrm>
      </p:grpSpPr>
      <p:sp>
        <p:nvSpPr>
          <p:cNvPr id="119" name="Google Shape;119;p22"/>
          <p:cNvSpPr/>
          <p:nvPr/>
        </p:nvSpPr>
        <p:spPr>
          <a:xfrm>
            <a:off x="0" y="0"/>
            <a:ext cx="9144000" cy="5143500"/>
          </a:xfrm>
          <a:prstGeom prst="rect">
            <a:avLst/>
          </a:prstGeom>
          <a:solidFill>
            <a:schemeClr val="dk1">
              <a:alpha val="45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22"/>
          <p:cNvSpPr txBox="1">
            <a:spLocks noGrp="1"/>
          </p:cNvSpPr>
          <p:nvPr>
            <p:ph type="title"/>
          </p:nvPr>
        </p:nvSpPr>
        <p:spPr>
          <a:xfrm>
            <a:off x="5619475" y="3233575"/>
            <a:ext cx="2809500" cy="914400"/>
          </a:xfrm>
          <a:prstGeom prst="rect">
            <a:avLst/>
          </a:prstGeom>
        </p:spPr>
        <p:txBody>
          <a:bodyPr spcFirstLastPara="1" wrap="square" lIns="0" tIns="0" rIns="0" bIns="0" anchor="b" anchorCtr="0">
            <a:noAutofit/>
          </a:bodyPr>
          <a:lstStyle>
            <a:lvl1pPr lvl="0" algn="r" rtl="0">
              <a:spcBef>
                <a:spcPts val="0"/>
              </a:spcBef>
              <a:spcAft>
                <a:spcPts val="0"/>
              </a:spcAft>
              <a:buSzPts val="4200"/>
              <a:buNone/>
              <a:defRPr sz="5000">
                <a:solidFill>
                  <a:schemeClr val="dk2"/>
                </a:solidFill>
              </a:defRPr>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121" name="Google Shape;121;p22"/>
          <p:cNvSpPr txBox="1">
            <a:spLocks noGrp="1"/>
          </p:cNvSpPr>
          <p:nvPr>
            <p:ph type="subTitle" idx="1"/>
          </p:nvPr>
        </p:nvSpPr>
        <p:spPr>
          <a:xfrm>
            <a:off x="2211125" y="4147973"/>
            <a:ext cx="6217800" cy="4572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2100"/>
              <a:buNone/>
              <a:defRPr sz="2100">
                <a:solidFill>
                  <a:schemeClr val="dk2"/>
                </a:solidFill>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22" name="Google Shape;122;p22"/>
          <p:cNvSpPr txBox="1">
            <a:spLocks noGrp="1"/>
          </p:cNvSpPr>
          <p:nvPr>
            <p:ph type="title" idx="2" hasCustomPrompt="1"/>
          </p:nvPr>
        </p:nvSpPr>
        <p:spPr>
          <a:xfrm>
            <a:off x="4012975" y="3233550"/>
            <a:ext cx="1606500" cy="914400"/>
          </a:xfrm>
          <a:prstGeom prst="rect">
            <a:avLst/>
          </a:prstGeom>
        </p:spPr>
        <p:txBody>
          <a:bodyPr spcFirstLastPara="1" wrap="square" lIns="0" tIns="0" rIns="0" bIns="0" anchor="ctr" anchorCtr="0">
            <a:noAutofit/>
          </a:bodyPr>
          <a:lstStyle>
            <a:lvl1pPr lvl="0" rtl="0">
              <a:spcBef>
                <a:spcPts val="0"/>
              </a:spcBef>
              <a:spcAft>
                <a:spcPts val="0"/>
              </a:spcAft>
              <a:buSzPts val="7200"/>
              <a:buNone/>
              <a:defRPr sz="7500">
                <a:solidFill>
                  <a:schemeClr val="dk2"/>
                </a:solidFill>
              </a:defRPr>
            </a:lvl1pPr>
            <a:lvl2pPr lvl="1" algn="ctr" rtl="0">
              <a:spcBef>
                <a:spcPts val="0"/>
              </a:spcBef>
              <a:spcAft>
                <a:spcPts val="0"/>
              </a:spcAft>
              <a:buSzPts val="7200"/>
              <a:buNone/>
              <a:defRPr sz="7200"/>
            </a:lvl2pPr>
            <a:lvl3pPr lvl="2" algn="ctr" rtl="0">
              <a:spcBef>
                <a:spcPts val="0"/>
              </a:spcBef>
              <a:spcAft>
                <a:spcPts val="0"/>
              </a:spcAft>
              <a:buSzPts val="7200"/>
              <a:buNone/>
              <a:defRPr sz="7200"/>
            </a:lvl3pPr>
            <a:lvl4pPr lvl="3" algn="ctr" rtl="0">
              <a:spcBef>
                <a:spcPts val="0"/>
              </a:spcBef>
              <a:spcAft>
                <a:spcPts val="0"/>
              </a:spcAft>
              <a:buSzPts val="7200"/>
              <a:buNone/>
              <a:defRPr sz="7200"/>
            </a:lvl4pPr>
            <a:lvl5pPr lvl="4" algn="ctr" rtl="0">
              <a:spcBef>
                <a:spcPts val="0"/>
              </a:spcBef>
              <a:spcAft>
                <a:spcPts val="0"/>
              </a:spcAft>
              <a:buSzPts val="7200"/>
              <a:buNone/>
              <a:defRPr sz="7200"/>
            </a:lvl5pPr>
            <a:lvl6pPr lvl="5" algn="ctr" rtl="0">
              <a:spcBef>
                <a:spcPts val="0"/>
              </a:spcBef>
              <a:spcAft>
                <a:spcPts val="0"/>
              </a:spcAft>
              <a:buSzPts val="7200"/>
              <a:buNone/>
              <a:defRPr sz="7200"/>
            </a:lvl6pPr>
            <a:lvl7pPr lvl="6" algn="ctr" rtl="0">
              <a:spcBef>
                <a:spcPts val="0"/>
              </a:spcBef>
              <a:spcAft>
                <a:spcPts val="0"/>
              </a:spcAft>
              <a:buSzPts val="7200"/>
              <a:buNone/>
              <a:defRPr sz="7200"/>
            </a:lvl7pPr>
            <a:lvl8pPr lvl="7" algn="ctr" rtl="0">
              <a:spcBef>
                <a:spcPts val="0"/>
              </a:spcBef>
              <a:spcAft>
                <a:spcPts val="0"/>
              </a:spcAft>
              <a:buSzPts val="7200"/>
              <a:buNone/>
              <a:defRPr sz="7200"/>
            </a:lvl8pPr>
            <a:lvl9pPr lvl="8" algn="ctr" rtl="0">
              <a:spcBef>
                <a:spcPts val="0"/>
              </a:spcBef>
              <a:spcAft>
                <a:spcPts val="0"/>
              </a:spcAft>
              <a:buSzPts val="7200"/>
              <a:buNone/>
              <a:defRPr sz="7200"/>
            </a:lvl9pPr>
          </a:lstStyle>
          <a:p>
            <a:r>
              <a:t>xx%</a:t>
            </a:r>
          </a:p>
        </p:txBody>
      </p:sp>
      <p:cxnSp>
        <p:nvCxnSpPr>
          <p:cNvPr id="123" name="Google Shape;123;p22"/>
          <p:cNvCxnSpPr/>
          <p:nvPr/>
        </p:nvCxnSpPr>
        <p:spPr>
          <a:xfrm rot="10800000">
            <a:off x="713275" y="269100"/>
            <a:ext cx="6986100" cy="0"/>
          </a:xfrm>
          <a:prstGeom prst="straightConnector1">
            <a:avLst/>
          </a:prstGeom>
          <a:noFill/>
          <a:ln w="9525" cap="flat" cmpd="sng">
            <a:solidFill>
              <a:schemeClr val="dk2"/>
            </a:solidFill>
            <a:prstDash val="solid"/>
            <a:round/>
            <a:headEnd type="none" w="med" len="med"/>
            <a:tailEnd type="none" w="med" len="med"/>
          </a:ln>
        </p:spPr>
      </p:cxnSp>
      <p:cxnSp>
        <p:nvCxnSpPr>
          <p:cNvPr id="124" name="Google Shape;124;p22"/>
          <p:cNvCxnSpPr/>
          <p:nvPr/>
        </p:nvCxnSpPr>
        <p:spPr>
          <a:xfrm>
            <a:off x="1444625" y="4874250"/>
            <a:ext cx="6984300" cy="0"/>
          </a:xfrm>
          <a:prstGeom prst="straightConnector1">
            <a:avLst/>
          </a:prstGeom>
          <a:noFill/>
          <a:ln w="9525" cap="flat" cmpd="sng">
            <a:solidFill>
              <a:schemeClr val="dk2"/>
            </a:solidFill>
            <a:prstDash val="solid"/>
            <a:round/>
            <a:headEnd type="none" w="med" len="med"/>
            <a:tailEnd type="none" w="med" len="med"/>
          </a:ln>
        </p:spPr>
      </p:cxnSp>
      <p:sp>
        <p:nvSpPr>
          <p:cNvPr id="125" name="Google Shape;125;p22"/>
          <p:cNvSpPr txBox="1">
            <a:spLocks noGrp="1"/>
          </p:cNvSpPr>
          <p:nvPr>
            <p:ph type="subTitle" idx="3"/>
          </p:nvPr>
        </p:nvSpPr>
        <p:spPr>
          <a:xfrm>
            <a:off x="7699374" y="195904"/>
            <a:ext cx="731400" cy="146400"/>
          </a:xfrm>
          <a:prstGeom prst="rect">
            <a:avLst/>
          </a:prstGeom>
        </p:spPr>
        <p:txBody>
          <a:bodyPr spcFirstLastPara="1" wrap="square" lIns="0" tIns="0" rIns="0" bIns="0" anchor="ctr" anchorCtr="0">
            <a:noAutofit/>
          </a:bodyPr>
          <a:lstStyle>
            <a:lvl1pPr lvl="0" algn="r" rtl="0">
              <a:lnSpc>
                <a:spcPct val="100000"/>
              </a:lnSpc>
              <a:spcBef>
                <a:spcPts val="0"/>
              </a:spcBef>
              <a:spcAft>
                <a:spcPts val="0"/>
              </a:spcAft>
              <a:buClr>
                <a:schemeClr val="dk2"/>
              </a:buClr>
              <a:buSzPts val="1600"/>
              <a:buNone/>
              <a:defRPr sz="800" b="1">
                <a:solidFill>
                  <a:schemeClr val="dk2"/>
                </a:solidFill>
                <a:latin typeface="Abhaya Libre"/>
                <a:ea typeface="Abhaya Libre"/>
                <a:cs typeface="Abhaya Libre"/>
                <a:sym typeface="Abhaya Libre"/>
              </a:defRPr>
            </a:lvl1pPr>
            <a:lvl2pPr lvl="1" algn="ctr" rtl="0">
              <a:lnSpc>
                <a:spcPct val="100000"/>
              </a:lnSpc>
              <a:spcBef>
                <a:spcPts val="0"/>
              </a:spcBef>
              <a:spcAft>
                <a:spcPts val="0"/>
              </a:spcAft>
              <a:buClr>
                <a:schemeClr val="dk2"/>
              </a:buClr>
              <a:buSzPts val="1600"/>
              <a:buNone/>
              <a:defRPr>
                <a:solidFill>
                  <a:schemeClr val="dk2"/>
                </a:solidFill>
              </a:defRPr>
            </a:lvl2pPr>
            <a:lvl3pPr lvl="2" algn="ctr" rtl="0">
              <a:lnSpc>
                <a:spcPct val="100000"/>
              </a:lnSpc>
              <a:spcBef>
                <a:spcPts val="0"/>
              </a:spcBef>
              <a:spcAft>
                <a:spcPts val="0"/>
              </a:spcAft>
              <a:buClr>
                <a:schemeClr val="dk2"/>
              </a:buClr>
              <a:buSzPts val="1600"/>
              <a:buNone/>
              <a:defRPr>
                <a:solidFill>
                  <a:schemeClr val="dk2"/>
                </a:solidFill>
              </a:defRPr>
            </a:lvl3pPr>
            <a:lvl4pPr lvl="3" algn="ctr" rtl="0">
              <a:lnSpc>
                <a:spcPct val="100000"/>
              </a:lnSpc>
              <a:spcBef>
                <a:spcPts val="0"/>
              </a:spcBef>
              <a:spcAft>
                <a:spcPts val="0"/>
              </a:spcAft>
              <a:buClr>
                <a:schemeClr val="dk2"/>
              </a:buClr>
              <a:buSzPts val="1600"/>
              <a:buNone/>
              <a:defRPr>
                <a:solidFill>
                  <a:schemeClr val="dk2"/>
                </a:solidFill>
              </a:defRPr>
            </a:lvl4pPr>
            <a:lvl5pPr lvl="4" algn="ctr" rtl="0">
              <a:lnSpc>
                <a:spcPct val="100000"/>
              </a:lnSpc>
              <a:spcBef>
                <a:spcPts val="0"/>
              </a:spcBef>
              <a:spcAft>
                <a:spcPts val="0"/>
              </a:spcAft>
              <a:buClr>
                <a:schemeClr val="dk2"/>
              </a:buClr>
              <a:buSzPts val="1600"/>
              <a:buNone/>
              <a:defRPr>
                <a:solidFill>
                  <a:schemeClr val="dk2"/>
                </a:solidFill>
              </a:defRPr>
            </a:lvl5pPr>
            <a:lvl6pPr lvl="5" algn="ctr" rtl="0">
              <a:lnSpc>
                <a:spcPct val="100000"/>
              </a:lnSpc>
              <a:spcBef>
                <a:spcPts val="0"/>
              </a:spcBef>
              <a:spcAft>
                <a:spcPts val="0"/>
              </a:spcAft>
              <a:buClr>
                <a:schemeClr val="dk2"/>
              </a:buClr>
              <a:buSzPts val="1600"/>
              <a:buNone/>
              <a:defRPr>
                <a:solidFill>
                  <a:schemeClr val="dk2"/>
                </a:solidFill>
              </a:defRPr>
            </a:lvl6pPr>
            <a:lvl7pPr lvl="6" algn="ctr" rtl="0">
              <a:lnSpc>
                <a:spcPct val="100000"/>
              </a:lnSpc>
              <a:spcBef>
                <a:spcPts val="0"/>
              </a:spcBef>
              <a:spcAft>
                <a:spcPts val="0"/>
              </a:spcAft>
              <a:buClr>
                <a:schemeClr val="dk2"/>
              </a:buClr>
              <a:buSzPts val="1600"/>
              <a:buNone/>
              <a:defRPr>
                <a:solidFill>
                  <a:schemeClr val="dk2"/>
                </a:solidFill>
              </a:defRPr>
            </a:lvl7pPr>
            <a:lvl8pPr lvl="7" algn="ctr" rtl="0">
              <a:lnSpc>
                <a:spcPct val="100000"/>
              </a:lnSpc>
              <a:spcBef>
                <a:spcPts val="0"/>
              </a:spcBef>
              <a:spcAft>
                <a:spcPts val="0"/>
              </a:spcAft>
              <a:buClr>
                <a:schemeClr val="dk2"/>
              </a:buClr>
              <a:buSzPts val="1600"/>
              <a:buNone/>
              <a:defRPr>
                <a:solidFill>
                  <a:schemeClr val="dk2"/>
                </a:solidFill>
              </a:defRPr>
            </a:lvl8pPr>
            <a:lvl9pPr lvl="8" algn="ctr" rtl="0">
              <a:lnSpc>
                <a:spcPct val="100000"/>
              </a:lnSpc>
              <a:spcBef>
                <a:spcPts val="0"/>
              </a:spcBef>
              <a:spcAft>
                <a:spcPts val="0"/>
              </a:spcAft>
              <a:buClr>
                <a:schemeClr val="dk2"/>
              </a:buClr>
              <a:buSzPts val="1600"/>
              <a:buNone/>
              <a:defRPr>
                <a:solidFill>
                  <a:schemeClr val="dk2"/>
                </a:solidFill>
              </a:defRPr>
            </a:lvl9pPr>
          </a:lstStyle>
          <a:p>
            <a:endParaRPr/>
          </a:p>
        </p:txBody>
      </p:sp>
      <p:sp>
        <p:nvSpPr>
          <p:cNvPr id="126" name="Google Shape;126;p22"/>
          <p:cNvSpPr txBox="1">
            <a:spLocks noGrp="1"/>
          </p:cNvSpPr>
          <p:nvPr>
            <p:ph type="subTitle" idx="4"/>
          </p:nvPr>
        </p:nvSpPr>
        <p:spPr>
          <a:xfrm>
            <a:off x="713224" y="4801054"/>
            <a:ext cx="731400" cy="1464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Clr>
                <a:schemeClr val="dk2"/>
              </a:buClr>
              <a:buSzPts val="1600"/>
              <a:buNone/>
              <a:defRPr sz="800" b="1">
                <a:solidFill>
                  <a:schemeClr val="dk2"/>
                </a:solidFill>
                <a:latin typeface="Abhaya Libre"/>
                <a:ea typeface="Abhaya Libre"/>
                <a:cs typeface="Abhaya Libre"/>
                <a:sym typeface="Abhaya Libre"/>
              </a:defRPr>
            </a:lvl1pPr>
            <a:lvl2pPr lvl="1" algn="ctr" rtl="0">
              <a:lnSpc>
                <a:spcPct val="100000"/>
              </a:lnSpc>
              <a:spcBef>
                <a:spcPts val="0"/>
              </a:spcBef>
              <a:spcAft>
                <a:spcPts val="0"/>
              </a:spcAft>
              <a:buClr>
                <a:schemeClr val="dk2"/>
              </a:buClr>
              <a:buSzPts val="1600"/>
              <a:buNone/>
              <a:defRPr>
                <a:solidFill>
                  <a:schemeClr val="dk2"/>
                </a:solidFill>
              </a:defRPr>
            </a:lvl2pPr>
            <a:lvl3pPr lvl="2" algn="ctr" rtl="0">
              <a:lnSpc>
                <a:spcPct val="100000"/>
              </a:lnSpc>
              <a:spcBef>
                <a:spcPts val="0"/>
              </a:spcBef>
              <a:spcAft>
                <a:spcPts val="0"/>
              </a:spcAft>
              <a:buClr>
                <a:schemeClr val="dk2"/>
              </a:buClr>
              <a:buSzPts val="1600"/>
              <a:buNone/>
              <a:defRPr>
                <a:solidFill>
                  <a:schemeClr val="dk2"/>
                </a:solidFill>
              </a:defRPr>
            </a:lvl3pPr>
            <a:lvl4pPr lvl="3" algn="ctr" rtl="0">
              <a:lnSpc>
                <a:spcPct val="100000"/>
              </a:lnSpc>
              <a:spcBef>
                <a:spcPts val="0"/>
              </a:spcBef>
              <a:spcAft>
                <a:spcPts val="0"/>
              </a:spcAft>
              <a:buClr>
                <a:schemeClr val="dk2"/>
              </a:buClr>
              <a:buSzPts val="1600"/>
              <a:buNone/>
              <a:defRPr>
                <a:solidFill>
                  <a:schemeClr val="dk2"/>
                </a:solidFill>
              </a:defRPr>
            </a:lvl4pPr>
            <a:lvl5pPr lvl="4" algn="ctr" rtl="0">
              <a:lnSpc>
                <a:spcPct val="100000"/>
              </a:lnSpc>
              <a:spcBef>
                <a:spcPts val="0"/>
              </a:spcBef>
              <a:spcAft>
                <a:spcPts val="0"/>
              </a:spcAft>
              <a:buClr>
                <a:schemeClr val="dk2"/>
              </a:buClr>
              <a:buSzPts val="1600"/>
              <a:buNone/>
              <a:defRPr>
                <a:solidFill>
                  <a:schemeClr val="dk2"/>
                </a:solidFill>
              </a:defRPr>
            </a:lvl5pPr>
            <a:lvl6pPr lvl="5" algn="ctr" rtl="0">
              <a:lnSpc>
                <a:spcPct val="100000"/>
              </a:lnSpc>
              <a:spcBef>
                <a:spcPts val="0"/>
              </a:spcBef>
              <a:spcAft>
                <a:spcPts val="0"/>
              </a:spcAft>
              <a:buClr>
                <a:schemeClr val="dk2"/>
              </a:buClr>
              <a:buSzPts val="1600"/>
              <a:buNone/>
              <a:defRPr>
                <a:solidFill>
                  <a:schemeClr val="dk2"/>
                </a:solidFill>
              </a:defRPr>
            </a:lvl6pPr>
            <a:lvl7pPr lvl="6" algn="ctr" rtl="0">
              <a:lnSpc>
                <a:spcPct val="100000"/>
              </a:lnSpc>
              <a:spcBef>
                <a:spcPts val="0"/>
              </a:spcBef>
              <a:spcAft>
                <a:spcPts val="0"/>
              </a:spcAft>
              <a:buClr>
                <a:schemeClr val="dk2"/>
              </a:buClr>
              <a:buSzPts val="1600"/>
              <a:buNone/>
              <a:defRPr>
                <a:solidFill>
                  <a:schemeClr val="dk2"/>
                </a:solidFill>
              </a:defRPr>
            </a:lvl7pPr>
            <a:lvl8pPr lvl="7" algn="ctr" rtl="0">
              <a:lnSpc>
                <a:spcPct val="100000"/>
              </a:lnSpc>
              <a:spcBef>
                <a:spcPts val="0"/>
              </a:spcBef>
              <a:spcAft>
                <a:spcPts val="0"/>
              </a:spcAft>
              <a:buClr>
                <a:schemeClr val="dk2"/>
              </a:buClr>
              <a:buSzPts val="1600"/>
              <a:buNone/>
              <a:defRPr>
                <a:solidFill>
                  <a:schemeClr val="dk2"/>
                </a:solidFill>
              </a:defRPr>
            </a:lvl8pPr>
            <a:lvl9pPr lvl="8" algn="ctr" rtl="0">
              <a:lnSpc>
                <a:spcPct val="100000"/>
              </a:lnSpc>
              <a:spcBef>
                <a:spcPts val="0"/>
              </a:spcBef>
              <a:spcAft>
                <a:spcPts val="0"/>
              </a:spcAft>
              <a:buClr>
                <a:schemeClr val="dk2"/>
              </a:buClr>
              <a:buSzPts val="1600"/>
              <a:buNone/>
              <a:defRPr>
                <a:solidFill>
                  <a:schemeClr val="dk2"/>
                </a:solidFill>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ection header 2">
  <p:cSld name="BLANK_14">
    <p:bg>
      <p:bgPr>
        <a:solidFill>
          <a:schemeClr val="lt1"/>
        </a:solidFill>
        <a:effectLst/>
      </p:bgPr>
    </p:bg>
    <p:spTree>
      <p:nvGrpSpPr>
        <p:cNvPr id="1" name="Shape 127"/>
        <p:cNvGrpSpPr/>
        <p:nvPr/>
      </p:nvGrpSpPr>
      <p:grpSpPr>
        <a:xfrm>
          <a:off x="0" y="0"/>
          <a:ext cx="0" cy="0"/>
          <a:chOff x="0" y="0"/>
          <a:chExt cx="0" cy="0"/>
        </a:xfrm>
      </p:grpSpPr>
      <p:sp>
        <p:nvSpPr>
          <p:cNvPr id="128" name="Google Shape;128;p23"/>
          <p:cNvSpPr/>
          <p:nvPr/>
        </p:nvSpPr>
        <p:spPr>
          <a:xfrm>
            <a:off x="0" y="0"/>
            <a:ext cx="9144000" cy="5143500"/>
          </a:xfrm>
          <a:prstGeom prst="rect">
            <a:avLst/>
          </a:prstGeom>
          <a:solidFill>
            <a:schemeClr val="dk1">
              <a:alpha val="45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23"/>
          <p:cNvSpPr txBox="1">
            <a:spLocks noGrp="1"/>
          </p:cNvSpPr>
          <p:nvPr>
            <p:ph type="title"/>
          </p:nvPr>
        </p:nvSpPr>
        <p:spPr>
          <a:xfrm>
            <a:off x="5970125" y="538350"/>
            <a:ext cx="2461200" cy="914400"/>
          </a:xfrm>
          <a:prstGeom prst="rect">
            <a:avLst/>
          </a:prstGeom>
        </p:spPr>
        <p:txBody>
          <a:bodyPr spcFirstLastPara="1" wrap="square" lIns="0" tIns="0" rIns="0" bIns="0" anchor="b" anchorCtr="0">
            <a:noAutofit/>
          </a:bodyPr>
          <a:lstStyle>
            <a:lvl1pPr lvl="0" algn="r" rtl="0">
              <a:spcBef>
                <a:spcPts val="0"/>
              </a:spcBef>
              <a:spcAft>
                <a:spcPts val="0"/>
              </a:spcAft>
              <a:buSzPts val="4200"/>
              <a:buNone/>
              <a:defRPr sz="5000">
                <a:solidFill>
                  <a:schemeClr val="dk2"/>
                </a:solidFill>
              </a:defRPr>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130" name="Google Shape;130;p23"/>
          <p:cNvSpPr txBox="1">
            <a:spLocks noGrp="1"/>
          </p:cNvSpPr>
          <p:nvPr>
            <p:ph type="subTitle" idx="1"/>
          </p:nvPr>
        </p:nvSpPr>
        <p:spPr>
          <a:xfrm>
            <a:off x="2213400" y="1452748"/>
            <a:ext cx="6217800" cy="457200"/>
          </a:xfrm>
          <a:prstGeom prst="rect">
            <a:avLst/>
          </a:prstGeom>
        </p:spPr>
        <p:txBody>
          <a:bodyPr spcFirstLastPara="1" wrap="square" lIns="0" tIns="0" rIns="0" bIns="0" anchor="ctr" anchorCtr="0">
            <a:noAutofit/>
          </a:bodyPr>
          <a:lstStyle>
            <a:lvl1pPr lvl="0" algn="r" rtl="0">
              <a:lnSpc>
                <a:spcPct val="100000"/>
              </a:lnSpc>
              <a:spcBef>
                <a:spcPts val="0"/>
              </a:spcBef>
              <a:spcAft>
                <a:spcPts val="0"/>
              </a:spcAft>
              <a:buSzPts val="2100"/>
              <a:buNone/>
              <a:defRPr sz="2100">
                <a:solidFill>
                  <a:schemeClr val="dk2"/>
                </a:solidFill>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31" name="Google Shape;131;p23"/>
          <p:cNvSpPr txBox="1">
            <a:spLocks noGrp="1"/>
          </p:cNvSpPr>
          <p:nvPr>
            <p:ph type="title" idx="2" hasCustomPrompt="1"/>
          </p:nvPr>
        </p:nvSpPr>
        <p:spPr>
          <a:xfrm>
            <a:off x="4363625" y="538325"/>
            <a:ext cx="1606500" cy="914400"/>
          </a:xfrm>
          <a:prstGeom prst="rect">
            <a:avLst/>
          </a:prstGeom>
        </p:spPr>
        <p:txBody>
          <a:bodyPr spcFirstLastPara="1" wrap="square" lIns="0" tIns="0" rIns="0" bIns="0" anchor="ctr" anchorCtr="0">
            <a:noAutofit/>
          </a:bodyPr>
          <a:lstStyle>
            <a:lvl1pPr lvl="0" rtl="0">
              <a:spcBef>
                <a:spcPts val="0"/>
              </a:spcBef>
              <a:spcAft>
                <a:spcPts val="0"/>
              </a:spcAft>
              <a:buSzPts val="7200"/>
              <a:buNone/>
              <a:defRPr sz="7500">
                <a:solidFill>
                  <a:schemeClr val="dk2"/>
                </a:solidFill>
              </a:defRPr>
            </a:lvl1pPr>
            <a:lvl2pPr lvl="1" algn="ctr" rtl="0">
              <a:spcBef>
                <a:spcPts val="0"/>
              </a:spcBef>
              <a:spcAft>
                <a:spcPts val="0"/>
              </a:spcAft>
              <a:buSzPts val="7200"/>
              <a:buNone/>
              <a:defRPr sz="7200"/>
            </a:lvl2pPr>
            <a:lvl3pPr lvl="2" algn="ctr" rtl="0">
              <a:spcBef>
                <a:spcPts val="0"/>
              </a:spcBef>
              <a:spcAft>
                <a:spcPts val="0"/>
              </a:spcAft>
              <a:buSzPts val="7200"/>
              <a:buNone/>
              <a:defRPr sz="7200"/>
            </a:lvl3pPr>
            <a:lvl4pPr lvl="3" algn="ctr" rtl="0">
              <a:spcBef>
                <a:spcPts val="0"/>
              </a:spcBef>
              <a:spcAft>
                <a:spcPts val="0"/>
              </a:spcAft>
              <a:buSzPts val="7200"/>
              <a:buNone/>
              <a:defRPr sz="7200"/>
            </a:lvl4pPr>
            <a:lvl5pPr lvl="4" algn="ctr" rtl="0">
              <a:spcBef>
                <a:spcPts val="0"/>
              </a:spcBef>
              <a:spcAft>
                <a:spcPts val="0"/>
              </a:spcAft>
              <a:buSzPts val="7200"/>
              <a:buNone/>
              <a:defRPr sz="7200"/>
            </a:lvl5pPr>
            <a:lvl6pPr lvl="5" algn="ctr" rtl="0">
              <a:spcBef>
                <a:spcPts val="0"/>
              </a:spcBef>
              <a:spcAft>
                <a:spcPts val="0"/>
              </a:spcAft>
              <a:buSzPts val="7200"/>
              <a:buNone/>
              <a:defRPr sz="7200"/>
            </a:lvl6pPr>
            <a:lvl7pPr lvl="6" algn="ctr" rtl="0">
              <a:spcBef>
                <a:spcPts val="0"/>
              </a:spcBef>
              <a:spcAft>
                <a:spcPts val="0"/>
              </a:spcAft>
              <a:buSzPts val="7200"/>
              <a:buNone/>
              <a:defRPr sz="7200"/>
            </a:lvl7pPr>
            <a:lvl8pPr lvl="7" algn="ctr" rtl="0">
              <a:spcBef>
                <a:spcPts val="0"/>
              </a:spcBef>
              <a:spcAft>
                <a:spcPts val="0"/>
              </a:spcAft>
              <a:buSzPts val="7200"/>
              <a:buNone/>
              <a:defRPr sz="7200"/>
            </a:lvl8pPr>
            <a:lvl9pPr lvl="8" algn="ctr" rtl="0">
              <a:spcBef>
                <a:spcPts val="0"/>
              </a:spcBef>
              <a:spcAft>
                <a:spcPts val="0"/>
              </a:spcAft>
              <a:buSzPts val="7200"/>
              <a:buNone/>
              <a:defRPr sz="7200"/>
            </a:lvl9pPr>
          </a:lstStyle>
          <a:p>
            <a:r>
              <a:t>xx%</a:t>
            </a:r>
          </a:p>
        </p:txBody>
      </p:sp>
      <p:cxnSp>
        <p:nvCxnSpPr>
          <p:cNvPr id="132" name="Google Shape;132;p23"/>
          <p:cNvCxnSpPr/>
          <p:nvPr/>
        </p:nvCxnSpPr>
        <p:spPr>
          <a:xfrm rot="10800000">
            <a:off x="713275" y="269100"/>
            <a:ext cx="6986100" cy="0"/>
          </a:xfrm>
          <a:prstGeom prst="straightConnector1">
            <a:avLst/>
          </a:prstGeom>
          <a:noFill/>
          <a:ln w="9525" cap="flat" cmpd="sng">
            <a:solidFill>
              <a:schemeClr val="dk2"/>
            </a:solidFill>
            <a:prstDash val="solid"/>
            <a:round/>
            <a:headEnd type="none" w="med" len="med"/>
            <a:tailEnd type="none" w="med" len="med"/>
          </a:ln>
        </p:spPr>
      </p:cxnSp>
      <p:cxnSp>
        <p:nvCxnSpPr>
          <p:cNvPr id="133" name="Google Shape;133;p23"/>
          <p:cNvCxnSpPr/>
          <p:nvPr/>
        </p:nvCxnSpPr>
        <p:spPr>
          <a:xfrm>
            <a:off x="1444625" y="4874250"/>
            <a:ext cx="6984300" cy="0"/>
          </a:xfrm>
          <a:prstGeom prst="straightConnector1">
            <a:avLst/>
          </a:prstGeom>
          <a:noFill/>
          <a:ln w="9525" cap="flat" cmpd="sng">
            <a:solidFill>
              <a:schemeClr val="dk2"/>
            </a:solidFill>
            <a:prstDash val="solid"/>
            <a:round/>
            <a:headEnd type="none" w="med" len="med"/>
            <a:tailEnd type="none" w="med" len="med"/>
          </a:ln>
        </p:spPr>
      </p:cxnSp>
      <p:sp>
        <p:nvSpPr>
          <p:cNvPr id="134" name="Google Shape;134;p23"/>
          <p:cNvSpPr txBox="1">
            <a:spLocks noGrp="1"/>
          </p:cNvSpPr>
          <p:nvPr>
            <p:ph type="subTitle" idx="3"/>
          </p:nvPr>
        </p:nvSpPr>
        <p:spPr>
          <a:xfrm>
            <a:off x="7699374" y="195904"/>
            <a:ext cx="731400" cy="146400"/>
          </a:xfrm>
          <a:prstGeom prst="rect">
            <a:avLst/>
          </a:prstGeom>
        </p:spPr>
        <p:txBody>
          <a:bodyPr spcFirstLastPara="1" wrap="square" lIns="0" tIns="0" rIns="0" bIns="0" anchor="ctr" anchorCtr="0">
            <a:noAutofit/>
          </a:bodyPr>
          <a:lstStyle>
            <a:lvl1pPr lvl="0" algn="r" rtl="0">
              <a:lnSpc>
                <a:spcPct val="100000"/>
              </a:lnSpc>
              <a:spcBef>
                <a:spcPts val="0"/>
              </a:spcBef>
              <a:spcAft>
                <a:spcPts val="0"/>
              </a:spcAft>
              <a:buClr>
                <a:schemeClr val="dk2"/>
              </a:buClr>
              <a:buSzPts val="1600"/>
              <a:buNone/>
              <a:defRPr sz="800" b="1">
                <a:solidFill>
                  <a:schemeClr val="dk2"/>
                </a:solidFill>
                <a:latin typeface="Abhaya Libre"/>
                <a:ea typeface="Abhaya Libre"/>
                <a:cs typeface="Abhaya Libre"/>
                <a:sym typeface="Abhaya Libre"/>
              </a:defRPr>
            </a:lvl1pPr>
            <a:lvl2pPr lvl="1" algn="ctr" rtl="0">
              <a:lnSpc>
                <a:spcPct val="100000"/>
              </a:lnSpc>
              <a:spcBef>
                <a:spcPts val="0"/>
              </a:spcBef>
              <a:spcAft>
                <a:spcPts val="0"/>
              </a:spcAft>
              <a:buClr>
                <a:schemeClr val="dk2"/>
              </a:buClr>
              <a:buSzPts val="1600"/>
              <a:buNone/>
              <a:defRPr>
                <a:solidFill>
                  <a:schemeClr val="dk2"/>
                </a:solidFill>
              </a:defRPr>
            </a:lvl2pPr>
            <a:lvl3pPr lvl="2" algn="ctr" rtl="0">
              <a:lnSpc>
                <a:spcPct val="100000"/>
              </a:lnSpc>
              <a:spcBef>
                <a:spcPts val="0"/>
              </a:spcBef>
              <a:spcAft>
                <a:spcPts val="0"/>
              </a:spcAft>
              <a:buClr>
                <a:schemeClr val="dk2"/>
              </a:buClr>
              <a:buSzPts val="1600"/>
              <a:buNone/>
              <a:defRPr>
                <a:solidFill>
                  <a:schemeClr val="dk2"/>
                </a:solidFill>
              </a:defRPr>
            </a:lvl3pPr>
            <a:lvl4pPr lvl="3" algn="ctr" rtl="0">
              <a:lnSpc>
                <a:spcPct val="100000"/>
              </a:lnSpc>
              <a:spcBef>
                <a:spcPts val="0"/>
              </a:spcBef>
              <a:spcAft>
                <a:spcPts val="0"/>
              </a:spcAft>
              <a:buClr>
                <a:schemeClr val="dk2"/>
              </a:buClr>
              <a:buSzPts val="1600"/>
              <a:buNone/>
              <a:defRPr>
                <a:solidFill>
                  <a:schemeClr val="dk2"/>
                </a:solidFill>
              </a:defRPr>
            </a:lvl4pPr>
            <a:lvl5pPr lvl="4" algn="ctr" rtl="0">
              <a:lnSpc>
                <a:spcPct val="100000"/>
              </a:lnSpc>
              <a:spcBef>
                <a:spcPts val="0"/>
              </a:spcBef>
              <a:spcAft>
                <a:spcPts val="0"/>
              </a:spcAft>
              <a:buClr>
                <a:schemeClr val="dk2"/>
              </a:buClr>
              <a:buSzPts val="1600"/>
              <a:buNone/>
              <a:defRPr>
                <a:solidFill>
                  <a:schemeClr val="dk2"/>
                </a:solidFill>
              </a:defRPr>
            </a:lvl5pPr>
            <a:lvl6pPr lvl="5" algn="ctr" rtl="0">
              <a:lnSpc>
                <a:spcPct val="100000"/>
              </a:lnSpc>
              <a:spcBef>
                <a:spcPts val="0"/>
              </a:spcBef>
              <a:spcAft>
                <a:spcPts val="0"/>
              </a:spcAft>
              <a:buClr>
                <a:schemeClr val="dk2"/>
              </a:buClr>
              <a:buSzPts val="1600"/>
              <a:buNone/>
              <a:defRPr>
                <a:solidFill>
                  <a:schemeClr val="dk2"/>
                </a:solidFill>
              </a:defRPr>
            </a:lvl6pPr>
            <a:lvl7pPr lvl="6" algn="ctr" rtl="0">
              <a:lnSpc>
                <a:spcPct val="100000"/>
              </a:lnSpc>
              <a:spcBef>
                <a:spcPts val="0"/>
              </a:spcBef>
              <a:spcAft>
                <a:spcPts val="0"/>
              </a:spcAft>
              <a:buClr>
                <a:schemeClr val="dk2"/>
              </a:buClr>
              <a:buSzPts val="1600"/>
              <a:buNone/>
              <a:defRPr>
                <a:solidFill>
                  <a:schemeClr val="dk2"/>
                </a:solidFill>
              </a:defRPr>
            </a:lvl7pPr>
            <a:lvl8pPr lvl="7" algn="ctr" rtl="0">
              <a:lnSpc>
                <a:spcPct val="100000"/>
              </a:lnSpc>
              <a:spcBef>
                <a:spcPts val="0"/>
              </a:spcBef>
              <a:spcAft>
                <a:spcPts val="0"/>
              </a:spcAft>
              <a:buClr>
                <a:schemeClr val="dk2"/>
              </a:buClr>
              <a:buSzPts val="1600"/>
              <a:buNone/>
              <a:defRPr>
                <a:solidFill>
                  <a:schemeClr val="dk2"/>
                </a:solidFill>
              </a:defRPr>
            </a:lvl8pPr>
            <a:lvl9pPr lvl="8" algn="ctr" rtl="0">
              <a:lnSpc>
                <a:spcPct val="100000"/>
              </a:lnSpc>
              <a:spcBef>
                <a:spcPts val="0"/>
              </a:spcBef>
              <a:spcAft>
                <a:spcPts val="0"/>
              </a:spcAft>
              <a:buClr>
                <a:schemeClr val="dk2"/>
              </a:buClr>
              <a:buSzPts val="1600"/>
              <a:buNone/>
              <a:defRPr>
                <a:solidFill>
                  <a:schemeClr val="dk2"/>
                </a:solidFill>
              </a:defRPr>
            </a:lvl9pPr>
          </a:lstStyle>
          <a:p>
            <a:endParaRPr/>
          </a:p>
        </p:txBody>
      </p:sp>
      <p:sp>
        <p:nvSpPr>
          <p:cNvPr id="135" name="Google Shape;135;p23"/>
          <p:cNvSpPr txBox="1">
            <a:spLocks noGrp="1"/>
          </p:cNvSpPr>
          <p:nvPr>
            <p:ph type="subTitle" idx="4"/>
          </p:nvPr>
        </p:nvSpPr>
        <p:spPr>
          <a:xfrm>
            <a:off x="713224" y="4801054"/>
            <a:ext cx="731400" cy="1464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Clr>
                <a:schemeClr val="dk2"/>
              </a:buClr>
              <a:buSzPts val="1600"/>
              <a:buNone/>
              <a:defRPr sz="800" b="1">
                <a:solidFill>
                  <a:schemeClr val="dk2"/>
                </a:solidFill>
                <a:latin typeface="Abhaya Libre"/>
                <a:ea typeface="Abhaya Libre"/>
                <a:cs typeface="Abhaya Libre"/>
                <a:sym typeface="Abhaya Libre"/>
              </a:defRPr>
            </a:lvl1pPr>
            <a:lvl2pPr lvl="1" algn="ctr" rtl="0">
              <a:lnSpc>
                <a:spcPct val="100000"/>
              </a:lnSpc>
              <a:spcBef>
                <a:spcPts val="0"/>
              </a:spcBef>
              <a:spcAft>
                <a:spcPts val="0"/>
              </a:spcAft>
              <a:buClr>
                <a:schemeClr val="dk2"/>
              </a:buClr>
              <a:buSzPts val="1600"/>
              <a:buNone/>
              <a:defRPr>
                <a:solidFill>
                  <a:schemeClr val="dk2"/>
                </a:solidFill>
              </a:defRPr>
            </a:lvl2pPr>
            <a:lvl3pPr lvl="2" algn="ctr" rtl="0">
              <a:lnSpc>
                <a:spcPct val="100000"/>
              </a:lnSpc>
              <a:spcBef>
                <a:spcPts val="0"/>
              </a:spcBef>
              <a:spcAft>
                <a:spcPts val="0"/>
              </a:spcAft>
              <a:buClr>
                <a:schemeClr val="dk2"/>
              </a:buClr>
              <a:buSzPts val="1600"/>
              <a:buNone/>
              <a:defRPr>
                <a:solidFill>
                  <a:schemeClr val="dk2"/>
                </a:solidFill>
              </a:defRPr>
            </a:lvl3pPr>
            <a:lvl4pPr lvl="3" algn="ctr" rtl="0">
              <a:lnSpc>
                <a:spcPct val="100000"/>
              </a:lnSpc>
              <a:spcBef>
                <a:spcPts val="0"/>
              </a:spcBef>
              <a:spcAft>
                <a:spcPts val="0"/>
              </a:spcAft>
              <a:buClr>
                <a:schemeClr val="dk2"/>
              </a:buClr>
              <a:buSzPts val="1600"/>
              <a:buNone/>
              <a:defRPr>
                <a:solidFill>
                  <a:schemeClr val="dk2"/>
                </a:solidFill>
              </a:defRPr>
            </a:lvl4pPr>
            <a:lvl5pPr lvl="4" algn="ctr" rtl="0">
              <a:lnSpc>
                <a:spcPct val="100000"/>
              </a:lnSpc>
              <a:spcBef>
                <a:spcPts val="0"/>
              </a:spcBef>
              <a:spcAft>
                <a:spcPts val="0"/>
              </a:spcAft>
              <a:buClr>
                <a:schemeClr val="dk2"/>
              </a:buClr>
              <a:buSzPts val="1600"/>
              <a:buNone/>
              <a:defRPr>
                <a:solidFill>
                  <a:schemeClr val="dk2"/>
                </a:solidFill>
              </a:defRPr>
            </a:lvl5pPr>
            <a:lvl6pPr lvl="5" algn="ctr" rtl="0">
              <a:lnSpc>
                <a:spcPct val="100000"/>
              </a:lnSpc>
              <a:spcBef>
                <a:spcPts val="0"/>
              </a:spcBef>
              <a:spcAft>
                <a:spcPts val="0"/>
              </a:spcAft>
              <a:buClr>
                <a:schemeClr val="dk2"/>
              </a:buClr>
              <a:buSzPts val="1600"/>
              <a:buNone/>
              <a:defRPr>
                <a:solidFill>
                  <a:schemeClr val="dk2"/>
                </a:solidFill>
              </a:defRPr>
            </a:lvl6pPr>
            <a:lvl7pPr lvl="6" algn="ctr" rtl="0">
              <a:lnSpc>
                <a:spcPct val="100000"/>
              </a:lnSpc>
              <a:spcBef>
                <a:spcPts val="0"/>
              </a:spcBef>
              <a:spcAft>
                <a:spcPts val="0"/>
              </a:spcAft>
              <a:buClr>
                <a:schemeClr val="dk2"/>
              </a:buClr>
              <a:buSzPts val="1600"/>
              <a:buNone/>
              <a:defRPr>
                <a:solidFill>
                  <a:schemeClr val="dk2"/>
                </a:solidFill>
              </a:defRPr>
            </a:lvl7pPr>
            <a:lvl8pPr lvl="7" algn="ctr" rtl="0">
              <a:lnSpc>
                <a:spcPct val="100000"/>
              </a:lnSpc>
              <a:spcBef>
                <a:spcPts val="0"/>
              </a:spcBef>
              <a:spcAft>
                <a:spcPts val="0"/>
              </a:spcAft>
              <a:buClr>
                <a:schemeClr val="dk2"/>
              </a:buClr>
              <a:buSzPts val="1600"/>
              <a:buNone/>
              <a:defRPr>
                <a:solidFill>
                  <a:schemeClr val="dk2"/>
                </a:solidFill>
              </a:defRPr>
            </a:lvl8pPr>
            <a:lvl9pPr lvl="8" algn="ctr" rtl="0">
              <a:lnSpc>
                <a:spcPct val="100000"/>
              </a:lnSpc>
              <a:spcBef>
                <a:spcPts val="0"/>
              </a:spcBef>
              <a:spcAft>
                <a:spcPts val="0"/>
              </a:spcAft>
              <a:buClr>
                <a:schemeClr val="dk2"/>
              </a:buClr>
              <a:buSzPts val="1600"/>
              <a:buNone/>
              <a:defRPr>
                <a:solidFill>
                  <a:schemeClr val="dk2"/>
                </a:solidFill>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header 3">
  <p:cSld name="BLANK_15">
    <p:bg>
      <p:bgPr>
        <a:solidFill>
          <a:schemeClr val="lt1"/>
        </a:solidFill>
        <a:effectLst/>
      </p:bgPr>
    </p:bg>
    <p:spTree>
      <p:nvGrpSpPr>
        <p:cNvPr id="1" name="Shape 136"/>
        <p:cNvGrpSpPr/>
        <p:nvPr/>
      </p:nvGrpSpPr>
      <p:grpSpPr>
        <a:xfrm>
          <a:off x="0" y="0"/>
          <a:ext cx="0" cy="0"/>
          <a:chOff x="0" y="0"/>
          <a:chExt cx="0" cy="0"/>
        </a:xfrm>
      </p:grpSpPr>
      <p:sp>
        <p:nvSpPr>
          <p:cNvPr id="137" name="Google Shape;137;p24"/>
          <p:cNvSpPr/>
          <p:nvPr/>
        </p:nvSpPr>
        <p:spPr>
          <a:xfrm>
            <a:off x="0" y="0"/>
            <a:ext cx="9144000" cy="5143500"/>
          </a:xfrm>
          <a:prstGeom prst="rect">
            <a:avLst/>
          </a:prstGeom>
          <a:solidFill>
            <a:schemeClr val="dk1">
              <a:alpha val="45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24"/>
          <p:cNvSpPr txBox="1">
            <a:spLocks noGrp="1"/>
          </p:cNvSpPr>
          <p:nvPr>
            <p:ph type="title"/>
          </p:nvPr>
        </p:nvSpPr>
        <p:spPr>
          <a:xfrm>
            <a:off x="2326500" y="3233575"/>
            <a:ext cx="4174200" cy="914400"/>
          </a:xfrm>
          <a:prstGeom prst="rect">
            <a:avLst/>
          </a:prstGeom>
        </p:spPr>
        <p:txBody>
          <a:bodyPr spcFirstLastPara="1" wrap="square" lIns="0" tIns="0" rIns="0" bIns="0" anchor="b" anchorCtr="0">
            <a:noAutofit/>
          </a:bodyPr>
          <a:lstStyle>
            <a:lvl1pPr lvl="0" rtl="0">
              <a:spcBef>
                <a:spcPts val="0"/>
              </a:spcBef>
              <a:spcAft>
                <a:spcPts val="0"/>
              </a:spcAft>
              <a:buSzPts val="4200"/>
              <a:buNone/>
              <a:defRPr sz="5000">
                <a:solidFill>
                  <a:schemeClr val="dk2"/>
                </a:solidFill>
              </a:defRPr>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139" name="Google Shape;139;p24"/>
          <p:cNvSpPr txBox="1">
            <a:spLocks noGrp="1"/>
          </p:cNvSpPr>
          <p:nvPr>
            <p:ph type="subTitle" idx="1"/>
          </p:nvPr>
        </p:nvSpPr>
        <p:spPr>
          <a:xfrm>
            <a:off x="720000" y="4147973"/>
            <a:ext cx="6217800" cy="4572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2100"/>
              <a:buNone/>
              <a:defRPr sz="2100">
                <a:solidFill>
                  <a:schemeClr val="dk2"/>
                </a:solidFill>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40" name="Google Shape;140;p24"/>
          <p:cNvSpPr txBox="1">
            <a:spLocks noGrp="1"/>
          </p:cNvSpPr>
          <p:nvPr>
            <p:ph type="title" idx="2" hasCustomPrompt="1"/>
          </p:nvPr>
        </p:nvSpPr>
        <p:spPr>
          <a:xfrm>
            <a:off x="720000" y="3233550"/>
            <a:ext cx="1606500" cy="914400"/>
          </a:xfrm>
          <a:prstGeom prst="rect">
            <a:avLst/>
          </a:prstGeom>
        </p:spPr>
        <p:txBody>
          <a:bodyPr spcFirstLastPara="1" wrap="square" lIns="0" tIns="0" rIns="0" bIns="0" anchor="ctr" anchorCtr="0">
            <a:noAutofit/>
          </a:bodyPr>
          <a:lstStyle>
            <a:lvl1pPr lvl="0" rtl="0">
              <a:spcBef>
                <a:spcPts val="0"/>
              </a:spcBef>
              <a:spcAft>
                <a:spcPts val="0"/>
              </a:spcAft>
              <a:buSzPts val="7200"/>
              <a:buNone/>
              <a:defRPr sz="7500">
                <a:solidFill>
                  <a:schemeClr val="dk2"/>
                </a:solidFill>
              </a:defRPr>
            </a:lvl1pPr>
            <a:lvl2pPr lvl="1" algn="ctr" rtl="0">
              <a:spcBef>
                <a:spcPts val="0"/>
              </a:spcBef>
              <a:spcAft>
                <a:spcPts val="0"/>
              </a:spcAft>
              <a:buSzPts val="7200"/>
              <a:buNone/>
              <a:defRPr sz="7200"/>
            </a:lvl2pPr>
            <a:lvl3pPr lvl="2" algn="ctr" rtl="0">
              <a:spcBef>
                <a:spcPts val="0"/>
              </a:spcBef>
              <a:spcAft>
                <a:spcPts val="0"/>
              </a:spcAft>
              <a:buSzPts val="7200"/>
              <a:buNone/>
              <a:defRPr sz="7200"/>
            </a:lvl3pPr>
            <a:lvl4pPr lvl="3" algn="ctr" rtl="0">
              <a:spcBef>
                <a:spcPts val="0"/>
              </a:spcBef>
              <a:spcAft>
                <a:spcPts val="0"/>
              </a:spcAft>
              <a:buSzPts val="7200"/>
              <a:buNone/>
              <a:defRPr sz="7200"/>
            </a:lvl4pPr>
            <a:lvl5pPr lvl="4" algn="ctr" rtl="0">
              <a:spcBef>
                <a:spcPts val="0"/>
              </a:spcBef>
              <a:spcAft>
                <a:spcPts val="0"/>
              </a:spcAft>
              <a:buSzPts val="7200"/>
              <a:buNone/>
              <a:defRPr sz="7200"/>
            </a:lvl5pPr>
            <a:lvl6pPr lvl="5" algn="ctr" rtl="0">
              <a:spcBef>
                <a:spcPts val="0"/>
              </a:spcBef>
              <a:spcAft>
                <a:spcPts val="0"/>
              </a:spcAft>
              <a:buSzPts val="7200"/>
              <a:buNone/>
              <a:defRPr sz="7200"/>
            </a:lvl6pPr>
            <a:lvl7pPr lvl="6" algn="ctr" rtl="0">
              <a:spcBef>
                <a:spcPts val="0"/>
              </a:spcBef>
              <a:spcAft>
                <a:spcPts val="0"/>
              </a:spcAft>
              <a:buSzPts val="7200"/>
              <a:buNone/>
              <a:defRPr sz="7200"/>
            </a:lvl7pPr>
            <a:lvl8pPr lvl="7" algn="ctr" rtl="0">
              <a:spcBef>
                <a:spcPts val="0"/>
              </a:spcBef>
              <a:spcAft>
                <a:spcPts val="0"/>
              </a:spcAft>
              <a:buSzPts val="7200"/>
              <a:buNone/>
              <a:defRPr sz="7200"/>
            </a:lvl8pPr>
            <a:lvl9pPr lvl="8" algn="ctr" rtl="0">
              <a:spcBef>
                <a:spcPts val="0"/>
              </a:spcBef>
              <a:spcAft>
                <a:spcPts val="0"/>
              </a:spcAft>
              <a:buSzPts val="7200"/>
              <a:buNone/>
              <a:defRPr sz="7200"/>
            </a:lvl9pPr>
          </a:lstStyle>
          <a:p>
            <a:r>
              <a:t>xx%</a:t>
            </a:r>
          </a:p>
        </p:txBody>
      </p:sp>
      <p:cxnSp>
        <p:nvCxnSpPr>
          <p:cNvPr id="141" name="Google Shape;141;p24"/>
          <p:cNvCxnSpPr/>
          <p:nvPr/>
        </p:nvCxnSpPr>
        <p:spPr>
          <a:xfrm rot="10800000">
            <a:off x="713275" y="269100"/>
            <a:ext cx="6986100" cy="0"/>
          </a:xfrm>
          <a:prstGeom prst="straightConnector1">
            <a:avLst/>
          </a:prstGeom>
          <a:noFill/>
          <a:ln w="9525" cap="flat" cmpd="sng">
            <a:solidFill>
              <a:schemeClr val="dk2"/>
            </a:solidFill>
            <a:prstDash val="solid"/>
            <a:round/>
            <a:headEnd type="none" w="med" len="med"/>
            <a:tailEnd type="none" w="med" len="med"/>
          </a:ln>
        </p:spPr>
      </p:cxnSp>
      <p:cxnSp>
        <p:nvCxnSpPr>
          <p:cNvPr id="142" name="Google Shape;142;p24"/>
          <p:cNvCxnSpPr/>
          <p:nvPr/>
        </p:nvCxnSpPr>
        <p:spPr>
          <a:xfrm>
            <a:off x="1444625" y="4874250"/>
            <a:ext cx="6984300" cy="0"/>
          </a:xfrm>
          <a:prstGeom prst="straightConnector1">
            <a:avLst/>
          </a:prstGeom>
          <a:noFill/>
          <a:ln w="9525" cap="flat" cmpd="sng">
            <a:solidFill>
              <a:schemeClr val="dk2"/>
            </a:solidFill>
            <a:prstDash val="solid"/>
            <a:round/>
            <a:headEnd type="none" w="med" len="med"/>
            <a:tailEnd type="none" w="med" len="med"/>
          </a:ln>
        </p:spPr>
      </p:cxnSp>
      <p:sp>
        <p:nvSpPr>
          <p:cNvPr id="143" name="Google Shape;143;p24"/>
          <p:cNvSpPr txBox="1">
            <a:spLocks noGrp="1"/>
          </p:cNvSpPr>
          <p:nvPr>
            <p:ph type="subTitle" idx="3"/>
          </p:nvPr>
        </p:nvSpPr>
        <p:spPr>
          <a:xfrm>
            <a:off x="7699374" y="195904"/>
            <a:ext cx="731400" cy="146400"/>
          </a:xfrm>
          <a:prstGeom prst="rect">
            <a:avLst/>
          </a:prstGeom>
        </p:spPr>
        <p:txBody>
          <a:bodyPr spcFirstLastPara="1" wrap="square" lIns="0" tIns="0" rIns="0" bIns="0" anchor="ctr" anchorCtr="0">
            <a:noAutofit/>
          </a:bodyPr>
          <a:lstStyle>
            <a:lvl1pPr lvl="0" algn="r" rtl="0">
              <a:lnSpc>
                <a:spcPct val="100000"/>
              </a:lnSpc>
              <a:spcBef>
                <a:spcPts val="0"/>
              </a:spcBef>
              <a:spcAft>
                <a:spcPts val="0"/>
              </a:spcAft>
              <a:buClr>
                <a:schemeClr val="dk2"/>
              </a:buClr>
              <a:buSzPts val="1600"/>
              <a:buNone/>
              <a:defRPr sz="800" b="1">
                <a:solidFill>
                  <a:schemeClr val="dk2"/>
                </a:solidFill>
                <a:latin typeface="Abhaya Libre"/>
                <a:ea typeface="Abhaya Libre"/>
                <a:cs typeface="Abhaya Libre"/>
                <a:sym typeface="Abhaya Libre"/>
              </a:defRPr>
            </a:lvl1pPr>
            <a:lvl2pPr lvl="1" algn="ctr" rtl="0">
              <a:lnSpc>
                <a:spcPct val="100000"/>
              </a:lnSpc>
              <a:spcBef>
                <a:spcPts val="0"/>
              </a:spcBef>
              <a:spcAft>
                <a:spcPts val="0"/>
              </a:spcAft>
              <a:buClr>
                <a:schemeClr val="dk2"/>
              </a:buClr>
              <a:buSzPts val="1600"/>
              <a:buNone/>
              <a:defRPr>
                <a:solidFill>
                  <a:schemeClr val="dk2"/>
                </a:solidFill>
              </a:defRPr>
            </a:lvl2pPr>
            <a:lvl3pPr lvl="2" algn="ctr" rtl="0">
              <a:lnSpc>
                <a:spcPct val="100000"/>
              </a:lnSpc>
              <a:spcBef>
                <a:spcPts val="0"/>
              </a:spcBef>
              <a:spcAft>
                <a:spcPts val="0"/>
              </a:spcAft>
              <a:buClr>
                <a:schemeClr val="dk2"/>
              </a:buClr>
              <a:buSzPts val="1600"/>
              <a:buNone/>
              <a:defRPr>
                <a:solidFill>
                  <a:schemeClr val="dk2"/>
                </a:solidFill>
              </a:defRPr>
            </a:lvl3pPr>
            <a:lvl4pPr lvl="3" algn="ctr" rtl="0">
              <a:lnSpc>
                <a:spcPct val="100000"/>
              </a:lnSpc>
              <a:spcBef>
                <a:spcPts val="0"/>
              </a:spcBef>
              <a:spcAft>
                <a:spcPts val="0"/>
              </a:spcAft>
              <a:buClr>
                <a:schemeClr val="dk2"/>
              </a:buClr>
              <a:buSzPts val="1600"/>
              <a:buNone/>
              <a:defRPr>
                <a:solidFill>
                  <a:schemeClr val="dk2"/>
                </a:solidFill>
              </a:defRPr>
            </a:lvl4pPr>
            <a:lvl5pPr lvl="4" algn="ctr" rtl="0">
              <a:lnSpc>
                <a:spcPct val="100000"/>
              </a:lnSpc>
              <a:spcBef>
                <a:spcPts val="0"/>
              </a:spcBef>
              <a:spcAft>
                <a:spcPts val="0"/>
              </a:spcAft>
              <a:buClr>
                <a:schemeClr val="dk2"/>
              </a:buClr>
              <a:buSzPts val="1600"/>
              <a:buNone/>
              <a:defRPr>
                <a:solidFill>
                  <a:schemeClr val="dk2"/>
                </a:solidFill>
              </a:defRPr>
            </a:lvl5pPr>
            <a:lvl6pPr lvl="5" algn="ctr" rtl="0">
              <a:lnSpc>
                <a:spcPct val="100000"/>
              </a:lnSpc>
              <a:spcBef>
                <a:spcPts val="0"/>
              </a:spcBef>
              <a:spcAft>
                <a:spcPts val="0"/>
              </a:spcAft>
              <a:buClr>
                <a:schemeClr val="dk2"/>
              </a:buClr>
              <a:buSzPts val="1600"/>
              <a:buNone/>
              <a:defRPr>
                <a:solidFill>
                  <a:schemeClr val="dk2"/>
                </a:solidFill>
              </a:defRPr>
            </a:lvl6pPr>
            <a:lvl7pPr lvl="6" algn="ctr" rtl="0">
              <a:lnSpc>
                <a:spcPct val="100000"/>
              </a:lnSpc>
              <a:spcBef>
                <a:spcPts val="0"/>
              </a:spcBef>
              <a:spcAft>
                <a:spcPts val="0"/>
              </a:spcAft>
              <a:buClr>
                <a:schemeClr val="dk2"/>
              </a:buClr>
              <a:buSzPts val="1600"/>
              <a:buNone/>
              <a:defRPr>
                <a:solidFill>
                  <a:schemeClr val="dk2"/>
                </a:solidFill>
              </a:defRPr>
            </a:lvl7pPr>
            <a:lvl8pPr lvl="7" algn="ctr" rtl="0">
              <a:lnSpc>
                <a:spcPct val="100000"/>
              </a:lnSpc>
              <a:spcBef>
                <a:spcPts val="0"/>
              </a:spcBef>
              <a:spcAft>
                <a:spcPts val="0"/>
              </a:spcAft>
              <a:buClr>
                <a:schemeClr val="dk2"/>
              </a:buClr>
              <a:buSzPts val="1600"/>
              <a:buNone/>
              <a:defRPr>
                <a:solidFill>
                  <a:schemeClr val="dk2"/>
                </a:solidFill>
              </a:defRPr>
            </a:lvl8pPr>
            <a:lvl9pPr lvl="8" algn="ctr" rtl="0">
              <a:lnSpc>
                <a:spcPct val="100000"/>
              </a:lnSpc>
              <a:spcBef>
                <a:spcPts val="0"/>
              </a:spcBef>
              <a:spcAft>
                <a:spcPts val="0"/>
              </a:spcAft>
              <a:buClr>
                <a:schemeClr val="dk2"/>
              </a:buClr>
              <a:buSzPts val="1600"/>
              <a:buNone/>
              <a:defRPr>
                <a:solidFill>
                  <a:schemeClr val="dk2"/>
                </a:solidFill>
              </a:defRPr>
            </a:lvl9pPr>
          </a:lstStyle>
          <a:p>
            <a:endParaRPr/>
          </a:p>
        </p:txBody>
      </p:sp>
      <p:sp>
        <p:nvSpPr>
          <p:cNvPr id="144" name="Google Shape;144;p24"/>
          <p:cNvSpPr txBox="1">
            <a:spLocks noGrp="1"/>
          </p:cNvSpPr>
          <p:nvPr>
            <p:ph type="subTitle" idx="4"/>
          </p:nvPr>
        </p:nvSpPr>
        <p:spPr>
          <a:xfrm>
            <a:off x="713224" y="4801054"/>
            <a:ext cx="731400" cy="1464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Clr>
                <a:schemeClr val="dk2"/>
              </a:buClr>
              <a:buSzPts val="1600"/>
              <a:buNone/>
              <a:defRPr sz="800" b="1">
                <a:solidFill>
                  <a:schemeClr val="dk2"/>
                </a:solidFill>
                <a:latin typeface="Abhaya Libre"/>
                <a:ea typeface="Abhaya Libre"/>
                <a:cs typeface="Abhaya Libre"/>
                <a:sym typeface="Abhaya Libre"/>
              </a:defRPr>
            </a:lvl1pPr>
            <a:lvl2pPr lvl="1" algn="ctr" rtl="0">
              <a:lnSpc>
                <a:spcPct val="100000"/>
              </a:lnSpc>
              <a:spcBef>
                <a:spcPts val="0"/>
              </a:spcBef>
              <a:spcAft>
                <a:spcPts val="0"/>
              </a:spcAft>
              <a:buClr>
                <a:schemeClr val="dk2"/>
              </a:buClr>
              <a:buSzPts val="1600"/>
              <a:buNone/>
              <a:defRPr>
                <a:solidFill>
                  <a:schemeClr val="dk2"/>
                </a:solidFill>
              </a:defRPr>
            </a:lvl2pPr>
            <a:lvl3pPr lvl="2" algn="ctr" rtl="0">
              <a:lnSpc>
                <a:spcPct val="100000"/>
              </a:lnSpc>
              <a:spcBef>
                <a:spcPts val="0"/>
              </a:spcBef>
              <a:spcAft>
                <a:spcPts val="0"/>
              </a:spcAft>
              <a:buClr>
                <a:schemeClr val="dk2"/>
              </a:buClr>
              <a:buSzPts val="1600"/>
              <a:buNone/>
              <a:defRPr>
                <a:solidFill>
                  <a:schemeClr val="dk2"/>
                </a:solidFill>
              </a:defRPr>
            </a:lvl3pPr>
            <a:lvl4pPr lvl="3" algn="ctr" rtl="0">
              <a:lnSpc>
                <a:spcPct val="100000"/>
              </a:lnSpc>
              <a:spcBef>
                <a:spcPts val="0"/>
              </a:spcBef>
              <a:spcAft>
                <a:spcPts val="0"/>
              </a:spcAft>
              <a:buClr>
                <a:schemeClr val="dk2"/>
              </a:buClr>
              <a:buSzPts val="1600"/>
              <a:buNone/>
              <a:defRPr>
                <a:solidFill>
                  <a:schemeClr val="dk2"/>
                </a:solidFill>
              </a:defRPr>
            </a:lvl4pPr>
            <a:lvl5pPr lvl="4" algn="ctr" rtl="0">
              <a:lnSpc>
                <a:spcPct val="100000"/>
              </a:lnSpc>
              <a:spcBef>
                <a:spcPts val="0"/>
              </a:spcBef>
              <a:spcAft>
                <a:spcPts val="0"/>
              </a:spcAft>
              <a:buClr>
                <a:schemeClr val="dk2"/>
              </a:buClr>
              <a:buSzPts val="1600"/>
              <a:buNone/>
              <a:defRPr>
                <a:solidFill>
                  <a:schemeClr val="dk2"/>
                </a:solidFill>
              </a:defRPr>
            </a:lvl5pPr>
            <a:lvl6pPr lvl="5" algn="ctr" rtl="0">
              <a:lnSpc>
                <a:spcPct val="100000"/>
              </a:lnSpc>
              <a:spcBef>
                <a:spcPts val="0"/>
              </a:spcBef>
              <a:spcAft>
                <a:spcPts val="0"/>
              </a:spcAft>
              <a:buClr>
                <a:schemeClr val="dk2"/>
              </a:buClr>
              <a:buSzPts val="1600"/>
              <a:buNone/>
              <a:defRPr>
                <a:solidFill>
                  <a:schemeClr val="dk2"/>
                </a:solidFill>
              </a:defRPr>
            </a:lvl6pPr>
            <a:lvl7pPr lvl="6" algn="ctr" rtl="0">
              <a:lnSpc>
                <a:spcPct val="100000"/>
              </a:lnSpc>
              <a:spcBef>
                <a:spcPts val="0"/>
              </a:spcBef>
              <a:spcAft>
                <a:spcPts val="0"/>
              </a:spcAft>
              <a:buClr>
                <a:schemeClr val="dk2"/>
              </a:buClr>
              <a:buSzPts val="1600"/>
              <a:buNone/>
              <a:defRPr>
                <a:solidFill>
                  <a:schemeClr val="dk2"/>
                </a:solidFill>
              </a:defRPr>
            </a:lvl7pPr>
            <a:lvl8pPr lvl="7" algn="ctr" rtl="0">
              <a:lnSpc>
                <a:spcPct val="100000"/>
              </a:lnSpc>
              <a:spcBef>
                <a:spcPts val="0"/>
              </a:spcBef>
              <a:spcAft>
                <a:spcPts val="0"/>
              </a:spcAft>
              <a:buClr>
                <a:schemeClr val="dk2"/>
              </a:buClr>
              <a:buSzPts val="1600"/>
              <a:buNone/>
              <a:defRPr>
                <a:solidFill>
                  <a:schemeClr val="dk2"/>
                </a:solidFill>
              </a:defRPr>
            </a:lvl8pPr>
            <a:lvl9pPr lvl="8" algn="ctr" rtl="0">
              <a:lnSpc>
                <a:spcPct val="100000"/>
              </a:lnSpc>
              <a:spcBef>
                <a:spcPts val="0"/>
              </a:spcBef>
              <a:spcAft>
                <a:spcPts val="0"/>
              </a:spcAft>
              <a:buClr>
                <a:schemeClr val="dk2"/>
              </a:buClr>
              <a:buSzPts val="1600"/>
              <a:buNone/>
              <a:defRPr>
                <a:solidFill>
                  <a:schemeClr val="dk2"/>
                </a:solidFill>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p:cSld name="CUSTOM_1">
    <p:spTree>
      <p:nvGrpSpPr>
        <p:cNvPr id="1" name="Shape 152"/>
        <p:cNvGrpSpPr/>
        <p:nvPr/>
      </p:nvGrpSpPr>
      <p:grpSpPr>
        <a:xfrm>
          <a:off x="0" y="0"/>
          <a:ext cx="0" cy="0"/>
          <a:chOff x="0" y="0"/>
          <a:chExt cx="0" cy="0"/>
        </a:xfrm>
      </p:grpSpPr>
      <p:sp>
        <p:nvSpPr>
          <p:cNvPr id="153" name="Google Shape;153;p26"/>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1">
  <p:cSld name="BLANK_20">
    <p:bg>
      <p:bgPr>
        <a:solidFill>
          <a:schemeClr val="lt1"/>
        </a:solidFill>
        <a:effectLst/>
      </p:bgPr>
    </p:bg>
    <p:spTree>
      <p:nvGrpSpPr>
        <p:cNvPr id="1" name="Shape 154"/>
        <p:cNvGrpSpPr/>
        <p:nvPr/>
      </p:nvGrpSpPr>
      <p:grpSpPr>
        <a:xfrm>
          <a:off x="0" y="0"/>
          <a:ext cx="0" cy="0"/>
          <a:chOff x="0" y="0"/>
          <a:chExt cx="0" cy="0"/>
        </a:xfrm>
      </p:grpSpPr>
      <p:sp>
        <p:nvSpPr>
          <p:cNvPr id="155" name="Google Shape;155;p27"/>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156" name="Google Shape;156;p27"/>
          <p:cNvCxnSpPr/>
          <p:nvPr/>
        </p:nvCxnSpPr>
        <p:spPr>
          <a:xfrm rot="10800000">
            <a:off x="713275" y="269100"/>
            <a:ext cx="6986100" cy="0"/>
          </a:xfrm>
          <a:prstGeom prst="straightConnector1">
            <a:avLst/>
          </a:prstGeom>
          <a:noFill/>
          <a:ln w="9525" cap="flat" cmpd="sng">
            <a:solidFill>
              <a:schemeClr val="dk1"/>
            </a:solidFill>
            <a:prstDash val="solid"/>
            <a:round/>
            <a:headEnd type="none" w="med" len="med"/>
            <a:tailEnd type="none" w="med" len="med"/>
          </a:ln>
        </p:spPr>
      </p:cxnSp>
      <p:cxnSp>
        <p:nvCxnSpPr>
          <p:cNvPr id="157" name="Google Shape;157;p27"/>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sp>
        <p:nvSpPr>
          <p:cNvPr id="158" name="Google Shape;158;p27"/>
          <p:cNvSpPr txBox="1">
            <a:spLocks noGrp="1"/>
          </p:cNvSpPr>
          <p:nvPr>
            <p:ph type="subTitle" idx="1"/>
          </p:nvPr>
        </p:nvSpPr>
        <p:spPr>
          <a:xfrm>
            <a:off x="7699374" y="195904"/>
            <a:ext cx="731400" cy="146400"/>
          </a:xfrm>
          <a:prstGeom prst="rect">
            <a:avLst/>
          </a:prstGeom>
        </p:spPr>
        <p:txBody>
          <a:bodyPr spcFirstLastPara="1" wrap="square" lIns="0" tIns="0" rIns="0" bIns="0" anchor="ctr" anchorCtr="0">
            <a:noAutofit/>
          </a:bodyPr>
          <a:lstStyle>
            <a:lvl1pPr lvl="0" algn="r" rtl="0">
              <a:lnSpc>
                <a:spcPct val="100000"/>
              </a:lnSpc>
              <a:spcBef>
                <a:spcPts val="0"/>
              </a:spcBef>
              <a:spcAft>
                <a:spcPts val="0"/>
              </a:spcAft>
              <a:buSzPts val="1600"/>
              <a:buNone/>
              <a:defRPr sz="800" b="1">
                <a:latin typeface="Abhaya Libre"/>
                <a:ea typeface="Abhaya Libre"/>
                <a:cs typeface="Abhaya Libre"/>
                <a:sym typeface="Abhaya Libr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59" name="Google Shape;159;p27"/>
          <p:cNvSpPr txBox="1">
            <a:spLocks noGrp="1"/>
          </p:cNvSpPr>
          <p:nvPr>
            <p:ph type="subTitle" idx="2"/>
          </p:nvPr>
        </p:nvSpPr>
        <p:spPr>
          <a:xfrm>
            <a:off x="713224" y="4801054"/>
            <a:ext cx="731400" cy="1464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1600"/>
              <a:buNone/>
              <a:defRPr sz="800" b="1">
                <a:latin typeface="Abhaya Libre"/>
                <a:ea typeface="Abhaya Libre"/>
                <a:cs typeface="Abhaya Libre"/>
                <a:sym typeface="Abhaya Libr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hree columns">
  <p:cSld name="CUSTOM_2">
    <p:spTree>
      <p:nvGrpSpPr>
        <p:cNvPr id="1" name="Shape 160"/>
        <p:cNvGrpSpPr/>
        <p:nvPr/>
      </p:nvGrpSpPr>
      <p:grpSpPr>
        <a:xfrm>
          <a:off x="0" y="0"/>
          <a:ext cx="0" cy="0"/>
          <a:chOff x="0" y="0"/>
          <a:chExt cx="0" cy="0"/>
        </a:xfrm>
      </p:grpSpPr>
      <p:sp>
        <p:nvSpPr>
          <p:cNvPr id="161" name="Google Shape;161;p28"/>
          <p:cNvSpPr txBox="1">
            <a:spLocks noGrp="1"/>
          </p:cNvSpPr>
          <p:nvPr>
            <p:ph type="subTitle" idx="1"/>
          </p:nvPr>
        </p:nvSpPr>
        <p:spPr>
          <a:xfrm>
            <a:off x="719999" y="2403554"/>
            <a:ext cx="2211600" cy="4572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162" name="Google Shape;162;p28"/>
          <p:cNvSpPr txBox="1">
            <a:spLocks noGrp="1"/>
          </p:cNvSpPr>
          <p:nvPr>
            <p:ph type="subTitle" idx="2"/>
          </p:nvPr>
        </p:nvSpPr>
        <p:spPr>
          <a:xfrm>
            <a:off x="719999" y="2860754"/>
            <a:ext cx="2211600" cy="9165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sz="1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63" name="Google Shape;163;p28"/>
          <p:cNvSpPr txBox="1">
            <a:spLocks noGrp="1"/>
          </p:cNvSpPr>
          <p:nvPr>
            <p:ph type="subTitle" idx="3"/>
          </p:nvPr>
        </p:nvSpPr>
        <p:spPr>
          <a:xfrm>
            <a:off x="3466199" y="2403554"/>
            <a:ext cx="2211600" cy="4572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164" name="Google Shape;164;p28"/>
          <p:cNvSpPr txBox="1">
            <a:spLocks noGrp="1"/>
          </p:cNvSpPr>
          <p:nvPr>
            <p:ph type="subTitle" idx="4"/>
          </p:nvPr>
        </p:nvSpPr>
        <p:spPr>
          <a:xfrm>
            <a:off x="3466199" y="2860754"/>
            <a:ext cx="2211600" cy="9165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sz="1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65" name="Google Shape;165;p28"/>
          <p:cNvSpPr txBox="1">
            <a:spLocks noGrp="1"/>
          </p:cNvSpPr>
          <p:nvPr>
            <p:ph type="subTitle" idx="5"/>
          </p:nvPr>
        </p:nvSpPr>
        <p:spPr>
          <a:xfrm>
            <a:off x="6212399" y="2403554"/>
            <a:ext cx="2211600" cy="4572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166" name="Google Shape;166;p28"/>
          <p:cNvSpPr txBox="1">
            <a:spLocks noGrp="1"/>
          </p:cNvSpPr>
          <p:nvPr>
            <p:ph type="subTitle" idx="6"/>
          </p:nvPr>
        </p:nvSpPr>
        <p:spPr>
          <a:xfrm>
            <a:off x="6212399" y="2860754"/>
            <a:ext cx="2211600" cy="9165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sz="1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67" name="Google Shape;167;p28"/>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hree columns 2">
  <p:cSld name="BLANK_5">
    <p:bg>
      <p:bgPr>
        <a:solidFill>
          <a:schemeClr val="lt1"/>
        </a:solidFill>
        <a:effectLst/>
      </p:bgPr>
    </p:bg>
    <p:spTree>
      <p:nvGrpSpPr>
        <p:cNvPr id="1" name="Shape 176"/>
        <p:cNvGrpSpPr/>
        <p:nvPr/>
      </p:nvGrpSpPr>
      <p:grpSpPr>
        <a:xfrm>
          <a:off x="0" y="0"/>
          <a:ext cx="0" cy="0"/>
          <a:chOff x="0" y="0"/>
          <a:chExt cx="0" cy="0"/>
        </a:xfrm>
      </p:grpSpPr>
      <p:sp>
        <p:nvSpPr>
          <p:cNvPr id="177" name="Google Shape;177;p30"/>
          <p:cNvSpPr txBox="1">
            <a:spLocks noGrp="1"/>
          </p:cNvSpPr>
          <p:nvPr>
            <p:ph type="subTitle" idx="1"/>
          </p:nvPr>
        </p:nvSpPr>
        <p:spPr>
          <a:xfrm>
            <a:off x="5079990" y="1218817"/>
            <a:ext cx="3028500" cy="3657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178" name="Google Shape;178;p30"/>
          <p:cNvSpPr txBox="1">
            <a:spLocks noGrp="1"/>
          </p:cNvSpPr>
          <p:nvPr>
            <p:ph type="subTitle" idx="2"/>
          </p:nvPr>
        </p:nvSpPr>
        <p:spPr>
          <a:xfrm>
            <a:off x="5079990" y="1585444"/>
            <a:ext cx="3028500" cy="5304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1600"/>
              <a:buNone/>
              <a:defRPr sz="14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79" name="Google Shape;179;p30"/>
          <p:cNvSpPr txBox="1">
            <a:spLocks noGrp="1"/>
          </p:cNvSpPr>
          <p:nvPr>
            <p:ph type="subTitle" idx="3"/>
          </p:nvPr>
        </p:nvSpPr>
        <p:spPr>
          <a:xfrm>
            <a:off x="5079990" y="2375142"/>
            <a:ext cx="3028500" cy="3657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180" name="Google Shape;180;p30"/>
          <p:cNvSpPr txBox="1">
            <a:spLocks noGrp="1"/>
          </p:cNvSpPr>
          <p:nvPr>
            <p:ph type="subTitle" idx="4"/>
          </p:nvPr>
        </p:nvSpPr>
        <p:spPr>
          <a:xfrm>
            <a:off x="5079990" y="2741769"/>
            <a:ext cx="3028500" cy="5304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1600"/>
              <a:buNone/>
              <a:defRPr sz="14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81" name="Google Shape;181;p30"/>
          <p:cNvSpPr txBox="1">
            <a:spLocks noGrp="1"/>
          </p:cNvSpPr>
          <p:nvPr>
            <p:ph type="subTitle" idx="5"/>
          </p:nvPr>
        </p:nvSpPr>
        <p:spPr>
          <a:xfrm>
            <a:off x="5079990" y="3531467"/>
            <a:ext cx="3028500" cy="3657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182" name="Google Shape;182;p30"/>
          <p:cNvSpPr txBox="1">
            <a:spLocks noGrp="1"/>
          </p:cNvSpPr>
          <p:nvPr>
            <p:ph type="subTitle" idx="6"/>
          </p:nvPr>
        </p:nvSpPr>
        <p:spPr>
          <a:xfrm>
            <a:off x="5079990" y="3898093"/>
            <a:ext cx="3028500" cy="5304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1600"/>
              <a:buNone/>
              <a:defRPr sz="14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83" name="Google Shape;183;p30"/>
          <p:cNvSpPr txBox="1">
            <a:spLocks noGrp="1"/>
          </p:cNvSpPr>
          <p:nvPr>
            <p:ph type="title"/>
          </p:nvPr>
        </p:nvSpPr>
        <p:spPr>
          <a:xfrm>
            <a:off x="3524525" y="395625"/>
            <a:ext cx="4899600" cy="457200"/>
          </a:xfrm>
          <a:prstGeom prst="rect">
            <a:avLst/>
          </a:prstGeom>
        </p:spPr>
        <p:txBody>
          <a:bodyPr spcFirstLastPara="1" wrap="square" lIns="0" tIns="0" rIns="0" bIns="0"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84" name="Google Shape;184;p30"/>
          <p:cNvSpPr txBox="1">
            <a:spLocks noGrp="1"/>
          </p:cNvSpPr>
          <p:nvPr>
            <p:ph type="subTitle" idx="7"/>
          </p:nvPr>
        </p:nvSpPr>
        <p:spPr>
          <a:xfrm>
            <a:off x="7699374" y="195904"/>
            <a:ext cx="731400" cy="146400"/>
          </a:xfrm>
          <a:prstGeom prst="rect">
            <a:avLst/>
          </a:prstGeom>
        </p:spPr>
        <p:txBody>
          <a:bodyPr spcFirstLastPara="1" wrap="square" lIns="0" tIns="0" rIns="0" bIns="0" anchor="ctr" anchorCtr="0">
            <a:noAutofit/>
          </a:bodyPr>
          <a:lstStyle>
            <a:lvl1pPr lvl="0" algn="r" rtl="0">
              <a:lnSpc>
                <a:spcPct val="100000"/>
              </a:lnSpc>
              <a:spcBef>
                <a:spcPts val="0"/>
              </a:spcBef>
              <a:spcAft>
                <a:spcPts val="0"/>
              </a:spcAft>
              <a:buSzPts val="1600"/>
              <a:buNone/>
              <a:defRPr sz="800" b="1">
                <a:latin typeface="Abhaya Libre"/>
                <a:ea typeface="Abhaya Libre"/>
                <a:cs typeface="Abhaya Libre"/>
                <a:sym typeface="Abhaya Libr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hree columns 4">
  <p:cSld name="BLANK_22">
    <p:bg>
      <p:bgPr>
        <a:solidFill>
          <a:schemeClr val="lt1"/>
        </a:solidFill>
        <a:effectLst/>
      </p:bgPr>
    </p:bg>
    <p:spTree>
      <p:nvGrpSpPr>
        <p:cNvPr id="1" name="Shape 197"/>
        <p:cNvGrpSpPr/>
        <p:nvPr/>
      </p:nvGrpSpPr>
      <p:grpSpPr>
        <a:xfrm>
          <a:off x="0" y="0"/>
          <a:ext cx="0" cy="0"/>
          <a:chOff x="0" y="0"/>
          <a:chExt cx="0" cy="0"/>
        </a:xfrm>
      </p:grpSpPr>
      <p:sp>
        <p:nvSpPr>
          <p:cNvPr id="198" name="Google Shape;198;p32"/>
          <p:cNvSpPr txBox="1">
            <a:spLocks noGrp="1"/>
          </p:cNvSpPr>
          <p:nvPr>
            <p:ph type="subTitle" idx="1"/>
          </p:nvPr>
        </p:nvSpPr>
        <p:spPr>
          <a:xfrm>
            <a:off x="852975" y="2547752"/>
            <a:ext cx="2151000" cy="4698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199" name="Google Shape;199;p32"/>
          <p:cNvSpPr txBox="1">
            <a:spLocks noGrp="1"/>
          </p:cNvSpPr>
          <p:nvPr>
            <p:ph type="subTitle" idx="2"/>
          </p:nvPr>
        </p:nvSpPr>
        <p:spPr>
          <a:xfrm>
            <a:off x="852975" y="3017551"/>
            <a:ext cx="2151000" cy="6954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1600"/>
              <a:buNone/>
              <a:defRPr sz="14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200" name="Google Shape;200;p32"/>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201" name="Google Shape;201;p32"/>
          <p:cNvCxnSpPr/>
          <p:nvPr/>
        </p:nvCxnSpPr>
        <p:spPr>
          <a:xfrm rot="10800000">
            <a:off x="713275" y="269100"/>
            <a:ext cx="6986100" cy="0"/>
          </a:xfrm>
          <a:prstGeom prst="straightConnector1">
            <a:avLst/>
          </a:prstGeom>
          <a:noFill/>
          <a:ln w="9525" cap="flat" cmpd="sng">
            <a:solidFill>
              <a:schemeClr val="dk1"/>
            </a:solidFill>
            <a:prstDash val="solid"/>
            <a:round/>
            <a:headEnd type="none" w="med" len="med"/>
            <a:tailEnd type="none" w="med" len="med"/>
          </a:ln>
        </p:spPr>
      </p:cxnSp>
      <p:cxnSp>
        <p:nvCxnSpPr>
          <p:cNvPr id="202" name="Google Shape;202;p32"/>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sp>
        <p:nvSpPr>
          <p:cNvPr id="203" name="Google Shape;203;p32"/>
          <p:cNvSpPr txBox="1">
            <a:spLocks noGrp="1"/>
          </p:cNvSpPr>
          <p:nvPr>
            <p:ph type="subTitle" idx="3"/>
          </p:nvPr>
        </p:nvSpPr>
        <p:spPr>
          <a:xfrm>
            <a:off x="7699374" y="195904"/>
            <a:ext cx="731400" cy="146400"/>
          </a:xfrm>
          <a:prstGeom prst="rect">
            <a:avLst/>
          </a:prstGeom>
        </p:spPr>
        <p:txBody>
          <a:bodyPr spcFirstLastPara="1" wrap="square" lIns="0" tIns="0" rIns="0" bIns="0" anchor="ctr" anchorCtr="0">
            <a:noAutofit/>
          </a:bodyPr>
          <a:lstStyle>
            <a:lvl1pPr lvl="0" algn="r" rtl="0">
              <a:lnSpc>
                <a:spcPct val="100000"/>
              </a:lnSpc>
              <a:spcBef>
                <a:spcPts val="0"/>
              </a:spcBef>
              <a:spcAft>
                <a:spcPts val="0"/>
              </a:spcAft>
              <a:buSzPts val="1600"/>
              <a:buNone/>
              <a:defRPr sz="800" b="1">
                <a:latin typeface="Abhaya Libre"/>
                <a:ea typeface="Abhaya Libre"/>
                <a:cs typeface="Abhaya Libre"/>
                <a:sym typeface="Abhaya Libr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4" name="Google Shape;204;p32"/>
          <p:cNvSpPr txBox="1">
            <a:spLocks noGrp="1"/>
          </p:cNvSpPr>
          <p:nvPr>
            <p:ph type="subTitle" idx="4"/>
          </p:nvPr>
        </p:nvSpPr>
        <p:spPr>
          <a:xfrm>
            <a:off x="713224" y="4801054"/>
            <a:ext cx="731400" cy="1464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1600"/>
              <a:buNone/>
              <a:defRPr sz="800" b="1">
                <a:latin typeface="Abhaya Libre"/>
                <a:ea typeface="Abhaya Libre"/>
                <a:cs typeface="Abhaya Libre"/>
                <a:sym typeface="Abhaya Libr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5" name="Google Shape;205;p32"/>
          <p:cNvSpPr txBox="1">
            <a:spLocks noGrp="1"/>
          </p:cNvSpPr>
          <p:nvPr>
            <p:ph type="subTitle" idx="5"/>
          </p:nvPr>
        </p:nvSpPr>
        <p:spPr>
          <a:xfrm>
            <a:off x="3496500" y="2860277"/>
            <a:ext cx="2151000" cy="4698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206" name="Google Shape;206;p32"/>
          <p:cNvSpPr txBox="1">
            <a:spLocks noGrp="1"/>
          </p:cNvSpPr>
          <p:nvPr>
            <p:ph type="subTitle" idx="6"/>
          </p:nvPr>
        </p:nvSpPr>
        <p:spPr>
          <a:xfrm>
            <a:off x="3496500" y="3330076"/>
            <a:ext cx="2151000" cy="6954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1600"/>
              <a:buNone/>
              <a:defRPr sz="14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207" name="Google Shape;207;p32"/>
          <p:cNvSpPr txBox="1">
            <a:spLocks noGrp="1"/>
          </p:cNvSpPr>
          <p:nvPr>
            <p:ph type="subTitle" idx="7"/>
          </p:nvPr>
        </p:nvSpPr>
        <p:spPr>
          <a:xfrm>
            <a:off x="6140025" y="3165077"/>
            <a:ext cx="2151000" cy="4698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208" name="Google Shape;208;p32"/>
          <p:cNvSpPr txBox="1">
            <a:spLocks noGrp="1"/>
          </p:cNvSpPr>
          <p:nvPr>
            <p:ph type="subTitle" idx="8"/>
          </p:nvPr>
        </p:nvSpPr>
        <p:spPr>
          <a:xfrm>
            <a:off x="6140025" y="3634876"/>
            <a:ext cx="2151000" cy="6954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1600"/>
              <a:buNone/>
              <a:defRPr sz="14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six columns">
  <p:cSld name="CUSTOM_4">
    <p:spTree>
      <p:nvGrpSpPr>
        <p:cNvPr id="1" name="Shape 217"/>
        <p:cNvGrpSpPr/>
        <p:nvPr/>
      </p:nvGrpSpPr>
      <p:grpSpPr>
        <a:xfrm>
          <a:off x="0" y="0"/>
          <a:ext cx="0" cy="0"/>
          <a:chOff x="0" y="0"/>
          <a:chExt cx="0" cy="0"/>
        </a:xfrm>
      </p:grpSpPr>
      <p:sp>
        <p:nvSpPr>
          <p:cNvPr id="218" name="Google Shape;218;p35"/>
          <p:cNvSpPr txBox="1">
            <a:spLocks noGrp="1"/>
          </p:cNvSpPr>
          <p:nvPr>
            <p:ph type="subTitle" idx="1"/>
          </p:nvPr>
        </p:nvSpPr>
        <p:spPr>
          <a:xfrm>
            <a:off x="719998" y="3779321"/>
            <a:ext cx="2211600" cy="3657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219" name="Google Shape;219;p35"/>
          <p:cNvSpPr txBox="1">
            <a:spLocks noGrp="1"/>
          </p:cNvSpPr>
          <p:nvPr>
            <p:ph type="subTitle" idx="2"/>
          </p:nvPr>
        </p:nvSpPr>
        <p:spPr>
          <a:xfrm>
            <a:off x="720000" y="4145032"/>
            <a:ext cx="2211600" cy="5292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sz="1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0" name="Google Shape;220;p35"/>
          <p:cNvSpPr txBox="1">
            <a:spLocks noGrp="1"/>
          </p:cNvSpPr>
          <p:nvPr>
            <p:ph type="subTitle" idx="3"/>
          </p:nvPr>
        </p:nvSpPr>
        <p:spPr>
          <a:xfrm>
            <a:off x="3466198" y="3779321"/>
            <a:ext cx="2211600" cy="3657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221" name="Google Shape;221;p35"/>
          <p:cNvSpPr txBox="1">
            <a:spLocks noGrp="1"/>
          </p:cNvSpPr>
          <p:nvPr>
            <p:ph type="subTitle" idx="4"/>
          </p:nvPr>
        </p:nvSpPr>
        <p:spPr>
          <a:xfrm>
            <a:off x="3466200" y="4145032"/>
            <a:ext cx="2211600" cy="5292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sz="1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2" name="Google Shape;222;p35"/>
          <p:cNvSpPr txBox="1">
            <a:spLocks noGrp="1"/>
          </p:cNvSpPr>
          <p:nvPr>
            <p:ph type="subTitle" idx="5"/>
          </p:nvPr>
        </p:nvSpPr>
        <p:spPr>
          <a:xfrm>
            <a:off x="6212398" y="3779321"/>
            <a:ext cx="2211600" cy="3657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223" name="Google Shape;223;p35"/>
          <p:cNvSpPr txBox="1">
            <a:spLocks noGrp="1"/>
          </p:cNvSpPr>
          <p:nvPr>
            <p:ph type="subTitle" idx="6"/>
          </p:nvPr>
        </p:nvSpPr>
        <p:spPr>
          <a:xfrm>
            <a:off x="6212400" y="4145032"/>
            <a:ext cx="2211600" cy="5292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sz="1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4" name="Google Shape;224;p35"/>
          <p:cNvSpPr txBox="1">
            <a:spLocks noGrp="1"/>
          </p:cNvSpPr>
          <p:nvPr>
            <p:ph type="subTitle" idx="7"/>
          </p:nvPr>
        </p:nvSpPr>
        <p:spPr>
          <a:xfrm>
            <a:off x="719998" y="1888121"/>
            <a:ext cx="2211600" cy="3657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225" name="Google Shape;225;p35"/>
          <p:cNvSpPr txBox="1">
            <a:spLocks noGrp="1"/>
          </p:cNvSpPr>
          <p:nvPr>
            <p:ph type="subTitle" idx="8"/>
          </p:nvPr>
        </p:nvSpPr>
        <p:spPr>
          <a:xfrm>
            <a:off x="720000" y="2253819"/>
            <a:ext cx="2211600" cy="5292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sz="1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6" name="Google Shape;226;p35"/>
          <p:cNvSpPr txBox="1">
            <a:spLocks noGrp="1"/>
          </p:cNvSpPr>
          <p:nvPr>
            <p:ph type="subTitle" idx="9"/>
          </p:nvPr>
        </p:nvSpPr>
        <p:spPr>
          <a:xfrm>
            <a:off x="3466198" y="1888121"/>
            <a:ext cx="2211600" cy="3657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227" name="Google Shape;227;p35"/>
          <p:cNvSpPr txBox="1">
            <a:spLocks noGrp="1"/>
          </p:cNvSpPr>
          <p:nvPr>
            <p:ph type="subTitle" idx="13"/>
          </p:nvPr>
        </p:nvSpPr>
        <p:spPr>
          <a:xfrm>
            <a:off x="3466200" y="2253819"/>
            <a:ext cx="2211600" cy="5292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sz="1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8" name="Google Shape;228;p35"/>
          <p:cNvSpPr txBox="1">
            <a:spLocks noGrp="1"/>
          </p:cNvSpPr>
          <p:nvPr>
            <p:ph type="subTitle" idx="14"/>
          </p:nvPr>
        </p:nvSpPr>
        <p:spPr>
          <a:xfrm>
            <a:off x="6212398" y="1888121"/>
            <a:ext cx="2211600" cy="3657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algn="ctr"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229" name="Google Shape;229;p35"/>
          <p:cNvSpPr txBox="1">
            <a:spLocks noGrp="1"/>
          </p:cNvSpPr>
          <p:nvPr>
            <p:ph type="subTitle" idx="15"/>
          </p:nvPr>
        </p:nvSpPr>
        <p:spPr>
          <a:xfrm>
            <a:off x="6212400" y="2253819"/>
            <a:ext cx="2211600" cy="5292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sz="14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0" name="Google Shape;230;p35"/>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four columns 1">
  <p:cSld name="BLANK_9">
    <p:bg>
      <p:bgPr>
        <a:solidFill>
          <a:schemeClr val="lt1"/>
        </a:solidFill>
        <a:effectLst/>
      </p:bgPr>
    </p:bg>
    <p:spTree>
      <p:nvGrpSpPr>
        <p:cNvPr id="1" name="Shape 241"/>
        <p:cNvGrpSpPr/>
        <p:nvPr/>
      </p:nvGrpSpPr>
      <p:grpSpPr>
        <a:xfrm>
          <a:off x="0" y="0"/>
          <a:ext cx="0" cy="0"/>
          <a:chOff x="0" y="0"/>
          <a:chExt cx="0" cy="0"/>
        </a:xfrm>
      </p:grpSpPr>
      <p:sp>
        <p:nvSpPr>
          <p:cNvPr id="242" name="Google Shape;242;p37"/>
          <p:cNvSpPr txBox="1">
            <a:spLocks noGrp="1"/>
          </p:cNvSpPr>
          <p:nvPr>
            <p:ph type="subTitle" idx="1"/>
          </p:nvPr>
        </p:nvSpPr>
        <p:spPr>
          <a:xfrm>
            <a:off x="726175" y="3054828"/>
            <a:ext cx="2325900" cy="4698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243" name="Google Shape;243;p37"/>
          <p:cNvSpPr txBox="1">
            <a:spLocks noGrp="1"/>
          </p:cNvSpPr>
          <p:nvPr>
            <p:ph type="subTitle" idx="2"/>
          </p:nvPr>
        </p:nvSpPr>
        <p:spPr>
          <a:xfrm>
            <a:off x="726175" y="3524625"/>
            <a:ext cx="2325900" cy="6885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1600"/>
              <a:buNone/>
              <a:defRPr sz="14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244" name="Google Shape;244;p37"/>
          <p:cNvSpPr txBox="1">
            <a:spLocks noGrp="1"/>
          </p:cNvSpPr>
          <p:nvPr>
            <p:ph type="subTitle" idx="3"/>
          </p:nvPr>
        </p:nvSpPr>
        <p:spPr>
          <a:xfrm>
            <a:off x="3716101" y="3054825"/>
            <a:ext cx="2325900" cy="4698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245" name="Google Shape;245;p37"/>
          <p:cNvSpPr txBox="1">
            <a:spLocks noGrp="1"/>
          </p:cNvSpPr>
          <p:nvPr>
            <p:ph type="subTitle" idx="4"/>
          </p:nvPr>
        </p:nvSpPr>
        <p:spPr>
          <a:xfrm>
            <a:off x="3716100" y="3524625"/>
            <a:ext cx="2325900" cy="6885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1600"/>
              <a:buNone/>
              <a:defRPr sz="14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246" name="Google Shape;246;p37"/>
          <p:cNvSpPr txBox="1">
            <a:spLocks noGrp="1"/>
          </p:cNvSpPr>
          <p:nvPr>
            <p:ph type="subTitle" idx="5"/>
          </p:nvPr>
        </p:nvSpPr>
        <p:spPr>
          <a:xfrm>
            <a:off x="726175" y="1527950"/>
            <a:ext cx="2325900" cy="4698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247" name="Google Shape;247;p37"/>
          <p:cNvSpPr txBox="1">
            <a:spLocks noGrp="1"/>
          </p:cNvSpPr>
          <p:nvPr>
            <p:ph type="subTitle" idx="6"/>
          </p:nvPr>
        </p:nvSpPr>
        <p:spPr>
          <a:xfrm>
            <a:off x="726175" y="1997751"/>
            <a:ext cx="2325900" cy="6885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1600"/>
              <a:buNone/>
              <a:defRPr sz="14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248" name="Google Shape;248;p37"/>
          <p:cNvSpPr txBox="1">
            <a:spLocks noGrp="1"/>
          </p:cNvSpPr>
          <p:nvPr>
            <p:ph type="subTitle" idx="7"/>
          </p:nvPr>
        </p:nvSpPr>
        <p:spPr>
          <a:xfrm>
            <a:off x="3716101" y="1527950"/>
            <a:ext cx="2325900" cy="4698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Clr>
                <a:schemeClr val="dk1"/>
              </a:buClr>
              <a:buSzPts val="2000"/>
              <a:buFont typeface="Raleway ExtraBold"/>
              <a:buNone/>
              <a:defRPr sz="2000" b="1">
                <a:solidFill>
                  <a:schemeClr val="dk1"/>
                </a:solidFill>
                <a:latin typeface="Abhaya Libre"/>
                <a:ea typeface="Abhaya Libre"/>
                <a:cs typeface="Abhaya Libre"/>
                <a:sym typeface="Abhaya Libre"/>
              </a:defRPr>
            </a:lvl1pPr>
            <a:lvl2pPr lvl="1"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2pPr>
            <a:lvl3pPr lvl="2"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3pPr>
            <a:lvl4pPr lvl="3"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4pPr>
            <a:lvl5pPr lvl="4"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5pPr>
            <a:lvl6pPr lvl="5"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6pPr>
            <a:lvl7pPr lvl="6"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7pPr>
            <a:lvl8pPr lvl="7"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8pPr>
            <a:lvl9pPr lvl="8" rtl="0">
              <a:lnSpc>
                <a:spcPct val="100000"/>
              </a:lnSpc>
              <a:spcBef>
                <a:spcPts val="0"/>
              </a:spcBef>
              <a:spcAft>
                <a:spcPts val="0"/>
              </a:spcAft>
              <a:buClr>
                <a:schemeClr val="dk1"/>
              </a:buClr>
              <a:buSzPts val="2000"/>
              <a:buFont typeface="Raleway ExtraBold"/>
              <a:buNone/>
              <a:defRPr sz="2000">
                <a:solidFill>
                  <a:schemeClr val="dk1"/>
                </a:solidFill>
                <a:latin typeface="Raleway ExtraBold"/>
                <a:ea typeface="Raleway ExtraBold"/>
                <a:cs typeface="Raleway ExtraBold"/>
                <a:sym typeface="Raleway ExtraBold"/>
              </a:defRPr>
            </a:lvl9pPr>
          </a:lstStyle>
          <a:p>
            <a:endParaRPr/>
          </a:p>
        </p:txBody>
      </p:sp>
      <p:sp>
        <p:nvSpPr>
          <p:cNvPr id="249" name="Google Shape;249;p37"/>
          <p:cNvSpPr txBox="1">
            <a:spLocks noGrp="1"/>
          </p:cNvSpPr>
          <p:nvPr>
            <p:ph type="subTitle" idx="8"/>
          </p:nvPr>
        </p:nvSpPr>
        <p:spPr>
          <a:xfrm>
            <a:off x="3716100" y="1997754"/>
            <a:ext cx="2325900" cy="6885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1600"/>
              <a:buNone/>
              <a:defRPr sz="14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250" name="Google Shape;250;p37"/>
          <p:cNvSpPr txBox="1">
            <a:spLocks noGrp="1"/>
          </p:cNvSpPr>
          <p:nvPr>
            <p:ph type="title"/>
          </p:nvPr>
        </p:nvSpPr>
        <p:spPr>
          <a:xfrm>
            <a:off x="720000" y="395625"/>
            <a:ext cx="5591700" cy="457200"/>
          </a:xfrm>
          <a:prstGeom prst="rect">
            <a:avLst/>
          </a:prstGeom>
        </p:spPr>
        <p:txBody>
          <a:bodyPr spcFirstLastPara="1" wrap="square" lIns="0" tIns="0" rIns="0" bIns="0"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51" name="Google Shape;251;p37"/>
          <p:cNvSpPr txBox="1">
            <a:spLocks noGrp="1"/>
          </p:cNvSpPr>
          <p:nvPr>
            <p:ph type="subTitle" idx="9"/>
          </p:nvPr>
        </p:nvSpPr>
        <p:spPr>
          <a:xfrm>
            <a:off x="713224" y="4801054"/>
            <a:ext cx="731400" cy="1464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1600"/>
              <a:buNone/>
              <a:defRPr sz="800" b="1">
                <a:latin typeface="Abhaya Libre"/>
                <a:ea typeface="Abhaya Libre"/>
                <a:cs typeface="Abhaya Libre"/>
                <a:sym typeface="Abhaya Libr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wo columns 1">
  <p:cSld name="CUSTOM_8">
    <p:spTree>
      <p:nvGrpSpPr>
        <p:cNvPr id="1" name="Shape 319"/>
        <p:cNvGrpSpPr/>
        <p:nvPr/>
      </p:nvGrpSpPr>
      <p:grpSpPr>
        <a:xfrm>
          <a:off x="0" y="0"/>
          <a:ext cx="0" cy="0"/>
          <a:chOff x="0" y="0"/>
          <a:chExt cx="0" cy="0"/>
        </a:xfrm>
      </p:grpSpPr>
      <p:sp>
        <p:nvSpPr>
          <p:cNvPr id="320" name="Google Shape;320;p43"/>
          <p:cNvSpPr txBox="1">
            <a:spLocks noGrp="1"/>
          </p:cNvSpPr>
          <p:nvPr>
            <p:ph type="subTitle" idx="1"/>
          </p:nvPr>
        </p:nvSpPr>
        <p:spPr>
          <a:xfrm>
            <a:off x="1647925" y="3038175"/>
            <a:ext cx="2261400" cy="8172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321" name="Google Shape;321;p43"/>
          <p:cNvSpPr txBox="1">
            <a:spLocks noGrp="1"/>
          </p:cNvSpPr>
          <p:nvPr>
            <p:ph type="subTitle" idx="2"/>
          </p:nvPr>
        </p:nvSpPr>
        <p:spPr>
          <a:xfrm>
            <a:off x="1647925" y="2571750"/>
            <a:ext cx="2261400" cy="4665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Clr>
                <a:schemeClr val="dk1"/>
              </a:buClr>
              <a:buSzPts val="2000"/>
              <a:buFont typeface="Lexend Mega"/>
              <a:buNone/>
              <a:defRPr sz="2000" b="1">
                <a:solidFill>
                  <a:schemeClr val="dk1"/>
                </a:solidFill>
                <a:latin typeface="Abhaya Libre"/>
                <a:ea typeface="Abhaya Libre"/>
                <a:cs typeface="Abhaya Libre"/>
                <a:sym typeface="Abhaya Libre"/>
              </a:defRPr>
            </a:lvl1pPr>
            <a:lvl2pPr lvl="1" algn="ctr" rtl="0">
              <a:lnSpc>
                <a:spcPct val="100000"/>
              </a:lnSpc>
              <a:spcBef>
                <a:spcPts val="0"/>
              </a:spcBef>
              <a:spcAft>
                <a:spcPts val="0"/>
              </a:spcAft>
              <a:buClr>
                <a:schemeClr val="dk1"/>
              </a:buClr>
              <a:buSzPts val="2000"/>
              <a:buFont typeface="Lexend Mega"/>
              <a:buNone/>
              <a:defRPr sz="2000" b="1">
                <a:solidFill>
                  <a:schemeClr val="dk1"/>
                </a:solidFill>
                <a:latin typeface="Lexend Mega"/>
                <a:ea typeface="Lexend Mega"/>
                <a:cs typeface="Lexend Mega"/>
                <a:sym typeface="Lexend Mega"/>
              </a:defRPr>
            </a:lvl2pPr>
            <a:lvl3pPr lvl="2" algn="ctr" rtl="0">
              <a:lnSpc>
                <a:spcPct val="100000"/>
              </a:lnSpc>
              <a:spcBef>
                <a:spcPts val="0"/>
              </a:spcBef>
              <a:spcAft>
                <a:spcPts val="0"/>
              </a:spcAft>
              <a:buClr>
                <a:schemeClr val="dk1"/>
              </a:buClr>
              <a:buSzPts val="2000"/>
              <a:buFont typeface="Lexend Mega"/>
              <a:buNone/>
              <a:defRPr sz="2000" b="1">
                <a:solidFill>
                  <a:schemeClr val="dk1"/>
                </a:solidFill>
                <a:latin typeface="Lexend Mega"/>
                <a:ea typeface="Lexend Mega"/>
                <a:cs typeface="Lexend Mega"/>
                <a:sym typeface="Lexend Mega"/>
              </a:defRPr>
            </a:lvl3pPr>
            <a:lvl4pPr lvl="3" algn="ctr" rtl="0">
              <a:lnSpc>
                <a:spcPct val="100000"/>
              </a:lnSpc>
              <a:spcBef>
                <a:spcPts val="0"/>
              </a:spcBef>
              <a:spcAft>
                <a:spcPts val="0"/>
              </a:spcAft>
              <a:buClr>
                <a:schemeClr val="dk1"/>
              </a:buClr>
              <a:buSzPts val="2000"/>
              <a:buFont typeface="Lexend Mega"/>
              <a:buNone/>
              <a:defRPr sz="2000" b="1">
                <a:solidFill>
                  <a:schemeClr val="dk1"/>
                </a:solidFill>
                <a:latin typeface="Lexend Mega"/>
                <a:ea typeface="Lexend Mega"/>
                <a:cs typeface="Lexend Mega"/>
                <a:sym typeface="Lexend Mega"/>
              </a:defRPr>
            </a:lvl4pPr>
            <a:lvl5pPr lvl="4" algn="ctr" rtl="0">
              <a:lnSpc>
                <a:spcPct val="100000"/>
              </a:lnSpc>
              <a:spcBef>
                <a:spcPts val="0"/>
              </a:spcBef>
              <a:spcAft>
                <a:spcPts val="0"/>
              </a:spcAft>
              <a:buClr>
                <a:schemeClr val="dk1"/>
              </a:buClr>
              <a:buSzPts val="2000"/>
              <a:buFont typeface="Lexend Mega"/>
              <a:buNone/>
              <a:defRPr sz="2000" b="1">
                <a:solidFill>
                  <a:schemeClr val="dk1"/>
                </a:solidFill>
                <a:latin typeface="Lexend Mega"/>
                <a:ea typeface="Lexend Mega"/>
                <a:cs typeface="Lexend Mega"/>
                <a:sym typeface="Lexend Mega"/>
              </a:defRPr>
            </a:lvl5pPr>
            <a:lvl6pPr lvl="5" algn="ctr" rtl="0">
              <a:lnSpc>
                <a:spcPct val="100000"/>
              </a:lnSpc>
              <a:spcBef>
                <a:spcPts val="0"/>
              </a:spcBef>
              <a:spcAft>
                <a:spcPts val="0"/>
              </a:spcAft>
              <a:buClr>
                <a:schemeClr val="dk1"/>
              </a:buClr>
              <a:buSzPts val="2000"/>
              <a:buFont typeface="Lexend Mega"/>
              <a:buNone/>
              <a:defRPr sz="2000" b="1">
                <a:solidFill>
                  <a:schemeClr val="dk1"/>
                </a:solidFill>
                <a:latin typeface="Lexend Mega"/>
                <a:ea typeface="Lexend Mega"/>
                <a:cs typeface="Lexend Mega"/>
                <a:sym typeface="Lexend Mega"/>
              </a:defRPr>
            </a:lvl6pPr>
            <a:lvl7pPr lvl="6" algn="ctr" rtl="0">
              <a:lnSpc>
                <a:spcPct val="100000"/>
              </a:lnSpc>
              <a:spcBef>
                <a:spcPts val="0"/>
              </a:spcBef>
              <a:spcAft>
                <a:spcPts val="0"/>
              </a:spcAft>
              <a:buClr>
                <a:schemeClr val="dk1"/>
              </a:buClr>
              <a:buSzPts val="2000"/>
              <a:buFont typeface="Lexend Mega"/>
              <a:buNone/>
              <a:defRPr sz="2000" b="1">
                <a:solidFill>
                  <a:schemeClr val="dk1"/>
                </a:solidFill>
                <a:latin typeface="Lexend Mega"/>
                <a:ea typeface="Lexend Mega"/>
                <a:cs typeface="Lexend Mega"/>
                <a:sym typeface="Lexend Mega"/>
              </a:defRPr>
            </a:lvl7pPr>
            <a:lvl8pPr lvl="7" algn="ctr" rtl="0">
              <a:lnSpc>
                <a:spcPct val="100000"/>
              </a:lnSpc>
              <a:spcBef>
                <a:spcPts val="0"/>
              </a:spcBef>
              <a:spcAft>
                <a:spcPts val="0"/>
              </a:spcAft>
              <a:buClr>
                <a:schemeClr val="dk1"/>
              </a:buClr>
              <a:buSzPts val="2000"/>
              <a:buFont typeface="Lexend Mega"/>
              <a:buNone/>
              <a:defRPr sz="2000" b="1">
                <a:solidFill>
                  <a:schemeClr val="dk1"/>
                </a:solidFill>
                <a:latin typeface="Lexend Mega"/>
                <a:ea typeface="Lexend Mega"/>
                <a:cs typeface="Lexend Mega"/>
                <a:sym typeface="Lexend Mega"/>
              </a:defRPr>
            </a:lvl8pPr>
            <a:lvl9pPr lvl="8" algn="ctr" rtl="0">
              <a:lnSpc>
                <a:spcPct val="100000"/>
              </a:lnSpc>
              <a:spcBef>
                <a:spcPts val="0"/>
              </a:spcBef>
              <a:spcAft>
                <a:spcPts val="0"/>
              </a:spcAft>
              <a:buClr>
                <a:schemeClr val="dk1"/>
              </a:buClr>
              <a:buSzPts val="2000"/>
              <a:buFont typeface="Lexend Mega"/>
              <a:buNone/>
              <a:defRPr sz="2000" b="1">
                <a:solidFill>
                  <a:schemeClr val="dk1"/>
                </a:solidFill>
                <a:latin typeface="Lexend Mega"/>
                <a:ea typeface="Lexend Mega"/>
                <a:cs typeface="Lexend Mega"/>
                <a:sym typeface="Lexend Mega"/>
              </a:defRPr>
            </a:lvl9pPr>
          </a:lstStyle>
          <a:p>
            <a:endParaRPr/>
          </a:p>
        </p:txBody>
      </p:sp>
      <p:sp>
        <p:nvSpPr>
          <p:cNvPr id="322" name="Google Shape;322;p43"/>
          <p:cNvSpPr txBox="1">
            <a:spLocks noGrp="1"/>
          </p:cNvSpPr>
          <p:nvPr>
            <p:ph type="subTitle" idx="3"/>
          </p:nvPr>
        </p:nvSpPr>
        <p:spPr>
          <a:xfrm>
            <a:off x="5234650" y="3038175"/>
            <a:ext cx="2261400" cy="8172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323" name="Google Shape;323;p43"/>
          <p:cNvSpPr txBox="1">
            <a:spLocks noGrp="1"/>
          </p:cNvSpPr>
          <p:nvPr>
            <p:ph type="subTitle" idx="4"/>
          </p:nvPr>
        </p:nvSpPr>
        <p:spPr>
          <a:xfrm>
            <a:off x="5234650" y="2571750"/>
            <a:ext cx="2261400" cy="466500"/>
          </a:xfrm>
          <a:prstGeom prst="rect">
            <a:avLst/>
          </a:prstGeom>
        </p:spPr>
        <p:txBody>
          <a:bodyPr spcFirstLastPara="1" wrap="square" lIns="0" tIns="0" rIns="0" bIns="0" anchor="ctr" anchorCtr="0">
            <a:noAutofit/>
          </a:bodyPr>
          <a:lstStyle>
            <a:lvl1pPr lvl="0" algn="ctr" rtl="0">
              <a:lnSpc>
                <a:spcPct val="100000"/>
              </a:lnSpc>
              <a:spcBef>
                <a:spcPts val="0"/>
              </a:spcBef>
              <a:spcAft>
                <a:spcPts val="0"/>
              </a:spcAft>
              <a:buClr>
                <a:schemeClr val="dk1"/>
              </a:buClr>
              <a:buSzPts val="2000"/>
              <a:buFont typeface="Lexend Mega"/>
              <a:buNone/>
              <a:defRPr sz="2000" b="1">
                <a:solidFill>
                  <a:schemeClr val="dk1"/>
                </a:solidFill>
                <a:latin typeface="Abhaya Libre"/>
                <a:ea typeface="Abhaya Libre"/>
                <a:cs typeface="Abhaya Libre"/>
                <a:sym typeface="Abhaya Libre"/>
              </a:defRPr>
            </a:lvl1pPr>
            <a:lvl2pPr lvl="1" algn="ctr" rtl="0">
              <a:lnSpc>
                <a:spcPct val="100000"/>
              </a:lnSpc>
              <a:spcBef>
                <a:spcPts val="0"/>
              </a:spcBef>
              <a:spcAft>
                <a:spcPts val="0"/>
              </a:spcAft>
              <a:buClr>
                <a:schemeClr val="dk1"/>
              </a:buClr>
              <a:buSzPts val="2000"/>
              <a:buFont typeface="Lexend Mega"/>
              <a:buNone/>
              <a:defRPr sz="2000" b="1">
                <a:solidFill>
                  <a:schemeClr val="dk1"/>
                </a:solidFill>
                <a:latin typeface="Lexend Mega"/>
                <a:ea typeface="Lexend Mega"/>
                <a:cs typeface="Lexend Mega"/>
                <a:sym typeface="Lexend Mega"/>
              </a:defRPr>
            </a:lvl2pPr>
            <a:lvl3pPr lvl="2" algn="ctr" rtl="0">
              <a:lnSpc>
                <a:spcPct val="100000"/>
              </a:lnSpc>
              <a:spcBef>
                <a:spcPts val="0"/>
              </a:spcBef>
              <a:spcAft>
                <a:spcPts val="0"/>
              </a:spcAft>
              <a:buClr>
                <a:schemeClr val="dk1"/>
              </a:buClr>
              <a:buSzPts val="2000"/>
              <a:buFont typeface="Lexend Mega"/>
              <a:buNone/>
              <a:defRPr sz="2000" b="1">
                <a:solidFill>
                  <a:schemeClr val="dk1"/>
                </a:solidFill>
                <a:latin typeface="Lexend Mega"/>
                <a:ea typeface="Lexend Mega"/>
                <a:cs typeface="Lexend Mega"/>
                <a:sym typeface="Lexend Mega"/>
              </a:defRPr>
            </a:lvl3pPr>
            <a:lvl4pPr lvl="3" algn="ctr" rtl="0">
              <a:lnSpc>
                <a:spcPct val="100000"/>
              </a:lnSpc>
              <a:spcBef>
                <a:spcPts val="0"/>
              </a:spcBef>
              <a:spcAft>
                <a:spcPts val="0"/>
              </a:spcAft>
              <a:buClr>
                <a:schemeClr val="dk1"/>
              </a:buClr>
              <a:buSzPts val="2000"/>
              <a:buFont typeface="Lexend Mega"/>
              <a:buNone/>
              <a:defRPr sz="2000" b="1">
                <a:solidFill>
                  <a:schemeClr val="dk1"/>
                </a:solidFill>
                <a:latin typeface="Lexend Mega"/>
                <a:ea typeface="Lexend Mega"/>
                <a:cs typeface="Lexend Mega"/>
                <a:sym typeface="Lexend Mega"/>
              </a:defRPr>
            </a:lvl4pPr>
            <a:lvl5pPr lvl="4" algn="ctr" rtl="0">
              <a:lnSpc>
                <a:spcPct val="100000"/>
              </a:lnSpc>
              <a:spcBef>
                <a:spcPts val="0"/>
              </a:spcBef>
              <a:spcAft>
                <a:spcPts val="0"/>
              </a:spcAft>
              <a:buClr>
                <a:schemeClr val="dk1"/>
              </a:buClr>
              <a:buSzPts val="2000"/>
              <a:buFont typeface="Lexend Mega"/>
              <a:buNone/>
              <a:defRPr sz="2000" b="1">
                <a:solidFill>
                  <a:schemeClr val="dk1"/>
                </a:solidFill>
                <a:latin typeface="Lexend Mega"/>
                <a:ea typeface="Lexend Mega"/>
                <a:cs typeface="Lexend Mega"/>
                <a:sym typeface="Lexend Mega"/>
              </a:defRPr>
            </a:lvl5pPr>
            <a:lvl6pPr lvl="5" algn="ctr" rtl="0">
              <a:lnSpc>
                <a:spcPct val="100000"/>
              </a:lnSpc>
              <a:spcBef>
                <a:spcPts val="0"/>
              </a:spcBef>
              <a:spcAft>
                <a:spcPts val="0"/>
              </a:spcAft>
              <a:buClr>
                <a:schemeClr val="dk1"/>
              </a:buClr>
              <a:buSzPts val="2000"/>
              <a:buFont typeface="Lexend Mega"/>
              <a:buNone/>
              <a:defRPr sz="2000" b="1">
                <a:solidFill>
                  <a:schemeClr val="dk1"/>
                </a:solidFill>
                <a:latin typeface="Lexend Mega"/>
                <a:ea typeface="Lexend Mega"/>
                <a:cs typeface="Lexend Mega"/>
                <a:sym typeface="Lexend Mega"/>
              </a:defRPr>
            </a:lvl6pPr>
            <a:lvl7pPr lvl="6" algn="ctr" rtl="0">
              <a:lnSpc>
                <a:spcPct val="100000"/>
              </a:lnSpc>
              <a:spcBef>
                <a:spcPts val="0"/>
              </a:spcBef>
              <a:spcAft>
                <a:spcPts val="0"/>
              </a:spcAft>
              <a:buClr>
                <a:schemeClr val="dk1"/>
              </a:buClr>
              <a:buSzPts val="2000"/>
              <a:buFont typeface="Lexend Mega"/>
              <a:buNone/>
              <a:defRPr sz="2000" b="1">
                <a:solidFill>
                  <a:schemeClr val="dk1"/>
                </a:solidFill>
                <a:latin typeface="Lexend Mega"/>
                <a:ea typeface="Lexend Mega"/>
                <a:cs typeface="Lexend Mega"/>
                <a:sym typeface="Lexend Mega"/>
              </a:defRPr>
            </a:lvl7pPr>
            <a:lvl8pPr lvl="7" algn="ctr" rtl="0">
              <a:lnSpc>
                <a:spcPct val="100000"/>
              </a:lnSpc>
              <a:spcBef>
                <a:spcPts val="0"/>
              </a:spcBef>
              <a:spcAft>
                <a:spcPts val="0"/>
              </a:spcAft>
              <a:buClr>
                <a:schemeClr val="dk1"/>
              </a:buClr>
              <a:buSzPts val="2000"/>
              <a:buFont typeface="Lexend Mega"/>
              <a:buNone/>
              <a:defRPr sz="2000" b="1">
                <a:solidFill>
                  <a:schemeClr val="dk1"/>
                </a:solidFill>
                <a:latin typeface="Lexend Mega"/>
                <a:ea typeface="Lexend Mega"/>
                <a:cs typeface="Lexend Mega"/>
                <a:sym typeface="Lexend Mega"/>
              </a:defRPr>
            </a:lvl8pPr>
            <a:lvl9pPr lvl="8" algn="ctr" rtl="0">
              <a:lnSpc>
                <a:spcPct val="100000"/>
              </a:lnSpc>
              <a:spcBef>
                <a:spcPts val="0"/>
              </a:spcBef>
              <a:spcAft>
                <a:spcPts val="0"/>
              </a:spcAft>
              <a:buClr>
                <a:schemeClr val="dk1"/>
              </a:buClr>
              <a:buSzPts val="2000"/>
              <a:buFont typeface="Lexend Mega"/>
              <a:buNone/>
              <a:defRPr sz="2000" b="1">
                <a:solidFill>
                  <a:schemeClr val="dk1"/>
                </a:solidFill>
                <a:latin typeface="Lexend Mega"/>
                <a:ea typeface="Lexend Mega"/>
                <a:cs typeface="Lexend Mega"/>
                <a:sym typeface="Lexend Mega"/>
              </a:defRPr>
            </a:lvl9pPr>
          </a:lstStyle>
          <a:p>
            <a:endParaRPr/>
          </a:p>
        </p:txBody>
      </p:sp>
      <p:sp>
        <p:nvSpPr>
          <p:cNvPr id="324" name="Google Shape;324;p43"/>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wo columns 3">
  <p:cSld name="BLANK_10">
    <p:bg>
      <p:bgPr>
        <a:solidFill>
          <a:schemeClr val="lt1"/>
        </a:solidFill>
        <a:effectLst/>
      </p:bgPr>
    </p:bg>
    <p:spTree>
      <p:nvGrpSpPr>
        <p:cNvPr id="1" name="Shape 331"/>
        <p:cNvGrpSpPr/>
        <p:nvPr/>
      </p:nvGrpSpPr>
      <p:grpSpPr>
        <a:xfrm>
          <a:off x="0" y="0"/>
          <a:ext cx="0" cy="0"/>
          <a:chOff x="0" y="0"/>
          <a:chExt cx="0" cy="0"/>
        </a:xfrm>
      </p:grpSpPr>
      <p:cxnSp>
        <p:nvCxnSpPr>
          <p:cNvPr id="332" name="Google Shape;332;p45"/>
          <p:cNvCxnSpPr/>
          <p:nvPr/>
        </p:nvCxnSpPr>
        <p:spPr>
          <a:xfrm rot="10800000">
            <a:off x="713275" y="269100"/>
            <a:ext cx="6986100" cy="0"/>
          </a:xfrm>
          <a:prstGeom prst="straightConnector1">
            <a:avLst/>
          </a:prstGeom>
          <a:noFill/>
          <a:ln w="9525" cap="flat" cmpd="sng">
            <a:solidFill>
              <a:schemeClr val="dk1"/>
            </a:solidFill>
            <a:prstDash val="solid"/>
            <a:round/>
            <a:headEnd type="none" w="med" len="med"/>
            <a:tailEnd type="none" w="med" len="med"/>
          </a:ln>
        </p:spPr>
      </p:cxnSp>
      <p:cxnSp>
        <p:nvCxnSpPr>
          <p:cNvPr id="333" name="Google Shape;333;p45"/>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sp>
        <p:nvSpPr>
          <p:cNvPr id="334" name="Google Shape;334;p45"/>
          <p:cNvSpPr txBox="1">
            <a:spLocks noGrp="1"/>
          </p:cNvSpPr>
          <p:nvPr>
            <p:ph type="subTitle" idx="1"/>
          </p:nvPr>
        </p:nvSpPr>
        <p:spPr>
          <a:xfrm>
            <a:off x="7699374" y="195904"/>
            <a:ext cx="731400" cy="146400"/>
          </a:xfrm>
          <a:prstGeom prst="rect">
            <a:avLst/>
          </a:prstGeom>
        </p:spPr>
        <p:txBody>
          <a:bodyPr spcFirstLastPara="1" wrap="square" lIns="0" tIns="0" rIns="0" bIns="0" anchor="ctr" anchorCtr="0">
            <a:noAutofit/>
          </a:bodyPr>
          <a:lstStyle>
            <a:lvl1pPr lvl="0" algn="r" rtl="0">
              <a:lnSpc>
                <a:spcPct val="100000"/>
              </a:lnSpc>
              <a:spcBef>
                <a:spcPts val="0"/>
              </a:spcBef>
              <a:spcAft>
                <a:spcPts val="0"/>
              </a:spcAft>
              <a:buSzPts val="1600"/>
              <a:buNone/>
              <a:defRPr sz="800" b="1">
                <a:latin typeface="Abhaya Libre"/>
                <a:ea typeface="Abhaya Libre"/>
                <a:cs typeface="Abhaya Libre"/>
                <a:sym typeface="Abhaya Libr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335" name="Google Shape;335;p45"/>
          <p:cNvSpPr txBox="1">
            <a:spLocks noGrp="1"/>
          </p:cNvSpPr>
          <p:nvPr>
            <p:ph type="subTitle" idx="2"/>
          </p:nvPr>
        </p:nvSpPr>
        <p:spPr>
          <a:xfrm>
            <a:off x="713224" y="4801054"/>
            <a:ext cx="731400" cy="1464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SzPts val="1600"/>
              <a:buNone/>
              <a:defRPr sz="800" b="1">
                <a:latin typeface="Abhaya Libre"/>
                <a:ea typeface="Abhaya Libre"/>
                <a:cs typeface="Abhaya Libre"/>
                <a:sym typeface="Abhaya Libr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336" name="Google Shape;336;p45"/>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37" name="Google Shape;337;p45"/>
          <p:cNvSpPr txBox="1">
            <a:spLocks noGrp="1"/>
          </p:cNvSpPr>
          <p:nvPr>
            <p:ph type="body" idx="3"/>
          </p:nvPr>
        </p:nvSpPr>
        <p:spPr>
          <a:xfrm>
            <a:off x="720000" y="1089950"/>
            <a:ext cx="3709500" cy="35133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Clr>
                <a:schemeClr val="dk1"/>
              </a:buClr>
              <a:buSzPts val="1400"/>
              <a:buChar char="●"/>
              <a:defRPr sz="1400"/>
            </a:lvl1pPr>
            <a:lvl2pPr marL="914400" lvl="1" indent="-304800" rtl="0">
              <a:lnSpc>
                <a:spcPct val="100000"/>
              </a:lnSpc>
              <a:spcBef>
                <a:spcPts val="1600"/>
              </a:spcBef>
              <a:spcAft>
                <a:spcPts val="0"/>
              </a:spcAft>
              <a:buClr>
                <a:srgbClr val="434343"/>
              </a:buClr>
              <a:buSzPts val="1200"/>
              <a:buFont typeface="Roboto Condensed Light"/>
              <a:buChar char="○"/>
              <a:defRPr/>
            </a:lvl2pPr>
            <a:lvl3pPr marL="1371600" lvl="2" indent="-304800" rtl="0">
              <a:lnSpc>
                <a:spcPct val="100000"/>
              </a:lnSpc>
              <a:spcBef>
                <a:spcPts val="1600"/>
              </a:spcBef>
              <a:spcAft>
                <a:spcPts val="0"/>
              </a:spcAft>
              <a:buClr>
                <a:srgbClr val="434343"/>
              </a:buClr>
              <a:buSzPts val="1200"/>
              <a:buFont typeface="Roboto Condensed Light"/>
              <a:buChar char="■"/>
              <a:defRPr/>
            </a:lvl3pPr>
            <a:lvl4pPr marL="1828800" lvl="3" indent="-304800" rtl="0">
              <a:lnSpc>
                <a:spcPct val="100000"/>
              </a:lnSpc>
              <a:spcBef>
                <a:spcPts val="1600"/>
              </a:spcBef>
              <a:spcAft>
                <a:spcPts val="0"/>
              </a:spcAft>
              <a:buClr>
                <a:srgbClr val="434343"/>
              </a:buClr>
              <a:buSzPts val="1200"/>
              <a:buFont typeface="Roboto Condensed Light"/>
              <a:buChar char="●"/>
              <a:defRPr/>
            </a:lvl4pPr>
            <a:lvl5pPr marL="2286000" lvl="4" indent="-304800" rtl="0">
              <a:lnSpc>
                <a:spcPct val="100000"/>
              </a:lnSpc>
              <a:spcBef>
                <a:spcPts val="1600"/>
              </a:spcBef>
              <a:spcAft>
                <a:spcPts val="0"/>
              </a:spcAft>
              <a:buClr>
                <a:srgbClr val="434343"/>
              </a:buClr>
              <a:buSzPts val="1200"/>
              <a:buFont typeface="Roboto Condensed Light"/>
              <a:buChar char="○"/>
              <a:defRPr/>
            </a:lvl5pPr>
            <a:lvl6pPr marL="2743200" lvl="5" indent="-304800" rtl="0">
              <a:lnSpc>
                <a:spcPct val="100000"/>
              </a:lnSpc>
              <a:spcBef>
                <a:spcPts val="1600"/>
              </a:spcBef>
              <a:spcAft>
                <a:spcPts val="0"/>
              </a:spcAft>
              <a:buClr>
                <a:srgbClr val="434343"/>
              </a:buClr>
              <a:buSzPts val="1200"/>
              <a:buFont typeface="Roboto Condensed Light"/>
              <a:buChar char="■"/>
              <a:defRPr/>
            </a:lvl6pPr>
            <a:lvl7pPr marL="3200400" lvl="6" indent="-304800" rtl="0">
              <a:lnSpc>
                <a:spcPct val="100000"/>
              </a:lnSpc>
              <a:spcBef>
                <a:spcPts val="1600"/>
              </a:spcBef>
              <a:spcAft>
                <a:spcPts val="0"/>
              </a:spcAft>
              <a:buClr>
                <a:srgbClr val="434343"/>
              </a:buClr>
              <a:buSzPts val="1200"/>
              <a:buFont typeface="Roboto Condensed Light"/>
              <a:buChar char="●"/>
              <a:defRPr/>
            </a:lvl7pPr>
            <a:lvl8pPr marL="3657600" lvl="7" indent="-304800" rtl="0">
              <a:lnSpc>
                <a:spcPct val="100000"/>
              </a:lnSpc>
              <a:spcBef>
                <a:spcPts val="1600"/>
              </a:spcBef>
              <a:spcAft>
                <a:spcPts val="0"/>
              </a:spcAft>
              <a:buClr>
                <a:srgbClr val="434343"/>
              </a:buClr>
              <a:buSzPts val="1200"/>
              <a:buFont typeface="Roboto Condensed Light"/>
              <a:buChar char="○"/>
              <a:defRPr/>
            </a:lvl8pPr>
            <a:lvl9pPr marL="4114800" lvl="8" indent="-304800" rtl="0">
              <a:lnSpc>
                <a:spcPct val="100000"/>
              </a:lnSpc>
              <a:spcBef>
                <a:spcPts val="1600"/>
              </a:spcBef>
              <a:spcAft>
                <a:spcPts val="1600"/>
              </a:spcAft>
              <a:buClr>
                <a:srgbClr val="434343"/>
              </a:buClr>
              <a:buSzPts val="1200"/>
              <a:buFont typeface="Roboto Condensed Light"/>
              <a:buChar char="■"/>
              <a:defRPr/>
            </a:lvl9pPr>
          </a:lstStyle>
          <a:p>
            <a:endParaRPr/>
          </a:p>
        </p:txBody>
      </p:sp>
      <p:sp>
        <p:nvSpPr>
          <p:cNvPr id="338" name="Google Shape;338;p45"/>
          <p:cNvSpPr txBox="1">
            <a:spLocks noGrp="1"/>
          </p:cNvSpPr>
          <p:nvPr>
            <p:ph type="body" idx="4"/>
          </p:nvPr>
        </p:nvSpPr>
        <p:spPr>
          <a:xfrm>
            <a:off x="4721700" y="1089950"/>
            <a:ext cx="3709500" cy="3513300"/>
          </a:xfrm>
          <a:prstGeom prst="rect">
            <a:avLst/>
          </a:prstGeom>
        </p:spPr>
        <p:txBody>
          <a:bodyPr spcFirstLastPara="1" wrap="square" lIns="91425" tIns="91425" rIns="91425" bIns="91425" anchor="t" anchorCtr="0">
            <a:noAutofit/>
          </a:bodyPr>
          <a:lstStyle>
            <a:lvl1pPr marL="457200" lvl="0" indent="-298450" rtl="0">
              <a:lnSpc>
                <a:spcPct val="100000"/>
              </a:lnSpc>
              <a:spcBef>
                <a:spcPts val="0"/>
              </a:spcBef>
              <a:spcAft>
                <a:spcPts val="0"/>
              </a:spcAft>
              <a:buClr>
                <a:schemeClr val="dk1"/>
              </a:buClr>
              <a:buSzPts val="1100"/>
              <a:buChar char="●"/>
              <a:defRPr sz="1400"/>
            </a:lvl1pPr>
            <a:lvl2pPr marL="914400" lvl="1" indent="-304800" rtl="0">
              <a:lnSpc>
                <a:spcPct val="100000"/>
              </a:lnSpc>
              <a:spcBef>
                <a:spcPts val="1600"/>
              </a:spcBef>
              <a:spcAft>
                <a:spcPts val="0"/>
              </a:spcAft>
              <a:buClr>
                <a:srgbClr val="434343"/>
              </a:buClr>
              <a:buSzPts val="1200"/>
              <a:buFont typeface="Roboto Condensed Light"/>
              <a:buChar char="○"/>
              <a:defRPr/>
            </a:lvl2pPr>
            <a:lvl3pPr marL="1371600" lvl="2" indent="-304800" rtl="0">
              <a:lnSpc>
                <a:spcPct val="100000"/>
              </a:lnSpc>
              <a:spcBef>
                <a:spcPts val="1600"/>
              </a:spcBef>
              <a:spcAft>
                <a:spcPts val="0"/>
              </a:spcAft>
              <a:buClr>
                <a:srgbClr val="434343"/>
              </a:buClr>
              <a:buSzPts val="1200"/>
              <a:buFont typeface="Roboto Condensed Light"/>
              <a:buChar char="■"/>
              <a:defRPr/>
            </a:lvl3pPr>
            <a:lvl4pPr marL="1828800" lvl="3" indent="-304800" rtl="0">
              <a:lnSpc>
                <a:spcPct val="100000"/>
              </a:lnSpc>
              <a:spcBef>
                <a:spcPts val="1600"/>
              </a:spcBef>
              <a:spcAft>
                <a:spcPts val="0"/>
              </a:spcAft>
              <a:buClr>
                <a:srgbClr val="434343"/>
              </a:buClr>
              <a:buSzPts val="1200"/>
              <a:buFont typeface="Roboto Condensed Light"/>
              <a:buChar char="●"/>
              <a:defRPr/>
            </a:lvl4pPr>
            <a:lvl5pPr marL="2286000" lvl="4" indent="-304800" rtl="0">
              <a:lnSpc>
                <a:spcPct val="100000"/>
              </a:lnSpc>
              <a:spcBef>
                <a:spcPts val="1600"/>
              </a:spcBef>
              <a:spcAft>
                <a:spcPts val="0"/>
              </a:spcAft>
              <a:buClr>
                <a:srgbClr val="434343"/>
              </a:buClr>
              <a:buSzPts val="1200"/>
              <a:buFont typeface="Roboto Condensed Light"/>
              <a:buChar char="○"/>
              <a:defRPr/>
            </a:lvl5pPr>
            <a:lvl6pPr marL="2743200" lvl="5" indent="-304800" rtl="0">
              <a:lnSpc>
                <a:spcPct val="100000"/>
              </a:lnSpc>
              <a:spcBef>
                <a:spcPts val="1600"/>
              </a:spcBef>
              <a:spcAft>
                <a:spcPts val="0"/>
              </a:spcAft>
              <a:buClr>
                <a:srgbClr val="434343"/>
              </a:buClr>
              <a:buSzPts val="1200"/>
              <a:buFont typeface="Roboto Condensed Light"/>
              <a:buChar char="■"/>
              <a:defRPr/>
            </a:lvl6pPr>
            <a:lvl7pPr marL="3200400" lvl="6" indent="-304800" rtl="0">
              <a:lnSpc>
                <a:spcPct val="100000"/>
              </a:lnSpc>
              <a:spcBef>
                <a:spcPts val="1600"/>
              </a:spcBef>
              <a:spcAft>
                <a:spcPts val="0"/>
              </a:spcAft>
              <a:buClr>
                <a:srgbClr val="434343"/>
              </a:buClr>
              <a:buSzPts val="1200"/>
              <a:buFont typeface="Roboto Condensed Light"/>
              <a:buChar char="●"/>
              <a:defRPr/>
            </a:lvl7pPr>
            <a:lvl8pPr marL="3657600" lvl="7" indent="-304800" rtl="0">
              <a:lnSpc>
                <a:spcPct val="100000"/>
              </a:lnSpc>
              <a:spcBef>
                <a:spcPts val="1600"/>
              </a:spcBef>
              <a:spcAft>
                <a:spcPts val="0"/>
              </a:spcAft>
              <a:buClr>
                <a:srgbClr val="434343"/>
              </a:buClr>
              <a:buSzPts val="1200"/>
              <a:buFont typeface="Roboto Condensed Light"/>
              <a:buChar char="○"/>
              <a:defRPr/>
            </a:lvl8pPr>
            <a:lvl9pPr marL="4114800" lvl="8" indent="-304800" rtl="0">
              <a:lnSpc>
                <a:spcPct val="100000"/>
              </a:lnSpc>
              <a:spcBef>
                <a:spcPts val="1600"/>
              </a:spcBef>
              <a:spcAft>
                <a:spcPts val="1600"/>
              </a:spcAft>
              <a:buClr>
                <a:srgbClr val="434343"/>
              </a:buClr>
              <a:buSzPts val="1200"/>
              <a:buFont typeface="Roboto Condensed Light"/>
              <a:buChar char="■"/>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351"/>
        <p:cNvGrpSpPr/>
        <p:nvPr/>
      </p:nvGrpSpPr>
      <p:grpSpPr>
        <a:xfrm>
          <a:off x="0" y="0"/>
          <a:ext cx="0" cy="0"/>
          <a:chOff x="0" y="0"/>
          <a:chExt cx="0" cy="0"/>
        </a:xfrm>
      </p:grpSpPr>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Background 1">
  <p:cSld name="BLANK_23">
    <p:bg>
      <p:bgPr>
        <a:solidFill>
          <a:schemeClr val="lt1"/>
        </a:solidFill>
        <a:effectLst/>
      </p:bgPr>
    </p:bg>
    <p:spTree>
      <p:nvGrpSpPr>
        <p:cNvPr id="1" name="Shape 352"/>
        <p:cNvGrpSpPr/>
        <p:nvPr/>
      </p:nvGrpSpPr>
      <p:grpSpPr>
        <a:xfrm>
          <a:off x="0" y="0"/>
          <a:ext cx="0" cy="0"/>
          <a:chOff x="0" y="0"/>
          <a:chExt cx="0" cy="0"/>
        </a:xfrm>
      </p:grpSpPr>
      <p:cxnSp>
        <p:nvCxnSpPr>
          <p:cNvPr id="353" name="Google Shape;353;p49"/>
          <p:cNvCxnSpPr/>
          <p:nvPr/>
        </p:nvCxnSpPr>
        <p:spPr>
          <a:xfrm rot="10800000">
            <a:off x="713175" y="269100"/>
            <a:ext cx="7729800" cy="0"/>
          </a:xfrm>
          <a:prstGeom prst="straightConnector1">
            <a:avLst/>
          </a:prstGeom>
          <a:noFill/>
          <a:ln w="9525" cap="flat" cmpd="sng">
            <a:solidFill>
              <a:schemeClr val="dk1"/>
            </a:solidFill>
            <a:prstDash val="solid"/>
            <a:round/>
            <a:headEnd type="none" w="med" len="med"/>
            <a:tailEnd type="none" w="med" len="med"/>
          </a:ln>
        </p:spPr>
      </p:cxnSp>
      <p:cxnSp>
        <p:nvCxnSpPr>
          <p:cNvPr id="354" name="Google Shape;354;p49"/>
          <p:cNvCxnSpPr/>
          <p:nvPr/>
        </p:nvCxnSpPr>
        <p:spPr>
          <a:xfrm>
            <a:off x="713175" y="4874250"/>
            <a:ext cx="77232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389350"/>
            <a:ext cx="7704000" cy="572700"/>
          </a:xfrm>
          <a:prstGeom prst="rect">
            <a:avLst/>
          </a:prstGeom>
          <a:noFill/>
          <a:ln>
            <a:noFill/>
          </a:ln>
        </p:spPr>
        <p:txBody>
          <a:bodyPr spcFirstLastPara="1" wrap="square" lIns="0" tIns="0" rIns="0" bIns="0" anchor="ctr" anchorCtr="0">
            <a:noAutofit/>
          </a:bodyPr>
          <a:lstStyle>
            <a:lvl1pPr lvl="0">
              <a:spcBef>
                <a:spcPts val="0"/>
              </a:spcBef>
              <a:spcAft>
                <a:spcPts val="0"/>
              </a:spcAft>
              <a:buClr>
                <a:schemeClr val="dk1"/>
              </a:buClr>
              <a:buSzPts val="3000"/>
              <a:buFont typeface="Abhaya Libre"/>
              <a:buNone/>
              <a:defRPr sz="3000" b="1">
                <a:solidFill>
                  <a:schemeClr val="dk1"/>
                </a:solidFill>
                <a:latin typeface="Abhaya Libre"/>
                <a:ea typeface="Abhaya Libre"/>
                <a:cs typeface="Abhaya Libre"/>
                <a:sym typeface="Abhaya Libre"/>
              </a:defRPr>
            </a:lvl1pPr>
            <a:lvl2pPr lvl="1">
              <a:spcBef>
                <a:spcPts val="0"/>
              </a:spcBef>
              <a:spcAft>
                <a:spcPts val="0"/>
              </a:spcAft>
              <a:buClr>
                <a:schemeClr val="dk1"/>
              </a:buClr>
              <a:buSzPts val="2800"/>
              <a:buFont typeface="Abhaya Libre"/>
              <a:buNone/>
              <a:defRPr sz="2800">
                <a:solidFill>
                  <a:schemeClr val="dk1"/>
                </a:solidFill>
                <a:latin typeface="Abhaya Libre"/>
                <a:ea typeface="Abhaya Libre"/>
                <a:cs typeface="Abhaya Libre"/>
                <a:sym typeface="Abhaya Libre"/>
              </a:defRPr>
            </a:lvl2pPr>
            <a:lvl3pPr lvl="2">
              <a:spcBef>
                <a:spcPts val="0"/>
              </a:spcBef>
              <a:spcAft>
                <a:spcPts val="0"/>
              </a:spcAft>
              <a:buClr>
                <a:schemeClr val="dk1"/>
              </a:buClr>
              <a:buSzPts val="2800"/>
              <a:buFont typeface="Abhaya Libre"/>
              <a:buNone/>
              <a:defRPr sz="2800">
                <a:solidFill>
                  <a:schemeClr val="dk1"/>
                </a:solidFill>
                <a:latin typeface="Abhaya Libre"/>
                <a:ea typeface="Abhaya Libre"/>
                <a:cs typeface="Abhaya Libre"/>
                <a:sym typeface="Abhaya Libre"/>
              </a:defRPr>
            </a:lvl3pPr>
            <a:lvl4pPr lvl="3">
              <a:spcBef>
                <a:spcPts val="0"/>
              </a:spcBef>
              <a:spcAft>
                <a:spcPts val="0"/>
              </a:spcAft>
              <a:buClr>
                <a:schemeClr val="dk1"/>
              </a:buClr>
              <a:buSzPts val="2800"/>
              <a:buFont typeface="Abhaya Libre"/>
              <a:buNone/>
              <a:defRPr sz="2800">
                <a:solidFill>
                  <a:schemeClr val="dk1"/>
                </a:solidFill>
                <a:latin typeface="Abhaya Libre"/>
                <a:ea typeface="Abhaya Libre"/>
                <a:cs typeface="Abhaya Libre"/>
                <a:sym typeface="Abhaya Libre"/>
              </a:defRPr>
            </a:lvl4pPr>
            <a:lvl5pPr lvl="4">
              <a:spcBef>
                <a:spcPts val="0"/>
              </a:spcBef>
              <a:spcAft>
                <a:spcPts val="0"/>
              </a:spcAft>
              <a:buClr>
                <a:schemeClr val="dk1"/>
              </a:buClr>
              <a:buSzPts val="2800"/>
              <a:buFont typeface="Abhaya Libre"/>
              <a:buNone/>
              <a:defRPr sz="2800">
                <a:solidFill>
                  <a:schemeClr val="dk1"/>
                </a:solidFill>
                <a:latin typeface="Abhaya Libre"/>
                <a:ea typeface="Abhaya Libre"/>
                <a:cs typeface="Abhaya Libre"/>
                <a:sym typeface="Abhaya Libre"/>
              </a:defRPr>
            </a:lvl5pPr>
            <a:lvl6pPr lvl="5">
              <a:spcBef>
                <a:spcPts val="0"/>
              </a:spcBef>
              <a:spcAft>
                <a:spcPts val="0"/>
              </a:spcAft>
              <a:buClr>
                <a:schemeClr val="dk1"/>
              </a:buClr>
              <a:buSzPts val="2800"/>
              <a:buFont typeface="Abhaya Libre"/>
              <a:buNone/>
              <a:defRPr sz="2800">
                <a:solidFill>
                  <a:schemeClr val="dk1"/>
                </a:solidFill>
                <a:latin typeface="Abhaya Libre"/>
                <a:ea typeface="Abhaya Libre"/>
                <a:cs typeface="Abhaya Libre"/>
                <a:sym typeface="Abhaya Libre"/>
              </a:defRPr>
            </a:lvl6pPr>
            <a:lvl7pPr lvl="6">
              <a:spcBef>
                <a:spcPts val="0"/>
              </a:spcBef>
              <a:spcAft>
                <a:spcPts val="0"/>
              </a:spcAft>
              <a:buClr>
                <a:schemeClr val="dk1"/>
              </a:buClr>
              <a:buSzPts val="2800"/>
              <a:buFont typeface="Abhaya Libre"/>
              <a:buNone/>
              <a:defRPr sz="2800">
                <a:solidFill>
                  <a:schemeClr val="dk1"/>
                </a:solidFill>
                <a:latin typeface="Abhaya Libre"/>
                <a:ea typeface="Abhaya Libre"/>
                <a:cs typeface="Abhaya Libre"/>
                <a:sym typeface="Abhaya Libre"/>
              </a:defRPr>
            </a:lvl7pPr>
            <a:lvl8pPr lvl="7">
              <a:spcBef>
                <a:spcPts val="0"/>
              </a:spcBef>
              <a:spcAft>
                <a:spcPts val="0"/>
              </a:spcAft>
              <a:buClr>
                <a:schemeClr val="dk1"/>
              </a:buClr>
              <a:buSzPts val="2800"/>
              <a:buFont typeface="Abhaya Libre"/>
              <a:buNone/>
              <a:defRPr sz="2800">
                <a:solidFill>
                  <a:schemeClr val="dk1"/>
                </a:solidFill>
                <a:latin typeface="Abhaya Libre"/>
                <a:ea typeface="Abhaya Libre"/>
                <a:cs typeface="Abhaya Libre"/>
                <a:sym typeface="Abhaya Libre"/>
              </a:defRPr>
            </a:lvl8pPr>
            <a:lvl9pPr lvl="8">
              <a:spcBef>
                <a:spcPts val="0"/>
              </a:spcBef>
              <a:spcAft>
                <a:spcPts val="0"/>
              </a:spcAft>
              <a:buClr>
                <a:schemeClr val="dk1"/>
              </a:buClr>
              <a:buSzPts val="2800"/>
              <a:buFont typeface="Abhaya Libre"/>
              <a:buNone/>
              <a:defRPr sz="2800">
                <a:solidFill>
                  <a:schemeClr val="dk1"/>
                </a:solidFill>
                <a:latin typeface="Abhaya Libre"/>
                <a:ea typeface="Abhaya Libre"/>
                <a:cs typeface="Abhaya Libre"/>
                <a:sym typeface="Abhaya Libre"/>
              </a:defRPr>
            </a:lvl9pPr>
          </a:lstStyle>
          <a:p>
            <a:endParaRPr/>
          </a:p>
        </p:txBody>
      </p:sp>
      <p:sp>
        <p:nvSpPr>
          <p:cNvPr id="7" name="Google Shape;7;p1"/>
          <p:cNvSpPr txBox="1">
            <a:spLocks noGrp="1"/>
          </p:cNvSpPr>
          <p:nvPr>
            <p:ph type="body" idx="1"/>
          </p:nvPr>
        </p:nvSpPr>
        <p:spPr>
          <a:xfrm>
            <a:off x="720000" y="1152475"/>
            <a:ext cx="7704000" cy="3452700"/>
          </a:xfrm>
          <a:prstGeom prst="rect">
            <a:avLst/>
          </a:prstGeom>
          <a:noFill/>
          <a:ln>
            <a:noFill/>
          </a:ln>
        </p:spPr>
        <p:txBody>
          <a:bodyPr spcFirstLastPara="1" wrap="square" lIns="0" tIns="0" rIns="0" bIns="0" anchor="ctr" anchorCtr="0">
            <a:noAutofit/>
          </a:bodyPr>
          <a:lstStyle>
            <a:lvl1pPr marL="457200" lvl="0" indent="-330200">
              <a:lnSpc>
                <a:spcPct val="115000"/>
              </a:lnSpc>
              <a:spcBef>
                <a:spcPts val="0"/>
              </a:spcBef>
              <a:spcAft>
                <a:spcPts val="0"/>
              </a:spcAft>
              <a:buClr>
                <a:schemeClr val="dk1"/>
              </a:buClr>
              <a:buSzPts val="1600"/>
              <a:buFont typeface="Nanum Gothic"/>
              <a:buChar char="●"/>
              <a:defRPr sz="1600">
                <a:solidFill>
                  <a:schemeClr val="dk1"/>
                </a:solidFill>
                <a:latin typeface="Nanum Gothic"/>
                <a:ea typeface="Nanum Gothic"/>
                <a:cs typeface="Nanum Gothic"/>
                <a:sym typeface="Nanum Gothic"/>
              </a:defRPr>
            </a:lvl1pPr>
            <a:lvl2pPr marL="914400" lvl="1" indent="-330200">
              <a:lnSpc>
                <a:spcPct val="115000"/>
              </a:lnSpc>
              <a:spcBef>
                <a:spcPts val="1600"/>
              </a:spcBef>
              <a:spcAft>
                <a:spcPts val="0"/>
              </a:spcAft>
              <a:buClr>
                <a:schemeClr val="dk1"/>
              </a:buClr>
              <a:buSzPts val="1600"/>
              <a:buFont typeface="Nanum Gothic"/>
              <a:buChar char="○"/>
              <a:defRPr sz="1600">
                <a:solidFill>
                  <a:schemeClr val="dk1"/>
                </a:solidFill>
                <a:latin typeface="Nanum Gothic"/>
                <a:ea typeface="Nanum Gothic"/>
                <a:cs typeface="Nanum Gothic"/>
                <a:sym typeface="Nanum Gothic"/>
              </a:defRPr>
            </a:lvl2pPr>
            <a:lvl3pPr marL="1371600" lvl="2" indent="-330200">
              <a:lnSpc>
                <a:spcPct val="115000"/>
              </a:lnSpc>
              <a:spcBef>
                <a:spcPts val="1600"/>
              </a:spcBef>
              <a:spcAft>
                <a:spcPts val="0"/>
              </a:spcAft>
              <a:buClr>
                <a:schemeClr val="dk1"/>
              </a:buClr>
              <a:buSzPts val="1600"/>
              <a:buFont typeface="Nanum Gothic"/>
              <a:buChar char="■"/>
              <a:defRPr sz="1600">
                <a:solidFill>
                  <a:schemeClr val="dk1"/>
                </a:solidFill>
                <a:latin typeface="Nanum Gothic"/>
                <a:ea typeface="Nanum Gothic"/>
                <a:cs typeface="Nanum Gothic"/>
                <a:sym typeface="Nanum Gothic"/>
              </a:defRPr>
            </a:lvl3pPr>
            <a:lvl4pPr marL="1828800" lvl="3" indent="-330200">
              <a:lnSpc>
                <a:spcPct val="115000"/>
              </a:lnSpc>
              <a:spcBef>
                <a:spcPts val="1600"/>
              </a:spcBef>
              <a:spcAft>
                <a:spcPts val="0"/>
              </a:spcAft>
              <a:buClr>
                <a:schemeClr val="dk1"/>
              </a:buClr>
              <a:buSzPts val="1600"/>
              <a:buFont typeface="Nanum Gothic"/>
              <a:buChar char="●"/>
              <a:defRPr sz="1600">
                <a:solidFill>
                  <a:schemeClr val="dk1"/>
                </a:solidFill>
                <a:latin typeface="Nanum Gothic"/>
                <a:ea typeface="Nanum Gothic"/>
                <a:cs typeface="Nanum Gothic"/>
                <a:sym typeface="Nanum Gothic"/>
              </a:defRPr>
            </a:lvl4pPr>
            <a:lvl5pPr marL="2286000" lvl="4" indent="-330200">
              <a:lnSpc>
                <a:spcPct val="115000"/>
              </a:lnSpc>
              <a:spcBef>
                <a:spcPts val="1600"/>
              </a:spcBef>
              <a:spcAft>
                <a:spcPts val="0"/>
              </a:spcAft>
              <a:buClr>
                <a:schemeClr val="dk1"/>
              </a:buClr>
              <a:buSzPts val="1600"/>
              <a:buFont typeface="Nanum Gothic"/>
              <a:buChar char="○"/>
              <a:defRPr sz="1600">
                <a:solidFill>
                  <a:schemeClr val="dk1"/>
                </a:solidFill>
                <a:latin typeface="Nanum Gothic"/>
                <a:ea typeface="Nanum Gothic"/>
                <a:cs typeface="Nanum Gothic"/>
                <a:sym typeface="Nanum Gothic"/>
              </a:defRPr>
            </a:lvl5pPr>
            <a:lvl6pPr marL="2743200" lvl="5" indent="-330200">
              <a:lnSpc>
                <a:spcPct val="115000"/>
              </a:lnSpc>
              <a:spcBef>
                <a:spcPts val="1600"/>
              </a:spcBef>
              <a:spcAft>
                <a:spcPts val="0"/>
              </a:spcAft>
              <a:buClr>
                <a:schemeClr val="dk1"/>
              </a:buClr>
              <a:buSzPts val="1600"/>
              <a:buFont typeface="Nanum Gothic"/>
              <a:buChar char="■"/>
              <a:defRPr sz="1600">
                <a:solidFill>
                  <a:schemeClr val="dk1"/>
                </a:solidFill>
                <a:latin typeface="Nanum Gothic"/>
                <a:ea typeface="Nanum Gothic"/>
                <a:cs typeface="Nanum Gothic"/>
                <a:sym typeface="Nanum Gothic"/>
              </a:defRPr>
            </a:lvl6pPr>
            <a:lvl7pPr marL="3200400" lvl="6" indent="-330200">
              <a:lnSpc>
                <a:spcPct val="115000"/>
              </a:lnSpc>
              <a:spcBef>
                <a:spcPts val="1600"/>
              </a:spcBef>
              <a:spcAft>
                <a:spcPts val="0"/>
              </a:spcAft>
              <a:buClr>
                <a:schemeClr val="dk1"/>
              </a:buClr>
              <a:buSzPts val="1600"/>
              <a:buFont typeface="Nanum Gothic"/>
              <a:buChar char="●"/>
              <a:defRPr sz="1600">
                <a:solidFill>
                  <a:schemeClr val="dk1"/>
                </a:solidFill>
                <a:latin typeface="Nanum Gothic"/>
                <a:ea typeface="Nanum Gothic"/>
                <a:cs typeface="Nanum Gothic"/>
                <a:sym typeface="Nanum Gothic"/>
              </a:defRPr>
            </a:lvl7pPr>
            <a:lvl8pPr marL="3657600" lvl="7" indent="-330200">
              <a:lnSpc>
                <a:spcPct val="115000"/>
              </a:lnSpc>
              <a:spcBef>
                <a:spcPts val="1600"/>
              </a:spcBef>
              <a:spcAft>
                <a:spcPts val="0"/>
              </a:spcAft>
              <a:buClr>
                <a:schemeClr val="dk1"/>
              </a:buClr>
              <a:buSzPts val="1600"/>
              <a:buFont typeface="Nanum Gothic"/>
              <a:buChar char="○"/>
              <a:defRPr sz="1600">
                <a:solidFill>
                  <a:schemeClr val="dk1"/>
                </a:solidFill>
                <a:latin typeface="Nanum Gothic"/>
                <a:ea typeface="Nanum Gothic"/>
                <a:cs typeface="Nanum Gothic"/>
                <a:sym typeface="Nanum Gothic"/>
              </a:defRPr>
            </a:lvl8pPr>
            <a:lvl9pPr marL="4114800" lvl="8" indent="-330200">
              <a:lnSpc>
                <a:spcPct val="115000"/>
              </a:lnSpc>
              <a:spcBef>
                <a:spcPts val="1600"/>
              </a:spcBef>
              <a:spcAft>
                <a:spcPts val="1600"/>
              </a:spcAft>
              <a:buClr>
                <a:schemeClr val="dk1"/>
              </a:buClr>
              <a:buSzPts val="1600"/>
              <a:buFont typeface="Nanum Gothic"/>
              <a:buChar char="■"/>
              <a:defRPr sz="1600">
                <a:solidFill>
                  <a:schemeClr val="dk1"/>
                </a:solidFill>
                <a:latin typeface="Nanum Gothic"/>
                <a:ea typeface="Nanum Gothic"/>
                <a:cs typeface="Nanum Gothic"/>
                <a:sym typeface="Nanum Goth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8" r:id="rId6"/>
    <p:sldLayoutId id="2147483659" r:id="rId7"/>
    <p:sldLayoutId id="2147483665" r:id="rId8"/>
    <p:sldLayoutId id="2147483666" r:id="rId9"/>
    <p:sldLayoutId id="2147483668" r:id="rId10"/>
    <p:sldLayoutId id="2147483669" r:id="rId11"/>
    <p:sldLayoutId id="2147483670" r:id="rId12"/>
    <p:sldLayoutId id="2147483672" r:id="rId13"/>
    <p:sldLayoutId id="2147483673" r:id="rId14"/>
    <p:sldLayoutId id="2147483674" r:id="rId15"/>
    <p:sldLayoutId id="2147483676" r:id="rId16"/>
    <p:sldLayoutId id="2147483678" r:id="rId17"/>
    <p:sldLayoutId id="2147483681" r:id="rId18"/>
    <p:sldLayoutId id="2147483683" r:id="rId19"/>
    <p:sldLayoutId id="2147483689" r:id="rId20"/>
    <p:sldLayoutId id="2147483691" r:id="rId21"/>
    <p:sldLayoutId id="2147483694" r:id="rId22"/>
    <p:sldLayoutId id="2147483695" r:id="rId2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moodle.uwtsd.ac.uk/course/view.php?id=2146"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slide" Target="slide3.xml"/></Relationships>
</file>

<file path=ppt/slides/_rels/slide5.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11.xml"/><Relationship Id="rId4" Type="http://schemas.openxmlformats.org/officeDocument/2006/relationships/slide" Target="slide3.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slide" Target="slide3.xml"/></Relationships>
</file>

<file path=ppt/slides/_rels/slide10.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2.xml"/><Relationship Id="rId1" Type="http://schemas.openxmlformats.org/officeDocument/2006/relationships/slideLayout" Target="../slideLayouts/slideLayout10.xml"/><Relationship Id="rId4" Type="http://schemas.openxmlformats.org/officeDocument/2006/relationships/slide" Target="slide3.xml"/></Relationships>
</file>

<file path=ppt/slides/_rels/slide13.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5.xml"/><Relationship Id="rId1" Type="http://schemas.openxmlformats.org/officeDocument/2006/relationships/slideLayout" Target="../slideLayouts/slideLayout19.xml"/><Relationship Id="rId4" Type="http://schemas.openxmlformats.org/officeDocument/2006/relationships/slide" Target="slide3.xml"/></Relationships>
</file>

<file path=ppt/slides/_rels/slide1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6.xml"/><Relationship Id="rId1" Type="http://schemas.openxmlformats.org/officeDocument/2006/relationships/slideLayout" Target="../slideLayouts/slideLayout16.xml"/><Relationship Id="rId4" Type="http://schemas.openxmlformats.org/officeDocument/2006/relationships/slide" Target="slide3.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slide" Target="slide3.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20.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20.xml"/><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1.xml"/><Relationship Id="rId1" Type="http://schemas.openxmlformats.org/officeDocument/2006/relationships/slideLayout" Target="../slideLayouts/slideLayout12.xml"/><Relationship Id="rId4" Type="http://schemas.openxmlformats.org/officeDocument/2006/relationships/slide" Target="slide3.xml"/></Relationships>
</file>

<file path=ppt/slides/_rels/slide22.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22.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hyperlink" Target="https://www.alliedmarketresearch.com/luxury-travel-market" TargetMode="External"/><Relationship Id="rId2" Type="http://schemas.openxmlformats.org/officeDocument/2006/relationships/notesSlide" Target="../notesSlides/notesSlide24.xml"/><Relationship Id="rId1" Type="http://schemas.openxmlformats.org/officeDocument/2006/relationships/slideLayout" Target="../slideLayouts/slideLayout21.xml"/><Relationship Id="rId6" Type="http://schemas.openxmlformats.org/officeDocument/2006/relationships/hyperlink" Target="https://doi.org/10.1002/hrm.20108" TargetMode="External"/><Relationship Id="rId5" Type="http://schemas.openxmlformats.org/officeDocument/2006/relationships/hyperlink" Target="https://www.ritzcarlton.com/" TargetMode="External"/><Relationship Id="rId4" Type="http://schemas.openxmlformats.org/officeDocument/2006/relationships/hyperlink" Target="https://serve360.marriott.com/sustainable-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37"/>
        <p:cNvGrpSpPr/>
        <p:nvPr/>
      </p:nvGrpSpPr>
      <p:grpSpPr>
        <a:xfrm>
          <a:off x="0" y="0"/>
          <a:ext cx="0" cy="0"/>
          <a:chOff x="0" y="0"/>
          <a:chExt cx="0" cy="0"/>
        </a:xfrm>
      </p:grpSpPr>
      <p:cxnSp>
        <p:nvCxnSpPr>
          <p:cNvPr id="1944" name="Google Shape;1944;p107"/>
          <p:cNvCxnSpPr>
            <a:cxnSpLocks/>
          </p:cNvCxnSpPr>
          <p:nvPr/>
        </p:nvCxnSpPr>
        <p:spPr>
          <a:xfrm rot="10800000">
            <a:off x="713275" y="269100"/>
            <a:ext cx="6986100" cy="0"/>
          </a:xfrm>
          <a:prstGeom prst="straightConnector1">
            <a:avLst/>
          </a:prstGeom>
          <a:noFill/>
          <a:ln w="9525" cap="flat" cmpd="sng">
            <a:solidFill>
              <a:schemeClr val="dk1"/>
            </a:solidFill>
            <a:prstDash val="solid"/>
            <a:round/>
            <a:headEnd type="none" w="med" len="med"/>
            <a:tailEnd type="none" w="med" len="med"/>
          </a:ln>
        </p:spPr>
      </p:cxnSp>
      <p:cxnSp>
        <p:nvCxnSpPr>
          <p:cNvPr id="1946" name="Google Shape;1946;p107"/>
          <p:cNvCxnSpPr>
            <a:cxnSpLocks/>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grpSp>
        <p:nvGrpSpPr>
          <p:cNvPr id="1949" name="Google Shape;1949;p107"/>
          <p:cNvGrpSpPr/>
          <p:nvPr/>
        </p:nvGrpSpPr>
        <p:grpSpPr>
          <a:xfrm>
            <a:off x="2363273" y="1378850"/>
            <a:ext cx="542400" cy="547235"/>
            <a:chOff x="8114776" y="2711822"/>
            <a:chExt cx="316047" cy="316047"/>
          </a:xfrm>
        </p:grpSpPr>
        <p:sp>
          <p:nvSpPr>
            <p:cNvPr id="1950" name="Google Shape;1950;p107"/>
            <p:cNvSpPr/>
            <p:nvPr/>
          </p:nvSpPr>
          <p:spPr>
            <a:xfrm>
              <a:off x="8114776" y="2766629"/>
              <a:ext cx="316047" cy="261240"/>
            </a:xfrm>
            <a:custGeom>
              <a:avLst/>
              <a:gdLst/>
              <a:ahLst/>
              <a:cxnLst/>
              <a:rect l="l" t="t" r="r" b="b"/>
              <a:pathLst>
                <a:path w="9336" h="7717" extrusionOk="0">
                  <a:moveTo>
                    <a:pt x="7430" y="1096"/>
                  </a:moveTo>
                  <a:cubicBezTo>
                    <a:pt x="7883" y="1096"/>
                    <a:pt x="8240" y="1454"/>
                    <a:pt x="8240" y="1906"/>
                  </a:cubicBezTo>
                  <a:lnTo>
                    <a:pt x="8240" y="2001"/>
                  </a:lnTo>
                  <a:lnTo>
                    <a:pt x="6597" y="2001"/>
                  </a:lnTo>
                  <a:lnTo>
                    <a:pt x="6597" y="1906"/>
                  </a:lnTo>
                  <a:cubicBezTo>
                    <a:pt x="6597" y="1454"/>
                    <a:pt x="6978" y="1096"/>
                    <a:pt x="7430" y="1096"/>
                  </a:cubicBezTo>
                  <a:close/>
                  <a:moveTo>
                    <a:pt x="8788" y="2549"/>
                  </a:moveTo>
                  <a:lnTo>
                    <a:pt x="8788" y="3097"/>
                  </a:lnTo>
                  <a:lnTo>
                    <a:pt x="548" y="3097"/>
                  </a:lnTo>
                  <a:lnTo>
                    <a:pt x="548" y="2549"/>
                  </a:lnTo>
                  <a:close/>
                  <a:moveTo>
                    <a:pt x="8788" y="3644"/>
                  </a:moveTo>
                  <a:lnTo>
                    <a:pt x="8788" y="7169"/>
                  </a:lnTo>
                  <a:lnTo>
                    <a:pt x="548" y="7169"/>
                  </a:lnTo>
                  <a:lnTo>
                    <a:pt x="548" y="3644"/>
                  </a:lnTo>
                  <a:close/>
                  <a:moveTo>
                    <a:pt x="7145" y="1"/>
                  </a:moveTo>
                  <a:lnTo>
                    <a:pt x="7145" y="572"/>
                  </a:lnTo>
                  <a:cubicBezTo>
                    <a:pt x="6525" y="692"/>
                    <a:pt x="6049" y="1239"/>
                    <a:pt x="6049" y="1906"/>
                  </a:cubicBezTo>
                  <a:lnTo>
                    <a:pt x="6049" y="2001"/>
                  </a:lnTo>
                  <a:lnTo>
                    <a:pt x="0" y="2001"/>
                  </a:lnTo>
                  <a:lnTo>
                    <a:pt x="0" y="7717"/>
                  </a:lnTo>
                  <a:lnTo>
                    <a:pt x="9336" y="7717"/>
                  </a:lnTo>
                  <a:lnTo>
                    <a:pt x="9336" y="2001"/>
                  </a:lnTo>
                  <a:lnTo>
                    <a:pt x="8788" y="2001"/>
                  </a:lnTo>
                  <a:lnTo>
                    <a:pt x="8788" y="1906"/>
                  </a:lnTo>
                  <a:cubicBezTo>
                    <a:pt x="8788" y="1239"/>
                    <a:pt x="8312" y="692"/>
                    <a:pt x="7692" y="572"/>
                  </a:cubicBezTo>
                  <a:lnTo>
                    <a:pt x="769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107"/>
            <p:cNvSpPr/>
            <p:nvPr/>
          </p:nvSpPr>
          <p:spPr>
            <a:xfrm>
              <a:off x="8114776" y="2711822"/>
              <a:ext cx="166893" cy="104029"/>
            </a:xfrm>
            <a:custGeom>
              <a:avLst/>
              <a:gdLst/>
              <a:ahLst/>
              <a:cxnLst/>
              <a:rect l="l" t="t" r="r" b="b"/>
              <a:pathLst>
                <a:path w="4930" h="3073" extrusionOk="0">
                  <a:moveTo>
                    <a:pt x="1453" y="524"/>
                  </a:moveTo>
                  <a:lnTo>
                    <a:pt x="1453" y="1263"/>
                  </a:lnTo>
                  <a:lnTo>
                    <a:pt x="548" y="1263"/>
                  </a:lnTo>
                  <a:lnTo>
                    <a:pt x="548" y="524"/>
                  </a:lnTo>
                  <a:close/>
                  <a:moveTo>
                    <a:pt x="2929" y="524"/>
                  </a:moveTo>
                  <a:lnTo>
                    <a:pt x="2929" y="1263"/>
                  </a:lnTo>
                  <a:lnTo>
                    <a:pt x="2001" y="1263"/>
                  </a:lnTo>
                  <a:lnTo>
                    <a:pt x="2001" y="524"/>
                  </a:lnTo>
                  <a:close/>
                  <a:moveTo>
                    <a:pt x="4382" y="524"/>
                  </a:moveTo>
                  <a:lnTo>
                    <a:pt x="4382" y="1263"/>
                  </a:lnTo>
                  <a:lnTo>
                    <a:pt x="3477" y="1263"/>
                  </a:lnTo>
                  <a:lnTo>
                    <a:pt x="3477" y="524"/>
                  </a:lnTo>
                  <a:close/>
                  <a:moveTo>
                    <a:pt x="1453" y="1810"/>
                  </a:moveTo>
                  <a:lnTo>
                    <a:pt x="1453" y="2525"/>
                  </a:lnTo>
                  <a:lnTo>
                    <a:pt x="548" y="2525"/>
                  </a:lnTo>
                  <a:lnTo>
                    <a:pt x="548" y="1810"/>
                  </a:lnTo>
                  <a:close/>
                  <a:moveTo>
                    <a:pt x="2929" y="1810"/>
                  </a:moveTo>
                  <a:lnTo>
                    <a:pt x="2929" y="2525"/>
                  </a:lnTo>
                  <a:lnTo>
                    <a:pt x="2001" y="2525"/>
                  </a:lnTo>
                  <a:lnTo>
                    <a:pt x="2001" y="1810"/>
                  </a:lnTo>
                  <a:close/>
                  <a:moveTo>
                    <a:pt x="4382" y="1810"/>
                  </a:moveTo>
                  <a:lnTo>
                    <a:pt x="4382" y="2525"/>
                  </a:lnTo>
                  <a:lnTo>
                    <a:pt x="3477" y="2525"/>
                  </a:lnTo>
                  <a:lnTo>
                    <a:pt x="3477" y="1810"/>
                  </a:lnTo>
                  <a:close/>
                  <a:moveTo>
                    <a:pt x="0" y="1"/>
                  </a:moveTo>
                  <a:lnTo>
                    <a:pt x="0" y="3073"/>
                  </a:lnTo>
                  <a:lnTo>
                    <a:pt x="4930" y="3073"/>
                  </a:lnTo>
                  <a:lnTo>
                    <a:pt x="493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107"/>
            <p:cNvSpPr/>
            <p:nvPr/>
          </p:nvSpPr>
          <p:spPr>
            <a:xfrm>
              <a:off x="8238913" y="2914159"/>
              <a:ext cx="67773" cy="70989"/>
            </a:xfrm>
            <a:custGeom>
              <a:avLst/>
              <a:gdLst/>
              <a:ahLst/>
              <a:cxnLst/>
              <a:rect l="l" t="t" r="r" b="b"/>
              <a:pathLst>
                <a:path w="2002" h="2097" extrusionOk="0">
                  <a:moveTo>
                    <a:pt x="1" y="1"/>
                  </a:moveTo>
                  <a:lnTo>
                    <a:pt x="1" y="2097"/>
                  </a:lnTo>
                  <a:lnTo>
                    <a:pt x="548" y="2097"/>
                  </a:lnTo>
                  <a:lnTo>
                    <a:pt x="548" y="1335"/>
                  </a:lnTo>
                  <a:lnTo>
                    <a:pt x="1453" y="1335"/>
                  </a:lnTo>
                  <a:lnTo>
                    <a:pt x="1453" y="2097"/>
                  </a:lnTo>
                  <a:lnTo>
                    <a:pt x="2001" y="2097"/>
                  </a:lnTo>
                  <a:lnTo>
                    <a:pt x="2001" y="1"/>
                  </a:lnTo>
                  <a:lnTo>
                    <a:pt x="1453" y="1"/>
                  </a:lnTo>
                  <a:lnTo>
                    <a:pt x="1453" y="787"/>
                  </a:lnTo>
                  <a:lnTo>
                    <a:pt x="548" y="787"/>
                  </a:lnTo>
                  <a:lnTo>
                    <a:pt x="54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53" name="Google Shape;1953;p107"/>
          <p:cNvGrpSpPr/>
          <p:nvPr/>
        </p:nvGrpSpPr>
        <p:grpSpPr>
          <a:xfrm>
            <a:off x="6243200" y="2983158"/>
            <a:ext cx="543794" cy="548642"/>
            <a:chOff x="1400911" y="1492083"/>
            <a:chExt cx="316859" cy="316859"/>
          </a:xfrm>
        </p:grpSpPr>
        <p:sp>
          <p:nvSpPr>
            <p:cNvPr id="1954" name="Google Shape;1954;p107"/>
            <p:cNvSpPr/>
            <p:nvPr/>
          </p:nvSpPr>
          <p:spPr>
            <a:xfrm>
              <a:off x="1525049" y="1721027"/>
              <a:ext cx="68551" cy="87915"/>
            </a:xfrm>
            <a:custGeom>
              <a:avLst/>
              <a:gdLst/>
              <a:ahLst/>
              <a:cxnLst/>
              <a:rect l="l" t="t" r="r" b="b"/>
              <a:pathLst>
                <a:path w="2025" h="2597" extrusionOk="0">
                  <a:moveTo>
                    <a:pt x="1477" y="548"/>
                  </a:moveTo>
                  <a:lnTo>
                    <a:pt x="1477" y="1096"/>
                  </a:lnTo>
                  <a:lnTo>
                    <a:pt x="548" y="1096"/>
                  </a:lnTo>
                  <a:lnTo>
                    <a:pt x="548" y="548"/>
                  </a:lnTo>
                  <a:close/>
                  <a:moveTo>
                    <a:pt x="1" y="1"/>
                  </a:moveTo>
                  <a:lnTo>
                    <a:pt x="1" y="2596"/>
                  </a:lnTo>
                  <a:lnTo>
                    <a:pt x="548" y="2596"/>
                  </a:lnTo>
                  <a:lnTo>
                    <a:pt x="548" y="1644"/>
                  </a:lnTo>
                  <a:lnTo>
                    <a:pt x="1477" y="1644"/>
                  </a:lnTo>
                  <a:lnTo>
                    <a:pt x="1477" y="2596"/>
                  </a:lnTo>
                  <a:lnTo>
                    <a:pt x="2025" y="2596"/>
                  </a:lnTo>
                  <a:lnTo>
                    <a:pt x="2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107"/>
            <p:cNvSpPr/>
            <p:nvPr/>
          </p:nvSpPr>
          <p:spPr>
            <a:xfrm>
              <a:off x="1612117" y="1721027"/>
              <a:ext cx="68551" cy="87915"/>
            </a:xfrm>
            <a:custGeom>
              <a:avLst/>
              <a:gdLst/>
              <a:ahLst/>
              <a:cxnLst/>
              <a:rect l="l" t="t" r="r" b="b"/>
              <a:pathLst>
                <a:path w="2025" h="2597" extrusionOk="0">
                  <a:moveTo>
                    <a:pt x="1477" y="548"/>
                  </a:moveTo>
                  <a:lnTo>
                    <a:pt x="1477" y="1096"/>
                  </a:lnTo>
                  <a:lnTo>
                    <a:pt x="548" y="1096"/>
                  </a:lnTo>
                  <a:lnTo>
                    <a:pt x="548" y="548"/>
                  </a:lnTo>
                  <a:close/>
                  <a:moveTo>
                    <a:pt x="1" y="1"/>
                  </a:moveTo>
                  <a:lnTo>
                    <a:pt x="1" y="2596"/>
                  </a:lnTo>
                  <a:lnTo>
                    <a:pt x="548" y="2596"/>
                  </a:lnTo>
                  <a:lnTo>
                    <a:pt x="548" y="1644"/>
                  </a:lnTo>
                  <a:lnTo>
                    <a:pt x="1477" y="1644"/>
                  </a:lnTo>
                  <a:lnTo>
                    <a:pt x="1477" y="2596"/>
                  </a:lnTo>
                  <a:lnTo>
                    <a:pt x="2025" y="2596"/>
                  </a:lnTo>
                  <a:lnTo>
                    <a:pt x="2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107"/>
            <p:cNvSpPr/>
            <p:nvPr/>
          </p:nvSpPr>
          <p:spPr>
            <a:xfrm>
              <a:off x="1437980" y="1721027"/>
              <a:ext cx="68551" cy="87915"/>
            </a:xfrm>
            <a:custGeom>
              <a:avLst/>
              <a:gdLst/>
              <a:ahLst/>
              <a:cxnLst/>
              <a:rect l="l" t="t" r="r" b="b"/>
              <a:pathLst>
                <a:path w="2025" h="2597" extrusionOk="0">
                  <a:moveTo>
                    <a:pt x="1477" y="548"/>
                  </a:moveTo>
                  <a:lnTo>
                    <a:pt x="1477" y="1096"/>
                  </a:lnTo>
                  <a:lnTo>
                    <a:pt x="548" y="1096"/>
                  </a:lnTo>
                  <a:lnTo>
                    <a:pt x="548" y="548"/>
                  </a:lnTo>
                  <a:close/>
                  <a:moveTo>
                    <a:pt x="1" y="1"/>
                  </a:moveTo>
                  <a:lnTo>
                    <a:pt x="1" y="2596"/>
                  </a:lnTo>
                  <a:lnTo>
                    <a:pt x="548" y="2596"/>
                  </a:lnTo>
                  <a:lnTo>
                    <a:pt x="548" y="1644"/>
                  </a:lnTo>
                  <a:lnTo>
                    <a:pt x="1477" y="1644"/>
                  </a:lnTo>
                  <a:lnTo>
                    <a:pt x="1477" y="2596"/>
                  </a:lnTo>
                  <a:lnTo>
                    <a:pt x="2025" y="2596"/>
                  </a:lnTo>
                  <a:lnTo>
                    <a:pt x="20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107"/>
            <p:cNvSpPr/>
            <p:nvPr/>
          </p:nvSpPr>
          <p:spPr>
            <a:xfrm>
              <a:off x="1400911" y="1646856"/>
              <a:ext cx="316859" cy="162086"/>
            </a:xfrm>
            <a:custGeom>
              <a:avLst/>
              <a:gdLst/>
              <a:ahLst/>
              <a:cxnLst/>
              <a:rect l="l" t="t" r="r" b="b"/>
              <a:pathLst>
                <a:path w="9360" h="4788" extrusionOk="0">
                  <a:moveTo>
                    <a:pt x="8812" y="548"/>
                  </a:moveTo>
                  <a:lnTo>
                    <a:pt x="8812" y="1096"/>
                  </a:lnTo>
                  <a:lnTo>
                    <a:pt x="548" y="1096"/>
                  </a:lnTo>
                  <a:lnTo>
                    <a:pt x="548" y="548"/>
                  </a:lnTo>
                  <a:close/>
                  <a:moveTo>
                    <a:pt x="0" y="1"/>
                  </a:moveTo>
                  <a:lnTo>
                    <a:pt x="0" y="4787"/>
                  </a:lnTo>
                  <a:lnTo>
                    <a:pt x="548" y="4787"/>
                  </a:lnTo>
                  <a:lnTo>
                    <a:pt x="548" y="1644"/>
                  </a:lnTo>
                  <a:lnTo>
                    <a:pt x="8812" y="1644"/>
                  </a:lnTo>
                  <a:lnTo>
                    <a:pt x="8812" y="4787"/>
                  </a:lnTo>
                  <a:lnTo>
                    <a:pt x="9359" y="4787"/>
                  </a:lnTo>
                  <a:lnTo>
                    <a:pt x="935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107"/>
            <p:cNvSpPr/>
            <p:nvPr/>
          </p:nvSpPr>
          <p:spPr>
            <a:xfrm>
              <a:off x="1400911" y="1492083"/>
              <a:ext cx="316859" cy="137069"/>
            </a:xfrm>
            <a:custGeom>
              <a:avLst/>
              <a:gdLst/>
              <a:ahLst/>
              <a:cxnLst/>
              <a:rect l="l" t="t" r="r" b="b"/>
              <a:pathLst>
                <a:path w="9360" h="4049" extrusionOk="0">
                  <a:moveTo>
                    <a:pt x="8812" y="548"/>
                  </a:moveTo>
                  <a:lnTo>
                    <a:pt x="8812" y="834"/>
                  </a:lnTo>
                  <a:cubicBezTo>
                    <a:pt x="8812" y="977"/>
                    <a:pt x="8693" y="1096"/>
                    <a:pt x="8526" y="1096"/>
                  </a:cubicBezTo>
                  <a:lnTo>
                    <a:pt x="834" y="1096"/>
                  </a:lnTo>
                  <a:cubicBezTo>
                    <a:pt x="667" y="1096"/>
                    <a:pt x="548" y="977"/>
                    <a:pt x="548" y="834"/>
                  </a:cubicBezTo>
                  <a:lnTo>
                    <a:pt x="548" y="548"/>
                  </a:lnTo>
                  <a:close/>
                  <a:moveTo>
                    <a:pt x="2120" y="2715"/>
                  </a:moveTo>
                  <a:cubicBezTo>
                    <a:pt x="2263" y="2715"/>
                    <a:pt x="2405" y="2834"/>
                    <a:pt x="2405" y="2977"/>
                  </a:cubicBezTo>
                  <a:lnTo>
                    <a:pt x="2405" y="3120"/>
                  </a:lnTo>
                  <a:lnTo>
                    <a:pt x="1858" y="3120"/>
                  </a:lnTo>
                  <a:lnTo>
                    <a:pt x="1858" y="2977"/>
                  </a:lnTo>
                  <a:cubicBezTo>
                    <a:pt x="1858" y="2834"/>
                    <a:pt x="1977" y="2715"/>
                    <a:pt x="2120" y="2715"/>
                  </a:cubicBezTo>
                  <a:close/>
                  <a:moveTo>
                    <a:pt x="7240" y="2715"/>
                  </a:moveTo>
                  <a:cubicBezTo>
                    <a:pt x="7383" y="2715"/>
                    <a:pt x="7502" y="2834"/>
                    <a:pt x="7502" y="2977"/>
                  </a:cubicBezTo>
                  <a:lnTo>
                    <a:pt x="7502" y="3120"/>
                  </a:lnTo>
                  <a:lnTo>
                    <a:pt x="6954" y="3120"/>
                  </a:lnTo>
                  <a:lnTo>
                    <a:pt x="6954" y="2977"/>
                  </a:lnTo>
                  <a:cubicBezTo>
                    <a:pt x="6954" y="2834"/>
                    <a:pt x="7073" y="2715"/>
                    <a:pt x="7240" y="2715"/>
                  </a:cubicBezTo>
                  <a:close/>
                  <a:moveTo>
                    <a:pt x="4668" y="2715"/>
                  </a:moveTo>
                  <a:cubicBezTo>
                    <a:pt x="4835" y="2715"/>
                    <a:pt x="4954" y="2834"/>
                    <a:pt x="4954" y="2977"/>
                  </a:cubicBezTo>
                  <a:lnTo>
                    <a:pt x="4954" y="3477"/>
                  </a:lnTo>
                  <a:lnTo>
                    <a:pt x="4406" y="3477"/>
                  </a:lnTo>
                  <a:lnTo>
                    <a:pt x="4406" y="2977"/>
                  </a:lnTo>
                  <a:cubicBezTo>
                    <a:pt x="4406" y="2834"/>
                    <a:pt x="4525" y="2715"/>
                    <a:pt x="4668" y="2715"/>
                  </a:cubicBezTo>
                  <a:close/>
                  <a:moveTo>
                    <a:pt x="0" y="0"/>
                  </a:moveTo>
                  <a:lnTo>
                    <a:pt x="0" y="834"/>
                  </a:lnTo>
                  <a:cubicBezTo>
                    <a:pt x="0" y="1286"/>
                    <a:pt x="381" y="1644"/>
                    <a:pt x="834" y="1644"/>
                  </a:cubicBezTo>
                  <a:lnTo>
                    <a:pt x="1858" y="1644"/>
                  </a:lnTo>
                  <a:lnTo>
                    <a:pt x="1858" y="2191"/>
                  </a:lnTo>
                  <a:cubicBezTo>
                    <a:pt x="1524" y="2310"/>
                    <a:pt x="1310" y="2620"/>
                    <a:pt x="1310" y="2977"/>
                  </a:cubicBezTo>
                  <a:lnTo>
                    <a:pt x="1310" y="3668"/>
                  </a:lnTo>
                  <a:lnTo>
                    <a:pt x="2953" y="3668"/>
                  </a:lnTo>
                  <a:lnTo>
                    <a:pt x="2953" y="2977"/>
                  </a:lnTo>
                  <a:cubicBezTo>
                    <a:pt x="2953" y="2620"/>
                    <a:pt x="2715" y="2310"/>
                    <a:pt x="2405" y="2215"/>
                  </a:cubicBezTo>
                  <a:lnTo>
                    <a:pt x="2405" y="1644"/>
                  </a:lnTo>
                  <a:lnTo>
                    <a:pt x="4406" y="1644"/>
                  </a:lnTo>
                  <a:lnTo>
                    <a:pt x="4406" y="2215"/>
                  </a:lnTo>
                  <a:cubicBezTo>
                    <a:pt x="4096" y="2310"/>
                    <a:pt x="3858" y="2620"/>
                    <a:pt x="3858" y="2977"/>
                  </a:cubicBezTo>
                  <a:lnTo>
                    <a:pt x="3858" y="4049"/>
                  </a:lnTo>
                  <a:lnTo>
                    <a:pt x="5501" y="4049"/>
                  </a:lnTo>
                  <a:lnTo>
                    <a:pt x="5501" y="2977"/>
                  </a:lnTo>
                  <a:cubicBezTo>
                    <a:pt x="5501" y="2620"/>
                    <a:pt x="5263" y="2310"/>
                    <a:pt x="4954" y="2215"/>
                  </a:cubicBezTo>
                  <a:lnTo>
                    <a:pt x="4954" y="1644"/>
                  </a:lnTo>
                  <a:lnTo>
                    <a:pt x="6954" y="1644"/>
                  </a:lnTo>
                  <a:lnTo>
                    <a:pt x="6954" y="2215"/>
                  </a:lnTo>
                  <a:cubicBezTo>
                    <a:pt x="6644" y="2310"/>
                    <a:pt x="6406" y="2620"/>
                    <a:pt x="6406" y="2977"/>
                  </a:cubicBezTo>
                  <a:lnTo>
                    <a:pt x="6406" y="3668"/>
                  </a:lnTo>
                  <a:lnTo>
                    <a:pt x="8050" y="3668"/>
                  </a:lnTo>
                  <a:lnTo>
                    <a:pt x="8050" y="2977"/>
                  </a:lnTo>
                  <a:cubicBezTo>
                    <a:pt x="8050" y="2620"/>
                    <a:pt x="7835" y="2310"/>
                    <a:pt x="7502" y="2215"/>
                  </a:cubicBezTo>
                  <a:lnTo>
                    <a:pt x="7502" y="1644"/>
                  </a:lnTo>
                  <a:lnTo>
                    <a:pt x="8526" y="1644"/>
                  </a:lnTo>
                  <a:cubicBezTo>
                    <a:pt x="8978" y="1644"/>
                    <a:pt x="9359" y="1286"/>
                    <a:pt x="9359" y="834"/>
                  </a:cubicBezTo>
                  <a:lnTo>
                    <a:pt x="935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959" name="Google Shape;1959;p107"/>
          <p:cNvCxnSpPr/>
          <p:nvPr/>
        </p:nvCxnSpPr>
        <p:spPr>
          <a:xfrm>
            <a:off x="1594675" y="2571675"/>
            <a:ext cx="5954700" cy="0"/>
          </a:xfrm>
          <a:prstGeom prst="straightConnector1">
            <a:avLst/>
          </a:prstGeom>
          <a:noFill/>
          <a:ln w="9525" cap="flat" cmpd="sng">
            <a:solidFill>
              <a:schemeClr val="dk1"/>
            </a:solidFill>
            <a:prstDash val="solid"/>
            <a:round/>
            <a:headEnd type="none" w="med" len="med"/>
            <a:tailEnd type="none" w="med" len="med"/>
          </a:ln>
        </p:spPr>
      </p:cxnSp>
      <p:sp>
        <p:nvSpPr>
          <p:cNvPr id="1960" name="Google Shape;1960;p107">
            <a:hlinkClick r:id="rId3"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107">
            <a:hlinkClick r:id="rId3"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107">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107">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560;p63">
            <a:extLst>
              <a:ext uri="{FF2B5EF4-FFF2-40B4-BE49-F238E27FC236}">
                <a16:creationId xmlns:a16="http://schemas.microsoft.com/office/drawing/2014/main" id="{F5C1AE54-2BEF-BDC0-3FB2-67C3B520D83B}"/>
              </a:ext>
            </a:extLst>
          </p:cNvPr>
          <p:cNvSpPr txBox="1">
            <a:spLocks/>
          </p:cNvSpPr>
          <p:nvPr/>
        </p:nvSpPr>
        <p:spPr>
          <a:xfrm>
            <a:off x="1285876" y="379972"/>
            <a:ext cx="6572247" cy="2127489"/>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ctr"/>
            <a:r>
              <a:rPr lang="en-GB" sz="3200" dirty="0">
                <a:solidFill>
                  <a:schemeClr val="tx1"/>
                </a:solidFill>
              </a:rPr>
              <a:t>The role and importance of quality service, hospitality, and guest services within the hotel industry  </a:t>
            </a:r>
          </a:p>
        </p:txBody>
      </p:sp>
      <p:sp>
        <p:nvSpPr>
          <p:cNvPr id="13" name="Google Shape;560;p63">
            <a:extLst>
              <a:ext uri="{FF2B5EF4-FFF2-40B4-BE49-F238E27FC236}">
                <a16:creationId xmlns:a16="http://schemas.microsoft.com/office/drawing/2014/main" id="{555D4DA0-3E5E-5887-547B-3696B0AF575F}"/>
              </a:ext>
            </a:extLst>
          </p:cNvPr>
          <p:cNvSpPr txBox="1">
            <a:spLocks/>
          </p:cNvSpPr>
          <p:nvPr/>
        </p:nvSpPr>
        <p:spPr>
          <a:xfrm>
            <a:off x="1692585" y="2691324"/>
            <a:ext cx="6006790" cy="692069"/>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4500"/>
              <a:buFont typeface="Abhaya Libre"/>
              <a:buNone/>
              <a:defRPr sz="4500" b="1" i="0" u="none" strike="noStrike" cap="none">
                <a:solidFill>
                  <a:schemeClr val="dk2"/>
                </a:solidFill>
                <a:latin typeface="Abhaya Libre"/>
                <a:ea typeface="Abhaya Libre"/>
                <a:cs typeface="Abhaya Libre"/>
                <a:sym typeface="Abhaya Libre"/>
              </a:defRPr>
            </a:lvl1pPr>
            <a:lvl2pPr marR="0" lvl="1" algn="r" rtl="0">
              <a:lnSpc>
                <a:spcPct val="100000"/>
              </a:lnSpc>
              <a:spcBef>
                <a:spcPts val="0"/>
              </a:spcBef>
              <a:spcAft>
                <a:spcPts val="0"/>
              </a:spcAft>
              <a:buClr>
                <a:schemeClr val="dk1"/>
              </a:buClr>
              <a:buSzPts val="4500"/>
              <a:buFont typeface="Abhaya Libre"/>
              <a:buNone/>
              <a:defRPr sz="4500" b="0" i="0" u="none" strike="noStrike" cap="none">
                <a:solidFill>
                  <a:schemeClr val="dk1"/>
                </a:solidFill>
                <a:latin typeface="Abhaya Libre"/>
                <a:ea typeface="Abhaya Libre"/>
                <a:cs typeface="Abhaya Libre"/>
                <a:sym typeface="Abhaya Libre"/>
              </a:defRPr>
            </a:lvl2pPr>
            <a:lvl3pPr marR="0" lvl="2" algn="r" rtl="0">
              <a:lnSpc>
                <a:spcPct val="100000"/>
              </a:lnSpc>
              <a:spcBef>
                <a:spcPts val="0"/>
              </a:spcBef>
              <a:spcAft>
                <a:spcPts val="0"/>
              </a:spcAft>
              <a:buClr>
                <a:schemeClr val="dk1"/>
              </a:buClr>
              <a:buSzPts val="4500"/>
              <a:buFont typeface="Abhaya Libre"/>
              <a:buNone/>
              <a:defRPr sz="4500" b="0" i="0" u="none" strike="noStrike" cap="none">
                <a:solidFill>
                  <a:schemeClr val="dk1"/>
                </a:solidFill>
                <a:latin typeface="Abhaya Libre"/>
                <a:ea typeface="Abhaya Libre"/>
                <a:cs typeface="Abhaya Libre"/>
                <a:sym typeface="Abhaya Libre"/>
              </a:defRPr>
            </a:lvl3pPr>
            <a:lvl4pPr marR="0" lvl="3" algn="r" rtl="0">
              <a:lnSpc>
                <a:spcPct val="100000"/>
              </a:lnSpc>
              <a:spcBef>
                <a:spcPts val="0"/>
              </a:spcBef>
              <a:spcAft>
                <a:spcPts val="0"/>
              </a:spcAft>
              <a:buClr>
                <a:schemeClr val="dk1"/>
              </a:buClr>
              <a:buSzPts val="4500"/>
              <a:buFont typeface="Abhaya Libre"/>
              <a:buNone/>
              <a:defRPr sz="4500" b="0" i="0" u="none" strike="noStrike" cap="none">
                <a:solidFill>
                  <a:schemeClr val="dk1"/>
                </a:solidFill>
                <a:latin typeface="Abhaya Libre"/>
                <a:ea typeface="Abhaya Libre"/>
                <a:cs typeface="Abhaya Libre"/>
                <a:sym typeface="Abhaya Libre"/>
              </a:defRPr>
            </a:lvl4pPr>
            <a:lvl5pPr marR="0" lvl="4" algn="r" rtl="0">
              <a:lnSpc>
                <a:spcPct val="100000"/>
              </a:lnSpc>
              <a:spcBef>
                <a:spcPts val="0"/>
              </a:spcBef>
              <a:spcAft>
                <a:spcPts val="0"/>
              </a:spcAft>
              <a:buClr>
                <a:schemeClr val="dk1"/>
              </a:buClr>
              <a:buSzPts val="4500"/>
              <a:buFont typeface="Abhaya Libre"/>
              <a:buNone/>
              <a:defRPr sz="4500" b="0" i="0" u="none" strike="noStrike" cap="none">
                <a:solidFill>
                  <a:schemeClr val="dk1"/>
                </a:solidFill>
                <a:latin typeface="Abhaya Libre"/>
                <a:ea typeface="Abhaya Libre"/>
                <a:cs typeface="Abhaya Libre"/>
                <a:sym typeface="Abhaya Libre"/>
              </a:defRPr>
            </a:lvl5pPr>
            <a:lvl6pPr marR="0" lvl="5" algn="r" rtl="0">
              <a:lnSpc>
                <a:spcPct val="100000"/>
              </a:lnSpc>
              <a:spcBef>
                <a:spcPts val="0"/>
              </a:spcBef>
              <a:spcAft>
                <a:spcPts val="0"/>
              </a:spcAft>
              <a:buClr>
                <a:schemeClr val="dk1"/>
              </a:buClr>
              <a:buSzPts val="4500"/>
              <a:buFont typeface="Abhaya Libre"/>
              <a:buNone/>
              <a:defRPr sz="4500" b="0" i="0" u="none" strike="noStrike" cap="none">
                <a:solidFill>
                  <a:schemeClr val="dk1"/>
                </a:solidFill>
                <a:latin typeface="Abhaya Libre"/>
                <a:ea typeface="Abhaya Libre"/>
                <a:cs typeface="Abhaya Libre"/>
                <a:sym typeface="Abhaya Libre"/>
              </a:defRPr>
            </a:lvl6pPr>
            <a:lvl7pPr marR="0" lvl="6" algn="r" rtl="0">
              <a:lnSpc>
                <a:spcPct val="100000"/>
              </a:lnSpc>
              <a:spcBef>
                <a:spcPts val="0"/>
              </a:spcBef>
              <a:spcAft>
                <a:spcPts val="0"/>
              </a:spcAft>
              <a:buClr>
                <a:schemeClr val="dk1"/>
              </a:buClr>
              <a:buSzPts val="4500"/>
              <a:buFont typeface="Abhaya Libre"/>
              <a:buNone/>
              <a:defRPr sz="4500" b="0" i="0" u="none" strike="noStrike" cap="none">
                <a:solidFill>
                  <a:schemeClr val="dk1"/>
                </a:solidFill>
                <a:latin typeface="Abhaya Libre"/>
                <a:ea typeface="Abhaya Libre"/>
                <a:cs typeface="Abhaya Libre"/>
                <a:sym typeface="Abhaya Libre"/>
              </a:defRPr>
            </a:lvl7pPr>
            <a:lvl8pPr marR="0" lvl="7" algn="r" rtl="0">
              <a:lnSpc>
                <a:spcPct val="100000"/>
              </a:lnSpc>
              <a:spcBef>
                <a:spcPts val="0"/>
              </a:spcBef>
              <a:spcAft>
                <a:spcPts val="0"/>
              </a:spcAft>
              <a:buClr>
                <a:schemeClr val="dk1"/>
              </a:buClr>
              <a:buSzPts val="4500"/>
              <a:buFont typeface="Abhaya Libre"/>
              <a:buNone/>
              <a:defRPr sz="4500" b="0" i="0" u="none" strike="noStrike" cap="none">
                <a:solidFill>
                  <a:schemeClr val="dk1"/>
                </a:solidFill>
                <a:latin typeface="Abhaya Libre"/>
                <a:ea typeface="Abhaya Libre"/>
                <a:cs typeface="Abhaya Libre"/>
                <a:sym typeface="Abhaya Libre"/>
              </a:defRPr>
            </a:lvl8pPr>
            <a:lvl9pPr marR="0" lvl="8" algn="r" rtl="0">
              <a:lnSpc>
                <a:spcPct val="100000"/>
              </a:lnSpc>
              <a:spcBef>
                <a:spcPts val="0"/>
              </a:spcBef>
              <a:spcAft>
                <a:spcPts val="0"/>
              </a:spcAft>
              <a:buClr>
                <a:schemeClr val="dk1"/>
              </a:buClr>
              <a:buSzPts val="4500"/>
              <a:buFont typeface="Abhaya Libre"/>
              <a:buNone/>
              <a:defRPr sz="4500" b="0" i="0" u="none" strike="noStrike" cap="none">
                <a:solidFill>
                  <a:schemeClr val="dk1"/>
                </a:solidFill>
                <a:latin typeface="Abhaya Libre"/>
                <a:ea typeface="Abhaya Libre"/>
                <a:cs typeface="Abhaya Libre"/>
                <a:sym typeface="Abhaya Libre"/>
              </a:defRPr>
            </a:lvl9pPr>
          </a:lstStyle>
          <a:p>
            <a:pPr algn="l" fontAlgn="ctr"/>
            <a:r>
              <a:rPr lang="en-GB" sz="2000" dirty="0">
                <a:solidFill>
                  <a:schemeClr val="tx1"/>
                </a:solidFill>
                <a:effectLst/>
                <a:latin typeface="Abhaya Libre" panose="020B0604020202020204" charset="0"/>
                <a:cs typeface="Abhaya Libre" panose="020B0604020202020204" charset="0"/>
                <a:hlinkClick r:id="rId4">
                  <a:extLst>
                    <a:ext uri="{A12FA001-AC4F-418D-AE19-62706E023703}">
                      <ahyp:hlinkClr xmlns:ahyp="http://schemas.microsoft.com/office/drawing/2018/hyperlinkcolor" val="tx"/>
                    </a:ext>
                  </a:extLst>
                </a:hlinkClick>
              </a:rPr>
              <a:t>Hospitality and Guest Service Management (BMIH4003)</a:t>
            </a:r>
          </a:p>
        </p:txBody>
      </p:sp>
      <p:sp>
        <p:nvSpPr>
          <p:cNvPr id="14" name="Google Shape;561;p63">
            <a:extLst>
              <a:ext uri="{FF2B5EF4-FFF2-40B4-BE49-F238E27FC236}">
                <a16:creationId xmlns:a16="http://schemas.microsoft.com/office/drawing/2014/main" id="{DAED95F9-3AAD-D5DD-7933-EF85B796AB10}"/>
              </a:ext>
            </a:extLst>
          </p:cNvPr>
          <p:cNvSpPr txBox="1">
            <a:spLocks noGrp="1"/>
          </p:cNvSpPr>
          <p:nvPr>
            <p:ph type="subTitle" idx="1"/>
          </p:nvPr>
        </p:nvSpPr>
        <p:spPr>
          <a:xfrm>
            <a:off x="1444625" y="3972775"/>
            <a:ext cx="3933066" cy="640198"/>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b="1" dirty="0">
                <a:latin typeface="Abhaya Libre" panose="020B0604020202020204" charset="0"/>
                <a:cs typeface="Abhaya Libre" panose="020B0604020202020204" charset="0"/>
              </a:rPr>
              <a:t>Svetla Dinkova</a:t>
            </a:r>
          </a:p>
          <a:p>
            <a:pPr marL="0" lvl="0" indent="0" algn="l" rtl="0">
              <a:spcBef>
                <a:spcPts val="0"/>
              </a:spcBef>
              <a:spcAft>
                <a:spcPts val="0"/>
              </a:spcAft>
              <a:buNone/>
            </a:pPr>
            <a:r>
              <a:rPr lang="en" b="1" dirty="0">
                <a:latin typeface="Abhaya Libre" panose="020B0604020202020204" charset="0"/>
                <a:cs typeface="Abhaya Libre" panose="020B0604020202020204" charset="0"/>
              </a:rPr>
              <a:t>Student Number: </a:t>
            </a:r>
            <a:r>
              <a:rPr lang="en-GB" sz="1800" dirty="0">
                <a:effectLst/>
                <a:latin typeface="Abhaya Libre" panose="020B0604020202020204" charset="0"/>
                <a:ea typeface="Calibri" panose="020F0502020204030204" pitchFamily="34" charset="0"/>
                <a:cs typeface="Abhaya Libre" panose="020B0604020202020204" charset="0"/>
              </a:rPr>
              <a:t>2209101</a:t>
            </a:r>
            <a:endParaRPr lang="bg-BG" sz="1800" dirty="0">
              <a:effectLst/>
              <a:latin typeface="Abhaya Libre" panose="020B0604020202020204" charset="0"/>
              <a:ea typeface="Calibri" panose="020F0502020204030204" pitchFamily="34" charset="0"/>
              <a:cs typeface="Abhaya Libre" panose="020B0604020202020204" charset="0"/>
            </a:endParaRPr>
          </a:p>
          <a:p>
            <a:pPr marL="0" lvl="0" indent="0" algn="l" rtl="0">
              <a:spcBef>
                <a:spcPts val="0"/>
              </a:spcBef>
              <a:spcAft>
                <a:spcPts val="0"/>
              </a:spcAft>
              <a:buNone/>
            </a:pPr>
            <a:r>
              <a:rPr lang="en-GB" dirty="0">
                <a:latin typeface="Abhaya Libre" panose="020B0604020202020204" charset="0"/>
                <a:cs typeface="Abhaya Libre" panose="020B0604020202020204" charset="0"/>
              </a:rPr>
              <a:t>Tutor name: Muhammad </a:t>
            </a:r>
            <a:r>
              <a:rPr lang="en-GB" dirty="0" err="1">
                <a:latin typeface="Abhaya Libre" panose="020B0604020202020204" charset="0"/>
                <a:cs typeface="Abhaya Libre" panose="020B0604020202020204" charset="0"/>
              </a:rPr>
              <a:t>Cassamo</a:t>
            </a:r>
            <a:endParaRPr b="1" dirty="0">
              <a:latin typeface="Abhaya Libre" panose="020B0604020202020204" charset="0"/>
              <a:cs typeface="Abhaya Libre" panose="020B060402020202020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Shape 366"/>
        <p:cNvGrpSpPr/>
        <p:nvPr/>
      </p:nvGrpSpPr>
      <p:grpSpPr>
        <a:xfrm>
          <a:off x="0" y="0"/>
          <a:ext cx="0" cy="0"/>
          <a:chOff x="0" y="0"/>
          <a:chExt cx="0" cy="0"/>
        </a:xfrm>
      </p:grpSpPr>
      <p:sp>
        <p:nvSpPr>
          <p:cNvPr id="368" name="Google Shape;368;p54"/>
          <p:cNvSpPr txBox="1">
            <a:spLocks noGrp="1"/>
          </p:cNvSpPr>
          <p:nvPr>
            <p:ph type="ctrTitle"/>
          </p:nvPr>
        </p:nvSpPr>
        <p:spPr>
          <a:xfrm>
            <a:off x="1371600" y="1657350"/>
            <a:ext cx="6400800" cy="14631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sz="5400" dirty="0"/>
              <a:t>THE</a:t>
            </a:r>
            <a:r>
              <a:rPr lang="en" sz="5400" dirty="0">
                <a:solidFill>
                  <a:schemeClr val="dk2"/>
                </a:solidFill>
              </a:rPr>
              <a:t> RITZ-CARLTON </a:t>
            </a:r>
            <a:br>
              <a:rPr lang="en" sz="2250" dirty="0"/>
            </a:br>
            <a:r>
              <a:rPr lang="en" sz="2250" dirty="0"/>
              <a:t>A part of Marriott International</a:t>
            </a:r>
            <a:endParaRPr sz="2250" dirty="0">
              <a:solidFill>
                <a:schemeClr val="dk2"/>
              </a:solidFill>
            </a:endParaRPr>
          </a:p>
        </p:txBody>
      </p:sp>
      <p:sp>
        <p:nvSpPr>
          <p:cNvPr id="369" name="Google Shape;369;p54"/>
          <p:cNvSpPr txBox="1">
            <a:spLocks noGrp="1"/>
          </p:cNvSpPr>
          <p:nvPr>
            <p:ph type="ctrTitle"/>
          </p:nvPr>
        </p:nvSpPr>
        <p:spPr>
          <a:xfrm>
            <a:off x="3657600" y="3120450"/>
            <a:ext cx="1828800" cy="274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sz="1600" b="0" dirty="0">
                <a:solidFill>
                  <a:schemeClr val="dk2"/>
                </a:solidFill>
              </a:rPr>
              <a:t>· SINCE 1983·</a:t>
            </a:r>
            <a:endParaRPr sz="1600" b="0" dirty="0">
              <a:solidFill>
                <a:schemeClr val="dk2"/>
              </a:solidFill>
            </a:endParaRPr>
          </a:p>
        </p:txBody>
      </p:sp>
      <p:sp>
        <p:nvSpPr>
          <p:cNvPr id="370" name="Google Shape;370;p54"/>
          <p:cNvSpPr txBox="1">
            <a:spLocks noGrp="1"/>
          </p:cNvSpPr>
          <p:nvPr>
            <p:ph type="ctrTitle"/>
          </p:nvPr>
        </p:nvSpPr>
        <p:spPr>
          <a:xfrm>
            <a:off x="7699374" y="198150"/>
            <a:ext cx="872197" cy="173550"/>
          </a:xfrm>
          <a:prstGeom prst="rect">
            <a:avLst/>
          </a:prstGeom>
        </p:spPr>
        <p:txBody>
          <a:bodyPr spcFirstLastPara="1" wrap="square" lIns="0" tIns="0" rIns="0" bIns="0" anchor="ctr" anchorCtr="0">
            <a:noAutofit/>
          </a:bodyPr>
          <a:lstStyle/>
          <a:p>
            <a:pPr marL="0" lvl="0" indent="0" algn="r" rtl="0">
              <a:spcBef>
                <a:spcPts val="0"/>
              </a:spcBef>
              <a:spcAft>
                <a:spcPts val="0"/>
              </a:spcAft>
              <a:buNone/>
            </a:pPr>
            <a:r>
              <a:rPr lang="en-GB" sz="800" dirty="0">
                <a:solidFill>
                  <a:schemeClr val="dk2"/>
                </a:solidFill>
              </a:rPr>
              <a:t>THE RITZ-CARLTON</a:t>
            </a:r>
            <a:endParaRPr sz="800" dirty="0">
              <a:solidFill>
                <a:schemeClr val="dk2"/>
              </a:solidFill>
            </a:endParaRPr>
          </a:p>
        </p:txBody>
      </p:sp>
      <p:cxnSp>
        <p:nvCxnSpPr>
          <p:cNvPr id="371" name="Google Shape;371;p54"/>
          <p:cNvCxnSpPr>
            <a:cxnSpLocks/>
            <a:stCxn id="370" idx="1"/>
          </p:cNvCxnSpPr>
          <p:nvPr/>
        </p:nvCxnSpPr>
        <p:spPr>
          <a:xfrm flipH="1" flipV="1">
            <a:off x="713275" y="269100"/>
            <a:ext cx="6986099" cy="15825"/>
          </a:xfrm>
          <a:prstGeom prst="straightConnector1">
            <a:avLst/>
          </a:prstGeom>
          <a:noFill/>
          <a:ln w="9525" cap="flat" cmpd="sng">
            <a:solidFill>
              <a:schemeClr val="dk2"/>
            </a:solidFill>
            <a:prstDash val="solid"/>
            <a:round/>
            <a:headEnd type="none" w="med" len="med"/>
            <a:tailEnd type="none" w="med" len="med"/>
          </a:ln>
        </p:spPr>
      </p:cxnSp>
      <p:sp>
        <p:nvSpPr>
          <p:cNvPr id="372" name="Google Shape;372;p54"/>
          <p:cNvSpPr txBox="1">
            <a:spLocks noGrp="1"/>
          </p:cNvSpPr>
          <p:nvPr>
            <p:ph type="ctrTitle"/>
          </p:nvPr>
        </p:nvSpPr>
        <p:spPr>
          <a:xfrm>
            <a:off x="713225" y="4803300"/>
            <a:ext cx="731400" cy="1419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sz="800" dirty="0">
                <a:solidFill>
                  <a:schemeClr val="dk2"/>
                </a:solidFill>
              </a:rPr>
              <a:t>SINCE 1983</a:t>
            </a:r>
            <a:endParaRPr sz="800" dirty="0">
              <a:solidFill>
                <a:schemeClr val="dk2"/>
              </a:solidFill>
            </a:endParaRPr>
          </a:p>
        </p:txBody>
      </p:sp>
      <p:cxnSp>
        <p:nvCxnSpPr>
          <p:cNvPr id="373" name="Google Shape;373;p54"/>
          <p:cNvCxnSpPr>
            <a:stCxn id="372" idx="3"/>
          </p:cNvCxnSpPr>
          <p:nvPr/>
        </p:nvCxnSpPr>
        <p:spPr>
          <a:xfrm>
            <a:off x="1444625" y="4874250"/>
            <a:ext cx="6984300" cy="0"/>
          </a:xfrm>
          <a:prstGeom prst="straightConnector1">
            <a:avLst/>
          </a:prstGeom>
          <a:noFill/>
          <a:ln w="9525" cap="flat" cmpd="sng">
            <a:solidFill>
              <a:schemeClr val="dk2"/>
            </a:solidFill>
            <a:prstDash val="solid"/>
            <a:round/>
            <a:headEnd type="none" w="med" len="med"/>
            <a:tailEnd type="none" w="med" len="med"/>
          </a:ln>
        </p:spPr>
      </p:cxnSp>
    </p:spTree>
    <p:extLst>
      <p:ext uri="{BB962C8B-B14F-4D97-AF65-F5344CB8AC3E}">
        <p14:creationId xmlns:p14="http://schemas.microsoft.com/office/powerpoint/2010/main" val="3757001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56"/>
          <p:cNvSpPr txBox="1">
            <a:spLocks noGrp="1"/>
          </p:cNvSpPr>
          <p:nvPr>
            <p:ph type="title" idx="8"/>
          </p:nvPr>
        </p:nvSpPr>
        <p:spPr>
          <a:xfrm>
            <a:off x="601362" y="1612127"/>
            <a:ext cx="655389"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·01·</a:t>
            </a:r>
            <a:endParaRPr dirty="0"/>
          </a:p>
        </p:txBody>
      </p:sp>
      <p:sp>
        <p:nvSpPr>
          <p:cNvPr id="393" name="Google Shape;393;p56"/>
          <p:cNvSpPr txBox="1">
            <a:spLocks noGrp="1"/>
          </p:cNvSpPr>
          <p:nvPr>
            <p:ph type="title" idx="15"/>
          </p:nvPr>
        </p:nvSpPr>
        <p:spPr>
          <a:xfrm>
            <a:off x="720000" y="395625"/>
            <a:ext cx="7704000" cy="4572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dirty="0"/>
              <a:t>TABLE OF CONTENT</a:t>
            </a:r>
            <a:endParaRPr dirty="0"/>
          </a:p>
        </p:txBody>
      </p:sp>
      <p:sp>
        <p:nvSpPr>
          <p:cNvPr id="394" name="Google Shape;394;p56"/>
          <p:cNvSpPr txBox="1">
            <a:spLocks noGrp="1"/>
          </p:cNvSpPr>
          <p:nvPr>
            <p:ph type="subTitle" idx="1"/>
          </p:nvPr>
        </p:nvSpPr>
        <p:spPr>
          <a:xfrm>
            <a:off x="2020896" y="2216839"/>
            <a:ext cx="15546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CUSTOMERS</a:t>
            </a:r>
            <a:endParaRPr dirty="0"/>
          </a:p>
        </p:txBody>
      </p:sp>
      <p:sp>
        <p:nvSpPr>
          <p:cNvPr id="395" name="Google Shape;395;p56"/>
          <p:cNvSpPr txBox="1">
            <a:spLocks noGrp="1"/>
          </p:cNvSpPr>
          <p:nvPr>
            <p:ph type="subTitle" idx="2"/>
          </p:nvPr>
        </p:nvSpPr>
        <p:spPr>
          <a:xfrm>
            <a:off x="3789130" y="3104274"/>
            <a:ext cx="1554600" cy="6111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Gold standard and facilities</a:t>
            </a:r>
            <a:endParaRPr dirty="0"/>
          </a:p>
        </p:txBody>
      </p:sp>
      <p:sp>
        <p:nvSpPr>
          <p:cNvPr id="396" name="Google Shape;396;p56"/>
          <p:cNvSpPr txBox="1">
            <a:spLocks noGrp="1"/>
          </p:cNvSpPr>
          <p:nvPr>
            <p:ph type="title"/>
          </p:nvPr>
        </p:nvSpPr>
        <p:spPr>
          <a:xfrm>
            <a:off x="4282816" y="1620672"/>
            <a:ext cx="6417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·03·</a:t>
            </a:r>
            <a:endParaRPr dirty="0"/>
          </a:p>
        </p:txBody>
      </p:sp>
      <p:sp>
        <p:nvSpPr>
          <p:cNvPr id="397" name="Google Shape;397;p56"/>
          <p:cNvSpPr txBox="1">
            <a:spLocks noGrp="1"/>
          </p:cNvSpPr>
          <p:nvPr>
            <p:ph type="subTitle" idx="3"/>
          </p:nvPr>
        </p:nvSpPr>
        <p:spPr>
          <a:xfrm>
            <a:off x="5628827" y="2208373"/>
            <a:ext cx="15546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HOSPITALITY</a:t>
            </a:r>
            <a:endParaRPr dirty="0"/>
          </a:p>
        </p:txBody>
      </p:sp>
      <p:sp>
        <p:nvSpPr>
          <p:cNvPr id="398" name="Google Shape;398;p56"/>
          <p:cNvSpPr txBox="1">
            <a:spLocks noGrp="1"/>
          </p:cNvSpPr>
          <p:nvPr>
            <p:ph type="subTitle" idx="4"/>
          </p:nvPr>
        </p:nvSpPr>
        <p:spPr>
          <a:xfrm>
            <a:off x="5643122" y="3287027"/>
            <a:ext cx="1554600" cy="6111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GB" dirty="0"/>
              <a:t>Reliability and efficiency</a:t>
            </a:r>
          </a:p>
          <a:p>
            <a:pPr marL="0" lvl="0" indent="0" algn="ctr" rtl="0">
              <a:spcBef>
                <a:spcPts val="0"/>
              </a:spcBef>
              <a:spcAft>
                <a:spcPts val="0"/>
              </a:spcAft>
              <a:buNone/>
            </a:pPr>
            <a:endParaRPr lang="en-GB" dirty="0"/>
          </a:p>
          <a:p>
            <a:pPr marL="0" lvl="0" indent="0" algn="ctr" rtl="0">
              <a:spcBef>
                <a:spcPts val="0"/>
              </a:spcBef>
              <a:spcAft>
                <a:spcPts val="0"/>
              </a:spcAft>
              <a:buNone/>
            </a:pPr>
            <a:endParaRPr dirty="0"/>
          </a:p>
        </p:txBody>
      </p:sp>
      <p:sp>
        <p:nvSpPr>
          <p:cNvPr id="399" name="Google Shape;399;p56"/>
          <p:cNvSpPr txBox="1">
            <a:spLocks noGrp="1"/>
          </p:cNvSpPr>
          <p:nvPr>
            <p:ph type="title" idx="5"/>
          </p:nvPr>
        </p:nvSpPr>
        <p:spPr>
          <a:xfrm>
            <a:off x="6066419" y="1620672"/>
            <a:ext cx="6417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·04·</a:t>
            </a:r>
            <a:endParaRPr dirty="0"/>
          </a:p>
        </p:txBody>
      </p:sp>
      <p:sp>
        <p:nvSpPr>
          <p:cNvPr id="400" name="Google Shape;400;p56"/>
          <p:cNvSpPr txBox="1">
            <a:spLocks noGrp="1"/>
          </p:cNvSpPr>
          <p:nvPr>
            <p:ph type="subTitle" idx="6"/>
          </p:nvPr>
        </p:nvSpPr>
        <p:spPr>
          <a:xfrm>
            <a:off x="160208" y="2208373"/>
            <a:ext cx="15546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COMPANY</a:t>
            </a:r>
            <a:endParaRPr dirty="0"/>
          </a:p>
        </p:txBody>
      </p:sp>
      <p:sp>
        <p:nvSpPr>
          <p:cNvPr id="401" name="Google Shape;401;p56"/>
          <p:cNvSpPr txBox="1">
            <a:spLocks noGrp="1"/>
          </p:cNvSpPr>
          <p:nvPr>
            <p:ph type="subTitle" idx="7"/>
          </p:nvPr>
        </p:nvSpPr>
        <p:spPr>
          <a:xfrm>
            <a:off x="81188" y="3163044"/>
            <a:ext cx="1554600" cy="6111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Foundation and history</a:t>
            </a:r>
            <a:endParaRPr dirty="0"/>
          </a:p>
        </p:txBody>
      </p:sp>
      <p:sp>
        <p:nvSpPr>
          <p:cNvPr id="402" name="Google Shape;402;p56"/>
          <p:cNvSpPr txBox="1">
            <a:spLocks noGrp="1"/>
          </p:cNvSpPr>
          <p:nvPr>
            <p:ph type="subTitle" idx="9"/>
          </p:nvPr>
        </p:nvSpPr>
        <p:spPr>
          <a:xfrm>
            <a:off x="3794700" y="2208373"/>
            <a:ext cx="15546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SERVICES</a:t>
            </a:r>
            <a:endParaRPr dirty="0"/>
          </a:p>
        </p:txBody>
      </p:sp>
      <p:sp>
        <p:nvSpPr>
          <p:cNvPr id="403" name="Google Shape;403;p56"/>
          <p:cNvSpPr txBox="1">
            <a:spLocks noGrp="1"/>
          </p:cNvSpPr>
          <p:nvPr>
            <p:ph type="subTitle" idx="13"/>
          </p:nvPr>
        </p:nvSpPr>
        <p:spPr>
          <a:xfrm>
            <a:off x="1949907" y="3051787"/>
            <a:ext cx="1554600" cy="6111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Profile</a:t>
            </a:r>
            <a:endParaRPr dirty="0"/>
          </a:p>
        </p:txBody>
      </p:sp>
      <p:sp>
        <p:nvSpPr>
          <p:cNvPr id="404" name="Google Shape;404;p56"/>
          <p:cNvSpPr txBox="1">
            <a:spLocks noGrp="1"/>
          </p:cNvSpPr>
          <p:nvPr>
            <p:ph type="title" idx="14"/>
          </p:nvPr>
        </p:nvSpPr>
        <p:spPr>
          <a:xfrm>
            <a:off x="2460926" y="1631254"/>
            <a:ext cx="6417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·02·</a:t>
            </a:r>
            <a:endParaRPr dirty="0"/>
          </a:p>
        </p:txBody>
      </p:sp>
      <p:sp>
        <p:nvSpPr>
          <p:cNvPr id="405" name="Google Shape;405;p56"/>
          <p:cNvSpPr txBox="1">
            <a:spLocks noGrp="1"/>
          </p:cNvSpPr>
          <p:nvPr>
            <p:ph type="ctrTitle" idx="4294967295"/>
          </p:nvPr>
        </p:nvSpPr>
        <p:spPr>
          <a:xfrm>
            <a:off x="7699375" y="198150"/>
            <a:ext cx="879630" cy="126524"/>
          </a:xfrm>
          <a:prstGeom prst="rect">
            <a:avLst/>
          </a:prstGeom>
        </p:spPr>
        <p:txBody>
          <a:bodyPr spcFirstLastPara="1" wrap="square" lIns="0" tIns="0" rIns="0" bIns="0" anchor="ctr" anchorCtr="0">
            <a:noAutofit/>
          </a:bodyPr>
          <a:lstStyle/>
          <a:p>
            <a:pPr marL="0" lvl="0" indent="0" algn="r" rtl="0">
              <a:spcBef>
                <a:spcPts val="0"/>
              </a:spcBef>
              <a:spcAft>
                <a:spcPts val="0"/>
              </a:spcAft>
              <a:buNone/>
            </a:pPr>
            <a:r>
              <a:rPr lang="en" sz="800" dirty="0"/>
              <a:t>THE RITZ-CARLTON</a:t>
            </a:r>
            <a:endParaRPr sz="800" dirty="0"/>
          </a:p>
        </p:txBody>
      </p:sp>
      <p:cxnSp>
        <p:nvCxnSpPr>
          <p:cNvPr id="406" name="Google Shape;406;p56"/>
          <p:cNvCxnSpPr>
            <a:cxnSpLocks/>
            <a:stCxn id="405" idx="1"/>
          </p:cNvCxnSpPr>
          <p:nvPr/>
        </p:nvCxnSpPr>
        <p:spPr>
          <a:xfrm flipH="1">
            <a:off x="713275" y="261412"/>
            <a:ext cx="6986100" cy="7688"/>
          </a:xfrm>
          <a:prstGeom prst="straightConnector1">
            <a:avLst/>
          </a:prstGeom>
          <a:noFill/>
          <a:ln w="9525" cap="flat" cmpd="sng">
            <a:solidFill>
              <a:schemeClr val="dk1"/>
            </a:solidFill>
            <a:prstDash val="solid"/>
            <a:round/>
            <a:headEnd type="none" w="med" len="med"/>
            <a:tailEnd type="none" w="med" len="med"/>
          </a:ln>
        </p:spPr>
      </p:cxnSp>
      <p:sp>
        <p:nvSpPr>
          <p:cNvPr id="407" name="Google Shape;407;p56"/>
          <p:cNvSpPr txBox="1">
            <a:spLocks noGrp="1"/>
          </p:cNvSpPr>
          <p:nvPr>
            <p:ph type="ctrTitle" idx="4294967295"/>
          </p:nvPr>
        </p:nvSpPr>
        <p:spPr>
          <a:xfrm>
            <a:off x="713225" y="4803300"/>
            <a:ext cx="731400" cy="1419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800" dirty="0"/>
              <a:t>SINCE 1983</a:t>
            </a:r>
            <a:endParaRPr sz="800" dirty="0"/>
          </a:p>
        </p:txBody>
      </p:sp>
      <p:cxnSp>
        <p:nvCxnSpPr>
          <p:cNvPr id="408" name="Google Shape;408;p56"/>
          <p:cNvCxnSpPr>
            <a:stCxn id="407" idx="3"/>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cxnSp>
        <p:nvCxnSpPr>
          <p:cNvPr id="409" name="Google Shape;409;p56"/>
          <p:cNvCxnSpPr/>
          <p:nvPr/>
        </p:nvCxnSpPr>
        <p:spPr>
          <a:xfrm>
            <a:off x="1862333" y="1620672"/>
            <a:ext cx="0" cy="2286000"/>
          </a:xfrm>
          <a:prstGeom prst="straightConnector1">
            <a:avLst/>
          </a:prstGeom>
          <a:noFill/>
          <a:ln w="9525" cap="flat" cmpd="sng">
            <a:solidFill>
              <a:schemeClr val="dk1"/>
            </a:solidFill>
            <a:prstDash val="solid"/>
            <a:round/>
            <a:headEnd type="none" w="med" len="med"/>
            <a:tailEnd type="none" w="med" len="med"/>
          </a:ln>
        </p:spPr>
      </p:cxnSp>
      <p:cxnSp>
        <p:nvCxnSpPr>
          <p:cNvPr id="410" name="Google Shape;410;p56"/>
          <p:cNvCxnSpPr/>
          <p:nvPr/>
        </p:nvCxnSpPr>
        <p:spPr>
          <a:xfrm>
            <a:off x="3653408" y="1620672"/>
            <a:ext cx="0" cy="2286000"/>
          </a:xfrm>
          <a:prstGeom prst="straightConnector1">
            <a:avLst/>
          </a:prstGeom>
          <a:noFill/>
          <a:ln w="9525" cap="flat" cmpd="sng">
            <a:solidFill>
              <a:schemeClr val="dk1"/>
            </a:solidFill>
            <a:prstDash val="solid"/>
            <a:round/>
            <a:headEnd type="none" w="med" len="med"/>
            <a:tailEnd type="none" w="med" len="med"/>
          </a:ln>
        </p:spPr>
      </p:cxnSp>
      <p:cxnSp>
        <p:nvCxnSpPr>
          <p:cNvPr id="411" name="Google Shape;411;p56"/>
          <p:cNvCxnSpPr/>
          <p:nvPr/>
        </p:nvCxnSpPr>
        <p:spPr>
          <a:xfrm>
            <a:off x="5470264" y="1612127"/>
            <a:ext cx="0" cy="2286000"/>
          </a:xfrm>
          <a:prstGeom prst="straightConnector1">
            <a:avLst/>
          </a:prstGeom>
          <a:noFill/>
          <a:ln w="9525" cap="flat" cmpd="sng">
            <a:solidFill>
              <a:schemeClr val="dk1"/>
            </a:solidFill>
            <a:prstDash val="solid"/>
            <a:round/>
            <a:headEnd type="none" w="med" len="med"/>
            <a:tailEnd type="none" w="med" len="med"/>
          </a:ln>
        </p:spPr>
      </p:cxnSp>
      <p:cxnSp>
        <p:nvCxnSpPr>
          <p:cNvPr id="2" name="Google Shape;411;p56">
            <a:extLst>
              <a:ext uri="{FF2B5EF4-FFF2-40B4-BE49-F238E27FC236}">
                <a16:creationId xmlns:a16="http://schemas.microsoft.com/office/drawing/2014/main" id="{36A288B4-9148-24A3-54B3-2D43AF370E82}"/>
              </a:ext>
            </a:extLst>
          </p:cNvPr>
          <p:cNvCxnSpPr/>
          <p:nvPr/>
        </p:nvCxnSpPr>
        <p:spPr>
          <a:xfrm>
            <a:off x="7306904" y="1620672"/>
            <a:ext cx="0" cy="2286000"/>
          </a:xfrm>
          <a:prstGeom prst="straightConnector1">
            <a:avLst/>
          </a:prstGeom>
          <a:noFill/>
          <a:ln w="9525" cap="flat" cmpd="sng">
            <a:solidFill>
              <a:schemeClr val="dk1"/>
            </a:solidFill>
            <a:prstDash val="solid"/>
            <a:round/>
            <a:headEnd type="none" w="med" len="med"/>
            <a:tailEnd type="none" w="med" len="med"/>
          </a:ln>
        </p:spPr>
      </p:cxnSp>
      <p:sp>
        <p:nvSpPr>
          <p:cNvPr id="3" name="Google Shape;399;p56">
            <a:extLst>
              <a:ext uri="{FF2B5EF4-FFF2-40B4-BE49-F238E27FC236}">
                <a16:creationId xmlns:a16="http://schemas.microsoft.com/office/drawing/2014/main" id="{FA8A0C22-7D18-676D-C26B-CA2D1F1CFCE5}"/>
              </a:ext>
            </a:extLst>
          </p:cNvPr>
          <p:cNvSpPr txBox="1">
            <a:spLocks/>
          </p:cNvSpPr>
          <p:nvPr/>
        </p:nvSpPr>
        <p:spPr>
          <a:xfrm>
            <a:off x="7879218" y="1620672"/>
            <a:ext cx="641700" cy="457200"/>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ctr" rtl="0">
              <a:lnSpc>
                <a:spcPct val="100000"/>
              </a:lnSpc>
              <a:spcBef>
                <a:spcPts val="0"/>
              </a:spcBef>
              <a:spcAft>
                <a:spcPts val="0"/>
              </a:spcAft>
              <a:buClr>
                <a:schemeClr val="dk1"/>
              </a:buClr>
              <a:buSzPts val="3000"/>
              <a:buFont typeface="Abhaya Libre"/>
              <a:buNone/>
              <a:defRPr sz="3000" b="0" i="0" u="none" strike="noStrike" cap="none">
                <a:solidFill>
                  <a:schemeClr val="dk1"/>
                </a:solidFill>
                <a:latin typeface="Abhaya Libre"/>
                <a:ea typeface="Abhaya Libre"/>
                <a:cs typeface="Abhaya Libre"/>
                <a:sym typeface="Abhaya Libre"/>
              </a:defRPr>
            </a:lvl2pPr>
            <a:lvl3pPr marR="0" lvl="2" algn="ctr" rtl="0">
              <a:lnSpc>
                <a:spcPct val="100000"/>
              </a:lnSpc>
              <a:spcBef>
                <a:spcPts val="0"/>
              </a:spcBef>
              <a:spcAft>
                <a:spcPts val="0"/>
              </a:spcAft>
              <a:buClr>
                <a:schemeClr val="dk1"/>
              </a:buClr>
              <a:buSzPts val="3000"/>
              <a:buFont typeface="Abhaya Libre"/>
              <a:buNone/>
              <a:defRPr sz="3000" b="0" i="0" u="none" strike="noStrike" cap="none">
                <a:solidFill>
                  <a:schemeClr val="dk1"/>
                </a:solidFill>
                <a:latin typeface="Abhaya Libre"/>
                <a:ea typeface="Abhaya Libre"/>
                <a:cs typeface="Abhaya Libre"/>
                <a:sym typeface="Abhaya Libre"/>
              </a:defRPr>
            </a:lvl3pPr>
            <a:lvl4pPr marR="0" lvl="3" algn="ctr" rtl="0">
              <a:lnSpc>
                <a:spcPct val="100000"/>
              </a:lnSpc>
              <a:spcBef>
                <a:spcPts val="0"/>
              </a:spcBef>
              <a:spcAft>
                <a:spcPts val="0"/>
              </a:spcAft>
              <a:buClr>
                <a:schemeClr val="dk1"/>
              </a:buClr>
              <a:buSzPts val="3000"/>
              <a:buFont typeface="Abhaya Libre"/>
              <a:buNone/>
              <a:defRPr sz="3000" b="0" i="0" u="none" strike="noStrike" cap="none">
                <a:solidFill>
                  <a:schemeClr val="dk1"/>
                </a:solidFill>
                <a:latin typeface="Abhaya Libre"/>
                <a:ea typeface="Abhaya Libre"/>
                <a:cs typeface="Abhaya Libre"/>
                <a:sym typeface="Abhaya Libre"/>
              </a:defRPr>
            </a:lvl4pPr>
            <a:lvl5pPr marR="0" lvl="4" algn="ctr" rtl="0">
              <a:lnSpc>
                <a:spcPct val="100000"/>
              </a:lnSpc>
              <a:spcBef>
                <a:spcPts val="0"/>
              </a:spcBef>
              <a:spcAft>
                <a:spcPts val="0"/>
              </a:spcAft>
              <a:buClr>
                <a:schemeClr val="dk1"/>
              </a:buClr>
              <a:buSzPts val="3000"/>
              <a:buFont typeface="Abhaya Libre"/>
              <a:buNone/>
              <a:defRPr sz="3000" b="0" i="0" u="none" strike="noStrike" cap="none">
                <a:solidFill>
                  <a:schemeClr val="dk1"/>
                </a:solidFill>
                <a:latin typeface="Abhaya Libre"/>
                <a:ea typeface="Abhaya Libre"/>
                <a:cs typeface="Abhaya Libre"/>
                <a:sym typeface="Abhaya Libre"/>
              </a:defRPr>
            </a:lvl5pPr>
            <a:lvl6pPr marR="0" lvl="5" algn="ctr" rtl="0">
              <a:lnSpc>
                <a:spcPct val="100000"/>
              </a:lnSpc>
              <a:spcBef>
                <a:spcPts val="0"/>
              </a:spcBef>
              <a:spcAft>
                <a:spcPts val="0"/>
              </a:spcAft>
              <a:buClr>
                <a:schemeClr val="dk1"/>
              </a:buClr>
              <a:buSzPts val="3000"/>
              <a:buFont typeface="Abhaya Libre"/>
              <a:buNone/>
              <a:defRPr sz="3000" b="0" i="0" u="none" strike="noStrike" cap="none">
                <a:solidFill>
                  <a:schemeClr val="dk1"/>
                </a:solidFill>
                <a:latin typeface="Abhaya Libre"/>
                <a:ea typeface="Abhaya Libre"/>
                <a:cs typeface="Abhaya Libre"/>
                <a:sym typeface="Abhaya Libre"/>
              </a:defRPr>
            </a:lvl6pPr>
            <a:lvl7pPr marR="0" lvl="6" algn="ctr" rtl="0">
              <a:lnSpc>
                <a:spcPct val="100000"/>
              </a:lnSpc>
              <a:spcBef>
                <a:spcPts val="0"/>
              </a:spcBef>
              <a:spcAft>
                <a:spcPts val="0"/>
              </a:spcAft>
              <a:buClr>
                <a:schemeClr val="dk1"/>
              </a:buClr>
              <a:buSzPts val="3000"/>
              <a:buFont typeface="Abhaya Libre"/>
              <a:buNone/>
              <a:defRPr sz="3000" b="0" i="0" u="none" strike="noStrike" cap="none">
                <a:solidFill>
                  <a:schemeClr val="dk1"/>
                </a:solidFill>
                <a:latin typeface="Abhaya Libre"/>
                <a:ea typeface="Abhaya Libre"/>
                <a:cs typeface="Abhaya Libre"/>
                <a:sym typeface="Abhaya Libre"/>
              </a:defRPr>
            </a:lvl7pPr>
            <a:lvl8pPr marR="0" lvl="7" algn="ctr" rtl="0">
              <a:lnSpc>
                <a:spcPct val="100000"/>
              </a:lnSpc>
              <a:spcBef>
                <a:spcPts val="0"/>
              </a:spcBef>
              <a:spcAft>
                <a:spcPts val="0"/>
              </a:spcAft>
              <a:buClr>
                <a:schemeClr val="dk1"/>
              </a:buClr>
              <a:buSzPts val="3000"/>
              <a:buFont typeface="Abhaya Libre"/>
              <a:buNone/>
              <a:defRPr sz="3000" b="0" i="0" u="none" strike="noStrike" cap="none">
                <a:solidFill>
                  <a:schemeClr val="dk1"/>
                </a:solidFill>
                <a:latin typeface="Abhaya Libre"/>
                <a:ea typeface="Abhaya Libre"/>
                <a:cs typeface="Abhaya Libre"/>
                <a:sym typeface="Abhaya Libre"/>
              </a:defRPr>
            </a:lvl8pPr>
            <a:lvl9pPr marR="0" lvl="8" algn="ctr" rtl="0">
              <a:lnSpc>
                <a:spcPct val="100000"/>
              </a:lnSpc>
              <a:spcBef>
                <a:spcPts val="0"/>
              </a:spcBef>
              <a:spcAft>
                <a:spcPts val="0"/>
              </a:spcAft>
              <a:buClr>
                <a:schemeClr val="dk1"/>
              </a:buClr>
              <a:buSzPts val="3000"/>
              <a:buFont typeface="Abhaya Libre"/>
              <a:buNone/>
              <a:defRPr sz="3000" b="0" i="0" u="none" strike="noStrike" cap="none">
                <a:solidFill>
                  <a:schemeClr val="dk1"/>
                </a:solidFill>
                <a:latin typeface="Abhaya Libre"/>
                <a:ea typeface="Abhaya Libre"/>
                <a:cs typeface="Abhaya Libre"/>
                <a:sym typeface="Abhaya Libre"/>
              </a:defRPr>
            </a:lvl9pPr>
          </a:lstStyle>
          <a:p>
            <a:r>
              <a:rPr lang="en" dirty="0"/>
              <a:t>·05·</a:t>
            </a:r>
          </a:p>
        </p:txBody>
      </p:sp>
      <p:sp>
        <p:nvSpPr>
          <p:cNvPr id="4" name="Google Shape;397;p56">
            <a:extLst>
              <a:ext uri="{FF2B5EF4-FFF2-40B4-BE49-F238E27FC236}">
                <a16:creationId xmlns:a16="http://schemas.microsoft.com/office/drawing/2014/main" id="{C92D3E8A-81D1-14CE-E2A9-39ADFFE24698}"/>
              </a:ext>
            </a:extLst>
          </p:cNvPr>
          <p:cNvSpPr txBox="1">
            <a:spLocks/>
          </p:cNvSpPr>
          <p:nvPr/>
        </p:nvSpPr>
        <p:spPr>
          <a:xfrm>
            <a:off x="7302154" y="2216839"/>
            <a:ext cx="1762345" cy="457200"/>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chemeClr val="dk1"/>
              </a:buClr>
              <a:buSzPts val="2000"/>
              <a:buFont typeface="Raleway"/>
              <a:buNone/>
              <a:defRPr sz="2000" b="1" i="0" u="none" strike="noStrike" cap="none">
                <a:solidFill>
                  <a:schemeClr val="dk1"/>
                </a:solidFill>
                <a:latin typeface="Abhaya Libre"/>
                <a:ea typeface="Abhaya Libre"/>
                <a:cs typeface="Abhaya Libre"/>
                <a:sym typeface="Abhaya Libre"/>
              </a:defRPr>
            </a:lvl1pPr>
            <a:lvl2pPr marL="914400" marR="0" lvl="1" indent="-330200" algn="l" rtl="0">
              <a:lnSpc>
                <a:spcPct val="100000"/>
              </a:lnSpc>
              <a:spcBef>
                <a:spcPts val="0"/>
              </a:spcBef>
              <a:spcAft>
                <a:spcPts val="0"/>
              </a:spcAft>
              <a:buClr>
                <a:schemeClr val="dk1"/>
              </a:buClr>
              <a:buSzPts val="2000"/>
              <a:buFont typeface="Raleway"/>
              <a:buNone/>
              <a:defRPr sz="2000" b="1" i="0" u="none" strike="noStrike" cap="none">
                <a:solidFill>
                  <a:schemeClr val="dk1"/>
                </a:solidFill>
                <a:latin typeface="Raleway"/>
                <a:ea typeface="Raleway"/>
                <a:cs typeface="Raleway"/>
                <a:sym typeface="Raleway"/>
              </a:defRPr>
            </a:lvl2pPr>
            <a:lvl3pPr marL="1371600" marR="0" lvl="2" indent="-330200" algn="l" rtl="0">
              <a:lnSpc>
                <a:spcPct val="100000"/>
              </a:lnSpc>
              <a:spcBef>
                <a:spcPts val="0"/>
              </a:spcBef>
              <a:spcAft>
                <a:spcPts val="0"/>
              </a:spcAft>
              <a:buClr>
                <a:schemeClr val="dk1"/>
              </a:buClr>
              <a:buSzPts val="2000"/>
              <a:buFont typeface="Raleway"/>
              <a:buNone/>
              <a:defRPr sz="2000" b="1" i="0" u="none" strike="noStrike" cap="none">
                <a:solidFill>
                  <a:schemeClr val="dk1"/>
                </a:solidFill>
                <a:latin typeface="Raleway"/>
                <a:ea typeface="Raleway"/>
                <a:cs typeface="Raleway"/>
                <a:sym typeface="Raleway"/>
              </a:defRPr>
            </a:lvl3pPr>
            <a:lvl4pPr marL="1828800" marR="0" lvl="3" indent="-330200" algn="l" rtl="0">
              <a:lnSpc>
                <a:spcPct val="100000"/>
              </a:lnSpc>
              <a:spcBef>
                <a:spcPts val="0"/>
              </a:spcBef>
              <a:spcAft>
                <a:spcPts val="0"/>
              </a:spcAft>
              <a:buClr>
                <a:schemeClr val="dk1"/>
              </a:buClr>
              <a:buSzPts val="2000"/>
              <a:buFont typeface="Raleway"/>
              <a:buNone/>
              <a:defRPr sz="2000" b="1" i="0" u="none" strike="noStrike" cap="none">
                <a:solidFill>
                  <a:schemeClr val="dk1"/>
                </a:solidFill>
                <a:latin typeface="Raleway"/>
                <a:ea typeface="Raleway"/>
                <a:cs typeface="Raleway"/>
                <a:sym typeface="Raleway"/>
              </a:defRPr>
            </a:lvl4pPr>
            <a:lvl5pPr marL="2286000" marR="0" lvl="4" indent="-330200" algn="l" rtl="0">
              <a:lnSpc>
                <a:spcPct val="100000"/>
              </a:lnSpc>
              <a:spcBef>
                <a:spcPts val="0"/>
              </a:spcBef>
              <a:spcAft>
                <a:spcPts val="0"/>
              </a:spcAft>
              <a:buClr>
                <a:schemeClr val="dk1"/>
              </a:buClr>
              <a:buSzPts val="2000"/>
              <a:buFont typeface="Raleway"/>
              <a:buNone/>
              <a:defRPr sz="2000" b="1" i="0" u="none" strike="noStrike" cap="none">
                <a:solidFill>
                  <a:schemeClr val="dk1"/>
                </a:solidFill>
                <a:latin typeface="Raleway"/>
                <a:ea typeface="Raleway"/>
                <a:cs typeface="Raleway"/>
                <a:sym typeface="Raleway"/>
              </a:defRPr>
            </a:lvl5pPr>
            <a:lvl6pPr marL="2743200" marR="0" lvl="5" indent="-330200" algn="l" rtl="0">
              <a:lnSpc>
                <a:spcPct val="100000"/>
              </a:lnSpc>
              <a:spcBef>
                <a:spcPts val="0"/>
              </a:spcBef>
              <a:spcAft>
                <a:spcPts val="0"/>
              </a:spcAft>
              <a:buClr>
                <a:schemeClr val="dk1"/>
              </a:buClr>
              <a:buSzPts val="2000"/>
              <a:buFont typeface="Raleway"/>
              <a:buNone/>
              <a:defRPr sz="2000" b="1" i="0" u="none" strike="noStrike" cap="none">
                <a:solidFill>
                  <a:schemeClr val="dk1"/>
                </a:solidFill>
                <a:latin typeface="Raleway"/>
                <a:ea typeface="Raleway"/>
                <a:cs typeface="Raleway"/>
                <a:sym typeface="Raleway"/>
              </a:defRPr>
            </a:lvl6pPr>
            <a:lvl7pPr marL="3200400" marR="0" lvl="6" indent="-330200" algn="l" rtl="0">
              <a:lnSpc>
                <a:spcPct val="100000"/>
              </a:lnSpc>
              <a:spcBef>
                <a:spcPts val="0"/>
              </a:spcBef>
              <a:spcAft>
                <a:spcPts val="0"/>
              </a:spcAft>
              <a:buClr>
                <a:schemeClr val="dk1"/>
              </a:buClr>
              <a:buSzPts val="2000"/>
              <a:buFont typeface="Raleway"/>
              <a:buNone/>
              <a:defRPr sz="2000" b="1" i="0" u="none" strike="noStrike" cap="none">
                <a:solidFill>
                  <a:schemeClr val="dk1"/>
                </a:solidFill>
                <a:latin typeface="Raleway"/>
                <a:ea typeface="Raleway"/>
                <a:cs typeface="Raleway"/>
                <a:sym typeface="Raleway"/>
              </a:defRPr>
            </a:lvl7pPr>
            <a:lvl8pPr marL="3657600" marR="0" lvl="7" indent="-330200" algn="l" rtl="0">
              <a:lnSpc>
                <a:spcPct val="100000"/>
              </a:lnSpc>
              <a:spcBef>
                <a:spcPts val="0"/>
              </a:spcBef>
              <a:spcAft>
                <a:spcPts val="0"/>
              </a:spcAft>
              <a:buClr>
                <a:schemeClr val="dk1"/>
              </a:buClr>
              <a:buSzPts val="2000"/>
              <a:buFont typeface="Raleway"/>
              <a:buNone/>
              <a:defRPr sz="2000" b="1" i="0" u="none" strike="noStrike" cap="none">
                <a:solidFill>
                  <a:schemeClr val="dk1"/>
                </a:solidFill>
                <a:latin typeface="Raleway"/>
                <a:ea typeface="Raleway"/>
                <a:cs typeface="Raleway"/>
                <a:sym typeface="Raleway"/>
              </a:defRPr>
            </a:lvl8pPr>
            <a:lvl9pPr marL="4114800" marR="0" lvl="8" indent="-330200" algn="l" rtl="0">
              <a:lnSpc>
                <a:spcPct val="100000"/>
              </a:lnSpc>
              <a:spcBef>
                <a:spcPts val="0"/>
              </a:spcBef>
              <a:spcAft>
                <a:spcPts val="0"/>
              </a:spcAft>
              <a:buClr>
                <a:schemeClr val="dk1"/>
              </a:buClr>
              <a:buSzPts val="2000"/>
              <a:buFont typeface="Raleway"/>
              <a:buNone/>
              <a:defRPr sz="2000" b="1" i="0" u="none" strike="noStrike" cap="none">
                <a:solidFill>
                  <a:schemeClr val="dk1"/>
                </a:solidFill>
                <a:latin typeface="Raleway"/>
                <a:ea typeface="Raleway"/>
                <a:cs typeface="Raleway"/>
                <a:sym typeface="Raleway"/>
              </a:defRPr>
            </a:lvl9pPr>
          </a:lstStyle>
          <a:p>
            <a:pPr marL="0" indent="0"/>
            <a:r>
              <a:rPr lang="en-GB" dirty="0"/>
              <a:t>CONCLUSIONS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4000" r="-4000"/>
          </a:stretch>
        </a:blipFill>
        <a:effectLst/>
      </p:bgPr>
    </p:bg>
    <p:spTree>
      <p:nvGrpSpPr>
        <p:cNvPr id="1" name="Shape 439"/>
        <p:cNvGrpSpPr/>
        <p:nvPr/>
      </p:nvGrpSpPr>
      <p:grpSpPr>
        <a:xfrm>
          <a:off x="0" y="0"/>
          <a:ext cx="0" cy="0"/>
          <a:chOff x="0" y="0"/>
          <a:chExt cx="0" cy="0"/>
        </a:xfrm>
      </p:grpSpPr>
      <p:sp>
        <p:nvSpPr>
          <p:cNvPr id="440" name="Google Shape;440;p58"/>
          <p:cNvSpPr txBox="1">
            <a:spLocks noGrp="1"/>
          </p:cNvSpPr>
          <p:nvPr>
            <p:ph type="title"/>
          </p:nvPr>
        </p:nvSpPr>
        <p:spPr>
          <a:xfrm>
            <a:off x="3278459" y="3824178"/>
            <a:ext cx="5047785" cy="914400"/>
          </a:xfrm>
          <a:prstGeom prst="rect">
            <a:avLst/>
          </a:prstGeom>
        </p:spPr>
        <p:txBody>
          <a:bodyPr spcFirstLastPara="1" wrap="square" lIns="91425" tIns="0" rIns="91425" bIns="0" anchor="b" anchorCtr="0">
            <a:noAutofit/>
          </a:bodyPr>
          <a:lstStyle/>
          <a:p>
            <a:pPr marL="0" lvl="0" indent="0" algn="l" rtl="0">
              <a:spcBef>
                <a:spcPts val="0"/>
              </a:spcBef>
              <a:spcAft>
                <a:spcPts val="0"/>
              </a:spcAft>
              <a:buNone/>
            </a:pPr>
            <a:r>
              <a:rPr lang="en" dirty="0"/>
              <a:t>THE COMPANY</a:t>
            </a:r>
            <a:endParaRPr dirty="0"/>
          </a:p>
        </p:txBody>
      </p:sp>
      <p:sp>
        <p:nvSpPr>
          <p:cNvPr id="442" name="Google Shape;442;p58"/>
          <p:cNvSpPr txBox="1">
            <a:spLocks noGrp="1"/>
          </p:cNvSpPr>
          <p:nvPr>
            <p:ph type="title" idx="2"/>
          </p:nvPr>
        </p:nvSpPr>
        <p:spPr>
          <a:xfrm>
            <a:off x="1612756" y="3824178"/>
            <a:ext cx="1463100" cy="9144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·01·</a:t>
            </a:r>
            <a:endParaRPr dirty="0"/>
          </a:p>
        </p:txBody>
      </p:sp>
      <p:sp>
        <p:nvSpPr>
          <p:cNvPr id="443" name="Google Shape;443;p58"/>
          <p:cNvSpPr txBox="1">
            <a:spLocks noGrp="1"/>
          </p:cNvSpPr>
          <p:nvPr>
            <p:ph type="ctrTitle" idx="4294967295"/>
          </p:nvPr>
        </p:nvSpPr>
        <p:spPr>
          <a:xfrm>
            <a:off x="7699374" y="198150"/>
            <a:ext cx="894499" cy="143806"/>
          </a:xfrm>
          <a:prstGeom prst="rect">
            <a:avLst/>
          </a:prstGeom>
        </p:spPr>
        <p:txBody>
          <a:bodyPr spcFirstLastPara="1" wrap="square" lIns="0" tIns="0" rIns="0" bIns="0" anchor="ctr" anchorCtr="0">
            <a:noAutofit/>
          </a:bodyPr>
          <a:lstStyle/>
          <a:p>
            <a:pPr marL="0" lvl="0" indent="0" algn="r" rtl="0">
              <a:spcBef>
                <a:spcPts val="0"/>
              </a:spcBef>
              <a:spcAft>
                <a:spcPts val="0"/>
              </a:spcAft>
              <a:buNone/>
            </a:pPr>
            <a:r>
              <a:rPr lang="en-GB" sz="800" dirty="0">
                <a:solidFill>
                  <a:schemeClr val="dk2"/>
                </a:solidFill>
              </a:rPr>
              <a:t>THE RITZ-CARLTON</a:t>
            </a:r>
            <a:endParaRPr sz="800" dirty="0">
              <a:solidFill>
                <a:schemeClr val="dk2"/>
              </a:solidFill>
            </a:endParaRPr>
          </a:p>
        </p:txBody>
      </p:sp>
      <p:cxnSp>
        <p:nvCxnSpPr>
          <p:cNvPr id="444" name="Google Shape;444;p58"/>
          <p:cNvCxnSpPr>
            <a:cxnSpLocks/>
            <a:stCxn id="443" idx="1"/>
          </p:cNvCxnSpPr>
          <p:nvPr/>
        </p:nvCxnSpPr>
        <p:spPr>
          <a:xfrm flipH="1" flipV="1">
            <a:off x="713275" y="269100"/>
            <a:ext cx="6986099" cy="953"/>
          </a:xfrm>
          <a:prstGeom prst="straightConnector1">
            <a:avLst/>
          </a:prstGeom>
          <a:noFill/>
          <a:ln w="9525" cap="flat" cmpd="sng">
            <a:solidFill>
              <a:schemeClr val="dk2"/>
            </a:solidFill>
            <a:prstDash val="solid"/>
            <a:round/>
            <a:headEnd type="none" w="med" len="med"/>
            <a:tailEnd type="none" w="med" len="med"/>
          </a:ln>
        </p:spPr>
      </p:cxnSp>
      <p:sp>
        <p:nvSpPr>
          <p:cNvPr id="445" name="Google Shape;445;p58"/>
          <p:cNvSpPr txBox="1">
            <a:spLocks noGrp="1"/>
          </p:cNvSpPr>
          <p:nvPr>
            <p:ph type="ctrTitle" idx="4294967295"/>
          </p:nvPr>
        </p:nvSpPr>
        <p:spPr>
          <a:xfrm>
            <a:off x="713225" y="4803300"/>
            <a:ext cx="731400" cy="1419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800" dirty="0">
                <a:solidFill>
                  <a:schemeClr val="dk2"/>
                </a:solidFill>
              </a:rPr>
              <a:t>SINCE 1983</a:t>
            </a:r>
            <a:endParaRPr sz="800" dirty="0">
              <a:solidFill>
                <a:schemeClr val="dk2"/>
              </a:solidFill>
            </a:endParaRPr>
          </a:p>
        </p:txBody>
      </p:sp>
      <p:cxnSp>
        <p:nvCxnSpPr>
          <p:cNvPr id="446" name="Google Shape;446;p58"/>
          <p:cNvCxnSpPr>
            <a:stCxn id="445" idx="3"/>
          </p:cNvCxnSpPr>
          <p:nvPr/>
        </p:nvCxnSpPr>
        <p:spPr>
          <a:xfrm>
            <a:off x="1444625" y="4874250"/>
            <a:ext cx="6984300" cy="0"/>
          </a:xfrm>
          <a:prstGeom prst="straightConnector1">
            <a:avLst/>
          </a:prstGeom>
          <a:noFill/>
          <a:ln w="9525" cap="flat" cmpd="sng">
            <a:solidFill>
              <a:schemeClr val="dk2"/>
            </a:solidFill>
            <a:prstDash val="solid"/>
            <a:round/>
            <a:headEnd type="none" w="med" len="med"/>
            <a:tailEnd type="none" w="med" len="med"/>
          </a:ln>
        </p:spPr>
      </p:cxnSp>
      <p:sp>
        <p:nvSpPr>
          <p:cNvPr id="447" name="Google Shape;447;p58">
            <a:hlinkClick r:id="rId4"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58">
            <a:hlinkClick r:id="rId4"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58">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58">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77"/>
        <p:cNvGrpSpPr/>
        <p:nvPr/>
      </p:nvGrpSpPr>
      <p:grpSpPr>
        <a:xfrm>
          <a:off x="0" y="0"/>
          <a:ext cx="0" cy="0"/>
          <a:chOff x="0" y="0"/>
          <a:chExt cx="0" cy="0"/>
        </a:xfrm>
      </p:grpSpPr>
      <p:sp>
        <p:nvSpPr>
          <p:cNvPr id="379" name="Google Shape;379;p55"/>
          <p:cNvSpPr txBox="1">
            <a:spLocks noGrp="1"/>
          </p:cNvSpPr>
          <p:nvPr>
            <p:ph type="body" idx="1"/>
          </p:nvPr>
        </p:nvSpPr>
        <p:spPr>
          <a:xfrm>
            <a:off x="720000" y="1016621"/>
            <a:ext cx="7821175" cy="615226"/>
          </a:xfrm>
          <a:prstGeom prst="rect">
            <a:avLst/>
          </a:prstGeom>
        </p:spPr>
        <p:txBody>
          <a:bodyPr spcFirstLastPara="1" wrap="square" lIns="0" tIns="0" rIns="0" bIns="0" anchor="ctr" anchorCtr="0">
            <a:noAutofit/>
          </a:bodyPr>
          <a:lstStyle/>
          <a:p>
            <a:pPr marL="171450" lvl="0" indent="-171450" algn="just" rtl="0">
              <a:lnSpc>
                <a:spcPct val="150000"/>
              </a:lnSpc>
              <a:spcBef>
                <a:spcPts val="0"/>
              </a:spcBef>
              <a:spcAft>
                <a:spcPts val="0"/>
              </a:spcAft>
              <a:buFont typeface="Arial" panose="020B0604020202020204" pitchFamily="34" charset="0"/>
              <a:buChar char="•"/>
            </a:pPr>
            <a:endParaRPr lang="en-GB" sz="1400" dirty="0"/>
          </a:p>
          <a:p>
            <a:pPr marL="171450" lvl="0" indent="-171450" algn="just" rtl="0">
              <a:lnSpc>
                <a:spcPct val="150000"/>
              </a:lnSpc>
              <a:spcBef>
                <a:spcPts val="0"/>
              </a:spcBef>
              <a:spcAft>
                <a:spcPts val="0"/>
              </a:spcAft>
              <a:buFont typeface="Arial" panose="020B0604020202020204" pitchFamily="34" charset="0"/>
              <a:buChar char="•"/>
            </a:pPr>
            <a:endParaRPr lang="en-GB" sz="1400" dirty="0"/>
          </a:p>
          <a:p>
            <a:pPr marL="0" lvl="0" indent="0" algn="just" rtl="0">
              <a:lnSpc>
                <a:spcPct val="150000"/>
              </a:lnSpc>
              <a:spcBef>
                <a:spcPts val="0"/>
              </a:spcBef>
              <a:spcAft>
                <a:spcPts val="0"/>
              </a:spcAft>
              <a:buNone/>
            </a:pPr>
            <a:endParaRPr lang="en-GB" sz="1400" dirty="0"/>
          </a:p>
          <a:p>
            <a:pPr marL="0" lvl="0" indent="0" algn="just" rtl="0">
              <a:lnSpc>
                <a:spcPct val="150000"/>
              </a:lnSpc>
              <a:spcBef>
                <a:spcPts val="0"/>
              </a:spcBef>
              <a:spcAft>
                <a:spcPts val="0"/>
              </a:spcAft>
              <a:buNone/>
            </a:pPr>
            <a:endParaRPr lang="en-GB" sz="1400" dirty="0"/>
          </a:p>
          <a:p>
            <a:pPr marL="0" lvl="0" indent="0" algn="just" rtl="0">
              <a:lnSpc>
                <a:spcPct val="150000"/>
              </a:lnSpc>
              <a:spcBef>
                <a:spcPts val="0"/>
              </a:spcBef>
              <a:spcAft>
                <a:spcPts val="0"/>
              </a:spcAft>
              <a:buNone/>
            </a:pPr>
            <a:endParaRPr lang="en-GB" sz="1400" dirty="0"/>
          </a:p>
          <a:p>
            <a:pPr marL="0" lvl="0" indent="0" algn="just" rtl="0">
              <a:lnSpc>
                <a:spcPct val="150000"/>
              </a:lnSpc>
              <a:spcBef>
                <a:spcPts val="0"/>
              </a:spcBef>
              <a:spcAft>
                <a:spcPts val="0"/>
              </a:spcAft>
              <a:buNone/>
            </a:pPr>
            <a:endParaRPr lang="en-GB" sz="1400" dirty="0"/>
          </a:p>
          <a:p>
            <a:pPr marL="171450" lvl="0" indent="-171450" algn="just" rtl="0">
              <a:lnSpc>
                <a:spcPct val="150000"/>
              </a:lnSpc>
              <a:spcBef>
                <a:spcPts val="0"/>
              </a:spcBef>
              <a:spcAft>
                <a:spcPts val="0"/>
              </a:spcAft>
              <a:buFont typeface="Arial" panose="020B0604020202020204" pitchFamily="34" charset="0"/>
              <a:buChar char="•"/>
            </a:pPr>
            <a:endParaRPr lang="en-GB" sz="1400" dirty="0"/>
          </a:p>
          <a:p>
            <a:pPr marL="171450" lvl="0" indent="-171450" algn="just" rtl="0">
              <a:lnSpc>
                <a:spcPct val="150000"/>
              </a:lnSpc>
              <a:spcBef>
                <a:spcPts val="0"/>
              </a:spcBef>
              <a:spcAft>
                <a:spcPts val="0"/>
              </a:spcAft>
              <a:buFont typeface="Arial" panose="020B0604020202020204" pitchFamily="34" charset="0"/>
              <a:buChar char="•"/>
            </a:pPr>
            <a:endParaRPr lang="en-GB" sz="1400" dirty="0"/>
          </a:p>
          <a:p>
            <a:pPr marL="0" lvl="0" indent="0" algn="just" rtl="0">
              <a:lnSpc>
                <a:spcPct val="150000"/>
              </a:lnSpc>
              <a:spcBef>
                <a:spcPts val="0"/>
              </a:spcBef>
              <a:spcAft>
                <a:spcPts val="0"/>
              </a:spcAft>
              <a:buNone/>
            </a:pPr>
            <a:r>
              <a:rPr lang="en-GB" sz="1400" dirty="0"/>
              <a:t>The Swiss hotelier Cezar Ritz revolutionised the hotel business by emphasising the guest experience while also establishing the gold standard for luxury and the zenith of service excellence. Ritz also built physical environments and innovative hotel designs.</a:t>
            </a:r>
          </a:p>
          <a:p>
            <a:pPr marL="0" lvl="0" indent="0" algn="just" rtl="0">
              <a:lnSpc>
                <a:spcPct val="150000"/>
              </a:lnSpc>
              <a:spcBef>
                <a:spcPts val="0"/>
              </a:spcBef>
              <a:spcAft>
                <a:spcPts val="0"/>
              </a:spcAft>
              <a:buNone/>
            </a:pPr>
            <a:endParaRPr lang="en-GB" sz="1400" dirty="0"/>
          </a:p>
        </p:txBody>
      </p:sp>
      <p:sp>
        <p:nvSpPr>
          <p:cNvPr id="380" name="Google Shape;380;p55"/>
          <p:cNvSpPr txBox="1">
            <a:spLocks noGrp="1"/>
          </p:cNvSpPr>
          <p:nvPr>
            <p:ph type="ctrTitle" idx="4294967295"/>
          </p:nvPr>
        </p:nvSpPr>
        <p:spPr>
          <a:xfrm>
            <a:off x="7699374" y="228626"/>
            <a:ext cx="976275" cy="111573"/>
          </a:xfrm>
          <a:prstGeom prst="rect">
            <a:avLst/>
          </a:prstGeom>
        </p:spPr>
        <p:txBody>
          <a:bodyPr spcFirstLastPara="1" wrap="square" lIns="0" tIns="0" rIns="0" bIns="0" anchor="ctr" anchorCtr="0">
            <a:noAutofit/>
          </a:bodyPr>
          <a:lstStyle/>
          <a:p>
            <a:pPr marL="0" lvl="0" indent="0" algn="r" rtl="0">
              <a:spcBef>
                <a:spcPts val="0"/>
              </a:spcBef>
              <a:spcAft>
                <a:spcPts val="0"/>
              </a:spcAft>
              <a:buNone/>
            </a:pPr>
            <a:r>
              <a:rPr lang="en" sz="800" dirty="0"/>
              <a:t>THE RITZ-CARLTON</a:t>
            </a:r>
            <a:endParaRPr sz="800" dirty="0"/>
          </a:p>
        </p:txBody>
      </p:sp>
      <p:cxnSp>
        <p:nvCxnSpPr>
          <p:cNvPr id="381" name="Google Shape;381;p55"/>
          <p:cNvCxnSpPr>
            <a:cxnSpLocks/>
            <a:stCxn id="380" idx="1"/>
          </p:cNvCxnSpPr>
          <p:nvPr/>
        </p:nvCxnSpPr>
        <p:spPr>
          <a:xfrm flipH="1" flipV="1">
            <a:off x="713275" y="269100"/>
            <a:ext cx="6986099" cy="15313"/>
          </a:xfrm>
          <a:prstGeom prst="straightConnector1">
            <a:avLst/>
          </a:prstGeom>
          <a:noFill/>
          <a:ln w="9525" cap="flat" cmpd="sng">
            <a:solidFill>
              <a:schemeClr val="dk1"/>
            </a:solidFill>
            <a:prstDash val="solid"/>
            <a:round/>
            <a:headEnd type="none" w="med" len="med"/>
            <a:tailEnd type="none" w="med" len="med"/>
          </a:ln>
        </p:spPr>
      </p:cxnSp>
      <p:sp>
        <p:nvSpPr>
          <p:cNvPr id="382" name="Google Shape;382;p55"/>
          <p:cNvSpPr txBox="1">
            <a:spLocks noGrp="1"/>
          </p:cNvSpPr>
          <p:nvPr>
            <p:ph type="ctrTitle" idx="4294967295"/>
          </p:nvPr>
        </p:nvSpPr>
        <p:spPr>
          <a:xfrm>
            <a:off x="713225" y="4803300"/>
            <a:ext cx="731400" cy="1419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800" dirty="0"/>
              <a:t>SINCE 1983</a:t>
            </a:r>
            <a:endParaRPr sz="800" dirty="0"/>
          </a:p>
        </p:txBody>
      </p:sp>
      <p:cxnSp>
        <p:nvCxnSpPr>
          <p:cNvPr id="383" name="Google Shape;383;p55"/>
          <p:cNvCxnSpPr>
            <a:stCxn id="382" idx="3"/>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sp>
        <p:nvSpPr>
          <p:cNvPr id="384" name="Google Shape;384;p55">
            <a:hlinkClick r:id="rId3"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55">
            <a:hlinkClick r:id="rId3"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55">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55">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5" name="Picture 4" descr="Shape&#10;&#10;Description automatically generated with low confidence">
            <a:extLst>
              <a:ext uri="{FF2B5EF4-FFF2-40B4-BE49-F238E27FC236}">
                <a16:creationId xmlns:a16="http://schemas.microsoft.com/office/drawing/2014/main" id="{CA5B2C2C-0A4C-3485-4741-BF8EA32CA13E}"/>
              </a:ext>
            </a:extLst>
          </p:cNvPr>
          <p:cNvPicPr>
            <a:picLocks noChangeAspect="1"/>
          </p:cNvPicPr>
          <p:nvPr/>
        </p:nvPicPr>
        <p:blipFill>
          <a:blip r:embed="rId4"/>
          <a:stretch>
            <a:fillRect/>
          </a:stretch>
        </p:blipFill>
        <p:spPr>
          <a:xfrm>
            <a:off x="6314265" y="3044709"/>
            <a:ext cx="2438901" cy="1703166"/>
          </a:xfrm>
          <a:prstGeom prst="rect">
            <a:avLst/>
          </a:prstGeom>
        </p:spPr>
      </p:pic>
      <p:sp>
        <p:nvSpPr>
          <p:cNvPr id="9" name="Title 8">
            <a:extLst>
              <a:ext uri="{FF2B5EF4-FFF2-40B4-BE49-F238E27FC236}">
                <a16:creationId xmlns:a16="http://schemas.microsoft.com/office/drawing/2014/main" id="{CF1FD410-FAA2-C575-7777-433D57A07F4C}"/>
              </a:ext>
            </a:extLst>
          </p:cNvPr>
          <p:cNvSpPr>
            <a:spLocks noGrp="1"/>
          </p:cNvSpPr>
          <p:nvPr>
            <p:ph type="title"/>
          </p:nvPr>
        </p:nvSpPr>
        <p:spPr/>
        <p:txBody>
          <a:bodyPr/>
          <a:lstStyle/>
          <a:p>
            <a:pPr algn="ctr"/>
            <a:r>
              <a:rPr lang="en-GB" dirty="0"/>
              <a:t>“Hotelier of kings and king of hoteliers”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54"/>
        <p:cNvGrpSpPr/>
        <p:nvPr/>
      </p:nvGrpSpPr>
      <p:grpSpPr>
        <a:xfrm>
          <a:off x="0" y="0"/>
          <a:ext cx="0" cy="0"/>
          <a:chOff x="0" y="0"/>
          <a:chExt cx="0" cy="0"/>
        </a:xfrm>
      </p:grpSpPr>
      <p:sp>
        <p:nvSpPr>
          <p:cNvPr id="455" name="Google Shape;455;p59"/>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dirty="0"/>
              <a:t>HISTORY</a:t>
            </a:r>
            <a:endParaRPr dirty="0"/>
          </a:p>
        </p:txBody>
      </p:sp>
      <p:sp>
        <p:nvSpPr>
          <p:cNvPr id="456" name="Google Shape;456;p59"/>
          <p:cNvSpPr/>
          <p:nvPr/>
        </p:nvSpPr>
        <p:spPr>
          <a:xfrm>
            <a:off x="1419325" y="1831348"/>
            <a:ext cx="705000" cy="705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59"/>
          <p:cNvSpPr txBox="1"/>
          <p:nvPr/>
        </p:nvSpPr>
        <p:spPr>
          <a:xfrm>
            <a:off x="1450975" y="1987973"/>
            <a:ext cx="641700" cy="3390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3000" b="1">
                <a:solidFill>
                  <a:schemeClr val="lt1"/>
                </a:solidFill>
                <a:latin typeface="Abhaya Libre"/>
                <a:ea typeface="Abhaya Libre"/>
                <a:cs typeface="Abhaya Libre"/>
                <a:sym typeface="Abhaya Libre"/>
              </a:rPr>
              <a:t>·1·</a:t>
            </a:r>
            <a:endParaRPr sz="3000" b="1">
              <a:solidFill>
                <a:schemeClr val="lt1"/>
              </a:solidFill>
              <a:latin typeface="Abhaya Libre"/>
              <a:ea typeface="Abhaya Libre"/>
              <a:cs typeface="Abhaya Libre"/>
              <a:sym typeface="Abhaya Libre"/>
            </a:endParaRPr>
          </a:p>
        </p:txBody>
      </p:sp>
      <p:sp>
        <p:nvSpPr>
          <p:cNvPr id="458" name="Google Shape;458;p59"/>
          <p:cNvSpPr txBox="1"/>
          <p:nvPr/>
        </p:nvSpPr>
        <p:spPr>
          <a:xfrm>
            <a:off x="720013" y="2536348"/>
            <a:ext cx="2103600" cy="469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000" b="1" dirty="0">
                <a:solidFill>
                  <a:schemeClr val="dk1"/>
                </a:solidFill>
                <a:latin typeface="Abhaya Libre"/>
                <a:ea typeface="Abhaya Libre"/>
                <a:cs typeface="Abhaya Libre"/>
                <a:sym typeface="Abhaya Libre"/>
              </a:rPr>
              <a:t>·1983·</a:t>
            </a:r>
            <a:endParaRPr sz="2000" b="1" dirty="0">
              <a:solidFill>
                <a:schemeClr val="dk1"/>
              </a:solidFill>
              <a:latin typeface="Abhaya Libre"/>
              <a:ea typeface="Abhaya Libre"/>
              <a:cs typeface="Abhaya Libre"/>
              <a:sym typeface="Abhaya Libre"/>
            </a:endParaRPr>
          </a:p>
        </p:txBody>
      </p:sp>
      <p:sp>
        <p:nvSpPr>
          <p:cNvPr id="459" name="Google Shape;459;p59"/>
          <p:cNvSpPr txBox="1"/>
          <p:nvPr/>
        </p:nvSpPr>
        <p:spPr>
          <a:xfrm>
            <a:off x="720013" y="3135301"/>
            <a:ext cx="2103600" cy="611100"/>
          </a:xfrm>
          <a:prstGeom prst="rect">
            <a:avLst/>
          </a:prstGeom>
          <a:noFill/>
          <a:ln>
            <a:noFill/>
          </a:ln>
        </p:spPr>
        <p:txBody>
          <a:bodyPr spcFirstLastPara="1" wrap="square" lIns="0" tIns="0" rIns="0" bIns="0" anchor="ctr" anchorCtr="0">
            <a:noAutofit/>
          </a:bodyPr>
          <a:lstStyle/>
          <a:p>
            <a:pPr lvl="0" algn="ctr" rtl="0">
              <a:spcBef>
                <a:spcPts val="0"/>
              </a:spcBef>
              <a:spcAft>
                <a:spcPts val="0"/>
              </a:spcAft>
            </a:pPr>
            <a:r>
              <a:rPr lang="en-GB" b="1" dirty="0">
                <a:latin typeface="Nanum Gothic" panose="020B0604020202020204" charset="-127"/>
                <a:ea typeface="Nanum Gothic" panose="020B0604020202020204" charset="-127"/>
              </a:rPr>
              <a:t>The</a:t>
            </a:r>
            <a:r>
              <a:rPr lang="en-GB" sz="1400" b="1" dirty="0">
                <a:latin typeface="Nanum Gothic" panose="020B0604020202020204" charset="-127"/>
                <a:ea typeface="Nanum Gothic" panose="020B0604020202020204" charset="-127"/>
              </a:rPr>
              <a:t> Ritz-Carlton chain had four US-based hotels. </a:t>
            </a:r>
          </a:p>
        </p:txBody>
      </p:sp>
      <p:sp>
        <p:nvSpPr>
          <p:cNvPr id="460" name="Google Shape;460;p59"/>
          <p:cNvSpPr/>
          <p:nvPr/>
        </p:nvSpPr>
        <p:spPr>
          <a:xfrm>
            <a:off x="4219513" y="1831348"/>
            <a:ext cx="705000" cy="705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59"/>
          <p:cNvSpPr txBox="1"/>
          <p:nvPr/>
        </p:nvSpPr>
        <p:spPr>
          <a:xfrm>
            <a:off x="4251163" y="1987973"/>
            <a:ext cx="641700" cy="3390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3000" b="1">
                <a:solidFill>
                  <a:schemeClr val="lt1"/>
                </a:solidFill>
                <a:latin typeface="Abhaya Libre"/>
                <a:ea typeface="Abhaya Libre"/>
                <a:cs typeface="Abhaya Libre"/>
                <a:sym typeface="Abhaya Libre"/>
              </a:rPr>
              <a:t>·2·</a:t>
            </a:r>
            <a:endParaRPr sz="3000" b="1">
              <a:solidFill>
                <a:schemeClr val="lt1"/>
              </a:solidFill>
              <a:latin typeface="Abhaya Libre"/>
              <a:ea typeface="Abhaya Libre"/>
              <a:cs typeface="Abhaya Libre"/>
              <a:sym typeface="Abhaya Libre"/>
            </a:endParaRPr>
          </a:p>
        </p:txBody>
      </p:sp>
      <p:sp>
        <p:nvSpPr>
          <p:cNvPr id="462" name="Google Shape;462;p59"/>
          <p:cNvSpPr txBox="1"/>
          <p:nvPr/>
        </p:nvSpPr>
        <p:spPr>
          <a:xfrm>
            <a:off x="3520200" y="2536348"/>
            <a:ext cx="2103600" cy="469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000" b="1" dirty="0">
                <a:solidFill>
                  <a:schemeClr val="dk1"/>
                </a:solidFill>
                <a:latin typeface="Abhaya Libre"/>
                <a:ea typeface="Abhaya Libre"/>
                <a:cs typeface="Abhaya Libre"/>
                <a:sym typeface="Abhaya Libre"/>
              </a:rPr>
              <a:t>·1996·</a:t>
            </a:r>
            <a:endParaRPr sz="2000" b="1" dirty="0">
              <a:solidFill>
                <a:schemeClr val="dk1"/>
              </a:solidFill>
              <a:latin typeface="Abhaya Libre"/>
              <a:ea typeface="Abhaya Libre"/>
              <a:cs typeface="Abhaya Libre"/>
              <a:sym typeface="Abhaya Libre"/>
            </a:endParaRPr>
          </a:p>
        </p:txBody>
      </p:sp>
      <p:sp>
        <p:nvSpPr>
          <p:cNvPr id="463" name="Google Shape;463;p59"/>
          <p:cNvSpPr txBox="1"/>
          <p:nvPr/>
        </p:nvSpPr>
        <p:spPr>
          <a:xfrm>
            <a:off x="3513418" y="3311698"/>
            <a:ext cx="2103600" cy="6111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GB" sz="1400" b="1" dirty="0">
                <a:latin typeface="Nanum Gothic" panose="020B0604020202020204" charset="-127"/>
                <a:ea typeface="Nanum Gothic" panose="020B0604020202020204" charset="-127"/>
              </a:rPr>
              <a:t>Marriot International acquired a 49% share in Ritz Carlton following a number of financial issues.</a:t>
            </a:r>
            <a:endParaRPr b="1" dirty="0">
              <a:solidFill>
                <a:schemeClr val="dk1"/>
              </a:solidFill>
              <a:latin typeface="Nanum Gothic" panose="020B0604020202020204" charset="-127"/>
              <a:ea typeface="Nanum Gothic" panose="020B0604020202020204" charset="-127"/>
              <a:cs typeface="Nanum Gothic"/>
              <a:sym typeface="Nanum Gothic"/>
            </a:endParaRPr>
          </a:p>
        </p:txBody>
      </p:sp>
      <p:sp>
        <p:nvSpPr>
          <p:cNvPr id="464" name="Google Shape;464;p59"/>
          <p:cNvSpPr/>
          <p:nvPr/>
        </p:nvSpPr>
        <p:spPr>
          <a:xfrm>
            <a:off x="7019688" y="1831348"/>
            <a:ext cx="705000" cy="705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59"/>
          <p:cNvSpPr txBox="1"/>
          <p:nvPr/>
        </p:nvSpPr>
        <p:spPr>
          <a:xfrm>
            <a:off x="7051338" y="1987973"/>
            <a:ext cx="641700" cy="3390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3000" b="1">
                <a:solidFill>
                  <a:schemeClr val="lt1"/>
                </a:solidFill>
                <a:latin typeface="Abhaya Libre"/>
                <a:ea typeface="Abhaya Libre"/>
                <a:cs typeface="Abhaya Libre"/>
                <a:sym typeface="Abhaya Libre"/>
              </a:rPr>
              <a:t>·3·</a:t>
            </a:r>
            <a:endParaRPr sz="3000" b="1">
              <a:solidFill>
                <a:schemeClr val="lt1"/>
              </a:solidFill>
              <a:latin typeface="Abhaya Libre"/>
              <a:ea typeface="Abhaya Libre"/>
              <a:cs typeface="Abhaya Libre"/>
              <a:sym typeface="Abhaya Libre"/>
            </a:endParaRPr>
          </a:p>
        </p:txBody>
      </p:sp>
      <p:sp>
        <p:nvSpPr>
          <p:cNvPr id="466" name="Google Shape;466;p59"/>
          <p:cNvSpPr txBox="1"/>
          <p:nvPr/>
        </p:nvSpPr>
        <p:spPr>
          <a:xfrm>
            <a:off x="6320375" y="2536348"/>
            <a:ext cx="2103600" cy="469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000" b="1" dirty="0">
                <a:solidFill>
                  <a:schemeClr val="dk1"/>
                </a:solidFill>
                <a:latin typeface="Abhaya Libre"/>
                <a:ea typeface="Abhaya Libre"/>
                <a:cs typeface="Abhaya Libre"/>
                <a:sym typeface="Abhaya Libre"/>
              </a:rPr>
              <a:t>·2011·</a:t>
            </a:r>
            <a:endParaRPr sz="2000" b="1" dirty="0">
              <a:solidFill>
                <a:schemeClr val="dk1"/>
              </a:solidFill>
              <a:latin typeface="Abhaya Libre"/>
              <a:ea typeface="Abhaya Libre"/>
              <a:cs typeface="Abhaya Libre"/>
              <a:sym typeface="Abhaya Libre"/>
            </a:endParaRPr>
          </a:p>
        </p:txBody>
      </p:sp>
      <p:sp>
        <p:nvSpPr>
          <p:cNvPr id="467" name="Google Shape;467;p59"/>
          <p:cNvSpPr txBox="1"/>
          <p:nvPr/>
        </p:nvSpPr>
        <p:spPr>
          <a:xfrm>
            <a:off x="6320375" y="3135301"/>
            <a:ext cx="2103600" cy="6111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GB" sz="1400" b="1" dirty="0">
                <a:latin typeface="Nanum Gothic" panose="020B0604020202020204" charset="-127"/>
                <a:ea typeface="Nanum Gothic" panose="020B0604020202020204" charset="-127"/>
              </a:rPr>
              <a:t>The Ritz-Carlton reached 100 properties worldwide</a:t>
            </a:r>
            <a:endParaRPr b="1" dirty="0">
              <a:solidFill>
                <a:schemeClr val="dk1"/>
              </a:solidFill>
              <a:latin typeface="Nanum Gothic" panose="020B0604020202020204" charset="-127"/>
              <a:ea typeface="Nanum Gothic" panose="020B0604020202020204" charset="-127"/>
              <a:cs typeface="Nanum Gothic"/>
              <a:sym typeface="Nanum Gothic"/>
            </a:endParaRPr>
          </a:p>
        </p:txBody>
      </p:sp>
      <p:cxnSp>
        <p:nvCxnSpPr>
          <p:cNvPr id="468" name="Google Shape;468;p59"/>
          <p:cNvCxnSpPr>
            <a:endCxn id="460" idx="2"/>
          </p:cNvCxnSpPr>
          <p:nvPr/>
        </p:nvCxnSpPr>
        <p:spPr>
          <a:xfrm>
            <a:off x="2124313" y="2183848"/>
            <a:ext cx="2095200" cy="0"/>
          </a:xfrm>
          <a:prstGeom prst="straightConnector1">
            <a:avLst/>
          </a:prstGeom>
          <a:noFill/>
          <a:ln w="9525" cap="flat" cmpd="sng">
            <a:solidFill>
              <a:schemeClr val="dk1"/>
            </a:solidFill>
            <a:prstDash val="solid"/>
            <a:round/>
            <a:headEnd type="none" w="med" len="med"/>
            <a:tailEnd type="none" w="med" len="med"/>
          </a:ln>
        </p:spPr>
      </p:cxnSp>
      <p:cxnSp>
        <p:nvCxnSpPr>
          <p:cNvPr id="469" name="Google Shape;469;p59"/>
          <p:cNvCxnSpPr>
            <a:stCxn id="460" idx="6"/>
            <a:endCxn id="464" idx="2"/>
          </p:cNvCxnSpPr>
          <p:nvPr/>
        </p:nvCxnSpPr>
        <p:spPr>
          <a:xfrm>
            <a:off x="4924513" y="2183848"/>
            <a:ext cx="2095200" cy="0"/>
          </a:xfrm>
          <a:prstGeom prst="straightConnector1">
            <a:avLst/>
          </a:prstGeom>
          <a:noFill/>
          <a:ln w="9525" cap="flat" cmpd="sng">
            <a:solidFill>
              <a:schemeClr val="dk1"/>
            </a:solidFill>
            <a:prstDash val="solid"/>
            <a:round/>
            <a:headEnd type="none" w="med" len="med"/>
            <a:tailEnd type="none" w="med" len="med"/>
          </a:ln>
        </p:spPr>
      </p:cxnSp>
      <p:cxnSp>
        <p:nvCxnSpPr>
          <p:cNvPr id="470" name="Google Shape;470;p59"/>
          <p:cNvCxnSpPr>
            <a:stCxn id="464" idx="6"/>
          </p:cNvCxnSpPr>
          <p:nvPr/>
        </p:nvCxnSpPr>
        <p:spPr>
          <a:xfrm>
            <a:off x="7724688" y="2183848"/>
            <a:ext cx="1455300" cy="0"/>
          </a:xfrm>
          <a:prstGeom prst="straightConnector1">
            <a:avLst/>
          </a:prstGeom>
          <a:noFill/>
          <a:ln w="9525" cap="flat" cmpd="sng">
            <a:solidFill>
              <a:schemeClr val="dk1"/>
            </a:solidFill>
            <a:prstDash val="solid"/>
            <a:round/>
            <a:headEnd type="none" w="med" len="med"/>
            <a:tailEnd type="none" w="med" len="med"/>
          </a:ln>
        </p:spPr>
      </p:cxnSp>
      <p:sp>
        <p:nvSpPr>
          <p:cNvPr id="471" name="Google Shape;471;p59"/>
          <p:cNvSpPr txBox="1">
            <a:spLocks noGrp="1"/>
          </p:cNvSpPr>
          <p:nvPr>
            <p:ph type="ctrTitle" idx="4294967295"/>
          </p:nvPr>
        </p:nvSpPr>
        <p:spPr>
          <a:xfrm>
            <a:off x="7699374" y="198149"/>
            <a:ext cx="916802" cy="197472"/>
          </a:xfrm>
          <a:prstGeom prst="rect">
            <a:avLst/>
          </a:prstGeom>
        </p:spPr>
        <p:txBody>
          <a:bodyPr spcFirstLastPara="1" wrap="square" lIns="0" tIns="0" rIns="0" bIns="0" anchor="ctr" anchorCtr="0">
            <a:noAutofit/>
          </a:bodyPr>
          <a:lstStyle/>
          <a:p>
            <a:pPr marL="0" lvl="0" indent="0" algn="r" rtl="0">
              <a:spcBef>
                <a:spcPts val="0"/>
              </a:spcBef>
              <a:spcAft>
                <a:spcPts val="0"/>
              </a:spcAft>
              <a:buNone/>
            </a:pPr>
            <a:r>
              <a:rPr lang="en" sz="800" dirty="0"/>
              <a:t>THE RITZ-CARLTON</a:t>
            </a:r>
            <a:endParaRPr sz="800" dirty="0"/>
          </a:p>
        </p:txBody>
      </p:sp>
      <p:cxnSp>
        <p:nvCxnSpPr>
          <p:cNvPr id="472" name="Google Shape;472;p59"/>
          <p:cNvCxnSpPr>
            <a:cxnSpLocks/>
            <a:stCxn id="471" idx="1"/>
          </p:cNvCxnSpPr>
          <p:nvPr/>
        </p:nvCxnSpPr>
        <p:spPr>
          <a:xfrm flipH="1" flipV="1">
            <a:off x="713275" y="269100"/>
            <a:ext cx="6986099" cy="27785"/>
          </a:xfrm>
          <a:prstGeom prst="straightConnector1">
            <a:avLst/>
          </a:prstGeom>
          <a:noFill/>
          <a:ln w="9525" cap="flat" cmpd="sng">
            <a:solidFill>
              <a:schemeClr val="dk1"/>
            </a:solidFill>
            <a:prstDash val="solid"/>
            <a:round/>
            <a:headEnd type="none" w="med" len="med"/>
            <a:tailEnd type="none" w="med" len="med"/>
          </a:ln>
        </p:spPr>
      </p:cxnSp>
      <p:sp>
        <p:nvSpPr>
          <p:cNvPr id="473" name="Google Shape;473;p59"/>
          <p:cNvSpPr txBox="1">
            <a:spLocks noGrp="1"/>
          </p:cNvSpPr>
          <p:nvPr>
            <p:ph type="ctrTitle" idx="4294967295"/>
          </p:nvPr>
        </p:nvSpPr>
        <p:spPr>
          <a:xfrm>
            <a:off x="713225" y="4803300"/>
            <a:ext cx="731400" cy="1419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800" dirty="0"/>
              <a:t>SINCE 1983</a:t>
            </a:r>
            <a:endParaRPr sz="800" dirty="0"/>
          </a:p>
        </p:txBody>
      </p:sp>
      <p:cxnSp>
        <p:nvCxnSpPr>
          <p:cNvPr id="474" name="Google Shape;474;p59"/>
          <p:cNvCxnSpPr>
            <a:stCxn id="473" idx="3"/>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sp>
        <p:nvSpPr>
          <p:cNvPr id="475" name="Google Shape;475;p59">
            <a:hlinkClick r:id="rId3"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59">
            <a:hlinkClick r:id="rId3"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59">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59">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456"/>
                                        </p:tgtEl>
                                        <p:attrNameLst>
                                          <p:attrName>style.visibility</p:attrName>
                                        </p:attrNameLst>
                                      </p:cBhvr>
                                      <p:to>
                                        <p:strVal val="visible"/>
                                      </p:to>
                                    </p:set>
                                    <p:anim calcmode="lin" valueType="num">
                                      <p:cBhvr additive="base">
                                        <p:cTn id="7" dur="600"/>
                                        <p:tgtEl>
                                          <p:spTgt spid="456"/>
                                        </p:tgtEl>
                                        <p:attrNameLst>
                                          <p:attrName>ppt_x</p:attrName>
                                        </p:attrNameLst>
                                      </p:cBhvr>
                                      <p:tavLst>
                                        <p:tav tm="0">
                                          <p:val>
                                            <p:strVal val="#ppt_x-1"/>
                                          </p:val>
                                        </p:tav>
                                        <p:tav tm="100000">
                                          <p:val>
                                            <p:strVal val="#ppt_x"/>
                                          </p:val>
                                        </p:tav>
                                      </p:tavLst>
                                    </p:anim>
                                  </p:childTnLst>
                                </p:cTn>
                              </p:par>
                            </p:childTnLst>
                          </p:cTn>
                        </p:par>
                        <p:par>
                          <p:cTn id="8" fill="hold">
                            <p:stCondLst>
                              <p:cond delay="600"/>
                            </p:stCondLst>
                            <p:childTnLst>
                              <p:par>
                                <p:cTn id="9" presetID="2" presetClass="entr" presetSubtype="8" fill="hold" nodeType="afterEffect">
                                  <p:stCondLst>
                                    <p:cond delay="0"/>
                                  </p:stCondLst>
                                  <p:childTnLst>
                                    <p:set>
                                      <p:cBhvr>
                                        <p:cTn id="10" dur="1" fill="hold">
                                          <p:stCondLst>
                                            <p:cond delay="0"/>
                                          </p:stCondLst>
                                        </p:cTn>
                                        <p:tgtEl>
                                          <p:spTgt spid="460"/>
                                        </p:tgtEl>
                                        <p:attrNameLst>
                                          <p:attrName>style.visibility</p:attrName>
                                        </p:attrNameLst>
                                      </p:cBhvr>
                                      <p:to>
                                        <p:strVal val="visible"/>
                                      </p:to>
                                    </p:set>
                                    <p:anim calcmode="lin" valueType="num">
                                      <p:cBhvr additive="base">
                                        <p:cTn id="11" dur="600"/>
                                        <p:tgtEl>
                                          <p:spTgt spid="460"/>
                                        </p:tgtEl>
                                        <p:attrNameLst>
                                          <p:attrName>ppt_x</p:attrName>
                                        </p:attrNameLst>
                                      </p:cBhvr>
                                      <p:tavLst>
                                        <p:tav tm="0">
                                          <p:val>
                                            <p:strVal val="#ppt_x-1"/>
                                          </p:val>
                                        </p:tav>
                                        <p:tav tm="100000">
                                          <p:val>
                                            <p:strVal val="#ppt_x"/>
                                          </p:val>
                                        </p:tav>
                                      </p:tavLst>
                                    </p:anim>
                                  </p:childTnLst>
                                </p:cTn>
                              </p:par>
                            </p:childTnLst>
                          </p:cTn>
                        </p:par>
                        <p:par>
                          <p:cTn id="12" fill="hold">
                            <p:stCondLst>
                              <p:cond delay="1200"/>
                            </p:stCondLst>
                            <p:childTnLst>
                              <p:par>
                                <p:cTn id="13" presetID="2" presetClass="entr" presetSubtype="8" fill="hold" nodeType="afterEffect">
                                  <p:stCondLst>
                                    <p:cond delay="0"/>
                                  </p:stCondLst>
                                  <p:childTnLst>
                                    <p:set>
                                      <p:cBhvr>
                                        <p:cTn id="14" dur="1" fill="hold">
                                          <p:stCondLst>
                                            <p:cond delay="0"/>
                                          </p:stCondLst>
                                        </p:cTn>
                                        <p:tgtEl>
                                          <p:spTgt spid="464"/>
                                        </p:tgtEl>
                                        <p:attrNameLst>
                                          <p:attrName>style.visibility</p:attrName>
                                        </p:attrNameLst>
                                      </p:cBhvr>
                                      <p:to>
                                        <p:strVal val="visible"/>
                                      </p:to>
                                    </p:set>
                                    <p:anim calcmode="lin" valueType="num">
                                      <p:cBhvr additive="base">
                                        <p:cTn id="15" dur="600"/>
                                        <p:tgtEl>
                                          <p:spTgt spid="46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sp>
        <p:nvSpPr>
          <p:cNvPr id="483" name="Google Shape;483;p60"/>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dirty="0"/>
              <a:t>HISTORY</a:t>
            </a:r>
            <a:endParaRPr dirty="0"/>
          </a:p>
        </p:txBody>
      </p:sp>
      <p:sp>
        <p:nvSpPr>
          <p:cNvPr id="484" name="Google Shape;484;p60"/>
          <p:cNvSpPr/>
          <p:nvPr/>
        </p:nvSpPr>
        <p:spPr>
          <a:xfrm>
            <a:off x="1755880" y="1000188"/>
            <a:ext cx="705000" cy="705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60"/>
          <p:cNvSpPr txBox="1"/>
          <p:nvPr/>
        </p:nvSpPr>
        <p:spPr>
          <a:xfrm>
            <a:off x="1787530" y="1201885"/>
            <a:ext cx="641700" cy="3390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3000" b="1" dirty="0">
                <a:solidFill>
                  <a:schemeClr val="lt1"/>
                </a:solidFill>
                <a:latin typeface="Abhaya Libre"/>
                <a:ea typeface="Abhaya Libre"/>
                <a:cs typeface="Abhaya Libre"/>
                <a:sym typeface="Abhaya Libre"/>
              </a:rPr>
              <a:t>·4·</a:t>
            </a:r>
            <a:endParaRPr sz="3000" b="1" dirty="0">
              <a:solidFill>
                <a:schemeClr val="lt1"/>
              </a:solidFill>
              <a:latin typeface="Abhaya Libre"/>
              <a:ea typeface="Abhaya Libre"/>
              <a:cs typeface="Abhaya Libre"/>
              <a:sym typeface="Abhaya Libre"/>
            </a:endParaRPr>
          </a:p>
        </p:txBody>
      </p:sp>
      <p:sp>
        <p:nvSpPr>
          <p:cNvPr id="486" name="Google Shape;486;p60"/>
          <p:cNvSpPr txBox="1"/>
          <p:nvPr/>
        </p:nvSpPr>
        <p:spPr>
          <a:xfrm>
            <a:off x="1021386" y="1806041"/>
            <a:ext cx="2103600" cy="469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000" b="1" dirty="0">
                <a:solidFill>
                  <a:schemeClr val="dk1"/>
                </a:solidFill>
                <a:latin typeface="Abhaya Libre"/>
                <a:ea typeface="Abhaya Libre"/>
                <a:cs typeface="Abhaya Libre"/>
                <a:sym typeface="Abhaya Libre"/>
              </a:rPr>
              <a:t>·Today·</a:t>
            </a:r>
            <a:endParaRPr sz="2000" b="1" dirty="0">
              <a:solidFill>
                <a:schemeClr val="dk1"/>
              </a:solidFill>
              <a:latin typeface="Abhaya Libre"/>
              <a:ea typeface="Abhaya Libre"/>
              <a:cs typeface="Abhaya Libre"/>
              <a:sym typeface="Abhaya Libre"/>
            </a:endParaRPr>
          </a:p>
        </p:txBody>
      </p:sp>
      <p:sp>
        <p:nvSpPr>
          <p:cNvPr id="487" name="Google Shape;487;p60"/>
          <p:cNvSpPr txBox="1"/>
          <p:nvPr/>
        </p:nvSpPr>
        <p:spPr>
          <a:xfrm>
            <a:off x="6594469" y="2475404"/>
            <a:ext cx="2135263" cy="6111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GB" sz="1400" b="1" dirty="0">
                <a:latin typeface="Nanum Gothic" panose="020B0604020202020204" charset="-127"/>
                <a:ea typeface="Nanum Gothic" panose="020B0604020202020204" charset="-127"/>
              </a:rPr>
              <a:t>Marriott International owns the entire chain</a:t>
            </a:r>
            <a:endParaRPr b="1" dirty="0">
              <a:solidFill>
                <a:schemeClr val="dk1"/>
              </a:solidFill>
              <a:latin typeface="Nanum Gothic" panose="020B0604020202020204" charset="-127"/>
              <a:ea typeface="Nanum Gothic" panose="020B0604020202020204" charset="-127"/>
              <a:cs typeface="Nanum Gothic"/>
              <a:sym typeface="Nanum Gothic"/>
            </a:endParaRPr>
          </a:p>
        </p:txBody>
      </p:sp>
      <p:sp>
        <p:nvSpPr>
          <p:cNvPr id="488" name="Google Shape;488;p60"/>
          <p:cNvSpPr/>
          <p:nvPr/>
        </p:nvSpPr>
        <p:spPr>
          <a:xfrm>
            <a:off x="4572000" y="1019540"/>
            <a:ext cx="705000" cy="705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60"/>
          <p:cNvSpPr txBox="1"/>
          <p:nvPr/>
        </p:nvSpPr>
        <p:spPr>
          <a:xfrm>
            <a:off x="4615925" y="1197048"/>
            <a:ext cx="641700" cy="3390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3000" b="1" dirty="0">
                <a:solidFill>
                  <a:schemeClr val="lt1"/>
                </a:solidFill>
                <a:latin typeface="Abhaya Libre"/>
                <a:ea typeface="Abhaya Libre"/>
                <a:cs typeface="Abhaya Libre"/>
                <a:sym typeface="Abhaya Libre"/>
              </a:rPr>
              <a:t>·5·</a:t>
            </a:r>
            <a:endParaRPr sz="3000" b="1" dirty="0">
              <a:solidFill>
                <a:schemeClr val="lt1"/>
              </a:solidFill>
              <a:latin typeface="Abhaya Libre"/>
              <a:ea typeface="Abhaya Libre"/>
              <a:cs typeface="Abhaya Libre"/>
              <a:sym typeface="Abhaya Libre"/>
            </a:endParaRPr>
          </a:p>
        </p:txBody>
      </p:sp>
      <p:sp>
        <p:nvSpPr>
          <p:cNvPr id="490" name="Google Shape;490;p60"/>
          <p:cNvSpPr txBox="1"/>
          <p:nvPr/>
        </p:nvSpPr>
        <p:spPr>
          <a:xfrm>
            <a:off x="3872700" y="1806041"/>
            <a:ext cx="2103600" cy="469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000" b="1" dirty="0">
                <a:solidFill>
                  <a:schemeClr val="dk1"/>
                </a:solidFill>
                <a:latin typeface="Abhaya Libre"/>
                <a:ea typeface="Abhaya Libre"/>
                <a:cs typeface="Abhaya Libre"/>
                <a:sym typeface="Abhaya Libre"/>
              </a:rPr>
              <a:t>·Today·</a:t>
            </a:r>
            <a:endParaRPr sz="2000" b="1" dirty="0">
              <a:solidFill>
                <a:schemeClr val="dk1"/>
              </a:solidFill>
              <a:latin typeface="Abhaya Libre"/>
              <a:ea typeface="Abhaya Libre"/>
              <a:cs typeface="Abhaya Libre"/>
              <a:sym typeface="Abhaya Libre"/>
            </a:endParaRPr>
          </a:p>
        </p:txBody>
      </p:sp>
      <p:sp>
        <p:nvSpPr>
          <p:cNvPr id="491" name="Google Shape;491;p60"/>
          <p:cNvSpPr txBox="1"/>
          <p:nvPr/>
        </p:nvSpPr>
        <p:spPr>
          <a:xfrm>
            <a:off x="778722" y="2823125"/>
            <a:ext cx="2474001" cy="748492"/>
          </a:xfrm>
          <a:prstGeom prst="rect">
            <a:avLst/>
          </a:prstGeom>
          <a:noFill/>
          <a:ln>
            <a:noFill/>
          </a:ln>
        </p:spPr>
        <p:txBody>
          <a:bodyPr spcFirstLastPara="1" wrap="square" lIns="0" tIns="0" rIns="0" bIns="0" anchor="ctr" anchorCtr="0">
            <a:noAutofit/>
          </a:bodyPr>
          <a:lstStyle/>
          <a:p>
            <a:pPr marL="0" lvl="0" indent="0" algn="just" rtl="0">
              <a:spcBef>
                <a:spcPts val="0"/>
              </a:spcBef>
              <a:spcAft>
                <a:spcPts val="0"/>
              </a:spcAft>
              <a:buNone/>
            </a:pPr>
            <a:r>
              <a:rPr lang="en-GB" sz="1400" b="1" dirty="0">
                <a:latin typeface="Nanum Gothic" panose="020B0604020202020204" charset="-127"/>
                <a:ea typeface="Nanum Gothic" panose="020B0604020202020204" charset="-127"/>
              </a:rPr>
              <a:t>The majority of the properties are in the United States. Another half located in tourist and business hotspots like China, Egypt, Indonesia, Russia, and South Korea</a:t>
            </a:r>
            <a:endParaRPr b="1" dirty="0">
              <a:solidFill>
                <a:schemeClr val="dk1"/>
              </a:solidFill>
              <a:latin typeface="Nanum Gothic" panose="020B0604020202020204" charset="-127"/>
              <a:ea typeface="Nanum Gothic" panose="020B0604020202020204" charset="-127"/>
              <a:cs typeface="Nanum Gothic"/>
              <a:sym typeface="Nanum Gothic"/>
            </a:endParaRPr>
          </a:p>
        </p:txBody>
      </p:sp>
      <p:sp>
        <p:nvSpPr>
          <p:cNvPr id="492" name="Google Shape;492;p60"/>
          <p:cNvSpPr/>
          <p:nvPr/>
        </p:nvSpPr>
        <p:spPr>
          <a:xfrm>
            <a:off x="7356369" y="1014048"/>
            <a:ext cx="705000" cy="705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60"/>
          <p:cNvSpPr txBox="1"/>
          <p:nvPr/>
        </p:nvSpPr>
        <p:spPr>
          <a:xfrm>
            <a:off x="7388019" y="1201885"/>
            <a:ext cx="641700" cy="3390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3000" b="1" dirty="0">
                <a:solidFill>
                  <a:schemeClr val="lt1"/>
                </a:solidFill>
                <a:latin typeface="Abhaya Libre"/>
                <a:ea typeface="Abhaya Libre"/>
                <a:cs typeface="Abhaya Libre"/>
                <a:sym typeface="Abhaya Libre"/>
              </a:rPr>
              <a:t>·6·</a:t>
            </a:r>
            <a:endParaRPr sz="3000" b="1" dirty="0">
              <a:solidFill>
                <a:schemeClr val="lt1"/>
              </a:solidFill>
              <a:latin typeface="Abhaya Libre"/>
              <a:ea typeface="Abhaya Libre"/>
              <a:cs typeface="Abhaya Libre"/>
              <a:sym typeface="Abhaya Libre"/>
            </a:endParaRPr>
          </a:p>
        </p:txBody>
      </p:sp>
      <p:sp>
        <p:nvSpPr>
          <p:cNvPr id="494" name="Google Shape;494;p60"/>
          <p:cNvSpPr txBox="1"/>
          <p:nvPr/>
        </p:nvSpPr>
        <p:spPr>
          <a:xfrm>
            <a:off x="6657069" y="1806041"/>
            <a:ext cx="2103600" cy="469800"/>
          </a:xfrm>
          <a:prstGeom prst="rect">
            <a:avLst/>
          </a:prstGeom>
          <a:noFill/>
          <a:ln>
            <a:noFill/>
          </a:ln>
        </p:spPr>
        <p:txBody>
          <a:bodyPr spcFirstLastPara="1" wrap="square" lIns="0" tIns="0" rIns="0" bIns="0" anchor="ctr" anchorCtr="0">
            <a:noAutofit/>
          </a:bodyPr>
          <a:lstStyle/>
          <a:p>
            <a:pPr marL="0" lvl="0" indent="0" algn="ctr" rtl="0">
              <a:spcBef>
                <a:spcPts val="0"/>
              </a:spcBef>
              <a:spcAft>
                <a:spcPts val="0"/>
              </a:spcAft>
              <a:buNone/>
            </a:pPr>
            <a:r>
              <a:rPr lang="en" sz="2000" b="1" dirty="0">
                <a:solidFill>
                  <a:schemeClr val="dk1"/>
                </a:solidFill>
                <a:latin typeface="Abhaya Libre"/>
                <a:ea typeface="Abhaya Libre"/>
                <a:cs typeface="Abhaya Libre"/>
                <a:sym typeface="Abhaya Libre"/>
              </a:rPr>
              <a:t>·Today·</a:t>
            </a:r>
            <a:endParaRPr sz="2000" b="1" dirty="0">
              <a:solidFill>
                <a:schemeClr val="dk1"/>
              </a:solidFill>
              <a:latin typeface="Abhaya Libre"/>
              <a:ea typeface="Abhaya Libre"/>
              <a:cs typeface="Abhaya Libre"/>
              <a:sym typeface="Abhaya Libre"/>
            </a:endParaRPr>
          </a:p>
        </p:txBody>
      </p:sp>
      <p:sp>
        <p:nvSpPr>
          <p:cNvPr id="495" name="Google Shape;495;p60"/>
          <p:cNvSpPr txBox="1"/>
          <p:nvPr/>
        </p:nvSpPr>
        <p:spPr>
          <a:xfrm>
            <a:off x="3687499" y="3019508"/>
            <a:ext cx="2474002" cy="611100"/>
          </a:xfrm>
          <a:prstGeom prst="rect">
            <a:avLst/>
          </a:prstGeom>
          <a:noFill/>
          <a:ln>
            <a:noFill/>
          </a:ln>
        </p:spPr>
        <p:txBody>
          <a:bodyPr spcFirstLastPara="1" wrap="square" lIns="0" tIns="0" rIns="0" bIns="0" anchor="ctr" anchorCtr="0">
            <a:noAutofit/>
          </a:bodyPr>
          <a:lstStyle/>
          <a:p>
            <a:pPr lvl="0" algn="just" rtl="0">
              <a:spcBef>
                <a:spcPts val="0"/>
              </a:spcBef>
              <a:spcAft>
                <a:spcPts val="0"/>
              </a:spcAft>
            </a:pPr>
            <a:r>
              <a:rPr lang="en-GB" sz="1400" b="1" dirty="0">
                <a:latin typeface="Nanum Gothic" panose="020B0604020202020204" charset="-127"/>
                <a:ea typeface="Nanum Gothic" panose="020B0604020202020204" charset="-127"/>
              </a:rPr>
              <a:t>The business is also seeing further expansion in its new product categories, such as residences, clubs, and other, and it is expanding its global reach in developing nations like India.</a:t>
            </a:r>
          </a:p>
        </p:txBody>
      </p:sp>
      <p:cxnSp>
        <p:nvCxnSpPr>
          <p:cNvPr id="496" name="Google Shape;496;p60"/>
          <p:cNvCxnSpPr>
            <a:cxnSpLocks/>
          </p:cNvCxnSpPr>
          <p:nvPr/>
        </p:nvCxnSpPr>
        <p:spPr>
          <a:xfrm>
            <a:off x="2476800" y="1395823"/>
            <a:ext cx="2095200" cy="0"/>
          </a:xfrm>
          <a:prstGeom prst="straightConnector1">
            <a:avLst/>
          </a:prstGeom>
          <a:noFill/>
          <a:ln w="9525" cap="flat" cmpd="sng">
            <a:solidFill>
              <a:schemeClr val="dk1"/>
            </a:solidFill>
            <a:prstDash val="solid"/>
            <a:round/>
            <a:headEnd type="none" w="med" len="med"/>
            <a:tailEnd type="none" w="med" len="med"/>
          </a:ln>
        </p:spPr>
      </p:cxnSp>
      <p:cxnSp>
        <p:nvCxnSpPr>
          <p:cNvPr id="497" name="Google Shape;497;p60"/>
          <p:cNvCxnSpPr>
            <a:cxnSpLocks/>
          </p:cNvCxnSpPr>
          <p:nvPr/>
        </p:nvCxnSpPr>
        <p:spPr>
          <a:xfrm>
            <a:off x="5261169" y="1381016"/>
            <a:ext cx="2095200" cy="0"/>
          </a:xfrm>
          <a:prstGeom prst="straightConnector1">
            <a:avLst/>
          </a:prstGeom>
          <a:noFill/>
          <a:ln w="9525" cap="flat" cmpd="sng">
            <a:solidFill>
              <a:schemeClr val="dk1"/>
            </a:solidFill>
            <a:prstDash val="solid"/>
            <a:round/>
            <a:headEnd type="none" w="med" len="med"/>
            <a:tailEnd type="none" w="med" len="med"/>
          </a:ln>
        </p:spPr>
      </p:cxnSp>
      <p:cxnSp>
        <p:nvCxnSpPr>
          <p:cNvPr id="498" name="Google Shape;498;p60"/>
          <p:cNvCxnSpPr>
            <a:cxnSpLocks/>
          </p:cNvCxnSpPr>
          <p:nvPr/>
        </p:nvCxnSpPr>
        <p:spPr>
          <a:xfrm>
            <a:off x="293736" y="1395823"/>
            <a:ext cx="1455300" cy="0"/>
          </a:xfrm>
          <a:prstGeom prst="straightConnector1">
            <a:avLst/>
          </a:prstGeom>
          <a:noFill/>
          <a:ln w="9525" cap="flat" cmpd="sng">
            <a:solidFill>
              <a:schemeClr val="dk1"/>
            </a:solidFill>
            <a:prstDash val="solid"/>
            <a:round/>
            <a:headEnd type="none" w="med" len="med"/>
            <a:tailEnd type="none" w="med" len="med"/>
          </a:ln>
        </p:spPr>
      </p:cxnSp>
      <p:cxnSp>
        <p:nvCxnSpPr>
          <p:cNvPr id="500" name="Google Shape;500;p60"/>
          <p:cNvCxnSpPr>
            <a:cxnSpLocks/>
          </p:cNvCxnSpPr>
          <p:nvPr/>
        </p:nvCxnSpPr>
        <p:spPr>
          <a:xfrm rot="10800000">
            <a:off x="713275" y="269100"/>
            <a:ext cx="6986100" cy="0"/>
          </a:xfrm>
          <a:prstGeom prst="straightConnector1">
            <a:avLst/>
          </a:prstGeom>
          <a:noFill/>
          <a:ln w="9525" cap="flat" cmpd="sng">
            <a:solidFill>
              <a:schemeClr val="dk1"/>
            </a:solidFill>
            <a:prstDash val="solid"/>
            <a:round/>
            <a:headEnd type="none" w="med" len="med"/>
            <a:tailEnd type="none" w="med" len="med"/>
          </a:ln>
        </p:spPr>
      </p:cxnSp>
      <p:sp>
        <p:nvSpPr>
          <p:cNvPr id="501" name="Google Shape;501;p60"/>
          <p:cNvSpPr txBox="1">
            <a:spLocks noGrp="1"/>
          </p:cNvSpPr>
          <p:nvPr>
            <p:ph type="ctrTitle" idx="4294967295"/>
          </p:nvPr>
        </p:nvSpPr>
        <p:spPr>
          <a:xfrm>
            <a:off x="713225" y="4803300"/>
            <a:ext cx="731400" cy="1419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800" dirty="0"/>
              <a:t>SINCE 1983</a:t>
            </a:r>
            <a:endParaRPr sz="800" dirty="0"/>
          </a:p>
        </p:txBody>
      </p:sp>
      <p:cxnSp>
        <p:nvCxnSpPr>
          <p:cNvPr id="502" name="Google Shape;502;p60"/>
          <p:cNvCxnSpPr>
            <a:stCxn id="501" idx="3"/>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sp>
        <p:nvSpPr>
          <p:cNvPr id="503" name="Google Shape;503;p60">
            <a:hlinkClick r:id="rId3"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60">
            <a:hlinkClick r:id="rId3"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60">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60">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Google Shape;471;p59">
            <a:extLst>
              <a:ext uri="{FF2B5EF4-FFF2-40B4-BE49-F238E27FC236}">
                <a16:creationId xmlns:a16="http://schemas.microsoft.com/office/drawing/2014/main" id="{DDF0DDFB-EE2B-20F7-B64F-F661B8786F68}"/>
              </a:ext>
            </a:extLst>
          </p:cNvPr>
          <p:cNvSpPr txBox="1">
            <a:spLocks/>
          </p:cNvSpPr>
          <p:nvPr/>
        </p:nvSpPr>
        <p:spPr>
          <a:xfrm>
            <a:off x="7699375" y="168127"/>
            <a:ext cx="916802" cy="197472"/>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r"/>
            <a:r>
              <a:rPr lang="en-GB" sz="800" dirty="0"/>
              <a:t>THE RITZ-CARLTON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484"/>
                                        </p:tgtEl>
                                        <p:attrNameLst>
                                          <p:attrName>style.visibility</p:attrName>
                                        </p:attrNameLst>
                                      </p:cBhvr>
                                      <p:to>
                                        <p:strVal val="visible"/>
                                      </p:to>
                                    </p:set>
                                    <p:anim calcmode="lin" valueType="num">
                                      <p:cBhvr additive="base">
                                        <p:cTn id="7" dur="600"/>
                                        <p:tgtEl>
                                          <p:spTgt spid="484"/>
                                        </p:tgtEl>
                                        <p:attrNameLst>
                                          <p:attrName>ppt_x</p:attrName>
                                        </p:attrNameLst>
                                      </p:cBhvr>
                                      <p:tavLst>
                                        <p:tav tm="0">
                                          <p:val>
                                            <p:strVal val="#ppt_x-1"/>
                                          </p:val>
                                        </p:tav>
                                        <p:tav tm="100000">
                                          <p:val>
                                            <p:strVal val="#ppt_x"/>
                                          </p:val>
                                        </p:tav>
                                      </p:tavLst>
                                    </p:anim>
                                  </p:childTnLst>
                                </p:cTn>
                              </p:par>
                            </p:childTnLst>
                          </p:cTn>
                        </p:par>
                        <p:par>
                          <p:cTn id="8" fill="hold">
                            <p:stCondLst>
                              <p:cond delay="600"/>
                            </p:stCondLst>
                            <p:childTnLst>
                              <p:par>
                                <p:cTn id="9" presetID="2" presetClass="entr" presetSubtype="8" fill="hold" nodeType="afterEffect">
                                  <p:stCondLst>
                                    <p:cond delay="0"/>
                                  </p:stCondLst>
                                  <p:childTnLst>
                                    <p:set>
                                      <p:cBhvr>
                                        <p:cTn id="10" dur="1" fill="hold">
                                          <p:stCondLst>
                                            <p:cond delay="0"/>
                                          </p:stCondLst>
                                        </p:cTn>
                                        <p:tgtEl>
                                          <p:spTgt spid="488"/>
                                        </p:tgtEl>
                                        <p:attrNameLst>
                                          <p:attrName>style.visibility</p:attrName>
                                        </p:attrNameLst>
                                      </p:cBhvr>
                                      <p:to>
                                        <p:strVal val="visible"/>
                                      </p:to>
                                    </p:set>
                                    <p:anim calcmode="lin" valueType="num">
                                      <p:cBhvr additive="base">
                                        <p:cTn id="11" dur="600"/>
                                        <p:tgtEl>
                                          <p:spTgt spid="488"/>
                                        </p:tgtEl>
                                        <p:attrNameLst>
                                          <p:attrName>ppt_x</p:attrName>
                                        </p:attrNameLst>
                                      </p:cBhvr>
                                      <p:tavLst>
                                        <p:tav tm="0">
                                          <p:val>
                                            <p:strVal val="#ppt_x-1"/>
                                          </p:val>
                                        </p:tav>
                                        <p:tav tm="100000">
                                          <p:val>
                                            <p:strVal val="#ppt_x"/>
                                          </p:val>
                                        </p:tav>
                                      </p:tavLst>
                                    </p:anim>
                                  </p:childTnLst>
                                </p:cTn>
                              </p:par>
                            </p:childTnLst>
                          </p:cTn>
                        </p:par>
                        <p:par>
                          <p:cTn id="12" fill="hold">
                            <p:stCondLst>
                              <p:cond delay="1200"/>
                            </p:stCondLst>
                            <p:childTnLst>
                              <p:par>
                                <p:cTn id="13" presetID="2" presetClass="entr" presetSubtype="8" fill="hold" nodeType="afterEffect">
                                  <p:stCondLst>
                                    <p:cond delay="0"/>
                                  </p:stCondLst>
                                  <p:childTnLst>
                                    <p:set>
                                      <p:cBhvr>
                                        <p:cTn id="14" dur="1" fill="hold">
                                          <p:stCondLst>
                                            <p:cond delay="0"/>
                                          </p:stCondLst>
                                        </p:cTn>
                                        <p:tgtEl>
                                          <p:spTgt spid="492"/>
                                        </p:tgtEl>
                                        <p:attrNameLst>
                                          <p:attrName>style.visibility</p:attrName>
                                        </p:attrNameLst>
                                      </p:cBhvr>
                                      <p:to>
                                        <p:strVal val="visible"/>
                                      </p:to>
                                    </p:set>
                                    <p:anim calcmode="lin" valueType="num">
                                      <p:cBhvr additive="base">
                                        <p:cTn id="15" dur="600"/>
                                        <p:tgtEl>
                                          <p:spTgt spid="49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0" b="-10000"/>
          </a:stretch>
        </a:blipFill>
        <a:effectLst/>
      </p:bgPr>
    </p:bg>
    <p:spTree>
      <p:nvGrpSpPr>
        <p:cNvPr id="1" name="Shape 1103"/>
        <p:cNvGrpSpPr/>
        <p:nvPr/>
      </p:nvGrpSpPr>
      <p:grpSpPr>
        <a:xfrm>
          <a:off x="0" y="0"/>
          <a:ext cx="0" cy="0"/>
          <a:chOff x="0" y="0"/>
          <a:chExt cx="0" cy="0"/>
        </a:xfrm>
      </p:grpSpPr>
      <p:sp>
        <p:nvSpPr>
          <p:cNvPr id="1104" name="Google Shape;1104;p81"/>
          <p:cNvSpPr txBox="1">
            <a:spLocks noGrp="1"/>
          </p:cNvSpPr>
          <p:nvPr>
            <p:ph type="title"/>
          </p:nvPr>
        </p:nvSpPr>
        <p:spPr>
          <a:xfrm>
            <a:off x="2222308" y="423732"/>
            <a:ext cx="4513530" cy="914400"/>
          </a:xfrm>
          <a:prstGeom prst="rect">
            <a:avLst/>
          </a:prstGeom>
        </p:spPr>
        <p:txBody>
          <a:bodyPr spcFirstLastPara="1" wrap="square" lIns="0" tIns="0" rIns="0" bIns="0" anchor="b" anchorCtr="0">
            <a:noAutofit/>
          </a:bodyPr>
          <a:lstStyle/>
          <a:p>
            <a:pPr marL="0" lvl="0" indent="0" algn="r" rtl="0">
              <a:spcBef>
                <a:spcPts val="0"/>
              </a:spcBef>
              <a:spcAft>
                <a:spcPts val="0"/>
              </a:spcAft>
              <a:buNone/>
            </a:pPr>
            <a:r>
              <a:rPr lang="en" dirty="0"/>
              <a:t>Main consumers</a:t>
            </a:r>
            <a:endParaRPr dirty="0"/>
          </a:p>
        </p:txBody>
      </p:sp>
      <p:sp>
        <p:nvSpPr>
          <p:cNvPr id="1106" name="Google Shape;1106;p81"/>
          <p:cNvSpPr txBox="1">
            <a:spLocks noGrp="1"/>
          </p:cNvSpPr>
          <p:nvPr>
            <p:ph type="title" idx="2"/>
          </p:nvPr>
        </p:nvSpPr>
        <p:spPr>
          <a:xfrm>
            <a:off x="713224" y="489249"/>
            <a:ext cx="1606500" cy="9144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·02·</a:t>
            </a:r>
            <a:endParaRPr dirty="0"/>
          </a:p>
        </p:txBody>
      </p:sp>
      <p:sp>
        <p:nvSpPr>
          <p:cNvPr id="1108" name="Google Shape;1108;p81"/>
          <p:cNvSpPr txBox="1">
            <a:spLocks noGrp="1"/>
          </p:cNvSpPr>
          <p:nvPr>
            <p:ph type="subTitle" idx="4"/>
          </p:nvPr>
        </p:nvSpPr>
        <p:spPr>
          <a:xfrm>
            <a:off x="713224" y="4801054"/>
            <a:ext cx="731400" cy="1464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SINCE 1983</a:t>
            </a:r>
            <a:endParaRPr dirty="0"/>
          </a:p>
        </p:txBody>
      </p:sp>
      <p:sp>
        <p:nvSpPr>
          <p:cNvPr id="1109" name="Google Shape;1109;p81">
            <a:hlinkClick r:id="rId4"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81">
            <a:hlinkClick r:id="rId4"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81">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81">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443;p58">
            <a:extLst>
              <a:ext uri="{FF2B5EF4-FFF2-40B4-BE49-F238E27FC236}">
                <a16:creationId xmlns:a16="http://schemas.microsoft.com/office/drawing/2014/main" id="{EABCE8F3-B852-1500-6F6E-CD0D2897749C}"/>
              </a:ext>
            </a:extLst>
          </p:cNvPr>
          <p:cNvSpPr txBox="1">
            <a:spLocks/>
          </p:cNvSpPr>
          <p:nvPr/>
        </p:nvSpPr>
        <p:spPr>
          <a:xfrm>
            <a:off x="7699374" y="198150"/>
            <a:ext cx="894499" cy="143806"/>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r"/>
            <a:r>
              <a:rPr lang="en-GB" sz="800" dirty="0">
                <a:solidFill>
                  <a:schemeClr val="dk2"/>
                </a:solidFill>
              </a:rPr>
              <a:t>THE RITZ-CARLTON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51"/>
        <p:cNvGrpSpPr/>
        <p:nvPr/>
      </p:nvGrpSpPr>
      <p:grpSpPr>
        <a:xfrm>
          <a:off x="0" y="0"/>
          <a:ext cx="0" cy="0"/>
          <a:chOff x="0" y="0"/>
          <a:chExt cx="0" cy="0"/>
        </a:xfrm>
      </p:grpSpPr>
      <p:pic>
        <p:nvPicPr>
          <p:cNvPr id="1252" name="Google Shape;1252;p84"/>
          <p:cNvPicPr preferRelativeResize="0"/>
          <p:nvPr/>
        </p:nvPicPr>
        <p:blipFill>
          <a:blip r:embed="rId3"/>
          <a:srcRect l="26792" r="26792"/>
          <a:stretch/>
        </p:blipFill>
        <p:spPr>
          <a:xfrm>
            <a:off x="5902500" y="0"/>
            <a:ext cx="3241501" cy="5143500"/>
          </a:xfrm>
          <a:prstGeom prst="rect">
            <a:avLst/>
          </a:prstGeom>
        </p:spPr>
      </p:pic>
      <p:sp>
        <p:nvSpPr>
          <p:cNvPr id="1253" name="Google Shape;1253;p84"/>
          <p:cNvSpPr/>
          <p:nvPr/>
        </p:nvSpPr>
        <p:spPr>
          <a:xfrm>
            <a:off x="5910863" y="-8712"/>
            <a:ext cx="3241500" cy="5143500"/>
          </a:xfrm>
          <a:prstGeom prst="rect">
            <a:avLst/>
          </a:prstGeom>
          <a:solidFill>
            <a:schemeClr val="dk1">
              <a:alpha val="2678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54" name="Google Shape;1254;p84"/>
          <p:cNvSpPr txBox="1">
            <a:spLocks noGrp="1"/>
          </p:cNvSpPr>
          <p:nvPr>
            <p:ph type="title"/>
          </p:nvPr>
        </p:nvSpPr>
        <p:spPr>
          <a:xfrm>
            <a:off x="720000" y="395625"/>
            <a:ext cx="5112600" cy="4572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dirty="0"/>
              <a:t>LUXURY CONSUMER</a:t>
            </a:r>
            <a:endParaRPr dirty="0"/>
          </a:p>
        </p:txBody>
      </p:sp>
      <p:sp>
        <p:nvSpPr>
          <p:cNvPr id="1256" name="Google Shape;1256;p84"/>
          <p:cNvSpPr txBox="1">
            <a:spLocks noGrp="1"/>
          </p:cNvSpPr>
          <p:nvPr>
            <p:ph type="subTitle" idx="2"/>
          </p:nvPr>
        </p:nvSpPr>
        <p:spPr>
          <a:xfrm>
            <a:off x="713224" y="4801054"/>
            <a:ext cx="731400" cy="1464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SINCE 1983</a:t>
            </a:r>
            <a:endParaRPr dirty="0"/>
          </a:p>
        </p:txBody>
      </p:sp>
      <p:sp>
        <p:nvSpPr>
          <p:cNvPr id="1257" name="Google Shape;1257;p84"/>
          <p:cNvSpPr txBox="1">
            <a:spLocks noGrp="1"/>
          </p:cNvSpPr>
          <p:nvPr>
            <p:ph type="body" idx="3"/>
          </p:nvPr>
        </p:nvSpPr>
        <p:spPr>
          <a:xfrm>
            <a:off x="609146" y="1006876"/>
            <a:ext cx="4959318" cy="3598125"/>
          </a:xfrm>
          <a:prstGeom prst="rect">
            <a:avLst/>
          </a:prstGeom>
        </p:spPr>
        <p:txBody>
          <a:bodyPr spcFirstLastPara="1" wrap="square" lIns="91425" tIns="91425" rIns="91425" bIns="91425" anchor="t" anchorCtr="0">
            <a:noAutofit/>
          </a:bodyPr>
          <a:lstStyle/>
          <a:p>
            <a:pPr marL="457200" lvl="0" indent="-317500" algn="just" rtl="0">
              <a:spcBef>
                <a:spcPts val="0"/>
              </a:spcBef>
              <a:spcAft>
                <a:spcPts val="0"/>
              </a:spcAft>
              <a:buSzPts val="1400"/>
              <a:buChar char="●"/>
            </a:pPr>
            <a:r>
              <a:rPr lang="en-GB" dirty="0"/>
              <a:t>In order to adapt its product and service offerings to a changing customer base, Ritz-Carlton needed to make certain changes. </a:t>
            </a:r>
          </a:p>
          <a:p>
            <a:pPr marL="139700" lvl="0" indent="0" algn="just" rtl="0">
              <a:spcBef>
                <a:spcPts val="0"/>
              </a:spcBef>
              <a:spcAft>
                <a:spcPts val="0"/>
              </a:spcAft>
              <a:buSzPts val="1400"/>
              <a:buNone/>
            </a:pPr>
            <a:endParaRPr lang="en-GB" dirty="0"/>
          </a:p>
          <a:p>
            <a:pPr marL="457200" lvl="0" indent="-317500" algn="just" rtl="0">
              <a:spcBef>
                <a:spcPts val="0"/>
              </a:spcBef>
              <a:spcAft>
                <a:spcPts val="0"/>
              </a:spcAft>
              <a:buSzPts val="1400"/>
              <a:buChar char="●"/>
            </a:pPr>
            <a:r>
              <a:rPr lang="en-GB" dirty="0"/>
              <a:t>Leadership at Ritz-Carlton looked at changes in the underlying desires and values that motivate the modern luxury consumer. </a:t>
            </a:r>
          </a:p>
          <a:p>
            <a:pPr marL="139700" lvl="0" indent="0" algn="just" rtl="0">
              <a:spcBef>
                <a:spcPts val="0"/>
              </a:spcBef>
              <a:spcAft>
                <a:spcPts val="0"/>
              </a:spcAft>
              <a:buSzPts val="1400"/>
              <a:buNone/>
            </a:pPr>
            <a:endParaRPr lang="en-GB" dirty="0"/>
          </a:p>
          <a:p>
            <a:pPr marL="457200" lvl="0" indent="-317500" algn="just" rtl="0">
              <a:spcBef>
                <a:spcPts val="0"/>
              </a:spcBef>
              <a:spcAft>
                <a:spcPts val="0"/>
              </a:spcAft>
              <a:buSzPts val="1400"/>
              <a:buChar char="●"/>
            </a:pPr>
            <a:r>
              <a:rPr lang="en-GB" dirty="0"/>
              <a:t>Appeal to "traditional status-seekers,"  consumer group. </a:t>
            </a:r>
          </a:p>
          <a:p>
            <a:pPr marL="139700" lvl="0" indent="0" algn="just" rtl="0">
              <a:spcBef>
                <a:spcPts val="0"/>
              </a:spcBef>
              <a:spcAft>
                <a:spcPts val="0"/>
              </a:spcAft>
              <a:buSzPts val="1400"/>
              <a:buNone/>
            </a:pPr>
            <a:endParaRPr lang="en-GB" dirty="0"/>
          </a:p>
          <a:p>
            <a:pPr marL="457200" lvl="0" indent="-317500" algn="just" rtl="0">
              <a:spcBef>
                <a:spcPts val="0"/>
              </a:spcBef>
              <a:spcAft>
                <a:spcPts val="0"/>
              </a:spcAft>
              <a:buSzPts val="1400"/>
              <a:buChar char="●"/>
            </a:pPr>
            <a:r>
              <a:rPr lang="en-GB" dirty="0"/>
              <a:t>The lion and crown Ritz-Carlton logo has always been and will always be a highly prized image for this group.</a:t>
            </a:r>
            <a:endParaRPr lang="en" dirty="0"/>
          </a:p>
          <a:p>
            <a:pPr marL="457200" lvl="0" indent="-317500" algn="l" rtl="0">
              <a:spcBef>
                <a:spcPts val="0"/>
              </a:spcBef>
              <a:spcAft>
                <a:spcPts val="0"/>
              </a:spcAft>
              <a:buSzPts val="1400"/>
              <a:buChar char="●"/>
            </a:pPr>
            <a:endParaRPr dirty="0"/>
          </a:p>
        </p:txBody>
      </p:sp>
      <p:sp>
        <p:nvSpPr>
          <p:cNvPr id="1258" name="Google Shape;1258;p84">
            <a:hlinkClick r:id="rId4"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84">
            <a:hlinkClick r:id="rId4"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84">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84">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262" name="Google Shape;1262;p84"/>
          <p:cNvCxnSpPr/>
          <p:nvPr/>
        </p:nvCxnSpPr>
        <p:spPr>
          <a:xfrm rot="10800000">
            <a:off x="713275" y="269100"/>
            <a:ext cx="6986100" cy="0"/>
          </a:xfrm>
          <a:prstGeom prst="straightConnector1">
            <a:avLst/>
          </a:prstGeom>
          <a:noFill/>
          <a:ln w="9525" cap="flat" cmpd="sng">
            <a:solidFill>
              <a:schemeClr val="dk1"/>
            </a:solidFill>
            <a:prstDash val="solid"/>
            <a:round/>
            <a:headEnd type="none" w="med" len="med"/>
            <a:tailEnd type="none" w="med" len="med"/>
          </a:ln>
        </p:spPr>
      </p:cxnSp>
      <p:cxnSp>
        <p:nvCxnSpPr>
          <p:cNvPr id="1263" name="Google Shape;1263;p84"/>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sp>
        <p:nvSpPr>
          <p:cNvPr id="4" name="Google Shape;471;p59">
            <a:extLst>
              <a:ext uri="{FF2B5EF4-FFF2-40B4-BE49-F238E27FC236}">
                <a16:creationId xmlns:a16="http://schemas.microsoft.com/office/drawing/2014/main" id="{E70ED62F-A4D7-926D-9917-43A023769E9D}"/>
              </a:ext>
            </a:extLst>
          </p:cNvPr>
          <p:cNvSpPr txBox="1">
            <a:spLocks/>
          </p:cNvSpPr>
          <p:nvPr/>
        </p:nvSpPr>
        <p:spPr>
          <a:xfrm>
            <a:off x="7699374" y="198149"/>
            <a:ext cx="916802" cy="197472"/>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r"/>
            <a:r>
              <a:rPr lang="en-GB" sz="800" dirty="0"/>
              <a:t>THE RITZ-CARLTON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16"/>
        <p:cNvGrpSpPr/>
        <p:nvPr/>
      </p:nvGrpSpPr>
      <p:grpSpPr>
        <a:xfrm>
          <a:off x="0" y="0"/>
          <a:ext cx="0" cy="0"/>
          <a:chOff x="0" y="0"/>
          <a:chExt cx="0" cy="0"/>
        </a:xfrm>
      </p:grpSpPr>
      <p:sp>
        <p:nvSpPr>
          <p:cNvPr id="1117" name="Google Shape;1117;p82"/>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dirty="0"/>
              <a:t>CUSTOMER PROFILE</a:t>
            </a:r>
            <a:endParaRPr dirty="0"/>
          </a:p>
        </p:txBody>
      </p:sp>
      <p:sp>
        <p:nvSpPr>
          <p:cNvPr id="1118" name="Google Shape;1118;p82"/>
          <p:cNvSpPr txBox="1"/>
          <p:nvPr/>
        </p:nvSpPr>
        <p:spPr>
          <a:xfrm>
            <a:off x="1454500" y="1086288"/>
            <a:ext cx="1371600" cy="3657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2000" b="1" dirty="0">
                <a:solidFill>
                  <a:schemeClr val="dk1"/>
                </a:solidFill>
                <a:latin typeface="Abhaya Libre"/>
                <a:ea typeface="Abhaya Libre"/>
                <a:cs typeface="Abhaya Libre"/>
                <a:sym typeface="Abhaya Libre"/>
              </a:rPr>
              <a:t>LIFESTYLE</a:t>
            </a:r>
            <a:endParaRPr sz="2000" b="1" dirty="0">
              <a:solidFill>
                <a:schemeClr val="dk1"/>
              </a:solidFill>
              <a:latin typeface="Abhaya Libre"/>
              <a:ea typeface="Abhaya Libre"/>
              <a:cs typeface="Abhaya Libre"/>
              <a:sym typeface="Abhaya Libre"/>
            </a:endParaRPr>
          </a:p>
        </p:txBody>
      </p:sp>
      <p:sp>
        <p:nvSpPr>
          <p:cNvPr id="1119" name="Google Shape;1119;p82"/>
          <p:cNvSpPr txBox="1"/>
          <p:nvPr/>
        </p:nvSpPr>
        <p:spPr>
          <a:xfrm>
            <a:off x="1454500" y="3133263"/>
            <a:ext cx="2559935" cy="3657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2000" b="1" dirty="0">
                <a:solidFill>
                  <a:schemeClr val="dk1"/>
                </a:solidFill>
                <a:latin typeface="Abhaya Libre"/>
                <a:ea typeface="Abhaya Libre"/>
                <a:cs typeface="Abhaya Libre"/>
                <a:sym typeface="Abhaya Libre"/>
              </a:rPr>
              <a:t>SOCIAL CLASS</a:t>
            </a:r>
            <a:endParaRPr sz="2000" b="1" dirty="0">
              <a:solidFill>
                <a:schemeClr val="dk1"/>
              </a:solidFill>
              <a:latin typeface="Abhaya Libre"/>
              <a:ea typeface="Abhaya Libre"/>
              <a:cs typeface="Abhaya Libre"/>
              <a:sym typeface="Abhaya Libre"/>
            </a:endParaRPr>
          </a:p>
        </p:txBody>
      </p:sp>
      <p:sp>
        <p:nvSpPr>
          <p:cNvPr id="1120" name="Google Shape;1120;p82"/>
          <p:cNvSpPr txBox="1"/>
          <p:nvPr/>
        </p:nvSpPr>
        <p:spPr>
          <a:xfrm>
            <a:off x="5761646" y="1086288"/>
            <a:ext cx="2202841" cy="3657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2000" b="1" dirty="0">
                <a:solidFill>
                  <a:schemeClr val="dk1"/>
                </a:solidFill>
                <a:latin typeface="Abhaya Libre"/>
                <a:ea typeface="Abhaya Libre"/>
                <a:cs typeface="Abhaya Libre"/>
                <a:sym typeface="Abhaya Libre"/>
              </a:rPr>
              <a:t>EXOTIC EXPENCES</a:t>
            </a:r>
            <a:endParaRPr sz="2000" b="1" dirty="0">
              <a:solidFill>
                <a:schemeClr val="dk1"/>
              </a:solidFill>
              <a:latin typeface="Abhaya Libre"/>
              <a:ea typeface="Abhaya Libre"/>
              <a:cs typeface="Abhaya Libre"/>
              <a:sym typeface="Abhaya Libre"/>
            </a:endParaRPr>
          </a:p>
        </p:txBody>
      </p:sp>
      <p:cxnSp>
        <p:nvCxnSpPr>
          <p:cNvPr id="1122" name="Google Shape;1122;p82"/>
          <p:cNvCxnSpPr>
            <a:cxnSpLocks/>
          </p:cNvCxnSpPr>
          <p:nvPr/>
        </p:nvCxnSpPr>
        <p:spPr>
          <a:xfrm rot="10800000">
            <a:off x="713275" y="269100"/>
            <a:ext cx="6986100" cy="0"/>
          </a:xfrm>
          <a:prstGeom prst="straightConnector1">
            <a:avLst/>
          </a:prstGeom>
          <a:noFill/>
          <a:ln w="9525" cap="flat" cmpd="sng">
            <a:solidFill>
              <a:schemeClr val="dk1"/>
            </a:solidFill>
            <a:prstDash val="solid"/>
            <a:round/>
            <a:headEnd type="none" w="med" len="med"/>
            <a:tailEnd type="none" w="med" len="med"/>
          </a:ln>
        </p:spPr>
      </p:cxnSp>
      <p:sp>
        <p:nvSpPr>
          <p:cNvPr id="1123" name="Google Shape;1123;p82"/>
          <p:cNvSpPr txBox="1">
            <a:spLocks noGrp="1"/>
          </p:cNvSpPr>
          <p:nvPr>
            <p:ph type="ctrTitle" idx="4294967295"/>
          </p:nvPr>
        </p:nvSpPr>
        <p:spPr>
          <a:xfrm>
            <a:off x="713225" y="4803300"/>
            <a:ext cx="731400" cy="1419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800" dirty="0"/>
              <a:t>SINCE 1983</a:t>
            </a:r>
            <a:endParaRPr sz="800" dirty="0"/>
          </a:p>
        </p:txBody>
      </p:sp>
      <p:cxnSp>
        <p:nvCxnSpPr>
          <p:cNvPr id="1124" name="Google Shape;1124;p82"/>
          <p:cNvCxnSpPr>
            <a:stCxn id="1123" idx="3"/>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cxnSp>
        <p:nvCxnSpPr>
          <p:cNvPr id="1125" name="Google Shape;1125;p82"/>
          <p:cNvCxnSpPr/>
          <p:nvPr/>
        </p:nvCxnSpPr>
        <p:spPr>
          <a:xfrm>
            <a:off x="5306497" y="1086288"/>
            <a:ext cx="0" cy="3520200"/>
          </a:xfrm>
          <a:prstGeom prst="straightConnector1">
            <a:avLst/>
          </a:prstGeom>
          <a:noFill/>
          <a:ln w="9525" cap="flat" cmpd="sng">
            <a:solidFill>
              <a:schemeClr val="dk1"/>
            </a:solidFill>
            <a:prstDash val="solid"/>
            <a:round/>
            <a:headEnd type="none" w="med" len="med"/>
            <a:tailEnd type="none" w="med" len="med"/>
          </a:ln>
        </p:spPr>
      </p:cxnSp>
      <p:sp>
        <p:nvSpPr>
          <p:cNvPr id="1126" name="Google Shape;1126;p82"/>
          <p:cNvSpPr txBox="1"/>
          <p:nvPr/>
        </p:nvSpPr>
        <p:spPr>
          <a:xfrm>
            <a:off x="1249157" y="1464822"/>
            <a:ext cx="3611822" cy="1122110"/>
          </a:xfrm>
          <a:prstGeom prst="rect">
            <a:avLst/>
          </a:prstGeom>
          <a:noFill/>
          <a:ln>
            <a:noFill/>
          </a:ln>
        </p:spPr>
        <p:txBody>
          <a:bodyPr spcFirstLastPara="1" wrap="square" lIns="0" tIns="0" rIns="0" bIns="0" anchor="ctr" anchorCtr="0">
            <a:noAutofit/>
          </a:bodyPr>
          <a:lstStyle/>
          <a:p>
            <a:pPr marL="285750" lvl="0" indent="-285750" algn="l" rtl="0">
              <a:spcBef>
                <a:spcPts val="0"/>
              </a:spcBef>
              <a:spcAft>
                <a:spcPts val="0"/>
              </a:spcAft>
              <a:buFontTx/>
              <a:buChar char="-"/>
            </a:pPr>
            <a:r>
              <a:rPr lang="en-GB" sz="1600" dirty="0">
                <a:solidFill>
                  <a:schemeClr val="dk1"/>
                </a:solidFill>
                <a:latin typeface="Nanum Gothic"/>
                <a:ea typeface="Nanum Gothic"/>
                <a:cs typeface="Nanum Gothic"/>
                <a:sym typeface="Nanum Gothic"/>
              </a:rPr>
              <a:t>Growing up in a wealthy family</a:t>
            </a:r>
          </a:p>
          <a:p>
            <a:pPr marL="285750" lvl="0" indent="-285750" algn="l" rtl="0">
              <a:spcBef>
                <a:spcPts val="0"/>
              </a:spcBef>
              <a:spcAft>
                <a:spcPts val="0"/>
              </a:spcAft>
              <a:buFontTx/>
              <a:buChar char="-"/>
            </a:pPr>
            <a:r>
              <a:rPr lang="en-GB" sz="1600" dirty="0">
                <a:solidFill>
                  <a:schemeClr val="dk1"/>
                </a:solidFill>
                <a:latin typeface="Nanum Gothic"/>
                <a:ea typeface="Nanum Gothic"/>
                <a:cs typeface="Nanum Gothic"/>
                <a:sym typeface="Nanum Gothic"/>
              </a:rPr>
              <a:t>Excellent salary pay </a:t>
            </a:r>
          </a:p>
          <a:p>
            <a:pPr marL="285750" lvl="0" indent="-285750" algn="l" rtl="0">
              <a:spcBef>
                <a:spcPts val="0"/>
              </a:spcBef>
              <a:spcAft>
                <a:spcPts val="0"/>
              </a:spcAft>
              <a:buFontTx/>
              <a:buChar char="-"/>
            </a:pPr>
            <a:r>
              <a:rPr lang="en-GB" sz="1600" dirty="0">
                <a:solidFill>
                  <a:srgbClr val="212529"/>
                </a:solidFill>
                <a:latin typeface="Nanum Gothic" panose="020B0604020202020204" charset="-127"/>
                <a:ea typeface="Nanum Gothic" panose="020B0604020202020204" charset="-127"/>
              </a:rPr>
              <a:t>H</a:t>
            </a:r>
            <a:r>
              <a:rPr lang="en-GB" sz="1600" i="0" dirty="0">
                <a:solidFill>
                  <a:srgbClr val="212529"/>
                </a:solidFill>
                <a:effectLst/>
                <a:latin typeface="Nanum Gothic" panose="020B0604020202020204" charset="-127"/>
                <a:ea typeface="Nanum Gothic" panose="020B0604020202020204" charset="-127"/>
              </a:rPr>
              <a:t>igh-class lifestyle</a:t>
            </a:r>
            <a:r>
              <a:rPr lang="en-GB" sz="1600" i="0" dirty="0">
                <a:solidFill>
                  <a:schemeClr val="dk1"/>
                </a:solidFill>
                <a:effectLst/>
                <a:latin typeface="Nanum Gothic" panose="020B0604020202020204" charset="-127"/>
                <a:ea typeface="Nanum Gothic" panose="020B0604020202020204" charset="-127"/>
                <a:sym typeface="Nanum Gothic"/>
              </a:rPr>
              <a:t> on a daily basis</a:t>
            </a:r>
            <a:endParaRPr sz="1600" dirty="0">
              <a:solidFill>
                <a:schemeClr val="dk1"/>
              </a:solidFill>
              <a:latin typeface="Nanum Gothic" panose="020B0604020202020204" charset="-127"/>
              <a:ea typeface="Nanum Gothic" panose="020B0604020202020204" charset="-127"/>
              <a:cs typeface="Nanum Gothic"/>
              <a:sym typeface="Nanum Gothic"/>
            </a:endParaRPr>
          </a:p>
        </p:txBody>
      </p:sp>
      <p:sp>
        <p:nvSpPr>
          <p:cNvPr id="1139" name="Google Shape;1139;p82"/>
          <p:cNvSpPr txBox="1"/>
          <p:nvPr/>
        </p:nvSpPr>
        <p:spPr>
          <a:xfrm>
            <a:off x="6318687" y="1538275"/>
            <a:ext cx="1858873" cy="3657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1600" dirty="0">
                <a:solidFill>
                  <a:schemeClr val="dk1"/>
                </a:solidFill>
                <a:latin typeface="Nanum Gothic"/>
                <a:ea typeface="Nanum Gothic"/>
                <a:cs typeface="Nanum Gothic"/>
                <a:sym typeface="Nanum Gothic"/>
              </a:rPr>
              <a:t>Unique experience</a:t>
            </a:r>
            <a:endParaRPr sz="1600" b="1" dirty="0">
              <a:solidFill>
                <a:schemeClr val="dk1"/>
              </a:solidFill>
              <a:latin typeface="Nanum Gothic"/>
              <a:ea typeface="Nanum Gothic"/>
              <a:cs typeface="Nanum Gothic"/>
              <a:sym typeface="Nanum Gothic"/>
            </a:endParaRPr>
          </a:p>
        </p:txBody>
      </p:sp>
      <p:sp>
        <p:nvSpPr>
          <p:cNvPr id="1140" name="Google Shape;1140;p82"/>
          <p:cNvSpPr txBox="1"/>
          <p:nvPr/>
        </p:nvSpPr>
        <p:spPr>
          <a:xfrm>
            <a:off x="6318687" y="2086339"/>
            <a:ext cx="2112088" cy="3657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1600" dirty="0">
                <a:solidFill>
                  <a:schemeClr val="dk1"/>
                </a:solidFill>
                <a:latin typeface="Nanum Gothic"/>
                <a:ea typeface="Nanum Gothic"/>
                <a:cs typeface="Nanum Gothic"/>
                <a:sym typeface="Nanum Gothic"/>
              </a:rPr>
              <a:t>Adventure activities</a:t>
            </a:r>
            <a:endParaRPr sz="1600" dirty="0">
              <a:solidFill>
                <a:schemeClr val="dk1"/>
              </a:solidFill>
              <a:latin typeface="Nanum Gothic"/>
              <a:ea typeface="Nanum Gothic"/>
              <a:cs typeface="Nanum Gothic"/>
              <a:sym typeface="Nanum Gothic"/>
            </a:endParaRPr>
          </a:p>
        </p:txBody>
      </p:sp>
      <p:sp>
        <p:nvSpPr>
          <p:cNvPr id="1144" name="Google Shape;1144;p82"/>
          <p:cNvSpPr/>
          <p:nvPr/>
        </p:nvSpPr>
        <p:spPr>
          <a:xfrm>
            <a:off x="5776162" y="2656392"/>
            <a:ext cx="316859" cy="316047"/>
          </a:xfrm>
          <a:custGeom>
            <a:avLst/>
            <a:gdLst/>
            <a:ahLst/>
            <a:cxnLst/>
            <a:rect l="l" t="t" r="r" b="b"/>
            <a:pathLst>
              <a:path w="9360" h="9336" extrusionOk="0">
                <a:moveTo>
                  <a:pt x="4692" y="1096"/>
                </a:moveTo>
                <a:cubicBezTo>
                  <a:pt x="5430" y="1096"/>
                  <a:pt x="6049" y="1715"/>
                  <a:pt x="6049" y="2453"/>
                </a:cubicBezTo>
                <a:lnTo>
                  <a:pt x="6049" y="2549"/>
                </a:lnTo>
                <a:lnTo>
                  <a:pt x="3311" y="2549"/>
                </a:lnTo>
                <a:lnTo>
                  <a:pt x="3311" y="2453"/>
                </a:lnTo>
                <a:cubicBezTo>
                  <a:pt x="3311" y="1715"/>
                  <a:pt x="3930" y="1096"/>
                  <a:pt x="4692" y="1096"/>
                </a:cubicBezTo>
                <a:close/>
                <a:moveTo>
                  <a:pt x="8812" y="3096"/>
                </a:moveTo>
                <a:lnTo>
                  <a:pt x="8812" y="3644"/>
                </a:lnTo>
                <a:lnTo>
                  <a:pt x="548" y="3644"/>
                </a:lnTo>
                <a:lnTo>
                  <a:pt x="548" y="3096"/>
                </a:lnTo>
                <a:close/>
                <a:moveTo>
                  <a:pt x="8788" y="4192"/>
                </a:moveTo>
                <a:lnTo>
                  <a:pt x="8788" y="6002"/>
                </a:lnTo>
                <a:cubicBezTo>
                  <a:pt x="8788" y="6168"/>
                  <a:pt x="8717" y="6335"/>
                  <a:pt x="8598" y="6454"/>
                </a:cubicBezTo>
                <a:cubicBezTo>
                  <a:pt x="8502" y="6573"/>
                  <a:pt x="8336" y="6621"/>
                  <a:pt x="8193" y="6621"/>
                </a:cubicBezTo>
                <a:cubicBezTo>
                  <a:pt x="8026" y="6621"/>
                  <a:pt x="7883" y="6549"/>
                  <a:pt x="7764" y="6454"/>
                </a:cubicBezTo>
                <a:cubicBezTo>
                  <a:pt x="7669" y="6335"/>
                  <a:pt x="7597" y="6192"/>
                  <a:pt x="7597" y="6026"/>
                </a:cubicBezTo>
                <a:lnTo>
                  <a:pt x="7050" y="6026"/>
                </a:lnTo>
                <a:cubicBezTo>
                  <a:pt x="7050" y="6359"/>
                  <a:pt x="6788" y="6621"/>
                  <a:pt x="6430" y="6621"/>
                </a:cubicBezTo>
                <a:cubicBezTo>
                  <a:pt x="6288" y="6621"/>
                  <a:pt x="6121" y="6573"/>
                  <a:pt x="6002" y="6454"/>
                </a:cubicBezTo>
                <a:cubicBezTo>
                  <a:pt x="5907" y="6335"/>
                  <a:pt x="5835" y="6192"/>
                  <a:pt x="5835" y="6026"/>
                </a:cubicBezTo>
                <a:lnTo>
                  <a:pt x="5287" y="6026"/>
                </a:lnTo>
                <a:cubicBezTo>
                  <a:pt x="5287" y="6359"/>
                  <a:pt x="5002" y="6621"/>
                  <a:pt x="4668" y="6621"/>
                </a:cubicBezTo>
                <a:cubicBezTo>
                  <a:pt x="4525" y="6621"/>
                  <a:pt x="4359" y="6573"/>
                  <a:pt x="4240" y="6454"/>
                </a:cubicBezTo>
                <a:cubicBezTo>
                  <a:pt x="4144" y="6335"/>
                  <a:pt x="4073" y="6192"/>
                  <a:pt x="4073" y="6026"/>
                </a:cubicBezTo>
                <a:lnTo>
                  <a:pt x="3525" y="6026"/>
                </a:lnTo>
                <a:cubicBezTo>
                  <a:pt x="3525" y="6359"/>
                  <a:pt x="3239" y="6621"/>
                  <a:pt x="2906" y="6621"/>
                </a:cubicBezTo>
                <a:cubicBezTo>
                  <a:pt x="2763" y="6621"/>
                  <a:pt x="2596" y="6573"/>
                  <a:pt x="2477" y="6454"/>
                </a:cubicBezTo>
                <a:cubicBezTo>
                  <a:pt x="2382" y="6335"/>
                  <a:pt x="2311" y="6192"/>
                  <a:pt x="2311" y="6026"/>
                </a:cubicBezTo>
                <a:lnTo>
                  <a:pt x="1763" y="6026"/>
                </a:lnTo>
                <a:cubicBezTo>
                  <a:pt x="1763" y="6359"/>
                  <a:pt x="1477" y="6621"/>
                  <a:pt x="1144" y="6621"/>
                </a:cubicBezTo>
                <a:cubicBezTo>
                  <a:pt x="1001" y="6621"/>
                  <a:pt x="834" y="6573"/>
                  <a:pt x="715" y="6454"/>
                </a:cubicBezTo>
                <a:cubicBezTo>
                  <a:pt x="620" y="6335"/>
                  <a:pt x="548" y="6192"/>
                  <a:pt x="548" y="6026"/>
                </a:cubicBezTo>
                <a:lnTo>
                  <a:pt x="548" y="4192"/>
                </a:lnTo>
                <a:close/>
                <a:moveTo>
                  <a:pt x="1167" y="8240"/>
                </a:moveTo>
                <a:cubicBezTo>
                  <a:pt x="1310" y="8240"/>
                  <a:pt x="1429" y="8359"/>
                  <a:pt x="1429" y="8526"/>
                </a:cubicBezTo>
                <a:cubicBezTo>
                  <a:pt x="1429" y="8669"/>
                  <a:pt x="1310" y="8788"/>
                  <a:pt x="1167" y="8788"/>
                </a:cubicBezTo>
                <a:cubicBezTo>
                  <a:pt x="1001" y="8788"/>
                  <a:pt x="882" y="8669"/>
                  <a:pt x="882" y="8526"/>
                </a:cubicBezTo>
                <a:cubicBezTo>
                  <a:pt x="882" y="8359"/>
                  <a:pt x="1001" y="8240"/>
                  <a:pt x="1167" y="8240"/>
                </a:cubicBezTo>
                <a:close/>
                <a:moveTo>
                  <a:pt x="8193" y="8240"/>
                </a:moveTo>
                <a:cubicBezTo>
                  <a:pt x="8359" y="8240"/>
                  <a:pt x="8478" y="8359"/>
                  <a:pt x="8478" y="8526"/>
                </a:cubicBezTo>
                <a:cubicBezTo>
                  <a:pt x="8478" y="8669"/>
                  <a:pt x="8359" y="8788"/>
                  <a:pt x="8193" y="8788"/>
                </a:cubicBezTo>
                <a:cubicBezTo>
                  <a:pt x="8050" y="8788"/>
                  <a:pt x="7931" y="8669"/>
                  <a:pt x="7931" y="8526"/>
                </a:cubicBezTo>
                <a:cubicBezTo>
                  <a:pt x="7931" y="8359"/>
                  <a:pt x="8050" y="8240"/>
                  <a:pt x="8193" y="8240"/>
                </a:cubicBezTo>
                <a:close/>
                <a:moveTo>
                  <a:pt x="4406" y="1"/>
                </a:moveTo>
                <a:lnTo>
                  <a:pt x="4406" y="572"/>
                </a:lnTo>
                <a:cubicBezTo>
                  <a:pt x="3477" y="691"/>
                  <a:pt x="2763" y="1501"/>
                  <a:pt x="2763" y="2453"/>
                </a:cubicBezTo>
                <a:lnTo>
                  <a:pt x="2763" y="2549"/>
                </a:lnTo>
                <a:lnTo>
                  <a:pt x="1477" y="2549"/>
                </a:lnTo>
                <a:lnTo>
                  <a:pt x="1477" y="1191"/>
                </a:lnTo>
                <a:cubicBezTo>
                  <a:pt x="1477" y="739"/>
                  <a:pt x="1096" y="358"/>
                  <a:pt x="644" y="358"/>
                </a:cubicBezTo>
                <a:lnTo>
                  <a:pt x="1" y="358"/>
                </a:lnTo>
                <a:lnTo>
                  <a:pt x="1" y="905"/>
                </a:lnTo>
                <a:lnTo>
                  <a:pt x="644" y="905"/>
                </a:lnTo>
                <a:cubicBezTo>
                  <a:pt x="786" y="905"/>
                  <a:pt x="905" y="1025"/>
                  <a:pt x="905" y="1191"/>
                </a:cubicBezTo>
                <a:lnTo>
                  <a:pt x="905" y="2549"/>
                </a:lnTo>
                <a:lnTo>
                  <a:pt x="1" y="2549"/>
                </a:lnTo>
                <a:lnTo>
                  <a:pt x="1" y="6026"/>
                </a:lnTo>
                <a:cubicBezTo>
                  <a:pt x="1" y="6335"/>
                  <a:pt x="120" y="6621"/>
                  <a:pt x="334" y="6835"/>
                </a:cubicBezTo>
                <a:cubicBezTo>
                  <a:pt x="501" y="7002"/>
                  <a:pt x="667" y="7097"/>
                  <a:pt x="882" y="7145"/>
                </a:cubicBezTo>
                <a:lnTo>
                  <a:pt x="882" y="7740"/>
                </a:lnTo>
                <a:cubicBezTo>
                  <a:pt x="572" y="7859"/>
                  <a:pt x="334" y="8169"/>
                  <a:pt x="334" y="8526"/>
                </a:cubicBezTo>
                <a:cubicBezTo>
                  <a:pt x="334" y="8979"/>
                  <a:pt x="691" y="9336"/>
                  <a:pt x="1144" y="9336"/>
                </a:cubicBezTo>
                <a:cubicBezTo>
                  <a:pt x="1596" y="9336"/>
                  <a:pt x="1977" y="8979"/>
                  <a:pt x="1977" y="8526"/>
                </a:cubicBezTo>
                <a:cubicBezTo>
                  <a:pt x="1977" y="8169"/>
                  <a:pt x="1739" y="7859"/>
                  <a:pt x="1429" y="7740"/>
                </a:cubicBezTo>
                <a:lnTo>
                  <a:pt x="1429" y="7145"/>
                </a:lnTo>
                <a:cubicBezTo>
                  <a:pt x="1668" y="7097"/>
                  <a:pt x="1882" y="6954"/>
                  <a:pt x="2025" y="6764"/>
                </a:cubicBezTo>
                <a:cubicBezTo>
                  <a:pt x="2049" y="6788"/>
                  <a:pt x="2072" y="6811"/>
                  <a:pt x="2096" y="6835"/>
                </a:cubicBezTo>
                <a:cubicBezTo>
                  <a:pt x="2311" y="7050"/>
                  <a:pt x="2596" y="7169"/>
                  <a:pt x="2906" y="7169"/>
                </a:cubicBezTo>
                <a:cubicBezTo>
                  <a:pt x="3263" y="7169"/>
                  <a:pt x="3573" y="7026"/>
                  <a:pt x="3787" y="6764"/>
                </a:cubicBezTo>
                <a:cubicBezTo>
                  <a:pt x="3811" y="6788"/>
                  <a:pt x="3835" y="6811"/>
                  <a:pt x="3858" y="6835"/>
                </a:cubicBezTo>
                <a:cubicBezTo>
                  <a:pt x="4073" y="7050"/>
                  <a:pt x="4359" y="7169"/>
                  <a:pt x="4668" y="7169"/>
                </a:cubicBezTo>
                <a:cubicBezTo>
                  <a:pt x="5025" y="7169"/>
                  <a:pt x="5335" y="7026"/>
                  <a:pt x="5549" y="6764"/>
                </a:cubicBezTo>
                <a:cubicBezTo>
                  <a:pt x="5573" y="6788"/>
                  <a:pt x="5597" y="6811"/>
                  <a:pt x="5621" y="6835"/>
                </a:cubicBezTo>
                <a:cubicBezTo>
                  <a:pt x="5835" y="7050"/>
                  <a:pt x="6121" y="7169"/>
                  <a:pt x="6430" y="7169"/>
                </a:cubicBezTo>
                <a:cubicBezTo>
                  <a:pt x="6788" y="7169"/>
                  <a:pt x="7097" y="7026"/>
                  <a:pt x="7312" y="6764"/>
                </a:cubicBezTo>
                <a:cubicBezTo>
                  <a:pt x="7335" y="6788"/>
                  <a:pt x="7359" y="6811"/>
                  <a:pt x="7383" y="6835"/>
                </a:cubicBezTo>
                <a:cubicBezTo>
                  <a:pt x="7526" y="7002"/>
                  <a:pt x="7716" y="7097"/>
                  <a:pt x="7931" y="7145"/>
                </a:cubicBezTo>
                <a:lnTo>
                  <a:pt x="7931" y="7740"/>
                </a:lnTo>
                <a:cubicBezTo>
                  <a:pt x="7597" y="7859"/>
                  <a:pt x="7383" y="8169"/>
                  <a:pt x="7383" y="8526"/>
                </a:cubicBezTo>
                <a:cubicBezTo>
                  <a:pt x="7383" y="8979"/>
                  <a:pt x="7740" y="9336"/>
                  <a:pt x="8193" y="9336"/>
                </a:cubicBezTo>
                <a:cubicBezTo>
                  <a:pt x="8645" y="9336"/>
                  <a:pt x="9026" y="8979"/>
                  <a:pt x="9026" y="8526"/>
                </a:cubicBezTo>
                <a:cubicBezTo>
                  <a:pt x="9026" y="8169"/>
                  <a:pt x="8788" y="7859"/>
                  <a:pt x="8478" y="7740"/>
                </a:cubicBezTo>
                <a:lnTo>
                  <a:pt x="8478" y="7145"/>
                </a:lnTo>
                <a:cubicBezTo>
                  <a:pt x="8669" y="7097"/>
                  <a:pt x="8860" y="7002"/>
                  <a:pt x="9002" y="6835"/>
                </a:cubicBezTo>
                <a:cubicBezTo>
                  <a:pt x="9217" y="6621"/>
                  <a:pt x="9360" y="6311"/>
                  <a:pt x="9360" y="6002"/>
                </a:cubicBezTo>
                <a:lnTo>
                  <a:pt x="9360" y="2549"/>
                </a:lnTo>
                <a:lnTo>
                  <a:pt x="6597" y="2549"/>
                </a:lnTo>
                <a:lnTo>
                  <a:pt x="6597" y="2453"/>
                </a:lnTo>
                <a:cubicBezTo>
                  <a:pt x="6597" y="1501"/>
                  <a:pt x="5883" y="691"/>
                  <a:pt x="4954" y="572"/>
                </a:cubicBezTo>
                <a:lnTo>
                  <a:pt x="4954"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82"/>
          <p:cNvSpPr txBox="1"/>
          <p:nvPr/>
        </p:nvSpPr>
        <p:spPr>
          <a:xfrm>
            <a:off x="6309748" y="2625191"/>
            <a:ext cx="2121025" cy="3657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1600" dirty="0">
                <a:solidFill>
                  <a:schemeClr val="dk1"/>
                </a:solidFill>
                <a:latin typeface="Nanum Gothic"/>
                <a:ea typeface="Nanum Gothic"/>
                <a:cs typeface="Nanum Gothic"/>
                <a:sym typeface="Nanum Gothic"/>
              </a:rPr>
              <a:t>Special menus in restaurants</a:t>
            </a:r>
            <a:endParaRPr sz="1600" b="1" dirty="0">
              <a:solidFill>
                <a:schemeClr val="dk1"/>
              </a:solidFill>
              <a:latin typeface="Nanum Gothic"/>
              <a:ea typeface="Nanum Gothic"/>
              <a:cs typeface="Nanum Gothic"/>
              <a:sym typeface="Nanum Gothic"/>
            </a:endParaRPr>
          </a:p>
        </p:txBody>
      </p:sp>
      <p:sp>
        <p:nvSpPr>
          <p:cNvPr id="1159" name="Google Shape;1159;p82"/>
          <p:cNvSpPr txBox="1"/>
          <p:nvPr/>
        </p:nvSpPr>
        <p:spPr>
          <a:xfrm>
            <a:off x="6318687" y="3203952"/>
            <a:ext cx="1645800" cy="3657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1600" dirty="0">
                <a:solidFill>
                  <a:schemeClr val="dk1"/>
                </a:solidFill>
                <a:latin typeface="Nanum Gothic"/>
                <a:ea typeface="Nanum Gothic"/>
                <a:cs typeface="Nanum Gothic"/>
                <a:sym typeface="Nanum Gothic"/>
              </a:rPr>
              <a:t>Relax and spas</a:t>
            </a:r>
            <a:endParaRPr sz="1600" b="1" dirty="0">
              <a:solidFill>
                <a:schemeClr val="dk1"/>
              </a:solidFill>
              <a:latin typeface="Nanum Gothic"/>
              <a:ea typeface="Nanum Gothic"/>
              <a:cs typeface="Nanum Gothic"/>
              <a:sym typeface="Nanum Gothic"/>
            </a:endParaRPr>
          </a:p>
        </p:txBody>
      </p:sp>
      <p:sp>
        <p:nvSpPr>
          <p:cNvPr id="1160" name="Google Shape;1160;p82"/>
          <p:cNvSpPr txBox="1"/>
          <p:nvPr/>
        </p:nvSpPr>
        <p:spPr>
          <a:xfrm>
            <a:off x="6318687" y="3995775"/>
            <a:ext cx="2112086" cy="3657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1600" dirty="0">
                <a:solidFill>
                  <a:schemeClr val="dk1"/>
                </a:solidFill>
                <a:latin typeface="Nanum Gothic"/>
                <a:ea typeface="Nanum Gothic"/>
                <a:cs typeface="Nanum Gothic"/>
                <a:sym typeface="Nanum Gothic"/>
              </a:rPr>
              <a:t>Luxury travels in China, Malaysia, India and Hong Kong</a:t>
            </a:r>
            <a:endParaRPr sz="1600" b="1" dirty="0">
              <a:solidFill>
                <a:schemeClr val="dk1"/>
              </a:solidFill>
              <a:latin typeface="Nanum Gothic"/>
              <a:ea typeface="Nanum Gothic"/>
              <a:cs typeface="Nanum Gothic"/>
              <a:sym typeface="Nanum Gothic"/>
            </a:endParaRPr>
          </a:p>
        </p:txBody>
      </p:sp>
      <p:sp>
        <p:nvSpPr>
          <p:cNvPr id="1162" name="Google Shape;1162;p82"/>
          <p:cNvSpPr txBox="1"/>
          <p:nvPr/>
        </p:nvSpPr>
        <p:spPr>
          <a:xfrm>
            <a:off x="1179500" y="3529665"/>
            <a:ext cx="4024401" cy="1115555"/>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1600" b="1" dirty="0">
                <a:solidFill>
                  <a:schemeClr val="dk1"/>
                </a:solidFill>
                <a:latin typeface="Nanum Gothic" panose="020B0604020202020204" charset="-127"/>
                <a:ea typeface="Nanum Gothic" panose="020B0604020202020204" charset="-127"/>
                <a:cs typeface="Nanum Gothic"/>
                <a:sym typeface="Nanum Gothic"/>
              </a:rPr>
              <a:t> - </a:t>
            </a:r>
            <a:r>
              <a:rPr lang="en-GB" sz="1600" dirty="0">
                <a:solidFill>
                  <a:srgbClr val="212529"/>
                </a:solidFill>
                <a:latin typeface="Nanum Gothic" panose="020B0604020202020204" charset="-127"/>
                <a:ea typeface="Nanum Gothic" panose="020B0604020202020204" charset="-127"/>
                <a:cs typeface="Nanum Gothic"/>
                <a:sym typeface="Nanum Gothic"/>
              </a:rPr>
              <a:t>F</a:t>
            </a:r>
            <a:r>
              <a:rPr lang="en-GB" sz="1600" b="0" i="0" dirty="0">
                <a:solidFill>
                  <a:srgbClr val="212529"/>
                </a:solidFill>
                <a:effectLst/>
                <a:latin typeface="Nanum Gothic" panose="020B0604020202020204" charset="-127"/>
                <a:ea typeface="Nanum Gothic" panose="020B0604020202020204" charset="-127"/>
              </a:rPr>
              <a:t>rom the upper middle class or upper   class segment</a:t>
            </a:r>
            <a:endParaRPr lang="en" sz="1600" b="0" i="0" dirty="0">
              <a:solidFill>
                <a:schemeClr val="dk1"/>
              </a:solidFill>
              <a:effectLst/>
              <a:latin typeface="Nanum Gothic" panose="020B0604020202020204" charset="-127"/>
              <a:ea typeface="Nanum Gothic" panose="020B0604020202020204" charset="-127"/>
              <a:sym typeface="Nanum Gothic"/>
            </a:endParaRPr>
          </a:p>
          <a:p>
            <a:pPr marL="285750" lvl="0" indent="-285750" algn="l" rtl="0">
              <a:spcBef>
                <a:spcPts val="0"/>
              </a:spcBef>
              <a:spcAft>
                <a:spcPts val="0"/>
              </a:spcAft>
              <a:buFontTx/>
              <a:buChar char="-"/>
            </a:pPr>
            <a:r>
              <a:rPr lang="en-GB" sz="1600" dirty="0">
                <a:solidFill>
                  <a:schemeClr val="dk1"/>
                </a:solidFill>
                <a:latin typeface="Nanum Gothic" panose="020B0604020202020204" charset="-127"/>
                <a:ea typeface="Nanum Gothic" panose="020B0604020202020204" charset="-127"/>
                <a:cs typeface="Nanum Gothic"/>
                <a:sym typeface="Nanum Gothic"/>
              </a:rPr>
              <a:t>T</a:t>
            </a:r>
            <a:r>
              <a:rPr lang="en" sz="1600" dirty="0">
                <a:solidFill>
                  <a:schemeClr val="dk1"/>
                </a:solidFill>
                <a:latin typeface="Nanum Gothic" panose="020B0604020202020204" charset="-127"/>
                <a:ea typeface="Nanum Gothic" panose="020B0604020202020204" charset="-127"/>
                <a:cs typeface="Nanum Gothic"/>
                <a:sym typeface="Nanum Gothic"/>
              </a:rPr>
              <a:t>hey can afford the exceptional service</a:t>
            </a:r>
          </a:p>
        </p:txBody>
      </p:sp>
      <p:cxnSp>
        <p:nvCxnSpPr>
          <p:cNvPr id="1166" name="Google Shape;1166;p82"/>
          <p:cNvCxnSpPr/>
          <p:nvPr/>
        </p:nvCxnSpPr>
        <p:spPr>
          <a:xfrm rot="10800000">
            <a:off x="1179500" y="2865756"/>
            <a:ext cx="4123500" cy="0"/>
          </a:xfrm>
          <a:prstGeom prst="straightConnector1">
            <a:avLst/>
          </a:prstGeom>
          <a:noFill/>
          <a:ln w="9525" cap="flat" cmpd="sng">
            <a:solidFill>
              <a:schemeClr val="dk1"/>
            </a:solidFill>
            <a:prstDash val="solid"/>
            <a:round/>
            <a:headEnd type="none" w="med" len="med"/>
            <a:tailEnd type="none" w="med" len="med"/>
          </a:ln>
        </p:spPr>
      </p:cxnSp>
      <p:sp>
        <p:nvSpPr>
          <p:cNvPr id="1167" name="Google Shape;1167;p82">
            <a:hlinkClick r:id="rId3"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82">
            <a:hlinkClick r:id="rId3"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82">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82">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 name="Google Shape;2152;p114">
            <a:extLst>
              <a:ext uri="{FF2B5EF4-FFF2-40B4-BE49-F238E27FC236}">
                <a16:creationId xmlns:a16="http://schemas.microsoft.com/office/drawing/2014/main" id="{821D2934-3C62-17E9-875A-0BA581F9F531}"/>
              </a:ext>
            </a:extLst>
          </p:cNvPr>
          <p:cNvGrpSpPr/>
          <p:nvPr/>
        </p:nvGrpSpPr>
        <p:grpSpPr>
          <a:xfrm>
            <a:off x="5752016" y="3220999"/>
            <a:ext cx="316047" cy="316047"/>
            <a:chOff x="4087107" y="2711822"/>
            <a:chExt cx="316047" cy="316047"/>
          </a:xfrm>
        </p:grpSpPr>
        <p:sp>
          <p:nvSpPr>
            <p:cNvPr id="3" name="Google Shape;2153;p114">
              <a:extLst>
                <a:ext uri="{FF2B5EF4-FFF2-40B4-BE49-F238E27FC236}">
                  <a16:creationId xmlns:a16="http://schemas.microsoft.com/office/drawing/2014/main" id="{E9B6AE17-C55E-7353-CB3A-471082A20B6B}"/>
                </a:ext>
              </a:extLst>
            </p:cNvPr>
            <p:cNvSpPr/>
            <p:nvPr/>
          </p:nvSpPr>
          <p:spPr>
            <a:xfrm>
              <a:off x="4347501" y="2711822"/>
              <a:ext cx="55654" cy="55654"/>
            </a:xfrm>
            <a:custGeom>
              <a:avLst/>
              <a:gdLst/>
              <a:ahLst/>
              <a:cxnLst/>
              <a:rect l="l" t="t" r="r" b="b"/>
              <a:pathLst>
                <a:path w="1644" h="1644" extrusionOk="0">
                  <a:moveTo>
                    <a:pt x="834" y="524"/>
                  </a:moveTo>
                  <a:cubicBezTo>
                    <a:pt x="977" y="524"/>
                    <a:pt x="1096" y="667"/>
                    <a:pt x="1096" y="810"/>
                  </a:cubicBezTo>
                  <a:cubicBezTo>
                    <a:pt x="1096" y="953"/>
                    <a:pt x="977" y="1096"/>
                    <a:pt x="834" y="1096"/>
                  </a:cubicBezTo>
                  <a:cubicBezTo>
                    <a:pt x="667" y="1096"/>
                    <a:pt x="548" y="953"/>
                    <a:pt x="548" y="810"/>
                  </a:cubicBezTo>
                  <a:cubicBezTo>
                    <a:pt x="548" y="667"/>
                    <a:pt x="667" y="524"/>
                    <a:pt x="834" y="524"/>
                  </a:cubicBezTo>
                  <a:close/>
                  <a:moveTo>
                    <a:pt x="834" y="1"/>
                  </a:moveTo>
                  <a:cubicBezTo>
                    <a:pt x="381" y="1"/>
                    <a:pt x="0" y="358"/>
                    <a:pt x="0" y="810"/>
                  </a:cubicBezTo>
                  <a:cubicBezTo>
                    <a:pt x="0" y="1263"/>
                    <a:pt x="381" y="1644"/>
                    <a:pt x="834" y="1644"/>
                  </a:cubicBezTo>
                  <a:cubicBezTo>
                    <a:pt x="1286" y="1644"/>
                    <a:pt x="1643" y="1263"/>
                    <a:pt x="1643" y="810"/>
                  </a:cubicBezTo>
                  <a:cubicBezTo>
                    <a:pt x="1643" y="358"/>
                    <a:pt x="1286" y="1"/>
                    <a:pt x="834"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2154;p114">
              <a:extLst>
                <a:ext uri="{FF2B5EF4-FFF2-40B4-BE49-F238E27FC236}">
                  <a16:creationId xmlns:a16="http://schemas.microsoft.com/office/drawing/2014/main" id="{41947DDF-5097-E057-9A2C-7246C5CE1BEE}"/>
                </a:ext>
              </a:extLst>
            </p:cNvPr>
            <p:cNvSpPr/>
            <p:nvPr/>
          </p:nvSpPr>
          <p:spPr>
            <a:xfrm>
              <a:off x="4087107" y="2711822"/>
              <a:ext cx="316047" cy="316047"/>
            </a:xfrm>
            <a:custGeom>
              <a:avLst/>
              <a:gdLst/>
              <a:ahLst/>
              <a:cxnLst/>
              <a:rect l="l" t="t" r="r" b="b"/>
              <a:pathLst>
                <a:path w="9336" h="9336" extrusionOk="0">
                  <a:moveTo>
                    <a:pt x="3572" y="4573"/>
                  </a:moveTo>
                  <a:lnTo>
                    <a:pt x="3572" y="5502"/>
                  </a:lnTo>
                  <a:lnTo>
                    <a:pt x="548" y="5502"/>
                  </a:lnTo>
                  <a:lnTo>
                    <a:pt x="548" y="5406"/>
                  </a:lnTo>
                  <a:cubicBezTo>
                    <a:pt x="548" y="4954"/>
                    <a:pt x="905" y="4573"/>
                    <a:pt x="1358" y="4573"/>
                  </a:cubicBezTo>
                  <a:close/>
                  <a:moveTo>
                    <a:pt x="7978" y="4573"/>
                  </a:moveTo>
                  <a:cubicBezTo>
                    <a:pt x="8430" y="4573"/>
                    <a:pt x="8788" y="4954"/>
                    <a:pt x="8788" y="5406"/>
                  </a:cubicBezTo>
                  <a:lnTo>
                    <a:pt x="8788" y="5502"/>
                  </a:lnTo>
                  <a:lnTo>
                    <a:pt x="5763" y="5502"/>
                  </a:lnTo>
                  <a:lnTo>
                    <a:pt x="5763" y="4573"/>
                  </a:lnTo>
                  <a:close/>
                  <a:moveTo>
                    <a:pt x="5215" y="4573"/>
                  </a:moveTo>
                  <a:lnTo>
                    <a:pt x="5215" y="6597"/>
                  </a:lnTo>
                  <a:lnTo>
                    <a:pt x="4120" y="6597"/>
                  </a:lnTo>
                  <a:lnTo>
                    <a:pt x="4120" y="4573"/>
                  </a:lnTo>
                  <a:close/>
                  <a:moveTo>
                    <a:pt x="8240" y="6049"/>
                  </a:moveTo>
                  <a:lnTo>
                    <a:pt x="8240" y="6859"/>
                  </a:lnTo>
                  <a:cubicBezTo>
                    <a:pt x="8240" y="7335"/>
                    <a:pt x="7883" y="7693"/>
                    <a:pt x="7430" y="7693"/>
                  </a:cubicBezTo>
                  <a:lnTo>
                    <a:pt x="1905" y="7693"/>
                  </a:lnTo>
                  <a:cubicBezTo>
                    <a:pt x="1691" y="7693"/>
                    <a:pt x="1477" y="7597"/>
                    <a:pt x="1334" y="7454"/>
                  </a:cubicBezTo>
                  <a:cubicBezTo>
                    <a:pt x="1167" y="7288"/>
                    <a:pt x="1096" y="7097"/>
                    <a:pt x="1096" y="6883"/>
                  </a:cubicBezTo>
                  <a:lnTo>
                    <a:pt x="1096" y="6049"/>
                  </a:lnTo>
                  <a:lnTo>
                    <a:pt x="3572" y="6049"/>
                  </a:lnTo>
                  <a:lnTo>
                    <a:pt x="3572" y="7145"/>
                  </a:lnTo>
                  <a:lnTo>
                    <a:pt x="5763" y="7145"/>
                  </a:lnTo>
                  <a:lnTo>
                    <a:pt x="5763" y="6049"/>
                  </a:lnTo>
                  <a:close/>
                  <a:moveTo>
                    <a:pt x="2643" y="1"/>
                  </a:moveTo>
                  <a:cubicBezTo>
                    <a:pt x="2024" y="1"/>
                    <a:pt x="1548" y="477"/>
                    <a:pt x="1548" y="1096"/>
                  </a:cubicBezTo>
                  <a:lnTo>
                    <a:pt x="1548" y="4025"/>
                  </a:lnTo>
                  <a:lnTo>
                    <a:pt x="1358" y="4025"/>
                  </a:lnTo>
                  <a:cubicBezTo>
                    <a:pt x="619" y="4025"/>
                    <a:pt x="0" y="4644"/>
                    <a:pt x="0" y="5406"/>
                  </a:cubicBezTo>
                  <a:lnTo>
                    <a:pt x="0" y="6049"/>
                  </a:lnTo>
                  <a:lnTo>
                    <a:pt x="548" y="6049"/>
                  </a:lnTo>
                  <a:lnTo>
                    <a:pt x="548" y="6883"/>
                  </a:lnTo>
                  <a:cubicBezTo>
                    <a:pt x="548" y="7240"/>
                    <a:pt x="691" y="7573"/>
                    <a:pt x="953" y="7835"/>
                  </a:cubicBezTo>
                  <a:cubicBezTo>
                    <a:pt x="1215" y="8097"/>
                    <a:pt x="1548" y="8240"/>
                    <a:pt x="1905" y="8240"/>
                  </a:cubicBezTo>
                  <a:lnTo>
                    <a:pt x="1905" y="8526"/>
                  </a:lnTo>
                  <a:cubicBezTo>
                    <a:pt x="1905" y="8669"/>
                    <a:pt x="1786" y="8788"/>
                    <a:pt x="1643" y="8788"/>
                  </a:cubicBezTo>
                  <a:lnTo>
                    <a:pt x="1096" y="8788"/>
                  </a:lnTo>
                  <a:lnTo>
                    <a:pt x="1096" y="9336"/>
                  </a:lnTo>
                  <a:lnTo>
                    <a:pt x="1643" y="9336"/>
                  </a:lnTo>
                  <a:cubicBezTo>
                    <a:pt x="2096" y="9336"/>
                    <a:pt x="2453" y="8979"/>
                    <a:pt x="2453" y="8526"/>
                  </a:cubicBezTo>
                  <a:lnTo>
                    <a:pt x="2453" y="8240"/>
                  </a:lnTo>
                  <a:lnTo>
                    <a:pt x="6882" y="8240"/>
                  </a:lnTo>
                  <a:lnTo>
                    <a:pt x="6882" y="8526"/>
                  </a:lnTo>
                  <a:cubicBezTo>
                    <a:pt x="6882" y="8979"/>
                    <a:pt x="7240" y="9336"/>
                    <a:pt x="7692" y="9336"/>
                  </a:cubicBezTo>
                  <a:lnTo>
                    <a:pt x="8240" y="9336"/>
                  </a:lnTo>
                  <a:lnTo>
                    <a:pt x="8240" y="8788"/>
                  </a:lnTo>
                  <a:lnTo>
                    <a:pt x="7692" y="8788"/>
                  </a:lnTo>
                  <a:cubicBezTo>
                    <a:pt x="7549" y="8788"/>
                    <a:pt x="7430" y="8669"/>
                    <a:pt x="7430" y="8526"/>
                  </a:cubicBezTo>
                  <a:lnTo>
                    <a:pt x="7430" y="8240"/>
                  </a:lnTo>
                  <a:cubicBezTo>
                    <a:pt x="8168" y="8240"/>
                    <a:pt x="8788" y="7621"/>
                    <a:pt x="8788" y="6859"/>
                  </a:cubicBezTo>
                  <a:lnTo>
                    <a:pt x="8788" y="6049"/>
                  </a:lnTo>
                  <a:lnTo>
                    <a:pt x="9335" y="6049"/>
                  </a:lnTo>
                  <a:lnTo>
                    <a:pt x="9335" y="5406"/>
                  </a:lnTo>
                  <a:cubicBezTo>
                    <a:pt x="9335" y="4644"/>
                    <a:pt x="8740" y="4025"/>
                    <a:pt x="7978" y="4025"/>
                  </a:cubicBezTo>
                  <a:lnTo>
                    <a:pt x="3191" y="4025"/>
                  </a:lnTo>
                  <a:lnTo>
                    <a:pt x="3191" y="3477"/>
                  </a:lnTo>
                  <a:lnTo>
                    <a:pt x="2643" y="3477"/>
                  </a:lnTo>
                  <a:lnTo>
                    <a:pt x="2643" y="4025"/>
                  </a:lnTo>
                  <a:lnTo>
                    <a:pt x="2096" y="4025"/>
                  </a:lnTo>
                  <a:lnTo>
                    <a:pt x="2096" y="1096"/>
                  </a:lnTo>
                  <a:cubicBezTo>
                    <a:pt x="2096" y="786"/>
                    <a:pt x="2334" y="548"/>
                    <a:pt x="2643" y="548"/>
                  </a:cubicBezTo>
                  <a:cubicBezTo>
                    <a:pt x="2929" y="548"/>
                    <a:pt x="3191" y="786"/>
                    <a:pt x="3191" y="1096"/>
                  </a:cubicBezTo>
                  <a:lnTo>
                    <a:pt x="3191" y="1453"/>
                  </a:lnTo>
                  <a:lnTo>
                    <a:pt x="2643" y="1453"/>
                  </a:lnTo>
                  <a:lnTo>
                    <a:pt x="2643" y="2001"/>
                  </a:lnTo>
                  <a:lnTo>
                    <a:pt x="4287" y="2001"/>
                  </a:lnTo>
                  <a:lnTo>
                    <a:pt x="4287" y="1453"/>
                  </a:lnTo>
                  <a:lnTo>
                    <a:pt x="3739" y="1453"/>
                  </a:lnTo>
                  <a:lnTo>
                    <a:pt x="3739" y="1096"/>
                  </a:lnTo>
                  <a:cubicBezTo>
                    <a:pt x="3739" y="477"/>
                    <a:pt x="3239" y="1"/>
                    <a:pt x="2643"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2155;p114">
              <a:extLst>
                <a:ext uri="{FF2B5EF4-FFF2-40B4-BE49-F238E27FC236}">
                  <a16:creationId xmlns:a16="http://schemas.microsoft.com/office/drawing/2014/main" id="{236AB9EA-CC8B-9535-34DA-2E4E34C70892}"/>
                </a:ext>
              </a:extLst>
            </p:cNvPr>
            <p:cNvSpPr/>
            <p:nvPr/>
          </p:nvSpPr>
          <p:spPr>
            <a:xfrm>
              <a:off x="4270080" y="2773908"/>
              <a:ext cx="55687" cy="55654"/>
            </a:xfrm>
            <a:custGeom>
              <a:avLst/>
              <a:gdLst/>
              <a:ahLst/>
              <a:cxnLst/>
              <a:rect l="l" t="t" r="r" b="b"/>
              <a:pathLst>
                <a:path w="1645" h="1644" extrusionOk="0">
                  <a:moveTo>
                    <a:pt x="811" y="548"/>
                  </a:moveTo>
                  <a:cubicBezTo>
                    <a:pt x="977" y="548"/>
                    <a:pt x="1096" y="667"/>
                    <a:pt x="1096" y="834"/>
                  </a:cubicBezTo>
                  <a:cubicBezTo>
                    <a:pt x="1096" y="977"/>
                    <a:pt x="977" y="1096"/>
                    <a:pt x="811" y="1096"/>
                  </a:cubicBezTo>
                  <a:cubicBezTo>
                    <a:pt x="668" y="1096"/>
                    <a:pt x="549" y="977"/>
                    <a:pt x="549" y="834"/>
                  </a:cubicBezTo>
                  <a:cubicBezTo>
                    <a:pt x="549" y="691"/>
                    <a:pt x="668" y="548"/>
                    <a:pt x="811" y="548"/>
                  </a:cubicBezTo>
                  <a:close/>
                  <a:moveTo>
                    <a:pt x="811" y="0"/>
                  </a:moveTo>
                  <a:cubicBezTo>
                    <a:pt x="358" y="0"/>
                    <a:pt x="1" y="381"/>
                    <a:pt x="1" y="834"/>
                  </a:cubicBezTo>
                  <a:cubicBezTo>
                    <a:pt x="1" y="1286"/>
                    <a:pt x="358" y="1643"/>
                    <a:pt x="811" y="1643"/>
                  </a:cubicBezTo>
                  <a:cubicBezTo>
                    <a:pt x="1263" y="1643"/>
                    <a:pt x="1644" y="1286"/>
                    <a:pt x="1644" y="834"/>
                  </a:cubicBezTo>
                  <a:cubicBezTo>
                    <a:pt x="1644" y="381"/>
                    <a:pt x="1263" y="0"/>
                    <a:pt x="811"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Google Shape;2374;p115">
            <a:extLst>
              <a:ext uri="{FF2B5EF4-FFF2-40B4-BE49-F238E27FC236}">
                <a16:creationId xmlns:a16="http://schemas.microsoft.com/office/drawing/2014/main" id="{78838E10-0D20-D6F4-B360-8A56361E9521}"/>
              </a:ext>
            </a:extLst>
          </p:cNvPr>
          <p:cNvSpPr/>
          <p:nvPr/>
        </p:nvSpPr>
        <p:spPr>
          <a:xfrm>
            <a:off x="5777353" y="2111640"/>
            <a:ext cx="314475" cy="315098"/>
          </a:xfrm>
          <a:custGeom>
            <a:avLst/>
            <a:gdLst/>
            <a:ahLst/>
            <a:cxnLst/>
            <a:rect l="l" t="t" r="r" b="b"/>
            <a:pathLst>
              <a:path w="12122" h="12146" extrusionOk="0">
                <a:moveTo>
                  <a:pt x="4930" y="881"/>
                </a:moveTo>
                <a:lnTo>
                  <a:pt x="4930" y="881"/>
                </a:lnTo>
                <a:cubicBezTo>
                  <a:pt x="4620" y="1334"/>
                  <a:pt x="4287" y="1977"/>
                  <a:pt x="4049" y="2929"/>
                </a:cubicBezTo>
                <a:cubicBezTo>
                  <a:pt x="4001" y="2906"/>
                  <a:pt x="3930" y="2906"/>
                  <a:pt x="3882" y="2906"/>
                </a:cubicBezTo>
                <a:lnTo>
                  <a:pt x="3406" y="2906"/>
                </a:lnTo>
                <a:cubicBezTo>
                  <a:pt x="3287" y="2691"/>
                  <a:pt x="3120" y="2525"/>
                  <a:pt x="2929" y="2405"/>
                </a:cubicBezTo>
                <a:cubicBezTo>
                  <a:pt x="3406" y="1667"/>
                  <a:pt x="4120" y="1143"/>
                  <a:pt x="4930" y="881"/>
                </a:cubicBezTo>
                <a:close/>
                <a:moveTo>
                  <a:pt x="7168" y="881"/>
                </a:moveTo>
                <a:lnTo>
                  <a:pt x="7168" y="881"/>
                </a:lnTo>
                <a:cubicBezTo>
                  <a:pt x="7621" y="1024"/>
                  <a:pt x="8026" y="1239"/>
                  <a:pt x="8407" y="1548"/>
                </a:cubicBezTo>
                <a:cubicBezTo>
                  <a:pt x="8954" y="1977"/>
                  <a:pt x="9359" y="2572"/>
                  <a:pt x="9597" y="3215"/>
                </a:cubicBezTo>
                <a:cubicBezTo>
                  <a:pt x="9288" y="3287"/>
                  <a:pt x="9026" y="3477"/>
                  <a:pt x="8835" y="3715"/>
                </a:cubicBezTo>
                <a:lnTo>
                  <a:pt x="8192" y="3715"/>
                </a:lnTo>
                <a:cubicBezTo>
                  <a:pt x="8002" y="2334"/>
                  <a:pt x="7573" y="1429"/>
                  <a:pt x="7168" y="881"/>
                </a:cubicBezTo>
                <a:close/>
                <a:moveTo>
                  <a:pt x="2096" y="2858"/>
                </a:moveTo>
                <a:cubicBezTo>
                  <a:pt x="2429" y="2858"/>
                  <a:pt x="2739" y="3072"/>
                  <a:pt x="2834" y="3382"/>
                </a:cubicBezTo>
                <a:lnTo>
                  <a:pt x="2929" y="3620"/>
                </a:lnTo>
                <a:lnTo>
                  <a:pt x="3882" y="3620"/>
                </a:lnTo>
                <a:cubicBezTo>
                  <a:pt x="4096" y="3620"/>
                  <a:pt x="4287" y="3787"/>
                  <a:pt x="4287" y="4025"/>
                </a:cubicBezTo>
                <a:cubicBezTo>
                  <a:pt x="4287" y="4239"/>
                  <a:pt x="4096" y="4430"/>
                  <a:pt x="3882" y="4430"/>
                </a:cubicBezTo>
                <a:lnTo>
                  <a:pt x="1119" y="4430"/>
                </a:lnTo>
                <a:cubicBezTo>
                  <a:pt x="881" y="4430"/>
                  <a:pt x="715" y="4239"/>
                  <a:pt x="715" y="4025"/>
                </a:cubicBezTo>
                <a:cubicBezTo>
                  <a:pt x="715" y="3811"/>
                  <a:pt x="858" y="3644"/>
                  <a:pt x="1072" y="3620"/>
                </a:cubicBezTo>
                <a:lnTo>
                  <a:pt x="1286" y="3596"/>
                </a:lnTo>
                <a:lnTo>
                  <a:pt x="1358" y="3382"/>
                </a:lnTo>
                <a:cubicBezTo>
                  <a:pt x="1477" y="3072"/>
                  <a:pt x="1762" y="2858"/>
                  <a:pt x="2096" y="2858"/>
                </a:cubicBezTo>
                <a:close/>
                <a:moveTo>
                  <a:pt x="9907" y="3906"/>
                </a:moveTo>
                <a:cubicBezTo>
                  <a:pt x="10145" y="3906"/>
                  <a:pt x="10359" y="4025"/>
                  <a:pt x="10455" y="4239"/>
                </a:cubicBezTo>
                <a:lnTo>
                  <a:pt x="10574" y="4430"/>
                </a:lnTo>
                <a:lnTo>
                  <a:pt x="11050" y="4430"/>
                </a:lnTo>
                <a:cubicBezTo>
                  <a:pt x="11241" y="4430"/>
                  <a:pt x="11407" y="4596"/>
                  <a:pt x="11407" y="4787"/>
                </a:cubicBezTo>
                <a:cubicBezTo>
                  <a:pt x="11407" y="4977"/>
                  <a:pt x="11241" y="5144"/>
                  <a:pt x="11050" y="5144"/>
                </a:cubicBezTo>
                <a:lnTo>
                  <a:pt x="8192" y="5144"/>
                </a:lnTo>
                <a:cubicBezTo>
                  <a:pt x="8002" y="5144"/>
                  <a:pt x="7835" y="4977"/>
                  <a:pt x="7835" y="4787"/>
                </a:cubicBezTo>
                <a:cubicBezTo>
                  <a:pt x="7835" y="4596"/>
                  <a:pt x="8002" y="4430"/>
                  <a:pt x="8192" y="4430"/>
                </a:cubicBezTo>
                <a:lnTo>
                  <a:pt x="9264" y="4430"/>
                </a:lnTo>
                <a:lnTo>
                  <a:pt x="9359" y="4239"/>
                </a:lnTo>
                <a:cubicBezTo>
                  <a:pt x="9455" y="4025"/>
                  <a:pt x="9669" y="3906"/>
                  <a:pt x="9907" y="3906"/>
                </a:cubicBezTo>
                <a:close/>
                <a:moveTo>
                  <a:pt x="3811" y="5144"/>
                </a:moveTo>
                <a:cubicBezTo>
                  <a:pt x="3787" y="5882"/>
                  <a:pt x="3834" y="6692"/>
                  <a:pt x="3930" y="7573"/>
                </a:cubicBezTo>
                <a:cubicBezTo>
                  <a:pt x="3930" y="7573"/>
                  <a:pt x="3906" y="7549"/>
                  <a:pt x="3906" y="7549"/>
                </a:cubicBezTo>
                <a:cubicBezTo>
                  <a:pt x="3072" y="6978"/>
                  <a:pt x="2548" y="6097"/>
                  <a:pt x="2358" y="5144"/>
                </a:cubicBezTo>
                <a:close/>
                <a:moveTo>
                  <a:pt x="9550" y="5859"/>
                </a:moveTo>
                <a:cubicBezTo>
                  <a:pt x="9288" y="6525"/>
                  <a:pt x="8812" y="7121"/>
                  <a:pt x="8216" y="7549"/>
                </a:cubicBezTo>
                <a:cubicBezTo>
                  <a:pt x="8192" y="7549"/>
                  <a:pt x="8192" y="7573"/>
                  <a:pt x="8169" y="7573"/>
                </a:cubicBezTo>
                <a:cubicBezTo>
                  <a:pt x="8240" y="6978"/>
                  <a:pt x="8288" y="6382"/>
                  <a:pt x="8288" y="5859"/>
                </a:cubicBezTo>
                <a:close/>
                <a:moveTo>
                  <a:pt x="5692" y="1072"/>
                </a:moveTo>
                <a:lnTo>
                  <a:pt x="5692" y="8216"/>
                </a:lnTo>
                <a:lnTo>
                  <a:pt x="4739" y="8216"/>
                </a:lnTo>
                <a:cubicBezTo>
                  <a:pt x="4549" y="7002"/>
                  <a:pt x="4477" y="5906"/>
                  <a:pt x="4525" y="4930"/>
                </a:cubicBezTo>
                <a:cubicBezTo>
                  <a:pt x="4811" y="4715"/>
                  <a:pt x="5001" y="4406"/>
                  <a:pt x="5001" y="4025"/>
                </a:cubicBezTo>
                <a:cubicBezTo>
                  <a:pt x="5001" y="3739"/>
                  <a:pt x="4882" y="3477"/>
                  <a:pt x="4715" y="3287"/>
                </a:cubicBezTo>
                <a:cubicBezTo>
                  <a:pt x="4930" y="2191"/>
                  <a:pt x="5311" y="1548"/>
                  <a:pt x="5597" y="1215"/>
                </a:cubicBezTo>
                <a:cubicBezTo>
                  <a:pt x="5620" y="1167"/>
                  <a:pt x="5668" y="1120"/>
                  <a:pt x="5692" y="1072"/>
                </a:cubicBezTo>
                <a:close/>
                <a:moveTo>
                  <a:pt x="6406" y="1096"/>
                </a:moveTo>
                <a:cubicBezTo>
                  <a:pt x="6811" y="1524"/>
                  <a:pt x="7311" y="2358"/>
                  <a:pt x="7502" y="3953"/>
                </a:cubicBezTo>
                <a:cubicBezTo>
                  <a:pt x="7264" y="4168"/>
                  <a:pt x="7121" y="4454"/>
                  <a:pt x="7121" y="4787"/>
                </a:cubicBezTo>
                <a:cubicBezTo>
                  <a:pt x="7121" y="5144"/>
                  <a:pt x="7311" y="5478"/>
                  <a:pt x="7597" y="5668"/>
                </a:cubicBezTo>
                <a:cubicBezTo>
                  <a:pt x="7573" y="6454"/>
                  <a:pt x="7502" y="7311"/>
                  <a:pt x="7359" y="8216"/>
                </a:cubicBezTo>
                <a:lnTo>
                  <a:pt x="6406" y="8216"/>
                </a:lnTo>
                <a:lnTo>
                  <a:pt x="6406" y="1096"/>
                </a:lnTo>
                <a:close/>
                <a:moveTo>
                  <a:pt x="7073" y="8931"/>
                </a:moveTo>
                <a:cubicBezTo>
                  <a:pt x="6906" y="9264"/>
                  <a:pt x="6811" y="9621"/>
                  <a:pt x="6787" y="10002"/>
                </a:cubicBezTo>
                <a:lnTo>
                  <a:pt x="5335" y="10002"/>
                </a:lnTo>
                <a:cubicBezTo>
                  <a:pt x="5287" y="9621"/>
                  <a:pt x="5192" y="9264"/>
                  <a:pt x="5049" y="8931"/>
                </a:cubicBezTo>
                <a:close/>
                <a:moveTo>
                  <a:pt x="6764" y="10717"/>
                </a:moveTo>
                <a:lnTo>
                  <a:pt x="6764" y="11431"/>
                </a:lnTo>
                <a:lnTo>
                  <a:pt x="5358" y="11431"/>
                </a:lnTo>
                <a:lnTo>
                  <a:pt x="5358" y="10717"/>
                </a:lnTo>
                <a:close/>
                <a:moveTo>
                  <a:pt x="6049" y="0"/>
                </a:moveTo>
                <a:cubicBezTo>
                  <a:pt x="4501" y="24"/>
                  <a:pt x="3048" y="834"/>
                  <a:pt x="2239" y="2144"/>
                </a:cubicBezTo>
                <a:lnTo>
                  <a:pt x="2096" y="2144"/>
                </a:lnTo>
                <a:cubicBezTo>
                  <a:pt x="1524" y="2144"/>
                  <a:pt x="1024" y="2453"/>
                  <a:pt x="762" y="2953"/>
                </a:cubicBezTo>
                <a:cubicBezTo>
                  <a:pt x="310" y="3096"/>
                  <a:pt x="0" y="3525"/>
                  <a:pt x="0" y="4025"/>
                </a:cubicBezTo>
                <a:cubicBezTo>
                  <a:pt x="0" y="4644"/>
                  <a:pt x="500" y="5144"/>
                  <a:pt x="1119" y="5144"/>
                </a:cubicBezTo>
                <a:lnTo>
                  <a:pt x="1643" y="5144"/>
                </a:lnTo>
                <a:cubicBezTo>
                  <a:pt x="1834" y="6335"/>
                  <a:pt x="2477" y="7407"/>
                  <a:pt x="3477" y="8121"/>
                </a:cubicBezTo>
                <a:cubicBezTo>
                  <a:pt x="4215" y="8621"/>
                  <a:pt x="4644" y="9478"/>
                  <a:pt x="4644" y="10359"/>
                </a:cubicBezTo>
                <a:lnTo>
                  <a:pt x="4644" y="12146"/>
                </a:lnTo>
                <a:lnTo>
                  <a:pt x="7478" y="12146"/>
                </a:lnTo>
                <a:lnTo>
                  <a:pt x="7478" y="10359"/>
                </a:lnTo>
                <a:cubicBezTo>
                  <a:pt x="7478" y="9478"/>
                  <a:pt x="7907" y="8621"/>
                  <a:pt x="8621" y="8121"/>
                </a:cubicBezTo>
                <a:cubicBezTo>
                  <a:pt x="9407" y="7573"/>
                  <a:pt x="10002" y="6764"/>
                  <a:pt x="10288" y="5859"/>
                </a:cubicBezTo>
                <a:lnTo>
                  <a:pt x="11050" y="5859"/>
                </a:lnTo>
                <a:cubicBezTo>
                  <a:pt x="11645" y="5859"/>
                  <a:pt x="12122" y="5358"/>
                  <a:pt x="12122" y="4787"/>
                </a:cubicBezTo>
                <a:cubicBezTo>
                  <a:pt x="12122" y="4192"/>
                  <a:pt x="11645" y="3715"/>
                  <a:pt x="11050" y="3715"/>
                </a:cubicBezTo>
                <a:lnTo>
                  <a:pt x="10979" y="3715"/>
                </a:lnTo>
                <a:cubicBezTo>
                  <a:pt x="10812" y="3501"/>
                  <a:pt x="10598" y="3334"/>
                  <a:pt x="10336" y="3263"/>
                </a:cubicBezTo>
                <a:cubicBezTo>
                  <a:pt x="10098" y="2382"/>
                  <a:pt x="9574" y="1572"/>
                  <a:pt x="8859" y="1000"/>
                </a:cubicBezTo>
                <a:cubicBezTo>
                  <a:pt x="8049" y="357"/>
                  <a:pt x="7073" y="0"/>
                  <a:pt x="60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 name="Google Shape;2371;p115">
            <a:extLst>
              <a:ext uri="{FF2B5EF4-FFF2-40B4-BE49-F238E27FC236}">
                <a16:creationId xmlns:a16="http://schemas.microsoft.com/office/drawing/2014/main" id="{9481D292-4DA4-A44B-58AC-93B3C04A4ED2}"/>
              </a:ext>
            </a:extLst>
          </p:cNvPr>
          <p:cNvGrpSpPr/>
          <p:nvPr/>
        </p:nvGrpSpPr>
        <p:grpSpPr>
          <a:xfrm>
            <a:off x="5772703" y="3880651"/>
            <a:ext cx="253329" cy="315098"/>
            <a:chOff x="2753268" y="1492525"/>
            <a:chExt cx="253329" cy="315098"/>
          </a:xfrm>
        </p:grpSpPr>
        <p:sp>
          <p:nvSpPr>
            <p:cNvPr id="8" name="Google Shape;2372;p115">
              <a:extLst>
                <a:ext uri="{FF2B5EF4-FFF2-40B4-BE49-F238E27FC236}">
                  <a16:creationId xmlns:a16="http://schemas.microsoft.com/office/drawing/2014/main" id="{831B4F0D-57B1-BFA9-B056-21AEBC1E0A74}"/>
                </a:ext>
              </a:extLst>
            </p:cNvPr>
            <p:cNvSpPr/>
            <p:nvPr/>
          </p:nvSpPr>
          <p:spPr>
            <a:xfrm>
              <a:off x="2753268" y="1492525"/>
              <a:ext cx="253329" cy="315098"/>
            </a:xfrm>
            <a:custGeom>
              <a:avLst/>
              <a:gdLst/>
              <a:ahLst/>
              <a:cxnLst/>
              <a:rect l="l" t="t" r="r" b="b"/>
              <a:pathLst>
                <a:path w="9765" h="12146" extrusionOk="0">
                  <a:moveTo>
                    <a:pt x="5216" y="2906"/>
                  </a:moveTo>
                  <a:lnTo>
                    <a:pt x="5216" y="2906"/>
                  </a:lnTo>
                  <a:cubicBezTo>
                    <a:pt x="6145" y="3120"/>
                    <a:pt x="6883" y="3739"/>
                    <a:pt x="7264" y="4573"/>
                  </a:cubicBezTo>
                  <a:cubicBezTo>
                    <a:pt x="7043" y="4480"/>
                    <a:pt x="6821" y="4445"/>
                    <a:pt x="6622" y="4445"/>
                  </a:cubicBezTo>
                  <a:cubicBezTo>
                    <a:pt x="6564" y="4445"/>
                    <a:pt x="6508" y="4448"/>
                    <a:pt x="6455" y="4454"/>
                  </a:cubicBezTo>
                  <a:cubicBezTo>
                    <a:pt x="6344" y="4476"/>
                    <a:pt x="6238" y="4486"/>
                    <a:pt x="6139" y="4486"/>
                  </a:cubicBezTo>
                  <a:cubicBezTo>
                    <a:pt x="5919" y="4486"/>
                    <a:pt x="5736" y="4433"/>
                    <a:pt x="5621" y="4334"/>
                  </a:cubicBezTo>
                  <a:cubicBezTo>
                    <a:pt x="5478" y="4215"/>
                    <a:pt x="5383" y="4001"/>
                    <a:pt x="5383" y="3739"/>
                  </a:cubicBezTo>
                  <a:cubicBezTo>
                    <a:pt x="5359" y="3430"/>
                    <a:pt x="5311" y="3144"/>
                    <a:pt x="5216" y="2906"/>
                  </a:cubicBezTo>
                  <a:close/>
                  <a:moveTo>
                    <a:pt x="2501" y="715"/>
                  </a:moveTo>
                  <a:cubicBezTo>
                    <a:pt x="3478" y="715"/>
                    <a:pt x="4264" y="1524"/>
                    <a:pt x="4264" y="2501"/>
                  </a:cubicBezTo>
                  <a:cubicBezTo>
                    <a:pt x="4264" y="2977"/>
                    <a:pt x="4097" y="3430"/>
                    <a:pt x="3740" y="3763"/>
                  </a:cubicBezTo>
                  <a:lnTo>
                    <a:pt x="2501" y="5001"/>
                  </a:lnTo>
                  <a:lnTo>
                    <a:pt x="1239" y="3763"/>
                  </a:lnTo>
                  <a:cubicBezTo>
                    <a:pt x="906" y="3430"/>
                    <a:pt x="715" y="2977"/>
                    <a:pt x="715" y="2501"/>
                  </a:cubicBezTo>
                  <a:cubicBezTo>
                    <a:pt x="715" y="1524"/>
                    <a:pt x="1525" y="715"/>
                    <a:pt x="2501" y="715"/>
                  </a:cubicBezTo>
                  <a:close/>
                  <a:moveTo>
                    <a:pt x="4668" y="3715"/>
                  </a:moveTo>
                  <a:cubicBezTo>
                    <a:pt x="4668" y="3739"/>
                    <a:pt x="4668" y="3739"/>
                    <a:pt x="4668" y="3763"/>
                  </a:cubicBezTo>
                  <a:cubicBezTo>
                    <a:pt x="4692" y="4358"/>
                    <a:pt x="4954" y="4692"/>
                    <a:pt x="5169" y="4882"/>
                  </a:cubicBezTo>
                  <a:cubicBezTo>
                    <a:pt x="5419" y="5097"/>
                    <a:pt x="5762" y="5204"/>
                    <a:pt x="6160" y="5204"/>
                  </a:cubicBezTo>
                  <a:cubicBezTo>
                    <a:pt x="6292" y="5204"/>
                    <a:pt x="6431" y="5192"/>
                    <a:pt x="6574" y="5168"/>
                  </a:cubicBezTo>
                  <a:cubicBezTo>
                    <a:pt x="6599" y="5164"/>
                    <a:pt x="6624" y="5162"/>
                    <a:pt x="6651" y="5162"/>
                  </a:cubicBezTo>
                  <a:cubicBezTo>
                    <a:pt x="6947" y="5162"/>
                    <a:pt x="7304" y="5398"/>
                    <a:pt x="7479" y="5573"/>
                  </a:cubicBezTo>
                  <a:cubicBezTo>
                    <a:pt x="7479" y="5620"/>
                    <a:pt x="7479" y="5668"/>
                    <a:pt x="7479" y="5716"/>
                  </a:cubicBezTo>
                  <a:cubicBezTo>
                    <a:pt x="7479" y="6192"/>
                    <a:pt x="7360" y="6668"/>
                    <a:pt x="7169" y="7049"/>
                  </a:cubicBezTo>
                  <a:cubicBezTo>
                    <a:pt x="6907" y="7049"/>
                    <a:pt x="6502" y="7002"/>
                    <a:pt x="6383" y="6740"/>
                  </a:cubicBezTo>
                  <a:cubicBezTo>
                    <a:pt x="6216" y="6382"/>
                    <a:pt x="5907" y="6121"/>
                    <a:pt x="5502" y="5978"/>
                  </a:cubicBezTo>
                  <a:cubicBezTo>
                    <a:pt x="5319" y="5909"/>
                    <a:pt x="5125" y="5873"/>
                    <a:pt x="4935" y="5873"/>
                  </a:cubicBezTo>
                  <a:cubicBezTo>
                    <a:pt x="4731" y="5873"/>
                    <a:pt x="4532" y="5915"/>
                    <a:pt x="4359" y="6001"/>
                  </a:cubicBezTo>
                  <a:cubicBezTo>
                    <a:pt x="4073" y="6144"/>
                    <a:pt x="3906" y="6311"/>
                    <a:pt x="3764" y="6430"/>
                  </a:cubicBezTo>
                  <a:cubicBezTo>
                    <a:pt x="3622" y="6572"/>
                    <a:pt x="3546" y="6648"/>
                    <a:pt x="3359" y="6648"/>
                  </a:cubicBezTo>
                  <a:cubicBezTo>
                    <a:pt x="3295" y="6648"/>
                    <a:pt x="3218" y="6639"/>
                    <a:pt x="3121" y="6621"/>
                  </a:cubicBezTo>
                  <a:cubicBezTo>
                    <a:pt x="3063" y="6611"/>
                    <a:pt x="3006" y="6607"/>
                    <a:pt x="2950" y="6607"/>
                  </a:cubicBezTo>
                  <a:cubicBezTo>
                    <a:pt x="2591" y="6607"/>
                    <a:pt x="2276" y="6789"/>
                    <a:pt x="2049" y="6954"/>
                  </a:cubicBezTo>
                  <a:cubicBezTo>
                    <a:pt x="1858" y="6573"/>
                    <a:pt x="1763" y="6168"/>
                    <a:pt x="1763" y="5716"/>
                  </a:cubicBezTo>
                  <a:cubicBezTo>
                    <a:pt x="1763" y="5573"/>
                    <a:pt x="1763" y="5454"/>
                    <a:pt x="1787" y="5311"/>
                  </a:cubicBezTo>
                  <a:lnTo>
                    <a:pt x="2501" y="6025"/>
                  </a:lnTo>
                  <a:lnTo>
                    <a:pt x="4264" y="4263"/>
                  </a:lnTo>
                  <a:cubicBezTo>
                    <a:pt x="4430" y="4096"/>
                    <a:pt x="4549" y="3906"/>
                    <a:pt x="4668" y="3715"/>
                  </a:cubicBezTo>
                  <a:close/>
                  <a:moveTo>
                    <a:pt x="4948" y="6591"/>
                  </a:moveTo>
                  <a:cubicBezTo>
                    <a:pt x="5050" y="6591"/>
                    <a:pt x="5157" y="6609"/>
                    <a:pt x="5264" y="6644"/>
                  </a:cubicBezTo>
                  <a:cubicBezTo>
                    <a:pt x="5478" y="6716"/>
                    <a:pt x="5645" y="6859"/>
                    <a:pt x="5740" y="7049"/>
                  </a:cubicBezTo>
                  <a:cubicBezTo>
                    <a:pt x="5931" y="7430"/>
                    <a:pt x="6288" y="7645"/>
                    <a:pt x="6669" y="7716"/>
                  </a:cubicBezTo>
                  <a:cubicBezTo>
                    <a:pt x="6145" y="8240"/>
                    <a:pt x="5431" y="8573"/>
                    <a:pt x="4621" y="8573"/>
                  </a:cubicBezTo>
                  <a:cubicBezTo>
                    <a:pt x="3740" y="8573"/>
                    <a:pt x="2954" y="8192"/>
                    <a:pt x="2430" y="7549"/>
                  </a:cubicBezTo>
                  <a:cubicBezTo>
                    <a:pt x="2553" y="7446"/>
                    <a:pt x="2730" y="7326"/>
                    <a:pt x="2915" y="7326"/>
                  </a:cubicBezTo>
                  <a:cubicBezTo>
                    <a:pt x="2943" y="7326"/>
                    <a:pt x="2972" y="7329"/>
                    <a:pt x="3001" y="7335"/>
                  </a:cubicBezTo>
                  <a:cubicBezTo>
                    <a:pt x="3130" y="7358"/>
                    <a:pt x="3245" y="7369"/>
                    <a:pt x="3348" y="7369"/>
                  </a:cubicBezTo>
                  <a:cubicBezTo>
                    <a:pt x="3779" y="7369"/>
                    <a:pt x="4009" y="7185"/>
                    <a:pt x="4240" y="6954"/>
                  </a:cubicBezTo>
                  <a:cubicBezTo>
                    <a:pt x="4359" y="6835"/>
                    <a:pt x="4478" y="6740"/>
                    <a:pt x="4668" y="6644"/>
                  </a:cubicBezTo>
                  <a:cubicBezTo>
                    <a:pt x="4752" y="6609"/>
                    <a:pt x="4847" y="6591"/>
                    <a:pt x="4948" y="6591"/>
                  </a:cubicBezTo>
                  <a:close/>
                  <a:moveTo>
                    <a:pt x="6597" y="1905"/>
                  </a:moveTo>
                  <a:cubicBezTo>
                    <a:pt x="7502" y="2382"/>
                    <a:pt x="8193" y="3120"/>
                    <a:pt x="8598" y="4072"/>
                  </a:cubicBezTo>
                  <a:cubicBezTo>
                    <a:pt x="9027" y="5144"/>
                    <a:pt x="9027" y="6311"/>
                    <a:pt x="8598" y="7359"/>
                  </a:cubicBezTo>
                  <a:cubicBezTo>
                    <a:pt x="7895" y="9011"/>
                    <a:pt x="6300" y="10012"/>
                    <a:pt x="4608" y="10012"/>
                  </a:cubicBezTo>
                  <a:cubicBezTo>
                    <a:pt x="4177" y="10012"/>
                    <a:pt x="3741" y="9947"/>
                    <a:pt x="3311" y="9812"/>
                  </a:cubicBezTo>
                  <a:lnTo>
                    <a:pt x="3597" y="9145"/>
                  </a:lnTo>
                  <a:cubicBezTo>
                    <a:pt x="3930" y="9240"/>
                    <a:pt x="4264" y="9288"/>
                    <a:pt x="4621" y="9288"/>
                  </a:cubicBezTo>
                  <a:cubicBezTo>
                    <a:pt x="6597" y="9288"/>
                    <a:pt x="8193" y="7692"/>
                    <a:pt x="8193" y="5716"/>
                  </a:cubicBezTo>
                  <a:cubicBezTo>
                    <a:pt x="8193" y="4358"/>
                    <a:pt x="7431" y="3168"/>
                    <a:pt x="6312" y="2572"/>
                  </a:cubicBezTo>
                  <a:lnTo>
                    <a:pt x="6597" y="1905"/>
                  </a:lnTo>
                  <a:close/>
                  <a:moveTo>
                    <a:pt x="2501" y="0"/>
                  </a:moveTo>
                  <a:cubicBezTo>
                    <a:pt x="1120" y="0"/>
                    <a:pt x="1" y="1120"/>
                    <a:pt x="1" y="2501"/>
                  </a:cubicBezTo>
                  <a:cubicBezTo>
                    <a:pt x="1" y="3168"/>
                    <a:pt x="263" y="3787"/>
                    <a:pt x="739" y="4263"/>
                  </a:cubicBezTo>
                  <a:lnTo>
                    <a:pt x="1192" y="4715"/>
                  </a:lnTo>
                  <a:cubicBezTo>
                    <a:pt x="1096" y="5049"/>
                    <a:pt x="1049" y="5382"/>
                    <a:pt x="1049" y="5716"/>
                  </a:cubicBezTo>
                  <a:cubicBezTo>
                    <a:pt x="1049" y="7073"/>
                    <a:pt x="1811" y="8264"/>
                    <a:pt x="2930" y="8859"/>
                  </a:cubicBezTo>
                  <a:lnTo>
                    <a:pt x="2668" y="9550"/>
                  </a:lnTo>
                  <a:lnTo>
                    <a:pt x="2001" y="9264"/>
                  </a:lnTo>
                  <a:lnTo>
                    <a:pt x="1739" y="9931"/>
                  </a:lnTo>
                  <a:lnTo>
                    <a:pt x="2716" y="10336"/>
                  </a:lnTo>
                  <a:cubicBezTo>
                    <a:pt x="3216" y="10550"/>
                    <a:pt x="3740" y="10669"/>
                    <a:pt x="4264" y="10693"/>
                  </a:cubicBezTo>
                  <a:lnTo>
                    <a:pt x="4264" y="11431"/>
                  </a:lnTo>
                  <a:lnTo>
                    <a:pt x="1787" y="11431"/>
                  </a:lnTo>
                  <a:lnTo>
                    <a:pt x="1787" y="12146"/>
                  </a:lnTo>
                  <a:lnTo>
                    <a:pt x="7479" y="12146"/>
                  </a:lnTo>
                  <a:lnTo>
                    <a:pt x="7479" y="11431"/>
                  </a:lnTo>
                  <a:lnTo>
                    <a:pt x="4978" y="11431"/>
                  </a:lnTo>
                  <a:lnTo>
                    <a:pt x="4978" y="10693"/>
                  </a:lnTo>
                  <a:cubicBezTo>
                    <a:pt x="6812" y="10574"/>
                    <a:pt x="8503" y="9431"/>
                    <a:pt x="9241" y="7621"/>
                  </a:cubicBezTo>
                  <a:cubicBezTo>
                    <a:pt x="9765" y="6406"/>
                    <a:pt x="9765" y="5049"/>
                    <a:pt x="9241" y="3811"/>
                  </a:cubicBezTo>
                  <a:cubicBezTo>
                    <a:pt x="8741" y="2572"/>
                    <a:pt x="7764" y="1620"/>
                    <a:pt x="6550" y="1096"/>
                  </a:cubicBezTo>
                  <a:lnTo>
                    <a:pt x="5550" y="691"/>
                  </a:lnTo>
                  <a:lnTo>
                    <a:pt x="5288" y="1358"/>
                  </a:lnTo>
                  <a:lnTo>
                    <a:pt x="5931" y="1620"/>
                  </a:lnTo>
                  <a:lnTo>
                    <a:pt x="5669" y="2286"/>
                  </a:lnTo>
                  <a:cubicBezTo>
                    <a:pt x="5431" y="2239"/>
                    <a:pt x="5192" y="2191"/>
                    <a:pt x="4954" y="2167"/>
                  </a:cubicBezTo>
                  <a:cubicBezTo>
                    <a:pt x="4788" y="953"/>
                    <a:pt x="3764" y="0"/>
                    <a:pt x="25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373;p115">
              <a:extLst>
                <a:ext uri="{FF2B5EF4-FFF2-40B4-BE49-F238E27FC236}">
                  <a16:creationId xmlns:a16="http://schemas.microsoft.com/office/drawing/2014/main" id="{D04AA0C5-1FB4-3FC8-3E08-46587531AD7C}"/>
                </a:ext>
              </a:extLst>
            </p:cNvPr>
            <p:cNvSpPr/>
            <p:nvPr/>
          </p:nvSpPr>
          <p:spPr>
            <a:xfrm>
              <a:off x="2790346" y="1529603"/>
              <a:ext cx="55024" cy="55621"/>
            </a:xfrm>
            <a:custGeom>
              <a:avLst/>
              <a:gdLst/>
              <a:ahLst/>
              <a:cxnLst/>
              <a:rect l="l" t="t" r="r" b="b"/>
              <a:pathLst>
                <a:path w="2121" h="2144" extrusionOk="0">
                  <a:moveTo>
                    <a:pt x="1072" y="715"/>
                  </a:moveTo>
                  <a:cubicBezTo>
                    <a:pt x="1263" y="715"/>
                    <a:pt x="1430" y="881"/>
                    <a:pt x="1430" y="1072"/>
                  </a:cubicBezTo>
                  <a:cubicBezTo>
                    <a:pt x="1430" y="1262"/>
                    <a:pt x="1263" y="1429"/>
                    <a:pt x="1072" y="1429"/>
                  </a:cubicBezTo>
                  <a:cubicBezTo>
                    <a:pt x="882" y="1429"/>
                    <a:pt x="715" y="1262"/>
                    <a:pt x="715" y="1072"/>
                  </a:cubicBezTo>
                  <a:cubicBezTo>
                    <a:pt x="715" y="881"/>
                    <a:pt x="882" y="715"/>
                    <a:pt x="1072" y="715"/>
                  </a:cubicBezTo>
                  <a:close/>
                  <a:moveTo>
                    <a:pt x="1072" y="0"/>
                  </a:moveTo>
                  <a:cubicBezTo>
                    <a:pt x="477" y="0"/>
                    <a:pt x="1" y="476"/>
                    <a:pt x="1" y="1072"/>
                  </a:cubicBezTo>
                  <a:cubicBezTo>
                    <a:pt x="1" y="1667"/>
                    <a:pt x="477" y="2143"/>
                    <a:pt x="1072" y="2143"/>
                  </a:cubicBezTo>
                  <a:cubicBezTo>
                    <a:pt x="1644" y="2143"/>
                    <a:pt x="2120" y="1667"/>
                    <a:pt x="2120" y="1072"/>
                  </a:cubicBezTo>
                  <a:cubicBezTo>
                    <a:pt x="2120" y="476"/>
                    <a:pt x="1644" y="0"/>
                    <a:pt x="10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 name="Google Shape;2558;p115">
            <a:extLst>
              <a:ext uri="{FF2B5EF4-FFF2-40B4-BE49-F238E27FC236}">
                <a16:creationId xmlns:a16="http://schemas.microsoft.com/office/drawing/2014/main" id="{F050A97D-B769-79F3-5594-45C5C4218B2B}"/>
              </a:ext>
            </a:extLst>
          </p:cNvPr>
          <p:cNvGrpSpPr/>
          <p:nvPr/>
        </p:nvGrpSpPr>
        <p:grpSpPr>
          <a:xfrm>
            <a:off x="5776162" y="1558608"/>
            <a:ext cx="314475" cy="259503"/>
            <a:chOff x="3968381" y="1520314"/>
            <a:chExt cx="314475" cy="259503"/>
          </a:xfrm>
        </p:grpSpPr>
        <p:sp>
          <p:nvSpPr>
            <p:cNvPr id="11" name="Google Shape;2559;p115">
              <a:extLst>
                <a:ext uri="{FF2B5EF4-FFF2-40B4-BE49-F238E27FC236}">
                  <a16:creationId xmlns:a16="http://schemas.microsoft.com/office/drawing/2014/main" id="{45512087-B9D8-13DE-0D01-9B8AE830A645}"/>
                </a:ext>
              </a:extLst>
            </p:cNvPr>
            <p:cNvSpPr/>
            <p:nvPr/>
          </p:nvSpPr>
          <p:spPr>
            <a:xfrm>
              <a:off x="3968381" y="1520314"/>
              <a:ext cx="314475" cy="259503"/>
            </a:xfrm>
            <a:custGeom>
              <a:avLst/>
              <a:gdLst/>
              <a:ahLst/>
              <a:cxnLst/>
              <a:rect l="l" t="t" r="r" b="b"/>
              <a:pathLst>
                <a:path w="12122" h="10003" extrusionOk="0">
                  <a:moveTo>
                    <a:pt x="4263" y="1430"/>
                  </a:moveTo>
                  <a:lnTo>
                    <a:pt x="4263" y="2144"/>
                  </a:lnTo>
                  <a:lnTo>
                    <a:pt x="714" y="2144"/>
                  </a:lnTo>
                  <a:lnTo>
                    <a:pt x="714" y="1430"/>
                  </a:lnTo>
                  <a:close/>
                  <a:moveTo>
                    <a:pt x="11407" y="1430"/>
                  </a:moveTo>
                  <a:lnTo>
                    <a:pt x="11407" y="2144"/>
                  </a:lnTo>
                  <a:lnTo>
                    <a:pt x="7859" y="2144"/>
                  </a:lnTo>
                  <a:lnTo>
                    <a:pt x="7859" y="1430"/>
                  </a:lnTo>
                  <a:close/>
                  <a:moveTo>
                    <a:pt x="7859" y="4978"/>
                  </a:moveTo>
                  <a:lnTo>
                    <a:pt x="7859" y="5693"/>
                  </a:lnTo>
                  <a:lnTo>
                    <a:pt x="4215" y="5693"/>
                  </a:lnTo>
                  <a:lnTo>
                    <a:pt x="4215" y="4978"/>
                  </a:lnTo>
                  <a:close/>
                  <a:moveTo>
                    <a:pt x="3501" y="2859"/>
                  </a:moveTo>
                  <a:lnTo>
                    <a:pt x="3501" y="9288"/>
                  </a:lnTo>
                  <a:lnTo>
                    <a:pt x="1405" y="9288"/>
                  </a:lnTo>
                  <a:lnTo>
                    <a:pt x="1405" y="2859"/>
                  </a:lnTo>
                  <a:close/>
                  <a:moveTo>
                    <a:pt x="6049" y="7812"/>
                  </a:moveTo>
                  <a:cubicBezTo>
                    <a:pt x="6263" y="7812"/>
                    <a:pt x="6430" y="7979"/>
                    <a:pt x="6430" y="8193"/>
                  </a:cubicBezTo>
                  <a:lnTo>
                    <a:pt x="6430" y="9288"/>
                  </a:lnTo>
                  <a:lnTo>
                    <a:pt x="5668" y="9288"/>
                  </a:lnTo>
                  <a:lnTo>
                    <a:pt x="5668" y="8193"/>
                  </a:lnTo>
                  <a:cubicBezTo>
                    <a:pt x="5668" y="7979"/>
                    <a:pt x="5835" y="7812"/>
                    <a:pt x="6049" y="7812"/>
                  </a:cubicBezTo>
                  <a:close/>
                  <a:moveTo>
                    <a:pt x="7859" y="6407"/>
                  </a:moveTo>
                  <a:lnTo>
                    <a:pt x="7859" y="9288"/>
                  </a:lnTo>
                  <a:lnTo>
                    <a:pt x="7144" y="9288"/>
                  </a:lnTo>
                  <a:lnTo>
                    <a:pt x="7144" y="8193"/>
                  </a:lnTo>
                  <a:cubicBezTo>
                    <a:pt x="7144" y="7598"/>
                    <a:pt x="6644" y="7121"/>
                    <a:pt x="6049" y="7121"/>
                  </a:cubicBezTo>
                  <a:cubicBezTo>
                    <a:pt x="5454" y="7121"/>
                    <a:pt x="4977" y="7598"/>
                    <a:pt x="4977" y="8193"/>
                  </a:cubicBezTo>
                  <a:lnTo>
                    <a:pt x="4977" y="9288"/>
                  </a:lnTo>
                  <a:lnTo>
                    <a:pt x="4215" y="9288"/>
                  </a:lnTo>
                  <a:lnTo>
                    <a:pt x="4215" y="6407"/>
                  </a:lnTo>
                  <a:close/>
                  <a:moveTo>
                    <a:pt x="10693" y="2859"/>
                  </a:moveTo>
                  <a:lnTo>
                    <a:pt x="10693" y="9288"/>
                  </a:lnTo>
                  <a:lnTo>
                    <a:pt x="8573" y="9288"/>
                  </a:lnTo>
                  <a:lnTo>
                    <a:pt x="8573" y="2859"/>
                  </a:lnTo>
                  <a:close/>
                  <a:moveTo>
                    <a:pt x="0" y="1"/>
                  </a:moveTo>
                  <a:lnTo>
                    <a:pt x="0" y="2859"/>
                  </a:lnTo>
                  <a:lnTo>
                    <a:pt x="714" y="2859"/>
                  </a:lnTo>
                  <a:lnTo>
                    <a:pt x="714" y="10003"/>
                  </a:lnTo>
                  <a:lnTo>
                    <a:pt x="11407" y="10003"/>
                  </a:lnTo>
                  <a:lnTo>
                    <a:pt x="11407" y="2859"/>
                  </a:lnTo>
                  <a:lnTo>
                    <a:pt x="12122" y="2859"/>
                  </a:lnTo>
                  <a:lnTo>
                    <a:pt x="12122" y="1"/>
                  </a:lnTo>
                  <a:lnTo>
                    <a:pt x="11407" y="1"/>
                  </a:lnTo>
                  <a:lnTo>
                    <a:pt x="11407" y="715"/>
                  </a:lnTo>
                  <a:lnTo>
                    <a:pt x="10693" y="715"/>
                  </a:lnTo>
                  <a:lnTo>
                    <a:pt x="10693" y="1"/>
                  </a:lnTo>
                  <a:lnTo>
                    <a:pt x="9978" y="1"/>
                  </a:lnTo>
                  <a:lnTo>
                    <a:pt x="9978" y="715"/>
                  </a:lnTo>
                  <a:lnTo>
                    <a:pt x="9264" y="715"/>
                  </a:lnTo>
                  <a:lnTo>
                    <a:pt x="9264" y="1"/>
                  </a:lnTo>
                  <a:lnTo>
                    <a:pt x="8573" y="1"/>
                  </a:lnTo>
                  <a:lnTo>
                    <a:pt x="8573" y="715"/>
                  </a:lnTo>
                  <a:lnTo>
                    <a:pt x="7859" y="715"/>
                  </a:lnTo>
                  <a:lnTo>
                    <a:pt x="7859" y="1"/>
                  </a:lnTo>
                  <a:lnTo>
                    <a:pt x="7144" y="1"/>
                  </a:lnTo>
                  <a:lnTo>
                    <a:pt x="7144" y="2859"/>
                  </a:lnTo>
                  <a:lnTo>
                    <a:pt x="7859" y="2859"/>
                  </a:lnTo>
                  <a:lnTo>
                    <a:pt x="7859" y="4264"/>
                  </a:lnTo>
                  <a:lnTo>
                    <a:pt x="7097" y="4264"/>
                  </a:lnTo>
                  <a:lnTo>
                    <a:pt x="7097" y="3549"/>
                  </a:lnTo>
                  <a:lnTo>
                    <a:pt x="6382" y="3549"/>
                  </a:lnTo>
                  <a:lnTo>
                    <a:pt x="6382" y="4264"/>
                  </a:lnTo>
                  <a:lnTo>
                    <a:pt x="5668" y="4264"/>
                  </a:lnTo>
                  <a:lnTo>
                    <a:pt x="5668" y="3549"/>
                  </a:lnTo>
                  <a:lnTo>
                    <a:pt x="4977" y="3549"/>
                  </a:lnTo>
                  <a:lnTo>
                    <a:pt x="4977" y="4264"/>
                  </a:lnTo>
                  <a:lnTo>
                    <a:pt x="4215" y="4264"/>
                  </a:lnTo>
                  <a:lnTo>
                    <a:pt x="4215" y="2859"/>
                  </a:lnTo>
                  <a:lnTo>
                    <a:pt x="4977" y="2859"/>
                  </a:lnTo>
                  <a:lnTo>
                    <a:pt x="4977" y="1"/>
                  </a:lnTo>
                  <a:lnTo>
                    <a:pt x="4263" y="1"/>
                  </a:lnTo>
                  <a:lnTo>
                    <a:pt x="4263" y="715"/>
                  </a:lnTo>
                  <a:lnTo>
                    <a:pt x="3548" y="715"/>
                  </a:lnTo>
                  <a:lnTo>
                    <a:pt x="3548" y="1"/>
                  </a:lnTo>
                  <a:lnTo>
                    <a:pt x="2834" y="1"/>
                  </a:lnTo>
                  <a:lnTo>
                    <a:pt x="2834" y="715"/>
                  </a:lnTo>
                  <a:lnTo>
                    <a:pt x="2120" y="715"/>
                  </a:lnTo>
                  <a:lnTo>
                    <a:pt x="2120" y="1"/>
                  </a:lnTo>
                  <a:lnTo>
                    <a:pt x="1405" y="1"/>
                  </a:lnTo>
                  <a:lnTo>
                    <a:pt x="1405" y="715"/>
                  </a:lnTo>
                  <a:lnTo>
                    <a:pt x="714" y="715"/>
                  </a:lnTo>
                  <a:lnTo>
                    <a:pt x="71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560;p115">
              <a:extLst>
                <a:ext uri="{FF2B5EF4-FFF2-40B4-BE49-F238E27FC236}">
                  <a16:creationId xmlns:a16="http://schemas.microsoft.com/office/drawing/2014/main" id="{5EE68DC3-11B9-117D-A532-24DE23178CB5}"/>
                </a:ext>
              </a:extLst>
            </p:cNvPr>
            <p:cNvSpPr/>
            <p:nvPr/>
          </p:nvSpPr>
          <p:spPr>
            <a:xfrm>
              <a:off x="4023362" y="1612400"/>
              <a:ext cx="18549" cy="27810"/>
            </a:xfrm>
            <a:custGeom>
              <a:avLst/>
              <a:gdLst/>
              <a:ahLst/>
              <a:cxnLst/>
              <a:rect l="l" t="t" r="r" b="b"/>
              <a:pathLst>
                <a:path w="715" h="1072" extrusionOk="0">
                  <a:moveTo>
                    <a:pt x="1" y="0"/>
                  </a:moveTo>
                  <a:lnTo>
                    <a:pt x="1" y="1072"/>
                  </a:lnTo>
                  <a:lnTo>
                    <a:pt x="715" y="1072"/>
                  </a:lnTo>
                  <a:lnTo>
                    <a:pt x="7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561;p115">
              <a:extLst>
                <a:ext uri="{FF2B5EF4-FFF2-40B4-BE49-F238E27FC236}">
                  <a16:creationId xmlns:a16="http://schemas.microsoft.com/office/drawing/2014/main" id="{AD6CCF1D-12EE-C894-CF6C-9B052638851F}"/>
                </a:ext>
              </a:extLst>
            </p:cNvPr>
            <p:cNvSpPr/>
            <p:nvPr/>
          </p:nvSpPr>
          <p:spPr>
            <a:xfrm>
              <a:off x="4023362" y="1668004"/>
              <a:ext cx="18549" cy="27836"/>
            </a:xfrm>
            <a:custGeom>
              <a:avLst/>
              <a:gdLst/>
              <a:ahLst/>
              <a:cxnLst/>
              <a:rect l="l" t="t" r="r" b="b"/>
              <a:pathLst>
                <a:path w="715" h="1073" extrusionOk="0">
                  <a:moveTo>
                    <a:pt x="1" y="1"/>
                  </a:moveTo>
                  <a:lnTo>
                    <a:pt x="1" y="1072"/>
                  </a:lnTo>
                  <a:lnTo>
                    <a:pt x="715" y="1072"/>
                  </a:lnTo>
                  <a:lnTo>
                    <a:pt x="7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562;p115">
              <a:extLst>
                <a:ext uri="{FF2B5EF4-FFF2-40B4-BE49-F238E27FC236}">
                  <a16:creationId xmlns:a16="http://schemas.microsoft.com/office/drawing/2014/main" id="{E89140EC-4B15-3098-C2D7-B4B5C5EDDE07}"/>
                </a:ext>
              </a:extLst>
            </p:cNvPr>
            <p:cNvSpPr/>
            <p:nvPr/>
          </p:nvSpPr>
          <p:spPr>
            <a:xfrm>
              <a:off x="4208726" y="1612400"/>
              <a:ext cx="18575" cy="27810"/>
            </a:xfrm>
            <a:custGeom>
              <a:avLst/>
              <a:gdLst/>
              <a:ahLst/>
              <a:cxnLst/>
              <a:rect l="l" t="t" r="r" b="b"/>
              <a:pathLst>
                <a:path w="716" h="1072" extrusionOk="0">
                  <a:moveTo>
                    <a:pt x="1" y="0"/>
                  </a:moveTo>
                  <a:lnTo>
                    <a:pt x="1" y="1072"/>
                  </a:lnTo>
                  <a:lnTo>
                    <a:pt x="715" y="1072"/>
                  </a:lnTo>
                  <a:lnTo>
                    <a:pt x="7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563;p115">
              <a:extLst>
                <a:ext uri="{FF2B5EF4-FFF2-40B4-BE49-F238E27FC236}">
                  <a16:creationId xmlns:a16="http://schemas.microsoft.com/office/drawing/2014/main" id="{C4433FF7-D5A0-0A33-63DF-5F3928C013FE}"/>
                </a:ext>
              </a:extLst>
            </p:cNvPr>
            <p:cNvSpPr/>
            <p:nvPr/>
          </p:nvSpPr>
          <p:spPr>
            <a:xfrm>
              <a:off x="4208726" y="1668004"/>
              <a:ext cx="18575" cy="27836"/>
            </a:xfrm>
            <a:custGeom>
              <a:avLst/>
              <a:gdLst/>
              <a:ahLst/>
              <a:cxnLst/>
              <a:rect l="l" t="t" r="r" b="b"/>
              <a:pathLst>
                <a:path w="716" h="1073" extrusionOk="0">
                  <a:moveTo>
                    <a:pt x="1" y="1"/>
                  </a:moveTo>
                  <a:lnTo>
                    <a:pt x="1" y="1072"/>
                  </a:lnTo>
                  <a:lnTo>
                    <a:pt x="715" y="1072"/>
                  </a:lnTo>
                  <a:lnTo>
                    <a:pt x="7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471;p59">
            <a:extLst>
              <a:ext uri="{FF2B5EF4-FFF2-40B4-BE49-F238E27FC236}">
                <a16:creationId xmlns:a16="http://schemas.microsoft.com/office/drawing/2014/main" id="{18D48398-7EAB-7408-0639-99F99439C67F}"/>
              </a:ext>
            </a:extLst>
          </p:cNvPr>
          <p:cNvSpPr txBox="1">
            <a:spLocks/>
          </p:cNvSpPr>
          <p:nvPr/>
        </p:nvSpPr>
        <p:spPr>
          <a:xfrm>
            <a:off x="7699374" y="198149"/>
            <a:ext cx="916802" cy="197472"/>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r"/>
            <a:r>
              <a:rPr lang="en-GB" sz="800" dirty="0"/>
              <a:t>THE RITZ-CARLTON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41"/>
        <p:cNvGrpSpPr/>
        <p:nvPr/>
      </p:nvGrpSpPr>
      <p:grpSpPr>
        <a:xfrm>
          <a:off x="0" y="0"/>
          <a:ext cx="0" cy="0"/>
          <a:chOff x="0" y="0"/>
          <a:chExt cx="0" cy="0"/>
        </a:xfrm>
      </p:grpSpPr>
      <p:sp>
        <p:nvSpPr>
          <p:cNvPr id="1642" name="Google Shape;1642;p98"/>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p>
            <a:r>
              <a:rPr lang="en" dirty="0"/>
              <a:t>LOCATIONS</a:t>
            </a:r>
            <a:br>
              <a:rPr lang="en" dirty="0"/>
            </a:br>
            <a:r>
              <a:rPr lang="en-GB" sz="1400" dirty="0"/>
              <a:t>Nowadays, travellers concentrate on trying with different locations to learn about local cultures, cuisines, and other experiences. The Luxury hotels from the chain The Ritz-Carlton are located around the world in order to deliver those luxury customer demand.</a:t>
            </a:r>
            <a:br>
              <a:rPr lang="en-GB" sz="1200" dirty="0"/>
            </a:br>
            <a:endParaRPr sz="1200" dirty="0"/>
          </a:p>
        </p:txBody>
      </p:sp>
      <p:sp>
        <p:nvSpPr>
          <p:cNvPr id="1644" name="Google Shape;1644;p98"/>
          <p:cNvSpPr txBox="1">
            <a:spLocks noGrp="1"/>
          </p:cNvSpPr>
          <p:nvPr>
            <p:ph type="subTitle" idx="2"/>
          </p:nvPr>
        </p:nvSpPr>
        <p:spPr>
          <a:xfrm>
            <a:off x="713224" y="4801054"/>
            <a:ext cx="731400" cy="1464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SINCE 1983</a:t>
            </a:r>
            <a:endParaRPr dirty="0"/>
          </a:p>
        </p:txBody>
      </p:sp>
      <p:grpSp>
        <p:nvGrpSpPr>
          <p:cNvPr id="1645" name="Google Shape;1645;p98"/>
          <p:cNvGrpSpPr/>
          <p:nvPr/>
        </p:nvGrpSpPr>
        <p:grpSpPr>
          <a:xfrm>
            <a:off x="5332957" y="1525965"/>
            <a:ext cx="3095960" cy="2922629"/>
            <a:chOff x="1442100" y="540050"/>
            <a:chExt cx="4961475" cy="4683700"/>
          </a:xfrm>
        </p:grpSpPr>
        <p:sp>
          <p:nvSpPr>
            <p:cNvPr id="1646" name="Google Shape;1646;p98"/>
            <p:cNvSpPr/>
            <p:nvPr/>
          </p:nvSpPr>
          <p:spPr>
            <a:xfrm>
              <a:off x="5790650" y="3652000"/>
              <a:ext cx="393950" cy="225775"/>
            </a:xfrm>
            <a:custGeom>
              <a:avLst/>
              <a:gdLst/>
              <a:ahLst/>
              <a:cxnLst/>
              <a:rect l="l" t="t" r="r" b="b"/>
              <a:pathLst>
                <a:path w="15758" h="9031" extrusionOk="0">
                  <a:moveTo>
                    <a:pt x="4141" y="0"/>
                  </a:moveTo>
                  <a:cubicBezTo>
                    <a:pt x="4086" y="0"/>
                    <a:pt x="4032" y="7"/>
                    <a:pt x="3978" y="22"/>
                  </a:cubicBezTo>
                  <a:cubicBezTo>
                    <a:pt x="3901" y="60"/>
                    <a:pt x="3863" y="60"/>
                    <a:pt x="3825" y="98"/>
                  </a:cubicBezTo>
                  <a:cubicBezTo>
                    <a:pt x="3443" y="289"/>
                    <a:pt x="3787" y="672"/>
                    <a:pt x="3825" y="1054"/>
                  </a:cubicBezTo>
                  <a:cubicBezTo>
                    <a:pt x="3978" y="1704"/>
                    <a:pt x="3328" y="1896"/>
                    <a:pt x="2831" y="2087"/>
                  </a:cubicBezTo>
                  <a:cubicBezTo>
                    <a:pt x="2372" y="2278"/>
                    <a:pt x="1798" y="2431"/>
                    <a:pt x="1568" y="2890"/>
                  </a:cubicBezTo>
                  <a:cubicBezTo>
                    <a:pt x="1454" y="3081"/>
                    <a:pt x="1454" y="3349"/>
                    <a:pt x="1301" y="3502"/>
                  </a:cubicBezTo>
                  <a:cubicBezTo>
                    <a:pt x="1148" y="3655"/>
                    <a:pt x="842" y="3731"/>
                    <a:pt x="651" y="3808"/>
                  </a:cubicBezTo>
                  <a:cubicBezTo>
                    <a:pt x="421" y="3923"/>
                    <a:pt x="0" y="4076"/>
                    <a:pt x="0" y="4420"/>
                  </a:cubicBezTo>
                  <a:cubicBezTo>
                    <a:pt x="0" y="4764"/>
                    <a:pt x="39" y="4955"/>
                    <a:pt x="306" y="5108"/>
                  </a:cubicBezTo>
                  <a:cubicBezTo>
                    <a:pt x="388" y="5149"/>
                    <a:pt x="453" y="5165"/>
                    <a:pt x="509" y="5165"/>
                  </a:cubicBezTo>
                  <a:cubicBezTo>
                    <a:pt x="666" y="5165"/>
                    <a:pt x="760" y="5040"/>
                    <a:pt x="957" y="4955"/>
                  </a:cubicBezTo>
                  <a:cubicBezTo>
                    <a:pt x="1049" y="4924"/>
                    <a:pt x="1140" y="4911"/>
                    <a:pt x="1227" y="4911"/>
                  </a:cubicBezTo>
                  <a:cubicBezTo>
                    <a:pt x="1790" y="4911"/>
                    <a:pt x="2258" y="5468"/>
                    <a:pt x="2754" y="5567"/>
                  </a:cubicBezTo>
                  <a:cubicBezTo>
                    <a:pt x="2808" y="5580"/>
                    <a:pt x="2864" y="5585"/>
                    <a:pt x="2922" y="5585"/>
                  </a:cubicBezTo>
                  <a:cubicBezTo>
                    <a:pt x="3233" y="5585"/>
                    <a:pt x="3594" y="5433"/>
                    <a:pt x="3921" y="5433"/>
                  </a:cubicBezTo>
                  <a:cubicBezTo>
                    <a:pt x="4094" y="5433"/>
                    <a:pt x="4257" y="5476"/>
                    <a:pt x="4399" y="5606"/>
                  </a:cubicBezTo>
                  <a:cubicBezTo>
                    <a:pt x="4819" y="5988"/>
                    <a:pt x="4666" y="6868"/>
                    <a:pt x="4513" y="7327"/>
                  </a:cubicBezTo>
                  <a:cubicBezTo>
                    <a:pt x="4437" y="7556"/>
                    <a:pt x="4360" y="7824"/>
                    <a:pt x="4399" y="8091"/>
                  </a:cubicBezTo>
                  <a:cubicBezTo>
                    <a:pt x="4475" y="8436"/>
                    <a:pt x="4590" y="8474"/>
                    <a:pt x="4858" y="8589"/>
                  </a:cubicBezTo>
                  <a:cubicBezTo>
                    <a:pt x="5306" y="8798"/>
                    <a:pt x="5778" y="9031"/>
                    <a:pt x="6256" y="9031"/>
                  </a:cubicBezTo>
                  <a:cubicBezTo>
                    <a:pt x="6389" y="9031"/>
                    <a:pt x="6522" y="9013"/>
                    <a:pt x="6655" y="8971"/>
                  </a:cubicBezTo>
                  <a:cubicBezTo>
                    <a:pt x="7038" y="8856"/>
                    <a:pt x="7152" y="8665"/>
                    <a:pt x="7305" y="8359"/>
                  </a:cubicBezTo>
                  <a:cubicBezTo>
                    <a:pt x="7535" y="8015"/>
                    <a:pt x="7764" y="8053"/>
                    <a:pt x="8109" y="7786"/>
                  </a:cubicBezTo>
                  <a:cubicBezTo>
                    <a:pt x="8644" y="7365"/>
                    <a:pt x="8682" y="6715"/>
                    <a:pt x="9371" y="6409"/>
                  </a:cubicBezTo>
                  <a:cubicBezTo>
                    <a:pt x="10136" y="6103"/>
                    <a:pt x="10747" y="5835"/>
                    <a:pt x="11168" y="5108"/>
                  </a:cubicBezTo>
                  <a:cubicBezTo>
                    <a:pt x="11502" y="4515"/>
                    <a:pt x="11584" y="3921"/>
                    <a:pt x="12392" y="3921"/>
                  </a:cubicBezTo>
                  <a:cubicBezTo>
                    <a:pt x="12417" y="3921"/>
                    <a:pt x="12442" y="3922"/>
                    <a:pt x="12469" y="3923"/>
                  </a:cubicBezTo>
                  <a:cubicBezTo>
                    <a:pt x="12890" y="3946"/>
                    <a:pt x="13211" y="4041"/>
                    <a:pt x="13555" y="4041"/>
                  </a:cubicBezTo>
                  <a:cubicBezTo>
                    <a:pt x="13773" y="4041"/>
                    <a:pt x="13999" y="4003"/>
                    <a:pt x="14266" y="3884"/>
                  </a:cubicBezTo>
                  <a:cubicBezTo>
                    <a:pt x="14763" y="3617"/>
                    <a:pt x="15452" y="3808"/>
                    <a:pt x="15528" y="3081"/>
                  </a:cubicBezTo>
                  <a:cubicBezTo>
                    <a:pt x="15528" y="2852"/>
                    <a:pt x="15452" y="2546"/>
                    <a:pt x="15528" y="2316"/>
                  </a:cubicBezTo>
                  <a:cubicBezTo>
                    <a:pt x="15528" y="2202"/>
                    <a:pt x="15566" y="2087"/>
                    <a:pt x="15605" y="2010"/>
                  </a:cubicBezTo>
                  <a:cubicBezTo>
                    <a:pt x="15681" y="1819"/>
                    <a:pt x="15758" y="1666"/>
                    <a:pt x="15605" y="1475"/>
                  </a:cubicBezTo>
                  <a:cubicBezTo>
                    <a:pt x="15452" y="1300"/>
                    <a:pt x="15061" y="1238"/>
                    <a:pt x="14698" y="1238"/>
                  </a:cubicBezTo>
                  <a:cubicBezTo>
                    <a:pt x="14425" y="1238"/>
                    <a:pt x="14168" y="1273"/>
                    <a:pt x="14037" y="1322"/>
                  </a:cubicBezTo>
                  <a:cubicBezTo>
                    <a:pt x="13616" y="1513"/>
                    <a:pt x="13386" y="1934"/>
                    <a:pt x="13080" y="2202"/>
                  </a:cubicBezTo>
                  <a:cubicBezTo>
                    <a:pt x="12472" y="2702"/>
                    <a:pt x="11764" y="3203"/>
                    <a:pt x="10892" y="3203"/>
                  </a:cubicBezTo>
                  <a:cubicBezTo>
                    <a:pt x="10832" y="3203"/>
                    <a:pt x="10771" y="3201"/>
                    <a:pt x="10709" y="3196"/>
                  </a:cubicBezTo>
                  <a:cubicBezTo>
                    <a:pt x="10212" y="3120"/>
                    <a:pt x="9868" y="3158"/>
                    <a:pt x="9677" y="2661"/>
                  </a:cubicBezTo>
                  <a:cubicBezTo>
                    <a:pt x="9562" y="2316"/>
                    <a:pt x="9562" y="2087"/>
                    <a:pt x="9218" y="1857"/>
                  </a:cubicBezTo>
                  <a:cubicBezTo>
                    <a:pt x="8759" y="1590"/>
                    <a:pt x="8109" y="1743"/>
                    <a:pt x="7688" y="1360"/>
                  </a:cubicBezTo>
                  <a:cubicBezTo>
                    <a:pt x="7458" y="1131"/>
                    <a:pt x="7420" y="672"/>
                    <a:pt x="7114" y="557"/>
                  </a:cubicBezTo>
                  <a:cubicBezTo>
                    <a:pt x="7064" y="537"/>
                    <a:pt x="6993" y="530"/>
                    <a:pt x="6911" y="530"/>
                  </a:cubicBezTo>
                  <a:cubicBezTo>
                    <a:pt x="6726" y="530"/>
                    <a:pt x="6483" y="565"/>
                    <a:pt x="6293" y="565"/>
                  </a:cubicBezTo>
                  <a:cubicBezTo>
                    <a:pt x="6244" y="565"/>
                    <a:pt x="6198" y="563"/>
                    <a:pt x="6158" y="557"/>
                  </a:cubicBezTo>
                  <a:cubicBezTo>
                    <a:pt x="5852" y="557"/>
                    <a:pt x="5546" y="481"/>
                    <a:pt x="5240" y="404"/>
                  </a:cubicBezTo>
                  <a:cubicBezTo>
                    <a:pt x="4907" y="304"/>
                    <a:pt x="4515" y="0"/>
                    <a:pt x="4141"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98"/>
            <p:cNvSpPr/>
            <p:nvPr/>
          </p:nvSpPr>
          <p:spPr>
            <a:xfrm>
              <a:off x="4769475" y="2865050"/>
              <a:ext cx="1634100" cy="978125"/>
            </a:xfrm>
            <a:custGeom>
              <a:avLst/>
              <a:gdLst/>
              <a:ahLst/>
              <a:cxnLst/>
              <a:rect l="l" t="t" r="r" b="b"/>
              <a:pathLst>
                <a:path w="65364" h="39125" extrusionOk="0">
                  <a:moveTo>
                    <a:pt x="37334" y="1"/>
                  </a:moveTo>
                  <a:cubicBezTo>
                    <a:pt x="36759" y="1"/>
                    <a:pt x="36209" y="135"/>
                    <a:pt x="35684" y="444"/>
                  </a:cubicBezTo>
                  <a:cubicBezTo>
                    <a:pt x="35378" y="635"/>
                    <a:pt x="35187" y="788"/>
                    <a:pt x="34766" y="788"/>
                  </a:cubicBezTo>
                  <a:cubicBezTo>
                    <a:pt x="34522" y="788"/>
                    <a:pt x="34252" y="641"/>
                    <a:pt x="34037" y="641"/>
                  </a:cubicBezTo>
                  <a:cubicBezTo>
                    <a:pt x="33983" y="641"/>
                    <a:pt x="33933" y="650"/>
                    <a:pt x="33887" y="673"/>
                  </a:cubicBezTo>
                  <a:cubicBezTo>
                    <a:pt x="33198" y="979"/>
                    <a:pt x="33619" y="2127"/>
                    <a:pt x="33083" y="2509"/>
                  </a:cubicBezTo>
                  <a:cubicBezTo>
                    <a:pt x="32987" y="2578"/>
                    <a:pt x="32835" y="2607"/>
                    <a:pt x="32655" y="2607"/>
                  </a:cubicBezTo>
                  <a:cubicBezTo>
                    <a:pt x="32338" y="2607"/>
                    <a:pt x="31934" y="2516"/>
                    <a:pt x="31592" y="2394"/>
                  </a:cubicBezTo>
                  <a:cubicBezTo>
                    <a:pt x="31554" y="2433"/>
                    <a:pt x="31554" y="2471"/>
                    <a:pt x="31554" y="2471"/>
                  </a:cubicBezTo>
                  <a:cubicBezTo>
                    <a:pt x="31477" y="3733"/>
                    <a:pt x="29680" y="3503"/>
                    <a:pt x="28915" y="4230"/>
                  </a:cubicBezTo>
                  <a:cubicBezTo>
                    <a:pt x="28035" y="5033"/>
                    <a:pt x="28838" y="6257"/>
                    <a:pt x="27997" y="7099"/>
                  </a:cubicBezTo>
                  <a:cubicBezTo>
                    <a:pt x="27653" y="7428"/>
                    <a:pt x="27176" y="7541"/>
                    <a:pt x="26657" y="7541"/>
                  </a:cubicBezTo>
                  <a:cubicBezTo>
                    <a:pt x="25730" y="7541"/>
                    <a:pt x="24667" y="7183"/>
                    <a:pt x="23981" y="7060"/>
                  </a:cubicBezTo>
                  <a:cubicBezTo>
                    <a:pt x="23304" y="6920"/>
                    <a:pt x="22727" y="6837"/>
                    <a:pt x="22136" y="6837"/>
                  </a:cubicBezTo>
                  <a:cubicBezTo>
                    <a:pt x="21759" y="6837"/>
                    <a:pt x="21377" y="6871"/>
                    <a:pt x="20960" y="6946"/>
                  </a:cubicBezTo>
                  <a:cubicBezTo>
                    <a:pt x="20711" y="6984"/>
                    <a:pt x="20462" y="6993"/>
                    <a:pt x="20214" y="6993"/>
                  </a:cubicBezTo>
                  <a:cubicBezTo>
                    <a:pt x="19965" y="6993"/>
                    <a:pt x="19717" y="6984"/>
                    <a:pt x="19468" y="6984"/>
                  </a:cubicBezTo>
                  <a:cubicBezTo>
                    <a:pt x="18703" y="6984"/>
                    <a:pt x="18359" y="6678"/>
                    <a:pt x="17670" y="6487"/>
                  </a:cubicBezTo>
                  <a:cubicBezTo>
                    <a:pt x="17476" y="6446"/>
                    <a:pt x="17291" y="6428"/>
                    <a:pt x="17110" y="6428"/>
                  </a:cubicBezTo>
                  <a:cubicBezTo>
                    <a:pt x="16119" y="6428"/>
                    <a:pt x="15302" y="6963"/>
                    <a:pt x="14266" y="7060"/>
                  </a:cubicBezTo>
                  <a:cubicBezTo>
                    <a:pt x="14174" y="7069"/>
                    <a:pt x="14085" y="7073"/>
                    <a:pt x="13999" y="7073"/>
                  </a:cubicBezTo>
                  <a:cubicBezTo>
                    <a:pt x="12942" y="7073"/>
                    <a:pt x="12314" y="6461"/>
                    <a:pt x="11360" y="6142"/>
                  </a:cubicBezTo>
                  <a:cubicBezTo>
                    <a:pt x="11028" y="6043"/>
                    <a:pt x="10653" y="6001"/>
                    <a:pt x="10272" y="6001"/>
                  </a:cubicBezTo>
                  <a:cubicBezTo>
                    <a:pt x="9775" y="6001"/>
                    <a:pt x="9269" y="6072"/>
                    <a:pt x="8836" y="6181"/>
                  </a:cubicBezTo>
                  <a:cubicBezTo>
                    <a:pt x="7573" y="6525"/>
                    <a:pt x="6885" y="7328"/>
                    <a:pt x="5967" y="8093"/>
                  </a:cubicBezTo>
                  <a:cubicBezTo>
                    <a:pt x="5317" y="8590"/>
                    <a:pt x="4590" y="8820"/>
                    <a:pt x="3787" y="8934"/>
                  </a:cubicBezTo>
                  <a:cubicBezTo>
                    <a:pt x="3978" y="9355"/>
                    <a:pt x="4208" y="9738"/>
                    <a:pt x="4437" y="10120"/>
                  </a:cubicBezTo>
                  <a:cubicBezTo>
                    <a:pt x="4705" y="10617"/>
                    <a:pt x="4896" y="11153"/>
                    <a:pt x="5164" y="11650"/>
                  </a:cubicBezTo>
                  <a:cubicBezTo>
                    <a:pt x="5393" y="12032"/>
                    <a:pt x="5852" y="12415"/>
                    <a:pt x="6005" y="12836"/>
                  </a:cubicBezTo>
                  <a:cubicBezTo>
                    <a:pt x="6732" y="14557"/>
                    <a:pt x="5011" y="15474"/>
                    <a:pt x="3940" y="16354"/>
                  </a:cubicBezTo>
                  <a:cubicBezTo>
                    <a:pt x="2984" y="17119"/>
                    <a:pt x="2181" y="18113"/>
                    <a:pt x="2028" y="19337"/>
                  </a:cubicBezTo>
                  <a:cubicBezTo>
                    <a:pt x="1951" y="20332"/>
                    <a:pt x="2716" y="21556"/>
                    <a:pt x="1569" y="21785"/>
                  </a:cubicBezTo>
                  <a:cubicBezTo>
                    <a:pt x="1492" y="21785"/>
                    <a:pt x="1454" y="21785"/>
                    <a:pt x="1378" y="21823"/>
                  </a:cubicBezTo>
                  <a:cubicBezTo>
                    <a:pt x="1378" y="22168"/>
                    <a:pt x="1110" y="22550"/>
                    <a:pt x="880" y="22856"/>
                  </a:cubicBezTo>
                  <a:cubicBezTo>
                    <a:pt x="460" y="23468"/>
                    <a:pt x="116" y="24003"/>
                    <a:pt x="39" y="24768"/>
                  </a:cubicBezTo>
                  <a:cubicBezTo>
                    <a:pt x="39" y="24921"/>
                    <a:pt x="1" y="25036"/>
                    <a:pt x="1" y="25227"/>
                  </a:cubicBezTo>
                  <a:cubicBezTo>
                    <a:pt x="77" y="25208"/>
                    <a:pt x="154" y="25199"/>
                    <a:pt x="230" y="25199"/>
                  </a:cubicBezTo>
                  <a:cubicBezTo>
                    <a:pt x="307" y="25199"/>
                    <a:pt x="383" y="25208"/>
                    <a:pt x="460" y="25227"/>
                  </a:cubicBezTo>
                  <a:cubicBezTo>
                    <a:pt x="1531" y="25342"/>
                    <a:pt x="2104" y="26069"/>
                    <a:pt x="2640" y="26834"/>
                  </a:cubicBezTo>
                  <a:cubicBezTo>
                    <a:pt x="2678" y="26834"/>
                    <a:pt x="2754" y="26795"/>
                    <a:pt x="2869" y="26795"/>
                  </a:cubicBezTo>
                  <a:cubicBezTo>
                    <a:pt x="2974" y="26750"/>
                    <a:pt x="3121" y="26735"/>
                    <a:pt x="3280" y="26735"/>
                  </a:cubicBezTo>
                  <a:cubicBezTo>
                    <a:pt x="3528" y="26735"/>
                    <a:pt x="3807" y="26772"/>
                    <a:pt x="4017" y="26795"/>
                  </a:cubicBezTo>
                  <a:cubicBezTo>
                    <a:pt x="4190" y="26804"/>
                    <a:pt x="4369" y="26807"/>
                    <a:pt x="4552" y="26807"/>
                  </a:cubicBezTo>
                  <a:cubicBezTo>
                    <a:pt x="4878" y="26807"/>
                    <a:pt x="5216" y="26798"/>
                    <a:pt x="5553" y="26798"/>
                  </a:cubicBezTo>
                  <a:cubicBezTo>
                    <a:pt x="5861" y="26798"/>
                    <a:pt x="6168" y="26805"/>
                    <a:pt x="6464" y="26834"/>
                  </a:cubicBezTo>
                  <a:cubicBezTo>
                    <a:pt x="6682" y="26863"/>
                    <a:pt x="6915" y="26872"/>
                    <a:pt x="7154" y="26872"/>
                  </a:cubicBezTo>
                  <a:cubicBezTo>
                    <a:pt x="7546" y="26872"/>
                    <a:pt x="7954" y="26848"/>
                    <a:pt x="8338" y="26848"/>
                  </a:cubicBezTo>
                  <a:cubicBezTo>
                    <a:pt x="8625" y="26848"/>
                    <a:pt x="8899" y="26862"/>
                    <a:pt x="9142" y="26910"/>
                  </a:cubicBezTo>
                  <a:cubicBezTo>
                    <a:pt x="10011" y="27120"/>
                    <a:pt x="10411" y="27612"/>
                    <a:pt x="11132" y="27612"/>
                  </a:cubicBezTo>
                  <a:cubicBezTo>
                    <a:pt x="11331" y="27612"/>
                    <a:pt x="11554" y="27575"/>
                    <a:pt x="11819" y="27484"/>
                  </a:cubicBezTo>
                  <a:cubicBezTo>
                    <a:pt x="12813" y="27178"/>
                    <a:pt x="13846" y="26566"/>
                    <a:pt x="14649" y="25916"/>
                  </a:cubicBezTo>
                  <a:cubicBezTo>
                    <a:pt x="15261" y="25380"/>
                    <a:pt x="15796" y="24730"/>
                    <a:pt x="16638" y="24730"/>
                  </a:cubicBezTo>
                  <a:cubicBezTo>
                    <a:pt x="16714" y="24195"/>
                    <a:pt x="16752" y="23697"/>
                    <a:pt x="17670" y="23697"/>
                  </a:cubicBezTo>
                  <a:cubicBezTo>
                    <a:pt x="18168" y="23697"/>
                    <a:pt x="18588" y="23697"/>
                    <a:pt x="19085" y="23544"/>
                  </a:cubicBezTo>
                  <a:cubicBezTo>
                    <a:pt x="19504" y="23405"/>
                    <a:pt x="19859" y="23233"/>
                    <a:pt x="20325" y="23233"/>
                  </a:cubicBezTo>
                  <a:cubicBezTo>
                    <a:pt x="20369" y="23233"/>
                    <a:pt x="20415" y="23235"/>
                    <a:pt x="20462" y="23238"/>
                  </a:cubicBezTo>
                  <a:cubicBezTo>
                    <a:pt x="21418" y="23391"/>
                    <a:pt x="22107" y="24309"/>
                    <a:pt x="23025" y="24462"/>
                  </a:cubicBezTo>
                  <a:cubicBezTo>
                    <a:pt x="23197" y="24494"/>
                    <a:pt x="23367" y="24506"/>
                    <a:pt x="23535" y="24506"/>
                  </a:cubicBezTo>
                  <a:cubicBezTo>
                    <a:pt x="23998" y="24506"/>
                    <a:pt x="24449" y="24417"/>
                    <a:pt x="24899" y="24417"/>
                  </a:cubicBezTo>
                  <a:cubicBezTo>
                    <a:pt x="25268" y="24417"/>
                    <a:pt x="25635" y="24477"/>
                    <a:pt x="26008" y="24692"/>
                  </a:cubicBezTo>
                  <a:cubicBezTo>
                    <a:pt x="26964" y="25227"/>
                    <a:pt x="26390" y="26222"/>
                    <a:pt x="26773" y="27140"/>
                  </a:cubicBezTo>
                  <a:cubicBezTo>
                    <a:pt x="27041" y="27828"/>
                    <a:pt x="27614" y="27637"/>
                    <a:pt x="28035" y="28134"/>
                  </a:cubicBezTo>
                  <a:cubicBezTo>
                    <a:pt x="28417" y="28593"/>
                    <a:pt x="28112" y="29243"/>
                    <a:pt x="28417" y="29740"/>
                  </a:cubicBezTo>
                  <a:cubicBezTo>
                    <a:pt x="28762" y="30276"/>
                    <a:pt x="29374" y="30276"/>
                    <a:pt x="29871" y="30543"/>
                  </a:cubicBezTo>
                  <a:cubicBezTo>
                    <a:pt x="30330" y="30849"/>
                    <a:pt x="30483" y="31423"/>
                    <a:pt x="30597" y="31997"/>
                  </a:cubicBezTo>
                  <a:cubicBezTo>
                    <a:pt x="30789" y="32762"/>
                    <a:pt x="30559" y="32838"/>
                    <a:pt x="29794" y="32838"/>
                  </a:cubicBezTo>
                  <a:cubicBezTo>
                    <a:pt x="29488" y="32838"/>
                    <a:pt x="29114" y="32787"/>
                    <a:pt x="28774" y="32787"/>
                  </a:cubicBezTo>
                  <a:cubicBezTo>
                    <a:pt x="28604" y="32787"/>
                    <a:pt x="28443" y="32800"/>
                    <a:pt x="28303" y="32838"/>
                  </a:cubicBezTo>
                  <a:cubicBezTo>
                    <a:pt x="27959" y="32915"/>
                    <a:pt x="27806" y="33106"/>
                    <a:pt x="27461" y="33106"/>
                  </a:cubicBezTo>
                  <a:cubicBezTo>
                    <a:pt x="27444" y="33108"/>
                    <a:pt x="27428" y="33109"/>
                    <a:pt x="27412" y="33109"/>
                  </a:cubicBezTo>
                  <a:cubicBezTo>
                    <a:pt x="27241" y="33109"/>
                    <a:pt x="27133" y="33009"/>
                    <a:pt x="27064" y="33009"/>
                  </a:cubicBezTo>
                  <a:cubicBezTo>
                    <a:pt x="27010" y="33009"/>
                    <a:pt x="26980" y="33072"/>
                    <a:pt x="26964" y="33297"/>
                  </a:cubicBezTo>
                  <a:cubicBezTo>
                    <a:pt x="26926" y="33603"/>
                    <a:pt x="27194" y="34100"/>
                    <a:pt x="27194" y="34483"/>
                  </a:cubicBezTo>
                  <a:cubicBezTo>
                    <a:pt x="27232" y="34980"/>
                    <a:pt x="27041" y="35401"/>
                    <a:pt x="26773" y="35860"/>
                  </a:cubicBezTo>
                  <a:cubicBezTo>
                    <a:pt x="26314" y="36510"/>
                    <a:pt x="25702" y="37045"/>
                    <a:pt x="25358" y="37734"/>
                  </a:cubicBezTo>
                  <a:cubicBezTo>
                    <a:pt x="25243" y="38001"/>
                    <a:pt x="25167" y="38346"/>
                    <a:pt x="25090" y="38690"/>
                  </a:cubicBezTo>
                  <a:cubicBezTo>
                    <a:pt x="25421" y="38982"/>
                    <a:pt x="25791" y="39125"/>
                    <a:pt x="26201" y="39125"/>
                  </a:cubicBezTo>
                  <a:cubicBezTo>
                    <a:pt x="26597" y="39125"/>
                    <a:pt x="27030" y="38991"/>
                    <a:pt x="27500" y="38728"/>
                  </a:cubicBezTo>
                  <a:cubicBezTo>
                    <a:pt x="28075" y="38406"/>
                    <a:pt x="28636" y="38070"/>
                    <a:pt x="29134" y="38070"/>
                  </a:cubicBezTo>
                  <a:cubicBezTo>
                    <a:pt x="29463" y="38070"/>
                    <a:pt x="29765" y="38217"/>
                    <a:pt x="30024" y="38613"/>
                  </a:cubicBezTo>
                  <a:cubicBezTo>
                    <a:pt x="30177" y="38422"/>
                    <a:pt x="30292" y="38231"/>
                    <a:pt x="30292" y="37963"/>
                  </a:cubicBezTo>
                  <a:cubicBezTo>
                    <a:pt x="30253" y="37581"/>
                    <a:pt x="29871" y="37466"/>
                    <a:pt x="29794" y="37160"/>
                  </a:cubicBezTo>
                  <a:cubicBezTo>
                    <a:pt x="29603" y="36510"/>
                    <a:pt x="30215" y="36319"/>
                    <a:pt x="30597" y="36127"/>
                  </a:cubicBezTo>
                  <a:cubicBezTo>
                    <a:pt x="31324" y="35783"/>
                    <a:pt x="31707" y="35515"/>
                    <a:pt x="31592" y="34750"/>
                  </a:cubicBezTo>
                  <a:cubicBezTo>
                    <a:pt x="31515" y="34177"/>
                    <a:pt x="31362" y="33680"/>
                    <a:pt x="31477" y="33068"/>
                  </a:cubicBezTo>
                  <a:cubicBezTo>
                    <a:pt x="31519" y="33059"/>
                    <a:pt x="31562" y="33055"/>
                    <a:pt x="31605" y="33055"/>
                  </a:cubicBezTo>
                  <a:cubicBezTo>
                    <a:pt x="31997" y="33055"/>
                    <a:pt x="32423" y="33394"/>
                    <a:pt x="32825" y="33394"/>
                  </a:cubicBezTo>
                  <a:cubicBezTo>
                    <a:pt x="32939" y="33394"/>
                    <a:pt x="33051" y="33367"/>
                    <a:pt x="33160" y="33297"/>
                  </a:cubicBezTo>
                  <a:cubicBezTo>
                    <a:pt x="33734" y="32953"/>
                    <a:pt x="33236" y="32188"/>
                    <a:pt x="33122" y="31767"/>
                  </a:cubicBezTo>
                  <a:cubicBezTo>
                    <a:pt x="32969" y="31041"/>
                    <a:pt x="33160" y="30008"/>
                    <a:pt x="33466" y="29396"/>
                  </a:cubicBezTo>
                  <a:cubicBezTo>
                    <a:pt x="33597" y="29150"/>
                    <a:pt x="33706" y="29051"/>
                    <a:pt x="33800" y="29051"/>
                  </a:cubicBezTo>
                  <a:cubicBezTo>
                    <a:pt x="34143" y="29051"/>
                    <a:pt x="34291" y="30363"/>
                    <a:pt x="34652" y="30543"/>
                  </a:cubicBezTo>
                  <a:cubicBezTo>
                    <a:pt x="34749" y="30595"/>
                    <a:pt x="34837" y="30617"/>
                    <a:pt x="34919" y="30617"/>
                  </a:cubicBezTo>
                  <a:cubicBezTo>
                    <a:pt x="35383" y="30617"/>
                    <a:pt x="35621" y="29891"/>
                    <a:pt x="35914" y="29664"/>
                  </a:cubicBezTo>
                  <a:cubicBezTo>
                    <a:pt x="36174" y="29459"/>
                    <a:pt x="36426" y="29372"/>
                    <a:pt x="36677" y="29372"/>
                  </a:cubicBezTo>
                  <a:cubicBezTo>
                    <a:pt x="36942" y="29372"/>
                    <a:pt x="37207" y="29469"/>
                    <a:pt x="37482" y="29626"/>
                  </a:cubicBezTo>
                  <a:cubicBezTo>
                    <a:pt x="38170" y="30046"/>
                    <a:pt x="38476" y="30467"/>
                    <a:pt x="37941" y="31117"/>
                  </a:cubicBezTo>
                  <a:cubicBezTo>
                    <a:pt x="37711" y="31385"/>
                    <a:pt x="37520" y="31347"/>
                    <a:pt x="37558" y="31691"/>
                  </a:cubicBezTo>
                  <a:cubicBezTo>
                    <a:pt x="37596" y="31997"/>
                    <a:pt x="37979" y="32226"/>
                    <a:pt x="38208" y="32303"/>
                  </a:cubicBezTo>
                  <a:cubicBezTo>
                    <a:pt x="38553" y="32428"/>
                    <a:pt x="38922" y="32473"/>
                    <a:pt x="39304" y="32473"/>
                  </a:cubicBezTo>
                  <a:cubicBezTo>
                    <a:pt x="40321" y="32473"/>
                    <a:pt x="41421" y="32150"/>
                    <a:pt x="42339" y="32150"/>
                  </a:cubicBezTo>
                  <a:cubicBezTo>
                    <a:pt x="42503" y="32150"/>
                    <a:pt x="42667" y="32156"/>
                    <a:pt x="42827" y="32156"/>
                  </a:cubicBezTo>
                  <a:cubicBezTo>
                    <a:pt x="43228" y="32156"/>
                    <a:pt x="43607" y="32117"/>
                    <a:pt x="43907" y="31844"/>
                  </a:cubicBezTo>
                  <a:cubicBezTo>
                    <a:pt x="44060" y="31729"/>
                    <a:pt x="44213" y="31576"/>
                    <a:pt x="44328" y="31461"/>
                  </a:cubicBezTo>
                  <a:cubicBezTo>
                    <a:pt x="44557" y="31232"/>
                    <a:pt x="44787" y="31002"/>
                    <a:pt x="45169" y="30888"/>
                  </a:cubicBezTo>
                  <a:cubicBezTo>
                    <a:pt x="45434" y="30821"/>
                    <a:pt x="45718" y="30800"/>
                    <a:pt x="46012" y="30800"/>
                  </a:cubicBezTo>
                  <a:cubicBezTo>
                    <a:pt x="46565" y="30800"/>
                    <a:pt x="47153" y="30876"/>
                    <a:pt x="47714" y="30876"/>
                  </a:cubicBezTo>
                  <a:cubicBezTo>
                    <a:pt x="47889" y="30876"/>
                    <a:pt x="48061" y="30869"/>
                    <a:pt x="48229" y="30849"/>
                  </a:cubicBezTo>
                  <a:cubicBezTo>
                    <a:pt x="48879" y="30811"/>
                    <a:pt x="49300" y="30467"/>
                    <a:pt x="49606" y="29931"/>
                  </a:cubicBezTo>
                  <a:cubicBezTo>
                    <a:pt x="49912" y="29281"/>
                    <a:pt x="49988" y="28975"/>
                    <a:pt x="50753" y="28784"/>
                  </a:cubicBezTo>
                  <a:cubicBezTo>
                    <a:pt x="51097" y="28669"/>
                    <a:pt x="51059" y="28822"/>
                    <a:pt x="51327" y="28516"/>
                  </a:cubicBezTo>
                  <a:cubicBezTo>
                    <a:pt x="51480" y="28287"/>
                    <a:pt x="51480" y="28057"/>
                    <a:pt x="51747" y="27866"/>
                  </a:cubicBezTo>
                  <a:cubicBezTo>
                    <a:pt x="52245" y="27484"/>
                    <a:pt x="53124" y="27637"/>
                    <a:pt x="53698" y="27331"/>
                  </a:cubicBezTo>
                  <a:cubicBezTo>
                    <a:pt x="54553" y="26847"/>
                    <a:pt x="54939" y="25568"/>
                    <a:pt x="56120" y="25568"/>
                  </a:cubicBezTo>
                  <a:cubicBezTo>
                    <a:pt x="56153" y="25568"/>
                    <a:pt x="56187" y="25569"/>
                    <a:pt x="56222" y="25571"/>
                  </a:cubicBezTo>
                  <a:cubicBezTo>
                    <a:pt x="56263" y="25641"/>
                    <a:pt x="56328" y="25671"/>
                    <a:pt x="56409" y="25671"/>
                  </a:cubicBezTo>
                  <a:cubicBezTo>
                    <a:pt x="56863" y="25671"/>
                    <a:pt x="57837" y="24739"/>
                    <a:pt x="58096" y="24577"/>
                  </a:cubicBezTo>
                  <a:cubicBezTo>
                    <a:pt x="58708" y="24156"/>
                    <a:pt x="59320" y="23889"/>
                    <a:pt x="59817" y="23353"/>
                  </a:cubicBezTo>
                  <a:cubicBezTo>
                    <a:pt x="59932" y="23277"/>
                    <a:pt x="60009" y="23162"/>
                    <a:pt x="60085" y="23047"/>
                  </a:cubicBezTo>
                  <a:cubicBezTo>
                    <a:pt x="60506" y="22474"/>
                    <a:pt x="60276" y="22282"/>
                    <a:pt x="60315" y="21670"/>
                  </a:cubicBezTo>
                  <a:cubicBezTo>
                    <a:pt x="60353" y="19682"/>
                    <a:pt x="62724" y="18840"/>
                    <a:pt x="64216" y="18228"/>
                  </a:cubicBezTo>
                  <a:cubicBezTo>
                    <a:pt x="64904" y="17922"/>
                    <a:pt x="65363" y="17693"/>
                    <a:pt x="65287" y="16928"/>
                  </a:cubicBezTo>
                  <a:cubicBezTo>
                    <a:pt x="65248" y="16278"/>
                    <a:pt x="65057" y="15627"/>
                    <a:pt x="64828" y="15016"/>
                  </a:cubicBezTo>
                  <a:cubicBezTo>
                    <a:pt x="64560" y="14136"/>
                    <a:pt x="63948" y="13256"/>
                    <a:pt x="63948" y="12300"/>
                  </a:cubicBezTo>
                  <a:cubicBezTo>
                    <a:pt x="63948" y="11841"/>
                    <a:pt x="64139" y="11535"/>
                    <a:pt x="64216" y="11114"/>
                  </a:cubicBezTo>
                  <a:cubicBezTo>
                    <a:pt x="64445" y="9623"/>
                    <a:pt x="62495" y="9432"/>
                    <a:pt x="61462" y="9202"/>
                  </a:cubicBezTo>
                  <a:cubicBezTo>
                    <a:pt x="60888" y="9087"/>
                    <a:pt x="60582" y="8743"/>
                    <a:pt x="60047" y="8514"/>
                  </a:cubicBezTo>
                  <a:cubicBezTo>
                    <a:pt x="59760" y="8380"/>
                    <a:pt x="59435" y="8342"/>
                    <a:pt x="59105" y="8342"/>
                  </a:cubicBezTo>
                  <a:cubicBezTo>
                    <a:pt x="58775" y="8342"/>
                    <a:pt x="58441" y="8380"/>
                    <a:pt x="58135" y="8399"/>
                  </a:cubicBezTo>
                  <a:cubicBezTo>
                    <a:pt x="57352" y="8464"/>
                    <a:pt x="56681" y="8665"/>
                    <a:pt x="56029" y="8665"/>
                  </a:cubicBezTo>
                  <a:cubicBezTo>
                    <a:pt x="55535" y="8665"/>
                    <a:pt x="55051" y="8549"/>
                    <a:pt x="54539" y="8169"/>
                  </a:cubicBezTo>
                  <a:cubicBezTo>
                    <a:pt x="53738" y="7602"/>
                    <a:pt x="53228" y="7063"/>
                    <a:pt x="52322" y="7063"/>
                  </a:cubicBezTo>
                  <a:cubicBezTo>
                    <a:pt x="52190" y="7063"/>
                    <a:pt x="52051" y="7074"/>
                    <a:pt x="51900" y="7099"/>
                  </a:cubicBezTo>
                  <a:cubicBezTo>
                    <a:pt x="51021" y="7252"/>
                    <a:pt x="50868" y="8246"/>
                    <a:pt x="49950" y="8361"/>
                  </a:cubicBezTo>
                  <a:cubicBezTo>
                    <a:pt x="49917" y="8363"/>
                    <a:pt x="49886" y="8364"/>
                    <a:pt x="49855" y="8364"/>
                  </a:cubicBezTo>
                  <a:cubicBezTo>
                    <a:pt x="49417" y="8364"/>
                    <a:pt x="49155" y="8121"/>
                    <a:pt x="48726" y="7978"/>
                  </a:cubicBezTo>
                  <a:cubicBezTo>
                    <a:pt x="48452" y="7915"/>
                    <a:pt x="48109" y="7887"/>
                    <a:pt x="47773" y="7887"/>
                  </a:cubicBezTo>
                  <a:cubicBezTo>
                    <a:pt x="47498" y="7887"/>
                    <a:pt x="47228" y="7906"/>
                    <a:pt x="47005" y="7940"/>
                  </a:cubicBezTo>
                  <a:cubicBezTo>
                    <a:pt x="46737" y="7981"/>
                    <a:pt x="46547" y="8056"/>
                    <a:pt x="46356" y="8056"/>
                  </a:cubicBezTo>
                  <a:cubicBezTo>
                    <a:pt x="46194" y="8056"/>
                    <a:pt x="46031" y="8001"/>
                    <a:pt x="45819" y="7825"/>
                  </a:cubicBezTo>
                  <a:cubicBezTo>
                    <a:pt x="45475" y="7596"/>
                    <a:pt x="45246" y="7099"/>
                    <a:pt x="45016" y="6754"/>
                  </a:cubicBezTo>
                  <a:cubicBezTo>
                    <a:pt x="44634" y="6066"/>
                    <a:pt x="44251" y="5454"/>
                    <a:pt x="43525" y="5033"/>
                  </a:cubicBezTo>
                  <a:cubicBezTo>
                    <a:pt x="43180" y="4804"/>
                    <a:pt x="42951" y="4689"/>
                    <a:pt x="42530" y="4689"/>
                  </a:cubicBezTo>
                  <a:cubicBezTo>
                    <a:pt x="42284" y="4720"/>
                    <a:pt x="41989" y="4874"/>
                    <a:pt x="41724" y="4874"/>
                  </a:cubicBezTo>
                  <a:cubicBezTo>
                    <a:pt x="41659" y="4874"/>
                    <a:pt x="41596" y="4865"/>
                    <a:pt x="41536" y="4842"/>
                  </a:cubicBezTo>
                  <a:cubicBezTo>
                    <a:pt x="40886" y="4689"/>
                    <a:pt x="40809" y="3503"/>
                    <a:pt x="40656" y="2968"/>
                  </a:cubicBezTo>
                  <a:cubicBezTo>
                    <a:pt x="40580" y="2662"/>
                    <a:pt x="40541" y="2356"/>
                    <a:pt x="40312" y="2088"/>
                  </a:cubicBezTo>
                  <a:cubicBezTo>
                    <a:pt x="40044" y="1782"/>
                    <a:pt x="39662" y="1744"/>
                    <a:pt x="39432" y="1362"/>
                  </a:cubicBezTo>
                  <a:cubicBezTo>
                    <a:pt x="39241" y="1017"/>
                    <a:pt x="39241" y="673"/>
                    <a:pt x="38935" y="406"/>
                  </a:cubicBezTo>
                  <a:cubicBezTo>
                    <a:pt x="38629" y="138"/>
                    <a:pt x="38132" y="23"/>
                    <a:pt x="37749" y="23"/>
                  </a:cubicBezTo>
                  <a:cubicBezTo>
                    <a:pt x="37610" y="8"/>
                    <a:pt x="37471" y="1"/>
                    <a:pt x="37334"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98"/>
            <p:cNvSpPr/>
            <p:nvPr/>
          </p:nvSpPr>
          <p:spPr>
            <a:xfrm>
              <a:off x="4606925" y="3483300"/>
              <a:ext cx="929925" cy="605250"/>
            </a:xfrm>
            <a:custGeom>
              <a:avLst/>
              <a:gdLst/>
              <a:ahLst/>
              <a:cxnLst/>
              <a:rect l="l" t="t" r="r" b="b"/>
              <a:pathLst>
                <a:path w="37197" h="24210" extrusionOk="0">
                  <a:moveTo>
                    <a:pt x="23140" y="0"/>
                  </a:moveTo>
                  <a:cubicBezTo>
                    <a:pt x="22298" y="0"/>
                    <a:pt x="21763" y="650"/>
                    <a:pt x="21151" y="1186"/>
                  </a:cubicBezTo>
                  <a:cubicBezTo>
                    <a:pt x="20348" y="1836"/>
                    <a:pt x="19315" y="2448"/>
                    <a:pt x="18359" y="2754"/>
                  </a:cubicBezTo>
                  <a:cubicBezTo>
                    <a:pt x="18086" y="2845"/>
                    <a:pt x="17857" y="2882"/>
                    <a:pt x="17653" y="2882"/>
                  </a:cubicBezTo>
                  <a:cubicBezTo>
                    <a:pt x="16913" y="2882"/>
                    <a:pt x="16513" y="2390"/>
                    <a:pt x="15644" y="2180"/>
                  </a:cubicBezTo>
                  <a:cubicBezTo>
                    <a:pt x="15410" y="2133"/>
                    <a:pt x="15149" y="2119"/>
                    <a:pt x="14874" y="2119"/>
                  </a:cubicBezTo>
                  <a:cubicBezTo>
                    <a:pt x="14409" y="2119"/>
                    <a:pt x="13907" y="2161"/>
                    <a:pt x="13439" y="2161"/>
                  </a:cubicBezTo>
                  <a:cubicBezTo>
                    <a:pt x="13276" y="2161"/>
                    <a:pt x="13118" y="2156"/>
                    <a:pt x="12966" y="2142"/>
                  </a:cubicBezTo>
                  <a:cubicBezTo>
                    <a:pt x="12565" y="2084"/>
                    <a:pt x="12144" y="2075"/>
                    <a:pt x="11728" y="2075"/>
                  </a:cubicBezTo>
                  <a:cubicBezTo>
                    <a:pt x="11520" y="2075"/>
                    <a:pt x="11313" y="2077"/>
                    <a:pt x="11111" y="2077"/>
                  </a:cubicBezTo>
                  <a:cubicBezTo>
                    <a:pt x="10908" y="2077"/>
                    <a:pt x="10710" y="2075"/>
                    <a:pt x="10519" y="2065"/>
                  </a:cubicBezTo>
                  <a:cubicBezTo>
                    <a:pt x="10309" y="2042"/>
                    <a:pt x="10030" y="2005"/>
                    <a:pt x="9782" y="2005"/>
                  </a:cubicBezTo>
                  <a:cubicBezTo>
                    <a:pt x="9623" y="2005"/>
                    <a:pt x="9476" y="2020"/>
                    <a:pt x="9371" y="2065"/>
                  </a:cubicBezTo>
                  <a:cubicBezTo>
                    <a:pt x="9256" y="2065"/>
                    <a:pt x="9180" y="2104"/>
                    <a:pt x="9142" y="2142"/>
                  </a:cubicBezTo>
                  <a:cubicBezTo>
                    <a:pt x="8912" y="2218"/>
                    <a:pt x="8989" y="2333"/>
                    <a:pt x="8759" y="2639"/>
                  </a:cubicBezTo>
                  <a:cubicBezTo>
                    <a:pt x="8224" y="3404"/>
                    <a:pt x="7306" y="3404"/>
                    <a:pt x="6694" y="4092"/>
                  </a:cubicBezTo>
                  <a:cubicBezTo>
                    <a:pt x="6197" y="4666"/>
                    <a:pt x="6197" y="5622"/>
                    <a:pt x="5661" y="6234"/>
                  </a:cubicBezTo>
                  <a:cubicBezTo>
                    <a:pt x="5394" y="6502"/>
                    <a:pt x="5126" y="6617"/>
                    <a:pt x="4973" y="6923"/>
                  </a:cubicBezTo>
                  <a:cubicBezTo>
                    <a:pt x="4743" y="7343"/>
                    <a:pt x="4896" y="7687"/>
                    <a:pt x="4820" y="8146"/>
                  </a:cubicBezTo>
                  <a:cubicBezTo>
                    <a:pt x="4667" y="9179"/>
                    <a:pt x="3864" y="9562"/>
                    <a:pt x="3290" y="10326"/>
                  </a:cubicBezTo>
                  <a:cubicBezTo>
                    <a:pt x="2602" y="11283"/>
                    <a:pt x="2066" y="11665"/>
                    <a:pt x="881" y="11971"/>
                  </a:cubicBezTo>
                  <a:cubicBezTo>
                    <a:pt x="651" y="12048"/>
                    <a:pt x="345" y="12124"/>
                    <a:pt x="1" y="12239"/>
                  </a:cubicBezTo>
                  <a:cubicBezTo>
                    <a:pt x="651" y="12736"/>
                    <a:pt x="1187" y="13577"/>
                    <a:pt x="1569" y="14228"/>
                  </a:cubicBezTo>
                  <a:cubicBezTo>
                    <a:pt x="1837" y="14610"/>
                    <a:pt x="1952" y="15145"/>
                    <a:pt x="2296" y="15528"/>
                  </a:cubicBezTo>
                  <a:cubicBezTo>
                    <a:pt x="2602" y="15910"/>
                    <a:pt x="3099" y="16025"/>
                    <a:pt x="3558" y="16255"/>
                  </a:cubicBezTo>
                  <a:cubicBezTo>
                    <a:pt x="3864" y="16408"/>
                    <a:pt x="4437" y="16714"/>
                    <a:pt x="4629" y="17058"/>
                  </a:cubicBezTo>
                  <a:cubicBezTo>
                    <a:pt x="4896" y="17517"/>
                    <a:pt x="4896" y="18167"/>
                    <a:pt x="5088" y="18702"/>
                  </a:cubicBezTo>
                  <a:cubicBezTo>
                    <a:pt x="5355" y="19429"/>
                    <a:pt x="5700" y="19506"/>
                    <a:pt x="6388" y="19697"/>
                  </a:cubicBezTo>
                  <a:cubicBezTo>
                    <a:pt x="6881" y="19795"/>
                    <a:pt x="7346" y="20148"/>
                    <a:pt x="7856" y="20148"/>
                  </a:cubicBezTo>
                  <a:cubicBezTo>
                    <a:pt x="7939" y="20148"/>
                    <a:pt x="8023" y="20139"/>
                    <a:pt x="8109" y="20117"/>
                  </a:cubicBezTo>
                  <a:cubicBezTo>
                    <a:pt x="8594" y="19988"/>
                    <a:pt x="8997" y="19531"/>
                    <a:pt x="9502" y="19531"/>
                  </a:cubicBezTo>
                  <a:cubicBezTo>
                    <a:pt x="9595" y="19531"/>
                    <a:pt x="9691" y="19546"/>
                    <a:pt x="9792" y="19582"/>
                  </a:cubicBezTo>
                  <a:cubicBezTo>
                    <a:pt x="10404" y="19811"/>
                    <a:pt x="10289" y="20462"/>
                    <a:pt x="10213" y="20959"/>
                  </a:cubicBezTo>
                  <a:cubicBezTo>
                    <a:pt x="10174" y="21150"/>
                    <a:pt x="10098" y="21380"/>
                    <a:pt x="10060" y="21571"/>
                  </a:cubicBezTo>
                  <a:cubicBezTo>
                    <a:pt x="10442" y="21647"/>
                    <a:pt x="10786" y="21800"/>
                    <a:pt x="10978" y="21992"/>
                  </a:cubicBezTo>
                  <a:cubicBezTo>
                    <a:pt x="11360" y="22374"/>
                    <a:pt x="10978" y="23024"/>
                    <a:pt x="11360" y="23445"/>
                  </a:cubicBezTo>
                  <a:cubicBezTo>
                    <a:pt x="11513" y="23598"/>
                    <a:pt x="11829" y="23636"/>
                    <a:pt x="12158" y="23636"/>
                  </a:cubicBezTo>
                  <a:cubicBezTo>
                    <a:pt x="12488" y="23636"/>
                    <a:pt x="12832" y="23598"/>
                    <a:pt x="13043" y="23598"/>
                  </a:cubicBezTo>
                  <a:cubicBezTo>
                    <a:pt x="13769" y="23598"/>
                    <a:pt x="14458" y="23713"/>
                    <a:pt x="15185" y="23866"/>
                  </a:cubicBezTo>
                  <a:cubicBezTo>
                    <a:pt x="16714" y="24210"/>
                    <a:pt x="18168" y="24210"/>
                    <a:pt x="19736" y="24210"/>
                  </a:cubicBezTo>
                  <a:cubicBezTo>
                    <a:pt x="20577" y="24210"/>
                    <a:pt x="21419" y="24210"/>
                    <a:pt x="22145" y="23827"/>
                  </a:cubicBezTo>
                  <a:cubicBezTo>
                    <a:pt x="22910" y="23445"/>
                    <a:pt x="22987" y="22833"/>
                    <a:pt x="23522" y="22221"/>
                  </a:cubicBezTo>
                  <a:cubicBezTo>
                    <a:pt x="23981" y="21686"/>
                    <a:pt x="24899" y="21686"/>
                    <a:pt x="25549" y="21418"/>
                  </a:cubicBezTo>
                  <a:cubicBezTo>
                    <a:pt x="26238" y="21074"/>
                    <a:pt x="26964" y="20882"/>
                    <a:pt x="27767" y="20882"/>
                  </a:cubicBezTo>
                  <a:cubicBezTo>
                    <a:pt x="28838" y="20882"/>
                    <a:pt x="29718" y="21494"/>
                    <a:pt x="30789" y="21686"/>
                  </a:cubicBezTo>
                  <a:cubicBezTo>
                    <a:pt x="31324" y="21762"/>
                    <a:pt x="31822" y="21800"/>
                    <a:pt x="32357" y="21915"/>
                  </a:cubicBezTo>
                  <a:cubicBezTo>
                    <a:pt x="32701" y="21992"/>
                    <a:pt x="33122" y="21953"/>
                    <a:pt x="33466" y="22068"/>
                  </a:cubicBezTo>
                  <a:cubicBezTo>
                    <a:pt x="33543" y="21915"/>
                    <a:pt x="33543" y="21762"/>
                    <a:pt x="33581" y="21609"/>
                  </a:cubicBezTo>
                  <a:cubicBezTo>
                    <a:pt x="33619" y="20959"/>
                    <a:pt x="33504" y="20309"/>
                    <a:pt x="33696" y="19697"/>
                  </a:cubicBezTo>
                  <a:cubicBezTo>
                    <a:pt x="33887" y="18932"/>
                    <a:pt x="34231" y="18473"/>
                    <a:pt x="34155" y="17670"/>
                  </a:cubicBezTo>
                  <a:cubicBezTo>
                    <a:pt x="34116" y="17096"/>
                    <a:pt x="34002" y="16599"/>
                    <a:pt x="34002" y="16025"/>
                  </a:cubicBezTo>
                  <a:cubicBezTo>
                    <a:pt x="34066" y="16018"/>
                    <a:pt x="34126" y="16014"/>
                    <a:pt x="34183" y="16014"/>
                  </a:cubicBezTo>
                  <a:cubicBezTo>
                    <a:pt x="34707" y="16014"/>
                    <a:pt x="34976" y="16304"/>
                    <a:pt x="35493" y="16408"/>
                  </a:cubicBezTo>
                  <a:cubicBezTo>
                    <a:pt x="35646" y="16441"/>
                    <a:pt x="35786" y="16457"/>
                    <a:pt x="35914" y="16457"/>
                  </a:cubicBezTo>
                  <a:cubicBezTo>
                    <a:pt x="37091" y="16457"/>
                    <a:pt x="37196" y="15114"/>
                    <a:pt x="36679" y="14113"/>
                  </a:cubicBezTo>
                  <a:cubicBezTo>
                    <a:pt x="36641" y="14036"/>
                    <a:pt x="36602" y="13960"/>
                    <a:pt x="36526" y="13883"/>
                  </a:cubicBezTo>
                  <a:cubicBezTo>
                    <a:pt x="36267" y="13487"/>
                    <a:pt x="35965" y="13340"/>
                    <a:pt x="35636" y="13340"/>
                  </a:cubicBezTo>
                  <a:cubicBezTo>
                    <a:pt x="35138" y="13340"/>
                    <a:pt x="34577" y="13676"/>
                    <a:pt x="34002" y="13998"/>
                  </a:cubicBezTo>
                  <a:cubicBezTo>
                    <a:pt x="33532" y="14261"/>
                    <a:pt x="33099" y="14395"/>
                    <a:pt x="32703" y="14395"/>
                  </a:cubicBezTo>
                  <a:cubicBezTo>
                    <a:pt x="32293" y="14395"/>
                    <a:pt x="31923" y="14252"/>
                    <a:pt x="31592" y="13960"/>
                  </a:cubicBezTo>
                  <a:cubicBezTo>
                    <a:pt x="31401" y="13730"/>
                    <a:pt x="31248" y="13501"/>
                    <a:pt x="31095" y="13233"/>
                  </a:cubicBezTo>
                  <a:cubicBezTo>
                    <a:pt x="30406" y="11971"/>
                    <a:pt x="30674" y="10938"/>
                    <a:pt x="30827" y="9638"/>
                  </a:cubicBezTo>
                  <a:cubicBezTo>
                    <a:pt x="30942" y="8338"/>
                    <a:pt x="29948" y="7649"/>
                    <a:pt x="29795" y="6502"/>
                  </a:cubicBezTo>
                  <a:cubicBezTo>
                    <a:pt x="29603" y="5278"/>
                    <a:pt x="29297" y="5393"/>
                    <a:pt x="28303" y="4819"/>
                  </a:cubicBezTo>
                  <a:cubicBezTo>
                    <a:pt x="27385" y="4284"/>
                    <a:pt x="26697" y="3557"/>
                    <a:pt x="26314" y="2639"/>
                  </a:cubicBezTo>
                  <a:cubicBezTo>
                    <a:pt x="25855" y="1530"/>
                    <a:pt x="24861" y="344"/>
                    <a:pt x="23560" y="38"/>
                  </a:cubicBezTo>
                  <a:cubicBezTo>
                    <a:pt x="23407" y="0"/>
                    <a:pt x="23293" y="0"/>
                    <a:pt x="23140"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98"/>
            <p:cNvSpPr/>
            <p:nvPr/>
          </p:nvSpPr>
          <p:spPr>
            <a:xfrm>
              <a:off x="5185400" y="3445625"/>
              <a:ext cx="353800" cy="386675"/>
            </a:xfrm>
            <a:custGeom>
              <a:avLst/>
              <a:gdLst/>
              <a:ahLst/>
              <a:cxnLst/>
              <a:rect l="l" t="t" r="r" b="b"/>
              <a:pathLst>
                <a:path w="14152" h="15467" extrusionOk="0">
                  <a:moveTo>
                    <a:pt x="3614" y="0"/>
                  </a:moveTo>
                  <a:cubicBezTo>
                    <a:pt x="3184" y="0"/>
                    <a:pt x="2845" y="189"/>
                    <a:pt x="2448" y="321"/>
                  </a:cubicBezTo>
                  <a:cubicBezTo>
                    <a:pt x="1951" y="474"/>
                    <a:pt x="1531" y="474"/>
                    <a:pt x="1033" y="474"/>
                  </a:cubicBezTo>
                  <a:cubicBezTo>
                    <a:pt x="115" y="474"/>
                    <a:pt x="77" y="972"/>
                    <a:pt x="1" y="1507"/>
                  </a:cubicBezTo>
                  <a:cubicBezTo>
                    <a:pt x="154" y="1507"/>
                    <a:pt x="268" y="1507"/>
                    <a:pt x="421" y="1545"/>
                  </a:cubicBezTo>
                  <a:cubicBezTo>
                    <a:pt x="1722" y="1851"/>
                    <a:pt x="2716" y="3037"/>
                    <a:pt x="3175" y="4146"/>
                  </a:cubicBezTo>
                  <a:cubicBezTo>
                    <a:pt x="3558" y="5064"/>
                    <a:pt x="4246" y="5791"/>
                    <a:pt x="5164" y="6326"/>
                  </a:cubicBezTo>
                  <a:cubicBezTo>
                    <a:pt x="6158" y="6900"/>
                    <a:pt x="6464" y="6785"/>
                    <a:pt x="6656" y="8009"/>
                  </a:cubicBezTo>
                  <a:cubicBezTo>
                    <a:pt x="6809" y="9156"/>
                    <a:pt x="7803" y="9845"/>
                    <a:pt x="7688" y="11145"/>
                  </a:cubicBezTo>
                  <a:cubicBezTo>
                    <a:pt x="7535" y="12445"/>
                    <a:pt x="7267" y="13478"/>
                    <a:pt x="7956" y="14740"/>
                  </a:cubicBezTo>
                  <a:cubicBezTo>
                    <a:pt x="8109" y="15008"/>
                    <a:pt x="8262" y="15276"/>
                    <a:pt x="8453" y="15467"/>
                  </a:cubicBezTo>
                  <a:cubicBezTo>
                    <a:pt x="8530" y="15123"/>
                    <a:pt x="8606" y="14778"/>
                    <a:pt x="8721" y="14511"/>
                  </a:cubicBezTo>
                  <a:cubicBezTo>
                    <a:pt x="9065" y="13822"/>
                    <a:pt x="9677" y="13287"/>
                    <a:pt x="10136" y="12637"/>
                  </a:cubicBezTo>
                  <a:cubicBezTo>
                    <a:pt x="10404" y="12178"/>
                    <a:pt x="10595" y="11757"/>
                    <a:pt x="10557" y="11260"/>
                  </a:cubicBezTo>
                  <a:cubicBezTo>
                    <a:pt x="10557" y="10877"/>
                    <a:pt x="10289" y="10380"/>
                    <a:pt x="10327" y="10074"/>
                  </a:cubicBezTo>
                  <a:cubicBezTo>
                    <a:pt x="10343" y="9849"/>
                    <a:pt x="10373" y="9786"/>
                    <a:pt x="10427" y="9786"/>
                  </a:cubicBezTo>
                  <a:cubicBezTo>
                    <a:pt x="10496" y="9786"/>
                    <a:pt x="10604" y="9886"/>
                    <a:pt x="10775" y="9886"/>
                  </a:cubicBezTo>
                  <a:cubicBezTo>
                    <a:pt x="10791" y="9886"/>
                    <a:pt x="10807" y="9885"/>
                    <a:pt x="10824" y="9883"/>
                  </a:cubicBezTo>
                  <a:cubicBezTo>
                    <a:pt x="11169" y="9883"/>
                    <a:pt x="11322" y="9692"/>
                    <a:pt x="11666" y="9615"/>
                  </a:cubicBezTo>
                  <a:cubicBezTo>
                    <a:pt x="11806" y="9577"/>
                    <a:pt x="11967" y="9564"/>
                    <a:pt x="12137" y="9564"/>
                  </a:cubicBezTo>
                  <a:cubicBezTo>
                    <a:pt x="12477" y="9564"/>
                    <a:pt x="12851" y="9615"/>
                    <a:pt x="13157" y="9615"/>
                  </a:cubicBezTo>
                  <a:cubicBezTo>
                    <a:pt x="13922" y="9615"/>
                    <a:pt x="14152" y="9539"/>
                    <a:pt x="13960" y="8774"/>
                  </a:cubicBezTo>
                  <a:cubicBezTo>
                    <a:pt x="13846" y="8200"/>
                    <a:pt x="13693" y="7626"/>
                    <a:pt x="13234" y="7320"/>
                  </a:cubicBezTo>
                  <a:cubicBezTo>
                    <a:pt x="12737" y="7053"/>
                    <a:pt x="12125" y="7053"/>
                    <a:pt x="11780" y="6517"/>
                  </a:cubicBezTo>
                  <a:cubicBezTo>
                    <a:pt x="11475" y="6020"/>
                    <a:pt x="11780" y="5370"/>
                    <a:pt x="11398" y="4911"/>
                  </a:cubicBezTo>
                  <a:cubicBezTo>
                    <a:pt x="10977" y="4414"/>
                    <a:pt x="10404" y="4605"/>
                    <a:pt x="10136" y="3917"/>
                  </a:cubicBezTo>
                  <a:cubicBezTo>
                    <a:pt x="9753" y="2999"/>
                    <a:pt x="10327" y="2004"/>
                    <a:pt x="9371" y="1469"/>
                  </a:cubicBezTo>
                  <a:cubicBezTo>
                    <a:pt x="8998" y="1254"/>
                    <a:pt x="8631" y="1194"/>
                    <a:pt x="8262" y="1194"/>
                  </a:cubicBezTo>
                  <a:cubicBezTo>
                    <a:pt x="7812" y="1194"/>
                    <a:pt x="7361" y="1283"/>
                    <a:pt x="6898" y="1283"/>
                  </a:cubicBezTo>
                  <a:cubicBezTo>
                    <a:pt x="6730" y="1283"/>
                    <a:pt x="6560" y="1271"/>
                    <a:pt x="6388" y="1239"/>
                  </a:cubicBezTo>
                  <a:cubicBezTo>
                    <a:pt x="5470" y="1086"/>
                    <a:pt x="4781" y="168"/>
                    <a:pt x="3825" y="15"/>
                  </a:cubicBezTo>
                  <a:cubicBezTo>
                    <a:pt x="3752" y="5"/>
                    <a:pt x="3682" y="0"/>
                    <a:pt x="3614"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98"/>
            <p:cNvSpPr/>
            <p:nvPr/>
          </p:nvSpPr>
          <p:spPr>
            <a:xfrm>
              <a:off x="4598325" y="2214650"/>
              <a:ext cx="580425" cy="306775"/>
            </a:xfrm>
            <a:custGeom>
              <a:avLst/>
              <a:gdLst/>
              <a:ahLst/>
              <a:cxnLst/>
              <a:rect l="l" t="t" r="r" b="b"/>
              <a:pathLst>
                <a:path w="23217" h="12271" extrusionOk="0">
                  <a:moveTo>
                    <a:pt x="12561" y="1"/>
                  </a:moveTo>
                  <a:cubicBezTo>
                    <a:pt x="12231" y="1"/>
                    <a:pt x="11902" y="87"/>
                    <a:pt x="11589" y="261"/>
                  </a:cubicBezTo>
                  <a:cubicBezTo>
                    <a:pt x="11092" y="529"/>
                    <a:pt x="10059" y="950"/>
                    <a:pt x="9715" y="1523"/>
                  </a:cubicBezTo>
                  <a:cubicBezTo>
                    <a:pt x="9715" y="1562"/>
                    <a:pt x="9677" y="1600"/>
                    <a:pt x="9677" y="1676"/>
                  </a:cubicBezTo>
                  <a:cubicBezTo>
                    <a:pt x="9486" y="2288"/>
                    <a:pt x="9945" y="3091"/>
                    <a:pt x="10174" y="3665"/>
                  </a:cubicBezTo>
                  <a:cubicBezTo>
                    <a:pt x="10289" y="3895"/>
                    <a:pt x="10710" y="4392"/>
                    <a:pt x="10633" y="4698"/>
                  </a:cubicBezTo>
                  <a:cubicBezTo>
                    <a:pt x="10557" y="4966"/>
                    <a:pt x="9906" y="5157"/>
                    <a:pt x="9639" y="5310"/>
                  </a:cubicBezTo>
                  <a:cubicBezTo>
                    <a:pt x="9187" y="5600"/>
                    <a:pt x="8680" y="5918"/>
                    <a:pt x="8096" y="5918"/>
                  </a:cubicBezTo>
                  <a:cubicBezTo>
                    <a:pt x="7988" y="5918"/>
                    <a:pt x="7878" y="5907"/>
                    <a:pt x="7765" y="5883"/>
                  </a:cubicBezTo>
                  <a:cubicBezTo>
                    <a:pt x="7114" y="5769"/>
                    <a:pt x="6847" y="5233"/>
                    <a:pt x="6541" y="4736"/>
                  </a:cubicBezTo>
                  <a:cubicBezTo>
                    <a:pt x="5920" y="3701"/>
                    <a:pt x="5423" y="2791"/>
                    <a:pt x="4237" y="2791"/>
                  </a:cubicBezTo>
                  <a:cubicBezTo>
                    <a:pt x="4108" y="2791"/>
                    <a:pt x="3971" y="2801"/>
                    <a:pt x="3825" y="2824"/>
                  </a:cubicBezTo>
                  <a:cubicBezTo>
                    <a:pt x="3290" y="2900"/>
                    <a:pt x="2601" y="3015"/>
                    <a:pt x="2296" y="3397"/>
                  </a:cubicBezTo>
                  <a:cubicBezTo>
                    <a:pt x="1913" y="3856"/>
                    <a:pt x="1492" y="4621"/>
                    <a:pt x="1301" y="5195"/>
                  </a:cubicBezTo>
                  <a:cubicBezTo>
                    <a:pt x="1072" y="5769"/>
                    <a:pt x="1225" y="6266"/>
                    <a:pt x="1186" y="6878"/>
                  </a:cubicBezTo>
                  <a:cubicBezTo>
                    <a:pt x="1148" y="7452"/>
                    <a:pt x="1033" y="7910"/>
                    <a:pt x="727" y="8408"/>
                  </a:cubicBezTo>
                  <a:cubicBezTo>
                    <a:pt x="1" y="9708"/>
                    <a:pt x="268" y="10511"/>
                    <a:pt x="957" y="11582"/>
                  </a:cubicBezTo>
                  <a:cubicBezTo>
                    <a:pt x="1033" y="11506"/>
                    <a:pt x="1110" y="11429"/>
                    <a:pt x="1225" y="11314"/>
                  </a:cubicBezTo>
                  <a:cubicBezTo>
                    <a:pt x="1951" y="10741"/>
                    <a:pt x="2678" y="10091"/>
                    <a:pt x="3596" y="9976"/>
                  </a:cubicBezTo>
                  <a:cubicBezTo>
                    <a:pt x="3830" y="9959"/>
                    <a:pt x="4065" y="9953"/>
                    <a:pt x="4301" y="9953"/>
                  </a:cubicBezTo>
                  <a:cubicBezTo>
                    <a:pt x="4828" y="9953"/>
                    <a:pt x="5357" y="9982"/>
                    <a:pt x="5877" y="9982"/>
                  </a:cubicBezTo>
                  <a:cubicBezTo>
                    <a:pt x="6192" y="9982"/>
                    <a:pt x="6504" y="9971"/>
                    <a:pt x="6809" y="9938"/>
                  </a:cubicBezTo>
                  <a:cubicBezTo>
                    <a:pt x="7382" y="9861"/>
                    <a:pt x="7879" y="9555"/>
                    <a:pt x="8491" y="9555"/>
                  </a:cubicBezTo>
                  <a:cubicBezTo>
                    <a:pt x="9103" y="9555"/>
                    <a:pt x="9639" y="9823"/>
                    <a:pt x="10212" y="9861"/>
                  </a:cubicBezTo>
                  <a:cubicBezTo>
                    <a:pt x="10239" y="9863"/>
                    <a:pt x="10265" y="9863"/>
                    <a:pt x="10291" y="9863"/>
                  </a:cubicBezTo>
                  <a:cubicBezTo>
                    <a:pt x="11246" y="9863"/>
                    <a:pt x="11573" y="8871"/>
                    <a:pt x="12182" y="8871"/>
                  </a:cubicBezTo>
                  <a:cubicBezTo>
                    <a:pt x="12404" y="8871"/>
                    <a:pt x="12663" y="9003"/>
                    <a:pt x="13004" y="9364"/>
                  </a:cubicBezTo>
                  <a:cubicBezTo>
                    <a:pt x="13272" y="9670"/>
                    <a:pt x="13119" y="9708"/>
                    <a:pt x="13540" y="9785"/>
                  </a:cubicBezTo>
                  <a:cubicBezTo>
                    <a:pt x="13642" y="9810"/>
                    <a:pt x="13744" y="9819"/>
                    <a:pt x="13846" y="9819"/>
                  </a:cubicBezTo>
                  <a:cubicBezTo>
                    <a:pt x="14050" y="9819"/>
                    <a:pt x="14254" y="9785"/>
                    <a:pt x="14458" y="9785"/>
                  </a:cubicBezTo>
                  <a:cubicBezTo>
                    <a:pt x="15223" y="9899"/>
                    <a:pt x="15376" y="10473"/>
                    <a:pt x="15988" y="10817"/>
                  </a:cubicBezTo>
                  <a:cubicBezTo>
                    <a:pt x="16485" y="11123"/>
                    <a:pt x="17097" y="11238"/>
                    <a:pt x="17594" y="11620"/>
                  </a:cubicBezTo>
                  <a:cubicBezTo>
                    <a:pt x="17785" y="11773"/>
                    <a:pt x="18015" y="12003"/>
                    <a:pt x="18168" y="12271"/>
                  </a:cubicBezTo>
                  <a:cubicBezTo>
                    <a:pt x="18359" y="11773"/>
                    <a:pt x="18550" y="11238"/>
                    <a:pt x="19200" y="11085"/>
                  </a:cubicBezTo>
                  <a:cubicBezTo>
                    <a:pt x="19280" y="11073"/>
                    <a:pt x="19360" y="11068"/>
                    <a:pt x="19439" y="11068"/>
                  </a:cubicBezTo>
                  <a:cubicBezTo>
                    <a:pt x="19640" y="11068"/>
                    <a:pt x="19840" y="11097"/>
                    <a:pt x="20032" y="11097"/>
                  </a:cubicBezTo>
                  <a:cubicBezTo>
                    <a:pt x="20237" y="11097"/>
                    <a:pt x="20433" y="11064"/>
                    <a:pt x="20615" y="10932"/>
                  </a:cubicBezTo>
                  <a:cubicBezTo>
                    <a:pt x="21151" y="10549"/>
                    <a:pt x="21189" y="9976"/>
                    <a:pt x="21801" y="9593"/>
                  </a:cubicBezTo>
                  <a:cubicBezTo>
                    <a:pt x="22069" y="9440"/>
                    <a:pt x="22336" y="9364"/>
                    <a:pt x="22604" y="9326"/>
                  </a:cubicBezTo>
                  <a:cubicBezTo>
                    <a:pt x="22604" y="9211"/>
                    <a:pt x="22642" y="9058"/>
                    <a:pt x="22681" y="8905"/>
                  </a:cubicBezTo>
                  <a:cubicBezTo>
                    <a:pt x="22948" y="8063"/>
                    <a:pt x="23216" y="7490"/>
                    <a:pt x="22719" y="6687"/>
                  </a:cubicBezTo>
                  <a:cubicBezTo>
                    <a:pt x="22489" y="6304"/>
                    <a:pt x="22145" y="6113"/>
                    <a:pt x="21839" y="5883"/>
                  </a:cubicBezTo>
                  <a:cubicBezTo>
                    <a:pt x="21418" y="5539"/>
                    <a:pt x="21112" y="5157"/>
                    <a:pt x="20960" y="4621"/>
                  </a:cubicBezTo>
                  <a:cubicBezTo>
                    <a:pt x="20654" y="3780"/>
                    <a:pt x="20807" y="2786"/>
                    <a:pt x="20195" y="2097"/>
                  </a:cubicBezTo>
                  <a:cubicBezTo>
                    <a:pt x="19965" y="1868"/>
                    <a:pt x="19697" y="1715"/>
                    <a:pt x="19391" y="1638"/>
                  </a:cubicBezTo>
                  <a:cubicBezTo>
                    <a:pt x="19160" y="1567"/>
                    <a:pt x="18913" y="1537"/>
                    <a:pt x="18668" y="1537"/>
                  </a:cubicBezTo>
                  <a:cubicBezTo>
                    <a:pt x="18386" y="1537"/>
                    <a:pt x="18107" y="1577"/>
                    <a:pt x="17862" y="1638"/>
                  </a:cubicBezTo>
                  <a:cubicBezTo>
                    <a:pt x="17355" y="1730"/>
                    <a:pt x="17001" y="1905"/>
                    <a:pt x="16658" y="1905"/>
                  </a:cubicBezTo>
                  <a:cubicBezTo>
                    <a:pt x="16431" y="1905"/>
                    <a:pt x="16208" y="1828"/>
                    <a:pt x="15949" y="1600"/>
                  </a:cubicBezTo>
                  <a:cubicBezTo>
                    <a:pt x="15529" y="1256"/>
                    <a:pt x="15261" y="1103"/>
                    <a:pt x="14725" y="950"/>
                  </a:cubicBezTo>
                  <a:cubicBezTo>
                    <a:pt x="14266" y="835"/>
                    <a:pt x="14075" y="605"/>
                    <a:pt x="13731" y="376"/>
                  </a:cubicBezTo>
                  <a:cubicBezTo>
                    <a:pt x="13356" y="126"/>
                    <a:pt x="12957" y="1"/>
                    <a:pt x="12561"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98"/>
            <p:cNvSpPr/>
            <p:nvPr/>
          </p:nvSpPr>
          <p:spPr>
            <a:xfrm>
              <a:off x="4611725" y="2436400"/>
              <a:ext cx="472350" cy="341275"/>
            </a:xfrm>
            <a:custGeom>
              <a:avLst/>
              <a:gdLst/>
              <a:ahLst/>
              <a:cxnLst/>
              <a:rect l="l" t="t" r="r" b="b"/>
              <a:pathLst>
                <a:path w="18894" h="13651" extrusionOk="0">
                  <a:moveTo>
                    <a:pt x="11646" y="1"/>
                  </a:moveTo>
                  <a:cubicBezTo>
                    <a:pt x="11037" y="1"/>
                    <a:pt x="10710" y="993"/>
                    <a:pt x="9755" y="993"/>
                  </a:cubicBezTo>
                  <a:cubicBezTo>
                    <a:pt x="9729" y="993"/>
                    <a:pt x="9703" y="993"/>
                    <a:pt x="9676" y="991"/>
                  </a:cubicBezTo>
                  <a:cubicBezTo>
                    <a:pt x="9103" y="953"/>
                    <a:pt x="8567" y="685"/>
                    <a:pt x="7955" y="685"/>
                  </a:cubicBezTo>
                  <a:cubicBezTo>
                    <a:pt x="7343" y="685"/>
                    <a:pt x="6846" y="991"/>
                    <a:pt x="6273" y="1068"/>
                  </a:cubicBezTo>
                  <a:cubicBezTo>
                    <a:pt x="5958" y="1114"/>
                    <a:pt x="5636" y="1129"/>
                    <a:pt x="5310" y="1129"/>
                  </a:cubicBezTo>
                  <a:cubicBezTo>
                    <a:pt x="4759" y="1129"/>
                    <a:pt x="4198" y="1087"/>
                    <a:pt x="3641" y="1087"/>
                  </a:cubicBezTo>
                  <a:cubicBezTo>
                    <a:pt x="3446" y="1087"/>
                    <a:pt x="3252" y="1092"/>
                    <a:pt x="3060" y="1106"/>
                  </a:cubicBezTo>
                  <a:cubicBezTo>
                    <a:pt x="2142" y="1221"/>
                    <a:pt x="1415" y="1871"/>
                    <a:pt x="689" y="2444"/>
                  </a:cubicBezTo>
                  <a:cubicBezTo>
                    <a:pt x="574" y="2559"/>
                    <a:pt x="497" y="2636"/>
                    <a:pt x="421" y="2712"/>
                  </a:cubicBezTo>
                  <a:cubicBezTo>
                    <a:pt x="0" y="3324"/>
                    <a:pt x="497" y="3974"/>
                    <a:pt x="803" y="4624"/>
                  </a:cubicBezTo>
                  <a:cubicBezTo>
                    <a:pt x="1071" y="5198"/>
                    <a:pt x="880" y="5848"/>
                    <a:pt x="1148" y="6422"/>
                  </a:cubicBezTo>
                  <a:cubicBezTo>
                    <a:pt x="1301" y="6766"/>
                    <a:pt x="1377" y="6996"/>
                    <a:pt x="1415" y="7302"/>
                  </a:cubicBezTo>
                  <a:cubicBezTo>
                    <a:pt x="1607" y="7340"/>
                    <a:pt x="1798" y="7455"/>
                    <a:pt x="2027" y="7608"/>
                  </a:cubicBezTo>
                  <a:cubicBezTo>
                    <a:pt x="2518" y="7884"/>
                    <a:pt x="2960" y="8111"/>
                    <a:pt x="3490" y="8111"/>
                  </a:cubicBezTo>
                  <a:cubicBezTo>
                    <a:pt x="3621" y="8111"/>
                    <a:pt x="3758" y="8097"/>
                    <a:pt x="3901" y="8067"/>
                  </a:cubicBezTo>
                  <a:cubicBezTo>
                    <a:pt x="4277" y="7998"/>
                    <a:pt x="4638" y="7915"/>
                    <a:pt x="4976" y="7915"/>
                  </a:cubicBezTo>
                  <a:cubicBezTo>
                    <a:pt x="5396" y="7915"/>
                    <a:pt x="5781" y="8043"/>
                    <a:pt x="6120" y="8487"/>
                  </a:cubicBezTo>
                  <a:cubicBezTo>
                    <a:pt x="6426" y="8831"/>
                    <a:pt x="6426" y="9367"/>
                    <a:pt x="6770" y="9711"/>
                  </a:cubicBezTo>
                  <a:cubicBezTo>
                    <a:pt x="7037" y="9941"/>
                    <a:pt x="7420" y="9979"/>
                    <a:pt x="7573" y="10361"/>
                  </a:cubicBezTo>
                  <a:cubicBezTo>
                    <a:pt x="7726" y="10706"/>
                    <a:pt x="7573" y="11279"/>
                    <a:pt x="7535" y="11623"/>
                  </a:cubicBezTo>
                  <a:lnTo>
                    <a:pt x="7535" y="11700"/>
                  </a:lnTo>
                  <a:cubicBezTo>
                    <a:pt x="8185" y="12121"/>
                    <a:pt x="8644" y="12847"/>
                    <a:pt x="8988" y="13650"/>
                  </a:cubicBezTo>
                  <a:cubicBezTo>
                    <a:pt x="9370" y="13574"/>
                    <a:pt x="9753" y="13421"/>
                    <a:pt x="10174" y="13383"/>
                  </a:cubicBezTo>
                  <a:cubicBezTo>
                    <a:pt x="10253" y="13379"/>
                    <a:pt x="10333" y="13377"/>
                    <a:pt x="10413" y="13377"/>
                  </a:cubicBezTo>
                  <a:cubicBezTo>
                    <a:pt x="10764" y="13377"/>
                    <a:pt x="11119" y="13407"/>
                    <a:pt x="11467" y="13407"/>
                  </a:cubicBezTo>
                  <a:cubicBezTo>
                    <a:pt x="11841" y="13407"/>
                    <a:pt x="12205" y="13373"/>
                    <a:pt x="12545" y="13230"/>
                  </a:cubicBezTo>
                  <a:cubicBezTo>
                    <a:pt x="12927" y="13039"/>
                    <a:pt x="13272" y="12694"/>
                    <a:pt x="13539" y="12350"/>
                  </a:cubicBezTo>
                  <a:cubicBezTo>
                    <a:pt x="13730" y="12044"/>
                    <a:pt x="13845" y="11432"/>
                    <a:pt x="14113" y="11279"/>
                  </a:cubicBezTo>
                  <a:cubicBezTo>
                    <a:pt x="14188" y="11242"/>
                    <a:pt x="14274" y="11227"/>
                    <a:pt x="14367" y="11227"/>
                  </a:cubicBezTo>
                  <a:cubicBezTo>
                    <a:pt x="14651" y="11227"/>
                    <a:pt x="14991" y="11365"/>
                    <a:pt x="15222" y="11394"/>
                  </a:cubicBezTo>
                  <a:cubicBezTo>
                    <a:pt x="15304" y="11404"/>
                    <a:pt x="15389" y="11409"/>
                    <a:pt x="15475" y="11409"/>
                  </a:cubicBezTo>
                  <a:cubicBezTo>
                    <a:pt x="15710" y="11409"/>
                    <a:pt x="15954" y="11373"/>
                    <a:pt x="16178" y="11317"/>
                  </a:cubicBezTo>
                  <a:cubicBezTo>
                    <a:pt x="16369" y="10247"/>
                    <a:pt x="15375" y="8181"/>
                    <a:pt x="16255" y="7187"/>
                  </a:cubicBezTo>
                  <a:cubicBezTo>
                    <a:pt x="16790" y="6613"/>
                    <a:pt x="17899" y="6690"/>
                    <a:pt x="18358" y="5925"/>
                  </a:cubicBezTo>
                  <a:cubicBezTo>
                    <a:pt x="18894" y="5122"/>
                    <a:pt x="18282" y="4930"/>
                    <a:pt x="17938" y="4357"/>
                  </a:cubicBezTo>
                  <a:cubicBezTo>
                    <a:pt x="17823" y="4089"/>
                    <a:pt x="17861" y="3783"/>
                    <a:pt x="17708" y="3515"/>
                  </a:cubicBezTo>
                  <a:cubicBezTo>
                    <a:pt x="17708" y="3477"/>
                    <a:pt x="17670" y="3439"/>
                    <a:pt x="17632" y="3401"/>
                  </a:cubicBezTo>
                  <a:cubicBezTo>
                    <a:pt x="17479" y="3133"/>
                    <a:pt x="17249" y="2903"/>
                    <a:pt x="17058" y="2750"/>
                  </a:cubicBezTo>
                  <a:cubicBezTo>
                    <a:pt x="16561" y="2368"/>
                    <a:pt x="15949" y="2253"/>
                    <a:pt x="15452" y="1947"/>
                  </a:cubicBezTo>
                  <a:cubicBezTo>
                    <a:pt x="14840" y="1603"/>
                    <a:pt x="14687" y="1029"/>
                    <a:pt x="13922" y="953"/>
                  </a:cubicBezTo>
                  <a:cubicBezTo>
                    <a:pt x="13857" y="945"/>
                    <a:pt x="13792" y="942"/>
                    <a:pt x="13728" y="942"/>
                  </a:cubicBezTo>
                  <a:cubicBezTo>
                    <a:pt x="13551" y="942"/>
                    <a:pt x="13374" y="964"/>
                    <a:pt x="13198" y="964"/>
                  </a:cubicBezTo>
                  <a:cubicBezTo>
                    <a:pt x="13133" y="964"/>
                    <a:pt x="13068" y="961"/>
                    <a:pt x="13004" y="953"/>
                  </a:cubicBezTo>
                  <a:cubicBezTo>
                    <a:pt x="12583" y="838"/>
                    <a:pt x="12736" y="800"/>
                    <a:pt x="12468" y="494"/>
                  </a:cubicBezTo>
                  <a:cubicBezTo>
                    <a:pt x="12127" y="133"/>
                    <a:pt x="11868" y="1"/>
                    <a:pt x="11646"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98"/>
            <p:cNvSpPr/>
            <p:nvPr/>
          </p:nvSpPr>
          <p:spPr>
            <a:xfrm>
              <a:off x="4976000" y="5138375"/>
              <a:ext cx="322250" cy="85375"/>
            </a:xfrm>
            <a:custGeom>
              <a:avLst/>
              <a:gdLst/>
              <a:ahLst/>
              <a:cxnLst/>
              <a:rect l="l" t="t" r="r" b="b"/>
              <a:pathLst>
                <a:path w="12890" h="3415" extrusionOk="0">
                  <a:moveTo>
                    <a:pt x="1506" y="0"/>
                  </a:moveTo>
                  <a:cubicBezTo>
                    <a:pt x="1232" y="0"/>
                    <a:pt x="896" y="88"/>
                    <a:pt x="842" y="383"/>
                  </a:cubicBezTo>
                  <a:cubicBezTo>
                    <a:pt x="383" y="575"/>
                    <a:pt x="1" y="1684"/>
                    <a:pt x="422" y="2066"/>
                  </a:cubicBezTo>
                  <a:cubicBezTo>
                    <a:pt x="554" y="2185"/>
                    <a:pt x="777" y="2226"/>
                    <a:pt x="1033" y="2226"/>
                  </a:cubicBezTo>
                  <a:cubicBezTo>
                    <a:pt x="1519" y="2226"/>
                    <a:pt x="2123" y="2078"/>
                    <a:pt x="2449" y="2028"/>
                  </a:cubicBezTo>
                  <a:cubicBezTo>
                    <a:pt x="2484" y="2025"/>
                    <a:pt x="2519" y="2024"/>
                    <a:pt x="2553" y="2024"/>
                  </a:cubicBezTo>
                  <a:cubicBezTo>
                    <a:pt x="3484" y="2024"/>
                    <a:pt x="4052" y="2992"/>
                    <a:pt x="5011" y="3214"/>
                  </a:cubicBezTo>
                  <a:cubicBezTo>
                    <a:pt x="5279" y="3283"/>
                    <a:pt x="5552" y="3309"/>
                    <a:pt x="5828" y="3309"/>
                  </a:cubicBezTo>
                  <a:cubicBezTo>
                    <a:pt x="6616" y="3309"/>
                    <a:pt x="7431" y="3099"/>
                    <a:pt x="8224" y="3099"/>
                  </a:cubicBezTo>
                  <a:cubicBezTo>
                    <a:pt x="8991" y="3099"/>
                    <a:pt x="9893" y="3414"/>
                    <a:pt x="10714" y="3414"/>
                  </a:cubicBezTo>
                  <a:cubicBezTo>
                    <a:pt x="11203" y="3414"/>
                    <a:pt x="11663" y="3303"/>
                    <a:pt x="12048" y="2946"/>
                  </a:cubicBezTo>
                  <a:cubicBezTo>
                    <a:pt x="12354" y="2640"/>
                    <a:pt x="12890" y="2066"/>
                    <a:pt x="12316" y="1875"/>
                  </a:cubicBezTo>
                  <a:cubicBezTo>
                    <a:pt x="12122" y="1802"/>
                    <a:pt x="11805" y="1776"/>
                    <a:pt x="11531" y="1776"/>
                  </a:cubicBezTo>
                  <a:cubicBezTo>
                    <a:pt x="11373" y="1776"/>
                    <a:pt x="11228" y="1784"/>
                    <a:pt x="11130" y="1798"/>
                  </a:cubicBezTo>
                  <a:cubicBezTo>
                    <a:pt x="10863" y="1875"/>
                    <a:pt x="10710" y="2143"/>
                    <a:pt x="10480" y="2143"/>
                  </a:cubicBezTo>
                  <a:cubicBezTo>
                    <a:pt x="10174" y="1798"/>
                    <a:pt x="10327" y="1454"/>
                    <a:pt x="9792" y="1340"/>
                  </a:cubicBezTo>
                  <a:cubicBezTo>
                    <a:pt x="9639" y="1301"/>
                    <a:pt x="9476" y="1292"/>
                    <a:pt x="9309" y="1292"/>
                  </a:cubicBezTo>
                  <a:cubicBezTo>
                    <a:pt x="9142" y="1292"/>
                    <a:pt x="8970" y="1301"/>
                    <a:pt x="8797" y="1301"/>
                  </a:cubicBezTo>
                  <a:cubicBezTo>
                    <a:pt x="7841" y="1301"/>
                    <a:pt x="7000" y="1034"/>
                    <a:pt x="6082" y="957"/>
                  </a:cubicBezTo>
                  <a:cubicBezTo>
                    <a:pt x="6044" y="955"/>
                    <a:pt x="6008" y="953"/>
                    <a:pt x="5972" y="953"/>
                  </a:cubicBezTo>
                  <a:cubicBezTo>
                    <a:pt x="5457" y="953"/>
                    <a:pt x="5088" y="1197"/>
                    <a:pt x="4552" y="1340"/>
                  </a:cubicBezTo>
                  <a:cubicBezTo>
                    <a:pt x="4438" y="1372"/>
                    <a:pt x="4296" y="1405"/>
                    <a:pt x="4159" y="1405"/>
                  </a:cubicBezTo>
                  <a:cubicBezTo>
                    <a:pt x="3974" y="1405"/>
                    <a:pt x="3798" y="1346"/>
                    <a:pt x="3711" y="1148"/>
                  </a:cubicBezTo>
                  <a:cubicBezTo>
                    <a:pt x="3558" y="881"/>
                    <a:pt x="3787" y="536"/>
                    <a:pt x="3558" y="345"/>
                  </a:cubicBezTo>
                  <a:cubicBezTo>
                    <a:pt x="3485" y="283"/>
                    <a:pt x="3398" y="260"/>
                    <a:pt x="3304" y="260"/>
                  </a:cubicBezTo>
                  <a:cubicBezTo>
                    <a:pt x="3054" y="260"/>
                    <a:pt x="2758" y="422"/>
                    <a:pt x="2563" y="422"/>
                  </a:cubicBezTo>
                  <a:cubicBezTo>
                    <a:pt x="2545" y="424"/>
                    <a:pt x="2528" y="425"/>
                    <a:pt x="2511" y="425"/>
                  </a:cubicBezTo>
                  <a:cubicBezTo>
                    <a:pt x="2210" y="425"/>
                    <a:pt x="2125" y="112"/>
                    <a:pt x="1798" y="39"/>
                  </a:cubicBezTo>
                  <a:cubicBezTo>
                    <a:pt x="1730" y="16"/>
                    <a:pt x="1624" y="0"/>
                    <a:pt x="1506"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98"/>
            <p:cNvSpPr/>
            <p:nvPr/>
          </p:nvSpPr>
          <p:spPr>
            <a:xfrm>
              <a:off x="4811550" y="2443500"/>
              <a:ext cx="793625" cy="644925"/>
            </a:xfrm>
            <a:custGeom>
              <a:avLst/>
              <a:gdLst/>
              <a:ahLst/>
              <a:cxnLst/>
              <a:rect l="l" t="t" r="r" b="b"/>
              <a:pathLst>
                <a:path w="31745" h="25797" extrusionOk="0">
                  <a:moveTo>
                    <a:pt x="17714" y="0"/>
                  </a:moveTo>
                  <a:cubicBezTo>
                    <a:pt x="17242" y="0"/>
                    <a:pt x="16794" y="242"/>
                    <a:pt x="16370" y="363"/>
                  </a:cubicBezTo>
                  <a:cubicBezTo>
                    <a:pt x="16213" y="399"/>
                    <a:pt x="16061" y="413"/>
                    <a:pt x="15913" y="413"/>
                  </a:cubicBezTo>
                  <a:cubicBezTo>
                    <a:pt x="15303" y="413"/>
                    <a:pt x="14759" y="169"/>
                    <a:pt x="14175" y="169"/>
                  </a:cubicBezTo>
                  <a:cubicBezTo>
                    <a:pt x="14142" y="169"/>
                    <a:pt x="14109" y="170"/>
                    <a:pt x="14075" y="172"/>
                  </a:cubicBezTo>
                  <a:cubicBezTo>
                    <a:pt x="13807" y="210"/>
                    <a:pt x="13540" y="286"/>
                    <a:pt x="13272" y="439"/>
                  </a:cubicBezTo>
                  <a:cubicBezTo>
                    <a:pt x="12660" y="822"/>
                    <a:pt x="12622" y="1395"/>
                    <a:pt x="12086" y="1778"/>
                  </a:cubicBezTo>
                  <a:cubicBezTo>
                    <a:pt x="11904" y="1910"/>
                    <a:pt x="11708" y="1943"/>
                    <a:pt x="11503" y="1943"/>
                  </a:cubicBezTo>
                  <a:cubicBezTo>
                    <a:pt x="11311" y="1943"/>
                    <a:pt x="11111" y="1914"/>
                    <a:pt x="10910" y="1914"/>
                  </a:cubicBezTo>
                  <a:cubicBezTo>
                    <a:pt x="10831" y="1914"/>
                    <a:pt x="10751" y="1919"/>
                    <a:pt x="10671" y="1931"/>
                  </a:cubicBezTo>
                  <a:cubicBezTo>
                    <a:pt x="10021" y="2084"/>
                    <a:pt x="9830" y="2619"/>
                    <a:pt x="9639" y="3117"/>
                  </a:cubicBezTo>
                  <a:cubicBezTo>
                    <a:pt x="9677" y="3155"/>
                    <a:pt x="9715" y="3193"/>
                    <a:pt x="9715" y="3193"/>
                  </a:cubicBezTo>
                  <a:cubicBezTo>
                    <a:pt x="9868" y="3461"/>
                    <a:pt x="9830" y="3805"/>
                    <a:pt x="9945" y="4073"/>
                  </a:cubicBezTo>
                  <a:cubicBezTo>
                    <a:pt x="10289" y="4646"/>
                    <a:pt x="10901" y="4838"/>
                    <a:pt x="10403" y="5641"/>
                  </a:cubicBezTo>
                  <a:cubicBezTo>
                    <a:pt x="9906" y="6406"/>
                    <a:pt x="8835" y="6329"/>
                    <a:pt x="8262" y="6903"/>
                  </a:cubicBezTo>
                  <a:cubicBezTo>
                    <a:pt x="7382" y="7859"/>
                    <a:pt x="8376" y="9963"/>
                    <a:pt x="8185" y="11033"/>
                  </a:cubicBezTo>
                  <a:cubicBezTo>
                    <a:pt x="7961" y="11089"/>
                    <a:pt x="7717" y="11125"/>
                    <a:pt x="7482" y="11125"/>
                  </a:cubicBezTo>
                  <a:cubicBezTo>
                    <a:pt x="7396" y="11125"/>
                    <a:pt x="7311" y="11120"/>
                    <a:pt x="7229" y="11110"/>
                  </a:cubicBezTo>
                  <a:cubicBezTo>
                    <a:pt x="6998" y="11081"/>
                    <a:pt x="6658" y="10943"/>
                    <a:pt x="6374" y="10943"/>
                  </a:cubicBezTo>
                  <a:cubicBezTo>
                    <a:pt x="6281" y="10943"/>
                    <a:pt x="6195" y="10958"/>
                    <a:pt x="6120" y="10995"/>
                  </a:cubicBezTo>
                  <a:cubicBezTo>
                    <a:pt x="5852" y="11148"/>
                    <a:pt x="5737" y="11760"/>
                    <a:pt x="5546" y="12028"/>
                  </a:cubicBezTo>
                  <a:cubicBezTo>
                    <a:pt x="5279" y="12410"/>
                    <a:pt x="4934" y="12755"/>
                    <a:pt x="4552" y="12946"/>
                  </a:cubicBezTo>
                  <a:cubicBezTo>
                    <a:pt x="4212" y="13089"/>
                    <a:pt x="3848" y="13123"/>
                    <a:pt x="3474" y="13123"/>
                  </a:cubicBezTo>
                  <a:cubicBezTo>
                    <a:pt x="3126" y="13123"/>
                    <a:pt x="2771" y="13093"/>
                    <a:pt x="2420" y="13093"/>
                  </a:cubicBezTo>
                  <a:cubicBezTo>
                    <a:pt x="2340" y="13093"/>
                    <a:pt x="2260" y="13095"/>
                    <a:pt x="2181" y="13099"/>
                  </a:cubicBezTo>
                  <a:cubicBezTo>
                    <a:pt x="1760" y="13137"/>
                    <a:pt x="1377" y="13290"/>
                    <a:pt x="995" y="13366"/>
                  </a:cubicBezTo>
                  <a:cubicBezTo>
                    <a:pt x="1339" y="14208"/>
                    <a:pt x="1569" y="15126"/>
                    <a:pt x="1760" y="15891"/>
                  </a:cubicBezTo>
                  <a:cubicBezTo>
                    <a:pt x="2066" y="17115"/>
                    <a:pt x="3290" y="17688"/>
                    <a:pt x="3328" y="19065"/>
                  </a:cubicBezTo>
                  <a:cubicBezTo>
                    <a:pt x="3366" y="20518"/>
                    <a:pt x="2219" y="20480"/>
                    <a:pt x="1301" y="21207"/>
                  </a:cubicBezTo>
                  <a:cubicBezTo>
                    <a:pt x="1" y="22163"/>
                    <a:pt x="1836" y="22622"/>
                    <a:pt x="1989" y="23769"/>
                  </a:cubicBezTo>
                  <a:cubicBezTo>
                    <a:pt x="2028" y="24267"/>
                    <a:pt x="1913" y="24802"/>
                    <a:pt x="1989" y="25299"/>
                  </a:cubicBezTo>
                  <a:cubicBezTo>
                    <a:pt x="2028" y="25490"/>
                    <a:pt x="2066" y="25643"/>
                    <a:pt x="2104" y="25796"/>
                  </a:cubicBezTo>
                  <a:cubicBezTo>
                    <a:pt x="2907" y="25682"/>
                    <a:pt x="3634" y="25452"/>
                    <a:pt x="4284" y="24955"/>
                  </a:cubicBezTo>
                  <a:cubicBezTo>
                    <a:pt x="5202" y="24190"/>
                    <a:pt x="5890" y="23387"/>
                    <a:pt x="7153" y="23043"/>
                  </a:cubicBezTo>
                  <a:cubicBezTo>
                    <a:pt x="7586" y="22934"/>
                    <a:pt x="8092" y="22863"/>
                    <a:pt x="8589" y="22863"/>
                  </a:cubicBezTo>
                  <a:cubicBezTo>
                    <a:pt x="8970" y="22863"/>
                    <a:pt x="9345" y="22905"/>
                    <a:pt x="9677" y="23004"/>
                  </a:cubicBezTo>
                  <a:cubicBezTo>
                    <a:pt x="10631" y="23323"/>
                    <a:pt x="11259" y="23935"/>
                    <a:pt x="12316" y="23935"/>
                  </a:cubicBezTo>
                  <a:cubicBezTo>
                    <a:pt x="12402" y="23935"/>
                    <a:pt x="12491" y="23931"/>
                    <a:pt x="12583" y="23922"/>
                  </a:cubicBezTo>
                  <a:cubicBezTo>
                    <a:pt x="13619" y="23825"/>
                    <a:pt x="14436" y="23290"/>
                    <a:pt x="15427" y="23290"/>
                  </a:cubicBezTo>
                  <a:cubicBezTo>
                    <a:pt x="15608" y="23290"/>
                    <a:pt x="15793" y="23308"/>
                    <a:pt x="15987" y="23349"/>
                  </a:cubicBezTo>
                  <a:cubicBezTo>
                    <a:pt x="16676" y="23540"/>
                    <a:pt x="17020" y="23846"/>
                    <a:pt x="17785" y="23846"/>
                  </a:cubicBezTo>
                  <a:cubicBezTo>
                    <a:pt x="18034" y="23846"/>
                    <a:pt x="18282" y="23855"/>
                    <a:pt x="18531" y="23855"/>
                  </a:cubicBezTo>
                  <a:cubicBezTo>
                    <a:pt x="18779" y="23855"/>
                    <a:pt x="19028" y="23846"/>
                    <a:pt x="19277" y="23808"/>
                  </a:cubicBezTo>
                  <a:cubicBezTo>
                    <a:pt x="19694" y="23733"/>
                    <a:pt x="20076" y="23699"/>
                    <a:pt x="20453" y="23699"/>
                  </a:cubicBezTo>
                  <a:cubicBezTo>
                    <a:pt x="21044" y="23699"/>
                    <a:pt x="21621" y="23782"/>
                    <a:pt x="22298" y="23922"/>
                  </a:cubicBezTo>
                  <a:cubicBezTo>
                    <a:pt x="22984" y="24045"/>
                    <a:pt x="24047" y="24403"/>
                    <a:pt x="24974" y="24403"/>
                  </a:cubicBezTo>
                  <a:cubicBezTo>
                    <a:pt x="25493" y="24403"/>
                    <a:pt x="25970" y="24290"/>
                    <a:pt x="26314" y="23961"/>
                  </a:cubicBezTo>
                  <a:cubicBezTo>
                    <a:pt x="27155" y="23119"/>
                    <a:pt x="26352" y="21895"/>
                    <a:pt x="27232" y="21092"/>
                  </a:cubicBezTo>
                  <a:cubicBezTo>
                    <a:pt x="27997" y="20365"/>
                    <a:pt x="29794" y="20595"/>
                    <a:pt x="29871" y="19333"/>
                  </a:cubicBezTo>
                  <a:cubicBezTo>
                    <a:pt x="29871" y="19333"/>
                    <a:pt x="29871" y="19295"/>
                    <a:pt x="29909" y="19256"/>
                  </a:cubicBezTo>
                  <a:cubicBezTo>
                    <a:pt x="29909" y="18568"/>
                    <a:pt x="29373" y="17115"/>
                    <a:pt x="29067" y="16541"/>
                  </a:cubicBezTo>
                  <a:cubicBezTo>
                    <a:pt x="28570" y="15623"/>
                    <a:pt x="27385" y="15088"/>
                    <a:pt x="27844" y="13902"/>
                  </a:cubicBezTo>
                  <a:cubicBezTo>
                    <a:pt x="27909" y="13893"/>
                    <a:pt x="27973" y="13888"/>
                    <a:pt x="28036" y="13888"/>
                  </a:cubicBezTo>
                  <a:cubicBezTo>
                    <a:pt x="28705" y="13888"/>
                    <a:pt x="29254" y="14367"/>
                    <a:pt x="29929" y="14367"/>
                  </a:cubicBezTo>
                  <a:cubicBezTo>
                    <a:pt x="29973" y="14367"/>
                    <a:pt x="30017" y="14365"/>
                    <a:pt x="30062" y="14361"/>
                  </a:cubicBezTo>
                  <a:cubicBezTo>
                    <a:pt x="30903" y="14284"/>
                    <a:pt x="31247" y="13405"/>
                    <a:pt x="31400" y="12602"/>
                  </a:cubicBezTo>
                  <a:cubicBezTo>
                    <a:pt x="31745" y="10575"/>
                    <a:pt x="29526" y="10957"/>
                    <a:pt x="28532" y="10230"/>
                  </a:cubicBezTo>
                  <a:cubicBezTo>
                    <a:pt x="28226" y="10001"/>
                    <a:pt x="28188" y="9733"/>
                    <a:pt x="27767" y="9542"/>
                  </a:cubicBezTo>
                  <a:cubicBezTo>
                    <a:pt x="27499" y="9427"/>
                    <a:pt x="27193" y="9427"/>
                    <a:pt x="26887" y="9274"/>
                  </a:cubicBezTo>
                  <a:cubicBezTo>
                    <a:pt x="26199" y="8968"/>
                    <a:pt x="26046" y="8394"/>
                    <a:pt x="25625" y="7783"/>
                  </a:cubicBezTo>
                  <a:cubicBezTo>
                    <a:pt x="25166" y="7132"/>
                    <a:pt x="23751" y="7018"/>
                    <a:pt x="23484" y="6482"/>
                  </a:cubicBezTo>
                  <a:cubicBezTo>
                    <a:pt x="23178" y="5870"/>
                    <a:pt x="24440" y="4876"/>
                    <a:pt x="24363" y="4073"/>
                  </a:cubicBezTo>
                  <a:cubicBezTo>
                    <a:pt x="24325" y="3575"/>
                    <a:pt x="23828" y="3193"/>
                    <a:pt x="23637" y="2658"/>
                  </a:cubicBezTo>
                  <a:cubicBezTo>
                    <a:pt x="23407" y="2046"/>
                    <a:pt x="23445" y="1701"/>
                    <a:pt x="22910" y="1242"/>
                  </a:cubicBezTo>
                  <a:cubicBezTo>
                    <a:pt x="22451" y="860"/>
                    <a:pt x="21954" y="554"/>
                    <a:pt x="21380" y="439"/>
                  </a:cubicBezTo>
                  <a:cubicBezTo>
                    <a:pt x="21263" y="412"/>
                    <a:pt x="21156" y="400"/>
                    <a:pt x="21055" y="400"/>
                  </a:cubicBezTo>
                  <a:cubicBezTo>
                    <a:pt x="20596" y="400"/>
                    <a:pt x="20269" y="637"/>
                    <a:pt x="19735" y="669"/>
                  </a:cubicBezTo>
                  <a:cubicBezTo>
                    <a:pt x="19707" y="670"/>
                    <a:pt x="19680" y="671"/>
                    <a:pt x="19653" y="671"/>
                  </a:cubicBezTo>
                  <a:cubicBezTo>
                    <a:pt x="18950" y="671"/>
                    <a:pt x="18680" y="204"/>
                    <a:pt x="18091" y="57"/>
                  </a:cubicBezTo>
                  <a:cubicBezTo>
                    <a:pt x="17964" y="17"/>
                    <a:pt x="17838" y="0"/>
                    <a:pt x="17714"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98"/>
            <p:cNvSpPr/>
            <p:nvPr/>
          </p:nvSpPr>
          <p:spPr>
            <a:xfrm>
              <a:off x="4925325" y="4706675"/>
              <a:ext cx="168325" cy="136850"/>
            </a:xfrm>
            <a:custGeom>
              <a:avLst/>
              <a:gdLst/>
              <a:ahLst/>
              <a:cxnLst/>
              <a:rect l="l" t="t" r="r" b="b"/>
              <a:pathLst>
                <a:path w="6733" h="5474" extrusionOk="0">
                  <a:moveTo>
                    <a:pt x="804" y="1"/>
                  </a:moveTo>
                  <a:cubicBezTo>
                    <a:pt x="710" y="1"/>
                    <a:pt x="609" y="9"/>
                    <a:pt x="498" y="20"/>
                  </a:cubicBezTo>
                  <a:cubicBezTo>
                    <a:pt x="230" y="20"/>
                    <a:pt x="1" y="402"/>
                    <a:pt x="77" y="632"/>
                  </a:cubicBezTo>
                  <a:cubicBezTo>
                    <a:pt x="154" y="1091"/>
                    <a:pt x="728" y="861"/>
                    <a:pt x="1072" y="1014"/>
                  </a:cubicBezTo>
                  <a:cubicBezTo>
                    <a:pt x="1569" y="1244"/>
                    <a:pt x="1531" y="1932"/>
                    <a:pt x="2066" y="2238"/>
                  </a:cubicBezTo>
                  <a:cubicBezTo>
                    <a:pt x="2487" y="2506"/>
                    <a:pt x="2755" y="3003"/>
                    <a:pt x="3290" y="3118"/>
                  </a:cubicBezTo>
                  <a:cubicBezTo>
                    <a:pt x="4017" y="3233"/>
                    <a:pt x="4323" y="2965"/>
                    <a:pt x="4629" y="3768"/>
                  </a:cubicBezTo>
                  <a:cubicBezTo>
                    <a:pt x="4820" y="4265"/>
                    <a:pt x="5126" y="4686"/>
                    <a:pt x="5508" y="5107"/>
                  </a:cubicBezTo>
                  <a:cubicBezTo>
                    <a:pt x="5643" y="5264"/>
                    <a:pt x="6040" y="5473"/>
                    <a:pt x="6346" y="5473"/>
                  </a:cubicBezTo>
                  <a:cubicBezTo>
                    <a:pt x="6562" y="5473"/>
                    <a:pt x="6732" y="5369"/>
                    <a:pt x="6732" y="5068"/>
                  </a:cubicBezTo>
                  <a:cubicBezTo>
                    <a:pt x="6732" y="4686"/>
                    <a:pt x="6273" y="4609"/>
                    <a:pt x="6044" y="4418"/>
                  </a:cubicBezTo>
                  <a:cubicBezTo>
                    <a:pt x="5814" y="4227"/>
                    <a:pt x="5585" y="3921"/>
                    <a:pt x="5432" y="3692"/>
                  </a:cubicBezTo>
                  <a:cubicBezTo>
                    <a:pt x="5202" y="3347"/>
                    <a:pt x="5088" y="3041"/>
                    <a:pt x="5088" y="2659"/>
                  </a:cubicBezTo>
                  <a:cubicBezTo>
                    <a:pt x="5088" y="2238"/>
                    <a:pt x="5049" y="1894"/>
                    <a:pt x="4590" y="1779"/>
                  </a:cubicBezTo>
                  <a:cubicBezTo>
                    <a:pt x="4208" y="1665"/>
                    <a:pt x="3825" y="1741"/>
                    <a:pt x="3443" y="1588"/>
                  </a:cubicBezTo>
                  <a:cubicBezTo>
                    <a:pt x="2984" y="1397"/>
                    <a:pt x="2716" y="1129"/>
                    <a:pt x="2372" y="861"/>
                  </a:cubicBezTo>
                  <a:cubicBezTo>
                    <a:pt x="2181" y="708"/>
                    <a:pt x="1951" y="708"/>
                    <a:pt x="1722" y="555"/>
                  </a:cubicBezTo>
                  <a:cubicBezTo>
                    <a:pt x="1531" y="441"/>
                    <a:pt x="1569" y="364"/>
                    <a:pt x="1378" y="211"/>
                  </a:cubicBezTo>
                  <a:cubicBezTo>
                    <a:pt x="1215" y="48"/>
                    <a:pt x="1033" y="1"/>
                    <a:pt x="804"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98"/>
            <p:cNvSpPr/>
            <p:nvPr/>
          </p:nvSpPr>
          <p:spPr>
            <a:xfrm>
              <a:off x="4916725" y="5065575"/>
              <a:ext cx="44000" cy="48025"/>
            </a:xfrm>
            <a:custGeom>
              <a:avLst/>
              <a:gdLst/>
              <a:ahLst/>
              <a:cxnLst/>
              <a:rect l="l" t="t" r="r" b="b"/>
              <a:pathLst>
                <a:path w="1760" h="1921" extrusionOk="0">
                  <a:moveTo>
                    <a:pt x="251" y="0"/>
                  </a:moveTo>
                  <a:cubicBezTo>
                    <a:pt x="194" y="0"/>
                    <a:pt x="136" y="2"/>
                    <a:pt x="77" y="6"/>
                  </a:cubicBezTo>
                  <a:cubicBezTo>
                    <a:pt x="39" y="121"/>
                    <a:pt x="1" y="389"/>
                    <a:pt x="39" y="542"/>
                  </a:cubicBezTo>
                  <a:cubicBezTo>
                    <a:pt x="115" y="848"/>
                    <a:pt x="307" y="848"/>
                    <a:pt x="460" y="1039"/>
                  </a:cubicBezTo>
                  <a:cubicBezTo>
                    <a:pt x="689" y="1307"/>
                    <a:pt x="498" y="1842"/>
                    <a:pt x="957" y="1919"/>
                  </a:cubicBezTo>
                  <a:cubicBezTo>
                    <a:pt x="975" y="1920"/>
                    <a:pt x="992" y="1921"/>
                    <a:pt x="1009" y="1921"/>
                  </a:cubicBezTo>
                  <a:cubicBezTo>
                    <a:pt x="1378" y="1921"/>
                    <a:pt x="1381" y="1525"/>
                    <a:pt x="1454" y="1268"/>
                  </a:cubicBezTo>
                  <a:cubicBezTo>
                    <a:pt x="1569" y="924"/>
                    <a:pt x="1760" y="733"/>
                    <a:pt x="1454" y="389"/>
                  </a:cubicBezTo>
                  <a:cubicBezTo>
                    <a:pt x="1214" y="148"/>
                    <a:pt x="757" y="0"/>
                    <a:pt x="251"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98"/>
            <p:cNvSpPr/>
            <p:nvPr/>
          </p:nvSpPr>
          <p:spPr>
            <a:xfrm>
              <a:off x="4624150" y="4333150"/>
              <a:ext cx="669325" cy="545475"/>
            </a:xfrm>
            <a:custGeom>
              <a:avLst/>
              <a:gdLst/>
              <a:ahLst/>
              <a:cxnLst/>
              <a:rect l="l" t="t" r="r" b="b"/>
              <a:pathLst>
                <a:path w="26773" h="21819" extrusionOk="0">
                  <a:moveTo>
                    <a:pt x="24519" y="1"/>
                  </a:moveTo>
                  <a:cubicBezTo>
                    <a:pt x="24504" y="1"/>
                    <a:pt x="24491" y="3"/>
                    <a:pt x="24478" y="7"/>
                  </a:cubicBezTo>
                  <a:cubicBezTo>
                    <a:pt x="24095" y="83"/>
                    <a:pt x="24707" y="1345"/>
                    <a:pt x="24707" y="1651"/>
                  </a:cubicBezTo>
                  <a:cubicBezTo>
                    <a:pt x="24707" y="1996"/>
                    <a:pt x="24593" y="2034"/>
                    <a:pt x="24248" y="2034"/>
                  </a:cubicBezTo>
                  <a:cubicBezTo>
                    <a:pt x="23981" y="2034"/>
                    <a:pt x="23713" y="2072"/>
                    <a:pt x="23445" y="2187"/>
                  </a:cubicBezTo>
                  <a:cubicBezTo>
                    <a:pt x="22885" y="2373"/>
                    <a:pt x="22213" y="2616"/>
                    <a:pt x="21586" y="2616"/>
                  </a:cubicBezTo>
                  <a:cubicBezTo>
                    <a:pt x="21313" y="2616"/>
                    <a:pt x="21049" y="2570"/>
                    <a:pt x="20806" y="2455"/>
                  </a:cubicBezTo>
                  <a:cubicBezTo>
                    <a:pt x="20350" y="2244"/>
                    <a:pt x="20119" y="1872"/>
                    <a:pt x="19640" y="1872"/>
                  </a:cubicBezTo>
                  <a:cubicBezTo>
                    <a:pt x="19597" y="1872"/>
                    <a:pt x="19553" y="1875"/>
                    <a:pt x="19506" y="1881"/>
                  </a:cubicBezTo>
                  <a:cubicBezTo>
                    <a:pt x="19337" y="1905"/>
                    <a:pt x="19183" y="1975"/>
                    <a:pt x="19025" y="1975"/>
                  </a:cubicBezTo>
                  <a:cubicBezTo>
                    <a:pt x="18933" y="1975"/>
                    <a:pt x="18839" y="1951"/>
                    <a:pt x="18741" y="1881"/>
                  </a:cubicBezTo>
                  <a:cubicBezTo>
                    <a:pt x="18626" y="1766"/>
                    <a:pt x="18550" y="1575"/>
                    <a:pt x="18435" y="1460"/>
                  </a:cubicBezTo>
                  <a:cubicBezTo>
                    <a:pt x="18180" y="1256"/>
                    <a:pt x="17585" y="1103"/>
                    <a:pt x="17092" y="1103"/>
                  </a:cubicBezTo>
                  <a:cubicBezTo>
                    <a:pt x="16846" y="1103"/>
                    <a:pt x="16625" y="1141"/>
                    <a:pt x="16484" y="1231"/>
                  </a:cubicBezTo>
                  <a:cubicBezTo>
                    <a:pt x="16255" y="1345"/>
                    <a:pt x="16217" y="1613"/>
                    <a:pt x="16025" y="1728"/>
                  </a:cubicBezTo>
                  <a:cubicBezTo>
                    <a:pt x="15796" y="1804"/>
                    <a:pt x="15566" y="1804"/>
                    <a:pt x="15375" y="1919"/>
                  </a:cubicBezTo>
                  <a:cubicBezTo>
                    <a:pt x="14993" y="2078"/>
                    <a:pt x="14637" y="2424"/>
                    <a:pt x="14241" y="2424"/>
                  </a:cubicBezTo>
                  <a:cubicBezTo>
                    <a:pt x="14162" y="2424"/>
                    <a:pt x="14081" y="2410"/>
                    <a:pt x="13998" y="2378"/>
                  </a:cubicBezTo>
                  <a:cubicBezTo>
                    <a:pt x="13501" y="2187"/>
                    <a:pt x="13042" y="1766"/>
                    <a:pt x="12469" y="1728"/>
                  </a:cubicBezTo>
                  <a:cubicBezTo>
                    <a:pt x="12379" y="1715"/>
                    <a:pt x="12286" y="1711"/>
                    <a:pt x="12191" y="1711"/>
                  </a:cubicBezTo>
                  <a:cubicBezTo>
                    <a:pt x="12001" y="1711"/>
                    <a:pt x="11806" y="1728"/>
                    <a:pt x="11627" y="1728"/>
                  </a:cubicBezTo>
                  <a:lnTo>
                    <a:pt x="11359" y="1728"/>
                  </a:lnTo>
                  <a:cubicBezTo>
                    <a:pt x="11130" y="2225"/>
                    <a:pt x="10824" y="2646"/>
                    <a:pt x="10824" y="3181"/>
                  </a:cubicBezTo>
                  <a:cubicBezTo>
                    <a:pt x="10824" y="4023"/>
                    <a:pt x="9791" y="4099"/>
                    <a:pt x="9141" y="4099"/>
                  </a:cubicBezTo>
                  <a:cubicBezTo>
                    <a:pt x="8720" y="4099"/>
                    <a:pt x="8414" y="3984"/>
                    <a:pt x="8032" y="3946"/>
                  </a:cubicBezTo>
                  <a:cubicBezTo>
                    <a:pt x="7980" y="3936"/>
                    <a:pt x="7929" y="3931"/>
                    <a:pt x="7879" y="3931"/>
                  </a:cubicBezTo>
                  <a:cubicBezTo>
                    <a:pt x="7557" y="3931"/>
                    <a:pt x="7264" y="4125"/>
                    <a:pt x="6999" y="4290"/>
                  </a:cubicBezTo>
                  <a:cubicBezTo>
                    <a:pt x="6655" y="4558"/>
                    <a:pt x="6426" y="4864"/>
                    <a:pt x="6005" y="4979"/>
                  </a:cubicBezTo>
                  <a:cubicBezTo>
                    <a:pt x="5699" y="5055"/>
                    <a:pt x="5278" y="5017"/>
                    <a:pt x="4972" y="5093"/>
                  </a:cubicBezTo>
                  <a:cubicBezTo>
                    <a:pt x="4628" y="5208"/>
                    <a:pt x="4399" y="5514"/>
                    <a:pt x="3978" y="5591"/>
                  </a:cubicBezTo>
                  <a:cubicBezTo>
                    <a:pt x="3748" y="5667"/>
                    <a:pt x="3519" y="5744"/>
                    <a:pt x="3251" y="5820"/>
                  </a:cubicBezTo>
                  <a:cubicBezTo>
                    <a:pt x="3519" y="6126"/>
                    <a:pt x="3596" y="6547"/>
                    <a:pt x="3557" y="6929"/>
                  </a:cubicBezTo>
                  <a:cubicBezTo>
                    <a:pt x="3443" y="7503"/>
                    <a:pt x="2945" y="7694"/>
                    <a:pt x="2601" y="8077"/>
                  </a:cubicBezTo>
                  <a:cubicBezTo>
                    <a:pt x="2104" y="8612"/>
                    <a:pt x="2333" y="9454"/>
                    <a:pt x="1645" y="9836"/>
                  </a:cubicBezTo>
                  <a:cubicBezTo>
                    <a:pt x="1415" y="9989"/>
                    <a:pt x="1148" y="10027"/>
                    <a:pt x="880" y="10142"/>
                  </a:cubicBezTo>
                  <a:cubicBezTo>
                    <a:pt x="574" y="10295"/>
                    <a:pt x="574" y="10410"/>
                    <a:pt x="498" y="10754"/>
                  </a:cubicBezTo>
                  <a:cubicBezTo>
                    <a:pt x="421" y="11136"/>
                    <a:pt x="345" y="11557"/>
                    <a:pt x="0" y="11672"/>
                  </a:cubicBezTo>
                  <a:cubicBezTo>
                    <a:pt x="0" y="11825"/>
                    <a:pt x="0" y="12016"/>
                    <a:pt x="39" y="12169"/>
                  </a:cubicBezTo>
                  <a:cubicBezTo>
                    <a:pt x="153" y="12819"/>
                    <a:pt x="574" y="13355"/>
                    <a:pt x="880" y="13928"/>
                  </a:cubicBezTo>
                  <a:cubicBezTo>
                    <a:pt x="1110" y="14311"/>
                    <a:pt x="1224" y="14693"/>
                    <a:pt x="1645" y="14923"/>
                  </a:cubicBezTo>
                  <a:cubicBezTo>
                    <a:pt x="1911" y="15089"/>
                    <a:pt x="2294" y="15198"/>
                    <a:pt x="2641" y="15198"/>
                  </a:cubicBezTo>
                  <a:cubicBezTo>
                    <a:pt x="2692" y="15198"/>
                    <a:pt x="2743" y="15195"/>
                    <a:pt x="2792" y="15190"/>
                  </a:cubicBezTo>
                  <a:cubicBezTo>
                    <a:pt x="3007" y="15190"/>
                    <a:pt x="3221" y="15141"/>
                    <a:pt x="3435" y="15141"/>
                  </a:cubicBezTo>
                  <a:cubicBezTo>
                    <a:pt x="3488" y="15141"/>
                    <a:pt x="3542" y="15145"/>
                    <a:pt x="3596" y="15152"/>
                  </a:cubicBezTo>
                  <a:cubicBezTo>
                    <a:pt x="3787" y="15152"/>
                    <a:pt x="4169" y="15267"/>
                    <a:pt x="4093" y="15535"/>
                  </a:cubicBezTo>
                  <a:cubicBezTo>
                    <a:pt x="4016" y="15726"/>
                    <a:pt x="3748" y="15688"/>
                    <a:pt x="3557" y="15726"/>
                  </a:cubicBezTo>
                  <a:cubicBezTo>
                    <a:pt x="3443" y="15726"/>
                    <a:pt x="3098" y="15764"/>
                    <a:pt x="3022" y="15841"/>
                  </a:cubicBezTo>
                  <a:cubicBezTo>
                    <a:pt x="2907" y="15994"/>
                    <a:pt x="3022" y="16376"/>
                    <a:pt x="3060" y="16567"/>
                  </a:cubicBezTo>
                  <a:cubicBezTo>
                    <a:pt x="3251" y="17141"/>
                    <a:pt x="3825" y="17370"/>
                    <a:pt x="4016" y="17944"/>
                  </a:cubicBezTo>
                  <a:cubicBezTo>
                    <a:pt x="4131" y="18250"/>
                    <a:pt x="4093" y="18709"/>
                    <a:pt x="4322" y="18939"/>
                  </a:cubicBezTo>
                  <a:cubicBezTo>
                    <a:pt x="4427" y="19029"/>
                    <a:pt x="4562" y="19060"/>
                    <a:pt x="4705" y="19060"/>
                  </a:cubicBezTo>
                  <a:cubicBezTo>
                    <a:pt x="4927" y="19060"/>
                    <a:pt x="5169" y="18985"/>
                    <a:pt x="5355" y="18939"/>
                  </a:cubicBezTo>
                  <a:cubicBezTo>
                    <a:pt x="5890" y="18786"/>
                    <a:pt x="6426" y="18556"/>
                    <a:pt x="6999" y="18480"/>
                  </a:cubicBezTo>
                  <a:cubicBezTo>
                    <a:pt x="7129" y="18465"/>
                    <a:pt x="7262" y="18460"/>
                    <a:pt x="7396" y="18460"/>
                  </a:cubicBezTo>
                  <a:cubicBezTo>
                    <a:pt x="7681" y="18460"/>
                    <a:pt x="7974" y="18482"/>
                    <a:pt x="8265" y="18482"/>
                  </a:cubicBezTo>
                  <a:cubicBezTo>
                    <a:pt x="8563" y="18482"/>
                    <a:pt x="8858" y="18459"/>
                    <a:pt x="9141" y="18365"/>
                  </a:cubicBezTo>
                  <a:cubicBezTo>
                    <a:pt x="9229" y="18333"/>
                    <a:pt x="9299" y="18319"/>
                    <a:pt x="9358" y="18319"/>
                  </a:cubicBezTo>
                  <a:cubicBezTo>
                    <a:pt x="9579" y="18319"/>
                    <a:pt x="9642" y="18512"/>
                    <a:pt x="9944" y="18633"/>
                  </a:cubicBezTo>
                  <a:cubicBezTo>
                    <a:pt x="10000" y="18657"/>
                    <a:pt x="10053" y="18667"/>
                    <a:pt x="10105" y="18667"/>
                  </a:cubicBezTo>
                  <a:cubicBezTo>
                    <a:pt x="10303" y="18667"/>
                    <a:pt x="10476" y="18524"/>
                    <a:pt x="10644" y="18524"/>
                  </a:cubicBezTo>
                  <a:cubicBezTo>
                    <a:pt x="10704" y="18524"/>
                    <a:pt x="10764" y="18543"/>
                    <a:pt x="10824" y="18594"/>
                  </a:cubicBezTo>
                  <a:cubicBezTo>
                    <a:pt x="11053" y="18747"/>
                    <a:pt x="11130" y="19053"/>
                    <a:pt x="11359" y="19206"/>
                  </a:cubicBezTo>
                  <a:cubicBezTo>
                    <a:pt x="11589" y="19359"/>
                    <a:pt x="11780" y="19436"/>
                    <a:pt x="12048" y="19474"/>
                  </a:cubicBezTo>
                  <a:cubicBezTo>
                    <a:pt x="12105" y="19474"/>
                    <a:pt x="12354" y="19445"/>
                    <a:pt x="12583" y="19445"/>
                  </a:cubicBezTo>
                  <a:cubicBezTo>
                    <a:pt x="12813" y="19445"/>
                    <a:pt x="13023" y="19474"/>
                    <a:pt x="13004" y="19589"/>
                  </a:cubicBezTo>
                  <a:cubicBezTo>
                    <a:pt x="13004" y="19818"/>
                    <a:pt x="12239" y="19933"/>
                    <a:pt x="12124" y="20162"/>
                  </a:cubicBezTo>
                  <a:cubicBezTo>
                    <a:pt x="11971" y="20430"/>
                    <a:pt x="12201" y="20698"/>
                    <a:pt x="12469" y="20736"/>
                  </a:cubicBezTo>
                  <a:cubicBezTo>
                    <a:pt x="12544" y="20753"/>
                    <a:pt x="12621" y="20760"/>
                    <a:pt x="12700" y="20760"/>
                  </a:cubicBezTo>
                  <a:cubicBezTo>
                    <a:pt x="12979" y="20760"/>
                    <a:pt x="13271" y="20664"/>
                    <a:pt x="13539" y="20545"/>
                  </a:cubicBezTo>
                  <a:cubicBezTo>
                    <a:pt x="13699" y="20492"/>
                    <a:pt x="13859" y="20420"/>
                    <a:pt x="14032" y="20420"/>
                  </a:cubicBezTo>
                  <a:cubicBezTo>
                    <a:pt x="14107" y="20420"/>
                    <a:pt x="14185" y="20434"/>
                    <a:pt x="14266" y="20468"/>
                  </a:cubicBezTo>
                  <a:cubicBezTo>
                    <a:pt x="14534" y="20583"/>
                    <a:pt x="14649" y="20851"/>
                    <a:pt x="14802" y="21042"/>
                  </a:cubicBezTo>
                  <a:cubicBezTo>
                    <a:pt x="15055" y="21296"/>
                    <a:pt x="15763" y="21818"/>
                    <a:pt x="16177" y="21818"/>
                  </a:cubicBezTo>
                  <a:cubicBezTo>
                    <a:pt x="16388" y="21818"/>
                    <a:pt x="16523" y="21683"/>
                    <a:pt x="16484" y="21310"/>
                  </a:cubicBezTo>
                  <a:cubicBezTo>
                    <a:pt x="16408" y="20545"/>
                    <a:pt x="16217" y="19856"/>
                    <a:pt x="15758" y="19245"/>
                  </a:cubicBezTo>
                  <a:cubicBezTo>
                    <a:pt x="15261" y="18594"/>
                    <a:pt x="14419" y="18135"/>
                    <a:pt x="13654" y="17791"/>
                  </a:cubicBezTo>
                  <a:cubicBezTo>
                    <a:pt x="13386" y="17638"/>
                    <a:pt x="13119" y="17523"/>
                    <a:pt x="12928" y="17256"/>
                  </a:cubicBezTo>
                  <a:cubicBezTo>
                    <a:pt x="12775" y="17064"/>
                    <a:pt x="12698" y="16835"/>
                    <a:pt x="12545" y="16682"/>
                  </a:cubicBezTo>
                  <a:cubicBezTo>
                    <a:pt x="12316" y="16414"/>
                    <a:pt x="12086" y="16338"/>
                    <a:pt x="11780" y="16300"/>
                  </a:cubicBezTo>
                  <a:cubicBezTo>
                    <a:pt x="11474" y="16261"/>
                    <a:pt x="10671" y="16261"/>
                    <a:pt x="10480" y="15994"/>
                  </a:cubicBezTo>
                  <a:cubicBezTo>
                    <a:pt x="10174" y="15573"/>
                    <a:pt x="10862" y="15535"/>
                    <a:pt x="11092" y="15496"/>
                  </a:cubicBezTo>
                  <a:cubicBezTo>
                    <a:pt x="11704" y="15420"/>
                    <a:pt x="11933" y="14999"/>
                    <a:pt x="11665" y="14464"/>
                  </a:cubicBezTo>
                  <a:cubicBezTo>
                    <a:pt x="11512" y="14120"/>
                    <a:pt x="10786" y="13890"/>
                    <a:pt x="11283" y="13508"/>
                  </a:cubicBezTo>
                  <a:cubicBezTo>
                    <a:pt x="11451" y="13361"/>
                    <a:pt x="11665" y="13271"/>
                    <a:pt x="11881" y="13271"/>
                  </a:cubicBezTo>
                  <a:cubicBezTo>
                    <a:pt x="12058" y="13271"/>
                    <a:pt x="12237" y="13331"/>
                    <a:pt x="12392" y="13469"/>
                  </a:cubicBezTo>
                  <a:cubicBezTo>
                    <a:pt x="12610" y="13651"/>
                    <a:pt x="12758" y="14278"/>
                    <a:pt x="13131" y="14278"/>
                  </a:cubicBezTo>
                  <a:cubicBezTo>
                    <a:pt x="13152" y="14278"/>
                    <a:pt x="13173" y="14277"/>
                    <a:pt x="13195" y="14273"/>
                  </a:cubicBezTo>
                  <a:cubicBezTo>
                    <a:pt x="13233" y="13967"/>
                    <a:pt x="13233" y="13469"/>
                    <a:pt x="13042" y="13240"/>
                  </a:cubicBezTo>
                  <a:cubicBezTo>
                    <a:pt x="12889" y="13087"/>
                    <a:pt x="12851" y="12819"/>
                    <a:pt x="12736" y="12628"/>
                  </a:cubicBezTo>
                  <a:cubicBezTo>
                    <a:pt x="12583" y="12322"/>
                    <a:pt x="12392" y="12131"/>
                    <a:pt x="12086" y="11978"/>
                  </a:cubicBezTo>
                  <a:cubicBezTo>
                    <a:pt x="11627" y="11787"/>
                    <a:pt x="11512" y="11634"/>
                    <a:pt x="11436" y="11175"/>
                  </a:cubicBezTo>
                  <a:cubicBezTo>
                    <a:pt x="11398" y="11022"/>
                    <a:pt x="11436" y="10792"/>
                    <a:pt x="11398" y="10639"/>
                  </a:cubicBezTo>
                  <a:cubicBezTo>
                    <a:pt x="11245" y="10333"/>
                    <a:pt x="10709" y="10257"/>
                    <a:pt x="10480" y="10065"/>
                  </a:cubicBezTo>
                  <a:cubicBezTo>
                    <a:pt x="10289" y="9874"/>
                    <a:pt x="10097" y="9492"/>
                    <a:pt x="10059" y="9224"/>
                  </a:cubicBezTo>
                  <a:cubicBezTo>
                    <a:pt x="10021" y="8956"/>
                    <a:pt x="10136" y="8689"/>
                    <a:pt x="10174" y="8421"/>
                  </a:cubicBezTo>
                  <a:cubicBezTo>
                    <a:pt x="10174" y="8115"/>
                    <a:pt x="10174" y="7847"/>
                    <a:pt x="9983" y="7579"/>
                  </a:cubicBezTo>
                  <a:cubicBezTo>
                    <a:pt x="9631" y="7005"/>
                    <a:pt x="10293" y="6350"/>
                    <a:pt x="10922" y="6350"/>
                  </a:cubicBezTo>
                  <a:cubicBezTo>
                    <a:pt x="11046" y="6350"/>
                    <a:pt x="11169" y="6375"/>
                    <a:pt x="11283" y="6432"/>
                  </a:cubicBezTo>
                  <a:cubicBezTo>
                    <a:pt x="11283" y="6738"/>
                    <a:pt x="11168" y="6968"/>
                    <a:pt x="11092" y="7274"/>
                  </a:cubicBezTo>
                  <a:cubicBezTo>
                    <a:pt x="11015" y="7732"/>
                    <a:pt x="11398" y="7962"/>
                    <a:pt x="11780" y="8153"/>
                  </a:cubicBezTo>
                  <a:cubicBezTo>
                    <a:pt x="12124" y="8306"/>
                    <a:pt x="12392" y="8459"/>
                    <a:pt x="12775" y="8459"/>
                  </a:cubicBezTo>
                  <a:cubicBezTo>
                    <a:pt x="13195" y="8459"/>
                    <a:pt x="13578" y="8306"/>
                    <a:pt x="13998" y="8268"/>
                  </a:cubicBezTo>
                  <a:cubicBezTo>
                    <a:pt x="14534" y="8153"/>
                    <a:pt x="15108" y="7809"/>
                    <a:pt x="15069" y="7159"/>
                  </a:cubicBezTo>
                  <a:cubicBezTo>
                    <a:pt x="15069" y="6968"/>
                    <a:pt x="14993" y="6662"/>
                    <a:pt x="14955" y="6470"/>
                  </a:cubicBezTo>
                  <a:cubicBezTo>
                    <a:pt x="14878" y="6317"/>
                    <a:pt x="14687" y="6241"/>
                    <a:pt x="14610" y="6088"/>
                  </a:cubicBezTo>
                  <a:cubicBezTo>
                    <a:pt x="14419" y="5705"/>
                    <a:pt x="14572" y="5361"/>
                    <a:pt x="14993" y="5323"/>
                  </a:cubicBezTo>
                  <a:cubicBezTo>
                    <a:pt x="15009" y="5322"/>
                    <a:pt x="15024" y="5321"/>
                    <a:pt x="15040" y="5321"/>
                  </a:cubicBezTo>
                  <a:cubicBezTo>
                    <a:pt x="15419" y="5321"/>
                    <a:pt x="15723" y="5695"/>
                    <a:pt x="16087" y="5695"/>
                  </a:cubicBezTo>
                  <a:cubicBezTo>
                    <a:pt x="16141" y="5695"/>
                    <a:pt x="16197" y="5686"/>
                    <a:pt x="16255" y="5667"/>
                  </a:cubicBezTo>
                  <a:cubicBezTo>
                    <a:pt x="16714" y="5476"/>
                    <a:pt x="16829" y="4749"/>
                    <a:pt x="17326" y="4520"/>
                  </a:cubicBezTo>
                  <a:cubicBezTo>
                    <a:pt x="17438" y="4482"/>
                    <a:pt x="17536" y="4467"/>
                    <a:pt x="17625" y="4467"/>
                  </a:cubicBezTo>
                  <a:cubicBezTo>
                    <a:pt x="17988" y="4467"/>
                    <a:pt x="18196" y="4726"/>
                    <a:pt x="18626" y="4788"/>
                  </a:cubicBezTo>
                  <a:cubicBezTo>
                    <a:pt x="18647" y="4789"/>
                    <a:pt x="18668" y="4790"/>
                    <a:pt x="18688" y="4790"/>
                  </a:cubicBezTo>
                  <a:cubicBezTo>
                    <a:pt x="19174" y="4790"/>
                    <a:pt x="19334" y="4362"/>
                    <a:pt x="19812" y="4252"/>
                  </a:cubicBezTo>
                  <a:cubicBezTo>
                    <a:pt x="19857" y="4244"/>
                    <a:pt x="19905" y="4240"/>
                    <a:pt x="19955" y="4240"/>
                  </a:cubicBezTo>
                  <a:cubicBezTo>
                    <a:pt x="20369" y="4240"/>
                    <a:pt x="20924" y="4502"/>
                    <a:pt x="21265" y="4673"/>
                  </a:cubicBezTo>
                  <a:cubicBezTo>
                    <a:pt x="21552" y="4775"/>
                    <a:pt x="21796" y="4812"/>
                    <a:pt x="22054" y="4812"/>
                  </a:cubicBezTo>
                  <a:cubicBezTo>
                    <a:pt x="22277" y="4812"/>
                    <a:pt x="22511" y="4785"/>
                    <a:pt x="22795" y="4749"/>
                  </a:cubicBezTo>
                  <a:cubicBezTo>
                    <a:pt x="22986" y="4711"/>
                    <a:pt x="23216" y="4711"/>
                    <a:pt x="23445" y="4711"/>
                  </a:cubicBezTo>
                  <a:cubicBezTo>
                    <a:pt x="23713" y="4749"/>
                    <a:pt x="23866" y="4902"/>
                    <a:pt x="24134" y="4979"/>
                  </a:cubicBezTo>
                  <a:cubicBezTo>
                    <a:pt x="24229" y="5017"/>
                    <a:pt x="24325" y="5036"/>
                    <a:pt x="24416" y="5036"/>
                  </a:cubicBezTo>
                  <a:cubicBezTo>
                    <a:pt x="24506" y="5036"/>
                    <a:pt x="24593" y="5017"/>
                    <a:pt x="24669" y="4979"/>
                  </a:cubicBezTo>
                  <a:cubicBezTo>
                    <a:pt x="25166" y="4788"/>
                    <a:pt x="25434" y="4099"/>
                    <a:pt x="25472" y="3602"/>
                  </a:cubicBezTo>
                  <a:cubicBezTo>
                    <a:pt x="25510" y="3105"/>
                    <a:pt x="25434" y="2722"/>
                    <a:pt x="25816" y="2340"/>
                  </a:cubicBezTo>
                  <a:cubicBezTo>
                    <a:pt x="26046" y="2110"/>
                    <a:pt x="26428" y="2034"/>
                    <a:pt x="26581" y="1728"/>
                  </a:cubicBezTo>
                  <a:cubicBezTo>
                    <a:pt x="26773" y="1231"/>
                    <a:pt x="26352" y="504"/>
                    <a:pt x="25893" y="274"/>
                  </a:cubicBezTo>
                  <a:cubicBezTo>
                    <a:pt x="25702" y="160"/>
                    <a:pt x="25549" y="198"/>
                    <a:pt x="25319" y="160"/>
                  </a:cubicBezTo>
                  <a:lnTo>
                    <a:pt x="25281" y="160"/>
                  </a:lnTo>
                  <a:cubicBezTo>
                    <a:pt x="25128" y="160"/>
                    <a:pt x="25013" y="160"/>
                    <a:pt x="24898" y="121"/>
                  </a:cubicBezTo>
                  <a:cubicBezTo>
                    <a:pt x="24796" y="121"/>
                    <a:pt x="24634" y="1"/>
                    <a:pt x="24519"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98"/>
            <p:cNvSpPr/>
            <p:nvPr/>
          </p:nvSpPr>
          <p:spPr>
            <a:xfrm>
              <a:off x="4768525" y="1997975"/>
              <a:ext cx="330850" cy="264325"/>
            </a:xfrm>
            <a:custGeom>
              <a:avLst/>
              <a:gdLst/>
              <a:ahLst/>
              <a:cxnLst/>
              <a:rect l="l" t="t" r="r" b="b"/>
              <a:pathLst>
                <a:path w="13234" h="10573" extrusionOk="0">
                  <a:moveTo>
                    <a:pt x="7988" y="0"/>
                  </a:moveTo>
                  <a:cubicBezTo>
                    <a:pt x="7339" y="0"/>
                    <a:pt x="6776" y="177"/>
                    <a:pt x="6158" y="438"/>
                  </a:cubicBezTo>
                  <a:cubicBezTo>
                    <a:pt x="5355" y="744"/>
                    <a:pt x="4705" y="973"/>
                    <a:pt x="3863" y="973"/>
                  </a:cubicBezTo>
                  <a:cubicBezTo>
                    <a:pt x="3251" y="973"/>
                    <a:pt x="2945" y="1088"/>
                    <a:pt x="2448" y="1432"/>
                  </a:cubicBezTo>
                  <a:cubicBezTo>
                    <a:pt x="1416" y="2082"/>
                    <a:pt x="154" y="2082"/>
                    <a:pt x="77" y="3574"/>
                  </a:cubicBezTo>
                  <a:cubicBezTo>
                    <a:pt x="1" y="4683"/>
                    <a:pt x="383" y="5907"/>
                    <a:pt x="804" y="6863"/>
                  </a:cubicBezTo>
                  <a:cubicBezTo>
                    <a:pt x="1033" y="7360"/>
                    <a:pt x="1530" y="7934"/>
                    <a:pt x="2104" y="7934"/>
                  </a:cubicBezTo>
                  <a:cubicBezTo>
                    <a:pt x="2411" y="7934"/>
                    <a:pt x="2792" y="7685"/>
                    <a:pt x="3047" y="7685"/>
                  </a:cubicBezTo>
                  <a:cubicBezTo>
                    <a:pt x="3204" y="7685"/>
                    <a:pt x="3313" y="7780"/>
                    <a:pt x="3328" y="8087"/>
                  </a:cubicBezTo>
                  <a:cubicBezTo>
                    <a:pt x="3328" y="8661"/>
                    <a:pt x="2831" y="9081"/>
                    <a:pt x="2831" y="9655"/>
                  </a:cubicBezTo>
                  <a:cubicBezTo>
                    <a:pt x="2831" y="9846"/>
                    <a:pt x="2869" y="10037"/>
                    <a:pt x="2907" y="10190"/>
                  </a:cubicBezTo>
                  <a:cubicBezTo>
                    <a:pt x="3251" y="9617"/>
                    <a:pt x="4284" y="9196"/>
                    <a:pt x="4781" y="8928"/>
                  </a:cubicBezTo>
                  <a:cubicBezTo>
                    <a:pt x="5094" y="8754"/>
                    <a:pt x="5423" y="8668"/>
                    <a:pt x="5753" y="8668"/>
                  </a:cubicBezTo>
                  <a:cubicBezTo>
                    <a:pt x="6149" y="8668"/>
                    <a:pt x="6548" y="8793"/>
                    <a:pt x="6923" y="9043"/>
                  </a:cubicBezTo>
                  <a:cubicBezTo>
                    <a:pt x="7267" y="9272"/>
                    <a:pt x="7458" y="9502"/>
                    <a:pt x="7917" y="9617"/>
                  </a:cubicBezTo>
                  <a:cubicBezTo>
                    <a:pt x="8453" y="9770"/>
                    <a:pt x="8721" y="9923"/>
                    <a:pt x="9141" y="10267"/>
                  </a:cubicBezTo>
                  <a:cubicBezTo>
                    <a:pt x="9416" y="10495"/>
                    <a:pt x="9641" y="10572"/>
                    <a:pt x="9867" y="10572"/>
                  </a:cubicBezTo>
                  <a:cubicBezTo>
                    <a:pt x="10207" y="10572"/>
                    <a:pt x="10547" y="10397"/>
                    <a:pt x="11054" y="10305"/>
                  </a:cubicBezTo>
                  <a:cubicBezTo>
                    <a:pt x="11299" y="10244"/>
                    <a:pt x="11578" y="10204"/>
                    <a:pt x="11860" y="10204"/>
                  </a:cubicBezTo>
                  <a:cubicBezTo>
                    <a:pt x="12105" y="10204"/>
                    <a:pt x="12352" y="10234"/>
                    <a:pt x="12583" y="10305"/>
                  </a:cubicBezTo>
                  <a:cubicBezTo>
                    <a:pt x="12583" y="10152"/>
                    <a:pt x="12583" y="9999"/>
                    <a:pt x="12583" y="9846"/>
                  </a:cubicBezTo>
                  <a:cubicBezTo>
                    <a:pt x="12622" y="9120"/>
                    <a:pt x="13234" y="8890"/>
                    <a:pt x="13157" y="8087"/>
                  </a:cubicBezTo>
                  <a:cubicBezTo>
                    <a:pt x="13119" y="7398"/>
                    <a:pt x="12660" y="7016"/>
                    <a:pt x="12086" y="6710"/>
                  </a:cubicBezTo>
                  <a:cubicBezTo>
                    <a:pt x="11819" y="6557"/>
                    <a:pt x="11474" y="6442"/>
                    <a:pt x="11360" y="6136"/>
                  </a:cubicBezTo>
                  <a:cubicBezTo>
                    <a:pt x="11283" y="5907"/>
                    <a:pt x="11398" y="5601"/>
                    <a:pt x="11321" y="5371"/>
                  </a:cubicBezTo>
                  <a:cubicBezTo>
                    <a:pt x="11092" y="4683"/>
                    <a:pt x="9983" y="3956"/>
                    <a:pt x="10289" y="3191"/>
                  </a:cubicBezTo>
                  <a:cubicBezTo>
                    <a:pt x="10480" y="2618"/>
                    <a:pt x="11245" y="2503"/>
                    <a:pt x="11742" y="2350"/>
                  </a:cubicBezTo>
                  <a:cubicBezTo>
                    <a:pt x="12392" y="2197"/>
                    <a:pt x="12736" y="1700"/>
                    <a:pt x="12851" y="1050"/>
                  </a:cubicBezTo>
                  <a:cubicBezTo>
                    <a:pt x="12939" y="380"/>
                    <a:pt x="12782" y="264"/>
                    <a:pt x="12432" y="264"/>
                  </a:cubicBezTo>
                  <a:cubicBezTo>
                    <a:pt x="12322" y="264"/>
                    <a:pt x="12194" y="276"/>
                    <a:pt x="12048" y="285"/>
                  </a:cubicBezTo>
                  <a:cubicBezTo>
                    <a:pt x="11806" y="317"/>
                    <a:pt x="11556" y="329"/>
                    <a:pt x="11306" y="329"/>
                  </a:cubicBezTo>
                  <a:cubicBezTo>
                    <a:pt x="10964" y="329"/>
                    <a:pt x="10620" y="307"/>
                    <a:pt x="10289" y="285"/>
                  </a:cubicBezTo>
                  <a:cubicBezTo>
                    <a:pt x="9600" y="246"/>
                    <a:pt x="9027" y="17"/>
                    <a:pt x="8338" y="17"/>
                  </a:cubicBezTo>
                  <a:cubicBezTo>
                    <a:pt x="8218" y="6"/>
                    <a:pt x="8102" y="0"/>
                    <a:pt x="7988"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98"/>
            <p:cNvSpPr/>
            <p:nvPr/>
          </p:nvSpPr>
          <p:spPr>
            <a:xfrm>
              <a:off x="4829725" y="4005350"/>
              <a:ext cx="642550" cy="393625"/>
            </a:xfrm>
            <a:custGeom>
              <a:avLst/>
              <a:gdLst/>
              <a:ahLst/>
              <a:cxnLst/>
              <a:rect l="l" t="t" r="r" b="b"/>
              <a:pathLst>
                <a:path w="25702" h="15745" extrusionOk="0">
                  <a:moveTo>
                    <a:pt x="18855" y="0"/>
                  </a:moveTo>
                  <a:cubicBezTo>
                    <a:pt x="18052" y="0"/>
                    <a:pt x="17326" y="192"/>
                    <a:pt x="16637" y="536"/>
                  </a:cubicBezTo>
                  <a:cubicBezTo>
                    <a:pt x="15987" y="804"/>
                    <a:pt x="15069" y="804"/>
                    <a:pt x="14610" y="1339"/>
                  </a:cubicBezTo>
                  <a:cubicBezTo>
                    <a:pt x="14075" y="1951"/>
                    <a:pt x="13998" y="2563"/>
                    <a:pt x="13233" y="2945"/>
                  </a:cubicBezTo>
                  <a:cubicBezTo>
                    <a:pt x="12507" y="3328"/>
                    <a:pt x="11665" y="3328"/>
                    <a:pt x="10824" y="3328"/>
                  </a:cubicBezTo>
                  <a:cubicBezTo>
                    <a:pt x="9256" y="3328"/>
                    <a:pt x="7802" y="3328"/>
                    <a:pt x="6273" y="2984"/>
                  </a:cubicBezTo>
                  <a:cubicBezTo>
                    <a:pt x="5546" y="2831"/>
                    <a:pt x="4857" y="2716"/>
                    <a:pt x="4131" y="2716"/>
                  </a:cubicBezTo>
                  <a:cubicBezTo>
                    <a:pt x="3901" y="2716"/>
                    <a:pt x="3557" y="2754"/>
                    <a:pt x="3232" y="2754"/>
                  </a:cubicBezTo>
                  <a:cubicBezTo>
                    <a:pt x="2907" y="2754"/>
                    <a:pt x="2601" y="2716"/>
                    <a:pt x="2448" y="2563"/>
                  </a:cubicBezTo>
                  <a:cubicBezTo>
                    <a:pt x="2066" y="2142"/>
                    <a:pt x="2448" y="1492"/>
                    <a:pt x="2066" y="1110"/>
                  </a:cubicBezTo>
                  <a:cubicBezTo>
                    <a:pt x="1874" y="918"/>
                    <a:pt x="1530" y="765"/>
                    <a:pt x="1148" y="689"/>
                  </a:cubicBezTo>
                  <a:lnTo>
                    <a:pt x="1109" y="689"/>
                  </a:lnTo>
                  <a:cubicBezTo>
                    <a:pt x="995" y="1110"/>
                    <a:pt x="842" y="1530"/>
                    <a:pt x="689" y="1951"/>
                  </a:cubicBezTo>
                  <a:cubicBezTo>
                    <a:pt x="459" y="2601"/>
                    <a:pt x="0" y="3251"/>
                    <a:pt x="344" y="3940"/>
                  </a:cubicBezTo>
                  <a:cubicBezTo>
                    <a:pt x="727" y="4781"/>
                    <a:pt x="1645" y="5049"/>
                    <a:pt x="2180" y="5737"/>
                  </a:cubicBezTo>
                  <a:cubicBezTo>
                    <a:pt x="2563" y="6234"/>
                    <a:pt x="2372" y="7420"/>
                    <a:pt x="2027" y="7956"/>
                  </a:cubicBezTo>
                  <a:cubicBezTo>
                    <a:pt x="1683" y="8491"/>
                    <a:pt x="1148" y="8720"/>
                    <a:pt x="918" y="9332"/>
                  </a:cubicBezTo>
                  <a:cubicBezTo>
                    <a:pt x="727" y="9906"/>
                    <a:pt x="765" y="10518"/>
                    <a:pt x="650" y="11092"/>
                  </a:cubicBezTo>
                  <a:cubicBezTo>
                    <a:pt x="842" y="11245"/>
                    <a:pt x="995" y="11436"/>
                    <a:pt x="1148" y="11627"/>
                  </a:cubicBezTo>
                  <a:cubicBezTo>
                    <a:pt x="1339" y="11933"/>
                    <a:pt x="1377" y="11971"/>
                    <a:pt x="1721" y="12086"/>
                  </a:cubicBezTo>
                  <a:cubicBezTo>
                    <a:pt x="2027" y="12201"/>
                    <a:pt x="2295" y="12392"/>
                    <a:pt x="2563" y="12545"/>
                  </a:cubicBezTo>
                  <a:cubicBezTo>
                    <a:pt x="3060" y="12889"/>
                    <a:pt x="3328" y="13463"/>
                    <a:pt x="3289" y="14075"/>
                  </a:cubicBezTo>
                  <a:cubicBezTo>
                    <a:pt x="3289" y="14343"/>
                    <a:pt x="3213" y="14610"/>
                    <a:pt x="3136" y="14840"/>
                  </a:cubicBezTo>
                  <a:lnTo>
                    <a:pt x="3404" y="14840"/>
                  </a:lnTo>
                  <a:cubicBezTo>
                    <a:pt x="3583" y="14840"/>
                    <a:pt x="3778" y="14823"/>
                    <a:pt x="3968" y="14823"/>
                  </a:cubicBezTo>
                  <a:cubicBezTo>
                    <a:pt x="4063" y="14823"/>
                    <a:pt x="4156" y="14827"/>
                    <a:pt x="4246" y="14840"/>
                  </a:cubicBezTo>
                  <a:cubicBezTo>
                    <a:pt x="4819" y="14878"/>
                    <a:pt x="5278" y="15299"/>
                    <a:pt x="5775" y="15490"/>
                  </a:cubicBezTo>
                  <a:cubicBezTo>
                    <a:pt x="5865" y="15522"/>
                    <a:pt x="5950" y="15536"/>
                    <a:pt x="6031" y="15536"/>
                  </a:cubicBezTo>
                  <a:cubicBezTo>
                    <a:pt x="6440" y="15536"/>
                    <a:pt x="6770" y="15190"/>
                    <a:pt x="7152" y="15031"/>
                  </a:cubicBezTo>
                  <a:cubicBezTo>
                    <a:pt x="7343" y="14955"/>
                    <a:pt x="7611" y="14916"/>
                    <a:pt x="7802" y="14840"/>
                  </a:cubicBezTo>
                  <a:cubicBezTo>
                    <a:pt x="7994" y="14725"/>
                    <a:pt x="8032" y="14457"/>
                    <a:pt x="8261" y="14343"/>
                  </a:cubicBezTo>
                  <a:cubicBezTo>
                    <a:pt x="8402" y="14253"/>
                    <a:pt x="8623" y="14215"/>
                    <a:pt x="8869" y="14215"/>
                  </a:cubicBezTo>
                  <a:cubicBezTo>
                    <a:pt x="9362" y="14215"/>
                    <a:pt x="9957" y="14368"/>
                    <a:pt x="10212" y="14572"/>
                  </a:cubicBezTo>
                  <a:cubicBezTo>
                    <a:pt x="10327" y="14687"/>
                    <a:pt x="10403" y="14878"/>
                    <a:pt x="10518" y="14993"/>
                  </a:cubicBezTo>
                  <a:cubicBezTo>
                    <a:pt x="10616" y="15063"/>
                    <a:pt x="10710" y="15087"/>
                    <a:pt x="10802" y="15087"/>
                  </a:cubicBezTo>
                  <a:cubicBezTo>
                    <a:pt x="10960" y="15087"/>
                    <a:pt x="11114" y="15017"/>
                    <a:pt x="11283" y="14993"/>
                  </a:cubicBezTo>
                  <a:cubicBezTo>
                    <a:pt x="11330" y="14987"/>
                    <a:pt x="11374" y="14984"/>
                    <a:pt x="11417" y="14984"/>
                  </a:cubicBezTo>
                  <a:cubicBezTo>
                    <a:pt x="11896" y="14984"/>
                    <a:pt x="12127" y="15356"/>
                    <a:pt x="12583" y="15567"/>
                  </a:cubicBezTo>
                  <a:cubicBezTo>
                    <a:pt x="12828" y="15695"/>
                    <a:pt x="13094" y="15745"/>
                    <a:pt x="13369" y="15745"/>
                  </a:cubicBezTo>
                  <a:cubicBezTo>
                    <a:pt x="13995" y="15745"/>
                    <a:pt x="14664" y="15485"/>
                    <a:pt x="15222" y="15299"/>
                  </a:cubicBezTo>
                  <a:cubicBezTo>
                    <a:pt x="15490" y="15184"/>
                    <a:pt x="15758" y="15146"/>
                    <a:pt x="16025" y="15146"/>
                  </a:cubicBezTo>
                  <a:cubicBezTo>
                    <a:pt x="16370" y="15146"/>
                    <a:pt x="16484" y="15108"/>
                    <a:pt x="16484" y="14763"/>
                  </a:cubicBezTo>
                  <a:cubicBezTo>
                    <a:pt x="16484" y="14457"/>
                    <a:pt x="15872" y="13195"/>
                    <a:pt x="16255" y="13119"/>
                  </a:cubicBezTo>
                  <a:cubicBezTo>
                    <a:pt x="16268" y="13115"/>
                    <a:pt x="16281" y="13113"/>
                    <a:pt x="16296" y="13113"/>
                  </a:cubicBezTo>
                  <a:cubicBezTo>
                    <a:pt x="16411" y="13113"/>
                    <a:pt x="16573" y="13233"/>
                    <a:pt x="16675" y="13233"/>
                  </a:cubicBezTo>
                  <a:cubicBezTo>
                    <a:pt x="16790" y="13272"/>
                    <a:pt x="16943" y="13272"/>
                    <a:pt x="17058" y="13272"/>
                  </a:cubicBezTo>
                  <a:cubicBezTo>
                    <a:pt x="17134" y="13119"/>
                    <a:pt x="17173" y="12928"/>
                    <a:pt x="17287" y="12813"/>
                  </a:cubicBezTo>
                  <a:cubicBezTo>
                    <a:pt x="17402" y="12660"/>
                    <a:pt x="17593" y="12622"/>
                    <a:pt x="17708" y="12469"/>
                  </a:cubicBezTo>
                  <a:cubicBezTo>
                    <a:pt x="17785" y="12316"/>
                    <a:pt x="17746" y="12124"/>
                    <a:pt x="17861" y="12010"/>
                  </a:cubicBezTo>
                  <a:cubicBezTo>
                    <a:pt x="18091" y="11627"/>
                    <a:pt x="18320" y="11627"/>
                    <a:pt x="18741" y="11551"/>
                  </a:cubicBezTo>
                  <a:cubicBezTo>
                    <a:pt x="18970" y="11512"/>
                    <a:pt x="19200" y="11474"/>
                    <a:pt x="19391" y="11359"/>
                  </a:cubicBezTo>
                  <a:cubicBezTo>
                    <a:pt x="19544" y="11206"/>
                    <a:pt x="19582" y="10939"/>
                    <a:pt x="19773" y="10824"/>
                  </a:cubicBezTo>
                  <a:cubicBezTo>
                    <a:pt x="19880" y="10731"/>
                    <a:pt x="20015" y="10698"/>
                    <a:pt x="20159" y="10698"/>
                  </a:cubicBezTo>
                  <a:cubicBezTo>
                    <a:pt x="20430" y="10698"/>
                    <a:pt x="20735" y="10812"/>
                    <a:pt x="20959" y="10862"/>
                  </a:cubicBezTo>
                  <a:cubicBezTo>
                    <a:pt x="21333" y="10937"/>
                    <a:pt x="22225" y="11223"/>
                    <a:pt x="22919" y="11223"/>
                  </a:cubicBezTo>
                  <a:cubicBezTo>
                    <a:pt x="23290" y="11223"/>
                    <a:pt x="23604" y="11141"/>
                    <a:pt x="23751" y="10900"/>
                  </a:cubicBezTo>
                  <a:lnTo>
                    <a:pt x="23789" y="10900"/>
                  </a:lnTo>
                  <a:cubicBezTo>
                    <a:pt x="24133" y="10250"/>
                    <a:pt x="22910" y="9447"/>
                    <a:pt x="22527" y="9218"/>
                  </a:cubicBezTo>
                  <a:cubicBezTo>
                    <a:pt x="22030" y="8950"/>
                    <a:pt x="21265" y="8376"/>
                    <a:pt x="21494" y="7688"/>
                  </a:cubicBezTo>
                  <a:cubicBezTo>
                    <a:pt x="21609" y="7305"/>
                    <a:pt x="22145" y="7076"/>
                    <a:pt x="22412" y="6808"/>
                  </a:cubicBezTo>
                  <a:cubicBezTo>
                    <a:pt x="22948" y="6196"/>
                    <a:pt x="23177" y="5699"/>
                    <a:pt x="23177" y="4896"/>
                  </a:cubicBezTo>
                  <a:cubicBezTo>
                    <a:pt x="23177" y="4513"/>
                    <a:pt x="23139" y="3863"/>
                    <a:pt x="23560" y="3595"/>
                  </a:cubicBezTo>
                  <a:cubicBezTo>
                    <a:pt x="23713" y="3500"/>
                    <a:pt x="23942" y="3500"/>
                    <a:pt x="24181" y="3500"/>
                  </a:cubicBezTo>
                  <a:cubicBezTo>
                    <a:pt x="24420" y="3500"/>
                    <a:pt x="24669" y="3500"/>
                    <a:pt x="24860" y="3404"/>
                  </a:cubicBezTo>
                  <a:cubicBezTo>
                    <a:pt x="25702" y="3022"/>
                    <a:pt x="25549" y="1645"/>
                    <a:pt x="24745" y="1224"/>
                  </a:cubicBezTo>
                  <a:cubicBezTo>
                    <a:pt x="24707" y="1224"/>
                    <a:pt x="24631" y="1186"/>
                    <a:pt x="24554" y="1186"/>
                  </a:cubicBezTo>
                  <a:cubicBezTo>
                    <a:pt x="24210" y="1071"/>
                    <a:pt x="23789" y="1110"/>
                    <a:pt x="23445" y="1033"/>
                  </a:cubicBezTo>
                  <a:cubicBezTo>
                    <a:pt x="22910" y="918"/>
                    <a:pt x="22412" y="880"/>
                    <a:pt x="21877" y="804"/>
                  </a:cubicBezTo>
                  <a:cubicBezTo>
                    <a:pt x="20806" y="612"/>
                    <a:pt x="19926" y="0"/>
                    <a:pt x="18855"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98"/>
            <p:cNvSpPr/>
            <p:nvPr/>
          </p:nvSpPr>
          <p:spPr>
            <a:xfrm>
              <a:off x="4643275" y="4274025"/>
              <a:ext cx="269650" cy="204650"/>
            </a:xfrm>
            <a:custGeom>
              <a:avLst/>
              <a:gdLst/>
              <a:ahLst/>
              <a:cxnLst/>
              <a:rect l="l" t="t" r="r" b="b"/>
              <a:pathLst>
                <a:path w="10786" h="8186" extrusionOk="0">
                  <a:moveTo>
                    <a:pt x="7076" y="1"/>
                  </a:moveTo>
                  <a:cubicBezTo>
                    <a:pt x="6579" y="1"/>
                    <a:pt x="6081" y="1"/>
                    <a:pt x="5584" y="192"/>
                  </a:cubicBezTo>
                  <a:cubicBezTo>
                    <a:pt x="5301" y="298"/>
                    <a:pt x="5182" y="502"/>
                    <a:pt x="4924" y="502"/>
                  </a:cubicBezTo>
                  <a:cubicBezTo>
                    <a:pt x="4903" y="502"/>
                    <a:pt x="4881" y="501"/>
                    <a:pt x="4858" y="498"/>
                  </a:cubicBezTo>
                  <a:cubicBezTo>
                    <a:pt x="4705" y="498"/>
                    <a:pt x="4628" y="459"/>
                    <a:pt x="4513" y="383"/>
                  </a:cubicBezTo>
                  <a:cubicBezTo>
                    <a:pt x="4322" y="842"/>
                    <a:pt x="4093" y="1339"/>
                    <a:pt x="3634" y="1454"/>
                  </a:cubicBezTo>
                  <a:cubicBezTo>
                    <a:pt x="3566" y="1466"/>
                    <a:pt x="3497" y="1471"/>
                    <a:pt x="3427" y="1471"/>
                  </a:cubicBezTo>
                  <a:cubicBezTo>
                    <a:pt x="3097" y="1471"/>
                    <a:pt x="2742" y="1363"/>
                    <a:pt x="2409" y="1363"/>
                  </a:cubicBezTo>
                  <a:cubicBezTo>
                    <a:pt x="2129" y="1363"/>
                    <a:pt x="1864" y="1439"/>
                    <a:pt x="1645" y="1722"/>
                  </a:cubicBezTo>
                  <a:cubicBezTo>
                    <a:pt x="1415" y="1989"/>
                    <a:pt x="1415" y="2448"/>
                    <a:pt x="1186" y="2754"/>
                  </a:cubicBezTo>
                  <a:cubicBezTo>
                    <a:pt x="1033" y="2945"/>
                    <a:pt x="842" y="3060"/>
                    <a:pt x="612" y="3098"/>
                  </a:cubicBezTo>
                  <a:cubicBezTo>
                    <a:pt x="612" y="3175"/>
                    <a:pt x="612" y="3290"/>
                    <a:pt x="574" y="3404"/>
                  </a:cubicBezTo>
                  <a:cubicBezTo>
                    <a:pt x="383" y="4361"/>
                    <a:pt x="0" y="5278"/>
                    <a:pt x="536" y="6235"/>
                  </a:cubicBezTo>
                  <a:cubicBezTo>
                    <a:pt x="765" y="6617"/>
                    <a:pt x="803" y="7153"/>
                    <a:pt x="995" y="7535"/>
                  </a:cubicBezTo>
                  <a:cubicBezTo>
                    <a:pt x="1224" y="7956"/>
                    <a:pt x="1721" y="7803"/>
                    <a:pt x="2142" y="7956"/>
                  </a:cubicBezTo>
                  <a:cubicBezTo>
                    <a:pt x="2295" y="7994"/>
                    <a:pt x="2410" y="8070"/>
                    <a:pt x="2486" y="8185"/>
                  </a:cubicBezTo>
                  <a:cubicBezTo>
                    <a:pt x="2754" y="8109"/>
                    <a:pt x="2983" y="8032"/>
                    <a:pt x="3213" y="7956"/>
                  </a:cubicBezTo>
                  <a:cubicBezTo>
                    <a:pt x="3634" y="7879"/>
                    <a:pt x="3863" y="7573"/>
                    <a:pt x="4207" y="7458"/>
                  </a:cubicBezTo>
                  <a:cubicBezTo>
                    <a:pt x="4513" y="7382"/>
                    <a:pt x="4934" y="7420"/>
                    <a:pt x="5240" y="7344"/>
                  </a:cubicBezTo>
                  <a:cubicBezTo>
                    <a:pt x="5661" y="7229"/>
                    <a:pt x="5890" y="6923"/>
                    <a:pt x="6234" y="6655"/>
                  </a:cubicBezTo>
                  <a:cubicBezTo>
                    <a:pt x="6499" y="6490"/>
                    <a:pt x="6792" y="6296"/>
                    <a:pt x="7114" y="6296"/>
                  </a:cubicBezTo>
                  <a:cubicBezTo>
                    <a:pt x="7164" y="6296"/>
                    <a:pt x="7215" y="6301"/>
                    <a:pt x="7267" y="6311"/>
                  </a:cubicBezTo>
                  <a:cubicBezTo>
                    <a:pt x="7649" y="6349"/>
                    <a:pt x="7955" y="6464"/>
                    <a:pt x="8376" y="6464"/>
                  </a:cubicBezTo>
                  <a:cubicBezTo>
                    <a:pt x="9026" y="6464"/>
                    <a:pt x="10059" y="6388"/>
                    <a:pt x="10059" y="5546"/>
                  </a:cubicBezTo>
                  <a:cubicBezTo>
                    <a:pt x="10059" y="5011"/>
                    <a:pt x="10365" y="4590"/>
                    <a:pt x="10594" y="4093"/>
                  </a:cubicBezTo>
                  <a:cubicBezTo>
                    <a:pt x="10671" y="3863"/>
                    <a:pt x="10747" y="3596"/>
                    <a:pt x="10747" y="3328"/>
                  </a:cubicBezTo>
                  <a:cubicBezTo>
                    <a:pt x="10786" y="2716"/>
                    <a:pt x="10518" y="2142"/>
                    <a:pt x="10021" y="1798"/>
                  </a:cubicBezTo>
                  <a:cubicBezTo>
                    <a:pt x="9753" y="1645"/>
                    <a:pt x="9485" y="1454"/>
                    <a:pt x="9179" y="1339"/>
                  </a:cubicBezTo>
                  <a:cubicBezTo>
                    <a:pt x="8835" y="1224"/>
                    <a:pt x="8797" y="1186"/>
                    <a:pt x="8606" y="880"/>
                  </a:cubicBezTo>
                  <a:cubicBezTo>
                    <a:pt x="8453" y="689"/>
                    <a:pt x="8300" y="498"/>
                    <a:pt x="8108" y="345"/>
                  </a:cubicBezTo>
                  <a:cubicBezTo>
                    <a:pt x="7841" y="153"/>
                    <a:pt x="7497" y="1"/>
                    <a:pt x="7076"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98"/>
            <p:cNvSpPr/>
            <p:nvPr/>
          </p:nvSpPr>
          <p:spPr>
            <a:xfrm>
              <a:off x="4724550" y="4811100"/>
              <a:ext cx="260575" cy="242775"/>
            </a:xfrm>
            <a:custGeom>
              <a:avLst/>
              <a:gdLst/>
              <a:ahLst/>
              <a:cxnLst/>
              <a:rect l="l" t="t" r="r" b="b"/>
              <a:pathLst>
                <a:path w="10423" h="9711" extrusionOk="0">
                  <a:moveTo>
                    <a:pt x="3668" y="1"/>
                  </a:moveTo>
                  <a:cubicBezTo>
                    <a:pt x="3527" y="1"/>
                    <a:pt x="3387" y="16"/>
                    <a:pt x="3251" y="50"/>
                  </a:cubicBezTo>
                  <a:cubicBezTo>
                    <a:pt x="3060" y="127"/>
                    <a:pt x="2869" y="241"/>
                    <a:pt x="2677" y="318"/>
                  </a:cubicBezTo>
                  <a:cubicBezTo>
                    <a:pt x="2448" y="471"/>
                    <a:pt x="2257" y="509"/>
                    <a:pt x="1989" y="547"/>
                  </a:cubicBezTo>
                  <a:cubicBezTo>
                    <a:pt x="1377" y="662"/>
                    <a:pt x="1301" y="777"/>
                    <a:pt x="1109" y="1350"/>
                  </a:cubicBezTo>
                  <a:cubicBezTo>
                    <a:pt x="1033" y="1580"/>
                    <a:pt x="918" y="1809"/>
                    <a:pt x="727" y="1924"/>
                  </a:cubicBezTo>
                  <a:cubicBezTo>
                    <a:pt x="536" y="2039"/>
                    <a:pt x="153" y="1962"/>
                    <a:pt x="77" y="2077"/>
                  </a:cubicBezTo>
                  <a:cubicBezTo>
                    <a:pt x="115" y="2077"/>
                    <a:pt x="115" y="2115"/>
                    <a:pt x="115" y="2115"/>
                  </a:cubicBezTo>
                  <a:cubicBezTo>
                    <a:pt x="115" y="2115"/>
                    <a:pt x="77" y="2115"/>
                    <a:pt x="77" y="2077"/>
                  </a:cubicBezTo>
                  <a:cubicBezTo>
                    <a:pt x="38" y="2039"/>
                    <a:pt x="38" y="2039"/>
                    <a:pt x="0" y="2001"/>
                  </a:cubicBezTo>
                  <a:lnTo>
                    <a:pt x="0" y="2001"/>
                  </a:lnTo>
                  <a:cubicBezTo>
                    <a:pt x="38" y="2421"/>
                    <a:pt x="38" y="2613"/>
                    <a:pt x="383" y="2842"/>
                  </a:cubicBezTo>
                  <a:cubicBezTo>
                    <a:pt x="803" y="3110"/>
                    <a:pt x="1109" y="3492"/>
                    <a:pt x="1530" y="3836"/>
                  </a:cubicBezTo>
                  <a:cubicBezTo>
                    <a:pt x="2027" y="4219"/>
                    <a:pt x="2371" y="4563"/>
                    <a:pt x="2639" y="5137"/>
                  </a:cubicBezTo>
                  <a:cubicBezTo>
                    <a:pt x="2869" y="5557"/>
                    <a:pt x="2869" y="5787"/>
                    <a:pt x="2754" y="6246"/>
                  </a:cubicBezTo>
                  <a:cubicBezTo>
                    <a:pt x="2524" y="6973"/>
                    <a:pt x="2716" y="7470"/>
                    <a:pt x="3251" y="8043"/>
                  </a:cubicBezTo>
                  <a:cubicBezTo>
                    <a:pt x="3401" y="8194"/>
                    <a:pt x="3512" y="8254"/>
                    <a:pt x="3595" y="8254"/>
                  </a:cubicBezTo>
                  <a:cubicBezTo>
                    <a:pt x="3805" y="8254"/>
                    <a:pt x="3825" y="7860"/>
                    <a:pt x="3825" y="7584"/>
                  </a:cubicBezTo>
                  <a:cubicBezTo>
                    <a:pt x="3861" y="7256"/>
                    <a:pt x="4002" y="6893"/>
                    <a:pt x="4346" y="6893"/>
                  </a:cubicBezTo>
                  <a:cubicBezTo>
                    <a:pt x="4363" y="6893"/>
                    <a:pt x="4381" y="6894"/>
                    <a:pt x="4398" y="6896"/>
                  </a:cubicBezTo>
                  <a:cubicBezTo>
                    <a:pt x="4896" y="6934"/>
                    <a:pt x="5087" y="7661"/>
                    <a:pt x="5163" y="8043"/>
                  </a:cubicBezTo>
                  <a:cubicBezTo>
                    <a:pt x="5278" y="8502"/>
                    <a:pt x="5431" y="9573"/>
                    <a:pt x="5967" y="9688"/>
                  </a:cubicBezTo>
                  <a:cubicBezTo>
                    <a:pt x="6019" y="9704"/>
                    <a:pt x="6063" y="9711"/>
                    <a:pt x="6101" y="9711"/>
                  </a:cubicBezTo>
                  <a:cubicBezTo>
                    <a:pt x="6338" y="9711"/>
                    <a:pt x="6300" y="9427"/>
                    <a:pt x="6234" y="9229"/>
                  </a:cubicBezTo>
                  <a:cubicBezTo>
                    <a:pt x="6158" y="8923"/>
                    <a:pt x="6081" y="8617"/>
                    <a:pt x="6234" y="8311"/>
                  </a:cubicBezTo>
                  <a:cubicBezTo>
                    <a:pt x="6358" y="8088"/>
                    <a:pt x="6562" y="7945"/>
                    <a:pt x="6764" y="7945"/>
                  </a:cubicBezTo>
                  <a:cubicBezTo>
                    <a:pt x="6873" y="7945"/>
                    <a:pt x="6981" y="7987"/>
                    <a:pt x="7076" y="8082"/>
                  </a:cubicBezTo>
                  <a:cubicBezTo>
                    <a:pt x="7343" y="8388"/>
                    <a:pt x="7305" y="8847"/>
                    <a:pt x="7573" y="9153"/>
                  </a:cubicBezTo>
                  <a:cubicBezTo>
                    <a:pt x="7712" y="9320"/>
                    <a:pt x="8136" y="9589"/>
                    <a:pt x="8445" y="9589"/>
                  </a:cubicBezTo>
                  <a:cubicBezTo>
                    <a:pt x="8560" y="9589"/>
                    <a:pt x="8658" y="9552"/>
                    <a:pt x="8720" y="9459"/>
                  </a:cubicBezTo>
                  <a:cubicBezTo>
                    <a:pt x="8873" y="9267"/>
                    <a:pt x="8529" y="8885"/>
                    <a:pt x="8491" y="8694"/>
                  </a:cubicBezTo>
                  <a:cubicBezTo>
                    <a:pt x="8376" y="8349"/>
                    <a:pt x="8567" y="8196"/>
                    <a:pt x="8644" y="7890"/>
                  </a:cubicBezTo>
                  <a:cubicBezTo>
                    <a:pt x="8759" y="7508"/>
                    <a:pt x="8414" y="6820"/>
                    <a:pt x="8223" y="6514"/>
                  </a:cubicBezTo>
                  <a:cubicBezTo>
                    <a:pt x="7955" y="5978"/>
                    <a:pt x="7688" y="5366"/>
                    <a:pt x="7343" y="4831"/>
                  </a:cubicBezTo>
                  <a:cubicBezTo>
                    <a:pt x="7152" y="4525"/>
                    <a:pt x="6693" y="4028"/>
                    <a:pt x="6999" y="3683"/>
                  </a:cubicBezTo>
                  <a:cubicBezTo>
                    <a:pt x="7101" y="3567"/>
                    <a:pt x="7225" y="3523"/>
                    <a:pt x="7354" y="3523"/>
                  </a:cubicBezTo>
                  <a:cubicBezTo>
                    <a:pt x="7564" y="3523"/>
                    <a:pt x="7789" y="3641"/>
                    <a:pt x="7955" y="3760"/>
                  </a:cubicBezTo>
                  <a:cubicBezTo>
                    <a:pt x="8185" y="3913"/>
                    <a:pt x="8300" y="4066"/>
                    <a:pt x="8376" y="4295"/>
                  </a:cubicBezTo>
                  <a:cubicBezTo>
                    <a:pt x="8453" y="4487"/>
                    <a:pt x="8453" y="4793"/>
                    <a:pt x="8529" y="4946"/>
                  </a:cubicBezTo>
                  <a:cubicBezTo>
                    <a:pt x="8607" y="5079"/>
                    <a:pt x="8675" y="5128"/>
                    <a:pt x="8739" y="5128"/>
                  </a:cubicBezTo>
                  <a:cubicBezTo>
                    <a:pt x="8896" y="5128"/>
                    <a:pt x="9028" y="4836"/>
                    <a:pt x="9217" y="4754"/>
                  </a:cubicBezTo>
                  <a:cubicBezTo>
                    <a:pt x="9235" y="4751"/>
                    <a:pt x="9252" y="4750"/>
                    <a:pt x="9269" y="4750"/>
                  </a:cubicBezTo>
                  <a:cubicBezTo>
                    <a:pt x="9471" y="4750"/>
                    <a:pt x="9615" y="4948"/>
                    <a:pt x="9791" y="4984"/>
                  </a:cubicBezTo>
                  <a:cubicBezTo>
                    <a:pt x="9845" y="4995"/>
                    <a:pt x="9894" y="5001"/>
                    <a:pt x="9939" y="5001"/>
                  </a:cubicBezTo>
                  <a:cubicBezTo>
                    <a:pt x="10346" y="5001"/>
                    <a:pt x="10422" y="4563"/>
                    <a:pt x="10250" y="4219"/>
                  </a:cubicBezTo>
                  <a:cubicBezTo>
                    <a:pt x="10097" y="3951"/>
                    <a:pt x="9829" y="3798"/>
                    <a:pt x="9715" y="3530"/>
                  </a:cubicBezTo>
                  <a:cubicBezTo>
                    <a:pt x="9562" y="3339"/>
                    <a:pt x="9523" y="3186"/>
                    <a:pt x="9294" y="2995"/>
                  </a:cubicBezTo>
                  <a:cubicBezTo>
                    <a:pt x="8950" y="2727"/>
                    <a:pt x="8606" y="2651"/>
                    <a:pt x="8223" y="2498"/>
                  </a:cubicBezTo>
                  <a:cubicBezTo>
                    <a:pt x="7917" y="2345"/>
                    <a:pt x="7764" y="2077"/>
                    <a:pt x="7573" y="1848"/>
                  </a:cubicBezTo>
                  <a:cubicBezTo>
                    <a:pt x="7190" y="1427"/>
                    <a:pt x="6770" y="1236"/>
                    <a:pt x="6234" y="1121"/>
                  </a:cubicBezTo>
                  <a:cubicBezTo>
                    <a:pt x="5737" y="1044"/>
                    <a:pt x="5546" y="624"/>
                    <a:pt x="5087" y="394"/>
                  </a:cubicBezTo>
                  <a:cubicBezTo>
                    <a:pt x="4670" y="186"/>
                    <a:pt x="4161" y="1"/>
                    <a:pt x="3668"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98"/>
            <p:cNvSpPr/>
            <p:nvPr/>
          </p:nvSpPr>
          <p:spPr>
            <a:xfrm>
              <a:off x="4286625" y="3352650"/>
              <a:ext cx="517300" cy="233700"/>
            </a:xfrm>
            <a:custGeom>
              <a:avLst/>
              <a:gdLst/>
              <a:ahLst/>
              <a:cxnLst/>
              <a:rect l="l" t="t" r="r" b="b"/>
              <a:pathLst>
                <a:path w="20692" h="9348" extrusionOk="0">
                  <a:moveTo>
                    <a:pt x="9516" y="0"/>
                  </a:moveTo>
                  <a:cubicBezTo>
                    <a:pt x="8956" y="0"/>
                    <a:pt x="8466" y="522"/>
                    <a:pt x="7841" y="522"/>
                  </a:cubicBezTo>
                  <a:cubicBezTo>
                    <a:pt x="7535" y="484"/>
                    <a:pt x="7267" y="445"/>
                    <a:pt x="7038" y="407"/>
                  </a:cubicBezTo>
                  <a:cubicBezTo>
                    <a:pt x="6801" y="371"/>
                    <a:pt x="6573" y="325"/>
                    <a:pt x="6336" y="325"/>
                  </a:cubicBezTo>
                  <a:cubicBezTo>
                    <a:pt x="6077" y="325"/>
                    <a:pt x="5808" y="380"/>
                    <a:pt x="5508" y="560"/>
                  </a:cubicBezTo>
                  <a:cubicBezTo>
                    <a:pt x="4514" y="1095"/>
                    <a:pt x="4781" y="1899"/>
                    <a:pt x="4208" y="2664"/>
                  </a:cubicBezTo>
                  <a:cubicBezTo>
                    <a:pt x="3779" y="3263"/>
                    <a:pt x="3195" y="3311"/>
                    <a:pt x="2596" y="3311"/>
                  </a:cubicBezTo>
                  <a:cubicBezTo>
                    <a:pt x="2482" y="3311"/>
                    <a:pt x="2367" y="3309"/>
                    <a:pt x="2253" y="3309"/>
                  </a:cubicBezTo>
                  <a:cubicBezTo>
                    <a:pt x="1896" y="3309"/>
                    <a:pt x="1543" y="3326"/>
                    <a:pt x="1224" y="3467"/>
                  </a:cubicBezTo>
                  <a:cubicBezTo>
                    <a:pt x="804" y="3658"/>
                    <a:pt x="804" y="3926"/>
                    <a:pt x="536" y="4270"/>
                  </a:cubicBezTo>
                  <a:cubicBezTo>
                    <a:pt x="460" y="4461"/>
                    <a:pt x="307" y="4576"/>
                    <a:pt x="154" y="4729"/>
                  </a:cubicBezTo>
                  <a:cubicBezTo>
                    <a:pt x="154" y="5608"/>
                    <a:pt x="1" y="6526"/>
                    <a:pt x="115" y="7406"/>
                  </a:cubicBezTo>
                  <a:cubicBezTo>
                    <a:pt x="307" y="7559"/>
                    <a:pt x="536" y="7712"/>
                    <a:pt x="689" y="7865"/>
                  </a:cubicBezTo>
                  <a:cubicBezTo>
                    <a:pt x="995" y="8094"/>
                    <a:pt x="1301" y="8247"/>
                    <a:pt x="1683" y="8362"/>
                  </a:cubicBezTo>
                  <a:cubicBezTo>
                    <a:pt x="2525" y="8706"/>
                    <a:pt x="3404" y="9242"/>
                    <a:pt x="4322" y="9318"/>
                  </a:cubicBezTo>
                  <a:cubicBezTo>
                    <a:pt x="4571" y="9337"/>
                    <a:pt x="4829" y="9347"/>
                    <a:pt x="5087" y="9347"/>
                  </a:cubicBezTo>
                  <a:cubicBezTo>
                    <a:pt x="5345" y="9347"/>
                    <a:pt x="5604" y="9337"/>
                    <a:pt x="5852" y="9318"/>
                  </a:cubicBezTo>
                  <a:cubicBezTo>
                    <a:pt x="6388" y="9280"/>
                    <a:pt x="6426" y="9127"/>
                    <a:pt x="6579" y="8668"/>
                  </a:cubicBezTo>
                  <a:cubicBezTo>
                    <a:pt x="6885" y="7750"/>
                    <a:pt x="7765" y="7903"/>
                    <a:pt x="8529" y="7674"/>
                  </a:cubicBezTo>
                  <a:cubicBezTo>
                    <a:pt x="8988" y="7559"/>
                    <a:pt x="9256" y="7253"/>
                    <a:pt x="9562" y="6909"/>
                  </a:cubicBezTo>
                  <a:cubicBezTo>
                    <a:pt x="9807" y="6664"/>
                    <a:pt x="9929" y="6640"/>
                    <a:pt x="10203" y="6640"/>
                  </a:cubicBezTo>
                  <a:cubicBezTo>
                    <a:pt x="10272" y="6640"/>
                    <a:pt x="10350" y="6641"/>
                    <a:pt x="10442" y="6641"/>
                  </a:cubicBezTo>
                  <a:cubicBezTo>
                    <a:pt x="10727" y="6641"/>
                    <a:pt x="11038" y="6680"/>
                    <a:pt x="11340" y="6680"/>
                  </a:cubicBezTo>
                  <a:cubicBezTo>
                    <a:pt x="11768" y="6680"/>
                    <a:pt x="12177" y="6602"/>
                    <a:pt x="12469" y="6220"/>
                  </a:cubicBezTo>
                  <a:cubicBezTo>
                    <a:pt x="12698" y="5953"/>
                    <a:pt x="12660" y="5456"/>
                    <a:pt x="12928" y="5188"/>
                  </a:cubicBezTo>
                  <a:cubicBezTo>
                    <a:pt x="13186" y="4929"/>
                    <a:pt x="13718" y="4834"/>
                    <a:pt x="14131" y="4834"/>
                  </a:cubicBezTo>
                  <a:cubicBezTo>
                    <a:pt x="14206" y="4834"/>
                    <a:pt x="14278" y="4838"/>
                    <a:pt x="14343" y="4844"/>
                  </a:cubicBezTo>
                  <a:cubicBezTo>
                    <a:pt x="14804" y="4874"/>
                    <a:pt x="15167" y="4979"/>
                    <a:pt x="15590" y="4979"/>
                  </a:cubicBezTo>
                  <a:cubicBezTo>
                    <a:pt x="15693" y="4979"/>
                    <a:pt x="15799" y="4973"/>
                    <a:pt x="15911" y="4958"/>
                  </a:cubicBezTo>
                  <a:cubicBezTo>
                    <a:pt x="16047" y="4948"/>
                    <a:pt x="16166" y="4940"/>
                    <a:pt x="16276" y="4940"/>
                  </a:cubicBezTo>
                  <a:cubicBezTo>
                    <a:pt x="16566" y="4940"/>
                    <a:pt x="16791" y="4994"/>
                    <a:pt x="17097" y="5188"/>
                  </a:cubicBezTo>
                  <a:cubicBezTo>
                    <a:pt x="17555" y="5456"/>
                    <a:pt x="17900" y="5723"/>
                    <a:pt x="18435" y="5761"/>
                  </a:cubicBezTo>
                  <a:cubicBezTo>
                    <a:pt x="18703" y="5761"/>
                    <a:pt x="19009" y="5723"/>
                    <a:pt x="19315" y="5723"/>
                  </a:cubicBezTo>
                  <a:cubicBezTo>
                    <a:pt x="19315" y="5532"/>
                    <a:pt x="19353" y="5417"/>
                    <a:pt x="19353" y="5264"/>
                  </a:cubicBezTo>
                  <a:cubicBezTo>
                    <a:pt x="19430" y="4499"/>
                    <a:pt x="19774" y="3964"/>
                    <a:pt x="20194" y="3352"/>
                  </a:cubicBezTo>
                  <a:cubicBezTo>
                    <a:pt x="20424" y="3046"/>
                    <a:pt x="20692" y="2664"/>
                    <a:pt x="20692" y="2319"/>
                  </a:cubicBezTo>
                  <a:cubicBezTo>
                    <a:pt x="20692" y="2128"/>
                    <a:pt x="20653" y="1975"/>
                    <a:pt x="20539" y="1822"/>
                  </a:cubicBezTo>
                  <a:cubicBezTo>
                    <a:pt x="20271" y="1325"/>
                    <a:pt x="19544" y="1440"/>
                    <a:pt x="19085" y="1172"/>
                  </a:cubicBezTo>
                  <a:cubicBezTo>
                    <a:pt x="18473" y="828"/>
                    <a:pt x="18167" y="331"/>
                    <a:pt x="17441" y="216"/>
                  </a:cubicBezTo>
                  <a:cubicBezTo>
                    <a:pt x="17318" y="206"/>
                    <a:pt x="17187" y="201"/>
                    <a:pt x="17052" y="201"/>
                  </a:cubicBezTo>
                  <a:cubicBezTo>
                    <a:pt x="16685" y="201"/>
                    <a:pt x="16295" y="236"/>
                    <a:pt x="15987" y="292"/>
                  </a:cubicBezTo>
                  <a:cubicBezTo>
                    <a:pt x="15261" y="369"/>
                    <a:pt x="14572" y="637"/>
                    <a:pt x="13846" y="675"/>
                  </a:cubicBezTo>
                  <a:cubicBezTo>
                    <a:pt x="13272" y="713"/>
                    <a:pt x="12928" y="637"/>
                    <a:pt x="12431" y="904"/>
                  </a:cubicBezTo>
                  <a:cubicBezTo>
                    <a:pt x="12071" y="1054"/>
                    <a:pt x="11688" y="1368"/>
                    <a:pt x="11299" y="1368"/>
                  </a:cubicBezTo>
                  <a:cubicBezTo>
                    <a:pt x="11192" y="1368"/>
                    <a:pt x="11085" y="1345"/>
                    <a:pt x="10977" y="1287"/>
                  </a:cubicBezTo>
                  <a:cubicBezTo>
                    <a:pt x="10595" y="1095"/>
                    <a:pt x="10556" y="598"/>
                    <a:pt x="10250" y="331"/>
                  </a:cubicBezTo>
                  <a:cubicBezTo>
                    <a:pt x="9985" y="87"/>
                    <a:pt x="9745" y="0"/>
                    <a:pt x="9516"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98"/>
            <p:cNvSpPr/>
            <p:nvPr/>
          </p:nvSpPr>
          <p:spPr>
            <a:xfrm>
              <a:off x="4727400" y="4863975"/>
              <a:ext cx="1000" cy="975"/>
            </a:xfrm>
            <a:custGeom>
              <a:avLst/>
              <a:gdLst/>
              <a:ahLst/>
              <a:cxnLst/>
              <a:rect l="l" t="t" r="r" b="b"/>
              <a:pathLst>
                <a:path w="40" h="39" extrusionOk="0">
                  <a:moveTo>
                    <a:pt x="1" y="0"/>
                  </a:moveTo>
                  <a:cubicBezTo>
                    <a:pt x="39" y="39"/>
                    <a:pt x="39" y="39"/>
                    <a:pt x="1"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98"/>
            <p:cNvSpPr/>
            <p:nvPr/>
          </p:nvSpPr>
          <p:spPr>
            <a:xfrm>
              <a:off x="4726450" y="4863025"/>
              <a:ext cx="975" cy="975"/>
            </a:xfrm>
            <a:custGeom>
              <a:avLst/>
              <a:gdLst/>
              <a:ahLst/>
              <a:cxnLst/>
              <a:rect l="l" t="t" r="r" b="b"/>
              <a:pathLst>
                <a:path w="39" h="39" extrusionOk="0">
                  <a:moveTo>
                    <a:pt x="1" y="0"/>
                  </a:moveTo>
                  <a:cubicBezTo>
                    <a:pt x="1" y="38"/>
                    <a:pt x="39" y="38"/>
                    <a:pt x="39" y="38"/>
                  </a:cubicBezTo>
                  <a:cubicBezTo>
                    <a:pt x="39" y="38"/>
                    <a:pt x="39" y="0"/>
                    <a:pt x="1"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98"/>
            <p:cNvSpPr/>
            <p:nvPr/>
          </p:nvSpPr>
          <p:spPr>
            <a:xfrm>
              <a:off x="4658575" y="2092975"/>
              <a:ext cx="82250" cy="54475"/>
            </a:xfrm>
            <a:custGeom>
              <a:avLst/>
              <a:gdLst/>
              <a:ahLst/>
              <a:cxnLst/>
              <a:rect l="l" t="t" r="r" b="b"/>
              <a:pathLst>
                <a:path w="3290" h="2179" extrusionOk="0">
                  <a:moveTo>
                    <a:pt x="2122" y="1"/>
                  </a:moveTo>
                  <a:cubicBezTo>
                    <a:pt x="1748" y="1"/>
                    <a:pt x="1629" y="351"/>
                    <a:pt x="1301" y="424"/>
                  </a:cubicBezTo>
                  <a:cubicBezTo>
                    <a:pt x="1243" y="438"/>
                    <a:pt x="1182" y="443"/>
                    <a:pt x="1121" y="443"/>
                  </a:cubicBezTo>
                  <a:cubicBezTo>
                    <a:pt x="990" y="443"/>
                    <a:pt x="854" y="421"/>
                    <a:pt x="727" y="421"/>
                  </a:cubicBezTo>
                  <a:cubicBezTo>
                    <a:pt x="597" y="421"/>
                    <a:pt x="477" y="444"/>
                    <a:pt x="383" y="539"/>
                  </a:cubicBezTo>
                  <a:cubicBezTo>
                    <a:pt x="153" y="539"/>
                    <a:pt x="0" y="883"/>
                    <a:pt x="77" y="1074"/>
                  </a:cubicBezTo>
                  <a:cubicBezTo>
                    <a:pt x="191" y="1304"/>
                    <a:pt x="574" y="1227"/>
                    <a:pt x="765" y="1342"/>
                  </a:cubicBezTo>
                  <a:cubicBezTo>
                    <a:pt x="918" y="1418"/>
                    <a:pt x="1071" y="1495"/>
                    <a:pt x="1148" y="1648"/>
                  </a:cubicBezTo>
                  <a:cubicBezTo>
                    <a:pt x="1224" y="1763"/>
                    <a:pt x="1224" y="1954"/>
                    <a:pt x="1301" y="2030"/>
                  </a:cubicBezTo>
                  <a:cubicBezTo>
                    <a:pt x="1381" y="2131"/>
                    <a:pt x="1494" y="2179"/>
                    <a:pt x="1611" y="2179"/>
                  </a:cubicBezTo>
                  <a:cubicBezTo>
                    <a:pt x="1715" y="2179"/>
                    <a:pt x="1822" y="2141"/>
                    <a:pt x="1913" y="2069"/>
                  </a:cubicBezTo>
                  <a:cubicBezTo>
                    <a:pt x="2104" y="1954"/>
                    <a:pt x="2180" y="1763"/>
                    <a:pt x="2410" y="1648"/>
                  </a:cubicBezTo>
                  <a:cubicBezTo>
                    <a:pt x="2639" y="1533"/>
                    <a:pt x="2869" y="1495"/>
                    <a:pt x="3022" y="1265"/>
                  </a:cubicBezTo>
                  <a:cubicBezTo>
                    <a:pt x="3289" y="730"/>
                    <a:pt x="2716" y="80"/>
                    <a:pt x="2180" y="3"/>
                  </a:cubicBezTo>
                  <a:cubicBezTo>
                    <a:pt x="2160" y="1"/>
                    <a:pt x="2141" y="1"/>
                    <a:pt x="2122"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98"/>
            <p:cNvSpPr/>
            <p:nvPr/>
          </p:nvSpPr>
          <p:spPr>
            <a:xfrm>
              <a:off x="4598325" y="4171100"/>
              <a:ext cx="176925" cy="180400"/>
            </a:xfrm>
            <a:custGeom>
              <a:avLst/>
              <a:gdLst/>
              <a:ahLst/>
              <a:cxnLst/>
              <a:rect l="l" t="t" r="r" b="b"/>
              <a:pathLst>
                <a:path w="7077" h="7216" extrusionOk="0">
                  <a:moveTo>
                    <a:pt x="2848" y="1"/>
                  </a:moveTo>
                  <a:cubicBezTo>
                    <a:pt x="2559" y="1"/>
                    <a:pt x="2296" y="171"/>
                    <a:pt x="2296" y="522"/>
                  </a:cubicBezTo>
                  <a:cubicBezTo>
                    <a:pt x="2296" y="1020"/>
                    <a:pt x="2296" y="1249"/>
                    <a:pt x="1951" y="1632"/>
                  </a:cubicBezTo>
                  <a:cubicBezTo>
                    <a:pt x="1771" y="1812"/>
                    <a:pt x="1685" y="1874"/>
                    <a:pt x="1509" y="1874"/>
                  </a:cubicBezTo>
                  <a:cubicBezTo>
                    <a:pt x="1460" y="1874"/>
                    <a:pt x="1405" y="1869"/>
                    <a:pt x="1339" y="1861"/>
                  </a:cubicBezTo>
                  <a:lnTo>
                    <a:pt x="1110" y="1861"/>
                  </a:lnTo>
                  <a:cubicBezTo>
                    <a:pt x="1072" y="2052"/>
                    <a:pt x="957" y="2205"/>
                    <a:pt x="804" y="2282"/>
                  </a:cubicBezTo>
                  <a:cubicBezTo>
                    <a:pt x="651" y="2396"/>
                    <a:pt x="268" y="2358"/>
                    <a:pt x="154" y="2511"/>
                  </a:cubicBezTo>
                  <a:cubicBezTo>
                    <a:pt x="1" y="2626"/>
                    <a:pt x="77" y="2779"/>
                    <a:pt x="115" y="2970"/>
                  </a:cubicBezTo>
                  <a:cubicBezTo>
                    <a:pt x="154" y="3161"/>
                    <a:pt x="192" y="3429"/>
                    <a:pt x="115" y="3620"/>
                  </a:cubicBezTo>
                  <a:cubicBezTo>
                    <a:pt x="154" y="3620"/>
                    <a:pt x="192" y="3620"/>
                    <a:pt x="230" y="3659"/>
                  </a:cubicBezTo>
                  <a:cubicBezTo>
                    <a:pt x="421" y="3735"/>
                    <a:pt x="766" y="3773"/>
                    <a:pt x="957" y="3926"/>
                  </a:cubicBezTo>
                  <a:cubicBezTo>
                    <a:pt x="1110" y="4118"/>
                    <a:pt x="1072" y="4347"/>
                    <a:pt x="1186" y="4576"/>
                  </a:cubicBezTo>
                  <a:cubicBezTo>
                    <a:pt x="1301" y="4768"/>
                    <a:pt x="1416" y="4806"/>
                    <a:pt x="1569" y="4921"/>
                  </a:cubicBezTo>
                  <a:cubicBezTo>
                    <a:pt x="2410" y="5494"/>
                    <a:pt x="2563" y="6298"/>
                    <a:pt x="2410" y="7215"/>
                  </a:cubicBezTo>
                  <a:cubicBezTo>
                    <a:pt x="2640" y="7177"/>
                    <a:pt x="2831" y="7062"/>
                    <a:pt x="2984" y="6871"/>
                  </a:cubicBezTo>
                  <a:cubicBezTo>
                    <a:pt x="3213" y="6565"/>
                    <a:pt x="3213" y="6106"/>
                    <a:pt x="3443" y="5839"/>
                  </a:cubicBezTo>
                  <a:cubicBezTo>
                    <a:pt x="3662" y="5556"/>
                    <a:pt x="3927" y="5480"/>
                    <a:pt x="4207" y="5480"/>
                  </a:cubicBezTo>
                  <a:cubicBezTo>
                    <a:pt x="4540" y="5480"/>
                    <a:pt x="4895" y="5588"/>
                    <a:pt x="5225" y="5588"/>
                  </a:cubicBezTo>
                  <a:cubicBezTo>
                    <a:pt x="5295" y="5588"/>
                    <a:pt x="5364" y="5583"/>
                    <a:pt x="5432" y="5571"/>
                  </a:cubicBezTo>
                  <a:cubicBezTo>
                    <a:pt x="5891" y="5456"/>
                    <a:pt x="6120" y="4959"/>
                    <a:pt x="6311" y="4500"/>
                  </a:cubicBezTo>
                  <a:cubicBezTo>
                    <a:pt x="6388" y="4347"/>
                    <a:pt x="6464" y="4156"/>
                    <a:pt x="6579" y="4003"/>
                  </a:cubicBezTo>
                  <a:cubicBezTo>
                    <a:pt x="6885" y="3582"/>
                    <a:pt x="7076" y="2855"/>
                    <a:pt x="6656" y="2358"/>
                  </a:cubicBezTo>
                  <a:cubicBezTo>
                    <a:pt x="6350" y="1976"/>
                    <a:pt x="5814" y="1861"/>
                    <a:pt x="5393" y="1632"/>
                  </a:cubicBezTo>
                  <a:cubicBezTo>
                    <a:pt x="5126" y="1517"/>
                    <a:pt x="5011" y="1402"/>
                    <a:pt x="4858" y="1173"/>
                  </a:cubicBezTo>
                  <a:cubicBezTo>
                    <a:pt x="4743" y="981"/>
                    <a:pt x="4629" y="637"/>
                    <a:pt x="4476" y="522"/>
                  </a:cubicBezTo>
                  <a:cubicBezTo>
                    <a:pt x="4284" y="369"/>
                    <a:pt x="4017" y="446"/>
                    <a:pt x="3787" y="408"/>
                  </a:cubicBezTo>
                  <a:cubicBezTo>
                    <a:pt x="3519" y="408"/>
                    <a:pt x="3481" y="293"/>
                    <a:pt x="3290" y="140"/>
                  </a:cubicBezTo>
                  <a:cubicBezTo>
                    <a:pt x="3158" y="48"/>
                    <a:pt x="3000" y="1"/>
                    <a:pt x="2848"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98"/>
            <p:cNvSpPr/>
            <p:nvPr/>
          </p:nvSpPr>
          <p:spPr>
            <a:xfrm>
              <a:off x="4644225" y="2149375"/>
              <a:ext cx="113800" cy="112050"/>
            </a:xfrm>
            <a:custGeom>
              <a:avLst/>
              <a:gdLst/>
              <a:ahLst/>
              <a:cxnLst/>
              <a:rect l="l" t="t" r="r" b="b"/>
              <a:pathLst>
                <a:path w="4552" h="4482" extrusionOk="0">
                  <a:moveTo>
                    <a:pt x="3918" y="0"/>
                  </a:moveTo>
                  <a:cubicBezTo>
                    <a:pt x="3632" y="0"/>
                    <a:pt x="3351" y="241"/>
                    <a:pt x="3137" y="348"/>
                  </a:cubicBezTo>
                  <a:cubicBezTo>
                    <a:pt x="2563" y="654"/>
                    <a:pt x="1836" y="348"/>
                    <a:pt x="1416" y="845"/>
                  </a:cubicBezTo>
                  <a:cubicBezTo>
                    <a:pt x="1186" y="1113"/>
                    <a:pt x="1033" y="1342"/>
                    <a:pt x="689" y="1495"/>
                  </a:cubicBezTo>
                  <a:cubicBezTo>
                    <a:pt x="498" y="1572"/>
                    <a:pt x="345" y="1687"/>
                    <a:pt x="307" y="1878"/>
                  </a:cubicBezTo>
                  <a:cubicBezTo>
                    <a:pt x="1" y="2260"/>
                    <a:pt x="460" y="2643"/>
                    <a:pt x="727" y="2911"/>
                  </a:cubicBezTo>
                  <a:cubicBezTo>
                    <a:pt x="1033" y="3216"/>
                    <a:pt x="689" y="3599"/>
                    <a:pt x="651" y="3943"/>
                  </a:cubicBezTo>
                  <a:cubicBezTo>
                    <a:pt x="651" y="4134"/>
                    <a:pt x="689" y="4440"/>
                    <a:pt x="880" y="4479"/>
                  </a:cubicBezTo>
                  <a:cubicBezTo>
                    <a:pt x="894" y="4481"/>
                    <a:pt x="907" y="4482"/>
                    <a:pt x="920" y="4482"/>
                  </a:cubicBezTo>
                  <a:cubicBezTo>
                    <a:pt x="1152" y="4482"/>
                    <a:pt x="1190" y="4165"/>
                    <a:pt x="1263" y="4020"/>
                  </a:cubicBezTo>
                  <a:cubicBezTo>
                    <a:pt x="1339" y="3675"/>
                    <a:pt x="1416" y="3025"/>
                    <a:pt x="1760" y="2872"/>
                  </a:cubicBezTo>
                  <a:cubicBezTo>
                    <a:pt x="1855" y="2837"/>
                    <a:pt x="1954" y="2827"/>
                    <a:pt x="2054" y="2827"/>
                  </a:cubicBezTo>
                  <a:cubicBezTo>
                    <a:pt x="2176" y="2827"/>
                    <a:pt x="2300" y="2841"/>
                    <a:pt x="2422" y="2841"/>
                  </a:cubicBezTo>
                  <a:cubicBezTo>
                    <a:pt x="2522" y="2841"/>
                    <a:pt x="2621" y="2831"/>
                    <a:pt x="2716" y="2796"/>
                  </a:cubicBezTo>
                  <a:cubicBezTo>
                    <a:pt x="2907" y="2719"/>
                    <a:pt x="3060" y="2566"/>
                    <a:pt x="3213" y="2413"/>
                  </a:cubicBezTo>
                  <a:cubicBezTo>
                    <a:pt x="3328" y="2260"/>
                    <a:pt x="3404" y="2069"/>
                    <a:pt x="3557" y="1916"/>
                  </a:cubicBezTo>
                  <a:cubicBezTo>
                    <a:pt x="3672" y="1725"/>
                    <a:pt x="3863" y="1648"/>
                    <a:pt x="4055" y="1534"/>
                  </a:cubicBezTo>
                  <a:cubicBezTo>
                    <a:pt x="4284" y="1419"/>
                    <a:pt x="4361" y="1342"/>
                    <a:pt x="4437" y="1075"/>
                  </a:cubicBezTo>
                  <a:cubicBezTo>
                    <a:pt x="4475" y="883"/>
                    <a:pt x="4552" y="578"/>
                    <a:pt x="4475" y="386"/>
                  </a:cubicBezTo>
                  <a:cubicBezTo>
                    <a:pt x="4399" y="195"/>
                    <a:pt x="4169" y="42"/>
                    <a:pt x="3978" y="4"/>
                  </a:cubicBezTo>
                  <a:cubicBezTo>
                    <a:pt x="3958" y="1"/>
                    <a:pt x="3938" y="0"/>
                    <a:pt x="3918"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98"/>
            <p:cNvSpPr/>
            <p:nvPr/>
          </p:nvSpPr>
          <p:spPr>
            <a:xfrm>
              <a:off x="4476900" y="3780875"/>
              <a:ext cx="416900" cy="505700"/>
            </a:xfrm>
            <a:custGeom>
              <a:avLst/>
              <a:gdLst/>
              <a:ahLst/>
              <a:cxnLst/>
              <a:rect l="l" t="t" r="r" b="b"/>
              <a:pathLst>
                <a:path w="16676" h="20228" extrusionOk="0">
                  <a:moveTo>
                    <a:pt x="4064" y="0"/>
                  </a:moveTo>
                  <a:cubicBezTo>
                    <a:pt x="3216" y="0"/>
                    <a:pt x="2184" y="350"/>
                    <a:pt x="1607" y="680"/>
                  </a:cubicBezTo>
                  <a:cubicBezTo>
                    <a:pt x="1224" y="909"/>
                    <a:pt x="918" y="1254"/>
                    <a:pt x="498" y="1483"/>
                  </a:cubicBezTo>
                  <a:cubicBezTo>
                    <a:pt x="345" y="1560"/>
                    <a:pt x="192" y="1636"/>
                    <a:pt x="1" y="1713"/>
                  </a:cubicBezTo>
                  <a:cubicBezTo>
                    <a:pt x="574" y="2286"/>
                    <a:pt x="345" y="3548"/>
                    <a:pt x="612" y="4199"/>
                  </a:cubicBezTo>
                  <a:cubicBezTo>
                    <a:pt x="842" y="4772"/>
                    <a:pt x="1722" y="4658"/>
                    <a:pt x="1875" y="5193"/>
                  </a:cubicBezTo>
                  <a:cubicBezTo>
                    <a:pt x="2028" y="5690"/>
                    <a:pt x="1492" y="5652"/>
                    <a:pt x="1148" y="5728"/>
                  </a:cubicBezTo>
                  <a:cubicBezTo>
                    <a:pt x="1110" y="6111"/>
                    <a:pt x="1263" y="6532"/>
                    <a:pt x="1148" y="6799"/>
                  </a:cubicBezTo>
                  <a:cubicBezTo>
                    <a:pt x="1530" y="6914"/>
                    <a:pt x="1913" y="7105"/>
                    <a:pt x="1989" y="7220"/>
                  </a:cubicBezTo>
                  <a:cubicBezTo>
                    <a:pt x="2334" y="7755"/>
                    <a:pt x="1569" y="8406"/>
                    <a:pt x="1416" y="8865"/>
                  </a:cubicBezTo>
                  <a:cubicBezTo>
                    <a:pt x="1263" y="9209"/>
                    <a:pt x="1110" y="10089"/>
                    <a:pt x="1377" y="10394"/>
                  </a:cubicBezTo>
                  <a:cubicBezTo>
                    <a:pt x="1722" y="10739"/>
                    <a:pt x="2295" y="10700"/>
                    <a:pt x="2601" y="11121"/>
                  </a:cubicBezTo>
                  <a:cubicBezTo>
                    <a:pt x="2716" y="11274"/>
                    <a:pt x="2831" y="11695"/>
                    <a:pt x="2716" y="11848"/>
                  </a:cubicBezTo>
                  <a:cubicBezTo>
                    <a:pt x="2601" y="12039"/>
                    <a:pt x="2295" y="11963"/>
                    <a:pt x="2066" y="12001"/>
                  </a:cubicBezTo>
                  <a:cubicBezTo>
                    <a:pt x="2028" y="12460"/>
                    <a:pt x="2257" y="12460"/>
                    <a:pt x="2410" y="12804"/>
                  </a:cubicBezTo>
                  <a:cubicBezTo>
                    <a:pt x="2525" y="13033"/>
                    <a:pt x="2525" y="13492"/>
                    <a:pt x="2487" y="13760"/>
                  </a:cubicBezTo>
                  <a:cubicBezTo>
                    <a:pt x="2410" y="14143"/>
                    <a:pt x="1989" y="14143"/>
                    <a:pt x="1607" y="14181"/>
                  </a:cubicBezTo>
                  <a:cubicBezTo>
                    <a:pt x="1645" y="14257"/>
                    <a:pt x="1722" y="14257"/>
                    <a:pt x="1760" y="14296"/>
                  </a:cubicBezTo>
                  <a:cubicBezTo>
                    <a:pt x="1951" y="14410"/>
                    <a:pt x="2219" y="14410"/>
                    <a:pt x="2410" y="14525"/>
                  </a:cubicBezTo>
                  <a:cubicBezTo>
                    <a:pt x="2792" y="14831"/>
                    <a:pt x="2678" y="15328"/>
                    <a:pt x="3251" y="15519"/>
                  </a:cubicBezTo>
                  <a:cubicBezTo>
                    <a:pt x="3481" y="15596"/>
                    <a:pt x="3710" y="15558"/>
                    <a:pt x="3940" y="15711"/>
                  </a:cubicBezTo>
                  <a:cubicBezTo>
                    <a:pt x="4208" y="15902"/>
                    <a:pt x="4322" y="16208"/>
                    <a:pt x="4552" y="16476"/>
                  </a:cubicBezTo>
                  <a:cubicBezTo>
                    <a:pt x="4667" y="16629"/>
                    <a:pt x="4820" y="16782"/>
                    <a:pt x="5049" y="16820"/>
                  </a:cubicBezTo>
                  <a:cubicBezTo>
                    <a:pt x="5278" y="16896"/>
                    <a:pt x="5776" y="16858"/>
                    <a:pt x="5929" y="17049"/>
                  </a:cubicBezTo>
                  <a:cubicBezTo>
                    <a:pt x="6005" y="17164"/>
                    <a:pt x="6005" y="17317"/>
                    <a:pt x="5967" y="17470"/>
                  </a:cubicBezTo>
                  <a:lnTo>
                    <a:pt x="6196" y="17470"/>
                  </a:lnTo>
                  <a:cubicBezTo>
                    <a:pt x="6262" y="17478"/>
                    <a:pt x="6317" y="17483"/>
                    <a:pt x="6366" y="17483"/>
                  </a:cubicBezTo>
                  <a:cubicBezTo>
                    <a:pt x="6542" y="17483"/>
                    <a:pt x="6628" y="17421"/>
                    <a:pt x="6808" y="17241"/>
                  </a:cubicBezTo>
                  <a:cubicBezTo>
                    <a:pt x="7153" y="16858"/>
                    <a:pt x="7153" y="16629"/>
                    <a:pt x="7153" y="16131"/>
                  </a:cubicBezTo>
                  <a:cubicBezTo>
                    <a:pt x="7153" y="15764"/>
                    <a:pt x="7403" y="15601"/>
                    <a:pt x="7684" y="15601"/>
                  </a:cubicBezTo>
                  <a:cubicBezTo>
                    <a:pt x="7842" y="15601"/>
                    <a:pt x="8009" y="15653"/>
                    <a:pt x="8147" y="15749"/>
                  </a:cubicBezTo>
                  <a:cubicBezTo>
                    <a:pt x="8338" y="15902"/>
                    <a:pt x="8376" y="16017"/>
                    <a:pt x="8644" y="16017"/>
                  </a:cubicBezTo>
                  <a:cubicBezTo>
                    <a:pt x="8874" y="16055"/>
                    <a:pt x="9141" y="15978"/>
                    <a:pt x="9333" y="16131"/>
                  </a:cubicBezTo>
                  <a:cubicBezTo>
                    <a:pt x="9486" y="16246"/>
                    <a:pt x="9600" y="16590"/>
                    <a:pt x="9715" y="16782"/>
                  </a:cubicBezTo>
                  <a:cubicBezTo>
                    <a:pt x="9868" y="17011"/>
                    <a:pt x="9983" y="17126"/>
                    <a:pt x="10250" y="17241"/>
                  </a:cubicBezTo>
                  <a:cubicBezTo>
                    <a:pt x="10671" y="17470"/>
                    <a:pt x="11207" y="17585"/>
                    <a:pt x="11513" y="17967"/>
                  </a:cubicBezTo>
                  <a:cubicBezTo>
                    <a:pt x="11933" y="18464"/>
                    <a:pt x="11742" y="19191"/>
                    <a:pt x="11436" y="19612"/>
                  </a:cubicBezTo>
                  <a:cubicBezTo>
                    <a:pt x="11321" y="19765"/>
                    <a:pt x="11245" y="19956"/>
                    <a:pt x="11168" y="20109"/>
                  </a:cubicBezTo>
                  <a:cubicBezTo>
                    <a:pt x="11283" y="20185"/>
                    <a:pt x="11360" y="20224"/>
                    <a:pt x="11513" y="20224"/>
                  </a:cubicBezTo>
                  <a:cubicBezTo>
                    <a:pt x="11536" y="20227"/>
                    <a:pt x="11558" y="20228"/>
                    <a:pt x="11579" y="20228"/>
                  </a:cubicBezTo>
                  <a:cubicBezTo>
                    <a:pt x="11837" y="20228"/>
                    <a:pt x="11956" y="20024"/>
                    <a:pt x="12239" y="19918"/>
                  </a:cubicBezTo>
                  <a:cubicBezTo>
                    <a:pt x="12736" y="19727"/>
                    <a:pt x="13234" y="19727"/>
                    <a:pt x="13731" y="19727"/>
                  </a:cubicBezTo>
                  <a:cubicBezTo>
                    <a:pt x="14152" y="19727"/>
                    <a:pt x="14496" y="19879"/>
                    <a:pt x="14763" y="20071"/>
                  </a:cubicBezTo>
                  <a:cubicBezTo>
                    <a:pt x="14878" y="19497"/>
                    <a:pt x="14840" y="18885"/>
                    <a:pt x="15031" y="18311"/>
                  </a:cubicBezTo>
                  <a:cubicBezTo>
                    <a:pt x="15261" y="17699"/>
                    <a:pt x="15796" y="17470"/>
                    <a:pt x="16140" y="16935"/>
                  </a:cubicBezTo>
                  <a:cubicBezTo>
                    <a:pt x="16485" y="16399"/>
                    <a:pt x="16676" y="15213"/>
                    <a:pt x="16293" y="14716"/>
                  </a:cubicBezTo>
                  <a:cubicBezTo>
                    <a:pt x="15758" y="14028"/>
                    <a:pt x="14840" y="13760"/>
                    <a:pt x="14419" y="12919"/>
                  </a:cubicBezTo>
                  <a:cubicBezTo>
                    <a:pt x="14113" y="12230"/>
                    <a:pt x="14572" y="11580"/>
                    <a:pt x="14802" y="10930"/>
                  </a:cubicBezTo>
                  <a:cubicBezTo>
                    <a:pt x="14955" y="10509"/>
                    <a:pt x="15108" y="10089"/>
                    <a:pt x="15222" y="9668"/>
                  </a:cubicBezTo>
                  <a:lnTo>
                    <a:pt x="15261" y="9668"/>
                  </a:lnTo>
                  <a:cubicBezTo>
                    <a:pt x="15299" y="9477"/>
                    <a:pt x="15375" y="9247"/>
                    <a:pt x="15414" y="9056"/>
                  </a:cubicBezTo>
                  <a:cubicBezTo>
                    <a:pt x="15490" y="8559"/>
                    <a:pt x="15605" y="7908"/>
                    <a:pt x="14993" y="7679"/>
                  </a:cubicBezTo>
                  <a:cubicBezTo>
                    <a:pt x="14892" y="7643"/>
                    <a:pt x="14796" y="7628"/>
                    <a:pt x="14703" y="7628"/>
                  </a:cubicBezTo>
                  <a:cubicBezTo>
                    <a:pt x="14198" y="7628"/>
                    <a:pt x="13795" y="8085"/>
                    <a:pt x="13310" y="8214"/>
                  </a:cubicBezTo>
                  <a:cubicBezTo>
                    <a:pt x="13238" y="8228"/>
                    <a:pt x="13167" y="8234"/>
                    <a:pt x="13096" y="8234"/>
                  </a:cubicBezTo>
                  <a:cubicBezTo>
                    <a:pt x="12571" y="8234"/>
                    <a:pt x="12095" y="7895"/>
                    <a:pt x="11589" y="7794"/>
                  </a:cubicBezTo>
                  <a:cubicBezTo>
                    <a:pt x="10901" y="7603"/>
                    <a:pt x="10556" y="7526"/>
                    <a:pt x="10289" y="6761"/>
                  </a:cubicBezTo>
                  <a:cubicBezTo>
                    <a:pt x="10097" y="6264"/>
                    <a:pt x="10097" y="5614"/>
                    <a:pt x="9830" y="5155"/>
                  </a:cubicBezTo>
                  <a:cubicBezTo>
                    <a:pt x="9638" y="4811"/>
                    <a:pt x="9065" y="4505"/>
                    <a:pt x="8721" y="4352"/>
                  </a:cubicBezTo>
                  <a:cubicBezTo>
                    <a:pt x="8300" y="4122"/>
                    <a:pt x="7803" y="4007"/>
                    <a:pt x="7497" y="3625"/>
                  </a:cubicBezTo>
                  <a:cubicBezTo>
                    <a:pt x="7153" y="3242"/>
                    <a:pt x="7038" y="2707"/>
                    <a:pt x="6770" y="2325"/>
                  </a:cubicBezTo>
                  <a:cubicBezTo>
                    <a:pt x="6388" y="1674"/>
                    <a:pt x="5852" y="833"/>
                    <a:pt x="5202" y="336"/>
                  </a:cubicBezTo>
                  <a:cubicBezTo>
                    <a:pt x="5125" y="298"/>
                    <a:pt x="5011" y="221"/>
                    <a:pt x="4934" y="183"/>
                  </a:cubicBezTo>
                  <a:cubicBezTo>
                    <a:pt x="4698" y="54"/>
                    <a:pt x="4395" y="0"/>
                    <a:pt x="4064"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98"/>
            <p:cNvSpPr/>
            <p:nvPr/>
          </p:nvSpPr>
          <p:spPr>
            <a:xfrm>
              <a:off x="4527575" y="4248825"/>
              <a:ext cx="186475" cy="376125"/>
            </a:xfrm>
            <a:custGeom>
              <a:avLst/>
              <a:gdLst/>
              <a:ahLst/>
              <a:cxnLst/>
              <a:rect l="l" t="t" r="r" b="b"/>
              <a:pathLst>
                <a:path w="7459" h="15045" extrusionOk="0">
                  <a:moveTo>
                    <a:pt x="1602" y="1"/>
                  </a:moveTo>
                  <a:cubicBezTo>
                    <a:pt x="1375" y="1"/>
                    <a:pt x="1363" y="294"/>
                    <a:pt x="1301" y="511"/>
                  </a:cubicBezTo>
                  <a:cubicBezTo>
                    <a:pt x="1186" y="970"/>
                    <a:pt x="957" y="1161"/>
                    <a:pt x="651" y="1467"/>
                  </a:cubicBezTo>
                  <a:cubicBezTo>
                    <a:pt x="230" y="1812"/>
                    <a:pt x="421" y="2691"/>
                    <a:pt x="421" y="3227"/>
                  </a:cubicBezTo>
                  <a:cubicBezTo>
                    <a:pt x="421" y="3418"/>
                    <a:pt x="421" y="3800"/>
                    <a:pt x="230" y="3915"/>
                  </a:cubicBezTo>
                  <a:lnTo>
                    <a:pt x="115" y="3915"/>
                  </a:lnTo>
                  <a:cubicBezTo>
                    <a:pt x="115" y="3953"/>
                    <a:pt x="115" y="3992"/>
                    <a:pt x="154" y="3992"/>
                  </a:cubicBezTo>
                  <a:cubicBezTo>
                    <a:pt x="268" y="4374"/>
                    <a:pt x="574" y="4336"/>
                    <a:pt x="804" y="4565"/>
                  </a:cubicBezTo>
                  <a:cubicBezTo>
                    <a:pt x="995" y="4795"/>
                    <a:pt x="842" y="5139"/>
                    <a:pt x="765" y="5445"/>
                  </a:cubicBezTo>
                  <a:cubicBezTo>
                    <a:pt x="651" y="5980"/>
                    <a:pt x="154" y="6516"/>
                    <a:pt x="230" y="7090"/>
                  </a:cubicBezTo>
                  <a:cubicBezTo>
                    <a:pt x="268" y="7510"/>
                    <a:pt x="536" y="7855"/>
                    <a:pt x="574" y="8275"/>
                  </a:cubicBezTo>
                  <a:cubicBezTo>
                    <a:pt x="612" y="8734"/>
                    <a:pt x="421" y="8811"/>
                    <a:pt x="230" y="9117"/>
                  </a:cubicBezTo>
                  <a:cubicBezTo>
                    <a:pt x="1" y="9461"/>
                    <a:pt x="77" y="9690"/>
                    <a:pt x="192" y="10035"/>
                  </a:cubicBezTo>
                  <a:cubicBezTo>
                    <a:pt x="307" y="10417"/>
                    <a:pt x="345" y="10685"/>
                    <a:pt x="345" y="11067"/>
                  </a:cubicBezTo>
                  <a:cubicBezTo>
                    <a:pt x="307" y="11335"/>
                    <a:pt x="230" y="11679"/>
                    <a:pt x="307" y="11947"/>
                  </a:cubicBezTo>
                  <a:cubicBezTo>
                    <a:pt x="345" y="12215"/>
                    <a:pt x="536" y="12291"/>
                    <a:pt x="765" y="12444"/>
                  </a:cubicBezTo>
                  <a:cubicBezTo>
                    <a:pt x="1377" y="12788"/>
                    <a:pt x="2181" y="13094"/>
                    <a:pt x="2640" y="13630"/>
                  </a:cubicBezTo>
                  <a:cubicBezTo>
                    <a:pt x="2984" y="14050"/>
                    <a:pt x="2984" y="14968"/>
                    <a:pt x="3634" y="15045"/>
                  </a:cubicBezTo>
                  <a:lnTo>
                    <a:pt x="3863" y="15045"/>
                  </a:lnTo>
                  <a:cubicBezTo>
                    <a:pt x="4208" y="14930"/>
                    <a:pt x="4284" y="14509"/>
                    <a:pt x="4361" y="14127"/>
                  </a:cubicBezTo>
                  <a:cubicBezTo>
                    <a:pt x="4437" y="13783"/>
                    <a:pt x="4437" y="13668"/>
                    <a:pt x="4743" y="13515"/>
                  </a:cubicBezTo>
                  <a:cubicBezTo>
                    <a:pt x="5011" y="13400"/>
                    <a:pt x="5278" y="13362"/>
                    <a:pt x="5508" y="13209"/>
                  </a:cubicBezTo>
                  <a:cubicBezTo>
                    <a:pt x="6196" y="12827"/>
                    <a:pt x="5967" y="11985"/>
                    <a:pt x="6464" y="11450"/>
                  </a:cubicBezTo>
                  <a:cubicBezTo>
                    <a:pt x="6808" y="11067"/>
                    <a:pt x="7306" y="10876"/>
                    <a:pt x="7420" y="10302"/>
                  </a:cubicBezTo>
                  <a:cubicBezTo>
                    <a:pt x="7459" y="9920"/>
                    <a:pt x="7382" y="9499"/>
                    <a:pt x="7114" y="9193"/>
                  </a:cubicBezTo>
                  <a:cubicBezTo>
                    <a:pt x="7038" y="9078"/>
                    <a:pt x="6923" y="9002"/>
                    <a:pt x="6770" y="8964"/>
                  </a:cubicBezTo>
                  <a:cubicBezTo>
                    <a:pt x="6349" y="8811"/>
                    <a:pt x="5852" y="8964"/>
                    <a:pt x="5623" y="8543"/>
                  </a:cubicBezTo>
                  <a:cubicBezTo>
                    <a:pt x="5393" y="8161"/>
                    <a:pt x="5393" y="7625"/>
                    <a:pt x="5164" y="7243"/>
                  </a:cubicBezTo>
                  <a:cubicBezTo>
                    <a:pt x="4628" y="6286"/>
                    <a:pt x="5011" y="5369"/>
                    <a:pt x="5202" y="4412"/>
                  </a:cubicBezTo>
                  <a:cubicBezTo>
                    <a:pt x="5240" y="4298"/>
                    <a:pt x="5240" y="4183"/>
                    <a:pt x="5240" y="4106"/>
                  </a:cubicBezTo>
                  <a:cubicBezTo>
                    <a:pt x="5393" y="3189"/>
                    <a:pt x="5240" y="2385"/>
                    <a:pt x="4399" y="1812"/>
                  </a:cubicBezTo>
                  <a:cubicBezTo>
                    <a:pt x="4246" y="1697"/>
                    <a:pt x="4131" y="1659"/>
                    <a:pt x="4016" y="1467"/>
                  </a:cubicBezTo>
                  <a:cubicBezTo>
                    <a:pt x="3902" y="1238"/>
                    <a:pt x="3940" y="1009"/>
                    <a:pt x="3787" y="817"/>
                  </a:cubicBezTo>
                  <a:cubicBezTo>
                    <a:pt x="3596" y="664"/>
                    <a:pt x="3251" y="626"/>
                    <a:pt x="3060" y="550"/>
                  </a:cubicBezTo>
                  <a:cubicBezTo>
                    <a:pt x="3022" y="511"/>
                    <a:pt x="2984" y="511"/>
                    <a:pt x="2945" y="511"/>
                  </a:cubicBezTo>
                  <a:cubicBezTo>
                    <a:pt x="2907" y="588"/>
                    <a:pt x="2869" y="626"/>
                    <a:pt x="2754" y="664"/>
                  </a:cubicBezTo>
                  <a:cubicBezTo>
                    <a:pt x="2725" y="670"/>
                    <a:pt x="2696" y="672"/>
                    <a:pt x="2668" y="672"/>
                  </a:cubicBezTo>
                  <a:cubicBezTo>
                    <a:pt x="2296" y="672"/>
                    <a:pt x="2047" y="230"/>
                    <a:pt x="1798" y="52"/>
                  </a:cubicBezTo>
                  <a:cubicBezTo>
                    <a:pt x="1719" y="16"/>
                    <a:pt x="1655" y="1"/>
                    <a:pt x="1602"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98"/>
            <p:cNvSpPr/>
            <p:nvPr/>
          </p:nvSpPr>
          <p:spPr>
            <a:xfrm>
              <a:off x="4518975" y="2617200"/>
              <a:ext cx="285900" cy="126050"/>
            </a:xfrm>
            <a:custGeom>
              <a:avLst/>
              <a:gdLst/>
              <a:ahLst/>
              <a:cxnLst/>
              <a:rect l="l" t="t" r="r" b="b"/>
              <a:pathLst>
                <a:path w="11436" h="5042" extrusionOk="0">
                  <a:moveTo>
                    <a:pt x="4841" y="1"/>
                  </a:moveTo>
                  <a:cubicBezTo>
                    <a:pt x="4612" y="1"/>
                    <a:pt x="4410" y="157"/>
                    <a:pt x="4246" y="567"/>
                  </a:cubicBezTo>
                  <a:cubicBezTo>
                    <a:pt x="4016" y="1141"/>
                    <a:pt x="4246" y="1791"/>
                    <a:pt x="3481" y="1867"/>
                  </a:cubicBezTo>
                  <a:cubicBezTo>
                    <a:pt x="3440" y="1871"/>
                    <a:pt x="3400" y="1873"/>
                    <a:pt x="3361" y="1873"/>
                  </a:cubicBezTo>
                  <a:cubicBezTo>
                    <a:pt x="2710" y="1873"/>
                    <a:pt x="2175" y="1330"/>
                    <a:pt x="1551" y="1330"/>
                  </a:cubicBezTo>
                  <a:cubicBezTo>
                    <a:pt x="1531" y="1330"/>
                    <a:pt x="1512" y="1331"/>
                    <a:pt x="1492" y="1332"/>
                  </a:cubicBezTo>
                  <a:cubicBezTo>
                    <a:pt x="842" y="1408"/>
                    <a:pt x="689" y="2097"/>
                    <a:pt x="842" y="2670"/>
                  </a:cubicBezTo>
                  <a:cubicBezTo>
                    <a:pt x="1071" y="3474"/>
                    <a:pt x="1492" y="3474"/>
                    <a:pt x="727" y="4047"/>
                  </a:cubicBezTo>
                  <a:cubicBezTo>
                    <a:pt x="421" y="4277"/>
                    <a:pt x="115" y="4659"/>
                    <a:pt x="0" y="5042"/>
                  </a:cubicBezTo>
                  <a:cubicBezTo>
                    <a:pt x="689" y="4927"/>
                    <a:pt x="1148" y="4085"/>
                    <a:pt x="2027" y="4085"/>
                  </a:cubicBezTo>
                  <a:cubicBezTo>
                    <a:pt x="3323" y="4085"/>
                    <a:pt x="4547" y="4623"/>
                    <a:pt x="5872" y="4623"/>
                  </a:cubicBezTo>
                  <a:cubicBezTo>
                    <a:pt x="5916" y="4623"/>
                    <a:pt x="5961" y="4622"/>
                    <a:pt x="6005" y="4621"/>
                  </a:cubicBezTo>
                  <a:cubicBezTo>
                    <a:pt x="7114" y="4583"/>
                    <a:pt x="8185" y="4277"/>
                    <a:pt x="9256" y="4085"/>
                  </a:cubicBezTo>
                  <a:cubicBezTo>
                    <a:pt x="9456" y="4049"/>
                    <a:pt x="9643" y="4032"/>
                    <a:pt x="9820" y="4032"/>
                  </a:cubicBezTo>
                  <a:cubicBezTo>
                    <a:pt x="10384" y="4032"/>
                    <a:pt x="10837" y="4206"/>
                    <a:pt x="11245" y="4468"/>
                  </a:cubicBezTo>
                  <a:lnTo>
                    <a:pt x="11245" y="4391"/>
                  </a:lnTo>
                  <a:cubicBezTo>
                    <a:pt x="11283" y="4009"/>
                    <a:pt x="11436" y="3474"/>
                    <a:pt x="11283" y="3129"/>
                  </a:cubicBezTo>
                  <a:cubicBezTo>
                    <a:pt x="11130" y="2747"/>
                    <a:pt x="10747" y="2709"/>
                    <a:pt x="10480" y="2479"/>
                  </a:cubicBezTo>
                  <a:cubicBezTo>
                    <a:pt x="10136" y="2135"/>
                    <a:pt x="10136" y="1599"/>
                    <a:pt x="9830" y="1255"/>
                  </a:cubicBezTo>
                  <a:cubicBezTo>
                    <a:pt x="9491" y="811"/>
                    <a:pt x="9106" y="683"/>
                    <a:pt x="8686" y="683"/>
                  </a:cubicBezTo>
                  <a:cubicBezTo>
                    <a:pt x="8348" y="683"/>
                    <a:pt x="7987" y="766"/>
                    <a:pt x="7611" y="835"/>
                  </a:cubicBezTo>
                  <a:cubicBezTo>
                    <a:pt x="7468" y="865"/>
                    <a:pt x="7331" y="879"/>
                    <a:pt x="7200" y="879"/>
                  </a:cubicBezTo>
                  <a:cubicBezTo>
                    <a:pt x="6670" y="879"/>
                    <a:pt x="6228" y="652"/>
                    <a:pt x="5737" y="376"/>
                  </a:cubicBezTo>
                  <a:cubicBezTo>
                    <a:pt x="5508" y="223"/>
                    <a:pt x="5317" y="108"/>
                    <a:pt x="5125" y="70"/>
                  </a:cubicBezTo>
                  <a:cubicBezTo>
                    <a:pt x="5027" y="26"/>
                    <a:pt x="4932" y="1"/>
                    <a:pt x="4841"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98"/>
            <p:cNvSpPr/>
            <p:nvPr/>
          </p:nvSpPr>
          <p:spPr>
            <a:xfrm>
              <a:off x="4439600" y="4135375"/>
              <a:ext cx="187450" cy="211350"/>
            </a:xfrm>
            <a:custGeom>
              <a:avLst/>
              <a:gdLst/>
              <a:ahLst/>
              <a:cxnLst/>
              <a:rect l="l" t="t" r="r" b="b"/>
              <a:pathLst>
                <a:path w="7498" h="8454" extrusionOk="0">
                  <a:moveTo>
                    <a:pt x="3099" y="1"/>
                  </a:moveTo>
                  <a:cubicBezTo>
                    <a:pt x="2716" y="39"/>
                    <a:pt x="2372" y="116"/>
                    <a:pt x="2449" y="536"/>
                  </a:cubicBezTo>
                  <a:cubicBezTo>
                    <a:pt x="2525" y="919"/>
                    <a:pt x="2755" y="1263"/>
                    <a:pt x="2143" y="1301"/>
                  </a:cubicBezTo>
                  <a:cubicBezTo>
                    <a:pt x="1866" y="1301"/>
                    <a:pt x="1712" y="1220"/>
                    <a:pt x="1591" y="1220"/>
                  </a:cubicBezTo>
                  <a:cubicBezTo>
                    <a:pt x="1477" y="1220"/>
                    <a:pt x="1393" y="1291"/>
                    <a:pt x="1263" y="1569"/>
                  </a:cubicBezTo>
                  <a:cubicBezTo>
                    <a:pt x="1034" y="1990"/>
                    <a:pt x="995" y="2449"/>
                    <a:pt x="651" y="2831"/>
                  </a:cubicBezTo>
                  <a:cubicBezTo>
                    <a:pt x="116" y="3328"/>
                    <a:pt x="1" y="3405"/>
                    <a:pt x="192" y="4170"/>
                  </a:cubicBezTo>
                  <a:cubicBezTo>
                    <a:pt x="269" y="4476"/>
                    <a:pt x="422" y="5011"/>
                    <a:pt x="116" y="5279"/>
                  </a:cubicBezTo>
                  <a:cubicBezTo>
                    <a:pt x="269" y="5394"/>
                    <a:pt x="422" y="5508"/>
                    <a:pt x="575" y="5699"/>
                  </a:cubicBezTo>
                  <a:cubicBezTo>
                    <a:pt x="728" y="5891"/>
                    <a:pt x="842" y="6273"/>
                    <a:pt x="1034" y="6426"/>
                  </a:cubicBezTo>
                  <a:cubicBezTo>
                    <a:pt x="1225" y="6579"/>
                    <a:pt x="1531" y="6541"/>
                    <a:pt x="1722" y="6617"/>
                  </a:cubicBezTo>
                  <a:cubicBezTo>
                    <a:pt x="1990" y="6770"/>
                    <a:pt x="2181" y="6962"/>
                    <a:pt x="2296" y="7229"/>
                  </a:cubicBezTo>
                  <a:cubicBezTo>
                    <a:pt x="2525" y="7688"/>
                    <a:pt x="2563" y="8147"/>
                    <a:pt x="3137" y="8338"/>
                  </a:cubicBezTo>
                  <a:cubicBezTo>
                    <a:pt x="3252" y="8377"/>
                    <a:pt x="3481" y="8453"/>
                    <a:pt x="3634" y="8453"/>
                  </a:cubicBezTo>
                  <a:cubicBezTo>
                    <a:pt x="3673" y="8453"/>
                    <a:pt x="3711" y="8453"/>
                    <a:pt x="3749" y="8415"/>
                  </a:cubicBezTo>
                  <a:cubicBezTo>
                    <a:pt x="3940" y="8338"/>
                    <a:pt x="3940" y="7956"/>
                    <a:pt x="3940" y="7765"/>
                  </a:cubicBezTo>
                  <a:cubicBezTo>
                    <a:pt x="3940" y="7229"/>
                    <a:pt x="3749" y="6350"/>
                    <a:pt x="4170" y="6005"/>
                  </a:cubicBezTo>
                  <a:cubicBezTo>
                    <a:pt x="4476" y="5699"/>
                    <a:pt x="4705" y="5508"/>
                    <a:pt x="4820" y="5049"/>
                  </a:cubicBezTo>
                  <a:cubicBezTo>
                    <a:pt x="4882" y="4832"/>
                    <a:pt x="4894" y="4539"/>
                    <a:pt x="5121" y="4539"/>
                  </a:cubicBezTo>
                  <a:cubicBezTo>
                    <a:pt x="5174" y="4539"/>
                    <a:pt x="5238" y="4554"/>
                    <a:pt x="5317" y="4590"/>
                  </a:cubicBezTo>
                  <a:cubicBezTo>
                    <a:pt x="5566" y="4768"/>
                    <a:pt x="5815" y="5210"/>
                    <a:pt x="6187" y="5210"/>
                  </a:cubicBezTo>
                  <a:cubicBezTo>
                    <a:pt x="6215" y="5210"/>
                    <a:pt x="6244" y="5208"/>
                    <a:pt x="6273" y="5202"/>
                  </a:cubicBezTo>
                  <a:cubicBezTo>
                    <a:pt x="6388" y="5164"/>
                    <a:pt x="6426" y="5126"/>
                    <a:pt x="6464" y="5049"/>
                  </a:cubicBezTo>
                  <a:cubicBezTo>
                    <a:pt x="6541" y="4858"/>
                    <a:pt x="6503" y="4590"/>
                    <a:pt x="6464" y="4399"/>
                  </a:cubicBezTo>
                  <a:cubicBezTo>
                    <a:pt x="6426" y="4208"/>
                    <a:pt x="6350" y="4055"/>
                    <a:pt x="6503" y="3940"/>
                  </a:cubicBezTo>
                  <a:cubicBezTo>
                    <a:pt x="6617" y="3787"/>
                    <a:pt x="7000" y="3825"/>
                    <a:pt x="7153" y="3711"/>
                  </a:cubicBezTo>
                  <a:cubicBezTo>
                    <a:pt x="7306" y="3634"/>
                    <a:pt x="7421" y="3481"/>
                    <a:pt x="7459" y="3290"/>
                  </a:cubicBezTo>
                  <a:cubicBezTo>
                    <a:pt x="7497" y="3137"/>
                    <a:pt x="7497" y="2984"/>
                    <a:pt x="7421" y="2869"/>
                  </a:cubicBezTo>
                  <a:cubicBezTo>
                    <a:pt x="7268" y="2678"/>
                    <a:pt x="6770" y="2716"/>
                    <a:pt x="6541" y="2640"/>
                  </a:cubicBezTo>
                  <a:cubicBezTo>
                    <a:pt x="6312" y="2602"/>
                    <a:pt x="6159" y="2449"/>
                    <a:pt x="6044" y="2296"/>
                  </a:cubicBezTo>
                  <a:cubicBezTo>
                    <a:pt x="5853" y="2028"/>
                    <a:pt x="5700" y="1722"/>
                    <a:pt x="5432" y="1531"/>
                  </a:cubicBezTo>
                  <a:cubicBezTo>
                    <a:pt x="5202" y="1378"/>
                    <a:pt x="4973" y="1416"/>
                    <a:pt x="4743" y="1339"/>
                  </a:cubicBezTo>
                  <a:cubicBezTo>
                    <a:pt x="4170" y="1148"/>
                    <a:pt x="4284" y="651"/>
                    <a:pt x="3902" y="345"/>
                  </a:cubicBezTo>
                  <a:cubicBezTo>
                    <a:pt x="3711" y="230"/>
                    <a:pt x="3443" y="230"/>
                    <a:pt x="3252" y="116"/>
                  </a:cubicBezTo>
                  <a:cubicBezTo>
                    <a:pt x="3214" y="116"/>
                    <a:pt x="3137" y="77"/>
                    <a:pt x="3099"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98"/>
            <p:cNvSpPr/>
            <p:nvPr/>
          </p:nvSpPr>
          <p:spPr>
            <a:xfrm>
              <a:off x="4473075" y="644300"/>
              <a:ext cx="738175" cy="1328150"/>
            </a:xfrm>
            <a:custGeom>
              <a:avLst/>
              <a:gdLst/>
              <a:ahLst/>
              <a:cxnLst/>
              <a:rect l="l" t="t" r="r" b="b"/>
              <a:pathLst>
                <a:path w="29527" h="53126" extrusionOk="0">
                  <a:moveTo>
                    <a:pt x="19123" y="11252"/>
                  </a:moveTo>
                  <a:cubicBezTo>
                    <a:pt x="19126" y="11269"/>
                    <a:pt x="19128" y="11286"/>
                    <a:pt x="19130" y="11303"/>
                  </a:cubicBezTo>
                  <a:lnTo>
                    <a:pt x="19130" y="11303"/>
                  </a:lnTo>
                  <a:cubicBezTo>
                    <a:pt x="19143" y="11289"/>
                    <a:pt x="19142" y="11270"/>
                    <a:pt x="19123" y="11252"/>
                  </a:cubicBezTo>
                  <a:close/>
                  <a:moveTo>
                    <a:pt x="12541" y="1"/>
                  </a:moveTo>
                  <a:cubicBezTo>
                    <a:pt x="12139" y="1"/>
                    <a:pt x="11716" y="350"/>
                    <a:pt x="11436" y="658"/>
                  </a:cubicBezTo>
                  <a:cubicBezTo>
                    <a:pt x="11283" y="772"/>
                    <a:pt x="11207" y="1002"/>
                    <a:pt x="11054" y="1117"/>
                  </a:cubicBezTo>
                  <a:cubicBezTo>
                    <a:pt x="10748" y="1346"/>
                    <a:pt x="10442" y="1231"/>
                    <a:pt x="10136" y="1499"/>
                  </a:cubicBezTo>
                  <a:cubicBezTo>
                    <a:pt x="9639" y="1882"/>
                    <a:pt x="9677" y="2800"/>
                    <a:pt x="9677" y="3373"/>
                  </a:cubicBezTo>
                  <a:cubicBezTo>
                    <a:pt x="9677" y="4635"/>
                    <a:pt x="9524" y="6165"/>
                    <a:pt x="9103" y="7313"/>
                  </a:cubicBezTo>
                  <a:cubicBezTo>
                    <a:pt x="8988" y="7657"/>
                    <a:pt x="8491" y="8536"/>
                    <a:pt x="8109" y="8728"/>
                  </a:cubicBezTo>
                  <a:cubicBezTo>
                    <a:pt x="8005" y="8779"/>
                    <a:pt x="7905" y="8802"/>
                    <a:pt x="7808" y="8802"/>
                  </a:cubicBezTo>
                  <a:cubicBezTo>
                    <a:pt x="7197" y="8802"/>
                    <a:pt x="6695" y="7924"/>
                    <a:pt x="6113" y="7924"/>
                  </a:cubicBezTo>
                  <a:cubicBezTo>
                    <a:pt x="6103" y="7924"/>
                    <a:pt x="6092" y="7924"/>
                    <a:pt x="6082" y="7924"/>
                  </a:cubicBezTo>
                  <a:cubicBezTo>
                    <a:pt x="5623" y="7924"/>
                    <a:pt x="5584" y="8422"/>
                    <a:pt x="5240" y="8651"/>
                  </a:cubicBezTo>
                  <a:cubicBezTo>
                    <a:pt x="5055" y="8783"/>
                    <a:pt x="4834" y="8824"/>
                    <a:pt x="4601" y="8824"/>
                  </a:cubicBezTo>
                  <a:cubicBezTo>
                    <a:pt x="4497" y="8824"/>
                    <a:pt x="4390" y="8816"/>
                    <a:pt x="4284" y="8804"/>
                  </a:cubicBezTo>
                  <a:cubicBezTo>
                    <a:pt x="3213" y="8728"/>
                    <a:pt x="2563" y="8192"/>
                    <a:pt x="2028" y="7274"/>
                  </a:cubicBezTo>
                  <a:cubicBezTo>
                    <a:pt x="1808" y="6799"/>
                    <a:pt x="1624" y="6045"/>
                    <a:pt x="975" y="6045"/>
                  </a:cubicBezTo>
                  <a:cubicBezTo>
                    <a:pt x="944" y="6045"/>
                    <a:pt x="913" y="6047"/>
                    <a:pt x="880" y="6050"/>
                  </a:cubicBezTo>
                  <a:cubicBezTo>
                    <a:pt x="307" y="6127"/>
                    <a:pt x="154" y="6815"/>
                    <a:pt x="1" y="7466"/>
                  </a:cubicBezTo>
                  <a:cubicBezTo>
                    <a:pt x="77" y="7542"/>
                    <a:pt x="192" y="7657"/>
                    <a:pt x="307" y="7733"/>
                  </a:cubicBezTo>
                  <a:cubicBezTo>
                    <a:pt x="651" y="8001"/>
                    <a:pt x="1110" y="8039"/>
                    <a:pt x="1492" y="8307"/>
                  </a:cubicBezTo>
                  <a:cubicBezTo>
                    <a:pt x="2181" y="8804"/>
                    <a:pt x="2563" y="9646"/>
                    <a:pt x="3290" y="10105"/>
                  </a:cubicBezTo>
                  <a:cubicBezTo>
                    <a:pt x="4055" y="10602"/>
                    <a:pt x="4628" y="10984"/>
                    <a:pt x="5164" y="11673"/>
                  </a:cubicBezTo>
                  <a:cubicBezTo>
                    <a:pt x="5661" y="12399"/>
                    <a:pt x="5584" y="13164"/>
                    <a:pt x="5852" y="13929"/>
                  </a:cubicBezTo>
                  <a:cubicBezTo>
                    <a:pt x="6120" y="14809"/>
                    <a:pt x="6961" y="16071"/>
                    <a:pt x="6579" y="16989"/>
                  </a:cubicBezTo>
                  <a:cubicBezTo>
                    <a:pt x="7726" y="17983"/>
                    <a:pt x="7382" y="19131"/>
                    <a:pt x="7611" y="20431"/>
                  </a:cubicBezTo>
                  <a:cubicBezTo>
                    <a:pt x="7726" y="21158"/>
                    <a:pt x="8338" y="21961"/>
                    <a:pt x="8223" y="22534"/>
                  </a:cubicBezTo>
                  <a:cubicBezTo>
                    <a:pt x="8185" y="22687"/>
                    <a:pt x="9371" y="22764"/>
                    <a:pt x="9486" y="22764"/>
                  </a:cubicBezTo>
                  <a:cubicBezTo>
                    <a:pt x="9562" y="22993"/>
                    <a:pt x="9639" y="23223"/>
                    <a:pt x="9715" y="23452"/>
                  </a:cubicBezTo>
                  <a:cubicBezTo>
                    <a:pt x="9737" y="23450"/>
                    <a:pt x="9761" y="23449"/>
                    <a:pt x="9787" y="23449"/>
                  </a:cubicBezTo>
                  <a:cubicBezTo>
                    <a:pt x="10168" y="23449"/>
                    <a:pt x="10953" y="23709"/>
                    <a:pt x="11168" y="24103"/>
                  </a:cubicBezTo>
                  <a:cubicBezTo>
                    <a:pt x="11207" y="24217"/>
                    <a:pt x="11168" y="24370"/>
                    <a:pt x="11207" y="24523"/>
                  </a:cubicBezTo>
                  <a:cubicBezTo>
                    <a:pt x="11283" y="24867"/>
                    <a:pt x="11627" y="25020"/>
                    <a:pt x="11780" y="25326"/>
                  </a:cubicBezTo>
                  <a:cubicBezTo>
                    <a:pt x="12086" y="25977"/>
                    <a:pt x="11436" y="26589"/>
                    <a:pt x="11321" y="27200"/>
                  </a:cubicBezTo>
                  <a:cubicBezTo>
                    <a:pt x="11207" y="27851"/>
                    <a:pt x="11360" y="28271"/>
                    <a:pt x="10595" y="28616"/>
                  </a:cubicBezTo>
                  <a:cubicBezTo>
                    <a:pt x="10174" y="28807"/>
                    <a:pt x="9715" y="28960"/>
                    <a:pt x="9562" y="29381"/>
                  </a:cubicBezTo>
                  <a:cubicBezTo>
                    <a:pt x="9447" y="29686"/>
                    <a:pt x="9524" y="30031"/>
                    <a:pt x="9371" y="30298"/>
                  </a:cubicBezTo>
                  <a:cubicBezTo>
                    <a:pt x="9256" y="30413"/>
                    <a:pt x="9141" y="30490"/>
                    <a:pt x="9027" y="30604"/>
                  </a:cubicBezTo>
                  <a:cubicBezTo>
                    <a:pt x="8759" y="30910"/>
                    <a:pt x="8759" y="31331"/>
                    <a:pt x="8644" y="31675"/>
                  </a:cubicBezTo>
                  <a:cubicBezTo>
                    <a:pt x="8415" y="32364"/>
                    <a:pt x="7688" y="32823"/>
                    <a:pt x="7420" y="33549"/>
                  </a:cubicBezTo>
                  <a:cubicBezTo>
                    <a:pt x="7114" y="34391"/>
                    <a:pt x="7306" y="35270"/>
                    <a:pt x="6541" y="35921"/>
                  </a:cubicBezTo>
                  <a:cubicBezTo>
                    <a:pt x="6311" y="36112"/>
                    <a:pt x="5737" y="35959"/>
                    <a:pt x="5546" y="36188"/>
                  </a:cubicBezTo>
                  <a:cubicBezTo>
                    <a:pt x="5431" y="36380"/>
                    <a:pt x="5546" y="36724"/>
                    <a:pt x="5355" y="36953"/>
                  </a:cubicBezTo>
                  <a:cubicBezTo>
                    <a:pt x="5164" y="37183"/>
                    <a:pt x="4743" y="37374"/>
                    <a:pt x="4514" y="37527"/>
                  </a:cubicBezTo>
                  <a:cubicBezTo>
                    <a:pt x="3978" y="37871"/>
                    <a:pt x="3863" y="37871"/>
                    <a:pt x="3596" y="38368"/>
                  </a:cubicBezTo>
                  <a:cubicBezTo>
                    <a:pt x="3443" y="38636"/>
                    <a:pt x="3251" y="39019"/>
                    <a:pt x="3213" y="39286"/>
                  </a:cubicBezTo>
                  <a:cubicBezTo>
                    <a:pt x="3175" y="39707"/>
                    <a:pt x="3481" y="40242"/>
                    <a:pt x="3596" y="40625"/>
                  </a:cubicBezTo>
                  <a:cubicBezTo>
                    <a:pt x="3710" y="40969"/>
                    <a:pt x="3634" y="41275"/>
                    <a:pt x="3557" y="41619"/>
                  </a:cubicBezTo>
                  <a:cubicBezTo>
                    <a:pt x="3519" y="41734"/>
                    <a:pt x="3519" y="41925"/>
                    <a:pt x="3634" y="42002"/>
                  </a:cubicBezTo>
                  <a:cubicBezTo>
                    <a:pt x="3672" y="42040"/>
                    <a:pt x="3749" y="42040"/>
                    <a:pt x="3825" y="42078"/>
                  </a:cubicBezTo>
                  <a:cubicBezTo>
                    <a:pt x="3978" y="42155"/>
                    <a:pt x="3940" y="42422"/>
                    <a:pt x="3902" y="42614"/>
                  </a:cubicBezTo>
                  <a:cubicBezTo>
                    <a:pt x="3863" y="42996"/>
                    <a:pt x="4055" y="43417"/>
                    <a:pt x="4437" y="43646"/>
                  </a:cubicBezTo>
                  <a:cubicBezTo>
                    <a:pt x="4208" y="44029"/>
                    <a:pt x="4284" y="44564"/>
                    <a:pt x="4628" y="44832"/>
                  </a:cubicBezTo>
                  <a:cubicBezTo>
                    <a:pt x="4705" y="44908"/>
                    <a:pt x="4820" y="44947"/>
                    <a:pt x="4858" y="45061"/>
                  </a:cubicBezTo>
                  <a:cubicBezTo>
                    <a:pt x="4934" y="45138"/>
                    <a:pt x="4973" y="45291"/>
                    <a:pt x="4973" y="45406"/>
                  </a:cubicBezTo>
                  <a:cubicBezTo>
                    <a:pt x="5011" y="45865"/>
                    <a:pt x="5049" y="46362"/>
                    <a:pt x="5125" y="46821"/>
                  </a:cubicBezTo>
                  <a:cubicBezTo>
                    <a:pt x="5125" y="47050"/>
                    <a:pt x="5164" y="47241"/>
                    <a:pt x="5125" y="47471"/>
                  </a:cubicBezTo>
                  <a:cubicBezTo>
                    <a:pt x="5087" y="47700"/>
                    <a:pt x="5011" y="47968"/>
                    <a:pt x="4934" y="48198"/>
                  </a:cubicBezTo>
                  <a:cubicBezTo>
                    <a:pt x="4820" y="48542"/>
                    <a:pt x="4743" y="49001"/>
                    <a:pt x="4552" y="49268"/>
                  </a:cubicBezTo>
                  <a:cubicBezTo>
                    <a:pt x="4437" y="49421"/>
                    <a:pt x="4131" y="49460"/>
                    <a:pt x="4131" y="49651"/>
                  </a:cubicBezTo>
                  <a:cubicBezTo>
                    <a:pt x="4093" y="49880"/>
                    <a:pt x="4590" y="50072"/>
                    <a:pt x="4743" y="50186"/>
                  </a:cubicBezTo>
                  <a:cubicBezTo>
                    <a:pt x="4361" y="50531"/>
                    <a:pt x="4628" y="50951"/>
                    <a:pt x="4934" y="51181"/>
                  </a:cubicBezTo>
                  <a:cubicBezTo>
                    <a:pt x="5011" y="51219"/>
                    <a:pt x="5125" y="51181"/>
                    <a:pt x="5202" y="51257"/>
                  </a:cubicBezTo>
                  <a:cubicBezTo>
                    <a:pt x="5317" y="51295"/>
                    <a:pt x="5317" y="51448"/>
                    <a:pt x="5431" y="51525"/>
                  </a:cubicBezTo>
                  <a:cubicBezTo>
                    <a:pt x="5527" y="51563"/>
                    <a:pt x="5661" y="51582"/>
                    <a:pt x="5800" y="51582"/>
                  </a:cubicBezTo>
                  <a:cubicBezTo>
                    <a:pt x="5938" y="51582"/>
                    <a:pt x="6082" y="51563"/>
                    <a:pt x="6196" y="51525"/>
                  </a:cubicBezTo>
                  <a:cubicBezTo>
                    <a:pt x="6467" y="51444"/>
                    <a:pt x="6546" y="51363"/>
                    <a:pt x="6718" y="51363"/>
                  </a:cubicBezTo>
                  <a:cubicBezTo>
                    <a:pt x="6789" y="51363"/>
                    <a:pt x="6876" y="51377"/>
                    <a:pt x="7000" y="51410"/>
                  </a:cubicBezTo>
                  <a:cubicBezTo>
                    <a:pt x="7114" y="51448"/>
                    <a:pt x="7306" y="51525"/>
                    <a:pt x="7420" y="51601"/>
                  </a:cubicBezTo>
                  <a:cubicBezTo>
                    <a:pt x="7803" y="51754"/>
                    <a:pt x="8109" y="51984"/>
                    <a:pt x="8185" y="52443"/>
                  </a:cubicBezTo>
                  <a:cubicBezTo>
                    <a:pt x="8277" y="52443"/>
                    <a:pt x="8344" y="52492"/>
                    <a:pt x="8407" y="52492"/>
                  </a:cubicBezTo>
                  <a:cubicBezTo>
                    <a:pt x="8422" y="52492"/>
                    <a:pt x="8438" y="52489"/>
                    <a:pt x="8453" y="52481"/>
                  </a:cubicBezTo>
                  <a:lnTo>
                    <a:pt x="8453" y="52481"/>
                  </a:lnTo>
                  <a:cubicBezTo>
                    <a:pt x="8376" y="52825"/>
                    <a:pt x="8721" y="52787"/>
                    <a:pt x="8950" y="52825"/>
                  </a:cubicBezTo>
                  <a:cubicBezTo>
                    <a:pt x="9023" y="52840"/>
                    <a:pt x="9085" y="52846"/>
                    <a:pt x="9140" y="52846"/>
                  </a:cubicBezTo>
                  <a:cubicBezTo>
                    <a:pt x="9373" y="52846"/>
                    <a:pt x="9482" y="52734"/>
                    <a:pt x="9791" y="52672"/>
                  </a:cubicBezTo>
                  <a:lnTo>
                    <a:pt x="9791" y="52672"/>
                  </a:lnTo>
                  <a:cubicBezTo>
                    <a:pt x="9744" y="53019"/>
                    <a:pt x="9866" y="53125"/>
                    <a:pt x="10052" y="53125"/>
                  </a:cubicBezTo>
                  <a:cubicBezTo>
                    <a:pt x="10317" y="53125"/>
                    <a:pt x="10714" y="52909"/>
                    <a:pt x="10939" y="52864"/>
                  </a:cubicBezTo>
                  <a:cubicBezTo>
                    <a:pt x="11857" y="52711"/>
                    <a:pt x="12775" y="52443"/>
                    <a:pt x="13731" y="52137"/>
                  </a:cubicBezTo>
                  <a:cubicBezTo>
                    <a:pt x="13960" y="52060"/>
                    <a:pt x="14152" y="51984"/>
                    <a:pt x="14381" y="51907"/>
                  </a:cubicBezTo>
                  <a:cubicBezTo>
                    <a:pt x="15108" y="51678"/>
                    <a:pt x="15873" y="51487"/>
                    <a:pt x="16638" y="51295"/>
                  </a:cubicBezTo>
                  <a:cubicBezTo>
                    <a:pt x="16638" y="50798"/>
                    <a:pt x="17326" y="50722"/>
                    <a:pt x="17708" y="50416"/>
                  </a:cubicBezTo>
                  <a:cubicBezTo>
                    <a:pt x="18053" y="50148"/>
                    <a:pt x="18206" y="49651"/>
                    <a:pt x="18626" y="49536"/>
                  </a:cubicBezTo>
                  <a:cubicBezTo>
                    <a:pt x="18667" y="49528"/>
                    <a:pt x="18709" y="49525"/>
                    <a:pt x="18752" y="49525"/>
                  </a:cubicBezTo>
                  <a:cubicBezTo>
                    <a:pt x="18870" y="49525"/>
                    <a:pt x="18995" y="49547"/>
                    <a:pt x="19113" y="49547"/>
                  </a:cubicBezTo>
                  <a:cubicBezTo>
                    <a:pt x="19156" y="49547"/>
                    <a:pt x="19198" y="49544"/>
                    <a:pt x="19238" y="49536"/>
                  </a:cubicBezTo>
                  <a:cubicBezTo>
                    <a:pt x="19582" y="49460"/>
                    <a:pt x="19812" y="49192"/>
                    <a:pt x="20118" y="49039"/>
                  </a:cubicBezTo>
                  <a:cubicBezTo>
                    <a:pt x="20312" y="48952"/>
                    <a:pt x="20557" y="48928"/>
                    <a:pt x="20824" y="48928"/>
                  </a:cubicBezTo>
                  <a:cubicBezTo>
                    <a:pt x="21133" y="48928"/>
                    <a:pt x="21472" y="48960"/>
                    <a:pt x="21793" y="48960"/>
                  </a:cubicBezTo>
                  <a:cubicBezTo>
                    <a:pt x="22289" y="48960"/>
                    <a:pt x="22744" y="48885"/>
                    <a:pt x="22986" y="48504"/>
                  </a:cubicBezTo>
                  <a:cubicBezTo>
                    <a:pt x="23407" y="47892"/>
                    <a:pt x="23713" y="47088"/>
                    <a:pt x="24325" y="46591"/>
                  </a:cubicBezTo>
                  <a:cubicBezTo>
                    <a:pt x="24593" y="46400"/>
                    <a:pt x="24822" y="46209"/>
                    <a:pt x="25052" y="45979"/>
                  </a:cubicBezTo>
                  <a:cubicBezTo>
                    <a:pt x="25166" y="45903"/>
                    <a:pt x="25281" y="45788"/>
                    <a:pt x="25319" y="45673"/>
                  </a:cubicBezTo>
                  <a:cubicBezTo>
                    <a:pt x="25358" y="45520"/>
                    <a:pt x="25319" y="45367"/>
                    <a:pt x="25281" y="45253"/>
                  </a:cubicBezTo>
                  <a:cubicBezTo>
                    <a:pt x="25281" y="44449"/>
                    <a:pt x="26467" y="44105"/>
                    <a:pt x="26467" y="43340"/>
                  </a:cubicBezTo>
                  <a:cubicBezTo>
                    <a:pt x="26467" y="43149"/>
                    <a:pt x="26352" y="42958"/>
                    <a:pt x="26428" y="42767"/>
                  </a:cubicBezTo>
                  <a:cubicBezTo>
                    <a:pt x="26467" y="42614"/>
                    <a:pt x="26620" y="42499"/>
                    <a:pt x="26734" y="42346"/>
                  </a:cubicBezTo>
                  <a:cubicBezTo>
                    <a:pt x="26964" y="42116"/>
                    <a:pt x="27079" y="41772"/>
                    <a:pt x="27193" y="41428"/>
                  </a:cubicBezTo>
                  <a:cubicBezTo>
                    <a:pt x="27461" y="40778"/>
                    <a:pt x="27691" y="40089"/>
                    <a:pt x="27920" y="39401"/>
                  </a:cubicBezTo>
                  <a:cubicBezTo>
                    <a:pt x="27997" y="39171"/>
                    <a:pt x="28073" y="38942"/>
                    <a:pt x="28150" y="38713"/>
                  </a:cubicBezTo>
                  <a:cubicBezTo>
                    <a:pt x="28455" y="37795"/>
                    <a:pt x="28991" y="37106"/>
                    <a:pt x="29373" y="36227"/>
                  </a:cubicBezTo>
                  <a:cubicBezTo>
                    <a:pt x="28723" y="35844"/>
                    <a:pt x="29335" y="35270"/>
                    <a:pt x="29526" y="34735"/>
                  </a:cubicBezTo>
                  <a:cubicBezTo>
                    <a:pt x="29450" y="34582"/>
                    <a:pt x="29488" y="34429"/>
                    <a:pt x="29412" y="34314"/>
                  </a:cubicBezTo>
                  <a:cubicBezTo>
                    <a:pt x="29335" y="34161"/>
                    <a:pt x="29182" y="34123"/>
                    <a:pt x="29067" y="34047"/>
                  </a:cubicBezTo>
                  <a:cubicBezTo>
                    <a:pt x="28761" y="33817"/>
                    <a:pt x="28417" y="33741"/>
                    <a:pt x="28188" y="33473"/>
                  </a:cubicBezTo>
                  <a:cubicBezTo>
                    <a:pt x="27997" y="33205"/>
                    <a:pt x="27729" y="33205"/>
                    <a:pt x="27499" y="33205"/>
                  </a:cubicBezTo>
                  <a:cubicBezTo>
                    <a:pt x="27441" y="32933"/>
                    <a:pt x="27383" y="32841"/>
                    <a:pt x="27324" y="32841"/>
                  </a:cubicBezTo>
                  <a:cubicBezTo>
                    <a:pt x="27203" y="32841"/>
                    <a:pt x="27082" y="33236"/>
                    <a:pt x="26961" y="33236"/>
                  </a:cubicBezTo>
                  <a:cubicBezTo>
                    <a:pt x="26911" y="33236"/>
                    <a:pt x="26861" y="33168"/>
                    <a:pt x="26811" y="32976"/>
                  </a:cubicBezTo>
                  <a:cubicBezTo>
                    <a:pt x="26679" y="32559"/>
                    <a:pt x="26548" y="32369"/>
                    <a:pt x="26423" y="32369"/>
                  </a:cubicBezTo>
                  <a:cubicBezTo>
                    <a:pt x="26331" y="32369"/>
                    <a:pt x="26242" y="32474"/>
                    <a:pt x="26161" y="32670"/>
                  </a:cubicBezTo>
                  <a:cubicBezTo>
                    <a:pt x="26041" y="32211"/>
                    <a:pt x="25932" y="32095"/>
                    <a:pt x="25833" y="32095"/>
                  </a:cubicBezTo>
                  <a:cubicBezTo>
                    <a:pt x="25742" y="32095"/>
                    <a:pt x="25660" y="32192"/>
                    <a:pt x="25587" y="32211"/>
                  </a:cubicBezTo>
                  <a:cubicBezTo>
                    <a:pt x="25467" y="31517"/>
                    <a:pt x="25378" y="31362"/>
                    <a:pt x="25318" y="31362"/>
                  </a:cubicBezTo>
                  <a:cubicBezTo>
                    <a:pt x="25282" y="31362"/>
                    <a:pt x="25257" y="31417"/>
                    <a:pt x="25243" y="31446"/>
                  </a:cubicBezTo>
                  <a:cubicBezTo>
                    <a:pt x="25052" y="30490"/>
                    <a:pt x="25893" y="28501"/>
                    <a:pt x="24707" y="28233"/>
                  </a:cubicBezTo>
                  <a:cubicBezTo>
                    <a:pt x="24648" y="28236"/>
                    <a:pt x="24595" y="28238"/>
                    <a:pt x="24547" y="28238"/>
                  </a:cubicBezTo>
                  <a:cubicBezTo>
                    <a:pt x="24008" y="28238"/>
                    <a:pt x="24141" y="28003"/>
                    <a:pt x="23789" y="26703"/>
                  </a:cubicBezTo>
                  <a:cubicBezTo>
                    <a:pt x="23484" y="26474"/>
                    <a:pt x="22374" y="26474"/>
                    <a:pt x="22145" y="25518"/>
                  </a:cubicBezTo>
                  <a:cubicBezTo>
                    <a:pt x="21993" y="24454"/>
                    <a:pt x="22634" y="23918"/>
                    <a:pt x="22680" y="23424"/>
                  </a:cubicBezTo>
                  <a:lnTo>
                    <a:pt x="22680" y="23424"/>
                  </a:lnTo>
                  <a:cubicBezTo>
                    <a:pt x="22680" y="23484"/>
                    <a:pt x="22680" y="23544"/>
                    <a:pt x="22680" y="23605"/>
                  </a:cubicBezTo>
                  <a:cubicBezTo>
                    <a:pt x="22680" y="23546"/>
                    <a:pt x="22680" y="23481"/>
                    <a:pt x="22680" y="23414"/>
                  </a:cubicBezTo>
                  <a:cubicBezTo>
                    <a:pt x="22680" y="23417"/>
                    <a:pt x="22680" y="23421"/>
                    <a:pt x="22680" y="23424"/>
                  </a:cubicBezTo>
                  <a:lnTo>
                    <a:pt x="22680" y="23424"/>
                  </a:lnTo>
                  <a:cubicBezTo>
                    <a:pt x="22668" y="22247"/>
                    <a:pt x="22538" y="21293"/>
                    <a:pt x="21992" y="20201"/>
                  </a:cubicBezTo>
                  <a:cubicBezTo>
                    <a:pt x="21762" y="19743"/>
                    <a:pt x="21495" y="19322"/>
                    <a:pt x="21151" y="18939"/>
                  </a:cubicBezTo>
                  <a:cubicBezTo>
                    <a:pt x="21036" y="18786"/>
                    <a:pt x="20462" y="18021"/>
                    <a:pt x="20271" y="18021"/>
                  </a:cubicBezTo>
                  <a:cubicBezTo>
                    <a:pt x="20145" y="17644"/>
                    <a:pt x="19994" y="17551"/>
                    <a:pt x="19838" y="17551"/>
                  </a:cubicBezTo>
                  <a:cubicBezTo>
                    <a:pt x="19804" y="17551"/>
                    <a:pt x="19770" y="17556"/>
                    <a:pt x="19735" y="17562"/>
                  </a:cubicBezTo>
                  <a:cubicBezTo>
                    <a:pt x="19582" y="17562"/>
                    <a:pt x="19468" y="17448"/>
                    <a:pt x="19353" y="17142"/>
                  </a:cubicBezTo>
                  <a:cubicBezTo>
                    <a:pt x="19333" y="17132"/>
                    <a:pt x="19314" y="17128"/>
                    <a:pt x="19297" y="17128"/>
                  </a:cubicBezTo>
                  <a:cubicBezTo>
                    <a:pt x="19257" y="17128"/>
                    <a:pt x="19223" y="17146"/>
                    <a:pt x="19191" y="17146"/>
                  </a:cubicBezTo>
                  <a:cubicBezTo>
                    <a:pt x="19128" y="17146"/>
                    <a:pt x="19075" y="17079"/>
                    <a:pt x="19009" y="16683"/>
                  </a:cubicBezTo>
                  <a:cubicBezTo>
                    <a:pt x="18940" y="16614"/>
                    <a:pt x="18871" y="16328"/>
                    <a:pt x="18802" y="16328"/>
                  </a:cubicBezTo>
                  <a:cubicBezTo>
                    <a:pt x="18794" y="16328"/>
                    <a:pt x="18787" y="16331"/>
                    <a:pt x="18779" y="16339"/>
                  </a:cubicBezTo>
                  <a:cubicBezTo>
                    <a:pt x="18665" y="15688"/>
                    <a:pt x="18626" y="15956"/>
                    <a:pt x="18588" y="15612"/>
                  </a:cubicBezTo>
                  <a:cubicBezTo>
                    <a:pt x="18512" y="15459"/>
                    <a:pt x="18512" y="15344"/>
                    <a:pt x="18512" y="15115"/>
                  </a:cubicBezTo>
                  <a:cubicBezTo>
                    <a:pt x="18550" y="14541"/>
                    <a:pt x="18665" y="14465"/>
                    <a:pt x="18856" y="13700"/>
                  </a:cubicBezTo>
                  <a:cubicBezTo>
                    <a:pt x="18932" y="13164"/>
                    <a:pt x="19009" y="13585"/>
                    <a:pt x="19047" y="13088"/>
                  </a:cubicBezTo>
                  <a:cubicBezTo>
                    <a:pt x="19085" y="12591"/>
                    <a:pt x="19162" y="12896"/>
                    <a:pt x="19162" y="12476"/>
                  </a:cubicBezTo>
                  <a:cubicBezTo>
                    <a:pt x="19170" y="12531"/>
                    <a:pt x="19176" y="12554"/>
                    <a:pt x="19181" y="12554"/>
                  </a:cubicBezTo>
                  <a:cubicBezTo>
                    <a:pt x="19200" y="12554"/>
                    <a:pt x="19200" y="12223"/>
                    <a:pt x="19200" y="12132"/>
                  </a:cubicBezTo>
                  <a:cubicBezTo>
                    <a:pt x="19200" y="11843"/>
                    <a:pt x="19166" y="11588"/>
                    <a:pt x="19130" y="11303"/>
                  </a:cubicBezTo>
                  <a:lnTo>
                    <a:pt x="19130" y="11303"/>
                  </a:lnTo>
                  <a:cubicBezTo>
                    <a:pt x="19116" y="11318"/>
                    <a:pt x="19087" y="11328"/>
                    <a:pt x="19047" y="11328"/>
                  </a:cubicBezTo>
                  <a:cubicBezTo>
                    <a:pt x="19009" y="11290"/>
                    <a:pt x="19009" y="11252"/>
                    <a:pt x="19009" y="11214"/>
                  </a:cubicBezTo>
                  <a:cubicBezTo>
                    <a:pt x="18971" y="10908"/>
                    <a:pt x="18894" y="10602"/>
                    <a:pt x="18779" y="10296"/>
                  </a:cubicBezTo>
                  <a:cubicBezTo>
                    <a:pt x="18779" y="10258"/>
                    <a:pt x="18741" y="10181"/>
                    <a:pt x="18703" y="10181"/>
                  </a:cubicBezTo>
                  <a:cubicBezTo>
                    <a:pt x="18665" y="10143"/>
                    <a:pt x="18588" y="10143"/>
                    <a:pt x="18550" y="10143"/>
                  </a:cubicBezTo>
                  <a:cubicBezTo>
                    <a:pt x="18244" y="10105"/>
                    <a:pt x="18167" y="9837"/>
                    <a:pt x="17938" y="9684"/>
                  </a:cubicBezTo>
                  <a:cubicBezTo>
                    <a:pt x="17708" y="9569"/>
                    <a:pt x="17632" y="9607"/>
                    <a:pt x="17441" y="9569"/>
                  </a:cubicBezTo>
                  <a:cubicBezTo>
                    <a:pt x="17386" y="9551"/>
                    <a:pt x="17343" y="9546"/>
                    <a:pt x="17304" y="9546"/>
                  </a:cubicBezTo>
                  <a:cubicBezTo>
                    <a:pt x="17251" y="9546"/>
                    <a:pt x="17208" y="9556"/>
                    <a:pt x="17160" y="9556"/>
                  </a:cubicBezTo>
                  <a:cubicBezTo>
                    <a:pt x="17095" y="9556"/>
                    <a:pt x="17022" y="9538"/>
                    <a:pt x="16905" y="9454"/>
                  </a:cubicBezTo>
                  <a:cubicBezTo>
                    <a:pt x="16714" y="9340"/>
                    <a:pt x="16599" y="9072"/>
                    <a:pt x="16446" y="8881"/>
                  </a:cubicBezTo>
                  <a:cubicBezTo>
                    <a:pt x="16179" y="8498"/>
                    <a:pt x="15987" y="8001"/>
                    <a:pt x="15911" y="7772"/>
                  </a:cubicBezTo>
                  <a:cubicBezTo>
                    <a:pt x="15873" y="7045"/>
                    <a:pt x="15796" y="6854"/>
                    <a:pt x="15681" y="6395"/>
                  </a:cubicBezTo>
                  <a:cubicBezTo>
                    <a:pt x="15605" y="6012"/>
                    <a:pt x="15528" y="5515"/>
                    <a:pt x="15490" y="5056"/>
                  </a:cubicBezTo>
                  <a:cubicBezTo>
                    <a:pt x="15465" y="5062"/>
                    <a:pt x="15441" y="5065"/>
                    <a:pt x="15419" y="5065"/>
                  </a:cubicBezTo>
                  <a:cubicBezTo>
                    <a:pt x="15300" y="5065"/>
                    <a:pt x="15204" y="4981"/>
                    <a:pt x="15108" y="4788"/>
                  </a:cubicBezTo>
                  <a:cubicBezTo>
                    <a:pt x="14916" y="4444"/>
                    <a:pt x="15222" y="3832"/>
                    <a:pt x="15375" y="3526"/>
                  </a:cubicBezTo>
                  <a:cubicBezTo>
                    <a:pt x="15643" y="3182"/>
                    <a:pt x="16064" y="2761"/>
                    <a:pt x="15873" y="2264"/>
                  </a:cubicBezTo>
                  <a:cubicBezTo>
                    <a:pt x="15643" y="1767"/>
                    <a:pt x="14840" y="1614"/>
                    <a:pt x="14381" y="1461"/>
                  </a:cubicBezTo>
                  <a:cubicBezTo>
                    <a:pt x="14075" y="1308"/>
                    <a:pt x="13731" y="1155"/>
                    <a:pt x="13501" y="964"/>
                  </a:cubicBezTo>
                  <a:cubicBezTo>
                    <a:pt x="13272" y="734"/>
                    <a:pt x="13234" y="352"/>
                    <a:pt x="12966" y="161"/>
                  </a:cubicBezTo>
                  <a:cubicBezTo>
                    <a:pt x="12833" y="48"/>
                    <a:pt x="12688" y="1"/>
                    <a:pt x="12541"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98"/>
            <p:cNvSpPr/>
            <p:nvPr/>
          </p:nvSpPr>
          <p:spPr>
            <a:xfrm>
              <a:off x="4455875" y="1947600"/>
              <a:ext cx="93725" cy="60625"/>
            </a:xfrm>
            <a:custGeom>
              <a:avLst/>
              <a:gdLst/>
              <a:ahLst/>
              <a:cxnLst/>
              <a:rect l="l" t="t" r="r" b="b"/>
              <a:pathLst>
                <a:path w="3749" h="2425" extrusionOk="0">
                  <a:moveTo>
                    <a:pt x="1498" y="1"/>
                  </a:moveTo>
                  <a:cubicBezTo>
                    <a:pt x="1080" y="1"/>
                    <a:pt x="895" y="202"/>
                    <a:pt x="612" y="273"/>
                  </a:cubicBezTo>
                  <a:cubicBezTo>
                    <a:pt x="383" y="349"/>
                    <a:pt x="0" y="1076"/>
                    <a:pt x="191" y="1344"/>
                  </a:cubicBezTo>
                  <a:cubicBezTo>
                    <a:pt x="383" y="1611"/>
                    <a:pt x="995" y="1497"/>
                    <a:pt x="1262" y="1573"/>
                  </a:cubicBezTo>
                  <a:cubicBezTo>
                    <a:pt x="1720" y="1695"/>
                    <a:pt x="2396" y="2425"/>
                    <a:pt x="3000" y="2425"/>
                  </a:cubicBezTo>
                  <a:cubicBezTo>
                    <a:pt x="3154" y="2425"/>
                    <a:pt x="3303" y="2378"/>
                    <a:pt x="3442" y="2261"/>
                  </a:cubicBezTo>
                  <a:cubicBezTo>
                    <a:pt x="3633" y="2070"/>
                    <a:pt x="3748" y="1420"/>
                    <a:pt x="3710" y="1152"/>
                  </a:cubicBezTo>
                  <a:cubicBezTo>
                    <a:pt x="3557" y="502"/>
                    <a:pt x="3175" y="693"/>
                    <a:pt x="2716" y="502"/>
                  </a:cubicBezTo>
                  <a:cubicBezTo>
                    <a:pt x="2333" y="349"/>
                    <a:pt x="2065" y="43"/>
                    <a:pt x="1606" y="5"/>
                  </a:cubicBezTo>
                  <a:cubicBezTo>
                    <a:pt x="1569" y="2"/>
                    <a:pt x="1533" y="1"/>
                    <a:pt x="1498"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98"/>
            <p:cNvSpPr/>
            <p:nvPr/>
          </p:nvSpPr>
          <p:spPr>
            <a:xfrm>
              <a:off x="4377450" y="2239475"/>
              <a:ext cx="113825" cy="157275"/>
            </a:xfrm>
            <a:custGeom>
              <a:avLst/>
              <a:gdLst/>
              <a:ahLst/>
              <a:cxnLst/>
              <a:rect l="l" t="t" r="r" b="b"/>
              <a:pathLst>
                <a:path w="4553" h="6291" extrusionOk="0">
                  <a:moveTo>
                    <a:pt x="3872" y="1"/>
                  </a:moveTo>
                  <a:cubicBezTo>
                    <a:pt x="3716" y="1"/>
                    <a:pt x="3568" y="28"/>
                    <a:pt x="3481" y="71"/>
                  </a:cubicBezTo>
                  <a:cubicBezTo>
                    <a:pt x="3137" y="186"/>
                    <a:pt x="3214" y="530"/>
                    <a:pt x="2984" y="722"/>
                  </a:cubicBezTo>
                  <a:cubicBezTo>
                    <a:pt x="2716" y="951"/>
                    <a:pt x="2296" y="836"/>
                    <a:pt x="1990" y="951"/>
                  </a:cubicBezTo>
                  <a:cubicBezTo>
                    <a:pt x="1684" y="1028"/>
                    <a:pt x="1531" y="1181"/>
                    <a:pt x="1301" y="1410"/>
                  </a:cubicBezTo>
                  <a:cubicBezTo>
                    <a:pt x="1187" y="1563"/>
                    <a:pt x="804" y="1869"/>
                    <a:pt x="804" y="1984"/>
                  </a:cubicBezTo>
                  <a:cubicBezTo>
                    <a:pt x="498" y="2366"/>
                    <a:pt x="345" y="2863"/>
                    <a:pt x="230" y="3322"/>
                  </a:cubicBezTo>
                  <a:cubicBezTo>
                    <a:pt x="192" y="3628"/>
                    <a:pt x="1" y="4126"/>
                    <a:pt x="154" y="4393"/>
                  </a:cubicBezTo>
                  <a:cubicBezTo>
                    <a:pt x="307" y="4584"/>
                    <a:pt x="536" y="4623"/>
                    <a:pt x="613" y="4890"/>
                  </a:cubicBezTo>
                  <a:cubicBezTo>
                    <a:pt x="651" y="5120"/>
                    <a:pt x="613" y="5388"/>
                    <a:pt x="536" y="5579"/>
                  </a:cubicBezTo>
                  <a:cubicBezTo>
                    <a:pt x="498" y="5732"/>
                    <a:pt x="269" y="6038"/>
                    <a:pt x="460" y="6191"/>
                  </a:cubicBezTo>
                  <a:cubicBezTo>
                    <a:pt x="508" y="6264"/>
                    <a:pt x="711" y="6290"/>
                    <a:pt x="881" y="6290"/>
                  </a:cubicBezTo>
                  <a:cubicBezTo>
                    <a:pt x="980" y="6290"/>
                    <a:pt x="1068" y="6281"/>
                    <a:pt x="1110" y="6267"/>
                  </a:cubicBezTo>
                  <a:cubicBezTo>
                    <a:pt x="1607" y="6076"/>
                    <a:pt x="1531" y="5273"/>
                    <a:pt x="1837" y="4929"/>
                  </a:cubicBezTo>
                  <a:cubicBezTo>
                    <a:pt x="2104" y="4699"/>
                    <a:pt x="2525" y="4623"/>
                    <a:pt x="2793" y="4431"/>
                  </a:cubicBezTo>
                  <a:cubicBezTo>
                    <a:pt x="3061" y="4240"/>
                    <a:pt x="3061" y="4049"/>
                    <a:pt x="3061" y="3705"/>
                  </a:cubicBezTo>
                  <a:cubicBezTo>
                    <a:pt x="3061" y="3399"/>
                    <a:pt x="3022" y="3208"/>
                    <a:pt x="2908" y="2940"/>
                  </a:cubicBezTo>
                  <a:cubicBezTo>
                    <a:pt x="2831" y="2710"/>
                    <a:pt x="2716" y="2481"/>
                    <a:pt x="2793" y="2251"/>
                  </a:cubicBezTo>
                  <a:cubicBezTo>
                    <a:pt x="2908" y="1984"/>
                    <a:pt x="3252" y="1869"/>
                    <a:pt x="3481" y="1678"/>
                  </a:cubicBezTo>
                  <a:cubicBezTo>
                    <a:pt x="3711" y="1525"/>
                    <a:pt x="3864" y="1372"/>
                    <a:pt x="4017" y="1142"/>
                  </a:cubicBezTo>
                  <a:cubicBezTo>
                    <a:pt x="4170" y="913"/>
                    <a:pt x="4552" y="530"/>
                    <a:pt x="4476" y="263"/>
                  </a:cubicBezTo>
                  <a:cubicBezTo>
                    <a:pt x="4405" y="73"/>
                    <a:pt x="4127" y="1"/>
                    <a:pt x="3872"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98"/>
            <p:cNvSpPr/>
            <p:nvPr/>
          </p:nvSpPr>
          <p:spPr>
            <a:xfrm>
              <a:off x="4221600" y="3473500"/>
              <a:ext cx="613875" cy="363200"/>
            </a:xfrm>
            <a:custGeom>
              <a:avLst/>
              <a:gdLst/>
              <a:ahLst/>
              <a:cxnLst/>
              <a:rect l="l" t="t" r="r" b="b"/>
              <a:pathLst>
                <a:path w="24555" h="14528" extrusionOk="0">
                  <a:moveTo>
                    <a:pt x="16732" y="0"/>
                  </a:moveTo>
                  <a:cubicBezTo>
                    <a:pt x="16319" y="0"/>
                    <a:pt x="15787" y="95"/>
                    <a:pt x="15529" y="354"/>
                  </a:cubicBezTo>
                  <a:cubicBezTo>
                    <a:pt x="15261" y="622"/>
                    <a:pt x="15299" y="1119"/>
                    <a:pt x="15070" y="1386"/>
                  </a:cubicBezTo>
                  <a:cubicBezTo>
                    <a:pt x="14778" y="1768"/>
                    <a:pt x="14369" y="1846"/>
                    <a:pt x="13941" y="1846"/>
                  </a:cubicBezTo>
                  <a:cubicBezTo>
                    <a:pt x="13639" y="1846"/>
                    <a:pt x="13328" y="1807"/>
                    <a:pt x="13043" y="1807"/>
                  </a:cubicBezTo>
                  <a:cubicBezTo>
                    <a:pt x="12951" y="1807"/>
                    <a:pt x="12873" y="1806"/>
                    <a:pt x="12804" y="1806"/>
                  </a:cubicBezTo>
                  <a:cubicBezTo>
                    <a:pt x="12530" y="1806"/>
                    <a:pt x="12408" y="1830"/>
                    <a:pt x="12163" y="2075"/>
                  </a:cubicBezTo>
                  <a:cubicBezTo>
                    <a:pt x="11857" y="2419"/>
                    <a:pt x="11589" y="2725"/>
                    <a:pt x="11130" y="2840"/>
                  </a:cubicBezTo>
                  <a:cubicBezTo>
                    <a:pt x="10366" y="3069"/>
                    <a:pt x="9486" y="2916"/>
                    <a:pt x="9180" y="3834"/>
                  </a:cubicBezTo>
                  <a:cubicBezTo>
                    <a:pt x="9027" y="4293"/>
                    <a:pt x="8989" y="4446"/>
                    <a:pt x="8453" y="4484"/>
                  </a:cubicBezTo>
                  <a:cubicBezTo>
                    <a:pt x="8205" y="4503"/>
                    <a:pt x="7946" y="4513"/>
                    <a:pt x="7688" y="4513"/>
                  </a:cubicBezTo>
                  <a:cubicBezTo>
                    <a:pt x="7430" y="4513"/>
                    <a:pt x="7172" y="4503"/>
                    <a:pt x="6923" y="4484"/>
                  </a:cubicBezTo>
                  <a:cubicBezTo>
                    <a:pt x="6005" y="4408"/>
                    <a:pt x="5126" y="3872"/>
                    <a:pt x="4284" y="3528"/>
                  </a:cubicBezTo>
                  <a:cubicBezTo>
                    <a:pt x="3902" y="3413"/>
                    <a:pt x="3596" y="3260"/>
                    <a:pt x="3290" y="3031"/>
                  </a:cubicBezTo>
                  <a:cubicBezTo>
                    <a:pt x="3099" y="2878"/>
                    <a:pt x="2908" y="2725"/>
                    <a:pt x="2716" y="2572"/>
                  </a:cubicBezTo>
                  <a:lnTo>
                    <a:pt x="2716" y="2572"/>
                  </a:lnTo>
                  <a:cubicBezTo>
                    <a:pt x="2716" y="2610"/>
                    <a:pt x="2716" y="2649"/>
                    <a:pt x="2755" y="2687"/>
                  </a:cubicBezTo>
                  <a:cubicBezTo>
                    <a:pt x="2831" y="3184"/>
                    <a:pt x="3137" y="4064"/>
                    <a:pt x="2678" y="4484"/>
                  </a:cubicBezTo>
                  <a:cubicBezTo>
                    <a:pt x="2533" y="4618"/>
                    <a:pt x="2379" y="4664"/>
                    <a:pt x="2219" y="4664"/>
                  </a:cubicBezTo>
                  <a:cubicBezTo>
                    <a:pt x="1866" y="4664"/>
                    <a:pt x="1488" y="4439"/>
                    <a:pt x="1137" y="4439"/>
                  </a:cubicBezTo>
                  <a:cubicBezTo>
                    <a:pt x="1103" y="4439"/>
                    <a:pt x="1068" y="4441"/>
                    <a:pt x="1034" y="4446"/>
                  </a:cubicBezTo>
                  <a:cubicBezTo>
                    <a:pt x="881" y="5058"/>
                    <a:pt x="1569" y="5020"/>
                    <a:pt x="1569" y="5555"/>
                  </a:cubicBezTo>
                  <a:cubicBezTo>
                    <a:pt x="1607" y="6167"/>
                    <a:pt x="842" y="6282"/>
                    <a:pt x="536" y="6626"/>
                  </a:cubicBezTo>
                  <a:cubicBezTo>
                    <a:pt x="1" y="7315"/>
                    <a:pt x="728" y="8079"/>
                    <a:pt x="460" y="8653"/>
                  </a:cubicBezTo>
                  <a:cubicBezTo>
                    <a:pt x="460" y="8691"/>
                    <a:pt x="422" y="8730"/>
                    <a:pt x="345" y="8768"/>
                  </a:cubicBezTo>
                  <a:cubicBezTo>
                    <a:pt x="422" y="8921"/>
                    <a:pt x="498" y="9036"/>
                    <a:pt x="613" y="9150"/>
                  </a:cubicBezTo>
                  <a:cubicBezTo>
                    <a:pt x="957" y="9533"/>
                    <a:pt x="1072" y="9724"/>
                    <a:pt x="995" y="10260"/>
                  </a:cubicBezTo>
                  <a:cubicBezTo>
                    <a:pt x="957" y="10451"/>
                    <a:pt x="919" y="10604"/>
                    <a:pt x="842" y="10757"/>
                  </a:cubicBezTo>
                  <a:cubicBezTo>
                    <a:pt x="1225" y="10910"/>
                    <a:pt x="1645" y="11177"/>
                    <a:pt x="1913" y="11369"/>
                  </a:cubicBezTo>
                  <a:cubicBezTo>
                    <a:pt x="2525" y="11789"/>
                    <a:pt x="2869" y="12325"/>
                    <a:pt x="3175" y="12975"/>
                  </a:cubicBezTo>
                  <a:cubicBezTo>
                    <a:pt x="3417" y="13520"/>
                    <a:pt x="3670" y="13607"/>
                    <a:pt x="3984" y="13607"/>
                  </a:cubicBezTo>
                  <a:cubicBezTo>
                    <a:pt x="4132" y="13607"/>
                    <a:pt x="4293" y="13588"/>
                    <a:pt x="4473" y="13588"/>
                  </a:cubicBezTo>
                  <a:cubicBezTo>
                    <a:pt x="4635" y="13588"/>
                    <a:pt x="4814" y="13603"/>
                    <a:pt x="5011" y="13663"/>
                  </a:cubicBezTo>
                  <a:cubicBezTo>
                    <a:pt x="5700" y="13893"/>
                    <a:pt x="6120" y="14428"/>
                    <a:pt x="6885" y="14505"/>
                  </a:cubicBezTo>
                  <a:cubicBezTo>
                    <a:pt x="7040" y="14520"/>
                    <a:pt x="7183" y="14527"/>
                    <a:pt x="7319" y="14527"/>
                  </a:cubicBezTo>
                  <a:cubicBezTo>
                    <a:pt x="7887" y="14527"/>
                    <a:pt x="8318" y="14393"/>
                    <a:pt x="8874" y="14084"/>
                  </a:cubicBezTo>
                  <a:cubicBezTo>
                    <a:pt x="9124" y="13934"/>
                    <a:pt x="9406" y="13801"/>
                    <a:pt x="9679" y="13801"/>
                  </a:cubicBezTo>
                  <a:cubicBezTo>
                    <a:pt x="9823" y="13801"/>
                    <a:pt x="9965" y="13838"/>
                    <a:pt x="10098" y="13931"/>
                  </a:cubicBezTo>
                  <a:cubicBezTo>
                    <a:pt x="10136" y="13969"/>
                    <a:pt x="10174" y="13969"/>
                    <a:pt x="10213" y="14008"/>
                  </a:cubicBezTo>
                  <a:cubicBezTo>
                    <a:pt x="10366" y="13931"/>
                    <a:pt x="10557" y="13855"/>
                    <a:pt x="10710" y="13778"/>
                  </a:cubicBezTo>
                  <a:cubicBezTo>
                    <a:pt x="11130" y="13549"/>
                    <a:pt x="11436" y="13204"/>
                    <a:pt x="11819" y="12975"/>
                  </a:cubicBezTo>
                  <a:cubicBezTo>
                    <a:pt x="12396" y="12645"/>
                    <a:pt x="13409" y="12295"/>
                    <a:pt x="14259" y="12295"/>
                  </a:cubicBezTo>
                  <a:cubicBezTo>
                    <a:pt x="14591" y="12295"/>
                    <a:pt x="14899" y="12349"/>
                    <a:pt x="15146" y="12478"/>
                  </a:cubicBezTo>
                  <a:cubicBezTo>
                    <a:pt x="15223" y="12516"/>
                    <a:pt x="15337" y="12593"/>
                    <a:pt x="15414" y="12631"/>
                  </a:cubicBezTo>
                  <a:cubicBezTo>
                    <a:pt x="15758" y="12516"/>
                    <a:pt x="16064" y="12440"/>
                    <a:pt x="16294" y="12363"/>
                  </a:cubicBezTo>
                  <a:cubicBezTo>
                    <a:pt x="17479" y="12057"/>
                    <a:pt x="18015" y="11675"/>
                    <a:pt x="18703" y="10718"/>
                  </a:cubicBezTo>
                  <a:cubicBezTo>
                    <a:pt x="19277" y="9954"/>
                    <a:pt x="20080" y="9571"/>
                    <a:pt x="20233" y="8538"/>
                  </a:cubicBezTo>
                  <a:cubicBezTo>
                    <a:pt x="20309" y="8079"/>
                    <a:pt x="20156" y="7735"/>
                    <a:pt x="20386" y="7315"/>
                  </a:cubicBezTo>
                  <a:cubicBezTo>
                    <a:pt x="20539" y="7009"/>
                    <a:pt x="20807" y="6894"/>
                    <a:pt x="21074" y="6626"/>
                  </a:cubicBezTo>
                  <a:cubicBezTo>
                    <a:pt x="21610" y="6014"/>
                    <a:pt x="21610" y="5058"/>
                    <a:pt x="22107" y="4484"/>
                  </a:cubicBezTo>
                  <a:cubicBezTo>
                    <a:pt x="22719" y="3796"/>
                    <a:pt x="23637" y="3796"/>
                    <a:pt x="24172" y="3031"/>
                  </a:cubicBezTo>
                  <a:cubicBezTo>
                    <a:pt x="24402" y="2725"/>
                    <a:pt x="24325" y="2610"/>
                    <a:pt x="24555" y="2496"/>
                  </a:cubicBezTo>
                  <a:cubicBezTo>
                    <a:pt x="24019" y="1731"/>
                    <a:pt x="23446" y="1004"/>
                    <a:pt x="22375" y="889"/>
                  </a:cubicBezTo>
                  <a:cubicBezTo>
                    <a:pt x="22298" y="870"/>
                    <a:pt x="22222" y="861"/>
                    <a:pt x="22145" y="861"/>
                  </a:cubicBezTo>
                  <a:cubicBezTo>
                    <a:pt x="22069" y="861"/>
                    <a:pt x="21992" y="870"/>
                    <a:pt x="21916" y="889"/>
                  </a:cubicBezTo>
                  <a:cubicBezTo>
                    <a:pt x="21610" y="889"/>
                    <a:pt x="21304" y="927"/>
                    <a:pt x="21036" y="927"/>
                  </a:cubicBezTo>
                  <a:cubicBezTo>
                    <a:pt x="20501" y="889"/>
                    <a:pt x="20156" y="622"/>
                    <a:pt x="19698" y="354"/>
                  </a:cubicBezTo>
                  <a:cubicBezTo>
                    <a:pt x="19392" y="160"/>
                    <a:pt x="19167" y="106"/>
                    <a:pt x="18877" y="106"/>
                  </a:cubicBezTo>
                  <a:cubicBezTo>
                    <a:pt x="18767" y="106"/>
                    <a:pt x="18648" y="114"/>
                    <a:pt x="18512" y="124"/>
                  </a:cubicBezTo>
                  <a:cubicBezTo>
                    <a:pt x="18400" y="139"/>
                    <a:pt x="18294" y="145"/>
                    <a:pt x="18191" y="145"/>
                  </a:cubicBezTo>
                  <a:cubicBezTo>
                    <a:pt x="17768" y="145"/>
                    <a:pt x="17405" y="40"/>
                    <a:pt x="16944" y="10"/>
                  </a:cubicBezTo>
                  <a:cubicBezTo>
                    <a:pt x="16879" y="4"/>
                    <a:pt x="16807" y="0"/>
                    <a:pt x="16732"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98"/>
            <p:cNvSpPr/>
            <p:nvPr/>
          </p:nvSpPr>
          <p:spPr>
            <a:xfrm>
              <a:off x="4062900" y="2683275"/>
              <a:ext cx="874900" cy="727375"/>
            </a:xfrm>
            <a:custGeom>
              <a:avLst/>
              <a:gdLst/>
              <a:ahLst/>
              <a:cxnLst/>
              <a:rect l="l" t="t" r="r" b="b"/>
              <a:pathLst>
                <a:path w="34996" h="29095" extrusionOk="0">
                  <a:moveTo>
                    <a:pt x="12369" y="1"/>
                  </a:moveTo>
                  <a:cubicBezTo>
                    <a:pt x="11435" y="1"/>
                    <a:pt x="10436" y="241"/>
                    <a:pt x="9600" y="563"/>
                  </a:cubicBezTo>
                  <a:cubicBezTo>
                    <a:pt x="8682" y="907"/>
                    <a:pt x="7764" y="1442"/>
                    <a:pt x="6999" y="2016"/>
                  </a:cubicBezTo>
                  <a:cubicBezTo>
                    <a:pt x="6502" y="2399"/>
                    <a:pt x="6043" y="2819"/>
                    <a:pt x="5507" y="3087"/>
                  </a:cubicBezTo>
                  <a:cubicBezTo>
                    <a:pt x="5049" y="3278"/>
                    <a:pt x="4513" y="3278"/>
                    <a:pt x="4016" y="3431"/>
                  </a:cubicBezTo>
                  <a:cubicBezTo>
                    <a:pt x="3098" y="3775"/>
                    <a:pt x="2371" y="4464"/>
                    <a:pt x="1912" y="5267"/>
                  </a:cubicBezTo>
                  <a:cubicBezTo>
                    <a:pt x="1645" y="5726"/>
                    <a:pt x="1377" y="5994"/>
                    <a:pt x="1109" y="6185"/>
                  </a:cubicBezTo>
                  <a:cubicBezTo>
                    <a:pt x="1224" y="6950"/>
                    <a:pt x="1109" y="7944"/>
                    <a:pt x="727" y="8403"/>
                  </a:cubicBezTo>
                  <a:cubicBezTo>
                    <a:pt x="77" y="9168"/>
                    <a:pt x="0" y="9245"/>
                    <a:pt x="688" y="10124"/>
                  </a:cubicBezTo>
                  <a:cubicBezTo>
                    <a:pt x="994" y="10469"/>
                    <a:pt x="1453" y="10813"/>
                    <a:pt x="1453" y="11272"/>
                  </a:cubicBezTo>
                  <a:cubicBezTo>
                    <a:pt x="1453" y="11616"/>
                    <a:pt x="1109" y="11960"/>
                    <a:pt x="1147" y="12266"/>
                  </a:cubicBezTo>
                  <a:cubicBezTo>
                    <a:pt x="1186" y="12725"/>
                    <a:pt x="1645" y="13222"/>
                    <a:pt x="1721" y="13719"/>
                  </a:cubicBezTo>
                  <a:cubicBezTo>
                    <a:pt x="1798" y="14178"/>
                    <a:pt x="1645" y="14484"/>
                    <a:pt x="1530" y="14905"/>
                  </a:cubicBezTo>
                  <a:cubicBezTo>
                    <a:pt x="1339" y="15708"/>
                    <a:pt x="1951" y="16320"/>
                    <a:pt x="2333" y="17009"/>
                  </a:cubicBezTo>
                  <a:cubicBezTo>
                    <a:pt x="2486" y="17276"/>
                    <a:pt x="2677" y="17659"/>
                    <a:pt x="2716" y="17965"/>
                  </a:cubicBezTo>
                  <a:cubicBezTo>
                    <a:pt x="2754" y="18424"/>
                    <a:pt x="2448" y="18653"/>
                    <a:pt x="2410" y="19036"/>
                  </a:cubicBezTo>
                  <a:lnTo>
                    <a:pt x="2410" y="19074"/>
                  </a:lnTo>
                  <a:cubicBezTo>
                    <a:pt x="2907" y="19418"/>
                    <a:pt x="3519" y="19648"/>
                    <a:pt x="3978" y="19992"/>
                  </a:cubicBezTo>
                  <a:cubicBezTo>
                    <a:pt x="4628" y="20527"/>
                    <a:pt x="5469" y="20642"/>
                    <a:pt x="6311" y="20757"/>
                  </a:cubicBezTo>
                  <a:cubicBezTo>
                    <a:pt x="6354" y="20761"/>
                    <a:pt x="6399" y="20762"/>
                    <a:pt x="6445" y="20762"/>
                  </a:cubicBezTo>
                  <a:cubicBezTo>
                    <a:pt x="6599" y="20762"/>
                    <a:pt x="6767" y="20746"/>
                    <a:pt x="6922" y="20746"/>
                  </a:cubicBezTo>
                  <a:cubicBezTo>
                    <a:pt x="7176" y="20746"/>
                    <a:pt x="7394" y="20790"/>
                    <a:pt x="7458" y="21024"/>
                  </a:cubicBezTo>
                  <a:cubicBezTo>
                    <a:pt x="7573" y="21445"/>
                    <a:pt x="7190" y="21675"/>
                    <a:pt x="7037" y="21981"/>
                  </a:cubicBezTo>
                  <a:cubicBezTo>
                    <a:pt x="6731" y="22631"/>
                    <a:pt x="7573" y="23472"/>
                    <a:pt x="8185" y="23510"/>
                  </a:cubicBezTo>
                  <a:cubicBezTo>
                    <a:pt x="8271" y="23520"/>
                    <a:pt x="8350" y="23525"/>
                    <a:pt x="8424" y="23525"/>
                  </a:cubicBezTo>
                  <a:cubicBezTo>
                    <a:pt x="8648" y="23525"/>
                    <a:pt x="8835" y="23482"/>
                    <a:pt x="9064" y="23396"/>
                  </a:cubicBezTo>
                  <a:cubicBezTo>
                    <a:pt x="9141" y="23396"/>
                    <a:pt x="9562" y="23281"/>
                    <a:pt x="9600" y="23243"/>
                  </a:cubicBezTo>
                  <a:cubicBezTo>
                    <a:pt x="9791" y="22975"/>
                    <a:pt x="9409" y="22401"/>
                    <a:pt x="9485" y="22095"/>
                  </a:cubicBezTo>
                  <a:cubicBezTo>
                    <a:pt x="9549" y="22086"/>
                    <a:pt x="9609" y="22081"/>
                    <a:pt x="9664" y="22081"/>
                  </a:cubicBezTo>
                  <a:cubicBezTo>
                    <a:pt x="10266" y="22081"/>
                    <a:pt x="10368" y="22615"/>
                    <a:pt x="10824" y="22860"/>
                  </a:cubicBezTo>
                  <a:cubicBezTo>
                    <a:pt x="10940" y="22914"/>
                    <a:pt x="11068" y="22930"/>
                    <a:pt x="11200" y="22930"/>
                  </a:cubicBezTo>
                  <a:cubicBezTo>
                    <a:pt x="11401" y="22930"/>
                    <a:pt x="11611" y="22893"/>
                    <a:pt x="11802" y="22893"/>
                  </a:cubicBezTo>
                  <a:cubicBezTo>
                    <a:pt x="12027" y="22893"/>
                    <a:pt x="12227" y="22944"/>
                    <a:pt x="12353" y="23166"/>
                  </a:cubicBezTo>
                  <a:cubicBezTo>
                    <a:pt x="12468" y="23396"/>
                    <a:pt x="12392" y="23778"/>
                    <a:pt x="12583" y="24008"/>
                  </a:cubicBezTo>
                  <a:cubicBezTo>
                    <a:pt x="12812" y="24199"/>
                    <a:pt x="13348" y="24314"/>
                    <a:pt x="13616" y="24428"/>
                  </a:cubicBezTo>
                  <a:cubicBezTo>
                    <a:pt x="14419" y="24734"/>
                    <a:pt x="15107" y="25231"/>
                    <a:pt x="15604" y="25958"/>
                  </a:cubicBezTo>
                  <a:cubicBezTo>
                    <a:pt x="15910" y="26379"/>
                    <a:pt x="15949" y="26761"/>
                    <a:pt x="15987" y="27182"/>
                  </a:cubicBezTo>
                  <a:cubicBezTo>
                    <a:pt x="16216" y="27220"/>
                    <a:pt x="16484" y="27259"/>
                    <a:pt x="16790" y="27297"/>
                  </a:cubicBezTo>
                  <a:cubicBezTo>
                    <a:pt x="17415" y="27297"/>
                    <a:pt x="17905" y="26775"/>
                    <a:pt x="18465" y="26775"/>
                  </a:cubicBezTo>
                  <a:cubicBezTo>
                    <a:pt x="18694" y="26775"/>
                    <a:pt x="18934" y="26862"/>
                    <a:pt x="19199" y="27106"/>
                  </a:cubicBezTo>
                  <a:cubicBezTo>
                    <a:pt x="19505" y="27335"/>
                    <a:pt x="19544" y="27870"/>
                    <a:pt x="19926" y="28062"/>
                  </a:cubicBezTo>
                  <a:cubicBezTo>
                    <a:pt x="20034" y="28120"/>
                    <a:pt x="20141" y="28143"/>
                    <a:pt x="20248" y="28143"/>
                  </a:cubicBezTo>
                  <a:cubicBezTo>
                    <a:pt x="20637" y="28143"/>
                    <a:pt x="21020" y="27829"/>
                    <a:pt x="21380" y="27679"/>
                  </a:cubicBezTo>
                  <a:cubicBezTo>
                    <a:pt x="21877" y="27412"/>
                    <a:pt x="22221" y="27488"/>
                    <a:pt x="22795" y="27450"/>
                  </a:cubicBezTo>
                  <a:cubicBezTo>
                    <a:pt x="23521" y="27412"/>
                    <a:pt x="24210" y="27144"/>
                    <a:pt x="24936" y="27067"/>
                  </a:cubicBezTo>
                  <a:cubicBezTo>
                    <a:pt x="25244" y="27011"/>
                    <a:pt x="25634" y="26976"/>
                    <a:pt x="26001" y="26976"/>
                  </a:cubicBezTo>
                  <a:cubicBezTo>
                    <a:pt x="26136" y="26976"/>
                    <a:pt x="26267" y="26981"/>
                    <a:pt x="26390" y="26991"/>
                  </a:cubicBezTo>
                  <a:cubicBezTo>
                    <a:pt x="27116" y="27106"/>
                    <a:pt x="27422" y="27603"/>
                    <a:pt x="28034" y="27947"/>
                  </a:cubicBezTo>
                  <a:cubicBezTo>
                    <a:pt x="28493" y="28215"/>
                    <a:pt x="29182" y="28100"/>
                    <a:pt x="29488" y="28597"/>
                  </a:cubicBezTo>
                  <a:cubicBezTo>
                    <a:pt x="29602" y="28750"/>
                    <a:pt x="29641" y="28903"/>
                    <a:pt x="29641" y="29094"/>
                  </a:cubicBezTo>
                  <a:cubicBezTo>
                    <a:pt x="29717" y="29056"/>
                    <a:pt x="29755" y="29056"/>
                    <a:pt x="29832" y="29056"/>
                  </a:cubicBezTo>
                  <a:cubicBezTo>
                    <a:pt x="30979" y="28827"/>
                    <a:pt x="30214" y="27603"/>
                    <a:pt x="30291" y="26608"/>
                  </a:cubicBezTo>
                  <a:cubicBezTo>
                    <a:pt x="30444" y="25384"/>
                    <a:pt x="31247" y="24390"/>
                    <a:pt x="32203" y="23625"/>
                  </a:cubicBezTo>
                  <a:cubicBezTo>
                    <a:pt x="33274" y="22745"/>
                    <a:pt x="34995" y="21828"/>
                    <a:pt x="34268" y="20107"/>
                  </a:cubicBezTo>
                  <a:cubicBezTo>
                    <a:pt x="34115" y="19686"/>
                    <a:pt x="33656" y="19303"/>
                    <a:pt x="33427" y="18921"/>
                  </a:cubicBezTo>
                  <a:cubicBezTo>
                    <a:pt x="33159" y="18424"/>
                    <a:pt x="32968" y="17888"/>
                    <a:pt x="32700" y="17391"/>
                  </a:cubicBezTo>
                  <a:cubicBezTo>
                    <a:pt x="32471" y="17009"/>
                    <a:pt x="32241" y="16626"/>
                    <a:pt x="32050" y="16205"/>
                  </a:cubicBezTo>
                  <a:cubicBezTo>
                    <a:pt x="32012" y="16052"/>
                    <a:pt x="31974" y="15899"/>
                    <a:pt x="31935" y="15708"/>
                  </a:cubicBezTo>
                  <a:cubicBezTo>
                    <a:pt x="31859" y="15211"/>
                    <a:pt x="31974" y="14676"/>
                    <a:pt x="31935" y="14178"/>
                  </a:cubicBezTo>
                  <a:cubicBezTo>
                    <a:pt x="31782" y="13031"/>
                    <a:pt x="29947" y="12572"/>
                    <a:pt x="31247" y="11616"/>
                  </a:cubicBezTo>
                  <a:cubicBezTo>
                    <a:pt x="32165" y="10889"/>
                    <a:pt x="33312" y="10927"/>
                    <a:pt x="33274" y="9474"/>
                  </a:cubicBezTo>
                  <a:cubicBezTo>
                    <a:pt x="33236" y="8097"/>
                    <a:pt x="32012" y="7524"/>
                    <a:pt x="31706" y="6300"/>
                  </a:cubicBezTo>
                  <a:cubicBezTo>
                    <a:pt x="31515" y="5535"/>
                    <a:pt x="31285" y="4617"/>
                    <a:pt x="30941" y="3775"/>
                  </a:cubicBezTo>
                  <a:cubicBezTo>
                    <a:pt x="30597" y="2972"/>
                    <a:pt x="30138" y="2246"/>
                    <a:pt x="29488" y="1825"/>
                  </a:cubicBezTo>
                  <a:cubicBezTo>
                    <a:pt x="29080" y="1563"/>
                    <a:pt x="28627" y="1389"/>
                    <a:pt x="28063" y="1389"/>
                  </a:cubicBezTo>
                  <a:cubicBezTo>
                    <a:pt x="27886" y="1389"/>
                    <a:pt x="27699" y="1406"/>
                    <a:pt x="27499" y="1442"/>
                  </a:cubicBezTo>
                  <a:cubicBezTo>
                    <a:pt x="26428" y="1634"/>
                    <a:pt x="25357" y="1940"/>
                    <a:pt x="24248" y="1978"/>
                  </a:cubicBezTo>
                  <a:cubicBezTo>
                    <a:pt x="24204" y="1979"/>
                    <a:pt x="24159" y="1980"/>
                    <a:pt x="24115" y="1980"/>
                  </a:cubicBezTo>
                  <a:cubicBezTo>
                    <a:pt x="22790" y="1980"/>
                    <a:pt x="21566" y="1442"/>
                    <a:pt x="20270" y="1442"/>
                  </a:cubicBezTo>
                  <a:cubicBezTo>
                    <a:pt x="19391" y="1442"/>
                    <a:pt x="18932" y="2284"/>
                    <a:pt x="18243" y="2437"/>
                  </a:cubicBezTo>
                  <a:cubicBezTo>
                    <a:pt x="18173" y="2451"/>
                    <a:pt x="18103" y="2460"/>
                    <a:pt x="18031" y="2460"/>
                  </a:cubicBezTo>
                  <a:cubicBezTo>
                    <a:pt x="17907" y="2460"/>
                    <a:pt x="17777" y="2433"/>
                    <a:pt x="17631" y="2360"/>
                  </a:cubicBezTo>
                  <a:cubicBezTo>
                    <a:pt x="17211" y="2207"/>
                    <a:pt x="16981" y="1940"/>
                    <a:pt x="16522" y="1825"/>
                  </a:cubicBezTo>
                  <a:cubicBezTo>
                    <a:pt x="16102" y="1710"/>
                    <a:pt x="15643" y="1825"/>
                    <a:pt x="15260" y="1557"/>
                  </a:cubicBezTo>
                  <a:cubicBezTo>
                    <a:pt x="14342" y="945"/>
                    <a:pt x="14113" y="142"/>
                    <a:pt x="12889" y="27"/>
                  </a:cubicBezTo>
                  <a:cubicBezTo>
                    <a:pt x="12719" y="9"/>
                    <a:pt x="12545" y="1"/>
                    <a:pt x="12369"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98"/>
            <p:cNvSpPr/>
            <p:nvPr/>
          </p:nvSpPr>
          <p:spPr>
            <a:xfrm>
              <a:off x="4258200" y="2320150"/>
              <a:ext cx="65750" cy="166325"/>
            </a:xfrm>
            <a:custGeom>
              <a:avLst/>
              <a:gdLst/>
              <a:ahLst/>
              <a:cxnLst/>
              <a:rect l="l" t="t" r="r" b="b"/>
              <a:pathLst>
                <a:path w="2630" h="6653" extrusionOk="0">
                  <a:moveTo>
                    <a:pt x="2297" y="0"/>
                  </a:moveTo>
                  <a:cubicBezTo>
                    <a:pt x="2125" y="0"/>
                    <a:pt x="1926" y="475"/>
                    <a:pt x="1788" y="669"/>
                  </a:cubicBezTo>
                  <a:cubicBezTo>
                    <a:pt x="1673" y="822"/>
                    <a:pt x="1558" y="899"/>
                    <a:pt x="1482" y="1052"/>
                  </a:cubicBezTo>
                  <a:cubicBezTo>
                    <a:pt x="1405" y="1243"/>
                    <a:pt x="1405" y="1472"/>
                    <a:pt x="1367" y="1663"/>
                  </a:cubicBezTo>
                  <a:cubicBezTo>
                    <a:pt x="1291" y="2199"/>
                    <a:pt x="1061" y="2581"/>
                    <a:pt x="908" y="3040"/>
                  </a:cubicBezTo>
                  <a:cubicBezTo>
                    <a:pt x="755" y="3576"/>
                    <a:pt x="449" y="3996"/>
                    <a:pt x="220" y="4494"/>
                  </a:cubicBezTo>
                  <a:cubicBezTo>
                    <a:pt x="28" y="4914"/>
                    <a:pt x="28" y="5335"/>
                    <a:pt x="28" y="5794"/>
                  </a:cubicBezTo>
                  <a:cubicBezTo>
                    <a:pt x="1" y="6124"/>
                    <a:pt x="231" y="6652"/>
                    <a:pt x="490" y="6652"/>
                  </a:cubicBezTo>
                  <a:cubicBezTo>
                    <a:pt x="591" y="6652"/>
                    <a:pt x="697" y="6572"/>
                    <a:pt x="793" y="6368"/>
                  </a:cubicBezTo>
                  <a:cubicBezTo>
                    <a:pt x="1023" y="5871"/>
                    <a:pt x="793" y="5220"/>
                    <a:pt x="985" y="4723"/>
                  </a:cubicBezTo>
                  <a:cubicBezTo>
                    <a:pt x="1138" y="4226"/>
                    <a:pt x="1520" y="3882"/>
                    <a:pt x="1635" y="3385"/>
                  </a:cubicBezTo>
                  <a:cubicBezTo>
                    <a:pt x="1750" y="2849"/>
                    <a:pt x="1750" y="2314"/>
                    <a:pt x="2055" y="1855"/>
                  </a:cubicBezTo>
                  <a:cubicBezTo>
                    <a:pt x="2361" y="1396"/>
                    <a:pt x="2629" y="860"/>
                    <a:pt x="2476" y="248"/>
                  </a:cubicBezTo>
                  <a:cubicBezTo>
                    <a:pt x="2423" y="69"/>
                    <a:pt x="2362" y="0"/>
                    <a:pt x="2297"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98"/>
            <p:cNvSpPr/>
            <p:nvPr/>
          </p:nvSpPr>
          <p:spPr>
            <a:xfrm>
              <a:off x="4165200" y="3907400"/>
              <a:ext cx="382475" cy="363025"/>
            </a:xfrm>
            <a:custGeom>
              <a:avLst/>
              <a:gdLst/>
              <a:ahLst/>
              <a:cxnLst/>
              <a:rect l="l" t="t" r="r" b="b"/>
              <a:pathLst>
                <a:path w="15299" h="14521" extrusionOk="0">
                  <a:moveTo>
                    <a:pt x="854" y="1"/>
                  </a:moveTo>
                  <a:cubicBezTo>
                    <a:pt x="788" y="1"/>
                    <a:pt x="721" y="29"/>
                    <a:pt x="651" y="94"/>
                  </a:cubicBezTo>
                  <a:cubicBezTo>
                    <a:pt x="459" y="247"/>
                    <a:pt x="536" y="591"/>
                    <a:pt x="498" y="820"/>
                  </a:cubicBezTo>
                  <a:cubicBezTo>
                    <a:pt x="459" y="1088"/>
                    <a:pt x="421" y="1165"/>
                    <a:pt x="306" y="1432"/>
                  </a:cubicBezTo>
                  <a:cubicBezTo>
                    <a:pt x="115" y="1853"/>
                    <a:pt x="0" y="2274"/>
                    <a:pt x="421" y="2694"/>
                  </a:cubicBezTo>
                  <a:cubicBezTo>
                    <a:pt x="842" y="3039"/>
                    <a:pt x="1224" y="3039"/>
                    <a:pt x="1530" y="3612"/>
                  </a:cubicBezTo>
                  <a:cubicBezTo>
                    <a:pt x="1798" y="4071"/>
                    <a:pt x="1798" y="4607"/>
                    <a:pt x="2104" y="5104"/>
                  </a:cubicBezTo>
                  <a:cubicBezTo>
                    <a:pt x="2372" y="5563"/>
                    <a:pt x="2869" y="5831"/>
                    <a:pt x="3175" y="6290"/>
                  </a:cubicBezTo>
                  <a:cubicBezTo>
                    <a:pt x="3595" y="6902"/>
                    <a:pt x="3787" y="7590"/>
                    <a:pt x="4437" y="8125"/>
                  </a:cubicBezTo>
                  <a:cubicBezTo>
                    <a:pt x="4858" y="8470"/>
                    <a:pt x="5393" y="8776"/>
                    <a:pt x="5775" y="9235"/>
                  </a:cubicBezTo>
                  <a:cubicBezTo>
                    <a:pt x="6043" y="9541"/>
                    <a:pt x="6158" y="9961"/>
                    <a:pt x="6464" y="10267"/>
                  </a:cubicBezTo>
                  <a:cubicBezTo>
                    <a:pt x="7267" y="11070"/>
                    <a:pt x="8491" y="11338"/>
                    <a:pt x="9103" y="12371"/>
                  </a:cubicBezTo>
                  <a:cubicBezTo>
                    <a:pt x="9332" y="12791"/>
                    <a:pt x="9332" y="13136"/>
                    <a:pt x="9677" y="13442"/>
                  </a:cubicBezTo>
                  <a:cubicBezTo>
                    <a:pt x="9906" y="13671"/>
                    <a:pt x="10365" y="13939"/>
                    <a:pt x="10403" y="14283"/>
                  </a:cubicBezTo>
                  <a:cubicBezTo>
                    <a:pt x="10365" y="14302"/>
                    <a:pt x="10327" y="14312"/>
                    <a:pt x="10284" y="14312"/>
                  </a:cubicBezTo>
                  <a:cubicBezTo>
                    <a:pt x="10241" y="14312"/>
                    <a:pt x="10193" y="14302"/>
                    <a:pt x="10136" y="14283"/>
                  </a:cubicBezTo>
                  <a:lnTo>
                    <a:pt x="10136" y="14283"/>
                  </a:lnTo>
                  <a:cubicBezTo>
                    <a:pt x="10330" y="14422"/>
                    <a:pt x="10564" y="14520"/>
                    <a:pt x="10780" y="14520"/>
                  </a:cubicBezTo>
                  <a:cubicBezTo>
                    <a:pt x="10862" y="14520"/>
                    <a:pt x="10941" y="14506"/>
                    <a:pt x="11015" y="14474"/>
                  </a:cubicBezTo>
                  <a:cubicBezTo>
                    <a:pt x="11053" y="14436"/>
                    <a:pt x="11092" y="14436"/>
                    <a:pt x="11092" y="14398"/>
                  </a:cubicBezTo>
                  <a:cubicBezTo>
                    <a:pt x="11398" y="14130"/>
                    <a:pt x="11245" y="13595"/>
                    <a:pt x="11168" y="13289"/>
                  </a:cubicBezTo>
                  <a:cubicBezTo>
                    <a:pt x="10977" y="12524"/>
                    <a:pt x="11092" y="12447"/>
                    <a:pt x="11627" y="11950"/>
                  </a:cubicBezTo>
                  <a:cubicBezTo>
                    <a:pt x="11971" y="11568"/>
                    <a:pt x="12010" y="11109"/>
                    <a:pt x="12239" y="10688"/>
                  </a:cubicBezTo>
                  <a:cubicBezTo>
                    <a:pt x="12369" y="10410"/>
                    <a:pt x="12453" y="10339"/>
                    <a:pt x="12567" y="10339"/>
                  </a:cubicBezTo>
                  <a:cubicBezTo>
                    <a:pt x="12688" y="10339"/>
                    <a:pt x="12842" y="10420"/>
                    <a:pt x="13119" y="10420"/>
                  </a:cubicBezTo>
                  <a:cubicBezTo>
                    <a:pt x="13731" y="10382"/>
                    <a:pt x="13501" y="10038"/>
                    <a:pt x="13425" y="9655"/>
                  </a:cubicBezTo>
                  <a:cubicBezTo>
                    <a:pt x="13348" y="9235"/>
                    <a:pt x="13692" y="9158"/>
                    <a:pt x="14075" y="9120"/>
                  </a:cubicBezTo>
                  <a:cubicBezTo>
                    <a:pt x="14457" y="9082"/>
                    <a:pt x="14878" y="9082"/>
                    <a:pt x="14955" y="8699"/>
                  </a:cubicBezTo>
                  <a:cubicBezTo>
                    <a:pt x="14993" y="8431"/>
                    <a:pt x="14993" y="7972"/>
                    <a:pt x="14878" y="7743"/>
                  </a:cubicBezTo>
                  <a:cubicBezTo>
                    <a:pt x="14725" y="7399"/>
                    <a:pt x="14496" y="7399"/>
                    <a:pt x="14534" y="6940"/>
                  </a:cubicBezTo>
                  <a:cubicBezTo>
                    <a:pt x="14763" y="6902"/>
                    <a:pt x="15069" y="6978"/>
                    <a:pt x="15184" y="6787"/>
                  </a:cubicBezTo>
                  <a:cubicBezTo>
                    <a:pt x="15299" y="6634"/>
                    <a:pt x="15184" y="6213"/>
                    <a:pt x="15069" y="6060"/>
                  </a:cubicBezTo>
                  <a:cubicBezTo>
                    <a:pt x="14763" y="5639"/>
                    <a:pt x="14190" y="5678"/>
                    <a:pt x="13845" y="5333"/>
                  </a:cubicBezTo>
                  <a:cubicBezTo>
                    <a:pt x="13578" y="5028"/>
                    <a:pt x="13731" y="4148"/>
                    <a:pt x="13884" y="3804"/>
                  </a:cubicBezTo>
                  <a:cubicBezTo>
                    <a:pt x="14037" y="3345"/>
                    <a:pt x="14802" y="2694"/>
                    <a:pt x="14457" y="2159"/>
                  </a:cubicBezTo>
                  <a:cubicBezTo>
                    <a:pt x="14381" y="2044"/>
                    <a:pt x="13998" y="1853"/>
                    <a:pt x="13616" y="1738"/>
                  </a:cubicBezTo>
                  <a:cubicBezTo>
                    <a:pt x="13578" y="1853"/>
                    <a:pt x="13463" y="1930"/>
                    <a:pt x="13272" y="1968"/>
                  </a:cubicBezTo>
                  <a:cubicBezTo>
                    <a:pt x="13145" y="2006"/>
                    <a:pt x="13020" y="2024"/>
                    <a:pt x="12898" y="2024"/>
                  </a:cubicBezTo>
                  <a:cubicBezTo>
                    <a:pt x="12173" y="2024"/>
                    <a:pt x="11528" y="1421"/>
                    <a:pt x="10939" y="1126"/>
                  </a:cubicBezTo>
                  <a:cubicBezTo>
                    <a:pt x="10688" y="1001"/>
                    <a:pt x="10437" y="958"/>
                    <a:pt x="10185" y="958"/>
                  </a:cubicBezTo>
                  <a:cubicBezTo>
                    <a:pt x="9668" y="958"/>
                    <a:pt x="9145" y="1139"/>
                    <a:pt x="8606" y="1165"/>
                  </a:cubicBezTo>
                  <a:cubicBezTo>
                    <a:pt x="7956" y="1165"/>
                    <a:pt x="7650" y="667"/>
                    <a:pt x="7114" y="629"/>
                  </a:cubicBezTo>
                  <a:cubicBezTo>
                    <a:pt x="6693" y="629"/>
                    <a:pt x="6234" y="782"/>
                    <a:pt x="5814" y="782"/>
                  </a:cubicBezTo>
                  <a:cubicBezTo>
                    <a:pt x="5431" y="744"/>
                    <a:pt x="5087" y="706"/>
                    <a:pt x="4705" y="591"/>
                  </a:cubicBezTo>
                  <a:cubicBezTo>
                    <a:pt x="4421" y="505"/>
                    <a:pt x="4244" y="462"/>
                    <a:pt x="4116" y="462"/>
                  </a:cubicBezTo>
                  <a:cubicBezTo>
                    <a:pt x="3848" y="462"/>
                    <a:pt x="3793" y="649"/>
                    <a:pt x="3404" y="1012"/>
                  </a:cubicBezTo>
                  <a:cubicBezTo>
                    <a:pt x="3107" y="1284"/>
                    <a:pt x="2730" y="1508"/>
                    <a:pt x="2366" y="1508"/>
                  </a:cubicBezTo>
                  <a:cubicBezTo>
                    <a:pt x="2168" y="1508"/>
                    <a:pt x="1973" y="1441"/>
                    <a:pt x="1798" y="1279"/>
                  </a:cubicBezTo>
                  <a:cubicBezTo>
                    <a:pt x="1568" y="1049"/>
                    <a:pt x="1253" y="1"/>
                    <a:pt x="854"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98"/>
            <p:cNvSpPr/>
            <p:nvPr/>
          </p:nvSpPr>
          <p:spPr>
            <a:xfrm>
              <a:off x="4112600" y="2602050"/>
              <a:ext cx="60275" cy="71350"/>
            </a:xfrm>
            <a:custGeom>
              <a:avLst/>
              <a:gdLst/>
              <a:ahLst/>
              <a:cxnLst/>
              <a:rect l="l" t="t" r="r" b="b"/>
              <a:pathLst>
                <a:path w="2411" h="2854" extrusionOk="0">
                  <a:moveTo>
                    <a:pt x="921" y="0"/>
                  </a:moveTo>
                  <a:cubicBezTo>
                    <a:pt x="754" y="0"/>
                    <a:pt x="603" y="50"/>
                    <a:pt x="498" y="178"/>
                  </a:cubicBezTo>
                  <a:cubicBezTo>
                    <a:pt x="1" y="523"/>
                    <a:pt x="154" y="1058"/>
                    <a:pt x="498" y="1402"/>
                  </a:cubicBezTo>
                  <a:cubicBezTo>
                    <a:pt x="728" y="1670"/>
                    <a:pt x="842" y="1785"/>
                    <a:pt x="957" y="2129"/>
                  </a:cubicBezTo>
                  <a:cubicBezTo>
                    <a:pt x="1033" y="2358"/>
                    <a:pt x="957" y="2741"/>
                    <a:pt x="1225" y="2817"/>
                  </a:cubicBezTo>
                  <a:cubicBezTo>
                    <a:pt x="1275" y="2842"/>
                    <a:pt x="1322" y="2854"/>
                    <a:pt x="1367" y="2854"/>
                  </a:cubicBezTo>
                  <a:cubicBezTo>
                    <a:pt x="1733" y="2854"/>
                    <a:pt x="1934" y="2100"/>
                    <a:pt x="2104" y="1861"/>
                  </a:cubicBezTo>
                  <a:cubicBezTo>
                    <a:pt x="2410" y="1402"/>
                    <a:pt x="2410" y="905"/>
                    <a:pt x="1951" y="446"/>
                  </a:cubicBezTo>
                  <a:cubicBezTo>
                    <a:pt x="1765" y="260"/>
                    <a:pt x="1302" y="0"/>
                    <a:pt x="921"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98"/>
            <p:cNvSpPr/>
            <p:nvPr/>
          </p:nvSpPr>
          <p:spPr>
            <a:xfrm>
              <a:off x="4038025" y="540050"/>
              <a:ext cx="910275" cy="453450"/>
            </a:xfrm>
            <a:custGeom>
              <a:avLst/>
              <a:gdLst/>
              <a:ahLst/>
              <a:cxnLst/>
              <a:rect l="l" t="t" r="r" b="b"/>
              <a:pathLst>
                <a:path w="36411" h="18138" extrusionOk="0">
                  <a:moveTo>
                    <a:pt x="29027" y="1"/>
                  </a:moveTo>
                  <a:cubicBezTo>
                    <a:pt x="28246" y="1"/>
                    <a:pt x="28038" y="1081"/>
                    <a:pt x="27308" y="1118"/>
                  </a:cubicBezTo>
                  <a:cubicBezTo>
                    <a:pt x="27232" y="1118"/>
                    <a:pt x="27079" y="1003"/>
                    <a:pt x="27002" y="965"/>
                  </a:cubicBezTo>
                  <a:cubicBezTo>
                    <a:pt x="26696" y="850"/>
                    <a:pt x="26620" y="735"/>
                    <a:pt x="26390" y="582"/>
                  </a:cubicBezTo>
                  <a:cubicBezTo>
                    <a:pt x="26352" y="582"/>
                    <a:pt x="26046" y="506"/>
                    <a:pt x="26046" y="506"/>
                  </a:cubicBezTo>
                  <a:cubicBezTo>
                    <a:pt x="25893" y="468"/>
                    <a:pt x="25740" y="391"/>
                    <a:pt x="25587" y="353"/>
                  </a:cubicBezTo>
                  <a:cubicBezTo>
                    <a:pt x="25396" y="315"/>
                    <a:pt x="25166" y="85"/>
                    <a:pt x="24937" y="85"/>
                  </a:cubicBezTo>
                  <a:cubicBezTo>
                    <a:pt x="24927" y="84"/>
                    <a:pt x="24916" y="84"/>
                    <a:pt x="24906" y="84"/>
                  </a:cubicBezTo>
                  <a:cubicBezTo>
                    <a:pt x="24532" y="84"/>
                    <a:pt x="24125" y="742"/>
                    <a:pt x="23790" y="965"/>
                  </a:cubicBezTo>
                  <a:cubicBezTo>
                    <a:pt x="23522" y="1156"/>
                    <a:pt x="23292" y="1233"/>
                    <a:pt x="22986" y="1347"/>
                  </a:cubicBezTo>
                  <a:cubicBezTo>
                    <a:pt x="22680" y="1462"/>
                    <a:pt x="22527" y="1615"/>
                    <a:pt x="22222" y="1730"/>
                  </a:cubicBezTo>
                  <a:cubicBezTo>
                    <a:pt x="21877" y="1883"/>
                    <a:pt x="21533" y="1998"/>
                    <a:pt x="21189" y="2036"/>
                  </a:cubicBezTo>
                  <a:cubicBezTo>
                    <a:pt x="20730" y="2074"/>
                    <a:pt x="19774" y="2456"/>
                    <a:pt x="19621" y="2915"/>
                  </a:cubicBezTo>
                  <a:cubicBezTo>
                    <a:pt x="19468" y="3298"/>
                    <a:pt x="19812" y="3566"/>
                    <a:pt x="19774" y="3948"/>
                  </a:cubicBezTo>
                  <a:cubicBezTo>
                    <a:pt x="19697" y="5172"/>
                    <a:pt x="19468" y="6052"/>
                    <a:pt x="18167" y="6052"/>
                  </a:cubicBezTo>
                  <a:cubicBezTo>
                    <a:pt x="17520" y="6052"/>
                    <a:pt x="16872" y="5781"/>
                    <a:pt x="16224" y="5781"/>
                  </a:cubicBezTo>
                  <a:cubicBezTo>
                    <a:pt x="16183" y="5781"/>
                    <a:pt x="16143" y="5782"/>
                    <a:pt x="16102" y="5784"/>
                  </a:cubicBezTo>
                  <a:cubicBezTo>
                    <a:pt x="16068" y="5787"/>
                    <a:pt x="16034" y="5788"/>
                    <a:pt x="16003" y="5788"/>
                  </a:cubicBezTo>
                  <a:cubicBezTo>
                    <a:pt x="15613" y="5788"/>
                    <a:pt x="15414" y="5584"/>
                    <a:pt x="14955" y="5478"/>
                  </a:cubicBezTo>
                  <a:cubicBezTo>
                    <a:pt x="14821" y="5448"/>
                    <a:pt x="14697" y="5434"/>
                    <a:pt x="14579" y="5434"/>
                  </a:cubicBezTo>
                  <a:cubicBezTo>
                    <a:pt x="14087" y="5434"/>
                    <a:pt x="13711" y="5674"/>
                    <a:pt x="13310" y="6013"/>
                  </a:cubicBezTo>
                  <a:cubicBezTo>
                    <a:pt x="13195" y="6128"/>
                    <a:pt x="13119" y="6319"/>
                    <a:pt x="13004" y="6434"/>
                  </a:cubicBezTo>
                  <a:cubicBezTo>
                    <a:pt x="12890" y="6549"/>
                    <a:pt x="12698" y="6587"/>
                    <a:pt x="12584" y="6740"/>
                  </a:cubicBezTo>
                  <a:cubicBezTo>
                    <a:pt x="12392" y="6970"/>
                    <a:pt x="12431" y="7467"/>
                    <a:pt x="12392" y="7773"/>
                  </a:cubicBezTo>
                  <a:cubicBezTo>
                    <a:pt x="12316" y="8040"/>
                    <a:pt x="12201" y="8385"/>
                    <a:pt x="12010" y="8614"/>
                  </a:cubicBezTo>
                  <a:cubicBezTo>
                    <a:pt x="11870" y="8754"/>
                    <a:pt x="11721" y="8796"/>
                    <a:pt x="11565" y="8796"/>
                  </a:cubicBezTo>
                  <a:cubicBezTo>
                    <a:pt x="11316" y="8796"/>
                    <a:pt x="11051" y="8688"/>
                    <a:pt x="10784" y="8688"/>
                  </a:cubicBezTo>
                  <a:cubicBezTo>
                    <a:pt x="10759" y="8688"/>
                    <a:pt x="10734" y="8689"/>
                    <a:pt x="10710" y="8691"/>
                  </a:cubicBezTo>
                  <a:cubicBezTo>
                    <a:pt x="10671" y="8920"/>
                    <a:pt x="10442" y="8920"/>
                    <a:pt x="10251" y="8958"/>
                  </a:cubicBezTo>
                  <a:cubicBezTo>
                    <a:pt x="9868" y="9035"/>
                    <a:pt x="9945" y="8958"/>
                    <a:pt x="9792" y="9226"/>
                  </a:cubicBezTo>
                  <a:cubicBezTo>
                    <a:pt x="9715" y="9341"/>
                    <a:pt x="9753" y="9532"/>
                    <a:pt x="9677" y="9647"/>
                  </a:cubicBezTo>
                  <a:cubicBezTo>
                    <a:pt x="9562" y="9838"/>
                    <a:pt x="9333" y="9876"/>
                    <a:pt x="9256" y="10029"/>
                  </a:cubicBezTo>
                  <a:cubicBezTo>
                    <a:pt x="9141" y="10259"/>
                    <a:pt x="9524" y="12515"/>
                    <a:pt x="9447" y="12515"/>
                  </a:cubicBezTo>
                  <a:cubicBezTo>
                    <a:pt x="9340" y="12530"/>
                    <a:pt x="9233" y="12536"/>
                    <a:pt x="9125" y="12536"/>
                  </a:cubicBezTo>
                  <a:cubicBezTo>
                    <a:pt x="8659" y="12536"/>
                    <a:pt x="8193" y="12417"/>
                    <a:pt x="7726" y="12324"/>
                  </a:cubicBezTo>
                  <a:cubicBezTo>
                    <a:pt x="7233" y="12225"/>
                    <a:pt x="6711" y="11957"/>
                    <a:pt x="6185" y="11957"/>
                  </a:cubicBezTo>
                  <a:cubicBezTo>
                    <a:pt x="6100" y="11957"/>
                    <a:pt x="6014" y="11964"/>
                    <a:pt x="5929" y="11980"/>
                  </a:cubicBezTo>
                  <a:cubicBezTo>
                    <a:pt x="5508" y="12094"/>
                    <a:pt x="4705" y="12362"/>
                    <a:pt x="4475" y="12745"/>
                  </a:cubicBezTo>
                  <a:cubicBezTo>
                    <a:pt x="4361" y="12859"/>
                    <a:pt x="4399" y="13012"/>
                    <a:pt x="4322" y="13165"/>
                  </a:cubicBezTo>
                  <a:cubicBezTo>
                    <a:pt x="4169" y="13471"/>
                    <a:pt x="3940" y="13433"/>
                    <a:pt x="3749" y="13701"/>
                  </a:cubicBezTo>
                  <a:cubicBezTo>
                    <a:pt x="3558" y="13969"/>
                    <a:pt x="3634" y="14313"/>
                    <a:pt x="3290" y="14504"/>
                  </a:cubicBezTo>
                  <a:cubicBezTo>
                    <a:pt x="2984" y="14657"/>
                    <a:pt x="2525" y="14619"/>
                    <a:pt x="2181" y="14657"/>
                  </a:cubicBezTo>
                  <a:cubicBezTo>
                    <a:pt x="1492" y="14733"/>
                    <a:pt x="460" y="14848"/>
                    <a:pt x="1" y="15460"/>
                  </a:cubicBezTo>
                  <a:cubicBezTo>
                    <a:pt x="115" y="15613"/>
                    <a:pt x="230" y="16110"/>
                    <a:pt x="230" y="16340"/>
                  </a:cubicBezTo>
                  <a:cubicBezTo>
                    <a:pt x="230" y="16569"/>
                    <a:pt x="39" y="16837"/>
                    <a:pt x="1" y="17105"/>
                  </a:cubicBezTo>
                  <a:cubicBezTo>
                    <a:pt x="21" y="17102"/>
                    <a:pt x="40" y="17100"/>
                    <a:pt x="57" y="17100"/>
                  </a:cubicBezTo>
                  <a:cubicBezTo>
                    <a:pt x="264" y="17100"/>
                    <a:pt x="245" y="17299"/>
                    <a:pt x="421" y="17334"/>
                  </a:cubicBezTo>
                  <a:cubicBezTo>
                    <a:pt x="493" y="17358"/>
                    <a:pt x="567" y="17367"/>
                    <a:pt x="644" y="17367"/>
                  </a:cubicBezTo>
                  <a:cubicBezTo>
                    <a:pt x="813" y="17367"/>
                    <a:pt x="990" y="17322"/>
                    <a:pt x="1148" y="17296"/>
                  </a:cubicBezTo>
                  <a:cubicBezTo>
                    <a:pt x="1530" y="17219"/>
                    <a:pt x="1951" y="17219"/>
                    <a:pt x="2372" y="17219"/>
                  </a:cubicBezTo>
                  <a:cubicBezTo>
                    <a:pt x="2295" y="16455"/>
                    <a:pt x="3519" y="16110"/>
                    <a:pt x="4055" y="15804"/>
                  </a:cubicBezTo>
                  <a:cubicBezTo>
                    <a:pt x="4208" y="15728"/>
                    <a:pt x="4322" y="15690"/>
                    <a:pt x="4437" y="15575"/>
                  </a:cubicBezTo>
                  <a:cubicBezTo>
                    <a:pt x="4552" y="15498"/>
                    <a:pt x="4590" y="15384"/>
                    <a:pt x="4705" y="15345"/>
                  </a:cubicBezTo>
                  <a:cubicBezTo>
                    <a:pt x="4724" y="15326"/>
                    <a:pt x="4762" y="15326"/>
                    <a:pt x="4801" y="15326"/>
                  </a:cubicBezTo>
                  <a:cubicBezTo>
                    <a:pt x="4839" y="15326"/>
                    <a:pt x="4877" y="15326"/>
                    <a:pt x="4896" y="15307"/>
                  </a:cubicBezTo>
                  <a:cubicBezTo>
                    <a:pt x="5355" y="15078"/>
                    <a:pt x="5585" y="14810"/>
                    <a:pt x="6120" y="14695"/>
                  </a:cubicBezTo>
                  <a:cubicBezTo>
                    <a:pt x="6253" y="14666"/>
                    <a:pt x="6376" y="14652"/>
                    <a:pt x="6488" y="14652"/>
                  </a:cubicBezTo>
                  <a:cubicBezTo>
                    <a:pt x="7408" y="14652"/>
                    <a:pt x="7626" y="15573"/>
                    <a:pt x="7114" y="16493"/>
                  </a:cubicBezTo>
                  <a:cubicBezTo>
                    <a:pt x="6961" y="16761"/>
                    <a:pt x="6770" y="17028"/>
                    <a:pt x="6541" y="17219"/>
                  </a:cubicBezTo>
                  <a:lnTo>
                    <a:pt x="9141" y="18137"/>
                  </a:lnTo>
                  <a:cubicBezTo>
                    <a:pt x="9256" y="17831"/>
                    <a:pt x="9447" y="17525"/>
                    <a:pt x="9715" y="17334"/>
                  </a:cubicBezTo>
                  <a:cubicBezTo>
                    <a:pt x="10633" y="16646"/>
                    <a:pt x="11360" y="17525"/>
                    <a:pt x="11780" y="16072"/>
                  </a:cubicBezTo>
                  <a:cubicBezTo>
                    <a:pt x="12086" y="15192"/>
                    <a:pt x="11780" y="14428"/>
                    <a:pt x="12928" y="14428"/>
                  </a:cubicBezTo>
                  <a:cubicBezTo>
                    <a:pt x="13693" y="14428"/>
                    <a:pt x="14305" y="14810"/>
                    <a:pt x="15031" y="14810"/>
                  </a:cubicBezTo>
                  <a:cubicBezTo>
                    <a:pt x="15053" y="14811"/>
                    <a:pt x="15074" y="14811"/>
                    <a:pt x="15095" y="14811"/>
                  </a:cubicBezTo>
                  <a:cubicBezTo>
                    <a:pt x="16059" y="14811"/>
                    <a:pt x="15949" y="13951"/>
                    <a:pt x="15949" y="13127"/>
                  </a:cubicBezTo>
                  <a:cubicBezTo>
                    <a:pt x="15949" y="12477"/>
                    <a:pt x="15796" y="11444"/>
                    <a:pt x="16676" y="11330"/>
                  </a:cubicBezTo>
                  <a:cubicBezTo>
                    <a:pt x="16735" y="11318"/>
                    <a:pt x="16789" y="11312"/>
                    <a:pt x="16838" y="11312"/>
                  </a:cubicBezTo>
                  <a:cubicBezTo>
                    <a:pt x="17107" y="11312"/>
                    <a:pt x="17241" y="11474"/>
                    <a:pt x="17403" y="11636"/>
                  </a:cubicBezTo>
                  <a:cubicBezTo>
                    <a:pt x="17556" y="10985"/>
                    <a:pt x="17709" y="10297"/>
                    <a:pt x="18282" y="10220"/>
                  </a:cubicBezTo>
                  <a:cubicBezTo>
                    <a:pt x="18315" y="10217"/>
                    <a:pt x="18346" y="10215"/>
                    <a:pt x="18377" y="10215"/>
                  </a:cubicBezTo>
                  <a:cubicBezTo>
                    <a:pt x="19026" y="10215"/>
                    <a:pt x="19210" y="10969"/>
                    <a:pt x="19430" y="11444"/>
                  </a:cubicBezTo>
                  <a:cubicBezTo>
                    <a:pt x="19965" y="12362"/>
                    <a:pt x="20615" y="12898"/>
                    <a:pt x="21686" y="12974"/>
                  </a:cubicBezTo>
                  <a:cubicBezTo>
                    <a:pt x="21792" y="12986"/>
                    <a:pt x="21899" y="12994"/>
                    <a:pt x="22003" y="12994"/>
                  </a:cubicBezTo>
                  <a:cubicBezTo>
                    <a:pt x="22236" y="12994"/>
                    <a:pt x="22457" y="12953"/>
                    <a:pt x="22642" y="12821"/>
                  </a:cubicBezTo>
                  <a:cubicBezTo>
                    <a:pt x="22986" y="12592"/>
                    <a:pt x="23025" y="12094"/>
                    <a:pt x="23484" y="12094"/>
                  </a:cubicBezTo>
                  <a:cubicBezTo>
                    <a:pt x="23494" y="12094"/>
                    <a:pt x="23505" y="12094"/>
                    <a:pt x="23515" y="12094"/>
                  </a:cubicBezTo>
                  <a:cubicBezTo>
                    <a:pt x="24097" y="12094"/>
                    <a:pt x="24599" y="12972"/>
                    <a:pt x="25210" y="12972"/>
                  </a:cubicBezTo>
                  <a:cubicBezTo>
                    <a:pt x="25307" y="12972"/>
                    <a:pt x="25407" y="12949"/>
                    <a:pt x="25511" y="12898"/>
                  </a:cubicBezTo>
                  <a:cubicBezTo>
                    <a:pt x="25893" y="12706"/>
                    <a:pt x="26390" y="11827"/>
                    <a:pt x="26505" y="11483"/>
                  </a:cubicBezTo>
                  <a:cubicBezTo>
                    <a:pt x="26926" y="10335"/>
                    <a:pt x="27079" y="8805"/>
                    <a:pt x="27079" y="7543"/>
                  </a:cubicBezTo>
                  <a:cubicBezTo>
                    <a:pt x="27079" y="6970"/>
                    <a:pt x="27041" y="6052"/>
                    <a:pt x="27538" y="5669"/>
                  </a:cubicBezTo>
                  <a:cubicBezTo>
                    <a:pt x="27844" y="5401"/>
                    <a:pt x="28150" y="5516"/>
                    <a:pt x="28456" y="5287"/>
                  </a:cubicBezTo>
                  <a:cubicBezTo>
                    <a:pt x="28609" y="5172"/>
                    <a:pt x="28685" y="4942"/>
                    <a:pt x="28838" y="4828"/>
                  </a:cubicBezTo>
                  <a:cubicBezTo>
                    <a:pt x="29118" y="4520"/>
                    <a:pt x="29541" y="4171"/>
                    <a:pt x="29943" y="4171"/>
                  </a:cubicBezTo>
                  <a:cubicBezTo>
                    <a:pt x="30090" y="4171"/>
                    <a:pt x="30235" y="4218"/>
                    <a:pt x="30368" y="4331"/>
                  </a:cubicBezTo>
                  <a:cubicBezTo>
                    <a:pt x="30636" y="4522"/>
                    <a:pt x="30674" y="4904"/>
                    <a:pt x="30903" y="5134"/>
                  </a:cubicBezTo>
                  <a:cubicBezTo>
                    <a:pt x="31133" y="5325"/>
                    <a:pt x="31477" y="5478"/>
                    <a:pt x="31783" y="5631"/>
                  </a:cubicBezTo>
                  <a:cubicBezTo>
                    <a:pt x="32242" y="5784"/>
                    <a:pt x="33045" y="5937"/>
                    <a:pt x="33275" y="6434"/>
                  </a:cubicBezTo>
                  <a:cubicBezTo>
                    <a:pt x="33466" y="6931"/>
                    <a:pt x="33007" y="7352"/>
                    <a:pt x="32777" y="7696"/>
                  </a:cubicBezTo>
                  <a:cubicBezTo>
                    <a:pt x="32624" y="8002"/>
                    <a:pt x="32318" y="8614"/>
                    <a:pt x="32510" y="8958"/>
                  </a:cubicBezTo>
                  <a:cubicBezTo>
                    <a:pt x="32606" y="9151"/>
                    <a:pt x="32702" y="9235"/>
                    <a:pt x="32821" y="9235"/>
                  </a:cubicBezTo>
                  <a:cubicBezTo>
                    <a:pt x="32843" y="9235"/>
                    <a:pt x="32867" y="9232"/>
                    <a:pt x="32892" y="9226"/>
                  </a:cubicBezTo>
                  <a:cubicBezTo>
                    <a:pt x="33122" y="9150"/>
                    <a:pt x="33351" y="8729"/>
                    <a:pt x="33504" y="8538"/>
                  </a:cubicBezTo>
                  <a:cubicBezTo>
                    <a:pt x="33810" y="8193"/>
                    <a:pt x="34231" y="8040"/>
                    <a:pt x="34384" y="7581"/>
                  </a:cubicBezTo>
                  <a:cubicBezTo>
                    <a:pt x="34575" y="7161"/>
                    <a:pt x="34345" y="6549"/>
                    <a:pt x="34651" y="6205"/>
                  </a:cubicBezTo>
                  <a:cubicBezTo>
                    <a:pt x="34957" y="5937"/>
                    <a:pt x="35646" y="5937"/>
                    <a:pt x="35990" y="5631"/>
                  </a:cubicBezTo>
                  <a:cubicBezTo>
                    <a:pt x="36220" y="5440"/>
                    <a:pt x="36373" y="5210"/>
                    <a:pt x="36411" y="4981"/>
                  </a:cubicBezTo>
                  <a:cubicBezTo>
                    <a:pt x="36411" y="4866"/>
                    <a:pt x="36411" y="4751"/>
                    <a:pt x="36411" y="4637"/>
                  </a:cubicBezTo>
                  <a:cubicBezTo>
                    <a:pt x="36336" y="4633"/>
                    <a:pt x="36260" y="4631"/>
                    <a:pt x="36184" y="4631"/>
                  </a:cubicBezTo>
                  <a:cubicBezTo>
                    <a:pt x="35642" y="4631"/>
                    <a:pt x="35088" y="4712"/>
                    <a:pt x="34555" y="4712"/>
                  </a:cubicBezTo>
                  <a:cubicBezTo>
                    <a:pt x="34367" y="4712"/>
                    <a:pt x="34182" y="4702"/>
                    <a:pt x="34001" y="4675"/>
                  </a:cubicBezTo>
                  <a:cubicBezTo>
                    <a:pt x="33466" y="4598"/>
                    <a:pt x="33428" y="4331"/>
                    <a:pt x="33007" y="4025"/>
                  </a:cubicBezTo>
                  <a:cubicBezTo>
                    <a:pt x="32663" y="3795"/>
                    <a:pt x="32242" y="3680"/>
                    <a:pt x="31821" y="3642"/>
                  </a:cubicBezTo>
                  <a:cubicBezTo>
                    <a:pt x="30865" y="2801"/>
                    <a:pt x="34613" y="3336"/>
                    <a:pt x="34078" y="1271"/>
                  </a:cubicBezTo>
                  <a:cubicBezTo>
                    <a:pt x="34033" y="1269"/>
                    <a:pt x="33987" y="1269"/>
                    <a:pt x="33942" y="1269"/>
                  </a:cubicBezTo>
                  <a:cubicBezTo>
                    <a:pt x="33247" y="1269"/>
                    <a:pt x="32461" y="1425"/>
                    <a:pt x="31737" y="1425"/>
                  </a:cubicBezTo>
                  <a:cubicBezTo>
                    <a:pt x="31250" y="1425"/>
                    <a:pt x="30791" y="1355"/>
                    <a:pt x="30406" y="1118"/>
                  </a:cubicBezTo>
                  <a:cubicBezTo>
                    <a:pt x="29832" y="774"/>
                    <a:pt x="30062" y="85"/>
                    <a:pt x="29144" y="9"/>
                  </a:cubicBezTo>
                  <a:cubicBezTo>
                    <a:pt x="29103" y="3"/>
                    <a:pt x="29064" y="1"/>
                    <a:pt x="29027"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98"/>
            <p:cNvSpPr/>
            <p:nvPr/>
          </p:nvSpPr>
          <p:spPr>
            <a:xfrm>
              <a:off x="3866875" y="3159150"/>
              <a:ext cx="595700" cy="311725"/>
            </a:xfrm>
            <a:custGeom>
              <a:avLst/>
              <a:gdLst/>
              <a:ahLst/>
              <a:cxnLst/>
              <a:rect l="l" t="t" r="r" b="b"/>
              <a:pathLst>
                <a:path w="23828" h="12469" extrusionOk="0">
                  <a:moveTo>
                    <a:pt x="8109" y="1"/>
                  </a:moveTo>
                  <a:cubicBezTo>
                    <a:pt x="7994" y="804"/>
                    <a:pt x="8071" y="766"/>
                    <a:pt x="7267" y="957"/>
                  </a:cubicBezTo>
                  <a:cubicBezTo>
                    <a:pt x="6961" y="1033"/>
                    <a:pt x="6655" y="1110"/>
                    <a:pt x="6388" y="1224"/>
                  </a:cubicBezTo>
                  <a:cubicBezTo>
                    <a:pt x="6043" y="1339"/>
                    <a:pt x="5852" y="1607"/>
                    <a:pt x="5546" y="1760"/>
                  </a:cubicBezTo>
                  <a:cubicBezTo>
                    <a:pt x="5386" y="1834"/>
                    <a:pt x="5225" y="1856"/>
                    <a:pt x="5066" y="1856"/>
                  </a:cubicBezTo>
                  <a:cubicBezTo>
                    <a:pt x="4827" y="1856"/>
                    <a:pt x="4591" y="1806"/>
                    <a:pt x="4362" y="1806"/>
                  </a:cubicBezTo>
                  <a:cubicBezTo>
                    <a:pt x="4271" y="1806"/>
                    <a:pt x="4181" y="1814"/>
                    <a:pt x="4093" y="1836"/>
                  </a:cubicBezTo>
                  <a:cubicBezTo>
                    <a:pt x="3897" y="1920"/>
                    <a:pt x="3722" y="2208"/>
                    <a:pt x="3508" y="2208"/>
                  </a:cubicBezTo>
                  <a:cubicBezTo>
                    <a:pt x="3429" y="2208"/>
                    <a:pt x="3344" y="2169"/>
                    <a:pt x="3252" y="2066"/>
                  </a:cubicBezTo>
                  <a:cubicBezTo>
                    <a:pt x="2716" y="2066"/>
                    <a:pt x="2066" y="2487"/>
                    <a:pt x="1722" y="2831"/>
                  </a:cubicBezTo>
                  <a:cubicBezTo>
                    <a:pt x="1492" y="3060"/>
                    <a:pt x="1492" y="3137"/>
                    <a:pt x="1186" y="3213"/>
                  </a:cubicBezTo>
                  <a:cubicBezTo>
                    <a:pt x="919" y="3290"/>
                    <a:pt x="574" y="3328"/>
                    <a:pt x="421" y="3519"/>
                  </a:cubicBezTo>
                  <a:cubicBezTo>
                    <a:pt x="1" y="3978"/>
                    <a:pt x="498" y="4705"/>
                    <a:pt x="766" y="5126"/>
                  </a:cubicBezTo>
                  <a:cubicBezTo>
                    <a:pt x="1110" y="5814"/>
                    <a:pt x="1225" y="6158"/>
                    <a:pt x="1225" y="6923"/>
                  </a:cubicBezTo>
                  <a:cubicBezTo>
                    <a:pt x="1225" y="8453"/>
                    <a:pt x="2831" y="7994"/>
                    <a:pt x="3481" y="8988"/>
                  </a:cubicBezTo>
                  <a:cubicBezTo>
                    <a:pt x="3672" y="9294"/>
                    <a:pt x="3863" y="9639"/>
                    <a:pt x="4093" y="9945"/>
                  </a:cubicBezTo>
                  <a:cubicBezTo>
                    <a:pt x="4858" y="10212"/>
                    <a:pt x="5126" y="11092"/>
                    <a:pt x="5814" y="11627"/>
                  </a:cubicBezTo>
                  <a:cubicBezTo>
                    <a:pt x="6232" y="11990"/>
                    <a:pt x="7096" y="12392"/>
                    <a:pt x="7815" y="12392"/>
                  </a:cubicBezTo>
                  <a:cubicBezTo>
                    <a:pt x="8084" y="12392"/>
                    <a:pt x="8332" y="12336"/>
                    <a:pt x="8529" y="12201"/>
                  </a:cubicBezTo>
                  <a:cubicBezTo>
                    <a:pt x="8835" y="11972"/>
                    <a:pt x="9180" y="11398"/>
                    <a:pt x="9486" y="11092"/>
                  </a:cubicBezTo>
                  <a:cubicBezTo>
                    <a:pt x="9639" y="10939"/>
                    <a:pt x="9562" y="10710"/>
                    <a:pt x="9753" y="10633"/>
                  </a:cubicBezTo>
                  <a:cubicBezTo>
                    <a:pt x="9804" y="10603"/>
                    <a:pt x="9876" y="10591"/>
                    <a:pt x="9958" y="10591"/>
                  </a:cubicBezTo>
                  <a:cubicBezTo>
                    <a:pt x="10186" y="10591"/>
                    <a:pt x="10492" y="10681"/>
                    <a:pt x="10633" y="10710"/>
                  </a:cubicBezTo>
                  <a:cubicBezTo>
                    <a:pt x="11207" y="10824"/>
                    <a:pt x="11704" y="11207"/>
                    <a:pt x="12278" y="11321"/>
                  </a:cubicBezTo>
                  <a:cubicBezTo>
                    <a:pt x="12545" y="11398"/>
                    <a:pt x="12842" y="11417"/>
                    <a:pt x="13143" y="11417"/>
                  </a:cubicBezTo>
                  <a:cubicBezTo>
                    <a:pt x="13444" y="11417"/>
                    <a:pt x="13750" y="11398"/>
                    <a:pt x="14037" y="11398"/>
                  </a:cubicBezTo>
                  <a:cubicBezTo>
                    <a:pt x="15070" y="11398"/>
                    <a:pt x="15949" y="11742"/>
                    <a:pt x="16944" y="11895"/>
                  </a:cubicBezTo>
                  <a:cubicBezTo>
                    <a:pt x="16944" y="12086"/>
                    <a:pt x="16944" y="12278"/>
                    <a:pt x="16944" y="12469"/>
                  </a:cubicBezTo>
                  <a:cubicBezTo>
                    <a:pt x="17097" y="12316"/>
                    <a:pt x="17250" y="12163"/>
                    <a:pt x="17326" y="12010"/>
                  </a:cubicBezTo>
                  <a:cubicBezTo>
                    <a:pt x="17594" y="11666"/>
                    <a:pt x="17556" y="11398"/>
                    <a:pt x="18014" y="11207"/>
                  </a:cubicBezTo>
                  <a:cubicBezTo>
                    <a:pt x="18333" y="11066"/>
                    <a:pt x="18686" y="11049"/>
                    <a:pt x="19043" y="11049"/>
                  </a:cubicBezTo>
                  <a:cubicBezTo>
                    <a:pt x="19157" y="11049"/>
                    <a:pt x="19272" y="11051"/>
                    <a:pt x="19386" y="11051"/>
                  </a:cubicBezTo>
                  <a:cubicBezTo>
                    <a:pt x="19985" y="11051"/>
                    <a:pt x="20569" y="11003"/>
                    <a:pt x="20998" y="10404"/>
                  </a:cubicBezTo>
                  <a:cubicBezTo>
                    <a:pt x="21571" y="9639"/>
                    <a:pt x="21304" y="8835"/>
                    <a:pt x="22298" y="8262"/>
                  </a:cubicBezTo>
                  <a:cubicBezTo>
                    <a:pt x="22598" y="8102"/>
                    <a:pt x="22867" y="8046"/>
                    <a:pt x="23126" y="8046"/>
                  </a:cubicBezTo>
                  <a:cubicBezTo>
                    <a:pt x="23362" y="8046"/>
                    <a:pt x="23591" y="8092"/>
                    <a:pt x="23828" y="8147"/>
                  </a:cubicBezTo>
                  <a:cubicBezTo>
                    <a:pt x="23790" y="7726"/>
                    <a:pt x="23751" y="7344"/>
                    <a:pt x="23445" y="6923"/>
                  </a:cubicBezTo>
                  <a:cubicBezTo>
                    <a:pt x="22948" y="6196"/>
                    <a:pt x="22260" y="5699"/>
                    <a:pt x="21457" y="5393"/>
                  </a:cubicBezTo>
                  <a:cubicBezTo>
                    <a:pt x="21189" y="5279"/>
                    <a:pt x="20653" y="5164"/>
                    <a:pt x="20424" y="4973"/>
                  </a:cubicBezTo>
                  <a:cubicBezTo>
                    <a:pt x="20233" y="4743"/>
                    <a:pt x="20309" y="4361"/>
                    <a:pt x="20194" y="4131"/>
                  </a:cubicBezTo>
                  <a:cubicBezTo>
                    <a:pt x="20068" y="3909"/>
                    <a:pt x="19868" y="3858"/>
                    <a:pt x="19643" y="3858"/>
                  </a:cubicBezTo>
                  <a:cubicBezTo>
                    <a:pt x="19452" y="3858"/>
                    <a:pt x="19242" y="3895"/>
                    <a:pt x="19041" y="3895"/>
                  </a:cubicBezTo>
                  <a:cubicBezTo>
                    <a:pt x="18909" y="3895"/>
                    <a:pt x="18781" y="3879"/>
                    <a:pt x="18665" y="3825"/>
                  </a:cubicBezTo>
                  <a:cubicBezTo>
                    <a:pt x="18209" y="3580"/>
                    <a:pt x="18107" y="3046"/>
                    <a:pt x="17505" y="3046"/>
                  </a:cubicBezTo>
                  <a:cubicBezTo>
                    <a:pt x="17450" y="3046"/>
                    <a:pt x="17390" y="3051"/>
                    <a:pt x="17326" y="3060"/>
                  </a:cubicBezTo>
                  <a:cubicBezTo>
                    <a:pt x="17250" y="3366"/>
                    <a:pt x="17632" y="3940"/>
                    <a:pt x="17441" y="4208"/>
                  </a:cubicBezTo>
                  <a:cubicBezTo>
                    <a:pt x="17403" y="4246"/>
                    <a:pt x="16982" y="4361"/>
                    <a:pt x="16905" y="4361"/>
                  </a:cubicBezTo>
                  <a:cubicBezTo>
                    <a:pt x="16676" y="4447"/>
                    <a:pt x="16489" y="4490"/>
                    <a:pt x="16265" y="4490"/>
                  </a:cubicBezTo>
                  <a:cubicBezTo>
                    <a:pt x="16191" y="4490"/>
                    <a:pt x="16112" y="4485"/>
                    <a:pt x="16026" y="4475"/>
                  </a:cubicBezTo>
                  <a:cubicBezTo>
                    <a:pt x="15414" y="4437"/>
                    <a:pt x="14572" y="3596"/>
                    <a:pt x="14878" y="2946"/>
                  </a:cubicBezTo>
                  <a:cubicBezTo>
                    <a:pt x="15031" y="2640"/>
                    <a:pt x="15414" y="2410"/>
                    <a:pt x="15299" y="1989"/>
                  </a:cubicBezTo>
                  <a:cubicBezTo>
                    <a:pt x="15239" y="1749"/>
                    <a:pt x="15042" y="1697"/>
                    <a:pt x="14808" y="1697"/>
                  </a:cubicBezTo>
                  <a:cubicBezTo>
                    <a:pt x="14633" y="1697"/>
                    <a:pt x="14437" y="1726"/>
                    <a:pt x="14261" y="1726"/>
                  </a:cubicBezTo>
                  <a:cubicBezTo>
                    <a:pt x="14224" y="1726"/>
                    <a:pt x="14187" y="1725"/>
                    <a:pt x="14152" y="1722"/>
                  </a:cubicBezTo>
                  <a:cubicBezTo>
                    <a:pt x="13310" y="1607"/>
                    <a:pt x="12469" y="1492"/>
                    <a:pt x="11819" y="957"/>
                  </a:cubicBezTo>
                  <a:cubicBezTo>
                    <a:pt x="11360" y="613"/>
                    <a:pt x="10748" y="383"/>
                    <a:pt x="10251" y="39"/>
                  </a:cubicBezTo>
                  <a:lnTo>
                    <a:pt x="10251" y="39"/>
                  </a:lnTo>
                  <a:cubicBezTo>
                    <a:pt x="10215" y="568"/>
                    <a:pt x="10537" y="1161"/>
                    <a:pt x="9810" y="1161"/>
                  </a:cubicBezTo>
                  <a:cubicBezTo>
                    <a:pt x="9748" y="1161"/>
                    <a:pt x="9678" y="1157"/>
                    <a:pt x="9600" y="1148"/>
                  </a:cubicBezTo>
                  <a:cubicBezTo>
                    <a:pt x="9141" y="1110"/>
                    <a:pt x="9256" y="957"/>
                    <a:pt x="9103" y="613"/>
                  </a:cubicBezTo>
                  <a:cubicBezTo>
                    <a:pt x="8874" y="230"/>
                    <a:pt x="8491" y="154"/>
                    <a:pt x="8109"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98"/>
            <p:cNvSpPr/>
            <p:nvPr/>
          </p:nvSpPr>
          <p:spPr>
            <a:xfrm>
              <a:off x="4038025" y="4757350"/>
              <a:ext cx="29675" cy="35900"/>
            </a:xfrm>
            <a:custGeom>
              <a:avLst/>
              <a:gdLst/>
              <a:ahLst/>
              <a:cxnLst/>
              <a:rect l="l" t="t" r="r" b="b"/>
              <a:pathLst>
                <a:path w="1187" h="1436" extrusionOk="0">
                  <a:moveTo>
                    <a:pt x="484" y="1"/>
                  </a:moveTo>
                  <a:cubicBezTo>
                    <a:pt x="335" y="1"/>
                    <a:pt x="173" y="20"/>
                    <a:pt x="1" y="20"/>
                  </a:cubicBezTo>
                  <a:cubicBezTo>
                    <a:pt x="77" y="211"/>
                    <a:pt x="154" y="326"/>
                    <a:pt x="192" y="555"/>
                  </a:cubicBezTo>
                  <a:cubicBezTo>
                    <a:pt x="192" y="670"/>
                    <a:pt x="154" y="823"/>
                    <a:pt x="192" y="938"/>
                  </a:cubicBezTo>
                  <a:cubicBezTo>
                    <a:pt x="230" y="1053"/>
                    <a:pt x="651" y="1435"/>
                    <a:pt x="804" y="1435"/>
                  </a:cubicBezTo>
                  <a:cubicBezTo>
                    <a:pt x="995" y="1435"/>
                    <a:pt x="1072" y="1282"/>
                    <a:pt x="1072" y="1129"/>
                  </a:cubicBezTo>
                  <a:cubicBezTo>
                    <a:pt x="1072" y="938"/>
                    <a:pt x="919" y="900"/>
                    <a:pt x="880" y="747"/>
                  </a:cubicBezTo>
                  <a:cubicBezTo>
                    <a:pt x="842" y="479"/>
                    <a:pt x="1186" y="326"/>
                    <a:pt x="880" y="96"/>
                  </a:cubicBezTo>
                  <a:cubicBezTo>
                    <a:pt x="766" y="20"/>
                    <a:pt x="632" y="1"/>
                    <a:pt x="484"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98"/>
            <p:cNvSpPr/>
            <p:nvPr/>
          </p:nvSpPr>
          <p:spPr>
            <a:xfrm>
              <a:off x="3945275" y="3692675"/>
              <a:ext cx="303125" cy="185350"/>
            </a:xfrm>
            <a:custGeom>
              <a:avLst/>
              <a:gdLst/>
              <a:ahLst/>
              <a:cxnLst/>
              <a:rect l="l" t="t" r="r" b="b"/>
              <a:pathLst>
                <a:path w="12125" h="7414" extrusionOk="0">
                  <a:moveTo>
                    <a:pt x="11398" y="1"/>
                  </a:moveTo>
                  <a:cubicBezTo>
                    <a:pt x="11092" y="230"/>
                    <a:pt x="10289" y="536"/>
                    <a:pt x="10021" y="689"/>
                  </a:cubicBezTo>
                  <a:cubicBezTo>
                    <a:pt x="8759" y="1454"/>
                    <a:pt x="7153" y="1569"/>
                    <a:pt x="5814" y="1951"/>
                  </a:cubicBezTo>
                  <a:cubicBezTo>
                    <a:pt x="4957" y="2196"/>
                    <a:pt x="4199" y="2612"/>
                    <a:pt x="3342" y="2612"/>
                  </a:cubicBezTo>
                  <a:cubicBezTo>
                    <a:pt x="3128" y="2612"/>
                    <a:pt x="2907" y="2586"/>
                    <a:pt x="2678" y="2525"/>
                  </a:cubicBezTo>
                  <a:cubicBezTo>
                    <a:pt x="2104" y="2372"/>
                    <a:pt x="1607" y="2219"/>
                    <a:pt x="1072" y="2104"/>
                  </a:cubicBezTo>
                  <a:cubicBezTo>
                    <a:pt x="574" y="2334"/>
                    <a:pt x="1" y="2525"/>
                    <a:pt x="460" y="3175"/>
                  </a:cubicBezTo>
                  <a:cubicBezTo>
                    <a:pt x="727" y="3558"/>
                    <a:pt x="1072" y="3596"/>
                    <a:pt x="995" y="4131"/>
                  </a:cubicBezTo>
                  <a:cubicBezTo>
                    <a:pt x="957" y="4399"/>
                    <a:pt x="842" y="4590"/>
                    <a:pt x="804" y="4820"/>
                  </a:cubicBezTo>
                  <a:cubicBezTo>
                    <a:pt x="804" y="5049"/>
                    <a:pt x="880" y="5241"/>
                    <a:pt x="919" y="5470"/>
                  </a:cubicBezTo>
                  <a:cubicBezTo>
                    <a:pt x="1225" y="5508"/>
                    <a:pt x="1645" y="5585"/>
                    <a:pt x="1684" y="5891"/>
                  </a:cubicBezTo>
                  <a:cubicBezTo>
                    <a:pt x="1684" y="6082"/>
                    <a:pt x="1531" y="6235"/>
                    <a:pt x="1378" y="6426"/>
                  </a:cubicBezTo>
                  <a:cubicBezTo>
                    <a:pt x="1148" y="6732"/>
                    <a:pt x="919" y="7038"/>
                    <a:pt x="1378" y="7306"/>
                  </a:cubicBezTo>
                  <a:cubicBezTo>
                    <a:pt x="1460" y="7351"/>
                    <a:pt x="1544" y="7369"/>
                    <a:pt x="1629" y="7369"/>
                  </a:cubicBezTo>
                  <a:cubicBezTo>
                    <a:pt x="1902" y="7369"/>
                    <a:pt x="2186" y="7191"/>
                    <a:pt x="2449" y="7191"/>
                  </a:cubicBezTo>
                  <a:cubicBezTo>
                    <a:pt x="2469" y="7189"/>
                    <a:pt x="2490" y="7187"/>
                    <a:pt x="2511" y="7187"/>
                  </a:cubicBezTo>
                  <a:cubicBezTo>
                    <a:pt x="2761" y="7187"/>
                    <a:pt x="3034" y="7358"/>
                    <a:pt x="3287" y="7358"/>
                  </a:cubicBezTo>
                  <a:cubicBezTo>
                    <a:pt x="3327" y="7358"/>
                    <a:pt x="3366" y="7354"/>
                    <a:pt x="3405" y="7344"/>
                  </a:cubicBezTo>
                  <a:cubicBezTo>
                    <a:pt x="3787" y="7268"/>
                    <a:pt x="3787" y="7000"/>
                    <a:pt x="4055" y="6809"/>
                  </a:cubicBezTo>
                  <a:cubicBezTo>
                    <a:pt x="4169" y="6737"/>
                    <a:pt x="4294" y="6709"/>
                    <a:pt x="4422" y="6709"/>
                  </a:cubicBezTo>
                  <a:cubicBezTo>
                    <a:pt x="4636" y="6709"/>
                    <a:pt x="4858" y="6789"/>
                    <a:pt x="5049" y="6885"/>
                  </a:cubicBezTo>
                  <a:cubicBezTo>
                    <a:pt x="5393" y="7038"/>
                    <a:pt x="5623" y="7191"/>
                    <a:pt x="6044" y="7229"/>
                  </a:cubicBezTo>
                  <a:cubicBezTo>
                    <a:pt x="6258" y="7229"/>
                    <a:pt x="6496" y="7180"/>
                    <a:pt x="6720" y="7180"/>
                  </a:cubicBezTo>
                  <a:cubicBezTo>
                    <a:pt x="6776" y="7180"/>
                    <a:pt x="6832" y="7184"/>
                    <a:pt x="6885" y="7191"/>
                  </a:cubicBezTo>
                  <a:cubicBezTo>
                    <a:pt x="7074" y="7245"/>
                    <a:pt x="7301" y="7414"/>
                    <a:pt x="7513" y="7414"/>
                  </a:cubicBezTo>
                  <a:cubicBezTo>
                    <a:pt x="7601" y="7414"/>
                    <a:pt x="7686" y="7385"/>
                    <a:pt x="7765" y="7306"/>
                  </a:cubicBezTo>
                  <a:cubicBezTo>
                    <a:pt x="7994" y="7038"/>
                    <a:pt x="7803" y="6464"/>
                    <a:pt x="7726" y="6197"/>
                  </a:cubicBezTo>
                  <a:cubicBezTo>
                    <a:pt x="7497" y="5508"/>
                    <a:pt x="7726" y="5547"/>
                    <a:pt x="8338" y="5355"/>
                  </a:cubicBezTo>
                  <a:cubicBezTo>
                    <a:pt x="8989" y="5164"/>
                    <a:pt x="8989" y="4973"/>
                    <a:pt x="8797" y="4399"/>
                  </a:cubicBezTo>
                  <a:cubicBezTo>
                    <a:pt x="8338" y="3175"/>
                    <a:pt x="9448" y="3558"/>
                    <a:pt x="10059" y="2869"/>
                  </a:cubicBezTo>
                  <a:cubicBezTo>
                    <a:pt x="10480" y="2410"/>
                    <a:pt x="10480" y="2410"/>
                    <a:pt x="11169" y="2334"/>
                  </a:cubicBezTo>
                  <a:cubicBezTo>
                    <a:pt x="11551" y="2334"/>
                    <a:pt x="11781" y="2219"/>
                    <a:pt x="11895" y="1990"/>
                  </a:cubicBezTo>
                  <a:cubicBezTo>
                    <a:pt x="11972" y="1837"/>
                    <a:pt x="12010" y="1684"/>
                    <a:pt x="12048" y="1493"/>
                  </a:cubicBezTo>
                  <a:cubicBezTo>
                    <a:pt x="12125" y="957"/>
                    <a:pt x="12010" y="766"/>
                    <a:pt x="11666" y="383"/>
                  </a:cubicBezTo>
                  <a:cubicBezTo>
                    <a:pt x="11551" y="269"/>
                    <a:pt x="11475" y="154"/>
                    <a:pt x="11398"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98"/>
            <p:cNvSpPr/>
            <p:nvPr/>
          </p:nvSpPr>
          <p:spPr>
            <a:xfrm>
              <a:off x="3941450" y="3742400"/>
              <a:ext cx="586150" cy="522800"/>
            </a:xfrm>
            <a:custGeom>
              <a:avLst/>
              <a:gdLst/>
              <a:ahLst/>
              <a:cxnLst/>
              <a:rect l="l" t="t" r="r" b="b"/>
              <a:pathLst>
                <a:path w="23446" h="20912" extrusionOk="0">
                  <a:moveTo>
                    <a:pt x="12048" y="1"/>
                  </a:moveTo>
                  <a:cubicBezTo>
                    <a:pt x="11934" y="230"/>
                    <a:pt x="11742" y="345"/>
                    <a:pt x="11322" y="345"/>
                  </a:cubicBezTo>
                  <a:cubicBezTo>
                    <a:pt x="10633" y="421"/>
                    <a:pt x="10633" y="421"/>
                    <a:pt x="10212" y="880"/>
                  </a:cubicBezTo>
                  <a:cubicBezTo>
                    <a:pt x="9601" y="1569"/>
                    <a:pt x="8491" y="1186"/>
                    <a:pt x="8950" y="2410"/>
                  </a:cubicBezTo>
                  <a:cubicBezTo>
                    <a:pt x="9142" y="2984"/>
                    <a:pt x="9142" y="3175"/>
                    <a:pt x="8491" y="3366"/>
                  </a:cubicBezTo>
                  <a:cubicBezTo>
                    <a:pt x="7879" y="3558"/>
                    <a:pt x="7650" y="3519"/>
                    <a:pt x="7879" y="4208"/>
                  </a:cubicBezTo>
                  <a:cubicBezTo>
                    <a:pt x="7956" y="4475"/>
                    <a:pt x="8147" y="5049"/>
                    <a:pt x="7918" y="5317"/>
                  </a:cubicBezTo>
                  <a:cubicBezTo>
                    <a:pt x="7838" y="5397"/>
                    <a:pt x="7751" y="5426"/>
                    <a:pt x="7661" y="5426"/>
                  </a:cubicBezTo>
                  <a:cubicBezTo>
                    <a:pt x="7451" y="5426"/>
                    <a:pt x="7226" y="5267"/>
                    <a:pt x="7038" y="5240"/>
                  </a:cubicBezTo>
                  <a:cubicBezTo>
                    <a:pt x="6949" y="5215"/>
                    <a:pt x="6855" y="5206"/>
                    <a:pt x="6760" y="5206"/>
                  </a:cubicBezTo>
                  <a:cubicBezTo>
                    <a:pt x="6571" y="5206"/>
                    <a:pt x="6375" y="5240"/>
                    <a:pt x="6197" y="5240"/>
                  </a:cubicBezTo>
                  <a:cubicBezTo>
                    <a:pt x="5776" y="5202"/>
                    <a:pt x="5546" y="5049"/>
                    <a:pt x="5202" y="4896"/>
                  </a:cubicBezTo>
                  <a:cubicBezTo>
                    <a:pt x="5011" y="4800"/>
                    <a:pt x="4789" y="4720"/>
                    <a:pt x="4575" y="4720"/>
                  </a:cubicBezTo>
                  <a:cubicBezTo>
                    <a:pt x="4447" y="4720"/>
                    <a:pt x="4322" y="4748"/>
                    <a:pt x="4208" y="4820"/>
                  </a:cubicBezTo>
                  <a:cubicBezTo>
                    <a:pt x="3978" y="5011"/>
                    <a:pt x="3940" y="5279"/>
                    <a:pt x="3558" y="5355"/>
                  </a:cubicBezTo>
                  <a:cubicBezTo>
                    <a:pt x="3519" y="5365"/>
                    <a:pt x="3481" y="5369"/>
                    <a:pt x="3442" y="5369"/>
                  </a:cubicBezTo>
                  <a:cubicBezTo>
                    <a:pt x="3195" y="5369"/>
                    <a:pt x="2944" y="5198"/>
                    <a:pt x="2671" y="5198"/>
                  </a:cubicBezTo>
                  <a:cubicBezTo>
                    <a:pt x="2648" y="5198"/>
                    <a:pt x="2625" y="5200"/>
                    <a:pt x="2602" y="5202"/>
                  </a:cubicBezTo>
                  <a:cubicBezTo>
                    <a:pt x="2339" y="5202"/>
                    <a:pt x="2055" y="5380"/>
                    <a:pt x="1782" y="5380"/>
                  </a:cubicBezTo>
                  <a:cubicBezTo>
                    <a:pt x="1697" y="5380"/>
                    <a:pt x="1613" y="5362"/>
                    <a:pt x="1531" y="5317"/>
                  </a:cubicBezTo>
                  <a:cubicBezTo>
                    <a:pt x="1072" y="5049"/>
                    <a:pt x="1301" y="4743"/>
                    <a:pt x="1531" y="4437"/>
                  </a:cubicBezTo>
                  <a:lnTo>
                    <a:pt x="1531" y="4437"/>
                  </a:lnTo>
                  <a:cubicBezTo>
                    <a:pt x="1072" y="4475"/>
                    <a:pt x="536" y="4628"/>
                    <a:pt x="345" y="4896"/>
                  </a:cubicBezTo>
                  <a:cubicBezTo>
                    <a:pt x="1" y="5470"/>
                    <a:pt x="689" y="6158"/>
                    <a:pt x="880" y="6617"/>
                  </a:cubicBezTo>
                  <a:cubicBezTo>
                    <a:pt x="1110" y="7229"/>
                    <a:pt x="1148" y="7879"/>
                    <a:pt x="1684" y="8338"/>
                  </a:cubicBezTo>
                  <a:cubicBezTo>
                    <a:pt x="1887" y="8513"/>
                    <a:pt x="2027" y="8582"/>
                    <a:pt x="2127" y="8582"/>
                  </a:cubicBezTo>
                  <a:cubicBezTo>
                    <a:pt x="2424" y="8582"/>
                    <a:pt x="2383" y="7983"/>
                    <a:pt x="2640" y="7726"/>
                  </a:cubicBezTo>
                  <a:cubicBezTo>
                    <a:pt x="2716" y="7650"/>
                    <a:pt x="3060" y="7612"/>
                    <a:pt x="3175" y="7535"/>
                  </a:cubicBezTo>
                  <a:cubicBezTo>
                    <a:pt x="3328" y="7459"/>
                    <a:pt x="3443" y="7344"/>
                    <a:pt x="3519" y="7229"/>
                  </a:cubicBezTo>
                  <a:cubicBezTo>
                    <a:pt x="3787" y="6923"/>
                    <a:pt x="3749" y="6617"/>
                    <a:pt x="3749" y="6235"/>
                  </a:cubicBezTo>
                  <a:cubicBezTo>
                    <a:pt x="3834" y="6217"/>
                    <a:pt x="3922" y="6208"/>
                    <a:pt x="4011" y="6208"/>
                  </a:cubicBezTo>
                  <a:cubicBezTo>
                    <a:pt x="4688" y="6208"/>
                    <a:pt x="5450" y="6693"/>
                    <a:pt x="5585" y="7267"/>
                  </a:cubicBezTo>
                  <a:cubicBezTo>
                    <a:pt x="5738" y="7803"/>
                    <a:pt x="5585" y="8415"/>
                    <a:pt x="5738" y="8912"/>
                  </a:cubicBezTo>
                  <a:cubicBezTo>
                    <a:pt x="5967" y="9639"/>
                    <a:pt x="6770" y="10212"/>
                    <a:pt x="7344" y="10633"/>
                  </a:cubicBezTo>
                  <a:cubicBezTo>
                    <a:pt x="7879" y="11016"/>
                    <a:pt x="8530" y="11322"/>
                    <a:pt x="8530" y="12048"/>
                  </a:cubicBezTo>
                  <a:cubicBezTo>
                    <a:pt x="8508" y="12052"/>
                    <a:pt x="8484" y="12054"/>
                    <a:pt x="8460" y="12054"/>
                  </a:cubicBezTo>
                  <a:cubicBezTo>
                    <a:pt x="8093" y="12054"/>
                    <a:pt x="7508" y="11653"/>
                    <a:pt x="7160" y="11653"/>
                  </a:cubicBezTo>
                  <a:cubicBezTo>
                    <a:pt x="7056" y="11653"/>
                    <a:pt x="6973" y="11689"/>
                    <a:pt x="6923" y="11780"/>
                  </a:cubicBezTo>
                  <a:cubicBezTo>
                    <a:pt x="6656" y="12239"/>
                    <a:pt x="7459" y="13043"/>
                    <a:pt x="7726" y="13349"/>
                  </a:cubicBezTo>
                  <a:cubicBezTo>
                    <a:pt x="8262" y="14075"/>
                    <a:pt x="8683" y="14113"/>
                    <a:pt x="9448" y="14343"/>
                  </a:cubicBezTo>
                  <a:cubicBezTo>
                    <a:pt x="10212" y="14572"/>
                    <a:pt x="9601" y="15070"/>
                    <a:pt x="10021" y="15567"/>
                  </a:cubicBezTo>
                  <a:cubicBezTo>
                    <a:pt x="10146" y="15692"/>
                    <a:pt x="10388" y="15725"/>
                    <a:pt x="10649" y="15725"/>
                  </a:cubicBezTo>
                  <a:cubicBezTo>
                    <a:pt x="10947" y="15725"/>
                    <a:pt x="11271" y="15682"/>
                    <a:pt x="11475" y="15682"/>
                  </a:cubicBezTo>
                  <a:cubicBezTo>
                    <a:pt x="12201" y="15720"/>
                    <a:pt x="12507" y="16141"/>
                    <a:pt x="13119" y="16408"/>
                  </a:cubicBezTo>
                  <a:cubicBezTo>
                    <a:pt x="13463" y="16561"/>
                    <a:pt x="13769" y="16485"/>
                    <a:pt x="14114" y="16561"/>
                  </a:cubicBezTo>
                  <a:cubicBezTo>
                    <a:pt x="14573" y="16676"/>
                    <a:pt x="14649" y="16905"/>
                    <a:pt x="14917" y="17250"/>
                  </a:cubicBezTo>
                  <a:cubicBezTo>
                    <a:pt x="15299" y="17823"/>
                    <a:pt x="15758" y="18359"/>
                    <a:pt x="16179" y="18894"/>
                  </a:cubicBezTo>
                  <a:cubicBezTo>
                    <a:pt x="16600" y="19391"/>
                    <a:pt x="17097" y="19812"/>
                    <a:pt x="17632" y="20156"/>
                  </a:cubicBezTo>
                  <a:cubicBezTo>
                    <a:pt x="17976" y="20348"/>
                    <a:pt x="18588" y="20807"/>
                    <a:pt x="19086" y="20883"/>
                  </a:cubicBezTo>
                  <a:cubicBezTo>
                    <a:pt x="19143" y="20902"/>
                    <a:pt x="19191" y="20912"/>
                    <a:pt x="19234" y="20912"/>
                  </a:cubicBezTo>
                  <a:cubicBezTo>
                    <a:pt x="19277" y="20912"/>
                    <a:pt x="19315" y="20902"/>
                    <a:pt x="19353" y="20883"/>
                  </a:cubicBezTo>
                  <a:cubicBezTo>
                    <a:pt x="19315" y="20539"/>
                    <a:pt x="18856" y="20271"/>
                    <a:pt x="18627" y="20042"/>
                  </a:cubicBezTo>
                  <a:cubicBezTo>
                    <a:pt x="18282" y="19736"/>
                    <a:pt x="18282" y="19391"/>
                    <a:pt x="18053" y="18971"/>
                  </a:cubicBezTo>
                  <a:cubicBezTo>
                    <a:pt x="17441" y="17938"/>
                    <a:pt x="16217" y="17670"/>
                    <a:pt x="15414" y="16867"/>
                  </a:cubicBezTo>
                  <a:cubicBezTo>
                    <a:pt x="15108" y="16561"/>
                    <a:pt x="14993" y="16141"/>
                    <a:pt x="14725" y="15835"/>
                  </a:cubicBezTo>
                  <a:cubicBezTo>
                    <a:pt x="14343" y="15376"/>
                    <a:pt x="13846" y="15108"/>
                    <a:pt x="13387" y="14725"/>
                  </a:cubicBezTo>
                  <a:cubicBezTo>
                    <a:pt x="12775" y="14190"/>
                    <a:pt x="12545" y="13540"/>
                    <a:pt x="12125" y="12890"/>
                  </a:cubicBezTo>
                  <a:cubicBezTo>
                    <a:pt x="11819" y="12431"/>
                    <a:pt x="11322" y="12163"/>
                    <a:pt x="11054" y="11704"/>
                  </a:cubicBezTo>
                  <a:cubicBezTo>
                    <a:pt x="10748" y="11207"/>
                    <a:pt x="10748" y="10671"/>
                    <a:pt x="10480" y="10212"/>
                  </a:cubicBezTo>
                  <a:cubicBezTo>
                    <a:pt x="10174" y="9639"/>
                    <a:pt x="9792" y="9639"/>
                    <a:pt x="9409" y="9294"/>
                  </a:cubicBezTo>
                  <a:cubicBezTo>
                    <a:pt x="8950" y="8874"/>
                    <a:pt x="9065" y="8453"/>
                    <a:pt x="9256" y="8032"/>
                  </a:cubicBezTo>
                  <a:cubicBezTo>
                    <a:pt x="9371" y="7765"/>
                    <a:pt x="9409" y="7688"/>
                    <a:pt x="9448" y="7420"/>
                  </a:cubicBezTo>
                  <a:cubicBezTo>
                    <a:pt x="9486" y="7191"/>
                    <a:pt x="9448" y="6847"/>
                    <a:pt x="9601" y="6694"/>
                  </a:cubicBezTo>
                  <a:cubicBezTo>
                    <a:pt x="9671" y="6629"/>
                    <a:pt x="9738" y="6601"/>
                    <a:pt x="9804" y="6601"/>
                  </a:cubicBezTo>
                  <a:cubicBezTo>
                    <a:pt x="10203" y="6601"/>
                    <a:pt x="10518" y="7649"/>
                    <a:pt x="10748" y="7879"/>
                  </a:cubicBezTo>
                  <a:cubicBezTo>
                    <a:pt x="10923" y="8041"/>
                    <a:pt x="11118" y="8108"/>
                    <a:pt x="11316" y="8108"/>
                  </a:cubicBezTo>
                  <a:cubicBezTo>
                    <a:pt x="11680" y="8108"/>
                    <a:pt x="12057" y="7884"/>
                    <a:pt x="12354" y="7612"/>
                  </a:cubicBezTo>
                  <a:cubicBezTo>
                    <a:pt x="12743" y="7249"/>
                    <a:pt x="12798" y="7062"/>
                    <a:pt x="13066" y="7062"/>
                  </a:cubicBezTo>
                  <a:cubicBezTo>
                    <a:pt x="13194" y="7062"/>
                    <a:pt x="13371" y="7105"/>
                    <a:pt x="13655" y="7191"/>
                  </a:cubicBezTo>
                  <a:cubicBezTo>
                    <a:pt x="14037" y="7306"/>
                    <a:pt x="14381" y="7344"/>
                    <a:pt x="14764" y="7382"/>
                  </a:cubicBezTo>
                  <a:cubicBezTo>
                    <a:pt x="15184" y="7382"/>
                    <a:pt x="15643" y="7229"/>
                    <a:pt x="16064" y="7229"/>
                  </a:cubicBezTo>
                  <a:cubicBezTo>
                    <a:pt x="16600" y="7267"/>
                    <a:pt x="16906" y="7765"/>
                    <a:pt x="17556" y="7765"/>
                  </a:cubicBezTo>
                  <a:cubicBezTo>
                    <a:pt x="18095" y="7739"/>
                    <a:pt x="18618" y="7558"/>
                    <a:pt x="19135" y="7558"/>
                  </a:cubicBezTo>
                  <a:cubicBezTo>
                    <a:pt x="19387" y="7558"/>
                    <a:pt x="19638" y="7601"/>
                    <a:pt x="19889" y="7726"/>
                  </a:cubicBezTo>
                  <a:cubicBezTo>
                    <a:pt x="20478" y="8021"/>
                    <a:pt x="21151" y="8624"/>
                    <a:pt x="21860" y="8624"/>
                  </a:cubicBezTo>
                  <a:cubicBezTo>
                    <a:pt x="21980" y="8624"/>
                    <a:pt x="22100" y="8606"/>
                    <a:pt x="22222" y="8568"/>
                  </a:cubicBezTo>
                  <a:cubicBezTo>
                    <a:pt x="22413" y="8530"/>
                    <a:pt x="22528" y="8453"/>
                    <a:pt x="22566" y="8338"/>
                  </a:cubicBezTo>
                  <a:cubicBezTo>
                    <a:pt x="22681" y="8071"/>
                    <a:pt x="22528" y="7650"/>
                    <a:pt x="22566" y="7306"/>
                  </a:cubicBezTo>
                  <a:cubicBezTo>
                    <a:pt x="22910" y="7191"/>
                    <a:pt x="23446" y="7229"/>
                    <a:pt x="23293" y="6732"/>
                  </a:cubicBezTo>
                  <a:cubicBezTo>
                    <a:pt x="23178" y="6197"/>
                    <a:pt x="22260" y="6311"/>
                    <a:pt x="22030" y="5738"/>
                  </a:cubicBezTo>
                  <a:cubicBezTo>
                    <a:pt x="21763" y="5087"/>
                    <a:pt x="21992" y="3825"/>
                    <a:pt x="21419" y="3252"/>
                  </a:cubicBezTo>
                  <a:cubicBezTo>
                    <a:pt x="21380" y="3213"/>
                    <a:pt x="21342" y="3213"/>
                    <a:pt x="21304" y="3175"/>
                  </a:cubicBezTo>
                  <a:cubicBezTo>
                    <a:pt x="21171" y="3082"/>
                    <a:pt x="21029" y="3045"/>
                    <a:pt x="20885" y="3045"/>
                  </a:cubicBezTo>
                  <a:cubicBezTo>
                    <a:pt x="20612" y="3045"/>
                    <a:pt x="20330" y="3178"/>
                    <a:pt x="20080" y="3328"/>
                  </a:cubicBezTo>
                  <a:cubicBezTo>
                    <a:pt x="19524" y="3637"/>
                    <a:pt x="19093" y="3771"/>
                    <a:pt x="18525" y="3771"/>
                  </a:cubicBezTo>
                  <a:cubicBezTo>
                    <a:pt x="18389" y="3771"/>
                    <a:pt x="18246" y="3764"/>
                    <a:pt x="18091" y="3749"/>
                  </a:cubicBezTo>
                  <a:cubicBezTo>
                    <a:pt x="17326" y="3672"/>
                    <a:pt x="16906" y="3137"/>
                    <a:pt x="16217" y="2907"/>
                  </a:cubicBezTo>
                  <a:cubicBezTo>
                    <a:pt x="16028" y="2847"/>
                    <a:pt x="15855" y="2832"/>
                    <a:pt x="15694" y="2832"/>
                  </a:cubicBezTo>
                  <a:cubicBezTo>
                    <a:pt x="15517" y="2832"/>
                    <a:pt x="15355" y="2851"/>
                    <a:pt x="15205" y="2851"/>
                  </a:cubicBezTo>
                  <a:cubicBezTo>
                    <a:pt x="14887" y="2851"/>
                    <a:pt x="14623" y="2764"/>
                    <a:pt x="14381" y="2219"/>
                  </a:cubicBezTo>
                  <a:cubicBezTo>
                    <a:pt x="14075" y="1569"/>
                    <a:pt x="13731" y="1033"/>
                    <a:pt x="13119" y="613"/>
                  </a:cubicBezTo>
                  <a:cubicBezTo>
                    <a:pt x="12851" y="421"/>
                    <a:pt x="12431" y="154"/>
                    <a:pt x="12048"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98"/>
            <p:cNvSpPr/>
            <p:nvPr/>
          </p:nvSpPr>
          <p:spPr>
            <a:xfrm>
              <a:off x="3867825" y="822850"/>
              <a:ext cx="814675" cy="1770225"/>
            </a:xfrm>
            <a:custGeom>
              <a:avLst/>
              <a:gdLst/>
              <a:ahLst/>
              <a:cxnLst/>
              <a:rect l="l" t="t" r="r" b="b"/>
              <a:pathLst>
                <a:path w="32587" h="70809" extrusionOk="0">
                  <a:moveTo>
                    <a:pt x="23646" y="0"/>
                  </a:moveTo>
                  <a:cubicBezTo>
                    <a:pt x="23597" y="0"/>
                    <a:pt x="23543" y="6"/>
                    <a:pt x="23484" y="18"/>
                  </a:cubicBezTo>
                  <a:cubicBezTo>
                    <a:pt x="22604" y="132"/>
                    <a:pt x="22757" y="1165"/>
                    <a:pt x="22757" y="1815"/>
                  </a:cubicBezTo>
                  <a:cubicBezTo>
                    <a:pt x="22757" y="2639"/>
                    <a:pt x="22867" y="3499"/>
                    <a:pt x="21903" y="3499"/>
                  </a:cubicBezTo>
                  <a:cubicBezTo>
                    <a:pt x="21882" y="3499"/>
                    <a:pt x="21861" y="3499"/>
                    <a:pt x="21839" y="3498"/>
                  </a:cubicBezTo>
                  <a:cubicBezTo>
                    <a:pt x="21113" y="3498"/>
                    <a:pt x="20501" y="3116"/>
                    <a:pt x="19736" y="3116"/>
                  </a:cubicBezTo>
                  <a:cubicBezTo>
                    <a:pt x="18588" y="3116"/>
                    <a:pt x="18894" y="3880"/>
                    <a:pt x="18588" y="4760"/>
                  </a:cubicBezTo>
                  <a:cubicBezTo>
                    <a:pt x="18168" y="6213"/>
                    <a:pt x="17441" y="5334"/>
                    <a:pt x="16523" y="6022"/>
                  </a:cubicBezTo>
                  <a:cubicBezTo>
                    <a:pt x="16255" y="6213"/>
                    <a:pt x="16064" y="6519"/>
                    <a:pt x="15949" y="6825"/>
                  </a:cubicBezTo>
                  <a:cubicBezTo>
                    <a:pt x="15720" y="7399"/>
                    <a:pt x="15605" y="8087"/>
                    <a:pt x="15567" y="8623"/>
                  </a:cubicBezTo>
                  <a:cubicBezTo>
                    <a:pt x="15490" y="9770"/>
                    <a:pt x="15376" y="10459"/>
                    <a:pt x="14726" y="11453"/>
                  </a:cubicBezTo>
                  <a:cubicBezTo>
                    <a:pt x="14228" y="12256"/>
                    <a:pt x="13731" y="13136"/>
                    <a:pt x="13234" y="13977"/>
                  </a:cubicBezTo>
                  <a:cubicBezTo>
                    <a:pt x="12622" y="14895"/>
                    <a:pt x="11475" y="14704"/>
                    <a:pt x="10939" y="15507"/>
                  </a:cubicBezTo>
                  <a:cubicBezTo>
                    <a:pt x="10404" y="16310"/>
                    <a:pt x="10901" y="17802"/>
                    <a:pt x="10595" y="18720"/>
                  </a:cubicBezTo>
                  <a:cubicBezTo>
                    <a:pt x="10174" y="19906"/>
                    <a:pt x="9792" y="20900"/>
                    <a:pt x="9256" y="22009"/>
                  </a:cubicBezTo>
                  <a:cubicBezTo>
                    <a:pt x="8721" y="23195"/>
                    <a:pt x="9256" y="24113"/>
                    <a:pt x="9371" y="25260"/>
                  </a:cubicBezTo>
                  <a:cubicBezTo>
                    <a:pt x="9492" y="26411"/>
                    <a:pt x="8942" y="26530"/>
                    <a:pt x="8138" y="26530"/>
                  </a:cubicBezTo>
                  <a:cubicBezTo>
                    <a:pt x="7927" y="26530"/>
                    <a:pt x="7698" y="26522"/>
                    <a:pt x="7459" y="26522"/>
                  </a:cubicBezTo>
                  <a:cubicBezTo>
                    <a:pt x="4782" y="26522"/>
                    <a:pt x="4399" y="28664"/>
                    <a:pt x="4437" y="30882"/>
                  </a:cubicBezTo>
                  <a:lnTo>
                    <a:pt x="4437" y="32374"/>
                  </a:lnTo>
                  <a:cubicBezTo>
                    <a:pt x="4437" y="34095"/>
                    <a:pt x="4284" y="36122"/>
                    <a:pt x="4361" y="37766"/>
                  </a:cubicBezTo>
                  <a:cubicBezTo>
                    <a:pt x="4361" y="38034"/>
                    <a:pt x="4246" y="38531"/>
                    <a:pt x="4361" y="38799"/>
                  </a:cubicBezTo>
                  <a:cubicBezTo>
                    <a:pt x="4552" y="39143"/>
                    <a:pt x="5088" y="39182"/>
                    <a:pt x="5317" y="39526"/>
                  </a:cubicBezTo>
                  <a:cubicBezTo>
                    <a:pt x="5776" y="40138"/>
                    <a:pt x="5585" y="40979"/>
                    <a:pt x="5088" y="41438"/>
                  </a:cubicBezTo>
                  <a:cubicBezTo>
                    <a:pt x="4782" y="41782"/>
                    <a:pt x="4705" y="41629"/>
                    <a:pt x="4590" y="42126"/>
                  </a:cubicBezTo>
                  <a:cubicBezTo>
                    <a:pt x="4476" y="42547"/>
                    <a:pt x="4590" y="43121"/>
                    <a:pt x="4629" y="43542"/>
                  </a:cubicBezTo>
                  <a:cubicBezTo>
                    <a:pt x="4743" y="44230"/>
                    <a:pt x="5202" y="44995"/>
                    <a:pt x="5088" y="45722"/>
                  </a:cubicBezTo>
                  <a:cubicBezTo>
                    <a:pt x="4973" y="46639"/>
                    <a:pt x="4399" y="46754"/>
                    <a:pt x="3672" y="47175"/>
                  </a:cubicBezTo>
                  <a:cubicBezTo>
                    <a:pt x="2946" y="47557"/>
                    <a:pt x="2563" y="48246"/>
                    <a:pt x="2449" y="49125"/>
                  </a:cubicBezTo>
                  <a:cubicBezTo>
                    <a:pt x="2334" y="49852"/>
                    <a:pt x="2716" y="50694"/>
                    <a:pt x="2449" y="51344"/>
                  </a:cubicBezTo>
                  <a:cubicBezTo>
                    <a:pt x="2304" y="51668"/>
                    <a:pt x="2149" y="51781"/>
                    <a:pt x="1980" y="51781"/>
                  </a:cubicBezTo>
                  <a:cubicBezTo>
                    <a:pt x="1610" y="51781"/>
                    <a:pt x="1176" y="51243"/>
                    <a:pt x="651" y="51191"/>
                  </a:cubicBezTo>
                  <a:cubicBezTo>
                    <a:pt x="345" y="51611"/>
                    <a:pt x="116" y="52223"/>
                    <a:pt x="39" y="52797"/>
                  </a:cubicBezTo>
                  <a:cubicBezTo>
                    <a:pt x="1" y="53103"/>
                    <a:pt x="1" y="53371"/>
                    <a:pt x="77" y="53639"/>
                  </a:cubicBezTo>
                  <a:cubicBezTo>
                    <a:pt x="269" y="54442"/>
                    <a:pt x="1148" y="54786"/>
                    <a:pt x="1339" y="55436"/>
                  </a:cubicBezTo>
                  <a:cubicBezTo>
                    <a:pt x="1569" y="56354"/>
                    <a:pt x="1339" y="57234"/>
                    <a:pt x="1684" y="58152"/>
                  </a:cubicBezTo>
                  <a:cubicBezTo>
                    <a:pt x="2104" y="59184"/>
                    <a:pt x="2602" y="60140"/>
                    <a:pt x="3061" y="61135"/>
                  </a:cubicBezTo>
                  <a:cubicBezTo>
                    <a:pt x="3481" y="62014"/>
                    <a:pt x="4246" y="62932"/>
                    <a:pt x="4437" y="63850"/>
                  </a:cubicBezTo>
                  <a:cubicBezTo>
                    <a:pt x="4590" y="64768"/>
                    <a:pt x="4017" y="65189"/>
                    <a:pt x="3825" y="65954"/>
                  </a:cubicBezTo>
                  <a:cubicBezTo>
                    <a:pt x="3672" y="66413"/>
                    <a:pt x="3749" y="66795"/>
                    <a:pt x="3864" y="67139"/>
                  </a:cubicBezTo>
                  <a:cubicBezTo>
                    <a:pt x="3978" y="67484"/>
                    <a:pt x="4208" y="67790"/>
                    <a:pt x="4361" y="68172"/>
                  </a:cubicBezTo>
                  <a:cubicBezTo>
                    <a:pt x="4667" y="68822"/>
                    <a:pt x="4590" y="69702"/>
                    <a:pt x="5126" y="70237"/>
                  </a:cubicBezTo>
                  <a:cubicBezTo>
                    <a:pt x="5489" y="70600"/>
                    <a:pt x="6006" y="70808"/>
                    <a:pt x="6513" y="70808"/>
                  </a:cubicBezTo>
                  <a:cubicBezTo>
                    <a:pt x="6914" y="70808"/>
                    <a:pt x="7308" y="70678"/>
                    <a:pt x="7612" y="70390"/>
                  </a:cubicBezTo>
                  <a:cubicBezTo>
                    <a:pt x="7956" y="70084"/>
                    <a:pt x="8300" y="69625"/>
                    <a:pt x="8491" y="69166"/>
                  </a:cubicBezTo>
                  <a:cubicBezTo>
                    <a:pt x="8683" y="68707"/>
                    <a:pt x="8644" y="68210"/>
                    <a:pt x="9218" y="67981"/>
                  </a:cubicBezTo>
                  <a:cubicBezTo>
                    <a:pt x="9907" y="67675"/>
                    <a:pt x="10366" y="68096"/>
                    <a:pt x="10977" y="67445"/>
                  </a:cubicBezTo>
                  <a:cubicBezTo>
                    <a:pt x="11283" y="67096"/>
                    <a:pt x="11415" y="67046"/>
                    <a:pt x="11628" y="67046"/>
                  </a:cubicBezTo>
                  <a:cubicBezTo>
                    <a:pt x="11713" y="67046"/>
                    <a:pt x="11811" y="67054"/>
                    <a:pt x="11939" y="67054"/>
                  </a:cubicBezTo>
                  <a:cubicBezTo>
                    <a:pt x="12051" y="67054"/>
                    <a:pt x="12186" y="67048"/>
                    <a:pt x="12354" y="67025"/>
                  </a:cubicBezTo>
                  <a:cubicBezTo>
                    <a:pt x="12737" y="66986"/>
                    <a:pt x="13004" y="66833"/>
                    <a:pt x="13349" y="66680"/>
                  </a:cubicBezTo>
                  <a:cubicBezTo>
                    <a:pt x="14343" y="66183"/>
                    <a:pt x="14075" y="65648"/>
                    <a:pt x="14496" y="64806"/>
                  </a:cubicBezTo>
                  <a:cubicBezTo>
                    <a:pt x="14649" y="64462"/>
                    <a:pt x="14879" y="64386"/>
                    <a:pt x="14955" y="63965"/>
                  </a:cubicBezTo>
                  <a:cubicBezTo>
                    <a:pt x="14955" y="63850"/>
                    <a:pt x="14879" y="63697"/>
                    <a:pt x="14879" y="63582"/>
                  </a:cubicBezTo>
                  <a:cubicBezTo>
                    <a:pt x="14917" y="62856"/>
                    <a:pt x="15299" y="62779"/>
                    <a:pt x="15567" y="62282"/>
                  </a:cubicBezTo>
                  <a:cubicBezTo>
                    <a:pt x="15835" y="61861"/>
                    <a:pt x="15835" y="61058"/>
                    <a:pt x="15949" y="60523"/>
                  </a:cubicBezTo>
                  <a:cubicBezTo>
                    <a:pt x="16064" y="59911"/>
                    <a:pt x="15988" y="59299"/>
                    <a:pt x="16026" y="58687"/>
                  </a:cubicBezTo>
                  <a:cubicBezTo>
                    <a:pt x="16026" y="58266"/>
                    <a:pt x="16179" y="57807"/>
                    <a:pt x="16102" y="57425"/>
                  </a:cubicBezTo>
                  <a:cubicBezTo>
                    <a:pt x="15988" y="56775"/>
                    <a:pt x="15835" y="56660"/>
                    <a:pt x="16179" y="56010"/>
                  </a:cubicBezTo>
                  <a:cubicBezTo>
                    <a:pt x="16447" y="55513"/>
                    <a:pt x="16829" y="55015"/>
                    <a:pt x="17212" y="54556"/>
                  </a:cubicBezTo>
                  <a:cubicBezTo>
                    <a:pt x="17441" y="54212"/>
                    <a:pt x="17594" y="53944"/>
                    <a:pt x="17785" y="53639"/>
                  </a:cubicBezTo>
                  <a:cubicBezTo>
                    <a:pt x="18091" y="53103"/>
                    <a:pt x="18206" y="53065"/>
                    <a:pt x="18818" y="52797"/>
                  </a:cubicBezTo>
                  <a:cubicBezTo>
                    <a:pt x="18703" y="51917"/>
                    <a:pt x="19812" y="51956"/>
                    <a:pt x="20348" y="51688"/>
                  </a:cubicBezTo>
                  <a:cubicBezTo>
                    <a:pt x="21380" y="51076"/>
                    <a:pt x="20654" y="49814"/>
                    <a:pt x="21380" y="48972"/>
                  </a:cubicBezTo>
                  <a:cubicBezTo>
                    <a:pt x="21801" y="48514"/>
                    <a:pt x="22145" y="48475"/>
                    <a:pt x="22222" y="47787"/>
                  </a:cubicBezTo>
                  <a:cubicBezTo>
                    <a:pt x="22298" y="47213"/>
                    <a:pt x="21992" y="46295"/>
                    <a:pt x="21725" y="45836"/>
                  </a:cubicBezTo>
                  <a:cubicBezTo>
                    <a:pt x="21533" y="45530"/>
                    <a:pt x="21074" y="45377"/>
                    <a:pt x="21074" y="44880"/>
                  </a:cubicBezTo>
                  <a:cubicBezTo>
                    <a:pt x="20730" y="44727"/>
                    <a:pt x="20386" y="44689"/>
                    <a:pt x="20118" y="44459"/>
                  </a:cubicBezTo>
                  <a:cubicBezTo>
                    <a:pt x="20080" y="44383"/>
                    <a:pt x="20118" y="44153"/>
                    <a:pt x="20003" y="44039"/>
                  </a:cubicBezTo>
                  <a:cubicBezTo>
                    <a:pt x="19812" y="43848"/>
                    <a:pt x="19468" y="43733"/>
                    <a:pt x="19200" y="43656"/>
                  </a:cubicBezTo>
                  <a:cubicBezTo>
                    <a:pt x="18474" y="43503"/>
                    <a:pt x="18129" y="43733"/>
                    <a:pt x="17823" y="43006"/>
                  </a:cubicBezTo>
                  <a:cubicBezTo>
                    <a:pt x="17594" y="42509"/>
                    <a:pt x="17173" y="41820"/>
                    <a:pt x="17250" y="41209"/>
                  </a:cubicBezTo>
                  <a:cubicBezTo>
                    <a:pt x="17326" y="40673"/>
                    <a:pt x="17479" y="40329"/>
                    <a:pt x="17441" y="39755"/>
                  </a:cubicBezTo>
                  <a:cubicBezTo>
                    <a:pt x="17441" y="39373"/>
                    <a:pt x="17403" y="39411"/>
                    <a:pt x="17441" y="39105"/>
                  </a:cubicBezTo>
                  <a:cubicBezTo>
                    <a:pt x="17556" y="38340"/>
                    <a:pt x="17823" y="37460"/>
                    <a:pt x="18053" y="36734"/>
                  </a:cubicBezTo>
                  <a:cubicBezTo>
                    <a:pt x="18244" y="36160"/>
                    <a:pt x="18588" y="35663"/>
                    <a:pt x="18627" y="35013"/>
                  </a:cubicBezTo>
                  <a:cubicBezTo>
                    <a:pt x="18627" y="34439"/>
                    <a:pt x="18550" y="33942"/>
                    <a:pt x="18780" y="33406"/>
                  </a:cubicBezTo>
                  <a:cubicBezTo>
                    <a:pt x="19086" y="32603"/>
                    <a:pt x="19812" y="32297"/>
                    <a:pt x="20309" y="31647"/>
                  </a:cubicBezTo>
                  <a:cubicBezTo>
                    <a:pt x="20768" y="31035"/>
                    <a:pt x="20960" y="30232"/>
                    <a:pt x="21342" y="29544"/>
                  </a:cubicBezTo>
                  <a:cubicBezTo>
                    <a:pt x="21560" y="29108"/>
                    <a:pt x="21809" y="29041"/>
                    <a:pt x="22099" y="29041"/>
                  </a:cubicBezTo>
                  <a:cubicBezTo>
                    <a:pt x="22226" y="29041"/>
                    <a:pt x="22361" y="29054"/>
                    <a:pt x="22506" y="29054"/>
                  </a:cubicBezTo>
                  <a:cubicBezTo>
                    <a:pt x="22667" y="29054"/>
                    <a:pt x="22840" y="29038"/>
                    <a:pt x="23025" y="28970"/>
                  </a:cubicBezTo>
                  <a:cubicBezTo>
                    <a:pt x="23446" y="28817"/>
                    <a:pt x="23675" y="28396"/>
                    <a:pt x="24019" y="28128"/>
                  </a:cubicBezTo>
                  <a:cubicBezTo>
                    <a:pt x="24402" y="27822"/>
                    <a:pt x="24899" y="27784"/>
                    <a:pt x="24822" y="27172"/>
                  </a:cubicBezTo>
                  <a:cubicBezTo>
                    <a:pt x="24893" y="27163"/>
                    <a:pt x="24960" y="27159"/>
                    <a:pt x="25022" y="27159"/>
                  </a:cubicBezTo>
                  <a:cubicBezTo>
                    <a:pt x="25222" y="27159"/>
                    <a:pt x="25382" y="27196"/>
                    <a:pt x="25525" y="27196"/>
                  </a:cubicBezTo>
                  <a:cubicBezTo>
                    <a:pt x="25696" y="27196"/>
                    <a:pt x="25843" y="27142"/>
                    <a:pt x="26008" y="26905"/>
                  </a:cubicBezTo>
                  <a:cubicBezTo>
                    <a:pt x="26085" y="26790"/>
                    <a:pt x="26238" y="26293"/>
                    <a:pt x="26352" y="26063"/>
                  </a:cubicBezTo>
                  <a:cubicBezTo>
                    <a:pt x="26697" y="25336"/>
                    <a:pt x="26811" y="24648"/>
                    <a:pt x="26429" y="23960"/>
                  </a:cubicBezTo>
                  <a:cubicBezTo>
                    <a:pt x="27155" y="23615"/>
                    <a:pt x="26888" y="22850"/>
                    <a:pt x="26658" y="22239"/>
                  </a:cubicBezTo>
                  <a:cubicBezTo>
                    <a:pt x="26352" y="21512"/>
                    <a:pt x="26352" y="21703"/>
                    <a:pt x="26697" y="21091"/>
                  </a:cubicBezTo>
                  <a:cubicBezTo>
                    <a:pt x="26811" y="20862"/>
                    <a:pt x="26888" y="20594"/>
                    <a:pt x="27002" y="20364"/>
                  </a:cubicBezTo>
                  <a:cubicBezTo>
                    <a:pt x="27232" y="19867"/>
                    <a:pt x="27500" y="19600"/>
                    <a:pt x="27729" y="19179"/>
                  </a:cubicBezTo>
                  <a:cubicBezTo>
                    <a:pt x="27844" y="18988"/>
                    <a:pt x="27767" y="18835"/>
                    <a:pt x="27920" y="18605"/>
                  </a:cubicBezTo>
                  <a:cubicBezTo>
                    <a:pt x="28265" y="18108"/>
                    <a:pt x="28877" y="18070"/>
                    <a:pt x="29221" y="17611"/>
                  </a:cubicBezTo>
                  <a:cubicBezTo>
                    <a:pt x="29527" y="17152"/>
                    <a:pt x="29412" y="16731"/>
                    <a:pt x="29986" y="16463"/>
                  </a:cubicBezTo>
                  <a:cubicBezTo>
                    <a:pt x="30559" y="16157"/>
                    <a:pt x="31248" y="16196"/>
                    <a:pt x="31821" y="15966"/>
                  </a:cubicBezTo>
                  <a:cubicBezTo>
                    <a:pt x="32204" y="15813"/>
                    <a:pt x="32357" y="15622"/>
                    <a:pt x="32433" y="15392"/>
                  </a:cubicBezTo>
                  <a:cubicBezTo>
                    <a:pt x="32586" y="14819"/>
                    <a:pt x="31936" y="14016"/>
                    <a:pt x="31821" y="13289"/>
                  </a:cubicBezTo>
                  <a:cubicBezTo>
                    <a:pt x="31592" y="11989"/>
                    <a:pt x="31936" y="10841"/>
                    <a:pt x="30789" y="9847"/>
                  </a:cubicBezTo>
                  <a:cubicBezTo>
                    <a:pt x="31171" y="8891"/>
                    <a:pt x="30330" y="7667"/>
                    <a:pt x="30062" y="6787"/>
                  </a:cubicBezTo>
                  <a:cubicBezTo>
                    <a:pt x="29794" y="6022"/>
                    <a:pt x="29871" y="5257"/>
                    <a:pt x="29374" y="4531"/>
                  </a:cubicBezTo>
                  <a:cubicBezTo>
                    <a:pt x="28838" y="3842"/>
                    <a:pt x="28265" y="3460"/>
                    <a:pt x="27500" y="2963"/>
                  </a:cubicBezTo>
                  <a:cubicBezTo>
                    <a:pt x="26773" y="2504"/>
                    <a:pt x="26391" y="1662"/>
                    <a:pt x="25702" y="1165"/>
                  </a:cubicBezTo>
                  <a:cubicBezTo>
                    <a:pt x="25320" y="897"/>
                    <a:pt x="24861" y="859"/>
                    <a:pt x="24517" y="591"/>
                  </a:cubicBezTo>
                  <a:cubicBezTo>
                    <a:pt x="24402" y="515"/>
                    <a:pt x="24287" y="400"/>
                    <a:pt x="24211" y="324"/>
                  </a:cubicBezTo>
                  <a:cubicBezTo>
                    <a:pt x="24049" y="162"/>
                    <a:pt x="23915" y="0"/>
                    <a:pt x="23646"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98"/>
            <p:cNvSpPr/>
            <p:nvPr/>
          </p:nvSpPr>
          <p:spPr>
            <a:xfrm>
              <a:off x="3456700" y="970525"/>
              <a:ext cx="809875" cy="1235500"/>
            </a:xfrm>
            <a:custGeom>
              <a:avLst/>
              <a:gdLst/>
              <a:ahLst/>
              <a:cxnLst/>
              <a:rect l="l" t="t" r="r" b="b"/>
              <a:pathLst>
                <a:path w="32395" h="49420" extrusionOk="0">
                  <a:moveTo>
                    <a:pt x="29832" y="0"/>
                  </a:moveTo>
                  <a:cubicBezTo>
                    <a:pt x="29258" y="574"/>
                    <a:pt x="28302" y="842"/>
                    <a:pt x="27881" y="1454"/>
                  </a:cubicBezTo>
                  <a:cubicBezTo>
                    <a:pt x="27843" y="1569"/>
                    <a:pt x="27690" y="1760"/>
                    <a:pt x="27652" y="1875"/>
                  </a:cubicBezTo>
                  <a:cubicBezTo>
                    <a:pt x="27614" y="2028"/>
                    <a:pt x="27690" y="2219"/>
                    <a:pt x="27652" y="2333"/>
                  </a:cubicBezTo>
                  <a:cubicBezTo>
                    <a:pt x="27575" y="2563"/>
                    <a:pt x="27269" y="2563"/>
                    <a:pt x="27155" y="2792"/>
                  </a:cubicBezTo>
                  <a:cubicBezTo>
                    <a:pt x="26964" y="3060"/>
                    <a:pt x="26964" y="3710"/>
                    <a:pt x="26887" y="4016"/>
                  </a:cubicBezTo>
                  <a:cubicBezTo>
                    <a:pt x="26811" y="4475"/>
                    <a:pt x="26811" y="4896"/>
                    <a:pt x="26658" y="5355"/>
                  </a:cubicBezTo>
                  <a:cubicBezTo>
                    <a:pt x="26466" y="5852"/>
                    <a:pt x="25969" y="6158"/>
                    <a:pt x="25510" y="6311"/>
                  </a:cubicBezTo>
                  <a:cubicBezTo>
                    <a:pt x="25319" y="6388"/>
                    <a:pt x="25166" y="6464"/>
                    <a:pt x="25013" y="6541"/>
                  </a:cubicBezTo>
                  <a:cubicBezTo>
                    <a:pt x="24936" y="6579"/>
                    <a:pt x="24898" y="6655"/>
                    <a:pt x="24822" y="6694"/>
                  </a:cubicBezTo>
                  <a:cubicBezTo>
                    <a:pt x="24791" y="6694"/>
                    <a:pt x="24712" y="6645"/>
                    <a:pt x="24661" y="6645"/>
                  </a:cubicBezTo>
                  <a:cubicBezTo>
                    <a:pt x="24649" y="6645"/>
                    <a:pt x="24638" y="6648"/>
                    <a:pt x="24631" y="6655"/>
                  </a:cubicBezTo>
                  <a:cubicBezTo>
                    <a:pt x="24592" y="6674"/>
                    <a:pt x="24554" y="6674"/>
                    <a:pt x="24516" y="6674"/>
                  </a:cubicBezTo>
                  <a:cubicBezTo>
                    <a:pt x="24478" y="6674"/>
                    <a:pt x="24439" y="6674"/>
                    <a:pt x="24401" y="6694"/>
                  </a:cubicBezTo>
                  <a:cubicBezTo>
                    <a:pt x="24210" y="6808"/>
                    <a:pt x="24095" y="7229"/>
                    <a:pt x="23980" y="7382"/>
                  </a:cubicBezTo>
                  <a:cubicBezTo>
                    <a:pt x="23789" y="7611"/>
                    <a:pt x="23674" y="7879"/>
                    <a:pt x="23521" y="8070"/>
                  </a:cubicBezTo>
                  <a:cubicBezTo>
                    <a:pt x="23407" y="8185"/>
                    <a:pt x="23254" y="8300"/>
                    <a:pt x="23139" y="8415"/>
                  </a:cubicBezTo>
                  <a:cubicBezTo>
                    <a:pt x="23062" y="8453"/>
                    <a:pt x="22871" y="8568"/>
                    <a:pt x="22871" y="8606"/>
                  </a:cubicBezTo>
                  <a:cubicBezTo>
                    <a:pt x="22680" y="8988"/>
                    <a:pt x="22871" y="9447"/>
                    <a:pt x="22833" y="9830"/>
                  </a:cubicBezTo>
                  <a:cubicBezTo>
                    <a:pt x="22756" y="10289"/>
                    <a:pt x="22603" y="10709"/>
                    <a:pt x="22565" y="11168"/>
                  </a:cubicBezTo>
                  <a:cubicBezTo>
                    <a:pt x="22527" y="11551"/>
                    <a:pt x="22259" y="11857"/>
                    <a:pt x="21953" y="12124"/>
                  </a:cubicBezTo>
                  <a:cubicBezTo>
                    <a:pt x="21724" y="12354"/>
                    <a:pt x="21571" y="12316"/>
                    <a:pt x="21341" y="12430"/>
                  </a:cubicBezTo>
                  <a:cubicBezTo>
                    <a:pt x="21227" y="12469"/>
                    <a:pt x="21074" y="12583"/>
                    <a:pt x="20959" y="12583"/>
                  </a:cubicBezTo>
                  <a:cubicBezTo>
                    <a:pt x="20857" y="12583"/>
                    <a:pt x="20755" y="12463"/>
                    <a:pt x="20680" y="12463"/>
                  </a:cubicBezTo>
                  <a:cubicBezTo>
                    <a:pt x="20670" y="12463"/>
                    <a:pt x="20661" y="12464"/>
                    <a:pt x="20653" y="12469"/>
                  </a:cubicBezTo>
                  <a:cubicBezTo>
                    <a:pt x="20500" y="12507"/>
                    <a:pt x="20423" y="12736"/>
                    <a:pt x="20309" y="12813"/>
                  </a:cubicBezTo>
                  <a:cubicBezTo>
                    <a:pt x="20079" y="12966"/>
                    <a:pt x="20003" y="12966"/>
                    <a:pt x="19735" y="13042"/>
                  </a:cubicBezTo>
                  <a:cubicBezTo>
                    <a:pt x="19620" y="13501"/>
                    <a:pt x="17937" y="13540"/>
                    <a:pt x="18702" y="14419"/>
                  </a:cubicBezTo>
                  <a:cubicBezTo>
                    <a:pt x="18702" y="14419"/>
                    <a:pt x="18626" y="14457"/>
                    <a:pt x="18626" y="14457"/>
                  </a:cubicBezTo>
                  <a:cubicBezTo>
                    <a:pt x="18702" y="14840"/>
                    <a:pt x="19161" y="14840"/>
                    <a:pt x="19353" y="15069"/>
                  </a:cubicBezTo>
                  <a:cubicBezTo>
                    <a:pt x="19429" y="15222"/>
                    <a:pt x="19735" y="15681"/>
                    <a:pt x="19773" y="15834"/>
                  </a:cubicBezTo>
                  <a:cubicBezTo>
                    <a:pt x="20156" y="16867"/>
                    <a:pt x="18320" y="18014"/>
                    <a:pt x="17670" y="18435"/>
                  </a:cubicBezTo>
                  <a:cubicBezTo>
                    <a:pt x="17517" y="18550"/>
                    <a:pt x="17326" y="18588"/>
                    <a:pt x="17134" y="18626"/>
                  </a:cubicBezTo>
                  <a:cubicBezTo>
                    <a:pt x="16905" y="18703"/>
                    <a:pt x="17020" y="18626"/>
                    <a:pt x="16790" y="18779"/>
                  </a:cubicBezTo>
                  <a:cubicBezTo>
                    <a:pt x="16561" y="18932"/>
                    <a:pt x="16369" y="19162"/>
                    <a:pt x="16063" y="19276"/>
                  </a:cubicBezTo>
                  <a:cubicBezTo>
                    <a:pt x="15757" y="19353"/>
                    <a:pt x="15528" y="19353"/>
                    <a:pt x="15299" y="19621"/>
                  </a:cubicBezTo>
                  <a:cubicBezTo>
                    <a:pt x="15146" y="19812"/>
                    <a:pt x="14916" y="20233"/>
                    <a:pt x="14878" y="20462"/>
                  </a:cubicBezTo>
                  <a:cubicBezTo>
                    <a:pt x="14801" y="20653"/>
                    <a:pt x="14916" y="20883"/>
                    <a:pt x="14840" y="21074"/>
                  </a:cubicBezTo>
                  <a:cubicBezTo>
                    <a:pt x="14725" y="21227"/>
                    <a:pt x="14534" y="21265"/>
                    <a:pt x="14457" y="21418"/>
                  </a:cubicBezTo>
                  <a:cubicBezTo>
                    <a:pt x="14266" y="21839"/>
                    <a:pt x="14495" y="21954"/>
                    <a:pt x="14113" y="22260"/>
                  </a:cubicBezTo>
                  <a:cubicBezTo>
                    <a:pt x="13845" y="22451"/>
                    <a:pt x="13616" y="22413"/>
                    <a:pt x="13348" y="22489"/>
                  </a:cubicBezTo>
                  <a:cubicBezTo>
                    <a:pt x="13195" y="22566"/>
                    <a:pt x="13080" y="22719"/>
                    <a:pt x="12927" y="22757"/>
                  </a:cubicBezTo>
                  <a:cubicBezTo>
                    <a:pt x="12698" y="22757"/>
                    <a:pt x="12621" y="22527"/>
                    <a:pt x="12468" y="22527"/>
                  </a:cubicBezTo>
                  <a:cubicBezTo>
                    <a:pt x="12457" y="22527"/>
                    <a:pt x="12445" y="22527"/>
                    <a:pt x="12434" y="22527"/>
                  </a:cubicBezTo>
                  <a:cubicBezTo>
                    <a:pt x="11520" y="22527"/>
                    <a:pt x="11814" y="24025"/>
                    <a:pt x="11474" y="24516"/>
                  </a:cubicBezTo>
                  <a:cubicBezTo>
                    <a:pt x="11283" y="24822"/>
                    <a:pt x="10977" y="25090"/>
                    <a:pt x="10633" y="25205"/>
                  </a:cubicBezTo>
                  <a:cubicBezTo>
                    <a:pt x="10365" y="25319"/>
                    <a:pt x="9944" y="25511"/>
                    <a:pt x="9715" y="25549"/>
                  </a:cubicBezTo>
                  <a:cubicBezTo>
                    <a:pt x="9680" y="25553"/>
                    <a:pt x="9648" y="25555"/>
                    <a:pt x="9618" y="25555"/>
                  </a:cubicBezTo>
                  <a:cubicBezTo>
                    <a:pt x="9411" y="25555"/>
                    <a:pt x="9299" y="25466"/>
                    <a:pt x="9138" y="25466"/>
                  </a:cubicBezTo>
                  <a:cubicBezTo>
                    <a:pt x="9115" y="25466"/>
                    <a:pt x="9090" y="25468"/>
                    <a:pt x="9064" y="25472"/>
                  </a:cubicBezTo>
                  <a:cubicBezTo>
                    <a:pt x="8911" y="25511"/>
                    <a:pt x="8720" y="25702"/>
                    <a:pt x="8567" y="25778"/>
                  </a:cubicBezTo>
                  <a:cubicBezTo>
                    <a:pt x="8414" y="25817"/>
                    <a:pt x="8185" y="25817"/>
                    <a:pt x="8032" y="25817"/>
                  </a:cubicBezTo>
                  <a:cubicBezTo>
                    <a:pt x="7764" y="25817"/>
                    <a:pt x="7438" y="25612"/>
                    <a:pt x="7181" y="25612"/>
                  </a:cubicBezTo>
                  <a:cubicBezTo>
                    <a:pt x="7144" y="25612"/>
                    <a:pt x="7109" y="25616"/>
                    <a:pt x="7076" y="25625"/>
                  </a:cubicBezTo>
                  <a:cubicBezTo>
                    <a:pt x="6961" y="25664"/>
                    <a:pt x="6884" y="25855"/>
                    <a:pt x="6770" y="25931"/>
                  </a:cubicBezTo>
                  <a:cubicBezTo>
                    <a:pt x="6617" y="26008"/>
                    <a:pt x="6311" y="25970"/>
                    <a:pt x="6196" y="26084"/>
                  </a:cubicBezTo>
                  <a:cubicBezTo>
                    <a:pt x="6158" y="26122"/>
                    <a:pt x="6005" y="26581"/>
                    <a:pt x="5967" y="26658"/>
                  </a:cubicBezTo>
                  <a:cubicBezTo>
                    <a:pt x="5852" y="26926"/>
                    <a:pt x="5967" y="27385"/>
                    <a:pt x="5775" y="27652"/>
                  </a:cubicBezTo>
                  <a:cubicBezTo>
                    <a:pt x="5756" y="27691"/>
                    <a:pt x="5708" y="27691"/>
                    <a:pt x="5656" y="27691"/>
                  </a:cubicBezTo>
                  <a:cubicBezTo>
                    <a:pt x="5603" y="27691"/>
                    <a:pt x="5546" y="27691"/>
                    <a:pt x="5508" y="27729"/>
                  </a:cubicBezTo>
                  <a:cubicBezTo>
                    <a:pt x="5125" y="28111"/>
                    <a:pt x="5125" y="28608"/>
                    <a:pt x="4513" y="28723"/>
                  </a:cubicBezTo>
                  <a:cubicBezTo>
                    <a:pt x="4319" y="28772"/>
                    <a:pt x="4125" y="28786"/>
                    <a:pt x="3931" y="28786"/>
                  </a:cubicBezTo>
                  <a:cubicBezTo>
                    <a:pt x="3671" y="28786"/>
                    <a:pt x="3411" y="28761"/>
                    <a:pt x="3152" y="28761"/>
                  </a:cubicBezTo>
                  <a:cubicBezTo>
                    <a:pt x="2994" y="28761"/>
                    <a:pt x="2836" y="28770"/>
                    <a:pt x="2677" y="28800"/>
                  </a:cubicBezTo>
                  <a:cubicBezTo>
                    <a:pt x="1759" y="28991"/>
                    <a:pt x="1530" y="29756"/>
                    <a:pt x="1836" y="30597"/>
                  </a:cubicBezTo>
                  <a:cubicBezTo>
                    <a:pt x="1874" y="30712"/>
                    <a:pt x="2104" y="30750"/>
                    <a:pt x="2104" y="30827"/>
                  </a:cubicBezTo>
                  <a:cubicBezTo>
                    <a:pt x="2142" y="30903"/>
                    <a:pt x="2065" y="31133"/>
                    <a:pt x="2027" y="31209"/>
                  </a:cubicBezTo>
                  <a:cubicBezTo>
                    <a:pt x="2027" y="31362"/>
                    <a:pt x="2065" y="31515"/>
                    <a:pt x="2027" y="31630"/>
                  </a:cubicBezTo>
                  <a:cubicBezTo>
                    <a:pt x="1989" y="31783"/>
                    <a:pt x="1912" y="31859"/>
                    <a:pt x="1874" y="31974"/>
                  </a:cubicBezTo>
                  <a:cubicBezTo>
                    <a:pt x="1836" y="32089"/>
                    <a:pt x="1874" y="32395"/>
                    <a:pt x="1798" y="32510"/>
                  </a:cubicBezTo>
                  <a:cubicBezTo>
                    <a:pt x="1754" y="32582"/>
                    <a:pt x="1722" y="32600"/>
                    <a:pt x="1685" y="32600"/>
                  </a:cubicBezTo>
                  <a:cubicBezTo>
                    <a:pt x="1652" y="32600"/>
                    <a:pt x="1615" y="32585"/>
                    <a:pt x="1564" y="32585"/>
                  </a:cubicBezTo>
                  <a:cubicBezTo>
                    <a:pt x="1525" y="32585"/>
                    <a:pt x="1477" y="32593"/>
                    <a:pt x="1415" y="32624"/>
                  </a:cubicBezTo>
                  <a:cubicBezTo>
                    <a:pt x="995" y="32816"/>
                    <a:pt x="1453" y="32892"/>
                    <a:pt x="1262" y="33198"/>
                  </a:cubicBezTo>
                  <a:cubicBezTo>
                    <a:pt x="1224" y="33313"/>
                    <a:pt x="880" y="33427"/>
                    <a:pt x="727" y="33542"/>
                  </a:cubicBezTo>
                  <a:cubicBezTo>
                    <a:pt x="0" y="34231"/>
                    <a:pt x="0" y="35608"/>
                    <a:pt x="38" y="36525"/>
                  </a:cubicBezTo>
                  <a:cubicBezTo>
                    <a:pt x="115" y="37596"/>
                    <a:pt x="230" y="38782"/>
                    <a:pt x="536" y="39776"/>
                  </a:cubicBezTo>
                  <a:cubicBezTo>
                    <a:pt x="650" y="40159"/>
                    <a:pt x="536" y="40427"/>
                    <a:pt x="574" y="40847"/>
                  </a:cubicBezTo>
                  <a:cubicBezTo>
                    <a:pt x="574" y="41038"/>
                    <a:pt x="689" y="41230"/>
                    <a:pt x="650" y="41497"/>
                  </a:cubicBezTo>
                  <a:cubicBezTo>
                    <a:pt x="650" y="41650"/>
                    <a:pt x="536" y="41880"/>
                    <a:pt x="574" y="42033"/>
                  </a:cubicBezTo>
                  <a:cubicBezTo>
                    <a:pt x="650" y="42301"/>
                    <a:pt x="956" y="42377"/>
                    <a:pt x="995" y="42721"/>
                  </a:cubicBezTo>
                  <a:cubicBezTo>
                    <a:pt x="1071" y="43142"/>
                    <a:pt x="1109" y="43563"/>
                    <a:pt x="1262" y="44022"/>
                  </a:cubicBezTo>
                  <a:cubicBezTo>
                    <a:pt x="1377" y="44366"/>
                    <a:pt x="1415" y="44710"/>
                    <a:pt x="1415" y="45054"/>
                  </a:cubicBezTo>
                  <a:cubicBezTo>
                    <a:pt x="1492" y="45551"/>
                    <a:pt x="1301" y="46049"/>
                    <a:pt x="1339" y="46546"/>
                  </a:cubicBezTo>
                  <a:cubicBezTo>
                    <a:pt x="1339" y="46928"/>
                    <a:pt x="1339" y="47311"/>
                    <a:pt x="1453" y="47655"/>
                  </a:cubicBezTo>
                  <a:cubicBezTo>
                    <a:pt x="1530" y="47884"/>
                    <a:pt x="1721" y="48076"/>
                    <a:pt x="1759" y="48305"/>
                  </a:cubicBezTo>
                  <a:cubicBezTo>
                    <a:pt x="1798" y="48458"/>
                    <a:pt x="1645" y="48611"/>
                    <a:pt x="1683" y="48764"/>
                  </a:cubicBezTo>
                  <a:cubicBezTo>
                    <a:pt x="1816" y="49195"/>
                    <a:pt x="2149" y="49224"/>
                    <a:pt x="2460" y="49224"/>
                  </a:cubicBezTo>
                  <a:cubicBezTo>
                    <a:pt x="2508" y="49224"/>
                    <a:pt x="2555" y="49223"/>
                    <a:pt x="2601" y="49223"/>
                  </a:cubicBezTo>
                  <a:cubicBezTo>
                    <a:pt x="2907" y="49223"/>
                    <a:pt x="3213" y="49300"/>
                    <a:pt x="3481" y="49300"/>
                  </a:cubicBezTo>
                  <a:cubicBezTo>
                    <a:pt x="3595" y="49300"/>
                    <a:pt x="3672" y="49223"/>
                    <a:pt x="3786" y="49223"/>
                  </a:cubicBezTo>
                  <a:cubicBezTo>
                    <a:pt x="3825" y="49261"/>
                    <a:pt x="3863" y="49376"/>
                    <a:pt x="3901" y="49376"/>
                  </a:cubicBezTo>
                  <a:lnTo>
                    <a:pt x="4322" y="49376"/>
                  </a:lnTo>
                  <a:cubicBezTo>
                    <a:pt x="4481" y="49394"/>
                    <a:pt x="4624" y="49420"/>
                    <a:pt x="4766" y="49420"/>
                  </a:cubicBezTo>
                  <a:cubicBezTo>
                    <a:pt x="4930" y="49420"/>
                    <a:pt x="5093" y="49385"/>
                    <a:pt x="5278" y="49261"/>
                  </a:cubicBezTo>
                  <a:cubicBezTo>
                    <a:pt x="5584" y="49108"/>
                    <a:pt x="5814" y="48802"/>
                    <a:pt x="6196" y="48764"/>
                  </a:cubicBezTo>
                  <a:cubicBezTo>
                    <a:pt x="6227" y="48757"/>
                    <a:pt x="6256" y="48753"/>
                    <a:pt x="6283" y="48753"/>
                  </a:cubicBezTo>
                  <a:cubicBezTo>
                    <a:pt x="6395" y="48753"/>
                    <a:pt x="6487" y="48802"/>
                    <a:pt x="6578" y="48802"/>
                  </a:cubicBezTo>
                  <a:cubicBezTo>
                    <a:pt x="6846" y="48764"/>
                    <a:pt x="7076" y="48573"/>
                    <a:pt x="7343" y="48420"/>
                  </a:cubicBezTo>
                  <a:cubicBezTo>
                    <a:pt x="7649" y="48267"/>
                    <a:pt x="8070" y="48229"/>
                    <a:pt x="8376" y="47999"/>
                  </a:cubicBezTo>
                  <a:cubicBezTo>
                    <a:pt x="8682" y="47808"/>
                    <a:pt x="8950" y="47540"/>
                    <a:pt x="9217" y="47311"/>
                  </a:cubicBezTo>
                  <a:cubicBezTo>
                    <a:pt x="9409" y="47158"/>
                    <a:pt x="9600" y="46814"/>
                    <a:pt x="9791" y="46699"/>
                  </a:cubicBezTo>
                  <a:cubicBezTo>
                    <a:pt x="9830" y="46683"/>
                    <a:pt x="9870" y="46677"/>
                    <a:pt x="9909" y="46677"/>
                  </a:cubicBezTo>
                  <a:cubicBezTo>
                    <a:pt x="10039" y="46677"/>
                    <a:pt x="10169" y="46743"/>
                    <a:pt x="10299" y="46743"/>
                  </a:cubicBezTo>
                  <a:cubicBezTo>
                    <a:pt x="10321" y="46743"/>
                    <a:pt x="10343" y="46741"/>
                    <a:pt x="10365" y="46737"/>
                  </a:cubicBezTo>
                  <a:cubicBezTo>
                    <a:pt x="10556" y="46661"/>
                    <a:pt x="10556" y="46469"/>
                    <a:pt x="10709" y="46316"/>
                  </a:cubicBezTo>
                  <a:cubicBezTo>
                    <a:pt x="10977" y="46087"/>
                    <a:pt x="11283" y="45972"/>
                    <a:pt x="11512" y="45743"/>
                  </a:cubicBezTo>
                  <a:cubicBezTo>
                    <a:pt x="12124" y="45169"/>
                    <a:pt x="12277" y="44442"/>
                    <a:pt x="12889" y="43907"/>
                  </a:cubicBezTo>
                  <a:cubicBezTo>
                    <a:pt x="13240" y="43588"/>
                    <a:pt x="13643" y="43562"/>
                    <a:pt x="14122" y="43562"/>
                  </a:cubicBezTo>
                  <a:cubicBezTo>
                    <a:pt x="14218" y="43562"/>
                    <a:pt x="14317" y="43563"/>
                    <a:pt x="14419" y="43563"/>
                  </a:cubicBezTo>
                  <a:cubicBezTo>
                    <a:pt x="15222" y="43601"/>
                    <a:pt x="15222" y="43945"/>
                    <a:pt x="15451" y="44595"/>
                  </a:cubicBezTo>
                  <a:cubicBezTo>
                    <a:pt x="15719" y="45399"/>
                    <a:pt x="15643" y="46431"/>
                    <a:pt x="16484" y="46890"/>
                  </a:cubicBezTo>
                  <a:cubicBezTo>
                    <a:pt x="16561" y="46316"/>
                    <a:pt x="16790" y="45704"/>
                    <a:pt x="17096" y="45284"/>
                  </a:cubicBezTo>
                  <a:cubicBezTo>
                    <a:pt x="17621" y="45336"/>
                    <a:pt x="18055" y="45874"/>
                    <a:pt x="18425" y="45874"/>
                  </a:cubicBezTo>
                  <a:cubicBezTo>
                    <a:pt x="18594" y="45874"/>
                    <a:pt x="18749" y="45761"/>
                    <a:pt x="18894" y="45437"/>
                  </a:cubicBezTo>
                  <a:cubicBezTo>
                    <a:pt x="19161" y="44748"/>
                    <a:pt x="18779" y="43945"/>
                    <a:pt x="18894" y="43218"/>
                  </a:cubicBezTo>
                  <a:cubicBezTo>
                    <a:pt x="19008" y="42339"/>
                    <a:pt x="19391" y="41650"/>
                    <a:pt x="20117" y="41268"/>
                  </a:cubicBezTo>
                  <a:cubicBezTo>
                    <a:pt x="20844" y="40847"/>
                    <a:pt x="21418" y="40732"/>
                    <a:pt x="21533" y="39815"/>
                  </a:cubicBezTo>
                  <a:cubicBezTo>
                    <a:pt x="21647" y="39088"/>
                    <a:pt x="21188" y="38323"/>
                    <a:pt x="21074" y="37635"/>
                  </a:cubicBezTo>
                  <a:cubicBezTo>
                    <a:pt x="21035" y="37214"/>
                    <a:pt x="20921" y="36640"/>
                    <a:pt x="21035" y="36219"/>
                  </a:cubicBezTo>
                  <a:cubicBezTo>
                    <a:pt x="21150" y="35722"/>
                    <a:pt x="21227" y="35875"/>
                    <a:pt x="21533" y="35531"/>
                  </a:cubicBezTo>
                  <a:cubicBezTo>
                    <a:pt x="22030" y="35072"/>
                    <a:pt x="22221" y="34231"/>
                    <a:pt x="21762" y="33580"/>
                  </a:cubicBezTo>
                  <a:cubicBezTo>
                    <a:pt x="21533" y="33275"/>
                    <a:pt x="20997" y="33236"/>
                    <a:pt x="20806" y="32892"/>
                  </a:cubicBezTo>
                  <a:cubicBezTo>
                    <a:pt x="20691" y="32624"/>
                    <a:pt x="20806" y="32127"/>
                    <a:pt x="20806" y="31859"/>
                  </a:cubicBezTo>
                  <a:cubicBezTo>
                    <a:pt x="20729" y="30215"/>
                    <a:pt x="20882" y="28188"/>
                    <a:pt x="20882" y="26467"/>
                  </a:cubicBezTo>
                  <a:lnTo>
                    <a:pt x="20882" y="24975"/>
                  </a:lnTo>
                  <a:cubicBezTo>
                    <a:pt x="20844" y="22757"/>
                    <a:pt x="21227" y="20615"/>
                    <a:pt x="23904" y="20615"/>
                  </a:cubicBezTo>
                  <a:cubicBezTo>
                    <a:pt x="24143" y="20615"/>
                    <a:pt x="24372" y="20623"/>
                    <a:pt x="24583" y="20623"/>
                  </a:cubicBezTo>
                  <a:cubicBezTo>
                    <a:pt x="25387" y="20623"/>
                    <a:pt x="25937" y="20504"/>
                    <a:pt x="25816" y="19353"/>
                  </a:cubicBezTo>
                  <a:cubicBezTo>
                    <a:pt x="25701" y="18206"/>
                    <a:pt x="25166" y="17288"/>
                    <a:pt x="25701" y="16102"/>
                  </a:cubicBezTo>
                  <a:cubicBezTo>
                    <a:pt x="26237" y="14993"/>
                    <a:pt x="26619" y="13999"/>
                    <a:pt x="27040" y="12813"/>
                  </a:cubicBezTo>
                  <a:cubicBezTo>
                    <a:pt x="27346" y="11895"/>
                    <a:pt x="26849" y="10403"/>
                    <a:pt x="27384" y="9600"/>
                  </a:cubicBezTo>
                  <a:cubicBezTo>
                    <a:pt x="27920" y="8797"/>
                    <a:pt x="29067" y="8988"/>
                    <a:pt x="29679" y="8070"/>
                  </a:cubicBezTo>
                  <a:cubicBezTo>
                    <a:pt x="30176" y="7229"/>
                    <a:pt x="30673" y="6349"/>
                    <a:pt x="31171" y="5546"/>
                  </a:cubicBezTo>
                  <a:cubicBezTo>
                    <a:pt x="31821" y="4552"/>
                    <a:pt x="31935" y="3863"/>
                    <a:pt x="32012" y="2716"/>
                  </a:cubicBezTo>
                  <a:cubicBezTo>
                    <a:pt x="32050" y="2180"/>
                    <a:pt x="32165" y="1492"/>
                    <a:pt x="32394" y="918"/>
                  </a:cubicBezTo>
                  <a:lnTo>
                    <a:pt x="29832" y="0"/>
                  </a:ln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98"/>
            <p:cNvSpPr/>
            <p:nvPr/>
          </p:nvSpPr>
          <p:spPr>
            <a:xfrm>
              <a:off x="3825775" y="2492575"/>
              <a:ext cx="131950" cy="194500"/>
            </a:xfrm>
            <a:custGeom>
              <a:avLst/>
              <a:gdLst/>
              <a:ahLst/>
              <a:cxnLst/>
              <a:rect l="l" t="t" r="r" b="b"/>
              <a:pathLst>
                <a:path w="5278" h="7780" extrusionOk="0">
                  <a:moveTo>
                    <a:pt x="4516" y="1"/>
                  </a:moveTo>
                  <a:cubicBezTo>
                    <a:pt x="4072" y="1"/>
                    <a:pt x="3802" y="165"/>
                    <a:pt x="3595" y="580"/>
                  </a:cubicBezTo>
                  <a:cubicBezTo>
                    <a:pt x="3442" y="848"/>
                    <a:pt x="3174" y="2033"/>
                    <a:pt x="2869" y="2033"/>
                  </a:cubicBezTo>
                  <a:cubicBezTo>
                    <a:pt x="2639" y="1995"/>
                    <a:pt x="2524" y="1001"/>
                    <a:pt x="2065" y="924"/>
                  </a:cubicBezTo>
                  <a:cubicBezTo>
                    <a:pt x="2007" y="912"/>
                    <a:pt x="1952" y="907"/>
                    <a:pt x="1901" y="907"/>
                  </a:cubicBezTo>
                  <a:cubicBezTo>
                    <a:pt x="1443" y="907"/>
                    <a:pt x="1216" y="1326"/>
                    <a:pt x="803" y="1498"/>
                  </a:cubicBezTo>
                  <a:cubicBezTo>
                    <a:pt x="612" y="1574"/>
                    <a:pt x="459" y="1574"/>
                    <a:pt x="306" y="1689"/>
                  </a:cubicBezTo>
                  <a:cubicBezTo>
                    <a:pt x="115" y="1880"/>
                    <a:pt x="0" y="2301"/>
                    <a:pt x="38" y="2569"/>
                  </a:cubicBezTo>
                  <a:cubicBezTo>
                    <a:pt x="115" y="2951"/>
                    <a:pt x="383" y="3104"/>
                    <a:pt x="574" y="3448"/>
                  </a:cubicBezTo>
                  <a:cubicBezTo>
                    <a:pt x="688" y="3601"/>
                    <a:pt x="688" y="3869"/>
                    <a:pt x="803" y="4060"/>
                  </a:cubicBezTo>
                  <a:cubicBezTo>
                    <a:pt x="1147" y="4596"/>
                    <a:pt x="1989" y="4175"/>
                    <a:pt x="2295" y="4902"/>
                  </a:cubicBezTo>
                  <a:cubicBezTo>
                    <a:pt x="2524" y="5399"/>
                    <a:pt x="2295" y="6011"/>
                    <a:pt x="1759" y="6087"/>
                  </a:cubicBezTo>
                  <a:cubicBezTo>
                    <a:pt x="1723" y="6096"/>
                    <a:pt x="1686" y="6100"/>
                    <a:pt x="1649" y="6100"/>
                  </a:cubicBezTo>
                  <a:cubicBezTo>
                    <a:pt x="1237" y="6100"/>
                    <a:pt x="826" y="5607"/>
                    <a:pt x="439" y="5607"/>
                  </a:cubicBezTo>
                  <a:cubicBezTo>
                    <a:pt x="394" y="5607"/>
                    <a:pt x="350" y="5614"/>
                    <a:pt x="306" y="5628"/>
                  </a:cubicBezTo>
                  <a:cubicBezTo>
                    <a:pt x="77" y="5705"/>
                    <a:pt x="0" y="5934"/>
                    <a:pt x="0" y="6126"/>
                  </a:cubicBezTo>
                  <a:cubicBezTo>
                    <a:pt x="0" y="6278"/>
                    <a:pt x="0" y="6431"/>
                    <a:pt x="77" y="6584"/>
                  </a:cubicBezTo>
                  <a:cubicBezTo>
                    <a:pt x="230" y="6852"/>
                    <a:pt x="497" y="7311"/>
                    <a:pt x="688" y="7541"/>
                  </a:cubicBezTo>
                  <a:cubicBezTo>
                    <a:pt x="838" y="7707"/>
                    <a:pt x="974" y="7780"/>
                    <a:pt x="1104" y="7780"/>
                  </a:cubicBezTo>
                  <a:cubicBezTo>
                    <a:pt x="1273" y="7780"/>
                    <a:pt x="1434" y="7658"/>
                    <a:pt x="1606" y="7464"/>
                  </a:cubicBezTo>
                  <a:cubicBezTo>
                    <a:pt x="1874" y="7120"/>
                    <a:pt x="1951" y="7005"/>
                    <a:pt x="2410" y="6967"/>
                  </a:cubicBezTo>
                  <a:cubicBezTo>
                    <a:pt x="3021" y="6890"/>
                    <a:pt x="3174" y="6776"/>
                    <a:pt x="3480" y="6278"/>
                  </a:cubicBezTo>
                  <a:cubicBezTo>
                    <a:pt x="3748" y="5896"/>
                    <a:pt x="4092" y="5896"/>
                    <a:pt x="4169" y="5475"/>
                  </a:cubicBezTo>
                  <a:cubicBezTo>
                    <a:pt x="4284" y="5093"/>
                    <a:pt x="4054" y="4596"/>
                    <a:pt x="4169" y="4213"/>
                  </a:cubicBezTo>
                  <a:cubicBezTo>
                    <a:pt x="4207" y="3984"/>
                    <a:pt x="4360" y="3945"/>
                    <a:pt x="4437" y="3716"/>
                  </a:cubicBezTo>
                  <a:cubicBezTo>
                    <a:pt x="4513" y="3601"/>
                    <a:pt x="4437" y="3372"/>
                    <a:pt x="4437" y="3219"/>
                  </a:cubicBezTo>
                  <a:cubicBezTo>
                    <a:pt x="4513" y="2760"/>
                    <a:pt x="4704" y="2645"/>
                    <a:pt x="4972" y="2339"/>
                  </a:cubicBezTo>
                  <a:cubicBezTo>
                    <a:pt x="5278" y="1957"/>
                    <a:pt x="5278" y="1459"/>
                    <a:pt x="5278" y="962"/>
                  </a:cubicBezTo>
                  <a:cubicBezTo>
                    <a:pt x="5278" y="771"/>
                    <a:pt x="5240" y="580"/>
                    <a:pt x="5240" y="465"/>
                  </a:cubicBezTo>
                  <a:cubicBezTo>
                    <a:pt x="5163" y="236"/>
                    <a:pt x="5010" y="83"/>
                    <a:pt x="4666" y="6"/>
                  </a:cubicBezTo>
                  <a:cubicBezTo>
                    <a:pt x="4614" y="2"/>
                    <a:pt x="4564" y="1"/>
                    <a:pt x="4516"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98"/>
            <p:cNvSpPr/>
            <p:nvPr/>
          </p:nvSpPr>
          <p:spPr>
            <a:xfrm>
              <a:off x="3765525" y="4800875"/>
              <a:ext cx="370050" cy="212350"/>
            </a:xfrm>
            <a:custGeom>
              <a:avLst/>
              <a:gdLst/>
              <a:ahLst/>
              <a:cxnLst/>
              <a:rect l="l" t="t" r="r" b="b"/>
              <a:pathLst>
                <a:path w="14802" h="8494" extrusionOk="0">
                  <a:moveTo>
                    <a:pt x="14190" y="0"/>
                  </a:moveTo>
                  <a:cubicBezTo>
                    <a:pt x="13150" y="0"/>
                    <a:pt x="12551" y="736"/>
                    <a:pt x="11774" y="736"/>
                  </a:cubicBezTo>
                  <a:cubicBezTo>
                    <a:pt x="11666" y="736"/>
                    <a:pt x="11554" y="721"/>
                    <a:pt x="11436" y="688"/>
                  </a:cubicBezTo>
                  <a:cubicBezTo>
                    <a:pt x="11107" y="571"/>
                    <a:pt x="10865" y="468"/>
                    <a:pt x="10603" y="468"/>
                  </a:cubicBezTo>
                  <a:cubicBezTo>
                    <a:pt x="10438" y="468"/>
                    <a:pt x="10266" y="509"/>
                    <a:pt x="10059" y="612"/>
                  </a:cubicBezTo>
                  <a:cubicBezTo>
                    <a:pt x="9581" y="851"/>
                    <a:pt x="9194" y="1121"/>
                    <a:pt x="8653" y="1121"/>
                  </a:cubicBezTo>
                  <a:cubicBezTo>
                    <a:pt x="8588" y="1121"/>
                    <a:pt x="8522" y="1117"/>
                    <a:pt x="8453" y="1109"/>
                  </a:cubicBezTo>
                  <a:cubicBezTo>
                    <a:pt x="7992" y="1043"/>
                    <a:pt x="7673" y="864"/>
                    <a:pt x="7252" y="864"/>
                  </a:cubicBezTo>
                  <a:cubicBezTo>
                    <a:pt x="7184" y="864"/>
                    <a:pt x="7113" y="869"/>
                    <a:pt x="7038" y="880"/>
                  </a:cubicBezTo>
                  <a:cubicBezTo>
                    <a:pt x="6771" y="911"/>
                    <a:pt x="6549" y="936"/>
                    <a:pt x="6336" y="936"/>
                  </a:cubicBezTo>
                  <a:cubicBezTo>
                    <a:pt x="6029" y="936"/>
                    <a:pt x="5738" y="885"/>
                    <a:pt x="5355" y="727"/>
                  </a:cubicBezTo>
                  <a:cubicBezTo>
                    <a:pt x="4837" y="519"/>
                    <a:pt x="4412" y="219"/>
                    <a:pt x="3856" y="219"/>
                  </a:cubicBezTo>
                  <a:cubicBezTo>
                    <a:pt x="3796" y="219"/>
                    <a:pt x="3735" y="222"/>
                    <a:pt x="3672" y="230"/>
                  </a:cubicBezTo>
                  <a:cubicBezTo>
                    <a:pt x="3293" y="298"/>
                    <a:pt x="3007" y="585"/>
                    <a:pt x="2674" y="585"/>
                  </a:cubicBezTo>
                  <a:cubicBezTo>
                    <a:pt x="2638" y="585"/>
                    <a:pt x="2601" y="581"/>
                    <a:pt x="2563" y="574"/>
                  </a:cubicBezTo>
                  <a:cubicBezTo>
                    <a:pt x="2158" y="480"/>
                    <a:pt x="1931" y="83"/>
                    <a:pt x="1592" y="83"/>
                  </a:cubicBezTo>
                  <a:cubicBezTo>
                    <a:pt x="1515" y="83"/>
                    <a:pt x="1432" y="103"/>
                    <a:pt x="1339" y="153"/>
                  </a:cubicBezTo>
                  <a:cubicBezTo>
                    <a:pt x="946" y="332"/>
                    <a:pt x="920" y="577"/>
                    <a:pt x="450" y="577"/>
                  </a:cubicBezTo>
                  <a:cubicBezTo>
                    <a:pt x="417" y="577"/>
                    <a:pt x="382" y="576"/>
                    <a:pt x="345" y="574"/>
                  </a:cubicBezTo>
                  <a:lnTo>
                    <a:pt x="345" y="574"/>
                  </a:lnTo>
                  <a:cubicBezTo>
                    <a:pt x="268" y="994"/>
                    <a:pt x="421" y="1377"/>
                    <a:pt x="307" y="1759"/>
                  </a:cubicBezTo>
                  <a:cubicBezTo>
                    <a:pt x="154" y="2180"/>
                    <a:pt x="1" y="2410"/>
                    <a:pt x="230" y="2869"/>
                  </a:cubicBezTo>
                  <a:cubicBezTo>
                    <a:pt x="651" y="3672"/>
                    <a:pt x="1683" y="3366"/>
                    <a:pt x="2372" y="3786"/>
                  </a:cubicBezTo>
                  <a:cubicBezTo>
                    <a:pt x="2716" y="3978"/>
                    <a:pt x="3022" y="4245"/>
                    <a:pt x="3366" y="4437"/>
                  </a:cubicBezTo>
                  <a:cubicBezTo>
                    <a:pt x="3710" y="4666"/>
                    <a:pt x="4016" y="4704"/>
                    <a:pt x="4361" y="4819"/>
                  </a:cubicBezTo>
                  <a:cubicBezTo>
                    <a:pt x="4743" y="4972"/>
                    <a:pt x="5164" y="5202"/>
                    <a:pt x="5470" y="5469"/>
                  </a:cubicBezTo>
                  <a:cubicBezTo>
                    <a:pt x="5776" y="5737"/>
                    <a:pt x="6005" y="6196"/>
                    <a:pt x="6426" y="6349"/>
                  </a:cubicBezTo>
                  <a:cubicBezTo>
                    <a:pt x="6617" y="6402"/>
                    <a:pt x="6805" y="6414"/>
                    <a:pt x="6992" y="6414"/>
                  </a:cubicBezTo>
                  <a:cubicBezTo>
                    <a:pt x="7140" y="6414"/>
                    <a:pt x="7288" y="6406"/>
                    <a:pt x="7435" y="6406"/>
                  </a:cubicBezTo>
                  <a:cubicBezTo>
                    <a:pt x="7764" y="6406"/>
                    <a:pt x="8090" y="6445"/>
                    <a:pt x="8415" y="6693"/>
                  </a:cubicBezTo>
                  <a:cubicBezTo>
                    <a:pt x="8644" y="6846"/>
                    <a:pt x="8759" y="7114"/>
                    <a:pt x="9027" y="7305"/>
                  </a:cubicBezTo>
                  <a:cubicBezTo>
                    <a:pt x="9218" y="7496"/>
                    <a:pt x="9486" y="7573"/>
                    <a:pt x="9677" y="7726"/>
                  </a:cubicBezTo>
                  <a:cubicBezTo>
                    <a:pt x="10174" y="8146"/>
                    <a:pt x="10595" y="8491"/>
                    <a:pt x="11283" y="8491"/>
                  </a:cubicBezTo>
                  <a:cubicBezTo>
                    <a:pt x="11327" y="8492"/>
                    <a:pt x="11368" y="8493"/>
                    <a:pt x="11406" y="8493"/>
                  </a:cubicBezTo>
                  <a:cubicBezTo>
                    <a:pt x="12199" y="8493"/>
                    <a:pt x="11793" y="8118"/>
                    <a:pt x="12048" y="7535"/>
                  </a:cubicBezTo>
                  <a:cubicBezTo>
                    <a:pt x="12125" y="7305"/>
                    <a:pt x="12545" y="7267"/>
                    <a:pt x="12698" y="6999"/>
                  </a:cubicBezTo>
                  <a:cubicBezTo>
                    <a:pt x="12851" y="6770"/>
                    <a:pt x="12698" y="6464"/>
                    <a:pt x="12660" y="6234"/>
                  </a:cubicBezTo>
                  <a:cubicBezTo>
                    <a:pt x="12507" y="5660"/>
                    <a:pt x="12507" y="5355"/>
                    <a:pt x="11933" y="5087"/>
                  </a:cubicBezTo>
                  <a:cubicBezTo>
                    <a:pt x="12086" y="4551"/>
                    <a:pt x="12239" y="4245"/>
                    <a:pt x="12239" y="3672"/>
                  </a:cubicBezTo>
                  <a:cubicBezTo>
                    <a:pt x="12239" y="3060"/>
                    <a:pt x="12278" y="2754"/>
                    <a:pt x="12775" y="2371"/>
                  </a:cubicBezTo>
                  <a:cubicBezTo>
                    <a:pt x="13348" y="1912"/>
                    <a:pt x="14802" y="841"/>
                    <a:pt x="14190"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98"/>
            <p:cNvSpPr/>
            <p:nvPr/>
          </p:nvSpPr>
          <p:spPr>
            <a:xfrm>
              <a:off x="3597250" y="2275675"/>
              <a:ext cx="236200" cy="372325"/>
            </a:xfrm>
            <a:custGeom>
              <a:avLst/>
              <a:gdLst/>
              <a:ahLst/>
              <a:cxnLst/>
              <a:rect l="l" t="t" r="r" b="b"/>
              <a:pathLst>
                <a:path w="9448" h="14893" extrusionOk="0">
                  <a:moveTo>
                    <a:pt x="9179" y="0"/>
                  </a:moveTo>
                  <a:cubicBezTo>
                    <a:pt x="8453" y="0"/>
                    <a:pt x="7344" y="345"/>
                    <a:pt x="6732" y="765"/>
                  </a:cubicBezTo>
                  <a:cubicBezTo>
                    <a:pt x="6081" y="1148"/>
                    <a:pt x="5737" y="1760"/>
                    <a:pt x="5202" y="2295"/>
                  </a:cubicBezTo>
                  <a:cubicBezTo>
                    <a:pt x="5049" y="2448"/>
                    <a:pt x="4705" y="2792"/>
                    <a:pt x="4437" y="2907"/>
                  </a:cubicBezTo>
                  <a:cubicBezTo>
                    <a:pt x="4359" y="2933"/>
                    <a:pt x="4279" y="2943"/>
                    <a:pt x="4199" y="2943"/>
                  </a:cubicBezTo>
                  <a:cubicBezTo>
                    <a:pt x="3922" y="2943"/>
                    <a:pt x="3632" y="2822"/>
                    <a:pt x="3366" y="2792"/>
                  </a:cubicBezTo>
                  <a:cubicBezTo>
                    <a:pt x="3277" y="2782"/>
                    <a:pt x="3182" y="2777"/>
                    <a:pt x="3086" y="2777"/>
                  </a:cubicBezTo>
                  <a:cubicBezTo>
                    <a:pt x="2439" y="2777"/>
                    <a:pt x="1703" y="3021"/>
                    <a:pt x="1836" y="3787"/>
                  </a:cubicBezTo>
                  <a:cubicBezTo>
                    <a:pt x="1913" y="4322"/>
                    <a:pt x="2716" y="4705"/>
                    <a:pt x="2601" y="5316"/>
                  </a:cubicBezTo>
                  <a:cubicBezTo>
                    <a:pt x="2562" y="5325"/>
                    <a:pt x="2523" y="5329"/>
                    <a:pt x="2485" y="5329"/>
                  </a:cubicBezTo>
                  <a:cubicBezTo>
                    <a:pt x="2046" y="5329"/>
                    <a:pt x="1700" y="4807"/>
                    <a:pt x="1233" y="4807"/>
                  </a:cubicBezTo>
                  <a:cubicBezTo>
                    <a:pt x="1193" y="4807"/>
                    <a:pt x="1152" y="4811"/>
                    <a:pt x="1109" y="4819"/>
                  </a:cubicBezTo>
                  <a:cubicBezTo>
                    <a:pt x="459" y="4972"/>
                    <a:pt x="1109" y="5584"/>
                    <a:pt x="956" y="6043"/>
                  </a:cubicBezTo>
                  <a:cubicBezTo>
                    <a:pt x="842" y="6349"/>
                    <a:pt x="345" y="6387"/>
                    <a:pt x="268" y="6846"/>
                  </a:cubicBezTo>
                  <a:cubicBezTo>
                    <a:pt x="192" y="7267"/>
                    <a:pt x="383" y="7650"/>
                    <a:pt x="574" y="7955"/>
                  </a:cubicBezTo>
                  <a:cubicBezTo>
                    <a:pt x="842" y="8376"/>
                    <a:pt x="918" y="8682"/>
                    <a:pt x="650" y="9141"/>
                  </a:cubicBezTo>
                  <a:cubicBezTo>
                    <a:pt x="459" y="9562"/>
                    <a:pt x="0" y="9830"/>
                    <a:pt x="153" y="10365"/>
                  </a:cubicBezTo>
                  <a:cubicBezTo>
                    <a:pt x="345" y="10824"/>
                    <a:pt x="803" y="10900"/>
                    <a:pt x="1148" y="11168"/>
                  </a:cubicBezTo>
                  <a:cubicBezTo>
                    <a:pt x="1568" y="11436"/>
                    <a:pt x="1339" y="11857"/>
                    <a:pt x="1224" y="12277"/>
                  </a:cubicBezTo>
                  <a:cubicBezTo>
                    <a:pt x="1109" y="13004"/>
                    <a:pt x="1148" y="13769"/>
                    <a:pt x="1607" y="14304"/>
                  </a:cubicBezTo>
                  <a:cubicBezTo>
                    <a:pt x="1699" y="13996"/>
                    <a:pt x="1942" y="13861"/>
                    <a:pt x="2313" y="13861"/>
                  </a:cubicBezTo>
                  <a:cubicBezTo>
                    <a:pt x="2402" y="13861"/>
                    <a:pt x="2498" y="13869"/>
                    <a:pt x="2601" y="13884"/>
                  </a:cubicBezTo>
                  <a:cubicBezTo>
                    <a:pt x="3289" y="13998"/>
                    <a:pt x="3748" y="14534"/>
                    <a:pt x="4437" y="14610"/>
                  </a:cubicBezTo>
                  <a:cubicBezTo>
                    <a:pt x="4590" y="14649"/>
                    <a:pt x="4705" y="14649"/>
                    <a:pt x="4819" y="14649"/>
                  </a:cubicBezTo>
                  <a:cubicBezTo>
                    <a:pt x="4819" y="14419"/>
                    <a:pt x="4781" y="14151"/>
                    <a:pt x="4666" y="13845"/>
                  </a:cubicBezTo>
                  <a:cubicBezTo>
                    <a:pt x="4513" y="13310"/>
                    <a:pt x="4666" y="13272"/>
                    <a:pt x="4896" y="12813"/>
                  </a:cubicBezTo>
                  <a:cubicBezTo>
                    <a:pt x="5013" y="12579"/>
                    <a:pt x="4996" y="12011"/>
                    <a:pt x="5185" y="12011"/>
                  </a:cubicBezTo>
                  <a:cubicBezTo>
                    <a:pt x="5244" y="12011"/>
                    <a:pt x="5323" y="12065"/>
                    <a:pt x="5431" y="12201"/>
                  </a:cubicBezTo>
                  <a:cubicBezTo>
                    <a:pt x="5775" y="12545"/>
                    <a:pt x="5584" y="13119"/>
                    <a:pt x="5967" y="13425"/>
                  </a:cubicBezTo>
                  <a:cubicBezTo>
                    <a:pt x="6196" y="13654"/>
                    <a:pt x="6579" y="13731"/>
                    <a:pt x="6885" y="13884"/>
                  </a:cubicBezTo>
                  <a:cubicBezTo>
                    <a:pt x="7191" y="14037"/>
                    <a:pt x="7305" y="14190"/>
                    <a:pt x="7496" y="14419"/>
                  </a:cubicBezTo>
                  <a:cubicBezTo>
                    <a:pt x="7720" y="14615"/>
                    <a:pt x="8026" y="14893"/>
                    <a:pt x="8279" y="14893"/>
                  </a:cubicBezTo>
                  <a:cubicBezTo>
                    <a:pt x="8372" y="14893"/>
                    <a:pt x="8457" y="14856"/>
                    <a:pt x="8529" y="14763"/>
                  </a:cubicBezTo>
                  <a:cubicBezTo>
                    <a:pt x="8567" y="14725"/>
                    <a:pt x="8567" y="14687"/>
                    <a:pt x="8606" y="14610"/>
                  </a:cubicBezTo>
                  <a:cubicBezTo>
                    <a:pt x="8759" y="14228"/>
                    <a:pt x="8606" y="13539"/>
                    <a:pt x="8606" y="13080"/>
                  </a:cubicBezTo>
                  <a:cubicBezTo>
                    <a:pt x="8606" y="12583"/>
                    <a:pt x="8567" y="12239"/>
                    <a:pt x="8338" y="11818"/>
                  </a:cubicBezTo>
                  <a:cubicBezTo>
                    <a:pt x="7726" y="10709"/>
                    <a:pt x="6732" y="10786"/>
                    <a:pt x="5699" y="10709"/>
                  </a:cubicBezTo>
                  <a:cubicBezTo>
                    <a:pt x="5469" y="10174"/>
                    <a:pt x="6043" y="10059"/>
                    <a:pt x="6387" y="9906"/>
                  </a:cubicBezTo>
                  <a:cubicBezTo>
                    <a:pt x="6885" y="9638"/>
                    <a:pt x="7344" y="9256"/>
                    <a:pt x="7458" y="8720"/>
                  </a:cubicBezTo>
                  <a:cubicBezTo>
                    <a:pt x="7611" y="8070"/>
                    <a:pt x="7611" y="8070"/>
                    <a:pt x="8300" y="7994"/>
                  </a:cubicBezTo>
                  <a:cubicBezTo>
                    <a:pt x="8835" y="7955"/>
                    <a:pt x="9447" y="7726"/>
                    <a:pt x="9409" y="7076"/>
                  </a:cubicBezTo>
                  <a:cubicBezTo>
                    <a:pt x="9409" y="6579"/>
                    <a:pt x="8950" y="6234"/>
                    <a:pt x="8491" y="6043"/>
                  </a:cubicBezTo>
                  <a:cubicBezTo>
                    <a:pt x="7955" y="5814"/>
                    <a:pt x="7688" y="5852"/>
                    <a:pt x="7611" y="5202"/>
                  </a:cubicBezTo>
                  <a:cubicBezTo>
                    <a:pt x="7535" y="4896"/>
                    <a:pt x="7420" y="4016"/>
                    <a:pt x="7611" y="3710"/>
                  </a:cubicBezTo>
                  <a:cubicBezTo>
                    <a:pt x="7802" y="3442"/>
                    <a:pt x="8185" y="3595"/>
                    <a:pt x="8453" y="3328"/>
                  </a:cubicBezTo>
                  <a:cubicBezTo>
                    <a:pt x="8912" y="2831"/>
                    <a:pt x="8912" y="2180"/>
                    <a:pt x="9065" y="1568"/>
                  </a:cubicBezTo>
                  <a:cubicBezTo>
                    <a:pt x="9179" y="1109"/>
                    <a:pt x="9371" y="459"/>
                    <a:pt x="9179"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98"/>
            <p:cNvSpPr/>
            <p:nvPr/>
          </p:nvSpPr>
          <p:spPr>
            <a:xfrm>
              <a:off x="3594375" y="3407750"/>
              <a:ext cx="705675" cy="350350"/>
            </a:xfrm>
            <a:custGeom>
              <a:avLst/>
              <a:gdLst/>
              <a:ahLst/>
              <a:cxnLst/>
              <a:rect l="l" t="t" r="r" b="b"/>
              <a:pathLst>
                <a:path w="28227" h="14014" extrusionOk="0">
                  <a:moveTo>
                    <a:pt x="14993" y="1"/>
                  </a:moveTo>
                  <a:lnTo>
                    <a:pt x="14993" y="1"/>
                  </a:lnTo>
                  <a:cubicBezTo>
                    <a:pt x="15108" y="192"/>
                    <a:pt x="15222" y="345"/>
                    <a:pt x="15337" y="536"/>
                  </a:cubicBezTo>
                  <a:cubicBezTo>
                    <a:pt x="15528" y="842"/>
                    <a:pt x="15720" y="1224"/>
                    <a:pt x="15987" y="1492"/>
                  </a:cubicBezTo>
                  <a:cubicBezTo>
                    <a:pt x="16179" y="1683"/>
                    <a:pt x="16332" y="1683"/>
                    <a:pt x="16332" y="1951"/>
                  </a:cubicBezTo>
                  <a:cubicBezTo>
                    <a:pt x="16370" y="2563"/>
                    <a:pt x="15261" y="2678"/>
                    <a:pt x="14916" y="3022"/>
                  </a:cubicBezTo>
                  <a:cubicBezTo>
                    <a:pt x="14725" y="3252"/>
                    <a:pt x="14725" y="3519"/>
                    <a:pt x="14534" y="3749"/>
                  </a:cubicBezTo>
                  <a:cubicBezTo>
                    <a:pt x="14343" y="4093"/>
                    <a:pt x="14152" y="4093"/>
                    <a:pt x="13769" y="4208"/>
                  </a:cubicBezTo>
                  <a:cubicBezTo>
                    <a:pt x="13578" y="4284"/>
                    <a:pt x="13004" y="4437"/>
                    <a:pt x="12889" y="4667"/>
                  </a:cubicBezTo>
                  <a:cubicBezTo>
                    <a:pt x="12736" y="4896"/>
                    <a:pt x="13004" y="5393"/>
                    <a:pt x="13081" y="5661"/>
                  </a:cubicBezTo>
                  <a:cubicBezTo>
                    <a:pt x="13195" y="5929"/>
                    <a:pt x="13310" y="6196"/>
                    <a:pt x="13310" y="6502"/>
                  </a:cubicBezTo>
                  <a:cubicBezTo>
                    <a:pt x="13348" y="6847"/>
                    <a:pt x="13234" y="6961"/>
                    <a:pt x="13157" y="7229"/>
                  </a:cubicBezTo>
                  <a:cubicBezTo>
                    <a:pt x="13121" y="7559"/>
                    <a:pt x="13294" y="7958"/>
                    <a:pt x="12907" y="7958"/>
                  </a:cubicBezTo>
                  <a:cubicBezTo>
                    <a:pt x="12889" y="7958"/>
                    <a:pt x="12871" y="7957"/>
                    <a:pt x="12851" y="7956"/>
                  </a:cubicBezTo>
                  <a:cubicBezTo>
                    <a:pt x="12583" y="7956"/>
                    <a:pt x="12354" y="7612"/>
                    <a:pt x="12201" y="7459"/>
                  </a:cubicBezTo>
                  <a:cubicBezTo>
                    <a:pt x="11704" y="7038"/>
                    <a:pt x="11168" y="7229"/>
                    <a:pt x="10671" y="6923"/>
                  </a:cubicBezTo>
                  <a:cubicBezTo>
                    <a:pt x="10471" y="6812"/>
                    <a:pt x="10400" y="6752"/>
                    <a:pt x="10285" y="6752"/>
                  </a:cubicBezTo>
                  <a:cubicBezTo>
                    <a:pt x="10203" y="6752"/>
                    <a:pt x="10098" y="6783"/>
                    <a:pt x="9906" y="6847"/>
                  </a:cubicBezTo>
                  <a:cubicBezTo>
                    <a:pt x="9524" y="6923"/>
                    <a:pt x="9218" y="7000"/>
                    <a:pt x="8835" y="7000"/>
                  </a:cubicBezTo>
                  <a:cubicBezTo>
                    <a:pt x="8070" y="7038"/>
                    <a:pt x="7535" y="7344"/>
                    <a:pt x="6770" y="7459"/>
                  </a:cubicBezTo>
                  <a:cubicBezTo>
                    <a:pt x="6495" y="7507"/>
                    <a:pt x="6219" y="7549"/>
                    <a:pt x="5950" y="7549"/>
                  </a:cubicBezTo>
                  <a:cubicBezTo>
                    <a:pt x="5583" y="7549"/>
                    <a:pt x="5227" y="7472"/>
                    <a:pt x="4896" y="7229"/>
                  </a:cubicBezTo>
                  <a:cubicBezTo>
                    <a:pt x="4594" y="7009"/>
                    <a:pt x="4311" y="6651"/>
                    <a:pt x="4006" y="6651"/>
                  </a:cubicBezTo>
                  <a:cubicBezTo>
                    <a:pt x="3886" y="6651"/>
                    <a:pt x="3763" y="6707"/>
                    <a:pt x="3634" y="6847"/>
                  </a:cubicBezTo>
                  <a:cubicBezTo>
                    <a:pt x="3350" y="7202"/>
                    <a:pt x="3066" y="7853"/>
                    <a:pt x="2537" y="7853"/>
                  </a:cubicBezTo>
                  <a:cubicBezTo>
                    <a:pt x="2496" y="7853"/>
                    <a:pt x="2454" y="7849"/>
                    <a:pt x="2410" y="7841"/>
                  </a:cubicBezTo>
                  <a:cubicBezTo>
                    <a:pt x="1798" y="7726"/>
                    <a:pt x="1722" y="6732"/>
                    <a:pt x="957" y="6579"/>
                  </a:cubicBezTo>
                  <a:lnTo>
                    <a:pt x="651" y="6579"/>
                  </a:lnTo>
                  <a:cubicBezTo>
                    <a:pt x="765" y="6808"/>
                    <a:pt x="765" y="7076"/>
                    <a:pt x="651" y="7420"/>
                  </a:cubicBezTo>
                  <a:cubicBezTo>
                    <a:pt x="498" y="7765"/>
                    <a:pt x="192" y="8071"/>
                    <a:pt x="115" y="8376"/>
                  </a:cubicBezTo>
                  <a:cubicBezTo>
                    <a:pt x="1" y="8797"/>
                    <a:pt x="498" y="8950"/>
                    <a:pt x="842" y="9065"/>
                  </a:cubicBezTo>
                  <a:cubicBezTo>
                    <a:pt x="1186" y="9180"/>
                    <a:pt x="1377" y="9294"/>
                    <a:pt x="1530" y="9600"/>
                  </a:cubicBezTo>
                  <a:cubicBezTo>
                    <a:pt x="1693" y="9861"/>
                    <a:pt x="1745" y="10122"/>
                    <a:pt x="2018" y="10122"/>
                  </a:cubicBezTo>
                  <a:cubicBezTo>
                    <a:pt x="2065" y="10122"/>
                    <a:pt x="2119" y="10114"/>
                    <a:pt x="2181" y="10098"/>
                  </a:cubicBezTo>
                  <a:cubicBezTo>
                    <a:pt x="2434" y="10069"/>
                    <a:pt x="2646" y="9834"/>
                    <a:pt x="2878" y="9834"/>
                  </a:cubicBezTo>
                  <a:cubicBezTo>
                    <a:pt x="2961" y="9834"/>
                    <a:pt x="3046" y="9864"/>
                    <a:pt x="3137" y="9945"/>
                  </a:cubicBezTo>
                  <a:cubicBezTo>
                    <a:pt x="3213" y="10059"/>
                    <a:pt x="3251" y="10098"/>
                    <a:pt x="3251" y="10212"/>
                  </a:cubicBezTo>
                  <a:cubicBezTo>
                    <a:pt x="3557" y="10289"/>
                    <a:pt x="3825" y="10480"/>
                    <a:pt x="4055" y="10633"/>
                  </a:cubicBezTo>
                  <a:cubicBezTo>
                    <a:pt x="4291" y="10795"/>
                    <a:pt x="4492" y="10866"/>
                    <a:pt x="4678" y="10866"/>
                  </a:cubicBezTo>
                  <a:cubicBezTo>
                    <a:pt x="4973" y="10866"/>
                    <a:pt x="5226" y="10686"/>
                    <a:pt x="5508" y="10404"/>
                  </a:cubicBezTo>
                  <a:cubicBezTo>
                    <a:pt x="5716" y="10212"/>
                    <a:pt x="5944" y="10154"/>
                    <a:pt x="6183" y="10154"/>
                  </a:cubicBezTo>
                  <a:cubicBezTo>
                    <a:pt x="6517" y="10154"/>
                    <a:pt x="6873" y="10267"/>
                    <a:pt x="7229" y="10289"/>
                  </a:cubicBezTo>
                  <a:cubicBezTo>
                    <a:pt x="7258" y="10290"/>
                    <a:pt x="7286" y="10291"/>
                    <a:pt x="7314" y="10291"/>
                  </a:cubicBezTo>
                  <a:cubicBezTo>
                    <a:pt x="7978" y="10291"/>
                    <a:pt x="8249" y="9864"/>
                    <a:pt x="8874" y="9753"/>
                  </a:cubicBezTo>
                  <a:cubicBezTo>
                    <a:pt x="8935" y="9740"/>
                    <a:pt x="8991" y="9733"/>
                    <a:pt x="9043" y="9733"/>
                  </a:cubicBezTo>
                  <a:cubicBezTo>
                    <a:pt x="9578" y="9733"/>
                    <a:pt x="9672" y="10406"/>
                    <a:pt x="10021" y="10824"/>
                  </a:cubicBezTo>
                  <a:cubicBezTo>
                    <a:pt x="10442" y="11398"/>
                    <a:pt x="11015" y="11742"/>
                    <a:pt x="11704" y="11895"/>
                  </a:cubicBezTo>
                  <a:cubicBezTo>
                    <a:pt x="12125" y="11972"/>
                    <a:pt x="12622" y="12010"/>
                    <a:pt x="13004" y="12201"/>
                  </a:cubicBezTo>
                  <a:cubicBezTo>
                    <a:pt x="13272" y="12354"/>
                    <a:pt x="13463" y="12584"/>
                    <a:pt x="13769" y="12660"/>
                  </a:cubicBezTo>
                  <a:cubicBezTo>
                    <a:pt x="14037" y="12775"/>
                    <a:pt x="15490" y="12698"/>
                    <a:pt x="15528" y="13042"/>
                  </a:cubicBezTo>
                  <a:cubicBezTo>
                    <a:pt x="15605" y="13272"/>
                    <a:pt x="15375" y="13387"/>
                    <a:pt x="15108" y="13501"/>
                  </a:cubicBezTo>
                  <a:cubicBezTo>
                    <a:pt x="15643" y="13616"/>
                    <a:pt x="16140" y="13769"/>
                    <a:pt x="16714" y="13922"/>
                  </a:cubicBezTo>
                  <a:cubicBezTo>
                    <a:pt x="16953" y="13986"/>
                    <a:pt x="17182" y="14013"/>
                    <a:pt x="17405" y="14013"/>
                  </a:cubicBezTo>
                  <a:cubicBezTo>
                    <a:pt x="18251" y="14013"/>
                    <a:pt x="19003" y="13621"/>
                    <a:pt x="19850" y="13348"/>
                  </a:cubicBezTo>
                  <a:cubicBezTo>
                    <a:pt x="21189" y="12966"/>
                    <a:pt x="22795" y="12851"/>
                    <a:pt x="24057" y="12086"/>
                  </a:cubicBezTo>
                  <a:cubicBezTo>
                    <a:pt x="24325" y="11933"/>
                    <a:pt x="25128" y="11627"/>
                    <a:pt x="25434" y="11398"/>
                  </a:cubicBezTo>
                  <a:cubicBezTo>
                    <a:pt x="25511" y="11360"/>
                    <a:pt x="25549" y="11321"/>
                    <a:pt x="25549" y="11283"/>
                  </a:cubicBezTo>
                  <a:cubicBezTo>
                    <a:pt x="25817" y="10709"/>
                    <a:pt x="25090" y="9945"/>
                    <a:pt x="25625" y="9256"/>
                  </a:cubicBezTo>
                  <a:cubicBezTo>
                    <a:pt x="25931" y="8912"/>
                    <a:pt x="26696" y="8797"/>
                    <a:pt x="26658" y="8185"/>
                  </a:cubicBezTo>
                  <a:cubicBezTo>
                    <a:pt x="26658" y="7650"/>
                    <a:pt x="25970" y="7688"/>
                    <a:pt x="26123" y="7076"/>
                  </a:cubicBezTo>
                  <a:cubicBezTo>
                    <a:pt x="26157" y="7071"/>
                    <a:pt x="26192" y="7069"/>
                    <a:pt x="26226" y="7069"/>
                  </a:cubicBezTo>
                  <a:cubicBezTo>
                    <a:pt x="26577" y="7069"/>
                    <a:pt x="26955" y="7294"/>
                    <a:pt x="27308" y="7294"/>
                  </a:cubicBezTo>
                  <a:cubicBezTo>
                    <a:pt x="27468" y="7294"/>
                    <a:pt x="27622" y="7248"/>
                    <a:pt x="27767" y="7114"/>
                  </a:cubicBezTo>
                  <a:cubicBezTo>
                    <a:pt x="28226" y="6694"/>
                    <a:pt x="27920" y="5814"/>
                    <a:pt x="27844" y="5317"/>
                  </a:cubicBezTo>
                  <a:cubicBezTo>
                    <a:pt x="27805" y="5279"/>
                    <a:pt x="27805" y="5240"/>
                    <a:pt x="27805" y="5202"/>
                  </a:cubicBezTo>
                  <a:cubicBezTo>
                    <a:pt x="27691" y="4322"/>
                    <a:pt x="27844" y="3404"/>
                    <a:pt x="27844" y="2525"/>
                  </a:cubicBezTo>
                  <a:cubicBezTo>
                    <a:pt x="27844" y="2334"/>
                    <a:pt x="27844" y="2142"/>
                    <a:pt x="27844" y="1951"/>
                  </a:cubicBezTo>
                  <a:cubicBezTo>
                    <a:pt x="26849" y="1798"/>
                    <a:pt x="25970" y="1454"/>
                    <a:pt x="24937" y="1454"/>
                  </a:cubicBezTo>
                  <a:cubicBezTo>
                    <a:pt x="24650" y="1454"/>
                    <a:pt x="24344" y="1473"/>
                    <a:pt x="24043" y="1473"/>
                  </a:cubicBezTo>
                  <a:cubicBezTo>
                    <a:pt x="23742" y="1473"/>
                    <a:pt x="23445" y="1454"/>
                    <a:pt x="23178" y="1377"/>
                  </a:cubicBezTo>
                  <a:cubicBezTo>
                    <a:pt x="22604" y="1263"/>
                    <a:pt x="22107" y="880"/>
                    <a:pt x="21533" y="766"/>
                  </a:cubicBezTo>
                  <a:cubicBezTo>
                    <a:pt x="21392" y="737"/>
                    <a:pt x="21086" y="647"/>
                    <a:pt x="20858" y="647"/>
                  </a:cubicBezTo>
                  <a:cubicBezTo>
                    <a:pt x="20776" y="647"/>
                    <a:pt x="20704" y="659"/>
                    <a:pt x="20653" y="689"/>
                  </a:cubicBezTo>
                  <a:cubicBezTo>
                    <a:pt x="20462" y="766"/>
                    <a:pt x="20539" y="995"/>
                    <a:pt x="20386" y="1186"/>
                  </a:cubicBezTo>
                  <a:cubicBezTo>
                    <a:pt x="20080" y="1454"/>
                    <a:pt x="19735" y="2028"/>
                    <a:pt x="19429" y="2257"/>
                  </a:cubicBezTo>
                  <a:cubicBezTo>
                    <a:pt x="19231" y="2393"/>
                    <a:pt x="18980" y="2449"/>
                    <a:pt x="18710" y="2449"/>
                  </a:cubicBezTo>
                  <a:cubicBezTo>
                    <a:pt x="17992" y="2449"/>
                    <a:pt x="17131" y="2055"/>
                    <a:pt x="16714" y="1722"/>
                  </a:cubicBezTo>
                  <a:cubicBezTo>
                    <a:pt x="16026" y="1186"/>
                    <a:pt x="15758" y="268"/>
                    <a:pt x="14993"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98"/>
            <p:cNvSpPr/>
            <p:nvPr/>
          </p:nvSpPr>
          <p:spPr>
            <a:xfrm>
              <a:off x="3421325" y="4151425"/>
              <a:ext cx="117625" cy="217950"/>
            </a:xfrm>
            <a:custGeom>
              <a:avLst/>
              <a:gdLst/>
              <a:ahLst/>
              <a:cxnLst/>
              <a:rect l="l" t="t" r="r" b="b"/>
              <a:pathLst>
                <a:path w="4705" h="8718" extrusionOk="0">
                  <a:moveTo>
                    <a:pt x="3714" y="1"/>
                  </a:moveTo>
                  <a:cubicBezTo>
                    <a:pt x="3221" y="1"/>
                    <a:pt x="3534" y="1202"/>
                    <a:pt x="3404" y="1462"/>
                  </a:cubicBezTo>
                  <a:cubicBezTo>
                    <a:pt x="3192" y="1653"/>
                    <a:pt x="2945" y="1703"/>
                    <a:pt x="2708" y="1703"/>
                  </a:cubicBezTo>
                  <a:cubicBezTo>
                    <a:pt x="2517" y="1703"/>
                    <a:pt x="2334" y="1671"/>
                    <a:pt x="2180" y="1654"/>
                  </a:cubicBezTo>
                  <a:cubicBezTo>
                    <a:pt x="2064" y="1641"/>
                    <a:pt x="1967" y="1634"/>
                    <a:pt x="1884" y="1634"/>
                  </a:cubicBezTo>
                  <a:cubicBezTo>
                    <a:pt x="1476" y="1634"/>
                    <a:pt x="1401" y="1788"/>
                    <a:pt x="956" y="2074"/>
                  </a:cubicBezTo>
                  <a:cubicBezTo>
                    <a:pt x="535" y="2380"/>
                    <a:pt x="77" y="2189"/>
                    <a:pt x="191" y="2877"/>
                  </a:cubicBezTo>
                  <a:cubicBezTo>
                    <a:pt x="230" y="3107"/>
                    <a:pt x="497" y="3413"/>
                    <a:pt x="421" y="3681"/>
                  </a:cubicBezTo>
                  <a:cubicBezTo>
                    <a:pt x="383" y="3910"/>
                    <a:pt x="38" y="3910"/>
                    <a:pt x="0" y="4216"/>
                  </a:cubicBezTo>
                  <a:cubicBezTo>
                    <a:pt x="0" y="4637"/>
                    <a:pt x="535" y="4599"/>
                    <a:pt x="612" y="5019"/>
                  </a:cubicBezTo>
                  <a:cubicBezTo>
                    <a:pt x="650" y="5325"/>
                    <a:pt x="344" y="5631"/>
                    <a:pt x="306" y="5975"/>
                  </a:cubicBezTo>
                  <a:cubicBezTo>
                    <a:pt x="268" y="6167"/>
                    <a:pt x="268" y="6434"/>
                    <a:pt x="383" y="6549"/>
                  </a:cubicBezTo>
                  <a:cubicBezTo>
                    <a:pt x="574" y="6740"/>
                    <a:pt x="880" y="6587"/>
                    <a:pt x="1033" y="6779"/>
                  </a:cubicBezTo>
                  <a:cubicBezTo>
                    <a:pt x="1109" y="6932"/>
                    <a:pt x="956" y="7238"/>
                    <a:pt x="994" y="7390"/>
                  </a:cubicBezTo>
                  <a:cubicBezTo>
                    <a:pt x="1033" y="7620"/>
                    <a:pt x="1071" y="7620"/>
                    <a:pt x="1186" y="7773"/>
                  </a:cubicBezTo>
                  <a:cubicBezTo>
                    <a:pt x="1339" y="8002"/>
                    <a:pt x="1645" y="8461"/>
                    <a:pt x="1874" y="8614"/>
                  </a:cubicBezTo>
                  <a:cubicBezTo>
                    <a:pt x="2010" y="8687"/>
                    <a:pt x="2103" y="8718"/>
                    <a:pt x="2169" y="8718"/>
                  </a:cubicBezTo>
                  <a:cubicBezTo>
                    <a:pt x="2347" y="8718"/>
                    <a:pt x="2337" y="8503"/>
                    <a:pt x="2448" y="8308"/>
                  </a:cubicBezTo>
                  <a:cubicBezTo>
                    <a:pt x="2754" y="7696"/>
                    <a:pt x="2945" y="7199"/>
                    <a:pt x="3213" y="6473"/>
                  </a:cubicBezTo>
                  <a:cubicBezTo>
                    <a:pt x="3480" y="5631"/>
                    <a:pt x="4207" y="4981"/>
                    <a:pt x="4322" y="4140"/>
                  </a:cubicBezTo>
                  <a:cubicBezTo>
                    <a:pt x="4437" y="3413"/>
                    <a:pt x="4054" y="2648"/>
                    <a:pt x="4207" y="1960"/>
                  </a:cubicBezTo>
                  <a:cubicBezTo>
                    <a:pt x="4322" y="1501"/>
                    <a:pt x="4704" y="468"/>
                    <a:pt x="4054" y="124"/>
                  </a:cubicBezTo>
                  <a:cubicBezTo>
                    <a:pt x="3911" y="38"/>
                    <a:pt x="3800" y="1"/>
                    <a:pt x="3714"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98"/>
            <p:cNvSpPr/>
            <p:nvPr/>
          </p:nvSpPr>
          <p:spPr>
            <a:xfrm>
              <a:off x="3327600" y="4384000"/>
              <a:ext cx="197000" cy="288175"/>
            </a:xfrm>
            <a:custGeom>
              <a:avLst/>
              <a:gdLst/>
              <a:ahLst/>
              <a:cxnLst/>
              <a:rect l="l" t="t" r="r" b="b"/>
              <a:pathLst>
                <a:path w="7880" h="11527" extrusionOk="0">
                  <a:moveTo>
                    <a:pt x="6323" y="0"/>
                  </a:moveTo>
                  <a:cubicBezTo>
                    <a:pt x="5915" y="0"/>
                    <a:pt x="5526" y="269"/>
                    <a:pt x="5241" y="459"/>
                  </a:cubicBezTo>
                  <a:cubicBezTo>
                    <a:pt x="4552" y="879"/>
                    <a:pt x="3711" y="1377"/>
                    <a:pt x="2946" y="1491"/>
                  </a:cubicBezTo>
                  <a:cubicBezTo>
                    <a:pt x="2793" y="1511"/>
                    <a:pt x="2592" y="1520"/>
                    <a:pt x="2391" y="1520"/>
                  </a:cubicBezTo>
                  <a:cubicBezTo>
                    <a:pt x="2191" y="1520"/>
                    <a:pt x="1990" y="1511"/>
                    <a:pt x="1837" y="1491"/>
                  </a:cubicBezTo>
                  <a:cubicBezTo>
                    <a:pt x="1799" y="1032"/>
                    <a:pt x="2143" y="688"/>
                    <a:pt x="2066" y="268"/>
                  </a:cubicBezTo>
                  <a:cubicBezTo>
                    <a:pt x="2143" y="191"/>
                    <a:pt x="2257" y="191"/>
                    <a:pt x="2181" y="38"/>
                  </a:cubicBezTo>
                  <a:cubicBezTo>
                    <a:pt x="2144" y="33"/>
                    <a:pt x="2108" y="30"/>
                    <a:pt x="2074" y="30"/>
                  </a:cubicBezTo>
                  <a:cubicBezTo>
                    <a:pt x="1614" y="30"/>
                    <a:pt x="1408" y="485"/>
                    <a:pt x="1301" y="841"/>
                  </a:cubicBezTo>
                  <a:cubicBezTo>
                    <a:pt x="1225" y="1262"/>
                    <a:pt x="842" y="1797"/>
                    <a:pt x="842" y="2180"/>
                  </a:cubicBezTo>
                  <a:cubicBezTo>
                    <a:pt x="804" y="2868"/>
                    <a:pt x="1340" y="2639"/>
                    <a:pt x="1684" y="2983"/>
                  </a:cubicBezTo>
                  <a:cubicBezTo>
                    <a:pt x="1990" y="3327"/>
                    <a:pt x="1799" y="4245"/>
                    <a:pt x="1799" y="4666"/>
                  </a:cubicBezTo>
                  <a:cubicBezTo>
                    <a:pt x="1799" y="5087"/>
                    <a:pt x="1760" y="5584"/>
                    <a:pt x="1837" y="6004"/>
                  </a:cubicBezTo>
                  <a:cubicBezTo>
                    <a:pt x="1951" y="6693"/>
                    <a:pt x="1951" y="6961"/>
                    <a:pt x="1607" y="7649"/>
                  </a:cubicBezTo>
                  <a:cubicBezTo>
                    <a:pt x="1378" y="8108"/>
                    <a:pt x="1072" y="8452"/>
                    <a:pt x="881" y="8911"/>
                  </a:cubicBezTo>
                  <a:cubicBezTo>
                    <a:pt x="766" y="9179"/>
                    <a:pt x="804" y="9332"/>
                    <a:pt x="766" y="9600"/>
                  </a:cubicBezTo>
                  <a:cubicBezTo>
                    <a:pt x="651" y="9906"/>
                    <a:pt x="460" y="9829"/>
                    <a:pt x="345" y="10059"/>
                  </a:cubicBezTo>
                  <a:cubicBezTo>
                    <a:pt x="1" y="10632"/>
                    <a:pt x="422" y="10900"/>
                    <a:pt x="842" y="10938"/>
                  </a:cubicBezTo>
                  <a:cubicBezTo>
                    <a:pt x="1469" y="11043"/>
                    <a:pt x="1779" y="11527"/>
                    <a:pt x="2377" y="11527"/>
                  </a:cubicBezTo>
                  <a:cubicBezTo>
                    <a:pt x="2436" y="11527"/>
                    <a:pt x="2498" y="11522"/>
                    <a:pt x="2563" y="11512"/>
                  </a:cubicBezTo>
                  <a:cubicBezTo>
                    <a:pt x="2831" y="11474"/>
                    <a:pt x="3290" y="11321"/>
                    <a:pt x="3520" y="11168"/>
                  </a:cubicBezTo>
                  <a:cubicBezTo>
                    <a:pt x="3787" y="10976"/>
                    <a:pt x="3787" y="10670"/>
                    <a:pt x="3979" y="10441"/>
                  </a:cubicBezTo>
                  <a:cubicBezTo>
                    <a:pt x="4090" y="10309"/>
                    <a:pt x="4212" y="10258"/>
                    <a:pt x="4340" y="10258"/>
                  </a:cubicBezTo>
                  <a:cubicBezTo>
                    <a:pt x="4697" y="10258"/>
                    <a:pt x="5104" y="10655"/>
                    <a:pt x="5470" y="10823"/>
                  </a:cubicBezTo>
                  <a:cubicBezTo>
                    <a:pt x="5627" y="10890"/>
                    <a:pt x="5767" y="10920"/>
                    <a:pt x="5888" y="10920"/>
                  </a:cubicBezTo>
                  <a:cubicBezTo>
                    <a:pt x="6328" y="10920"/>
                    <a:pt x="6533" y="10521"/>
                    <a:pt x="6503" y="9982"/>
                  </a:cubicBezTo>
                  <a:cubicBezTo>
                    <a:pt x="6503" y="9638"/>
                    <a:pt x="6465" y="9217"/>
                    <a:pt x="6541" y="8873"/>
                  </a:cubicBezTo>
                  <a:cubicBezTo>
                    <a:pt x="6694" y="8414"/>
                    <a:pt x="7000" y="8031"/>
                    <a:pt x="7229" y="7611"/>
                  </a:cubicBezTo>
                  <a:cubicBezTo>
                    <a:pt x="7497" y="6999"/>
                    <a:pt x="7421" y="6349"/>
                    <a:pt x="7344" y="5698"/>
                  </a:cubicBezTo>
                  <a:cubicBezTo>
                    <a:pt x="7268" y="5392"/>
                    <a:pt x="7268" y="5125"/>
                    <a:pt x="7344" y="4857"/>
                  </a:cubicBezTo>
                  <a:cubicBezTo>
                    <a:pt x="7459" y="4551"/>
                    <a:pt x="7727" y="4322"/>
                    <a:pt x="7803" y="4016"/>
                  </a:cubicBezTo>
                  <a:cubicBezTo>
                    <a:pt x="7880" y="3518"/>
                    <a:pt x="7727" y="2792"/>
                    <a:pt x="7612" y="2295"/>
                  </a:cubicBezTo>
                  <a:cubicBezTo>
                    <a:pt x="7535" y="1912"/>
                    <a:pt x="7382" y="1836"/>
                    <a:pt x="7153" y="1530"/>
                  </a:cubicBezTo>
                  <a:cubicBezTo>
                    <a:pt x="6885" y="1224"/>
                    <a:pt x="6885" y="1147"/>
                    <a:pt x="6885" y="688"/>
                  </a:cubicBezTo>
                  <a:cubicBezTo>
                    <a:pt x="6885" y="306"/>
                    <a:pt x="6923" y="191"/>
                    <a:pt x="6579" y="38"/>
                  </a:cubicBezTo>
                  <a:cubicBezTo>
                    <a:pt x="6494" y="12"/>
                    <a:pt x="6408" y="0"/>
                    <a:pt x="6323"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98"/>
            <p:cNvSpPr/>
            <p:nvPr/>
          </p:nvSpPr>
          <p:spPr>
            <a:xfrm>
              <a:off x="3289375" y="3651075"/>
              <a:ext cx="1160775" cy="1204150"/>
            </a:xfrm>
            <a:custGeom>
              <a:avLst/>
              <a:gdLst/>
              <a:ahLst/>
              <a:cxnLst/>
              <a:rect l="l" t="t" r="r" b="b"/>
              <a:pathLst>
                <a:path w="46431" h="48166" extrusionOk="0">
                  <a:moveTo>
                    <a:pt x="21243" y="0"/>
                  </a:moveTo>
                  <a:cubicBezTo>
                    <a:pt x="21191" y="0"/>
                    <a:pt x="21135" y="7"/>
                    <a:pt x="21074" y="20"/>
                  </a:cubicBezTo>
                  <a:cubicBezTo>
                    <a:pt x="20449" y="131"/>
                    <a:pt x="20178" y="558"/>
                    <a:pt x="19480" y="558"/>
                  </a:cubicBezTo>
                  <a:cubicBezTo>
                    <a:pt x="19451" y="558"/>
                    <a:pt x="19421" y="557"/>
                    <a:pt x="19391" y="556"/>
                  </a:cubicBezTo>
                  <a:cubicBezTo>
                    <a:pt x="19057" y="534"/>
                    <a:pt x="18710" y="421"/>
                    <a:pt x="18380" y="421"/>
                  </a:cubicBezTo>
                  <a:cubicBezTo>
                    <a:pt x="18144" y="421"/>
                    <a:pt x="17916" y="479"/>
                    <a:pt x="17708" y="671"/>
                  </a:cubicBezTo>
                  <a:cubicBezTo>
                    <a:pt x="17426" y="953"/>
                    <a:pt x="17173" y="1133"/>
                    <a:pt x="16878" y="1133"/>
                  </a:cubicBezTo>
                  <a:cubicBezTo>
                    <a:pt x="16692" y="1133"/>
                    <a:pt x="16491" y="1062"/>
                    <a:pt x="16255" y="900"/>
                  </a:cubicBezTo>
                  <a:cubicBezTo>
                    <a:pt x="16025" y="747"/>
                    <a:pt x="15757" y="556"/>
                    <a:pt x="15451" y="479"/>
                  </a:cubicBezTo>
                  <a:lnTo>
                    <a:pt x="15451" y="479"/>
                  </a:lnTo>
                  <a:cubicBezTo>
                    <a:pt x="15528" y="709"/>
                    <a:pt x="15451" y="938"/>
                    <a:pt x="15413" y="1168"/>
                  </a:cubicBezTo>
                  <a:cubicBezTo>
                    <a:pt x="15337" y="1550"/>
                    <a:pt x="15757" y="2047"/>
                    <a:pt x="15375" y="2277"/>
                  </a:cubicBezTo>
                  <a:cubicBezTo>
                    <a:pt x="15292" y="2322"/>
                    <a:pt x="15211" y="2341"/>
                    <a:pt x="15131" y="2341"/>
                  </a:cubicBezTo>
                  <a:cubicBezTo>
                    <a:pt x="14804" y="2341"/>
                    <a:pt x="14497" y="2032"/>
                    <a:pt x="14189" y="1971"/>
                  </a:cubicBezTo>
                  <a:lnTo>
                    <a:pt x="14189" y="1971"/>
                  </a:lnTo>
                  <a:cubicBezTo>
                    <a:pt x="13845" y="2430"/>
                    <a:pt x="14304" y="3195"/>
                    <a:pt x="14151" y="3692"/>
                  </a:cubicBezTo>
                  <a:cubicBezTo>
                    <a:pt x="14099" y="3849"/>
                    <a:pt x="13974" y="3953"/>
                    <a:pt x="13827" y="3953"/>
                  </a:cubicBezTo>
                  <a:cubicBezTo>
                    <a:pt x="13760" y="3953"/>
                    <a:pt x="13688" y="3931"/>
                    <a:pt x="13616" y="3883"/>
                  </a:cubicBezTo>
                  <a:cubicBezTo>
                    <a:pt x="13348" y="3730"/>
                    <a:pt x="13463" y="3386"/>
                    <a:pt x="13195" y="3195"/>
                  </a:cubicBezTo>
                  <a:cubicBezTo>
                    <a:pt x="13103" y="3136"/>
                    <a:pt x="13035" y="3113"/>
                    <a:pt x="12982" y="3113"/>
                  </a:cubicBezTo>
                  <a:cubicBezTo>
                    <a:pt x="12793" y="3113"/>
                    <a:pt x="12801" y="3419"/>
                    <a:pt x="12621" y="3539"/>
                  </a:cubicBezTo>
                  <a:cubicBezTo>
                    <a:pt x="12550" y="3590"/>
                    <a:pt x="12474" y="3611"/>
                    <a:pt x="12397" y="3611"/>
                  </a:cubicBezTo>
                  <a:cubicBezTo>
                    <a:pt x="12184" y="3611"/>
                    <a:pt x="11969" y="3450"/>
                    <a:pt x="11856" y="3309"/>
                  </a:cubicBezTo>
                  <a:cubicBezTo>
                    <a:pt x="11712" y="3136"/>
                    <a:pt x="11546" y="2244"/>
                    <a:pt x="11309" y="2244"/>
                  </a:cubicBezTo>
                  <a:cubicBezTo>
                    <a:pt x="11232" y="2244"/>
                    <a:pt x="11147" y="2339"/>
                    <a:pt x="11053" y="2583"/>
                  </a:cubicBezTo>
                  <a:cubicBezTo>
                    <a:pt x="10938" y="2851"/>
                    <a:pt x="10977" y="3195"/>
                    <a:pt x="10747" y="3424"/>
                  </a:cubicBezTo>
                  <a:cubicBezTo>
                    <a:pt x="10441" y="3692"/>
                    <a:pt x="10212" y="3615"/>
                    <a:pt x="10059" y="4036"/>
                  </a:cubicBezTo>
                  <a:cubicBezTo>
                    <a:pt x="9906" y="4342"/>
                    <a:pt x="9791" y="4610"/>
                    <a:pt x="9753" y="4954"/>
                  </a:cubicBezTo>
                  <a:cubicBezTo>
                    <a:pt x="9753" y="5069"/>
                    <a:pt x="9829" y="5337"/>
                    <a:pt x="9715" y="5490"/>
                  </a:cubicBezTo>
                  <a:cubicBezTo>
                    <a:pt x="9635" y="5582"/>
                    <a:pt x="9542" y="5620"/>
                    <a:pt x="9446" y="5620"/>
                  </a:cubicBezTo>
                  <a:cubicBezTo>
                    <a:pt x="9265" y="5620"/>
                    <a:pt x="9075" y="5486"/>
                    <a:pt x="8950" y="5337"/>
                  </a:cubicBezTo>
                  <a:cubicBezTo>
                    <a:pt x="8644" y="4954"/>
                    <a:pt x="8529" y="4533"/>
                    <a:pt x="8414" y="4113"/>
                  </a:cubicBezTo>
                  <a:cubicBezTo>
                    <a:pt x="8299" y="3768"/>
                    <a:pt x="7955" y="3654"/>
                    <a:pt x="7841" y="3309"/>
                  </a:cubicBezTo>
                  <a:cubicBezTo>
                    <a:pt x="7726" y="2965"/>
                    <a:pt x="7994" y="2583"/>
                    <a:pt x="7879" y="2277"/>
                  </a:cubicBezTo>
                  <a:cubicBezTo>
                    <a:pt x="7824" y="2154"/>
                    <a:pt x="7745" y="2109"/>
                    <a:pt x="7654" y="2109"/>
                  </a:cubicBezTo>
                  <a:cubicBezTo>
                    <a:pt x="7490" y="2109"/>
                    <a:pt x="7286" y="2255"/>
                    <a:pt x="7114" y="2353"/>
                  </a:cubicBezTo>
                  <a:cubicBezTo>
                    <a:pt x="6425" y="2736"/>
                    <a:pt x="6349" y="3080"/>
                    <a:pt x="6005" y="3730"/>
                  </a:cubicBezTo>
                  <a:cubicBezTo>
                    <a:pt x="5754" y="4175"/>
                    <a:pt x="5443" y="4317"/>
                    <a:pt x="5042" y="4317"/>
                  </a:cubicBezTo>
                  <a:cubicBezTo>
                    <a:pt x="4892" y="4317"/>
                    <a:pt x="4729" y="4297"/>
                    <a:pt x="4551" y="4266"/>
                  </a:cubicBezTo>
                  <a:cubicBezTo>
                    <a:pt x="4227" y="4212"/>
                    <a:pt x="3902" y="4157"/>
                    <a:pt x="3578" y="4157"/>
                  </a:cubicBezTo>
                  <a:cubicBezTo>
                    <a:pt x="3443" y="4157"/>
                    <a:pt x="3309" y="4167"/>
                    <a:pt x="3175" y="4189"/>
                  </a:cubicBezTo>
                  <a:cubicBezTo>
                    <a:pt x="2830" y="4266"/>
                    <a:pt x="2410" y="4419"/>
                    <a:pt x="1989" y="4533"/>
                  </a:cubicBezTo>
                  <a:cubicBezTo>
                    <a:pt x="1989" y="4610"/>
                    <a:pt x="1989" y="4648"/>
                    <a:pt x="1951" y="4725"/>
                  </a:cubicBezTo>
                  <a:cubicBezTo>
                    <a:pt x="1836" y="5031"/>
                    <a:pt x="1721" y="5298"/>
                    <a:pt x="1836" y="5643"/>
                  </a:cubicBezTo>
                  <a:cubicBezTo>
                    <a:pt x="1989" y="6101"/>
                    <a:pt x="2410" y="6254"/>
                    <a:pt x="2371" y="6828"/>
                  </a:cubicBezTo>
                  <a:cubicBezTo>
                    <a:pt x="2371" y="7249"/>
                    <a:pt x="2257" y="7517"/>
                    <a:pt x="1836" y="7708"/>
                  </a:cubicBezTo>
                  <a:cubicBezTo>
                    <a:pt x="1415" y="7899"/>
                    <a:pt x="574" y="8014"/>
                    <a:pt x="306" y="8396"/>
                  </a:cubicBezTo>
                  <a:cubicBezTo>
                    <a:pt x="0" y="8855"/>
                    <a:pt x="612" y="9161"/>
                    <a:pt x="956" y="9314"/>
                  </a:cubicBezTo>
                  <a:cubicBezTo>
                    <a:pt x="1568" y="9582"/>
                    <a:pt x="1568" y="10729"/>
                    <a:pt x="1683" y="11341"/>
                  </a:cubicBezTo>
                  <a:cubicBezTo>
                    <a:pt x="1721" y="11609"/>
                    <a:pt x="1759" y="12030"/>
                    <a:pt x="1645" y="12297"/>
                  </a:cubicBezTo>
                  <a:cubicBezTo>
                    <a:pt x="1568" y="12527"/>
                    <a:pt x="1262" y="12756"/>
                    <a:pt x="1339" y="13024"/>
                  </a:cubicBezTo>
                  <a:cubicBezTo>
                    <a:pt x="1415" y="13292"/>
                    <a:pt x="1874" y="13445"/>
                    <a:pt x="2104" y="13521"/>
                  </a:cubicBezTo>
                  <a:cubicBezTo>
                    <a:pt x="2333" y="13559"/>
                    <a:pt x="2830" y="13559"/>
                    <a:pt x="2983" y="13712"/>
                  </a:cubicBezTo>
                  <a:cubicBezTo>
                    <a:pt x="3136" y="13865"/>
                    <a:pt x="3060" y="14286"/>
                    <a:pt x="3022" y="14477"/>
                  </a:cubicBezTo>
                  <a:cubicBezTo>
                    <a:pt x="2983" y="14707"/>
                    <a:pt x="2907" y="14898"/>
                    <a:pt x="2830" y="15051"/>
                  </a:cubicBezTo>
                  <a:cubicBezTo>
                    <a:pt x="3022" y="15089"/>
                    <a:pt x="3213" y="15089"/>
                    <a:pt x="3404" y="15089"/>
                  </a:cubicBezTo>
                  <a:cubicBezTo>
                    <a:pt x="3978" y="15089"/>
                    <a:pt x="4284" y="14936"/>
                    <a:pt x="4781" y="14669"/>
                  </a:cubicBezTo>
                  <a:cubicBezTo>
                    <a:pt x="5278" y="14363"/>
                    <a:pt x="5622" y="14171"/>
                    <a:pt x="5966" y="13712"/>
                  </a:cubicBezTo>
                  <a:cubicBezTo>
                    <a:pt x="6234" y="13292"/>
                    <a:pt x="6540" y="12795"/>
                    <a:pt x="7076" y="12756"/>
                  </a:cubicBezTo>
                  <a:cubicBezTo>
                    <a:pt x="7496" y="12756"/>
                    <a:pt x="7917" y="13024"/>
                    <a:pt x="8299" y="13139"/>
                  </a:cubicBezTo>
                  <a:cubicBezTo>
                    <a:pt x="8644" y="13215"/>
                    <a:pt x="8950" y="13215"/>
                    <a:pt x="9294" y="13292"/>
                  </a:cubicBezTo>
                  <a:cubicBezTo>
                    <a:pt x="9676" y="13406"/>
                    <a:pt x="10174" y="13559"/>
                    <a:pt x="10479" y="13865"/>
                  </a:cubicBezTo>
                  <a:cubicBezTo>
                    <a:pt x="10785" y="14171"/>
                    <a:pt x="10824" y="14516"/>
                    <a:pt x="11206" y="14783"/>
                  </a:cubicBezTo>
                  <a:cubicBezTo>
                    <a:pt x="11550" y="15013"/>
                    <a:pt x="11971" y="15051"/>
                    <a:pt x="12277" y="15281"/>
                  </a:cubicBezTo>
                  <a:cubicBezTo>
                    <a:pt x="12698" y="15548"/>
                    <a:pt x="12736" y="15854"/>
                    <a:pt x="12851" y="16313"/>
                  </a:cubicBezTo>
                  <a:cubicBezTo>
                    <a:pt x="13080" y="17040"/>
                    <a:pt x="13616" y="17575"/>
                    <a:pt x="13883" y="18264"/>
                  </a:cubicBezTo>
                  <a:cubicBezTo>
                    <a:pt x="14151" y="18952"/>
                    <a:pt x="13998" y="19641"/>
                    <a:pt x="13654" y="20252"/>
                  </a:cubicBezTo>
                  <a:cubicBezTo>
                    <a:pt x="13501" y="20520"/>
                    <a:pt x="13157" y="20826"/>
                    <a:pt x="13463" y="21056"/>
                  </a:cubicBezTo>
                  <a:cubicBezTo>
                    <a:pt x="13551" y="21122"/>
                    <a:pt x="13665" y="21144"/>
                    <a:pt x="13790" y="21144"/>
                  </a:cubicBezTo>
                  <a:cubicBezTo>
                    <a:pt x="14026" y="21144"/>
                    <a:pt x="14304" y="21067"/>
                    <a:pt x="14530" y="21067"/>
                  </a:cubicBezTo>
                  <a:cubicBezTo>
                    <a:pt x="14601" y="21067"/>
                    <a:pt x="14667" y="21075"/>
                    <a:pt x="14725" y="21094"/>
                  </a:cubicBezTo>
                  <a:cubicBezTo>
                    <a:pt x="15145" y="21247"/>
                    <a:pt x="15375" y="22088"/>
                    <a:pt x="15566" y="22509"/>
                  </a:cubicBezTo>
                  <a:cubicBezTo>
                    <a:pt x="15796" y="23006"/>
                    <a:pt x="15834" y="23389"/>
                    <a:pt x="15949" y="23886"/>
                  </a:cubicBezTo>
                  <a:cubicBezTo>
                    <a:pt x="16027" y="23895"/>
                    <a:pt x="16107" y="23897"/>
                    <a:pt x="16188" y="23897"/>
                  </a:cubicBezTo>
                  <a:cubicBezTo>
                    <a:pt x="16332" y="23897"/>
                    <a:pt x="16480" y="23888"/>
                    <a:pt x="16626" y="23888"/>
                  </a:cubicBezTo>
                  <a:cubicBezTo>
                    <a:pt x="16760" y="23888"/>
                    <a:pt x="16892" y="23896"/>
                    <a:pt x="17020" y="23924"/>
                  </a:cubicBezTo>
                  <a:cubicBezTo>
                    <a:pt x="17402" y="23962"/>
                    <a:pt x="17402" y="24115"/>
                    <a:pt x="17631" y="24421"/>
                  </a:cubicBezTo>
                  <a:cubicBezTo>
                    <a:pt x="18052" y="24919"/>
                    <a:pt x="18396" y="25454"/>
                    <a:pt x="18970" y="25836"/>
                  </a:cubicBezTo>
                  <a:cubicBezTo>
                    <a:pt x="19544" y="26219"/>
                    <a:pt x="20194" y="26219"/>
                    <a:pt x="20615" y="26831"/>
                  </a:cubicBezTo>
                  <a:cubicBezTo>
                    <a:pt x="21150" y="27519"/>
                    <a:pt x="20997" y="28437"/>
                    <a:pt x="21762" y="28896"/>
                  </a:cubicBezTo>
                  <a:cubicBezTo>
                    <a:pt x="22030" y="29049"/>
                    <a:pt x="22221" y="29164"/>
                    <a:pt x="22374" y="29393"/>
                  </a:cubicBezTo>
                  <a:cubicBezTo>
                    <a:pt x="22527" y="29623"/>
                    <a:pt x="22680" y="30388"/>
                    <a:pt x="22909" y="30388"/>
                  </a:cubicBezTo>
                  <a:cubicBezTo>
                    <a:pt x="23022" y="30568"/>
                    <a:pt x="23151" y="30629"/>
                    <a:pt x="23289" y="30629"/>
                  </a:cubicBezTo>
                  <a:cubicBezTo>
                    <a:pt x="23576" y="30629"/>
                    <a:pt x="23900" y="30367"/>
                    <a:pt x="24192" y="30367"/>
                  </a:cubicBezTo>
                  <a:cubicBezTo>
                    <a:pt x="24237" y="30367"/>
                    <a:pt x="24281" y="30373"/>
                    <a:pt x="24325" y="30388"/>
                  </a:cubicBezTo>
                  <a:cubicBezTo>
                    <a:pt x="24477" y="30426"/>
                    <a:pt x="24554" y="30732"/>
                    <a:pt x="24707" y="30847"/>
                  </a:cubicBezTo>
                  <a:cubicBezTo>
                    <a:pt x="24743" y="30854"/>
                    <a:pt x="24786" y="30857"/>
                    <a:pt x="24831" y="30857"/>
                  </a:cubicBezTo>
                  <a:cubicBezTo>
                    <a:pt x="25023" y="30857"/>
                    <a:pt x="25272" y="30801"/>
                    <a:pt x="25395" y="30770"/>
                  </a:cubicBezTo>
                  <a:cubicBezTo>
                    <a:pt x="25580" y="30744"/>
                    <a:pt x="25601" y="30699"/>
                    <a:pt x="25697" y="30699"/>
                  </a:cubicBezTo>
                  <a:cubicBezTo>
                    <a:pt x="25740" y="30699"/>
                    <a:pt x="25798" y="30708"/>
                    <a:pt x="25893" y="30732"/>
                  </a:cubicBezTo>
                  <a:cubicBezTo>
                    <a:pt x="26046" y="30770"/>
                    <a:pt x="26275" y="30923"/>
                    <a:pt x="26390" y="31076"/>
                  </a:cubicBezTo>
                  <a:cubicBezTo>
                    <a:pt x="26810" y="31535"/>
                    <a:pt x="26696" y="32568"/>
                    <a:pt x="27384" y="32797"/>
                  </a:cubicBezTo>
                  <a:cubicBezTo>
                    <a:pt x="27442" y="32820"/>
                    <a:pt x="27503" y="32829"/>
                    <a:pt x="27565" y="32829"/>
                  </a:cubicBezTo>
                  <a:cubicBezTo>
                    <a:pt x="27795" y="32829"/>
                    <a:pt x="28044" y="32704"/>
                    <a:pt x="28253" y="32704"/>
                  </a:cubicBezTo>
                  <a:cubicBezTo>
                    <a:pt x="28359" y="32704"/>
                    <a:pt x="28455" y="32737"/>
                    <a:pt x="28532" y="32835"/>
                  </a:cubicBezTo>
                  <a:cubicBezTo>
                    <a:pt x="28799" y="33141"/>
                    <a:pt x="28570" y="33753"/>
                    <a:pt x="28876" y="34059"/>
                  </a:cubicBezTo>
                  <a:cubicBezTo>
                    <a:pt x="29036" y="34209"/>
                    <a:pt x="29205" y="34254"/>
                    <a:pt x="29378" y="34254"/>
                  </a:cubicBezTo>
                  <a:cubicBezTo>
                    <a:pt x="29645" y="34254"/>
                    <a:pt x="29923" y="34147"/>
                    <a:pt x="30197" y="34147"/>
                  </a:cubicBezTo>
                  <a:cubicBezTo>
                    <a:pt x="30385" y="34147"/>
                    <a:pt x="30571" y="34197"/>
                    <a:pt x="30750" y="34365"/>
                  </a:cubicBezTo>
                  <a:cubicBezTo>
                    <a:pt x="31362" y="34977"/>
                    <a:pt x="31018" y="35704"/>
                    <a:pt x="31094" y="36469"/>
                  </a:cubicBezTo>
                  <a:cubicBezTo>
                    <a:pt x="31362" y="36545"/>
                    <a:pt x="31782" y="36622"/>
                    <a:pt x="31935" y="36813"/>
                  </a:cubicBezTo>
                  <a:cubicBezTo>
                    <a:pt x="32127" y="36966"/>
                    <a:pt x="32127" y="37234"/>
                    <a:pt x="32318" y="37387"/>
                  </a:cubicBezTo>
                  <a:cubicBezTo>
                    <a:pt x="32445" y="37499"/>
                    <a:pt x="32561" y="37539"/>
                    <a:pt x="32672" y="37539"/>
                  </a:cubicBezTo>
                  <a:cubicBezTo>
                    <a:pt x="32864" y="37539"/>
                    <a:pt x="33042" y="37421"/>
                    <a:pt x="33236" y="37348"/>
                  </a:cubicBezTo>
                  <a:cubicBezTo>
                    <a:pt x="33378" y="37291"/>
                    <a:pt x="33734" y="37128"/>
                    <a:pt x="33985" y="37128"/>
                  </a:cubicBezTo>
                  <a:cubicBezTo>
                    <a:pt x="34070" y="37128"/>
                    <a:pt x="34143" y="37147"/>
                    <a:pt x="34192" y="37195"/>
                  </a:cubicBezTo>
                  <a:cubicBezTo>
                    <a:pt x="34345" y="37348"/>
                    <a:pt x="34230" y="37654"/>
                    <a:pt x="34268" y="37846"/>
                  </a:cubicBezTo>
                  <a:cubicBezTo>
                    <a:pt x="34383" y="38611"/>
                    <a:pt x="35225" y="38993"/>
                    <a:pt x="35378" y="39758"/>
                  </a:cubicBezTo>
                  <a:cubicBezTo>
                    <a:pt x="35531" y="40485"/>
                    <a:pt x="35033" y="41211"/>
                    <a:pt x="35492" y="41900"/>
                  </a:cubicBezTo>
                  <a:cubicBezTo>
                    <a:pt x="35798" y="42397"/>
                    <a:pt x="36754" y="43391"/>
                    <a:pt x="36104" y="44003"/>
                  </a:cubicBezTo>
                  <a:cubicBezTo>
                    <a:pt x="35939" y="44169"/>
                    <a:pt x="35730" y="44199"/>
                    <a:pt x="35522" y="44199"/>
                  </a:cubicBezTo>
                  <a:cubicBezTo>
                    <a:pt x="35405" y="44199"/>
                    <a:pt x="35289" y="44189"/>
                    <a:pt x="35180" y="44189"/>
                  </a:cubicBezTo>
                  <a:cubicBezTo>
                    <a:pt x="34899" y="44189"/>
                    <a:pt x="34668" y="44251"/>
                    <a:pt x="34613" y="44692"/>
                  </a:cubicBezTo>
                  <a:cubicBezTo>
                    <a:pt x="34536" y="45189"/>
                    <a:pt x="34804" y="45954"/>
                    <a:pt x="34460" y="46298"/>
                  </a:cubicBezTo>
                  <a:cubicBezTo>
                    <a:pt x="34039" y="46757"/>
                    <a:pt x="33389" y="46757"/>
                    <a:pt x="33427" y="47522"/>
                  </a:cubicBezTo>
                  <a:cubicBezTo>
                    <a:pt x="33463" y="47984"/>
                    <a:pt x="33953" y="48166"/>
                    <a:pt x="34510" y="48166"/>
                  </a:cubicBezTo>
                  <a:cubicBezTo>
                    <a:pt x="35151" y="48166"/>
                    <a:pt x="35879" y="47926"/>
                    <a:pt x="36104" y="47598"/>
                  </a:cubicBezTo>
                  <a:cubicBezTo>
                    <a:pt x="36410" y="47101"/>
                    <a:pt x="36601" y="46604"/>
                    <a:pt x="37060" y="46222"/>
                  </a:cubicBezTo>
                  <a:cubicBezTo>
                    <a:pt x="37443" y="45877"/>
                    <a:pt x="37634" y="45839"/>
                    <a:pt x="37787" y="45342"/>
                  </a:cubicBezTo>
                  <a:cubicBezTo>
                    <a:pt x="37978" y="44653"/>
                    <a:pt x="37902" y="44271"/>
                    <a:pt x="38552" y="43889"/>
                  </a:cubicBezTo>
                  <a:cubicBezTo>
                    <a:pt x="39126" y="43506"/>
                    <a:pt x="39623" y="43430"/>
                    <a:pt x="40273" y="43315"/>
                  </a:cubicBezTo>
                  <a:cubicBezTo>
                    <a:pt x="40541" y="43238"/>
                    <a:pt x="40656" y="43353"/>
                    <a:pt x="40656" y="42971"/>
                  </a:cubicBezTo>
                  <a:cubicBezTo>
                    <a:pt x="40656" y="42703"/>
                    <a:pt x="40388" y="42397"/>
                    <a:pt x="40388" y="42129"/>
                  </a:cubicBezTo>
                  <a:cubicBezTo>
                    <a:pt x="40388" y="41670"/>
                    <a:pt x="40579" y="41250"/>
                    <a:pt x="40426" y="40791"/>
                  </a:cubicBezTo>
                  <a:cubicBezTo>
                    <a:pt x="40311" y="40255"/>
                    <a:pt x="39852" y="40026"/>
                    <a:pt x="39355" y="39911"/>
                  </a:cubicBezTo>
                  <a:cubicBezTo>
                    <a:pt x="38934" y="39796"/>
                    <a:pt x="37940" y="39834"/>
                    <a:pt x="37749" y="39337"/>
                  </a:cubicBezTo>
                  <a:cubicBezTo>
                    <a:pt x="37519" y="38802"/>
                    <a:pt x="38055" y="36890"/>
                    <a:pt x="38667" y="36890"/>
                  </a:cubicBezTo>
                  <a:cubicBezTo>
                    <a:pt x="38781" y="36545"/>
                    <a:pt x="38973" y="36201"/>
                    <a:pt x="39126" y="35857"/>
                  </a:cubicBezTo>
                  <a:cubicBezTo>
                    <a:pt x="39279" y="35360"/>
                    <a:pt x="39432" y="35168"/>
                    <a:pt x="40005" y="35092"/>
                  </a:cubicBezTo>
                  <a:cubicBezTo>
                    <a:pt x="40116" y="35081"/>
                    <a:pt x="40224" y="35073"/>
                    <a:pt x="40328" y="35073"/>
                  </a:cubicBezTo>
                  <a:cubicBezTo>
                    <a:pt x="40584" y="35073"/>
                    <a:pt x="40821" y="35120"/>
                    <a:pt x="41038" y="35283"/>
                  </a:cubicBezTo>
                  <a:cubicBezTo>
                    <a:pt x="41420" y="35589"/>
                    <a:pt x="41535" y="36086"/>
                    <a:pt x="41956" y="36354"/>
                  </a:cubicBezTo>
                  <a:cubicBezTo>
                    <a:pt x="42170" y="36482"/>
                    <a:pt x="42395" y="36503"/>
                    <a:pt x="42627" y="36503"/>
                  </a:cubicBezTo>
                  <a:cubicBezTo>
                    <a:pt x="42737" y="36503"/>
                    <a:pt x="42848" y="36498"/>
                    <a:pt x="42960" y="36498"/>
                  </a:cubicBezTo>
                  <a:cubicBezTo>
                    <a:pt x="43033" y="36498"/>
                    <a:pt x="43106" y="36500"/>
                    <a:pt x="43180" y="36507"/>
                  </a:cubicBezTo>
                  <a:cubicBezTo>
                    <a:pt x="44021" y="36584"/>
                    <a:pt x="44251" y="37081"/>
                    <a:pt x="44557" y="37769"/>
                  </a:cubicBezTo>
                  <a:cubicBezTo>
                    <a:pt x="44707" y="38161"/>
                    <a:pt x="45048" y="38600"/>
                    <a:pt x="45485" y="38600"/>
                  </a:cubicBezTo>
                  <a:cubicBezTo>
                    <a:pt x="45603" y="38600"/>
                    <a:pt x="45727" y="38569"/>
                    <a:pt x="45857" y="38496"/>
                  </a:cubicBezTo>
                  <a:cubicBezTo>
                    <a:pt x="46163" y="38305"/>
                    <a:pt x="46048" y="38152"/>
                    <a:pt x="46163" y="37884"/>
                  </a:cubicBezTo>
                  <a:cubicBezTo>
                    <a:pt x="46278" y="37578"/>
                    <a:pt x="46431" y="37425"/>
                    <a:pt x="46431" y="37119"/>
                  </a:cubicBezTo>
                  <a:cubicBezTo>
                    <a:pt x="46431" y="36660"/>
                    <a:pt x="46048" y="35742"/>
                    <a:pt x="45819" y="35360"/>
                  </a:cubicBezTo>
                  <a:cubicBezTo>
                    <a:pt x="45360" y="34671"/>
                    <a:pt x="44327" y="34748"/>
                    <a:pt x="43715" y="34327"/>
                  </a:cubicBezTo>
                  <a:cubicBezTo>
                    <a:pt x="43256" y="33983"/>
                    <a:pt x="43103" y="33333"/>
                    <a:pt x="42606" y="33027"/>
                  </a:cubicBezTo>
                  <a:cubicBezTo>
                    <a:pt x="41879" y="32568"/>
                    <a:pt x="40923" y="32835"/>
                    <a:pt x="40197" y="32376"/>
                  </a:cubicBezTo>
                  <a:cubicBezTo>
                    <a:pt x="39546" y="31918"/>
                    <a:pt x="39202" y="31420"/>
                    <a:pt x="38437" y="31114"/>
                  </a:cubicBezTo>
                  <a:cubicBezTo>
                    <a:pt x="38093" y="31000"/>
                    <a:pt x="37825" y="30808"/>
                    <a:pt x="37481" y="30694"/>
                  </a:cubicBezTo>
                  <a:cubicBezTo>
                    <a:pt x="37022" y="30579"/>
                    <a:pt x="36640" y="30464"/>
                    <a:pt x="36257" y="30158"/>
                  </a:cubicBezTo>
                  <a:cubicBezTo>
                    <a:pt x="35875" y="29852"/>
                    <a:pt x="35607" y="29470"/>
                    <a:pt x="35875" y="28973"/>
                  </a:cubicBezTo>
                  <a:cubicBezTo>
                    <a:pt x="36028" y="28628"/>
                    <a:pt x="36754" y="28169"/>
                    <a:pt x="36487" y="27749"/>
                  </a:cubicBezTo>
                  <a:cubicBezTo>
                    <a:pt x="36358" y="27555"/>
                    <a:pt x="36181" y="27488"/>
                    <a:pt x="35989" y="27488"/>
                  </a:cubicBezTo>
                  <a:cubicBezTo>
                    <a:pt x="35611" y="27488"/>
                    <a:pt x="35172" y="27749"/>
                    <a:pt x="34919" y="27825"/>
                  </a:cubicBezTo>
                  <a:cubicBezTo>
                    <a:pt x="34809" y="27871"/>
                    <a:pt x="34700" y="27888"/>
                    <a:pt x="34590" y="27888"/>
                  </a:cubicBezTo>
                  <a:cubicBezTo>
                    <a:pt x="34239" y="27888"/>
                    <a:pt x="33882" y="27710"/>
                    <a:pt x="33504" y="27710"/>
                  </a:cubicBezTo>
                  <a:cubicBezTo>
                    <a:pt x="33274" y="27710"/>
                    <a:pt x="33020" y="27729"/>
                    <a:pt x="32766" y="27729"/>
                  </a:cubicBezTo>
                  <a:cubicBezTo>
                    <a:pt x="32385" y="27729"/>
                    <a:pt x="32004" y="27688"/>
                    <a:pt x="31706" y="27481"/>
                  </a:cubicBezTo>
                  <a:cubicBezTo>
                    <a:pt x="31247" y="27137"/>
                    <a:pt x="31132" y="26563"/>
                    <a:pt x="30712" y="26219"/>
                  </a:cubicBezTo>
                  <a:cubicBezTo>
                    <a:pt x="30176" y="25798"/>
                    <a:pt x="29488" y="25722"/>
                    <a:pt x="28952" y="25339"/>
                  </a:cubicBezTo>
                  <a:cubicBezTo>
                    <a:pt x="28455" y="24995"/>
                    <a:pt x="28187" y="24383"/>
                    <a:pt x="28034" y="23809"/>
                  </a:cubicBezTo>
                  <a:cubicBezTo>
                    <a:pt x="27958" y="23503"/>
                    <a:pt x="27958" y="23236"/>
                    <a:pt x="27920" y="22930"/>
                  </a:cubicBezTo>
                  <a:cubicBezTo>
                    <a:pt x="27843" y="22356"/>
                    <a:pt x="27346" y="21706"/>
                    <a:pt x="27384" y="21094"/>
                  </a:cubicBezTo>
                  <a:cubicBezTo>
                    <a:pt x="26581" y="19947"/>
                    <a:pt x="26810" y="18378"/>
                    <a:pt x="25319" y="17690"/>
                  </a:cubicBezTo>
                  <a:cubicBezTo>
                    <a:pt x="24248" y="17231"/>
                    <a:pt x="23024" y="16504"/>
                    <a:pt x="22336" y="15586"/>
                  </a:cubicBezTo>
                  <a:cubicBezTo>
                    <a:pt x="21915" y="15089"/>
                    <a:pt x="20462" y="13865"/>
                    <a:pt x="20882" y="13100"/>
                  </a:cubicBezTo>
                  <a:cubicBezTo>
                    <a:pt x="21035" y="12795"/>
                    <a:pt x="21571" y="12642"/>
                    <a:pt x="21839" y="12374"/>
                  </a:cubicBezTo>
                  <a:cubicBezTo>
                    <a:pt x="22106" y="12106"/>
                    <a:pt x="22527" y="11609"/>
                    <a:pt x="22603" y="11226"/>
                  </a:cubicBezTo>
                  <a:cubicBezTo>
                    <a:pt x="22642" y="11073"/>
                    <a:pt x="22642" y="10691"/>
                    <a:pt x="22565" y="10500"/>
                  </a:cubicBezTo>
                  <a:cubicBezTo>
                    <a:pt x="22412" y="10194"/>
                    <a:pt x="21992" y="10117"/>
                    <a:pt x="21953" y="9773"/>
                  </a:cubicBezTo>
                  <a:cubicBezTo>
                    <a:pt x="21877" y="9505"/>
                    <a:pt x="22106" y="9046"/>
                    <a:pt x="22297" y="8893"/>
                  </a:cubicBezTo>
                  <a:cubicBezTo>
                    <a:pt x="22565" y="8664"/>
                    <a:pt x="22718" y="8740"/>
                    <a:pt x="23024" y="8702"/>
                  </a:cubicBezTo>
                  <a:cubicBezTo>
                    <a:pt x="23521" y="8664"/>
                    <a:pt x="23904" y="8473"/>
                    <a:pt x="24286" y="8281"/>
                  </a:cubicBezTo>
                  <a:cubicBezTo>
                    <a:pt x="24783" y="8014"/>
                    <a:pt x="25242" y="7784"/>
                    <a:pt x="25816" y="7708"/>
                  </a:cubicBezTo>
                  <a:cubicBezTo>
                    <a:pt x="26275" y="7631"/>
                    <a:pt x="26772" y="7708"/>
                    <a:pt x="27231" y="7555"/>
                  </a:cubicBezTo>
                  <a:cubicBezTo>
                    <a:pt x="27231" y="7402"/>
                    <a:pt x="27193" y="7287"/>
                    <a:pt x="27155" y="7134"/>
                  </a:cubicBezTo>
                  <a:cubicBezTo>
                    <a:pt x="27116" y="6905"/>
                    <a:pt x="27040" y="6713"/>
                    <a:pt x="27040" y="6484"/>
                  </a:cubicBezTo>
                  <a:cubicBezTo>
                    <a:pt x="27078" y="6254"/>
                    <a:pt x="27193" y="6063"/>
                    <a:pt x="27231" y="5795"/>
                  </a:cubicBezTo>
                  <a:cubicBezTo>
                    <a:pt x="27308" y="5260"/>
                    <a:pt x="26963" y="5222"/>
                    <a:pt x="26696" y="4839"/>
                  </a:cubicBezTo>
                  <a:cubicBezTo>
                    <a:pt x="26237" y="4189"/>
                    <a:pt x="26810" y="3998"/>
                    <a:pt x="27308" y="3768"/>
                  </a:cubicBezTo>
                  <a:cubicBezTo>
                    <a:pt x="27575" y="3654"/>
                    <a:pt x="27805" y="3539"/>
                    <a:pt x="27728" y="3309"/>
                  </a:cubicBezTo>
                  <a:cubicBezTo>
                    <a:pt x="27690" y="2965"/>
                    <a:pt x="26237" y="3042"/>
                    <a:pt x="25969" y="2927"/>
                  </a:cubicBezTo>
                  <a:cubicBezTo>
                    <a:pt x="25663" y="2851"/>
                    <a:pt x="25472" y="2621"/>
                    <a:pt x="25204" y="2468"/>
                  </a:cubicBezTo>
                  <a:cubicBezTo>
                    <a:pt x="24822" y="2277"/>
                    <a:pt x="24325" y="2239"/>
                    <a:pt x="23904" y="2162"/>
                  </a:cubicBezTo>
                  <a:cubicBezTo>
                    <a:pt x="23215" y="2009"/>
                    <a:pt x="22642" y="1665"/>
                    <a:pt x="22221" y="1091"/>
                  </a:cubicBezTo>
                  <a:cubicBezTo>
                    <a:pt x="21872" y="673"/>
                    <a:pt x="21778" y="0"/>
                    <a:pt x="21243"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98"/>
            <p:cNvSpPr/>
            <p:nvPr/>
          </p:nvSpPr>
          <p:spPr>
            <a:xfrm>
              <a:off x="3294150" y="2622200"/>
              <a:ext cx="837600" cy="985425"/>
            </a:xfrm>
            <a:custGeom>
              <a:avLst/>
              <a:gdLst/>
              <a:ahLst/>
              <a:cxnLst/>
              <a:rect l="l" t="t" r="r" b="b"/>
              <a:pathLst>
                <a:path w="33504" h="39417" extrusionOk="0">
                  <a:moveTo>
                    <a:pt x="14437" y="0"/>
                  </a:moveTo>
                  <a:cubicBezTo>
                    <a:pt x="14066" y="0"/>
                    <a:pt x="13823" y="135"/>
                    <a:pt x="13731" y="443"/>
                  </a:cubicBezTo>
                  <a:cubicBezTo>
                    <a:pt x="13692" y="558"/>
                    <a:pt x="13692" y="749"/>
                    <a:pt x="13731" y="941"/>
                  </a:cubicBezTo>
                  <a:cubicBezTo>
                    <a:pt x="13807" y="1323"/>
                    <a:pt x="14113" y="1552"/>
                    <a:pt x="14304" y="1858"/>
                  </a:cubicBezTo>
                  <a:cubicBezTo>
                    <a:pt x="14419" y="2088"/>
                    <a:pt x="14610" y="2509"/>
                    <a:pt x="14381" y="2700"/>
                  </a:cubicBezTo>
                  <a:cubicBezTo>
                    <a:pt x="14340" y="2741"/>
                    <a:pt x="14275" y="2752"/>
                    <a:pt x="14202" y="2752"/>
                  </a:cubicBezTo>
                  <a:cubicBezTo>
                    <a:pt x="14100" y="2752"/>
                    <a:pt x="13982" y="2730"/>
                    <a:pt x="13888" y="2730"/>
                  </a:cubicBezTo>
                  <a:cubicBezTo>
                    <a:pt x="13858" y="2730"/>
                    <a:pt x="13831" y="2732"/>
                    <a:pt x="13807" y="2738"/>
                  </a:cubicBezTo>
                  <a:cubicBezTo>
                    <a:pt x="13042" y="2929"/>
                    <a:pt x="13578" y="3274"/>
                    <a:pt x="13845" y="3541"/>
                  </a:cubicBezTo>
                  <a:cubicBezTo>
                    <a:pt x="14228" y="3924"/>
                    <a:pt x="14190" y="4000"/>
                    <a:pt x="14190" y="4536"/>
                  </a:cubicBezTo>
                  <a:cubicBezTo>
                    <a:pt x="14190" y="4803"/>
                    <a:pt x="14610" y="5339"/>
                    <a:pt x="14457" y="5568"/>
                  </a:cubicBezTo>
                  <a:cubicBezTo>
                    <a:pt x="14346" y="5746"/>
                    <a:pt x="14141" y="5795"/>
                    <a:pt x="13894" y="5795"/>
                  </a:cubicBezTo>
                  <a:cubicBezTo>
                    <a:pt x="13600" y="5795"/>
                    <a:pt x="13246" y="5726"/>
                    <a:pt x="12924" y="5726"/>
                  </a:cubicBezTo>
                  <a:cubicBezTo>
                    <a:pt x="12590" y="5726"/>
                    <a:pt x="12290" y="5800"/>
                    <a:pt x="12124" y="6104"/>
                  </a:cubicBezTo>
                  <a:cubicBezTo>
                    <a:pt x="11895" y="6486"/>
                    <a:pt x="12048" y="7136"/>
                    <a:pt x="11551" y="7251"/>
                  </a:cubicBezTo>
                  <a:cubicBezTo>
                    <a:pt x="11483" y="7269"/>
                    <a:pt x="11419" y="7278"/>
                    <a:pt x="11357" y="7278"/>
                  </a:cubicBezTo>
                  <a:cubicBezTo>
                    <a:pt x="11036" y="7278"/>
                    <a:pt x="10799" y="7043"/>
                    <a:pt x="10671" y="6754"/>
                  </a:cubicBezTo>
                  <a:cubicBezTo>
                    <a:pt x="10556" y="6448"/>
                    <a:pt x="10594" y="5798"/>
                    <a:pt x="10250" y="5607"/>
                  </a:cubicBezTo>
                  <a:cubicBezTo>
                    <a:pt x="10148" y="5556"/>
                    <a:pt x="9991" y="5539"/>
                    <a:pt x="9813" y="5539"/>
                  </a:cubicBezTo>
                  <a:cubicBezTo>
                    <a:pt x="9456" y="5539"/>
                    <a:pt x="9014" y="5607"/>
                    <a:pt x="8759" y="5607"/>
                  </a:cubicBezTo>
                  <a:cubicBezTo>
                    <a:pt x="8595" y="5607"/>
                    <a:pt x="8389" y="5585"/>
                    <a:pt x="8201" y="5585"/>
                  </a:cubicBezTo>
                  <a:cubicBezTo>
                    <a:pt x="7950" y="5585"/>
                    <a:pt x="7731" y="5623"/>
                    <a:pt x="7688" y="5798"/>
                  </a:cubicBezTo>
                  <a:cubicBezTo>
                    <a:pt x="7650" y="5989"/>
                    <a:pt x="7879" y="6104"/>
                    <a:pt x="7841" y="6295"/>
                  </a:cubicBezTo>
                  <a:cubicBezTo>
                    <a:pt x="7803" y="6524"/>
                    <a:pt x="7497" y="6563"/>
                    <a:pt x="7497" y="6792"/>
                  </a:cubicBezTo>
                  <a:cubicBezTo>
                    <a:pt x="7458" y="7213"/>
                    <a:pt x="8032" y="7519"/>
                    <a:pt x="7879" y="7978"/>
                  </a:cubicBezTo>
                  <a:cubicBezTo>
                    <a:pt x="7841" y="8131"/>
                    <a:pt x="7764" y="8169"/>
                    <a:pt x="7650" y="8169"/>
                  </a:cubicBezTo>
                  <a:lnTo>
                    <a:pt x="7650" y="8207"/>
                  </a:lnTo>
                  <a:cubicBezTo>
                    <a:pt x="7688" y="8284"/>
                    <a:pt x="7688" y="8360"/>
                    <a:pt x="7726" y="8437"/>
                  </a:cubicBezTo>
                  <a:cubicBezTo>
                    <a:pt x="7917" y="8972"/>
                    <a:pt x="7841" y="9508"/>
                    <a:pt x="7497" y="9967"/>
                  </a:cubicBezTo>
                  <a:cubicBezTo>
                    <a:pt x="7267" y="10273"/>
                    <a:pt x="7076" y="10540"/>
                    <a:pt x="6732" y="10693"/>
                  </a:cubicBezTo>
                  <a:cubicBezTo>
                    <a:pt x="6540" y="10770"/>
                    <a:pt x="6234" y="10808"/>
                    <a:pt x="6120" y="10961"/>
                  </a:cubicBezTo>
                  <a:cubicBezTo>
                    <a:pt x="5775" y="11343"/>
                    <a:pt x="6311" y="11802"/>
                    <a:pt x="6426" y="12147"/>
                  </a:cubicBezTo>
                  <a:cubicBezTo>
                    <a:pt x="6540" y="12682"/>
                    <a:pt x="6234" y="13447"/>
                    <a:pt x="5852" y="13829"/>
                  </a:cubicBezTo>
                  <a:cubicBezTo>
                    <a:pt x="5240" y="14441"/>
                    <a:pt x="4590" y="14441"/>
                    <a:pt x="3825" y="14480"/>
                  </a:cubicBezTo>
                  <a:cubicBezTo>
                    <a:pt x="3557" y="14518"/>
                    <a:pt x="3481" y="14441"/>
                    <a:pt x="3366" y="14671"/>
                  </a:cubicBezTo>
                  <a:cubicBezTo>
                    <a:pt x="3213" y="14939"/>
                    <a:pt x="3404" y="15436"/>
                    <a:pt x="3442" y="15703"/>
                  </a:cubicBezTo>
                  <a:cubicBezTo>
                    <a:pt x="3519" y="16583"/>
                    <a:pt x="3328" y="17310"/>
                    <a:pt x="2831" y="17998"/>
                  </a:cubicBezTo>
                  <a:cubicBezTo>
                    <a:pt x="2639" y="18304"/>
                    <a:pt x="2410" y="18572"/>
                    <a:pt x="2142" y="18801"/>
                  </a:cubicBezTo>
                  <a:cubicBezTo>
                    <a:pt x="2219" y="19184"/>
                    <a:pt x="2180" y="19528"/>
                    <a:pt x="2448" y="19911"/>
                  </a:cubicBezTo>
                  <a:cubicBezTo>
                    <a:pt x="2678" y="20331"/>
                    <a:pt x="2907" y="20752"/>
                    <a:pt x="3022" y="21249"/>
                  </a:cubicBezTo>
                  <a:cubicBezTo>
                    <a:pt x="3213" y="22244"/>
                    <a:pt x="2601" y="23008"/>
                    <a:pt x="1645" y="23200"/>
                  </a:cubicBezTo>
                  <a:cubicBezTo>
                    <a:pt x="0" y="23506"/>
                    <a:pt x="2372" y="24462"/>
                    <a:pt x="1760" y="25227"/>
                  </a:cubicBezTo>
                  <a:cubicBezTo>
                    <a:pt x="1454" y="25609"/>
                    <a:pt x="804" y="25456"/>
                    <a:pt x="498" y="26030"/>
                  </a:cubicBezTo>
                  <a:cubicBezTo>
                    <a:pt x="459" y="26068"/>
                    <a:pt x="421" y="26183"/>
                    <a:pt x="421" y="26259"/>
                  </a:cubicBezTo>
                  <a:cubicBezTo>
                    <a:pt x="459" y="26259"/>
                    <a:pt x="536" y="26298"/>
                    <a:pt x="612" y="26336"/>
                  </a:cubicBezTo>
                  <a:cubicBezTo>
                    <a:pt x="777" y="26369"/>
                    <a:pt x="941" y="26458"/>
                    <a:pt x="1130" y="26458"/>
                  </a:cubicBezTo>
                  <a:cubicBezTo>
                    <a:pt x="1161" y="26458"/>
                    <a:pt x="1192" y="26456"/>
                    <a:pt x="1224" y="26451"/>
                  </a:cubicBezTo>
                  <a:cubicBezTo>
                    <a:pt x="1454" y="26451"/>
                    <a:pt x="1607" y="26298"/>
                    <a:pt x="1798" y="26298"/>
                  </a:cubicBezTo>
                  <a:cubicBezTo>
                    <a:pt x="2295" y="26298"/>
                    <a:pt x="2563" y="27063"/>
                    <a:pt x="2678" y="27407"/>
                  </a:cubicBezTo>
                  <a:cubicBezTo>
                    <a:pt x="2907" y="28019"/>
                    <a:pt x="3060" y="28325"/>
                    <a:pt x="3710" y="28325"/>
                  </a:cubicBezTo>
                  <a:cubicBezTo>
                    <a:pt x="4169" y="28325"/>
                    <a:pt x="4360" y="28401"/>
                    <a:pt x="4743" y="28592"/>
                  </a:cubicBezTo>
                  <a:cubicBezTo>
                    <a:pt x="5240" y="28745"/>
                    <a:pt x="5737" y="28669"/>
                    <a:pt x="6196" y="28860"/>
                  </a:cubicBezTo>
                  <a:cubicBezTo>
                    <a:pt x="6426" y="28975"/>
                    <a:pt x="6579" y="29166"/>
                    <a:pt x="6808" y="29281"/>
                  </a:cubicBezTo>
                  <a:cubicBezTo>
                    <a:pt x="7114" y="29434"/>
                    <a:pt x="7420" y="29549"/>
                    <a:pt x="7726" y="29663"/>
                  </a:cubicBezTo>
                  <a:cubicBezTo>
                    <a:pt x="7879" y="29740"/>
                    <a:pt x="7994" y="29855"/>
                    <a:pt x="8185" y="29893"/>
                  </a:cubicBezTo>
                  <a:cubicBezTo>
                    <a:pt x="8338" y="29931"/>
                    <a:pt x="8606" y="29893"/>
                    <a:pt x="8682" y="30046"/>
                  </a:cubicBezTo>
                  <a:cubicBezTo>
                    <a:pt x="8797" y="30237"/>
                    <a:pt x="8529" y="30696"/>
                    <a:pt x="8453" y="30887"/>
                  </a:cubicBezTo>
                  <a:cubicBezTo>
                    <a:pt x="8070" y="31652"/>
                    <a:pt x="7458" y="32226"/>
                    <a:pt x="7038" y="32952"/>
                  </a:cubicBezTo>
                  <a:cubicBezTo>
                    <a:pt x="6846" y="33258"/>
                    <a:pt x="6808" y="33679"/>
                    <a:pt x="6579" y="33985"/>
                  </a:cubicBezTo>
                  <a:cubicBezTo>
                    <a:pt x="6426" y="34176"/>
                    <a:pt x="5584" y="34329"/>
                    <a:pt x="5584" y="34559"/>
                  </a:cubicBezTo>
                  <a:cubicBezTo>
                    <a:pt x="5622" y="35018"/>
                    <a:pt x="5240" y="35324"/>
                    <a:pt x="5164" y="35744"/>
                  </a:cubicBezTo>
                  <a:cubicBezTo>
                    <a:pt x="5125" y="36127"/>
                    <a:pt x="5125" y="36471"/>
                    <a:pt x="5011" y="36815"/>
                  </a:cubicBezTo>
                  <a:cubicBezTo>
                    <a:pt x="5011" y="36815"/>
                    <a:pt x="5011" y="36854"/>
                    <a:pt x="5011" y="36854"/>
                  </a:cubicBezTo>
                  <a:cubicBezTo>
                    <a:pt x="5222" y="36986"/>
                    <a:pt x="5470" y="37027"/>
                    <a:pt x="5742" y="37027"/>
                  </a:cubicBezTo>
                  <a:cubicBezTo>
                    <a:pt x="5863" y="37027"/>
                    <a:pt x="5990" y="37018"/>
                    <a:pt x="6120" y="37007"/>
                  </a:cubicBezTo>
                  <a:cubicBezTo>
                    <a:pt x="6808" y="37007"/>
                    <a:pt x="7458" y="37312"/>
                    <a:pt x="8108" y="37312"/>
                  </a:cubicBezTo>
                  <a:cubicBezTo>
                    <a:pt x="8200" y="37312"/>
                    <a:pt x="8298" y="37325"/>
                    <a:pt x="8390" y="37325"/>
                  </a:cubicBezTo>
                  <a:cubicBezTo>
                    <a:pt x="8528" y="37325"/>
                    <a:pt x="8652" y="37297"/>
                    <a:pt x="8720" y="37160"/>
                  </a:cubicBezTo>
                  <a:cubicBezTo>
                    <a:pt x="8797" y="36892"/>
                    <a:pt x="8338" y="36701"/>
                    <a:pt x="8606" y="36433"/>
                  </a:cubicBezTo>
                  <a:cubicBezTo>
                    <a:pt x="8691" y="36348"/>
                    <a:pt x="8788" y="36314"/>
                    <a:pt x="8890" y="36314"/>
                  </a:cubicBezTo>
                  <a:cubicBezTo>
                    <a:pt x="9248" y="36314"/>
                    <a:pt x="9677" y="36726"/>
                    <a:pt x="9944" y="36815"/>
                  </a:cubicBezTo>
                  <a:cubicBezTo>
                    <a:pt x="9993" y="36823"/>
                    <a:pt x="10041" y="36826"/>
                    <a:pt x="10090" y="36826"/>
                  </a:cubicBezTo>
                  <a:cubicBezTo>
                    <a:pt x="10222" y="36826"/>
                    <a:pt x="10355" y="36804"/>
                    <a:pt x="10487" y="36804"/>
                  </a:cubicBezTo>
                  <a:cubicBezTo>
                    <a:pt x="10536" y="36804"/>
                    <a:pt x="10584" y="36807"/>
                    <a:pt x="10633" y="36815"/>
                  </a:cubicBezTo>
                  <a:cubicBezTo>
                    <a:pt x="11092" y="36892"/>
                    <a:pt x="11589" y="37198"/>
                    <a:pt x="12010" y="37389"/>
                  </a:cubicBezTo>
                  <a:cubicBezTo>
                    <a:pt x="12316" y="37580"/>
                    <a:pt x="12545" y="37771"/>
                    <a:pt x="12660" y="38001"/>
                  </a:cubicBezTo>
                  <a:lnTo>
                    <a:pt x="12966" y="38001"/>
                  </a:lnTo>
                  <a:cubicBezTo>
                    <a:pt x="13731" y="38154"/>
                    <a:pt x="13807" y="39148"/>
                    <a:pt x="14419" y="39263"/>
                  </a:cubicBezTo>
                  <a:cubicBezTo>
                    <a:pt x="14463" y="39271"/>
                    <a:pt x="14505" y="39275"/>
                    <a:pt x="14546" y="39275"/>
                  </a:cubicBezTo>
                  <a:cubicBezTo>
                    <a:pt x="15075" y="39275"/>
                    <a:pt x="15359" y="38624"/>
                    <a:pt x="15643" y="38269"/>
                  </a:cubicBezTo>
                  <a:cubicBezTo>
                    <a:pt x="15772" y="38129"/>
                    <a:pt x="15895" y="38073"/>
                    <a:pt x="16015" y="38073"/>
                  </a:cubicBezTo>
                  <a:cubicBezTo>
                    <a:pt x="16320" y="38073"/>
                    <a:pt x="16603" y="38431"/>
                    <a:pt x="16905" y="38651"/>
                  </a:cubicBezTo>
                  <a:cubicBezTo>
                    <a:pt x="17254" y="38907"/>
                    <a:pt x="17631" y="38979"/>
                    <a:pt x="18019" y="38979"/>
                  </a:cubicBezTo>
                  <a:cubicBezTo>
                    <a:pt x="18269" y="38979"/>
                    <a:pt x="18524" y="38949"/>
                    <a:pt x="18779" y="38919"/>
                  </a:cubicBezTo>
                  <a:cubicBezTo>
                    <a:pt x="19544" y="38766"/>
                    <a:pt x="20079" y="38460"/>
                    <a:pt x="20844" y="38422"/>
                  </a:cubicBezTo>
                  <a:cubicBezTo>
                    <a:pt x="21227" y="38422"/>
                    <a:pt x="21533" y="38345"/>
                    <a:pt x="21915" y="38269"/>
                  </a:cubicBezTo>
                  <a:cubicBezTo>
                    <a:pt x="22099" y="38207"/>
                    <a:pt x="22203" y="38177"/>
                    <a:pt x="22284" y="38177"/>
                  </a:cubicBezTo>
                  <a:cubicBezTo>
                    <a:pt x="22405" y="38177"/>
                    <a:pt x="22474" y="38246"/>
                    <a:pt x="22680" y="38383"/>
                  </a:cubicBezTo>
                  <a:cubicBezTo>
                    <a:pt x="23177" y="38651"/>
                    <a:pt x="23713" y="38460"/>
                    <a:pt x="24210" y="38881"/>
                  </a:cubicBezTo>
                  <a:cubicBezTo>
                    <a:pt x="24363" y="39034"/>
                    <a:pt x="24592" y="39378"/>
                    <a:pt x="24860" y="39416"/>
                  </a:cubicBezTo>
                  <a:cubicBezTo>
                    <a:pt x="25319" y="39416"/>
                    <a:pt x="25128" y="38995"/>
                    <a:pt x="25166" y="38651"/>
                  </a:cubicBezTo>
                  <a:cubicBezTo>
                    <a:pt x="25243" y="38383"/>
                    <a:pt x="25357" y="38269"/>
                    <a:pt x="25319" y="37924"/>
                  </a:cubicBezTo>
                  <a:cubicBezTo>
                    <a:pt x="25319" y="37618"/>
                    <a:pt x="25204" y="37351"/>
                    <a:pt x="25090" y="37083"/>
                  </a:cubicBezTo>
                  <a:cubicBezTo>
                    <a:pt x="25013" y="36815"/>
                    <a:pt x="24745" y="36318"/>
                    <a:pt x="24898" y="36089"/>
                  </a:cubicBezTo>
                  <a:cubicBezTo>
                    <a:pt x="25013" y="35859"/>
                    <a:pt x="25587" y="35706"/>
                    <a:pt x="25778" y="35630"/>
                  </a:cubicBezTo>
                  <a:cubicBezTo>
                    <a:pt x="26161" y="35515"/>
                    <a:pt x="26352" y="35515"/>
                    <a:pt x="26543" y="35171"/>
                  </a:cubicBezTo>
                  <a:cubicBezTo>
                    <a:pt x="26734" y="34941"/>
                    <a:pt x="26734" y="34674"/>
                    <a:pt x="26925" y="34482"/>
                  </a:cubicBezTo>
                  <a:cubicBezTo>
                    <a:pt x="27270" y="34100"/>
                    <a:pt x="28379" y="33985"/>
                    <a:pt x="28341" y="33373"/>
                  </a:cubicBezTo>
                  <a:cubicBezTo>
                    <a:pt x="28341" y="33105"/>
                    <a:pt x="28188" y="33105"/>
                    <a:pt x="27996" y="32914"/>
                  </a:cubicBezTo>
                  <a:cubicBezTo>
                    <a:pt x="27729" y="32646"/>
                    <a:pt x="27537" y="32264"/>
                    <a:pt x="27346" y="31958"/>
                  </a:cubicBezTo>
                  <a:cubicBezTo>
                    <a:pt x="27231" y="31767"/>
                    <a:pt x="27117" y="31614"/>
                    <a:pt x="27002" y="31423"/>
                  </a:cubicBezTo>
                  <a:cubicBezTo>
                    <a:pt x="26772" y="31117"/>
                    <a:pt x="26581" y="30772"/>
                    <a:pt x="26390" y="30466"/>
                  </a:cubicBezTo>
                  <a:cubicBezTo>
                    <a:pt x="25740" y="29472"/>
                    <a:pt x="24134" y="29931"/>
                    <a:pt x="24134" y="28401"/>
                  </a:cubicBezTo>
                  <a:cubicBezTo>
                    <a:pt x="24134" y="27636"/>
                    <a:pt x="24019" y="27292"/>
                    <a:pt x="23675" y="26604"/>
                  </a:cubicBezTo>
                  <a:cubicBezTo>
                    <a:pt x="23407" y="26183"/>
                    <a:pt x="22910" y="25456"/>
                    <a:pt x="23330" y="24997"/>
                  </a:cubicBezTo>
                  <a:cubicBezTo>
                    <a:pt x="23483" y="24806"/>
                    <a:pt x="23828" y="24768"/>
                    <a:pt x="24095" y="24691"/>
                  </a:cubicBezTo>
                  <a:cubicBezTo>
                    <a:pt x="24401" y="24615"/>
                    <a:pt x="24401" y="24577"/>
                    <a:pt x="24631" y="24347"/>
                  </a:cubicBezTo>
                  <a:cubicBezTo>
                    <a:pt x="24975" y="23965"/>
                    <a:pt x="25625" y="23544"/>
                    <a:pt x="26161" y="23544"/>
                  </a:cubicBezTo>
                  <a:cubicBezTo>
                    <a:pt x="26253" y="23647"/>
                    <a:pt x="26338" y="23686"/>
                    <a:pt x="26417" y="23686"/>
                  </a:cubicBezTo>
                  <a:cubicBezTo>
                    <a:pt x="26631" y="23686"/>
                    <a:pt x="26806" y="23398"/>
                    <a:pt x="27002" y="23314"/>
                  </a:cubicBezTo>
                  <a:cubicBezTo>
                    <a:pt x="27090" y="23292"/>
                    <a:pt x="27180" y="23284"/>
                    <a:pt x="27271" y="23284"/>
                  </a:cubicBezTo>
                  <a:cubicBezTo>
                    <a:pt x="27500" y="23284"/>
                    <a:pt x="27736" y="23334"/>
                    <a:pt x="27975" y="23334"/>
                  </a:cubicBezTo>
                  <a:cubicBezTo>
                    <a:pt x="28134" y="23334"/>
                    <a:pt x="28295" y="23312"/>
                    <a:pt x="28455" y="23238"/>
                  </a:cubicBezTo>
                  <a:cubicBezTo>
                    <a:pt x="28761" y="23085"/>
                    <a:pt x="28952" y="22817"/>
                    <a:pt x="29297" y="22702"/>
                  </a:cubicBezTo>
                  <a:cubicBezTo>
                    <a:pt x="29564" y="22588"/>
                    <a:pt x="29870" y="22511"/>
                    <a:pt x="30176" y="22435"/>
                  </a:cubicBezTo>
                  <a:cubicBezTo>
                    <a:pt x="30980" y="22244"/>
                    <a:pt x="30903" y="22282"/>
                    <a:pt x="31018" y="21517"/>
                  </a:cubicBezTo>
                  <a:cubicBezTo>
                    <a:pt x="31400" y="21632"/>
                    <a:pt x="31783" y="21708"/>
                    <a:pt x="32012" y="22091"/>
                  </a:cubicBezTo>
                  <a:cubicBezTo>
                    <a:pt x="32165" y="22435"/>
                    <a:pt x="32050" y="22588"/>
                    <a:pt x="32509" y="22626"/>
                  </a:cubicBezTo>
                  <a:cubicBezTo>
                    <a:pt x="32587" y="22635"/>
                    <a:pt x="32657" y="22639"/>
                    <a:pt x="32719" y="22639"/>
                  </a:cubicBezTo>
                  <a:cubicBezTo>
                    <a:pt x="33446" y="22639"/>
                    <a:pt x="33124" y="22046"/>
                    <a:pt x="33160" y="21517"/>
                  </a:cubicBezTo>
                  <a:lnTo>
                    <a:pt x="33160" y="21479"/>
                  </a:lnTo>
                  <a:cubicBezTo>
                    <a:pt x="33198" y="21096"/>
                    <a:pt x="33504" y="20867"/>
                    <a:pt x="33466" y="20408"/>
                  </a:cubicBezTo>
                  <a:cubicBezTo>
                    <a:pt x="33427" y="20102"/>
                    <a:pt x="33236" y="19719"/>
                    <a:pt x="33083" y="19452"/>
                  </a:cubicBezTo>
                  <a:cubicBezTo>
                    <a:pt x="32701" y="18763"/>
                    <a:pt x="32089" y="18151"/>
                    <a:pt x="32280" y="17348"/>
                  </a:cubicBezTo>
                  <a:cubicBezTo>
                    <a:pt x="32395" y="16927"/>
                    <a:pt x="32548" y="16621"/>
                    <a:pt x="32471" y="16162"/>
                  </a:cubicBezTo>
                  <a:cubicBezTo>
                    <a:pt x="32395" y="15665"/>
                    <a:pt x="31936" y="15168"/>
                    <a:pt x="31897" y="14709"/>
                  </a:cubicBezTo>
                  <a:cubicBezTo>
                    <a:pt x="31859" y="14403"/>
                    <a:pt x="32203" y="14059"/>
                    <a:pt x="32203" y="13715"/>
                  </a:cubicBezTo>
                  <a:cubicBezTo>
                    <a:pt x="32203" y="13256"/>
                    <a:pt x="31744" y="12912"/>
                    <a:pt x="31438" y="12567"/>
                  </a:cubicBezTo>
                  <a:cubicBezTo>
                    <a:pt x="30750" y="11688"/>
                    <a:pt x="30827" y="11611"/>
                    <a:pt x="31477" y="10846"/>
                  </a:cubicBezTo>
                  <a:cubicBezTo>
                    <a:pt x="31859" y="10387"/>
                    <a:pt x="31974" y="9393"/>
                    <a:pt x="31859" y="8628"/>
                  </a:cubicBezTo>
                  <a:cubicBezTo>
                    <a:pt x="31821" y="8398"/>
                    <a:pt x="31744" y="8169"/>
                    <a:pt x="31668" y="7978"/>
                  </a:cubicBezTo>
                  <a:cubicBezTo>
                    <a:pt x="31438" y="7481"/>
                    <a:pt x="30750" y="7328"/>
                    <a:pt x="30559" y="6792"/>
                  </a:cubicBezTo>
                  <a:cubicBezTo>
                    <a:pt x="30444" y="6524"/>
                    <a:pt x="30635" y="6065"/>
                    <a:pt x="30521" y="5874"/>
                  </a:cubicBezTo>
                  <a:cubicBezTo>
                    <a:pt x="30329" y="5607"/>
                    <a:pt x="28608" y="5301"/>
                    <a:pt x="29067" y="4650"/>
                  </a:cubicBezTo>
                  <a:cubicBezTo>
                    <a:pt x="29111" y="4578"/>
                    <a:pt x="29171" y="4560"/>
                    <a:pt x="29239" y="4560"/>
                  </a:cubicBezTo>
                  <a:cubicBezTo>
                    <a:pt x="29302" y="4560"/>
                    <a:pt x="29373" y="4575"/>
                    <a:pt x="29443" y="4575"/>
                  </a:cubicBezTo>
                  <a:cubicBezTo>
                    <a:pt x="29497" y="4575"/>
                    <a:pt x="29551" y="4566"/>
                    <a:pt x="29603" y="4536"/>
                  </a:cubicBezTo>
                  <a:cubicBezTo>
                    <a:pt x="29870" y="4383"/>
                    <a:pt x="29947" y="3885"/>
                    <a:pt x="29756" y="3694"/>
                  </a:cubicBezTo>
                  <a:cubicBezTo>
                    <a:pt x="29564" y="3465"/>
                    <a:pt x="29258" y="3541"/>
                    <a:pt x="29144" y="3235"/>
                  </a:cubicBezTo>
                  <a:cubicBezTo>
                    <a:pt x="29029" y="2929"/>
                    <a:pt x="29220" y="2853"/>
                    <a:pt x="28914" y="2623"/>
                  </a:cubicBezTo>
                  <a:cubicBezTo>
                    <a:pt x="28800" y="2547"/>
                    <a:pt x="28560" y="2499"/>
                    <a:pt x="28331" y="2499"/>
                  </a:cubicBezTo>
                  <a:cubicBezTo>
                    <a:pt x="28102" y="2499"/>
                    <a:pt x="27882" y="2547"/>
                    <a:pt x="27805" y="2662"/>
                  </a:cubicBezTo>
                  <a:cubicBezTo>
                    <a:pt x="27652" y="2853"/>
                    <a:pt x="27767" y="3197"/>
                    <a:pt x="27767" y="3388"/>
                  </a:cubicBezTo>
                  <a:cubicBezTo>
                    <a:pt x="27713" y="3859"/>
                    <a:pt x="27581" y="3987"/>
                    <a:pt x="27393" y="3987"/>
                  </a:cubicBezTo>
                  <a:cubicBezTo>
                    <a:pt x="27183" y="3987"/>
                    <a:pt x="26903" y="3829"/>
                    <a:pt x="26581" y="3809"/>
                  </a:cubicBezTo>
                  <a:cubicBezTo>
                    <a:pt x="25893" y="3809"/>
                    <a:pt x="25472" y="4497"/>
                    <a:pt x="24784" y="4612"/>
                  </a:cubicBezTo>
                  <a:cubicBezTo>
                    <a:pt x="24683" y="4625"/>
                    <a:pt x="24588" y="4630"/>
                    <a:pt x="24498" y="4630"/>
                  </a:cubicBezTo>
                  <a:cubicBezTo>
                    <a:pt x="24172" y="4630"/>
                    <a:pt x="23906" y="4564"/>
                    <a:pt x="23656" y="4564"/>
                  </a:cubicBezTo>
                  <a:cubicBezTo>
                    <a:pt x="23368" y="4564"/>
                    <a:pt x="23103" y="4652"/>
                    <a:pt x="22795" y="5033"/>
                  </a:cubicBezTo>
                  <a:cubicBezTo>
                    <a:pt x="22489" y="5377"/>
                    <a:pt x="22336" y="5645"/>
                    <a:pt x="21877" y="5645"/>
                  </a:cubicBezTo>
                  <a:cubicBezTo>
                    <a:pt x="21686" y="5645"/>
                    <a:pt x="21533" y="5530"/>
                    <a:pt x="21342" y="5530"/>
                  </a:cubicBezTo>
                  <a:cubicBezTo>
                    <a:pt x="21098" y="5530"/>
                    <a:pt x="20753" y="5696"/>
                    <a:pt x="20512" y="5696"/>
                  </a:cubicBezTo>
                  <a:cubicBezTo>
                    <a:pt x="20336" y="5696"/>
                    <a:pt x="20216" y="5607"/>
                    <a:pt x="20232" y="5301"/>
                  </a:cubicBezTo>
                  <a:cubicBezTo>
                    <a:pt x="20271" y="4727"/>
                    <a:pt x="21418" y="4612"/>
                    <a:pt x="21418" y="4000"/>
                  </a:cubicBezTo>
                  <a:cubicBezTo>
                    <a:pt x="21380" y="3732"/>
                    <a:pt x="20653" y="3388"/>
                    <a:pt x="20347" y="3350"/>
                  </a:cubicBezTo>
                  <a:cubicBezTo>
                    <a:pt x="20276" y="3331"/>
                    <a:pt x="20204" y="3323"/>
                    <a:pt x="20132" y="3323"/>
                  </a:cubicBezTo>
                  <a:cubicBezTo>
                    <a:pt x="19898" y="3323"/>
                    <a:pt x="19659" y="3400"/>
                    <a:pt x="19433" y="3400"/>
                  </a:cubicBezTo>
                  <a:cubicBezTo>
                    <a:pt x="19312" y="3400"/>
                    <a:pt x="19195" y="3378"/>
                    <a:pt x="19085" y="3312"/>
                  </a:cubicBezTo>
                  <a:cubicBezTo>
                    <a:pt x="18970" y="3235"/>
                    <a:pt x="18932" y="3006"/>
                    <a:pt x="18779" y="2929"/>
                  </a:cubicBezTo>
                  <a:cubicBezTo>
                    <a:pt x="18550" y="2738"/>
                    <a:pt x="18244" y="2738"/>
                    <a:pt x="17976" y="2662"/>
                  </a:cubicBezTo>
                  <a:cubicBezTo>
                    <a:pt x="17287" y="2470"/>
                    <a:pt x="17326" y="2203"/>
                    <a:pt x="17440" y="1667"/>
                  </a:cubicBezTo>
                  <a:cubicBezTo>
                    <a:pt x="17593" y="1017"/>
                    <a:pt x="17402" y="864"/>
                    <a:pt x="16943" y="826"/>
                  </a:cubicBezTo>
                  <a:cubicBezTo>
                    <a:pt x="16829" y="788"/>
                    <a:pt x="16714" y="788"/>
                    <a:pt x="16561" y="749"/>
                  </a:cubicBezTo>
                  <a:cubicBezTo>
                    <a:pt x="15872" y="673"/>
                    <a:pt x="15413" y="137"/>
                    <a:pt x="14725" y="23"/>
                  </a:cubicBezTo>
                  <a:cubicBezTo>
                    <a:pt x="14622" y="8"/>
                    <a:pt x="14526" y="0"/>
                    <a:pt x="14437"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98"/>
            <p:cNvSpPr/>
            <p:nvPr/>
          </p:nvSpPr>
          <p:spPr>
            <a:xfrm>
              <a:off x="3249200" y="2765850"/>
              <a:ext cx="184225" cy="130375"/>
            </a:xfrm>
            <a:custGeom>
              <a:avLst/>
              <a:gdLst/>
              <a:ahLst/>
              <a:cxnLst/>
              <a:rect l="l" t="t" r="r" b="b"/>
              <a:pathLst>
                <a:path w="7369" h="5215" extrusionOk="0">
                  <a:moveTo>
                    <a:pt x="5566" y="0"/>
                  </a:moveTo>
                  <a:cubicBezTo>
                    <a:pt x="5407" y="0"/>
                    <a:pt x="5277" y="6"/>
                    <a:pt x="5202" y="14"/>
                  </a:cubicBezTo>
                  <a:cubicBezTo>
                    <a:pt x="4820" y="90"/>
                    <a:pt x="4476" y="205"/>
                    <a:pt x="4055" y="243"/>
                  </a:cubicBezTo>
                  <a:cubicBezTo>
                    <a:pt x="3994" y="252"/>
                    <a:pt x="3932" y="254"/>
                    <a:pt x="3867" y="254"/>
                  </a:cubicBezTo>
                  <a:cubicBezTo>
                    <a:pt x="3753" y="254"/>
                    <a:pt x="3634" y="246"/>
                    <a:pt x="3512" y="246"/>
                  </a:cubicBezTo>
                  <a:cubicBezTo>
                    <a:pt x="3401" y="246"/>
                    <a:pt x="3288" y="253"/>
                    <a:pt x="3175" y="281"/>
                  </a:cubicBezTo>
                  <a:cubicBezTo>
                    <a:pt x="2793" y="434"/>
                    <a:pt x="2716" y="702"/>
                    <a:pt x="2487" y="1008"/>
                  </a:cubicBezTo>
                  <a:cubicBezTo>
                    <a:pt x="2219" y="1390"/>
                    <a:pt x="1951" y="1314"/>
                    <a:pt x="1569" y="1467"/>
                  </a:cubicBezTo>
                  <a:cubicBezTo>
                    <a:pt x="1110" y="1582"/>
                    <a:pt x="1378" y="1773"/>
                    <a:pt x="1339" y="2194"/>
                  </a:cubicBezTo>
                  <a:cubicBezTo>
                    <a:pt x="1301" y="2461"/>
                    <a:pt x="1378" y="2385"/>
                    <a:pt x="1148" y="2538"/>
                  </a:cubicBezTo>
                  <a:cubicBezTo>
                    <a:pt x="957" y="2614"/>
                    <a:pt x="766" y="2538"/>
                    <a:pt x="651" y="2729"/>
                  </a:cubicBezTo>
                  <a:cubicBezTo>
                    <a:pt x="536" y="2920"/>
                    <a:pt x="613" y="3379"/>
                    <a:pt x="613" y="3570"/>
                  </a:cubicBezTo>
                  <a:cubicBezTo>
                    <a:pt x="574" y="3723"/>
                    <a:pt x="536" y="3915"/>
                    <a:pt x="460" y="4029"/>
                  </a:cubicBezTo>
                  <a:cubicBezTo>
                    <a:pt x="383" y="4182"/>
                    <a:pt x="230" y="4182"/>
                    <a:pt x="154" y="4335"/>
                  </a:cubicBezTo>
                  <a:cubicBezTo>
                    <a:pt x="1" y="4947"/>
                    <a:pt x="1607" y="5215"/>
                    <a:pt x="2066" y="5215"/>
                  </a:cubicBezTo>
                  <a:cubicBezTo>
                    <a:pt x="2257" y="5177"/>
                    <a:pt x="2181" y="4985"/>
                    <a:pt x="2296" y="4833"/>
                  </a:cubicBezTo>
                  <a:cubicBezTo>
                    <a:pt x="2372" y="4756"/>
                    <a:pt x="2602" y="4794"/>
                    <a:pt x="2754" y="4680"/>
                  </a:cubicBezTo>
                  <a:cubicBezTo>
                    <a:pt x="2984" y="4412"/>
                    <a:pt x="2831" y="4259"/>
                    <a:pt x="2754" y="4029"/>
                  </a:cubicBezTo>
                  <a:cubicBezTo>
                    <a:pt x="2678" y="3876"/>
                    <a:pt x="2678" y="3609"/>
                    <a:pt x="2602" y="3456"/>
                  </a:cubicBezTo>
                  <a:cubicBezTo>
                    <a:pt x="2372" y="2997"/>
                    <a:pt x="1531" y="3226"/>
                    <a:pt x="1798" y="2385"/>
                  </a:cubicBezTo>
                  <a:cubicBezTo>
                    <a:pt x="2028" y="1811"/>
                    <a:pt x="2602" y="2155"/>
                    <a:pt x="2946" y="1811"/>
                  </a:cubicBezTo>
                  <a:cubicBezTo>
                    <a:pt x="3213" y="1582"/>
                    <a:pt x="3137" y="1276"/>
                    <a:pt x="3519" y="1046"/>
                  </a:cubicBezTo>
                  <a:cubicBezTo>
                    <a:pt x="3940" y="817"/>
                    <a:pt x="4437" y="625"/>
                    <a:pt x="4935" y="587"/>
                  </a:cubicBezTo>
                  <a:cubicBezTo>
                    <a:pt x="5355" y="587"/>
                    <a:pt x="5699" y="625"/>
                    <a:pt x="6120" y="740"/>
                  </a:cubicBezTo>
                  <a:cubicBezTo>
                    <a:pt x="6280" y="780"/>
                    <a:pt x="6523" y="841"/>
                    <a:pt x="6735" y="841"/>
                  </a:cubicBezTo>
                  <a:cubicBezTo>
                    <a:pt x="6930" y="841"/>
                    <a:pt x="7098" y="790"/>
                    <a:pt x="7153" y="625"/>
                  </a:cubicBezTo>
                  <a:cubicBezTo>
                    <a:pt x="7368" y="102"/>
                    <a:pt x="6221" y="0"/>
                    <a:pt x="5566"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98"/>
            <p:cNvSpPr/>
            <p:nvPr/>
          </p:nvSpPr>
          <p:spPr>
            <a:xfrm>
              <a:off x="3252075" y="3529625"/>
              <a:ext cx="431250" cy="261950"/>
            </a:xfrm>
            <a:custGeom>
              <a:avLst/>
              <a:gdLst/>
              <a:ahLst/>
              <a:cxnLst/>
              <a:rect l="l" t="t" r="r" b="b"/>
              <a:pathLst>
                <a:path w="17250" h="10478" extrusionOk="0">
                  <a:moveTo>
                    <a:pt x="10584" y="1"/>
                  </a:moveTo>
                  <a:cubicBezTo>
                    <a:pt x="10478" y="1"/>
                    <a:pt x="10377" y="39"/>
                    <a:pt x="10289" y="136"/>
                  </a:cubicBezTo>
                  <a:cubicBezTo>
                    <a:pt x="10021" y="404"/>
                    <a:pt x="10480" y="557"/>
                    <a:pt x="10403" y="863"/>
                  </a:cubicBezTo>
                  <a:cubicBezTo>
                    <a:pt x="10335" y="1000"/>
                    <a:pt x="10211" y="1028"/>
                    <a:pt x="10073" y="1028"/>
                  </a:cubicBezTo>
                  <a:cubicBezTo>
                    <a:pt x="9981" y="1028"/>
                    <a:pt x="9883" y="1015"/>
                    <a:pt x="9791" y="1015"/>
                  </a:cubicBezTo>
                  <a:cubicBezTo>
                    <a:pt x="9141" y="1015"/>
                    <a:pt x="8453" y="710"/>
                    <a:pt x="7803" y="710"/>
                  </a:cubicBezTo>
                  <a:cubicBezTo>
                    <a:pt x="7673" y="721"/>
                    <a:pt x="7546" y="730"/>
                    <a:pt x="7425" y="730"/>
                  </a:cubicBezTo>
                  <a:cubicBezTo>
                    <a:pt x="7153" y="730"/>
                    <a:pt x="6905" y="689"/>
                    <a:pt x="6694" y="557"/>
                  </a:cubicBezTo>
                  <a:cubicBezTo>
                    <a:pt x="6544" y="1106"/>
                    <a:pt x="6247" y="1248"/>
                    <a:pt x="5856" y="1248"/>
                  </a:cubicBezTo>
                  <a:cubicBezTo>
                    <a:pt x="5649" y="1248"/>
                    <a:pt x="5415" y="1208"/>
                    <a:pt x="5164" y="1168"/>
                  </a:cubicBezTo>
                  <a:cubicBezTo>
                    <a:pt x="5114" y="1159"/>
                    <a:pt x="5071" y="1154"/>
                    <a:pt x="5033" y="1154"/>
                  </a:cubicBezTo>
                  <a:cubicBezTo>
                    <a:pt x="4779" y="1154"/>
                    <a:pt x="4761" y="1366"/>
                    <a:pt x="4628" y="1666"/>
                  </a:cubicBezTo>
                  <a:cubicBezTo>
                    <a:pt x="4475" y="2010"/>
                    <a:pt x="4284" y="2316"/>
                    <a:pt x="3940" y="2507"/>
                  </a:cubicBezTo>
                  <a:cubicBezTo>
                    <a:pt x="3098" y="3081"/>
                    <a:pt x="2066" y="3463"/>
                    <a:pt x="1416" y="4266"/>
                  </a:cubicBezTo>
                  <a:cubicBezTo>
                    <a:pt x="1033" y="4687"/>
                    <a:pt x="918" y="5299"/>
                    <a:pt x="727" y="5834"/>
                  </a:cubicBezTo>
                  <a:cubicBezTo>
                    <a:pt x="612" y="6217"/>
                    <a:pt x="1" y="6714"/>
                    <a:pt x="115" y="7058"/>
                  </a:cubicBezTo>
                  <a:cubicBezTo>
                    <a:pt x="145" y="7062"/>
                    <a:pt x="175" y="7063"/>
                    <a:pt x="203" y="7063"/>
                  </a:cubicBezTo>
                  <a:cubicBezTo>
                    <a:pt x="500" y="7063"/>
                    <a:pt x="712" y="6892"/>
                    <a:pt x="957" y="6752"/>
                  </a:cubicBezTo>
                  <a:cubicBezTo>
                    <a:pt x="1230" y="6616"/>
                    <a:pt x="1688" y="6479"/>
                    <a:pt x="2027" y="6479"/>
                  </a:cubicBezTo>
                  <a:cubicBezTo>
                    <a:pt x="2067" y="6479"/>
                    <a:pt x="2106" y="6481"/>
                    <a:pt x="2142" y="6485"/>
                  </a:cubicBezTo>
                  <a:cubicBezTo>
                    <a:pt x="3022" y="6485"/>
                    <a:pt x="3290" y="7747"/>
                    <a:pt x="3366" y="8435"/>
                  </a:cubicBezTo>
                  <a:cubicBezTo>
                    <a:pt x="3366" y="8818"/>
                    <a:pt x="3557" y="9085"/>
                    <a:pt x="3481" y="9391"/>
                  </a:cubicBezTo>
                  <a:cubicBezTo>
                    <a:pt x="3902" y="9277"/>
                    <a:pt x="4322" y="9124"/>
                    <a:pt x="4667" y="9047"/>
                  </a:cubicBezTo>
                  <a:cubicBezTo>
                    <a:pt x="4801" y="9025"/>
                    <a:pt x="4935" y="9015"/>
                    <a:pt x="5070" y="9015"/>
                  </a:cubicBezTo>
                  <a:cubicBezTo>
                    <a:pt x="5394" y="9015"/>
                    <a:pt x="5719" y="9070"/>
                    <a:pt x="6043" y="9124"/>
                  </a:cubicBezTo>
                  <a:cubicBezTo>
                    <a:pt x="6221" y="9155"/>
                    <a:pt x="6384" y="9175"/>
                    <a:pt x="6534" y="9175"/>
                  </a:cubicBezTo>
                  <a:cubicBezTo>
                    <a:pt x="6935" y="9175"/>
                    <a:pt x="7246" y="9033"/>
                    <a:pt x="7497" y="8588"/>
                  </a:cubicBezTo>
                  <a:cubicBezTo>
                    <a:pt x="7841" y="7938"/>
                    <a:pt x="7917" y="7594"/>
                    <a:pt x="8606" y="7211"/>
                  </a:cubicBezTo>
                  <a:cubicBezTo>
                    <a:pt x="8778" y="7113"/>
                    <a:pt x="8982" y="6967"/>
                    <a:pt x="9146" y="6967"/>
                  </a:cubicBezTo>
                  <a:cubicBezTo>
                    <a:pt x="9237" y="6967"/>
                    <a:pt x="9316" y="7012"/>
                    <a:pt x="9371" y="7135"/>
                  </a:cubicBezTo>
                  <a:cubicBezTo>
                    <a:pt x="9486" y="7441"/>
                    <a:pt x="9218" y="7823"/>
                    <a:pt x="9333" y="8167"/>
                  </a:cubicBezTo>
                  <a:cubicBezTo>
                    <a:pt x="9447" y="8512"/>
                    <a:pt x="9791" y="8626"/>
                    <a:pt x="9906" y="8971"/>
                  </a:cubicBezTo>
                  <a:cubicBezTo>
                    <a:pt x="10021" y="9391"/>
                    <a:pt x="10136" y="9812"/>
                    <a:pt x="10442" y="10195"/>
                  </a:cubicBezTo>
                  <a:cubicBezTo>
                    <a:pt x="10567" y="10344"/>
                    <a:pt x="10757" y="10478"/>
                    <a:pt x="10938" y="10478"/>
                  </a:cubicBezTo>
                  <a:cubicBezTo>
                    <a:pt x="11034" y="10478"/>
                    <a:pt x="11127" y="10440"/>
                    <a:pt x="11207" y="10348"/>
                  </a:cubicBezTo>
                  <a:cubicBezTo>
                    <a:pt x="11321" y="10195"/>
                    <a:pt x="11245" y="9927"/>
                    <a:pt x="11245" y="9812"/>
                  </a:cubicBezTo>
                  <a:cubicBezTo>
                    <a:pt x="11283" y="9468"/>
                    <a:pt x="11398" y="9200"/>
                    <a:pt x="11551" y="8894"/>
                  </a:cubicBezTo>
                  <a:cubicBezTo>
                    <a:pt x="11704" y="8473"/>
                    <a:pt x="11933" y="8550"/>
                    <a:pt x="12239" y="8244"/>
                  </a:cubicBezTo>
                  <a:cubicBezTo>
                    <a:pt x="12469" y="8015"/>
                    <a:pt x="12430" y="7709"/>
                    <a:pt x="12545" y="7441"/>
                  </a:cubicBezTo>
                  <a:cubicBezTo>
                    <a:pt x="12639" y="7197"/>
                    <a:pt x="12724" y="7102"/>
                    <a:pt x="12801" y="7102"/>
                  </a:cubicBezTo>
                  <a:cubicBezTo>
                    <a:pt x="13038" y="7102"/>
                    <a:pt x="13204" y="7994"/>
                    <a:pt x="13348" y="8167"/>
                  </a:cubicBezTo>
                  <a:cubicBezTo>
                    <a:pt x="13461" y="8308"/>
                    <a:pt x="13676" y="8469"/>
                    <a:pt x="13889" y="8469"/>
                  </a:cubicBezTo>
                  <a:cubicBezTo>
                    <a:pt x="13966" y="8469"/>
                    <a:pt x="14042" y="8448"/>
                    <a:pt x="14113" y="8397"/>
                  </a:cubicBezTo>
                  <a:cubicBezTo>
                    <a:pt x="14293" y="8277"/>
                    <a:pt x="14285" y="7971"/>
                    <a:pt x="14474" y="7971"/>
                  </a:cubicBezTo>
                  <a:cubicBezTo>
                    <a:pt x="14527" y="7971"/>
                    <a:pt x="14595" y="7994"/>
                    <a:pt x="14687" y="8053"/>
                  </a:cubicBezTo>
                  <a:cubicBezTo>
                    <a:pt x="14955" y="8244"/>
                    <a:pt x="14840" y="8588"/>
                    <a:pt x="15108" y="8741"/>
                  </a:cubicBezTo>
                  <a:cubicBezTo>
                    <a:pt x="15180" y="8789"/>
                    <a:pt x="15252" y="8811"/>
                    <a:pt x="15319" y="8811"/>
                  </a:cubicBezTo>
                  <a:cubicBezTo>
                    <a:pt x="15466" y="8811"/>
                    <a:pt x="15591" y="8707"/>
                    <a:pt x="15643" y="8550"/>
                  </a:cubicBezTo>
                  <a:cubicBezTo>
                    <a:pt x="15796" y="8053"/>
                    <a:pt x="15337" y="7288"/>
                    <a:pt x="15681" y="6829"/>
                  </a:cubicBezTo>
                  <a:lnTo>
                    <a:pt x="15681" y="6829"/>
                  </a:lnTo>
                  <a:cubicBezTo>
                    <a:pt x="15989" y="6890"/>
                    <a:pt x="16296" y="7199"/>
                    <a:pt x="16623" y="7199"/>
                  </a:cubicBezTo>
                  <a:cubicBezTo>
                    <a:pt x="16703" y="7199"/>
                    <a:pt x="16784" y="7180"/>
                    <a:pt x="16867" y="7135"/>
                  </a:cubicBezTo>
                  <a:cubicBezTo>
                    <a:pt x="17249" y="6905"/>
                    <a:pt x="16829" y="6408"/>
                    <a:pt x="16905" y="6026"/>
                  </a:cubicBezTo>
                  <a:cubicBezTo>
                    <a:pt x="16943" y="5796"/>
                    <a:pt x="17020" y="5567"/>
                    <a:pt x="16943" y="5337"/>
                  </a:cubicBezTo>
                  <a:cubicBezTo>
                    <a:pt x="16943" y="5223"/>
                    <a:pt x="16905" y="5146"/>
                    <a:pt x="16829" y="5070"/>
                  </a:cubicBezTo>
                  <a:cubicBezTo>
                    <a:pt x="16733" y="4984"/>
                    <a:pt x="16643" y="4953"/>
                    <a:pt x="16556" y="4953"/>
                  </a:cubicBezTo>
                  <a:cubicBezTo>
                    <a:pt x="16330" y="4953"/>
                    <a:pt x="16121" y="5167"/>
                    <a:pt x="15873" y="5223"/>
                  </a:cubicBezTo>
                  <a:cubicBezTo>
                    <a:pt x="15811" y="5239"/>
                    <a:pt x="15757" y="5247"/>
                    <a:pt x="15710" y="5247"/>
                  </a:cubicBezTo>
                  <a:cubicBezTo>
                    <a:pt x="15437" y="5247"/>
                    <a:pt x="15385" y="4986"/>
                    <a:pt x="15222" y="4725"/>
                  </a:cubicBezTo>
                  <a:cubicBezTo>
                    <a:pt x="15069" y="4419"/>
                    <a:pt x="14878" y="4305"/>
                    <a:pt x="14534" y="4190"/>
                  </a:cubicBezTo>
                  <a:cubicBezTo>
                    <a:pt x="14190" y="4075"/>
                    <a:pt x="13693" y="3922"/>
                    <a:pt x="13807" y="3501"/>
                  </a:cubicBezTo>
                  <a:cubicBezTo>
                    <a:pt x="13884" y="3196"/>
                    <a:pt x="14190" y="2890"/>
                    <a:pt x="14343" y="2545"/>
                  </a:cubicBezTo>
                  <a:cubicBezTo>
                    <a:pt x="14457" y="2201"/>
                    <a:pt x="14457" y="1933"/>
                    <a:pt x="14343" y="1704"/>
                  </a:cubicBezTo>
                  <a:cubicBezTo>
                    <a:pt x="14228" y="1474"/>
                    <a:pt x="13999" y="1283"/>
                    <a:pt x="13693" y="1092"/>
                  </a:cubicBezTo>
                  <a:cubicBezTo>
                    <a:pt x="13272" y="901"/>
                    <a:pt x="12775" y="595"/>
                    <a:pt x="12316" y="518"/>
                  </a:cubicBezTo>
                  <a:cubicBezTo>
                    <a:pt x="12264" y="510"/>
                    <a:pt x="12212" y="507"/>
                    <a:pt x="12160" y="507"/>
                  </a:cubicBezTo>
                  <a:cubicBezTo>
                    <a:pt x="12067" y="507"/>
                    <a:pt x="11974" y="516"/>
                    <a:pt x="11882" y="516"/>
                  </a:cubicBezTo>
                  <a:cubicBezTo>
                    <a:pt x="11797" y="516"/>
                    <a:pt x="11712" y="508"/>
                    <a:pt x="11627" y="480"/>
                  </a:cubicBezTo>
                  <a:cubicBezTo>
                    <a:pt x="11363" y="421"/>
                    <a:pt x="10940" y="1"/>
                    <a:pt x="10584"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98"/>
            <p:cNvSpPr/>
            <p:nvPr/>
          </p:nvSpPr>
          <p:spPr>
            <a:xfrm>
              <a:off x="3208100" y="2955350"/>
              <a:ext cx="35400" cy="30075"/>
            </a:xfrm>
            <a:custGeom>
              <a:avLst/>
              <a:gdLst/>
              <a:ahLst/>
              <a:cxnLst/>
              <a:rect l="l" t="t" r="r" b="b"/>
              <a:pathLst>
                <a:path w="1416" h="1203" extrusionOk="0">
                  <a:moveTo>
                    <a:pt x="149" y="0"/>
                  </a:moveTo>
                  <a:cubicBezTo>
                    <a:pt x="98" y="0"/>
                    <a:pt x="55" y="12"/>
                    <a:pt x="38" y="44"/>
                  </a:cubicBezTo>
                  <a:cubicBezTo>
                    <a:pt x="0" y="121"/>
                    <a:pt x="77" y="159"/>
                    <a:pt x="115" y="197"/>
                  </a:cubicBezTo>
                  <a:cubicBezTo>
                    <a:pt x="115" y="236"/>
                    <a:pt x="153" y="274"/>
                    <a:pt x="153" y="350"/>
                  </a:cubicBezTo>
                  <a:cubicBezTo>
                    <a:pt x="191" y="503"/>
                    <a:pt x="230" y="656"/>
                    <a:pt x="306" y="771"/>
                  </a:cubicBezTo>
                  <a:cubicBezTo>
                    <a:pt x="306" y="886"/>
                    <a:pt x="306" y="962"/>
                    <a:pt x="306" y="1077"/>
                  </a:cubicBezTo>
                  <a:cubicBezTo>
                    <a:pt x="341" y="1086"/>
                    <a:pt x="377" y="1089"/>
                    <a:pt x="416" y="1089"/>
                  </a:cubicBezTo>
                  <a:cubicBezTo>
                    <a:pt x="484" y="1089"/>
                    <a:pt x="556" y="1080"/>
                    <a:pt x="632" y="1080"/>
                  </a:cubicBezTo>
                  <a:cubicBezTo>
                    <a:pt x="700" y="1080"/>
                    <a:pt x="771" y="1087"/>
                    <a:pt x="842" y="1115"/>
                  </a:cubicBezTo>
                  <a:cubicBezTo>
                    <a:pt x="934" y="1146"/>
                    <a:pt x="1002" y="1202"/>
                    <a:pt x="1106" y="1202"/>
                  </a:cubicBezTo>
                  <a:cubicBezTo>
                    <a:pt x="1130" y="1202"/>
                    <a:pt x="1157" y="1199"/>
                    <a:pt x="1186" y="1192"/>
                  </a:cubicBezTo>
                  <a:cubicBezTo>
                    <a:pt x="1415" y="1154"/>
                    <a:pt x="1224" y="1001"/>
                    <a:pt x="1224" y="886"/>
                  </a:cubicBezTo>
                  <a:cubicBezTo>
                    <a:pt x="1262" y="809"/>
                    <a:pt x="1301" y="848"/>
                    <a:pt x="1377" y="809"/>
                  </a:cubicBezTo>
                  <a:cubicBezTo>
                    <a:pt x="1415" y="771"/>
                    <a:pt x="1415" y="733"/>
                    <a:pt x="1415" y="656"/>
                  </a:cubicBezTo>
                  <a:cubicBezTo>
                    <a:pt x="1386" y="540"/>
                    <a:pt x="1290" y="490"/>
                    <a:pt x="1178" y="490"/>
                  </a:cubicBezTo>
                  <a:cubicBezTo>
                    <a:pt x="1143" y="490"/>
                    <a:pt x="1107" y="494"/>
                    <a:pt x="1071" y="503"/>
                  </a:cubicBezTo>
                  <a:cubicBezTo>
                    <a:pt x="1024" y="519"/>
                    <a:pt x="983" y="529"/>
                    <a:pt x="943" y="529"/>
                  </a:cubicBezTo>
                  <a:cubicBezTo>
                    <a:pt x="886" y="529"/>
                    <a:pt x="832" y="510"/>
                    <a:pt x="765" y="465"/>
                  </a:cubicBezTo>
                  <a:cubicBezTo>
                    <a:pt x="574" y="312"/>
                    <a:pt x="574" y="83"/>
                    <a:pt x="344" y="44"/>
                  </a:cubicBezTo>
                  <a:cubicBezTo>
                    <a:pt x="300" y="22"/>
                    <a:pt x="218" y="0"/>
                    <a:pt x="149"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98"/>
            <p:cNvSpPr/>
            <p:nvPr/>
          </p:nvSpPr>
          <p:spPr>
            <a:xfrm>
              <a:off x="3144275" y="2968775"/>
              <a:ext cx="61925" cy="35875"/>
            </a:xfrm>
            <a:custGeom>
              <a:avLst/>
              <a:gdLst/>
              <a:ahLst/>
              <a:cxnLst/>
              <a:rect l="l" t="t" r="r" b="b"/>
              <a:pathLst>
                <a:path w="2477" h="1435" extrusionOk="0">
                  <a:moveTo>
                    <a:pt x="1399" y="1"/>
                  </a:moveTo>
                  <a:cubicBezTo>
                    <a:pt x="1388" y="1"/>
                    <a:pt x="1378" y="2"/>
                    <a:pt x="1368" y="5"/>
                  </a:cubicBezTo>
                  <a:cubicBezTo>
                    <a:pt x="1253" y="43"/>
                    <a:pt x="1215" y="311"/>
                    <a:pt x="1138" y="387"/>
                  </a:cubicBezTo>
                  <a:cubicBezTo>
                    <a:pt x="1023" y="525"/>
                    <a:pt x="1005" y="552"/>
                    <a:pt x="951" y="552"/>
                  </a:cubicBezTo>
                  <a:cubicBezTo>
                    <a:pt x="915" y="552"/>
                    <a:pt x="863" y="540"/>
                    <a:pt x="756" y="540"/>
                  </a:cubicBezTo>
                  <a:cubicBezTo>
                    <a:pt x="583" y="523"/>
                    <a:pt x="394" y="466"/>
                    <a:pt x="257" y="466"/>
                  </a:cubicBezTo>
                  <a:cubicBezTo>
                    <a:pt x="91" y="466"/>
                    <a:pt x="1" y="549"/>
                    <a:pt x="105" y="884"/>
                  </a:cubicBezTo>
                  <a:cubicBezTo>
                    <a:pt x="220" y="1229"/>
                    <a:pt x="679" y="1420"/>
                    <a:pt x="1062" y="1420"/>
                  </a:cubicBezTo>
                  <a:cubicBezTo>
                    <a:pt x="1072" y="1430"/>
                    <a:pt x="1096" y="1435"/>
                    <a:pt x="1127" y="1435"/>
                  </a:cubicBezTo>
                  <a:cubicBezTo>
                    <a:pt x="1212" y="1435"/>
                    <a:pt x="1350" y="1399"/>
                    <a:pt x="1406" y="1343"/>
                  </a:cubicBezTo>
                  <a:cubicBezTo>
                    <a:pt x="1597" y="1229"/>
                    <a:pt x="1559" y="999"/>
                    <a:pt x="1712" y="884"/>
                  </a:cubicBezTo>
                  <a:cubicBezTo>
                    <a:pt x="1941" y="693"/>
                    <a:pt x="2477" y="846"/>
                    <a:pt x="2400" y="311"/>
                  </a:cubicBezTo>
                  <a:cubicBezTo>
                    <a:pt x="2298" y="311"/>
                    <a:pt x="2179" y="328"/>
                    <a:pt x="2077" y="328"/>
                  </a:cubicBezTo>
                  <a:cubicBezTo>
                    <a:pt x="2026" y="328"/>
                    <a:pt x="1980" y="323"/>
                    <a:pt x="1941" y="311"/>
                  </a:cubicBezTo>
                  <a:cubicBezTo>
                    <a:pt x="1798" y="239"/>
                    <a:pt x="1555" y="1"/>
                    <a:pt x="1399"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98"/>
            <p:cNvSpPr/>
            <p:nvPr/>
          </p:nvSpPr>
          <p:spPr>
            <a:xfrm>
              <a:off x="3136375" y="2794700"/>
              <a:ext cx="355725" cy="297550"/>
            </a:xfrm>
            <a:custGeom>
              <a:avLst/>
              <a:gdLst/>
              <a:ahLst/>
              <a:cxnLst/>
              <a:rect l="l" t="t" r="r" b="b"/>
              <a:pathLst>
                <a:path w="14229" h="11902" extrusionOk="0">
                  <a:moveTo>
                    <a:pt x="12545" y="1"/>
                  </a:moveTo>
                  <a:cubicBezTo>
                    <a:pt x="12284" y="1"/>
                    <a:pt x="12042" y="90"/>
                    <a:pt x="11781" y="90"/>
                  </a:cubicBezTo>
                  <a:cubicBezTo>
                    <a:pt x="11743" y="90"/>
                    <a:pt x="11705" y="88"/>
                    <a:pt x="11666" y="83"/>
                  </a:cubicBezTo>
                  <a:cubicBezTo>
                    <a:pt x="11436" y="83"/>
                    <a:pt x="11224" y="49"/>
                    <a:pt x="11006" y="49"/>
                  </a:cubicBezTo>
                  <a:cubicBezTo>
                    <a:pt x="10897" y="49"/>
                    <a:pt x="10786" y="58"/>
                    <a:pt x="10671" y="83"/>
                  </a:cubicBezTo>
                  <a:cubicBezTo>
                    <a:pt x="10549" y="101"/>
                    <a:pt x="10402" y="104"/>
                    <a:pt x="10245" y="104"/>
                  </a:cubicBezTo>
                  <a:cubicBezTo>
                    <a:pt x="10141" y="104"/>
                    <a:pt x="10033" y="103"/>
                    <a:pt x="9924" y="103"/>
                  </a:cubicBezTo>
                  <a:cubicBezTo>
                    <a:pt x="9475" y="103"/>
                    <a:pt x="9011" y="128"/>
                    <a:pt x="8797" y="389"/>
                  </a:cubicBezTo>
                  <a:cubicBezTo>
                    <a:pt x="8568" y="657"/>
                    <a:pt x="8530" y="1040"/>
                    <a:pt x="8338" y="1307"/>
                  </a:cubicBezTo>
                  <a:cubicBezTo>
                    <a:pt x="8147" y="1575"/>
                    <a:pt x="7879" y="1690"/>
                    <a:pt x="8109" y="2034"/>
                  </a:cubicBezTo>
                  <a:cubicBezTo>
                    <a:pt x="8300" y="2340"/>
                    <a:pt x="8721" y="2302"/>
                    <a:pt x="8683" y="2722"/>
                  </a:cubicBezTo>
                  <a:cubicBezTo>
                    <a:pt x="8683" y="2799"/>
                    <a:pt x="8491" y="3334"/>
                    <a:pt x="8415" y="3449"/>
                  </a:cubicBezTo>
                  <a:cubicBezTo>
                    <a:pt x="7879" y="4099"/>
                    <a:pt x="6732" y="3602"/>
                    <a:pt x="6809" y="4711"/>
                  </a:cubicBezTo>
                  <a:cubicBezTo>
                    <a:pt x="6865" y="4716"/>
                    <a:pt x="6925" y="4719"/>
                    <a:pt x="6989" y="4719"/>
                  </a:cubicBezTo>
                  <a:cubicBezTo>
                    <a:pt x="7399" y="4719"/>
                    <a:pt x="7931" y="4619"/>
                    <a:pt x="8262" y="4520"/>
                  </a:cubicBezTo>
                  <a:cubicBezTo>
                    <a:pt x="8512" y="4426"/>
                    <a:pt x="8966" y="3847"/>
                    <a:pt x="9249" y="3847"/>
                  </a:cubicBezTo>
                  <a:cubicBezTo>
                    <a:pt x="9313" y="3847"/>
                    <a:pt x="9367" y="3876"/>
                    <a:pt x="9409" y="3946"/>
                  </a:cubicBezTo>
                  <a:cubicBezTo>
                    <a:pt x="9677" y="4482"/>
                    <a:pt x="8568" y="4596"/>
                    <a:pt x="8300" y="4749"/>
                  </a:cubicBezTo>
                  <a:cubicBezTo>
                    <a:pt x="7877" y="5010"/>
                    <a:pt x="7620" y="5187"/>
                    <a:pt x="7153" y="5187"/>
                  </a:cubicBezTo>
                  <a:cubicBezTo>
                    <a:pt x="7071" y="5187"/>
                    <a:pt x="6982" y="5182"/>
                    <a:pt x="6885" y="5170"/>
                  </a:cubicBezTo>
                  <a:cubicBezTo>
                    <a:pt x="6400" y="5073"/>
                    <a:pt x="5588" y="4321"/>
                    <a:pt x="5047" y="4321"/>
                  </a:cubicBezTo>
                  <a:cubicBezTo>
                    <a:pt x="4948" y="4321"/>
                    <a:pt x="4859" y="4346"/>
                    <a:pt x="4782" y="4405"/>
                  </a:cubicBezTo>
                  <a:cubicBezTo>
                    <a:pt x="4514" y="4558"/>
                    <a:pt x="4590" y="4711"/>
                    <a:pt x="4284" y="4826"/>
                  </a:cubicBezTo>
                  <a:cubicBezTo>
                    <a:pt x="4093" y="4864"/>
                    <a:pt x="3902" y="4864"/>
                    <a:pt x="3749" y="4979"/>
                  </a:cubicBezTo>
                  <a:cubicBezTo>
                    <a:pt x="3443" y="5170"/>
                    <a:pt x="3175" y="5706"/>
                    <a:pt x="3366" y="6050"/>
                  </a:cubicBezTo>
                  <a:cubicBezTo>
                    <a:pt x="3492" y="6265"/>
                    <a:pt x="3685" y="6304"/>
                    <a:pt x="3886" y="6304"/>
                  </a:cubicBezTo>
                  <a:cubicBezTo>
                    <a:pt x="3998" y="6304"/>
                    <a:pt x="4113" y="6292"/>
                    <a:pt x="4220" y="6292"/>
                  </a:cubicBezTo>
                  <a:cubicBezTo>
                    <a:pt x="4330" y="6292"/>
                    <a:pt x="4431" y="6304"/>
                    <a:pt x="4514" y="6356"/>
                  </a:cubicBezTo>
                  <a:cubicBezTo>
                    <a:pt x="4896" y="6547"/>
                    <a:pt x="4820" y="7082"/>
                    <a:pt x="5240" y="7235"/>
                  </a:cubicBezTo>
                  <a:cubicBezTo>
                    <a:pt x="5546" y="7312"/>
                    <a:pt x="7153" y="7121"/>
                    <a:pt x="6770" y="7962"/>
                  </a:cubicBezTo>
                  <a:cubicBezTo>
                    <a:pt x="6674" y="8154"/>
                    <a:pt x="6456" y="8218"/>
                    <a:pt x="6198" y="8218"/>
                  </a:cubicBezTo>
                  <a:cubicBezTo>
                    <a:pt x="5734" y="8218"/>
                    <a:pt x="5142" y="8011"/>
                    <a:pt x="4896" y="7962"/>
                  </a:cubicBezTo>
                  <a:cubicBezTo>
                    <a:pt x="4812" y="7949"/>
                    <a:pt x="4729" y="7944"/>
                    <a:pt x="4649" y="7944"/>
                  </a:cubicBezTo>
                  <a:cubicBezTo>
                    <a:pt x="4003" y="7944"/>
                    <a:pt x="3481" y="8311"/>
                    <a:pt x="2869" y="8345"/>
                  </a:cubicBezTo>
                  <a:cubicBezTo>
                    <a:pt x="2449" y="8345"/>
                    <a:pt x="2296" y="8345"/>
                    <a:pt x="1990" y="8689"/>
                  </a:cubicBezTo>
                  <a:cubicBezTo>
                    <a:pt x="1798" y="8880"/>
                    <a:pt x="1722" y="9109"/>
                    <a:pt x="1378" y="9148"/>
                  </a:cubicBezTo>
                  <a:cubicBezTo>
                    <a:pt x="1148" y="9148"/>
                    <a:pt x="897" y="9083"/>
                    <a:pt x="657" y="9083"/>
                  </a:cubicBezTo>
                  <a:cubicBezTo>
                    <a:pt x="577" y="9083"/>
                    <a:pt x="498" y="9090"/>
                    <a:pt x="421" y="9109"/>
                  </a:cubicBezTo>
                  <a:cubicBezTo>
                    <a:pt x="268" y="9148"/>
                    <a:pt x="154" y="9224"/>
                    <a:pt x="1" y="9262"/>
                  </a:cubicBezTo>
                  <a:cubicBezTo>
                    <a:pt x="192" y="9377"/>
                    <a:pt x="383" y="9530"/>
                    <a:pt x="574" y="9607"/>
                  </a:cubicBezTo>
                  <a:cubicBezTo>
                    <a:pt x="1001" y="9789"/>
                    <a:pt x="1768" y="10094"/>
                    <a:pt x="2371" y="10094"/>
                  </a:cubicBezTo>
                  <a:cubicBezTo>
                    <a:pt x="2525" y="10094"/>
                    <a:pt x="2668" y="10074"/>
                    <a:pt x="2793" y="10027"/>
                  </a:cubicBezTo>
                  <a:cubicBezTo>
                    <a:pt x="3213" y="9836"/>
                    <a:pt x="3137" y="9224"/>
                    <a:pt x="3519" y="9033"/>
                  </a:cubicBezTo>
                  <a:cubicBezTo>
                    <a:pt x="3621" y="8992"/>
                    <a:pt x="3736" y="8976"/>
                    <a:pt x="3856" y="8976"/>
                  </a:cubicBezTo>
                  <a:cubicBezTo>
                    <a:pt x="4190" y="8976"/>
                    <a:pt x="4567" y="9102"/>
                    <a:pt x="4820" y="9186"/>
                  </a:cubicBezTo>
                  <a:cubicBezTo>
                    <a:pt x="5202" y="9339"/>
                    <a:pt x="5776" y="9377"/>
                    <a:pt x="6120" y="9568"/>
                  </a:cubicBezTo>
                  <a:cubicBezTo>
                    <a:pt x="6464" y="9760"/>
                    <a:pt x="6426" y="10180"/>
                    <a:pt x="6732" y="10448"/>
                  </a:cubicBezTo>
                  <a:cubicBezTo>
                    <a:pt x="7306" y="10945"/>
                    <a:pt x="8147" y="10716"/>
                    <a:pt x="8415" y="11672"/>
                  </a:cubicBezTo>
                  <a:cubicBezTo>
                    <a:pt x="8415" y="11748"/>
                    <a:pt x="8415" y="11825"/>
                    <a:pt x="8453" y="11901"/>
                  </a:cubicBezTo>
                  <a:cubicBezTo>
                    <a:pt x="8683" y="11672"/>
                    <a:pt x="8950" y="11404"/>
                    <a:pt x="9142" y="11098"/>
                  </a:cubicBezTo>
                  <a:cubicBezTo>
                    <a:pt x="9639" y="10410"/>
                    <a:pt x="9830" y="9683"/>
                    <a:pt x="9753" y="8803"/>
                  </a:cubicBezTo>
                  <a:cubicBezTo>
                    <a:pt x="9715" y="8536"/>
                    <a:pt x="9524" y="8039"/>
                    <a:pt x="9677" y="7771"/>
                  </a:cubicBezTo>
                  <a:cubicBezTo>
                    <a:pt x="9792" y="7541"/>
                    <a:pt x="9868" y="7618"/>
                    <a:pt x="10136" y="7580"/>
                  </a:cubicBezTo>
                  <a:cubicBezTo>
                    <a:pt x="10901" y="7541"/>
                    <a:pt x="11551" y="7541"/>
                    <a:pt x="12163" y="6929"/>
                  </a:cubicBezTo>
                  <a:cubicBezTo>
                    <a:pt x="12545" y="6547"/>
                    <a:pt x="12851" y="5782"/>
                    <a:pt x="12737" y="5247"/>
                  </a:cubicBezTo>
                  <a:cubicBezTo>
                    <a:pt x="12622" y="4902"/>
                    <a:pt x="12086" y="4443"/>
                    <a:pt x="12431" y="4061"/>
                  </a:cubicBezTo>
                  <a:cubicBezTo>
                    <a:pt x="12545" y="3908"/>
                    <a:pt x="12851" y="3870"/>
                    <a:pt x="13043" y="3793"/>
                  </a:cubicBezTo>
                  <a:cubicBezTo>
                    <a:pt x="13349" y="3640"/>
                    <a:pt x="13578" y="3373"/>
                    <a:pt x="13808" y="3067"/>
                  </a:cubicBezTo>
                  <a:cubicBezTo>
                    <a:pt x="14152" y="2608"/>
                    <a:pt x="14228" y="2072"/>
                    <a:pt x="14037" y="1537"/>
                  </a:cubicBezTo>
                  <a:cubicBezTo>
                    <a:pt x="13999" y="1460"/>
                    <a:pt x="13999" y="1384"/>
                    <a:pt x="13961" y="1307"/>
                  </a:cubicBezTo>
                  <a:lnTo>
                    <a:pt x="13961" y="1269"/>
                  </a:lnTo>
                  <a:cubicBezTo>
                    <a:pt x="13731" y="657"/>
                    <a:pt x="13387" y="7"/>
                    <a:pt x="12660" y="7"/>
                  </a:cubicBezTo>
                  <a:cubicBezTo>
                    <a:pt x="12621" y="3"/>
                    <a:pt x="12583" y="1"/>
                    <a:pt x="12545"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98"/>
            <p:cNvSpPr/>
            <p:nvPr/>
          </p:nvSpPr>
          <p:spPr>
            <a:xfrm>
              <a:off x="3066575" y="3019100"/>
              <a:ext cx="307900" cy="259600"/>
            </a:xfrm>
            <a:custGeom>
              <a:avLst/>
              <a:gdLst/>
              <a:ahLst/>
              <a:cxnLst/>
              <a:rect l="l" t="t" r="r" b="b"/>
              <a:pathLst>
                <a:path w="12316" h="10384" extrusionOk="0">
                  <a:moveTo>
                    <a:pt x="6648" y="0"/>
                  </a:moveTo>
                  <a:cubicBezTo>
                    <a:pt x="6528" y="0"/>
                    <a:pt x="6413" y="16"/>
                    <a:pt x="6311" y="57"/>
                  </a:cubicBezTo>
                  <a:cubicBezTo>
                    <a:pt x="5929" y="248"/>
                    <a:pt x="6005" y="860"/>
                    <a:pt x="5585" y="1051"/>
                  </a:cubicBezTo>
                  <a:cubicBezTo>
                    <a:pt x="5460" y="1098"/>
                    <a:pt x="5317" y="1118"/>
                    <a:pt x="5163" y="1118"/>
                  </a:cubicBezTo>
                  <a:cubicBezTo>
                    <a:pt x="4560" y="1118"/>
                    <a:pt x="3793" y="813"/>
                    <a:pt x="3366" y="631"/>
                  </a:cubicBezTo>
                  <a:cubicBezTo>
                    <a:pt x="3175" y="554"/>
                    <a:pt x="2984" y="401"/>
                    <a:pt x="2793" y="286"/>
                  </a:cubicBezTo>
                  <a:cubicBezTo>
                    <a:pt x="2640" y="210"/>
                    <a:pt x="2449" y="95"/>
                    <a:pt x="2257" y="95"/>
                  </a:cubicBezTo>
                  <a:cubicBezTo>
                    <a:pt x="2237" y="93"/>
                    <a:pt x="2217" y="91"/>
                    <a:pt x="2196" y="91"/>
                  </a:cubicBezTo>
                  <a:cubicBezTo>
                    <a:pt x="1906" y="91"/>
                    <a:pt x="1587" y="330"/>
                    <a:pt x="1301" y="401"/>
                  </a:cubicBezTo>
                  <a:cubicBezTo>
                    <a:pt x="842" y="516"/>
                    <a:pt x="383" y="631"/>
                    <a:pt x="1" y="860"/>
                  </a:cubicBezTo>
                  <a:cubicBezTo>
                    <a:pt x="39" y="860"/>
                    <a:pt x="77" y="898"/>
                    <a:pt x="116" y="937"/>
                  </a:cubicBezTo>
                  <a:cubicBezTo>
                    <a:pt x="230" y="1166"/>
                    <a:pt x="77" y="1625"/>
                    <a:pt x="116" y="1855"/>
                  </a:cubicBezTo>
                  <a:cubicBezTo>
                    <a:pt x="192" y="2352"/>
                    <a:pt x="422" y="2466"/>
                    <a:pt x="842" y="2505"/>
                  </a:cubicBezTo>
                  <a:cubicBezTo>
                    <a:pt x="1225" y="2543"/>
                    <a:pt x="1301" y="2734"/>
                    <a:pt x="1416" y="3040"/>
                  </a:cubicBezTo>
                  <a:cubicBezTo>
                    <a:pt x="1569" y="3384"/>
                    <a:pt x="1722" y="3690"/>
                    <a:pt x="2028" y="3958"/>
                  </a:cubicBezTo>
                  <a:cubicBezTo>
                    <a:pt x="2181" y="4073"/>
                    <a:pt x="2372" y="4149"/>
                    <a:pt x="2525" y="4226"/>
                  </a:cubicBezTo>
                  <a:cubicBezTo>
                    <a:pt x="2716" y="4302"/>
                    <a:pt x="3022" y="4302"/>
                    <a:pt x="3213" y="4455"/>
                  </a:cubicBezTo>
                  <a:cubicBezTo>
                    <a:pt x="3366" y="4570"/>
                    <a:pt x="3405" y="4799"/>
                    <a:pt x="3558" y="4914"/>
                  </a:cubicBezTo>
                  <a:cubicBezTo>
                    <a:pt x="3711" y="5029"/>
                    <a:pt x="3978" y="5067"/>
                    <a:pt x="4170" y="5144"/>
                  </a:cubicBezTo>
                  <a:cubicBezTo>
                    <a:pt x="4514" y="5335"/>
                    <a:pt x="4667" y="5679"/>
                    <a:pt x="4743" y="6062"/>
                  </a:cubicBezTo>
                  <a:cubicBezTo>
                    <a:pt x="4858" y="6406"/>
                    <a:pt x="4820" y="7171"/>
                    <a:pt x="5202" y="7362"/>
                  </a:cubicBezTo>
                  <a:cubicBezTo>
                    <a:pt x="5252" y="7384"/>
                    <a:pt x="5300" y="7394"/>
                    <a:pt x="5348" y="7394"/>
                  </a:cubicBezTo>
                  <a:cubicBezTo>
                    <a:pt x="5666" y="7394"/>
                    <a:pt x="5948" y="6958"/>
                    <a:pt x="6268" y="6958"/>
                  </a:cubicBezTo>
                  <a:cubicBezTo>
                    <a:pt x="6307" y="6958"/>
                    <a:pt x="6347" y="6965"/>
                    <a:pt x="6388" y="6979"/>
                  </a:cubicBezTo>
                  <a:cubicBezTo>
                    <a:pt x="6656" y="7056"/>
                    <a:pt x="6617" y="7324"/>
                    <a:pt x="6694" y="7591"/>
                  </a:cubicBezTo>
                  <a:cubicBezTo>
                    <a:pt x="6770" y="7821"/>
                    <a:pt x="6923" y="8089"/>
                    <a:pt x="7038" y="8318"/>
                  </a:cubicBezTo>
                  <a:cubicBezTo>
                    <a:pt x="7306" y="8854"/>
                    <a:pt x="7803" y="9160"/>
                    <a:pt x="8224" y="9542"/>
                  </a:cubicBezTo>
                  <a:cubicBezTo>
                    <a:pt x="8683" y="9924"/>
                    <a:pt x="9027" y="10192"/>
                    <a:pt x="9524" y="10383"/>
                  </a:cubicBezTo>
                  <a:cubicBezTo>
                    <a:pt x="9524" y="10269"/>
                    <a:pt x="9562" y="10192"/>
                    <a:pt x="9601" y="10116"/>
                  </a:cubicBezTo>
                  <a:cubicBezTo>
                    <a:pt x="9907" y="9580"/>
                    <a:pt x="10557" y="9733"/>
                    <a:pt x="10863" y="9351"/>
                  </a:cubicBezTo>
                  <a:cubicBezTo>
                    <a:pt x="11475" y="8548"/>
                    <a:pt x="9103" y="7630"/>
                    <a:pt x="10748" y="7324"/>
                  </a:cubicBezTo>
                  <a:cubicBezTo>
                    <a:pt x="11704" y="7132"/>
                    <a:pt x="12316" y="6368"/>
                    <a:pt x="12125" y="5373"/>
                  </a:cubicBezTo>
                  <a:cubicBezTo>
                    <a:pt x="12010" y="4838"/>
                    <a:pt x="11781" y="4455"/>
                    <a:pt x="11551" y="4035"/>
                  </a:cubicBezTo>
                  <a:cubicBezTo>
                    <a:pt x="11283" y="3614"/>
                    <a:pt x="11322" y="3308"/>
                    <a:pt x="11245" y="2925"/>
                  </a:cubicBezTo>
                  <a:cubicBezTo>
                    <a:pt x="11207" y="2849"/>
                    <a:pt x="11207" y="2772"/>
                    <a:pt x="11207" y="2696"/>
                  </a:cubicBezTo>
                  <a:cubicBezTo>
                    <a:pt x="10939" y="1740"/>
                    <a:pt x="10098" y="1969"/>
                    <a:pt x="9524" y="1434"/>
                  </a:cubicBezTo>
                  <a:cubicBezTo>
                    <a:pt x="9218" y="1166"/>
                    <a:pt x="9256" y="784"/>
                    <a:pt x="8912" y="592"/>
                  </a:cubicBezTo>
                  <a:cubicBezTo>
                    <a:pt x="8568" y="401"/>
                    <a:pt x="7994" y="363"/>
                    <a:pt x="7612" y="210"/>
                  </a:cubicBezTo>
                  <a:cubicBezTo>
                    <a:pt x="7359" y="126"/>
                    <a:pt x="6982" y="0"/>
                    <a:pt x="6648"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98"/>
            <p:cNvSpPr/>
            <p:nvPr/>
          </p:nvSpPr>
          <p:spPr>
            <a:xfrm>
              <a:off x="2586050" y="2468500"/>
              <a:ext cx="57950" cy="60800"/>
            </a:xfrm>
            <a:custGeom>
              <a:avLst/>
              <a:gdLst/>
              <a:ahLst/>
              <a:cxnLst/>
              <a:rect l="l" t="t" r="r" b="b"/>
              <a:pathLst>
                <a:path w="2318" h="2432" extrusionOk="0">
                  <a:moveTo>
                    <a:pt x="1173" y="0"/>
                  </a:moveTo>
                  <a:cubicBezTo>
                    <a:pt x="904" y="0"/>
                    <a:pt x="525" y="62"/>
                    <a:pt x="405" y="242"/>
                  </a:cubicBezTo>
                  <a:cubicBezTo>
                    <a:pt x="175" y="472"/>
                    <a:pt x="328" y="816"/>
                    <a:pt x="367" y="1122"/>
                  </a:cubicBezTo>
                  <a:cubicBezTo>
                    <a:pt x="367" y="1395"/>
                    <a:pt x="0" y="2432"/>
                    <a:pt x="413" y="2432"/>
                  </a:cubicBezTo>
                  <a:cubicBezTo>
                    <a:pt x="462" y="2432"/>
                    <a:pt x="523" y="2417"/>
                    <a:pt x="596" y="2384"/>
                  </a:cubicBezTo>
                  <a:cubicBezTo>
                    <a:pt x="902" y="2270"/>
                    <a:pt x="864" y="1811"/>
                    <a:pt x="1093" y="1619"/>
                  </a:cubicBezTo>
                  <a:cubicBezTo>
                    <a:pt x="1323" y="1428"/>
                    <a:pt x="1629" y="1466"/>
                    <a:pt x="1820" y="1275"/>
                  </a:cubicBezTo>
                  <a:cubicBezTo>
                    <a:pt x="2317" y="854"/>
                    <a:pt x="2049" y="242"/>
                    <a:pt x="1361" y="13"/>
                  </a:cubicBezTo>
                  <a:cubicBezTo>
                    <a:pt x="1312" y="5"/>
                    <a:pt x="1246" y="0"/>
                    <a:pt x="1173"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98"/>
            <p:cNvSpPr/>
            <p:nvPr/>
          </p:nvSpPr>
          <p:spPr>
            <a:xfrm>
              <a:off x="2513925" y="2216400"/>
              <a:ext cx="57400" cy="71250"/>
            </a:xfrm>
            <a:custGeom>
              <a:avLst/>
              <a:gdLst/>
              <a:ahLst/>
              <a:cxnLst/>
              <a:rect l="l" t="t" r="r" b="b"/>
              <a:pathLst>
                <a:path w="2296" h="2850" extrusionOk="0">
                  <a:moveTo>
                    <a:pt x="1875" y="0"/>
                  </a:moveTo>
                  <a:cubicBezTo>
                    <a:pt x="1339" y="268"/>
                    <a:pt x="574" y="574"/>
                    <a:pt x="421" y="1224"/>
                  </a:cubicBezTo>
                  <a:cubicBezTo>
                    <a:pt x="383" y="1453"/>
                    <a:pt x="498" y="1721"/>
                    <a:pt x="421" y="1951"/>
                  </a:cubicBezTo>
                  <a:cubicBezTo>
                    <a:pt x="345" y="2257"/>
                    <a:pt x="1" y="2486"/>
                    <a:pt x="39" y="2830"/>
                  </a:cubicBezTo>
                  <a:cubicBezTo>
                    <a:pt x="114" y="2843"/>
                    <a:pt x="184" y="2849"/>
                    <a:pt x="249" y="2849"/>
                  </a:cubicBezTo>
                  <a:cubicBezTo>
                    <a:pt x="948" y="2849"/>
                    <a:pt x="1120" y="2147"/>
                    <a:pt x="1645" y="1798"/>
                  </a:cubicBezTo>
                  <a:cubicBezTo>
                    <a:pt x="1989" y="1568"/>
                    <a:pt x="2219" y="1492"/>
                    <a:pt x="2257" y="1033"/>
                  </a:cubicBezTo>
                  <a:cubicBezTo>
                    <a:pt x="2295" y="688"/>
                    <a:pt x="2181" y="306"/>
                    <a:pt x="1875"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98"/>
            <p:cNvSpPr/>
            <p:nvPr/>
          </p:nvSpPr>
          <p:spPr>
            <a:xfrm>
              <a:off x="2356175" y="2322150"/>
              <a:ext cx="203675" cy="169500"/>
            </a:xfrm>
            <a:custGeom>
              <a:avLst/>
              <a:gdLst/>
              <a:ahLst/>
              <a:cxnLst/>
              <a:rect l="l" t="t" r="r" b="b"/>
              <a:pathLst>
                <a:path w="8147" h="6780" extrusionOk="0">
                  <a:moveTo>
                    <a:pt x="5029" y="0"/>
                  </a:moveTo>
                  <a:cubicBezTo>
                    <a:pt x="4945" y="0"/>
                    <a:pt x="4863" y="5"/>
                    <a:pt x="4781" y="15"/>
                  </a:cubicBezTo>
                  <a:cubicBezTo>
                    <a:pt x="4437" y="15"/>
                    <a:pt x="4092" y="130"/>
                    <a:pt x="3672" y="436"/>
                  </a:cubicBezTo>
                  <a:cubicBezTo>
                    <a:pt x="3328" y="704"/>
                    <a:pt x="3060" y="857"/>
                    <a:pt x="2639" y="972"/>
                  </a:cubicBezTo>
                  <a:cubicBezTo>
                    <a:pt x="2295" y="1048"/>
                    <a:pt x="1721" y="1048"/>
                    <a:pt x="1415" y="1316"/>
                  </a:cubicBezTo>
                  <a:cubicBezTo>
                    <a:pt x="995" y="1622"/>
                    <a:pt x="1339" y="1966"/>
                    <a:pt x="1147" y="2348"/>
                  </a:cubicBezTo>
                  <a:cubicBezTo>
                    <a:pt x="956" y="2731"/>
                    <a:pt x="344" y="2693"/>
                    <a:pt x="0" y="2922"/>
                  </a:cubicBezTo>
                  <a:cubicBezTo>
                    <a:pt x="0" y="3343"/>
                    <a:pt x="268" y="3687"/>
                    <a:pt x="383" y="4069"/>
                  </a:cubicBezTo>
                  <a:cubicBezTo>
                    <a:pt x="574" y="4643"/>
                    <a:pt x="612" y="5140"/>
                    <a:pt x="1262" y="5255"/>
                  </a:cubicBezTo>
                  <a:cubicBezTo>
                    <a:pt x="1313" y="5266"/>
                    <a:pt x="1364" y="5271"/>
                    <a:pt x="1416" y="5271"/>
                  </a:cubicBezTo>
                  <a:cubicBezTo>
                    <a:pt x="2041" y="5271"/>
                    <a:pt x="2766" y="4540"/>
                    <a:pt x="3265" y="4540"/>
                  </a:cubicBezTo>
                  <a:cubicBezTo>
                    <a:pt x="3450" y="4540"/>
                    <a:pt x="3603" y="4639"/>
                    <a:pt x="3710" y="4911"/>
                  </a:cubicBezTo>
                  <a:cubicBezTo>
                    <a:pt x="3939" y="5446"/>
                    <a:pt x="4131" y="5982"/>
                    <a:pt x="4513" y="6326"/>
                  </a:cubicBezTo>
                  <a:cubicBezTo>
                    <a:pt x="4704" y="6517"/>
                    <a:pt x="4972" y="6708"/>
                    <a:pt x="5316" y="6747"/>
                  </a:cubicBezTo>
                  <a:cubicBezTo>
                    <a:pt x="5414" y="6769"/>
                    <a:pt x="5513" y="6779"/>
                    <a:pt x="5613" y="6779"/>
                  </a:cubicBezTo>
                  <a:cubicBezTo>
                    <a:pt x="6380" y="6779"/>
                    <a:pt x="7201" y="6174"/>
                    <a:pt x="7573" y="5599"/>
                  </a:cubicBezTo>
                  <a:cubicBezTo>
                    <a:pt x="8146" y="4758"/>
                    <a:pt x="7726" y="4222"/>
                    <a:pt x="7535" y="3381"/>
                  </a:cubicBezTo>
                  <a:cubicBezTo>
                    <a:pt x="7343" y="2693"/>
                    <a:pt x="7496" y="1966"/>
                    <a:pt x="7305" y="1239"/>
                  </a:cubicBezTo>
                  <a:cubicBezTo>
                    <a:pt x="7229" y="933"/>
                    <a:pt x="7114" y="245"/>
                    <a:pt x="6770" y="54"/>
                  </a:cubicBezTo>
                  <a:cubicBezTo>
                    <a:pt x="6722" y="34"/>
                    <a:pt x="6655" y="27"/>
                    <a:pt x="6577" y="27"/>
                  </a:cubicBezTo>
                  <a:cubicBezTo>
                    <a:pt x="6344" y="27"/>
                    <a:pt x="6014" y="92"/>
                    <a:pt x="5813" y="92"/>
                  </a:cubicBezTo>
                  <a:cubicBezTo>
                    <a:pt x="5506" y="36"/>
                    <a:pt x="5259" y="0"/>
                    <a:pt x="5029"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98"/>
            <p:cNvSpPr/>
            <p:nvPr/>
          </p:nvSpPr>
          <p:spPr>
            <a:xfrm>
              <a:off x="2377675" y="1929550"/>
              <a:ext cx="648775" cy="1105425"/>
            </a:xfrm>
            <a:custGeom>
              <a:avLst/>
              <a:gdLst/>
              <a:ahLst/>
              <a:cxnLst/>
              <a:rect l="l" t="t" r="r" b="b"/>
              <a:pathLst>
                <a:path w="25951" h="44217" extrusionOk="0">
                  <a:moveTo>
                    <a:pt x="15089" y="0"/>
                  </a:moveTo>
                  <a:cubicBezTo>
                    <a:pt x="13827" y="0"/>
                    <a:pt x="13980" y="1262"/>
                    <a:pt x="13329" y="2066"/>
                  </a:cubicBezTo>
                  <a:cubicBezTo>
                    <a:pt x="12297" y="2410"/>
                    <a:pt x="12603" y="4016"/>
                    <a:pt x="11685" y="4437"/>
                  </a:cubicBezTo>
                  <a:cubicBezTo>
                    <a:pt x="11556" y="4494"/>
                    <a:pt x="11436" y="4518"/>
                    <a:pt x="11322" y="4518"/>
                  </a:cubicBezTo>
                  <a:cubicBezTo>
                    <a:pt x="10626" y="4518"/>
                    <a:pt x="10162" y="3602"/>
                    <a:pt x="9460" y="3602"/>
                  </a:cubicBezTo>
                  <a:cubicBezTo>
                    <a:pt x="9353" y="3602"/>
                    <a:pt x="9241" y="3623"/>
                    <a:pt x="9122" y="3672"/>
                  </a:cubicBezTo>
                  <a:cubicBezTo>
                    <a:pt x="8051" y="4131"/>
                    <a:pt x="9122" y="5202"/>
                    <a:pt x="9046" y="6081"/>
                  </a:cubicBezTo>
                  <a:cubicBezTo>
                    <a:pt x="8931" y="7114"/>
                    <a:pt x="8204" y="7076"/>
                    <a:pt x="7745" y="7802"/>
                  </a:cubicBezTo>
                  <a:cubicBezTo>
                    <a:pt x="6942" y="9065"/>
                    <a:pt x="8357" y="10480"/>
                    <a:pt x="8549" y="11704"/>
                  </a:cubicBezTo>
                  <a:cubicBezTo>
                    <a:pt x="8740" y="12927"/>
                    <a:pt x="8625" y="12966"/>
                    <a:pt x="7784" y="13731"/>
                  </a:cubicBezTo>
                  <a:cubicBezTo>
                    <a:pt x="7248" y="14190"/>
                    <a:pt x="6866" y="14687"/>
                    <a:pt x="7057" y="15452"/>
                  </a:cubicBezTo>
                  <a:cubicBezTo>
                    <a:pt x="7177" y="15876"/>
                    <a:pt x="7345" y="16043"/>
                    <a:pt x="7545" y="16043"/>
                  </a:cubicBezTo>
                  <a:cubicBezTo>
                    <a:pt x="8265" y="16043"/>
                    <a:pt x="9413" y="13904"/>
                    <a:pt x="10356" y="13904"/>
                  </a:cubicBezTo>
                  <a:cubicBezTo>
                    <a:pt x="10404" y="13904"/>
                    <a:pt x="10452" y="13910"/>
                    <a:pt x="10499" y="13922"/>
                  </a:cubicBezTo>
                  <a:cubicBezTo>
                    <a:pt x="10843" y="15337"/>
                    <a:pt x="9505" y="16676"/>
                    <a:pt x="9084" y="17899"/>
                  </a:cubicBezTo>
                  <a:cubicBezTo>
                    <a:pt x="8563" y="19398"/>
                    <a:pt x="10012" y="19509"/>
                    <a:pt x="11138" y="19509"/>
                  </a:cubicBezTo>
                  <a:cubicBezTo>
                    <a:pt x="11334" y="19509"/>
                    <a:pt x="11520" y="19506"/>
                    <a:pt x="11685" y="19506"/>
                  </a:cubicBezTo>
                  <a:cubicBezTo>
                    <a:pt x="11901" y="19506"/>
                    <a:pt x="12235" y="19472"/>
                    <a:pt x="12569" y="19472"/>
                  </a:cubicBezTo>
                  <a:cubicBezTo>
                    <a:pt x="12944" y="19472"/>
                    <a:pt x="13318" y="19515"/>
                    <a:pt x="13521" y="19697"/>
                  </a:cubicBezTo>
                  <a:cubicBezTo>
                    <a:pt x="14247" y="20462"/>
                    <a:pt x="13215" y="20730"/>
                    <a:pt x="12985" y="21265"/>
                  </a:cubicBezTo>
                  <a:cubicBezTo>
                    <a:pt x="12756" y="21800"/>
                    <a:pt x="12794" y="22642"/>
                    <a:pt x="12985" y="23139"/>
                  </a:cubicBezTo>
                  <a:cubicBezTo>
                    <a:pt x="13253" y="23751"/>
                    <a:pt x="13980" y="23980"/>
                    <a:pt x="14209" y="24554"/>
                  </a:cubicBezTo>
                  <a:cubicBezTo>
                    <a:pt x="14515" y="25434"/>
                    <a:pt x="13788" y="25549"/>
                    <a:pt x="13444" y="26122"/>
                  </a:cubicBezTo>
                  <a:cubicBezTo>
                    <a:pt x="13062" y="26734"/>
                    <a:pt x="13253" y="27461"/>
                    <a:pt x="13023" y="28111"/>
                  </a:cubicBezTo>
                  <a:cubicBezTo>
                    <a:pt x="12899" y="28115"/>
                    <a:pt x="12779" y="28118"/>
                    <a:pt x="12664" y="28118"/>
                  </a:cubicBezTo>
                  <a:cubicBezTo>
                    <a:pt x="11757" y="28118"/>
                    <a:pt x="11123" y="27970"/>
                    <a:pt x="10308" y="27461"/>
                  </a:cubicBezTo>
                  <a:cubicBezTo>
                    <a:pt x="9960" y="27229"/>
                    <a:pt x="8951" y="26579"/>
                    <a:pt x="8268" y="26579"/>
                  </a:cubicBezTo>
                  <a:cubicBezTo>
                    <a:pt x="8050" y="26579"/>
                    <a:pt x="7865" y="26644"/>
                    <a:pt x="7745" y="26811"/>
                  </a:cubicBezTo>
                  <a:cubicBezTo>
                    <a:pt x="7516" y="27117"/>
                    <a:pt x="7898" y="27729"/>
                    <a:pt x="7822" y="28035"/>
                  </a:cubicBezTo>
                  <a:cubicBezTo>
                    <a:pt x="7707" y="28417"/>
                    <a:pt x="7134" y="28532"/>
                    <a:pt x="7095" y="28799"/>
                  </a:cubicBezTo>
                  <a:cubicBezTo>
                    <a:pt x="7019" y="29411"/>
                    <a:pt x="8128" y="30023"/>
                    <a:pt x="8090" y="30903"/>
                  </a:cubicBezTo>
                  <a:cubicBezTo>
                    <a:pt x="7937" y="33198"/>
                    <a:pt x="5986" y="32892"/>
                    <a:pt x="4380" y="33466"/>
                  </a:cubicBezTo>
                  <a:cubicBezTo>
                    <a:pt x="3577" y="33733"/>
                    <a:pt x="3424" y="33963"/>
                    <a:pt x="3500" y="34842"/>
                  </a:cubicBezTo>
                  <a:cubicBezTo>
                    <a:pt x="3593" y="35645"/>
                    <a:pt x="3685" y="35775"/>
                    <a:pt x="4201" y="35775"/>
                  </a:cubicBezTo>
                  <a:cubicBezTo>
                    <a:pt x="4324" y="35775"/>
                    <a:pt x="4471" y="35768"/>
                    <a:pt x="4648" y="35760"/>
                  </a:cubicBezTo>
                  <a:cubicBezTo>
                    <a:pt x="4716" y="35758"/>
                    <a:pt x="4783" y="35757"/>
                    <a:pt x="4849" y="35757"/>
                  </a:cubicBezTo>
                  <a:cubicBezTo>
                    <a:pt x="5997" y="35757"/>
                    <a:pt x="6754" y="36080"/>
                    <a:pt x="7478" y="36984"/>
                  </a:cubicBezTo>
                  <a:cubicBezTo>
                    <a:pt x="7937" y="37596"/>
                    <a:pt x="8166" y="37902"/>
                    <a:pt x="8969" y="38017"/>
                  </a:cubicBezTo>
                  <a:cubicBezTo>
                    <a:pt x="9027" y="38023"/>
                    <a:pt x="9084" y="38026"/>
                    <a:pt x="9141" y="38026"/>
                  </a:cubicBezTo>
                  <a:cubicBezTo>
                    <a:pt x="9731" y="38026"/>
                    <a:pt x="10267" y="37708"/>
                    <a:pt x="10801" y="37708"/>
                  </a:cubicBezTo>
                  <a:cubicBezTo>
                    <a:pt x="10828" y="37708"/>
                    <a:pt x="10855" y="37709"/>
                    <a:pt x="10882" y="37711"/>
                  </a:cubicBezTo>
                  <a:cubicBezTo>
                    <a:pt x="12067" y="37864"/>
                    <a:pt x="11264" y="38055"/>
                    <a:pt x="10805" y="38399"/>
                  </a:cubicBezTo>
                  <a:cubicBezTo>
                    <a:pt x="10346" y="38743"/>
                    <a:pt x="10078" y="39394"/>
                    <a:pt x="9543" y="39585"/>
                  </a:cubicBezTo>
                  <a:cubicBezTo>
                    <a:pt x="9341" y="39658"/>
                    <a:pt x="9146" y="39688"/>
                    <a:pt x="8955" y="39688"/>
                  </a:cubicBezTo>
                  <a:cubicBezTo>
                    <a:pt x="8197" y="39688"/>
                    <a:pt x="7512" y="39223"/>
                    <a:pt x="6763" y="39223"/>
                  </a:cubicBezTo>
                  <a:cubicBezTo>
                    <a:pt x="6525" y="39223"/>
                    <a:pt x="6280" y="39270"/>
                    <a:pt x="6024" y="39394"/>
                  </a:cubicBezTo>
                  <a:cubicBezTo>
                    <a:pt x="5680" y="39547"/>
                    <a:pt x="5489" y="39891"/>
                    <a:pt x="5145" y="40044"/>
                  </a:cubicBezTo>
                  <a:cubicBezTo>
                    <a:pt x="4992" y="40101"/>
                    <a:pt x="4839" y="40101"/>
                    <a:pt x="4691" y="40101"/>
                  </a:cubicBezTo>
                  <a:cubicBezTo>
                    <a:pt x="4542" y="40101"/>
                    <a:pt x="4399" y="40101"/>
                    <a:pt x="4265" y="40159"/>
                  </a:cubicBezTo>
                  <a:cubicBezTo>
                    <a:pt x="3768" y="40350"/>
                    <a:pt x="3462" y="40579"/>
                    <a:pt x="3156" y="41038"/>
                  </a:cubicBezTo>
                  <a:cubicBezTo>
                    <a:pt x="2353" y="42071"/>
                    <a:pt x="1779" y="42798"/>
                    <a:pt x="364" y="42951"/>
                  </a:cubicBezTo>
                  <a:cubicBezTo>
                    <a:pt x="1" y="43714"/>
                    <a:pt x="811" y="44063"/>
                    <a:pt x="1352" y="44063"/>
                  </a:cubicBezTo>
                  <a:cubicBezTo>
                    <a:pt x="1381" y="44063"/>
                    <a:pt x="1408" y="44062"/>
                    <a:pt x="1435" y="44060"/>
                  </a:cubicBezTo>
                  <a:cubicBezTo>
                    <a:pt x="2606" y="44028"/>
                    <a:pt x="3331" y="42897"/>
                    <a:pt x="4435" y="42897"/>
                  </a:cubicBezTo>
                  <a:cubicBezTo>
                    <a:pt x="4665" y="42897"/>
                    <a:pt x="4912" y="42946"/>
                    <a:pt x="5183" y="43065"/>
                  </a:cubicBezTo>
                  <a:cubicBezTo>
                    <a:pt x="5786" y="43342"/>
                    <a:pt x="5960" y="43799"/>
                    <a:pt x="6246" y="43799"/>
                  </a:cubicBezTo>
                  <a:cubicBezTo>
                    <a:pt x="6396" y="43799"/>
                    <a:pt x="6577" y="43674"/>
                    <a:pt x="6866" y="43333"/>
                  </a:cubicBezTo>
                  <a:cubicBezTo>
                    <a:pt x="7325" y="42798"/>
                    <a:pt x="7210" y="42568"/>
                    <a:pt x="7975" y="42377"/>
                  </a:cubicBezTo>
                  <a:cubicBezTo>
                    <a:pt x="8181" y="42342"/>
                    <a:pt x="8465" y="42324"/>
                    <a:pt x="8756" y="42324"/>
                  </a:cubicBezTo>
                  <a:cubicBezTo>
                    <a:pt x="9113" y="42324"/>
                    <a:pt x="9482" y="42352"/>
                    <a:pt x="9734" y="42415"/>
                  </a:cubicBezTo>
                  <a:cubicBezTo>
                    <a:pt x="10499" y="42568"/>
                    <a:pt x="10537" y="43218"/>
                    <a:pt x="11341" y="43409"/>
                  </a:cubicBezTo>
                  <a:cubicBezTo>
                    <a:pt x="11556" y="43460"/>
                    <a:pt x="11772" y="43480"/>
                    <a:pt x="11987" y="43480"/>
                  </a:cubicBezTo>
                  <a:cubicBezTo>
                    <a:pt x="12917" y="43480"/>
                    <a:pt x="13837" y="43096"/>
                    <a:pt x="14706" y="43065"/>
                  </a:cubicBezTo>
                  <a:cubicBezTo>
                    <a:pt x="14768" y="43062"/>
                    <a:pt x="14829" y="43061"/>
                    <a:pt x="14891" y="43061"/>
                  </a:cubicBezTo>
                  <a:cubicBezTo>
                    <a:pt x="16592" y="43061"/>
                    <a:pt x="18297" y="44217"/>
                    <a:pt x="20086" y="44217"/>
                  </a:cubicBezTo>
                  <a:cubicBezTo>
                    <a:pt x="20605" y="44217"/>
                    <a:pt x="21132" y="44119"/>
                    <a:pt x="21667" y="43868"/>
                  </a:cubicBezTo>
                  <a:cubicBezTo>
                    <a:pt x="23962" y="42759"/>
                    <a:pt x="20749" y="41803"/>
                    <a:pt x="21629" y="40235"/>
                  </a:cubicBezTo>
                  <a:cubicBezTo>
                    <a:pt x="22202" y="39164"/>
                    <a:pt x="24153" y="39317"/>
                    <a:pt x="24994" y="38476"/>
                  </a:cubicBezTo>
                  <a:cubicBezTo>
                    <a:pt x="25683" y="37749"/>
                    <a:pt x="25950" y="36410"/>
                    <a:pt x="25836" y="35454"/>
                  </a:cubicBezTo>
                  <a:cubicBezTo>
                    <a:pt x="25721" y="34422"/>
                    <a:pt x="25300" y="34192"/>
                    <a:pt x="24306" y="33886"/>
                  </a:cubicBezTo>
                  <a:cubicBezTo>
                    <a:pt x="23923" y="33810"/>
                    <a:pt x="22394" y="33924"/>
                    <a:pt x="22202" y="33695"/>
                  </a:cubicBezTo>
                  <a:cubicBezTo>
                    <a:pt x="21743" y="33236"/>
                    <a:pt x="22585" y="32280"/>
                    <a:pt x="22661" y="31821"/>
                  </a:cubicBezTo>
                  <a:cubicBezTo>
                    <a:pt x="22853" y="30980"/>
                    <a:pt x="22355" y="30291"/>
                    <a:pt x="22279" y="29488"/>
                  </a:cubicBezTo>
                  <a:cubicBezTo>
                    <a:pt x="22164" y="28035"/>
                    <a:pt x="23120" y="26696"/>
                    <a:pt x="22394" y="25319"/>
                  </a:cubicBezTo>
                  <a:cubicBezTo>
                    <a:pt x="21973" y="24478"/>
                    <a:pt x="21055" y="24133"/>
                    <a:pt x="20558" y="23407"/>
                  </a:cubicBezTo>
                  <a:cubicBezTo>
                    <a:pt x="20137" y="22757"/>
                    <a:pt x="19716" y="21762"/>
                    <a:pt x="19678" y="20997"/>
                  </a:cubicBezTo>
                  <a:cubicBezTo>
                    <a:pt x="19602" y="19276"/>
                    <a:pt x="20520" y="17708"/>
                    <a:pt x="18646" y="16599"/>
                  </a:cubicBezTo>
                  <a:cubicBezTo>
                    <a:pt x="18034" y="16255"/>
                    <a:pt x="16236" y="16025"/>
                    <a:pt x="15930" y="15299"/>
                  </a:cubicBezTo>
                  <a:cubicBezTo>
                    <a:pt x="15657" y="14626"/>
                    <a:pt x="15961" y="14531"/>
                    <a:pt x="16367" y="14531"/>
                  </a:cubicBezTo>
                  <a:cubicBezTo>
                    <a:pt x="16527" y="14531"/>
                    <a:pt x="16703" y="14546"/>
                    <a:pt x="16865" y="14546"/>
                  </a:cubicBezTo>
                  <a:cubicBezTo>
                    <a:pt x="17040" y="14546"/>
                    <a:pt x="17200" y="14529"/>
                    <a:pt x="17307" y="14457"/>
                  </a:cubicBezTo>
                  <a:cubicBezTo>
                    <a:pt x="17689" y="14228"/>
                    <a:pt x="17728" y="13731"/>
                    <a:pt x="17881" y="13272"/>
                  </a:cubicBezTo>
                  <a:cubicBezTo>
                    <a:pt x="18072" y="12736"/>
                    <a:pt x="17995" y="12774"/>
                    <a:pt x="18263" y="12392"/>
                  </a:cubicBezTo>
                  <a:cubicBezTo>
                    <a:pt x="18646" y="11818"/>
                    <a:pt x="19372" y="11206"/>
                    <a:pt x="19869" y="10747"/>
                  </a:cubicBezTo>
                  <a:cubicBezTo>
                    <a:pt x="20826" y="9868"/>
                    <a:pt x="22355" y="8414"/>
                    <a:pt x="21667" y="6923"/>
                  </a:cubicBezTo>
                  <a:cubicBezTo>
                    <a:pt x="20826" y="5125"/>
                    <a:pt x="15701" y="7076"/>
                    <a:pt x="16313" y="4666"/>
                  </a:cubicBezTo>
                  <a:cubicBezTo>
                    <a:pt x="16618" y="3404"/>
                    <a:pt x="18340" y="3175"/>
                    <a:pt x="19296" y="2601"/>
                  </a:cubicBezTo>
                  <a:cubicBezTo>
                    <a:pt x="20902" y="1645"/>
                    <a:pt x="20022" y="765"/>
                    <a:pt x="18607" y="765"/>
                  </a:cubicBezTo>
                  <a:cubicBezTo>
                    <a:pt x="17957" y="727"/>
                    <a:pt x="17383" y="765"/>
                    <a:pt x="16771" y="612"/>
                  </a:cubicBezTo>
                  <a:cubicBezTo>
                    <a:pt x="16198" y="459"/>
                    <a:pt x="15701" y="0"/>
                    <a:pt x="15089"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98"/>
            <p:cNvSpPr/>
            <p:nvPr/>
          </p:nvSpPr>
          <p:spPr>
            <a:xfrm>
              <a:off x="2074100" y="2294550"/>
              <a:ext cx="407350" cy="442450"/>
            </a:xfrm>
            <a:custGeom>
              <a:avLst/>
              <a:gdLst/>
              <a:ahLst/>
              <a:cxnLst/>
              <a:rect l="l" t="t" r="r" b="b"/>
              <a:pathLst>
                <a:path w="16294" h="17698" extrusionOk="0">
                  <a:moveTo>
                    <a:pt x="12439" y="0"/>
                  </a:moveTo>
                  <a:cubicBezTo>
                    <a:pt x="12387" y="0"/>
                    <a:pt x="12333" y="3"/>
                    <a:pt x="12278" y="10"/>
                  </a:cubicBezTo>
                  <a:cubicBezTo>
                    <a:pt x="11360" y="125"/>
                    <a:pt x="11513" y="507"/>
                    <a:pt x="11054" y="1043"/>
                  </a:cubicBezTo>
                  <a:cubicBezTo>
                    <a:pt x="10748" y="1387"/>
                    <a:pt x="10059" y="1387"/>
                    <a:pt x="10021" y="1846"/>
                  </a:cubicBezTo>
                  <a:cubicBezTo>
                    <a:pt x="10021" y="2267"/>
                    <a:pt x="10709" y="2611"/>
                    <a:pt x="10748" y="2993"/>
                  </a:cubicBezTo>
                  <a:cubicBezTo>
                    <a:pt x="10786" y="3261"/>
                    <a:pt x="10365" y="3835"/>
                    <a:pt x="10174" y="4026"/>
                  </a:cubicBezTo>
                  <a:cubicBezTo>
                    <a:pt x="10012" y="4155"/>
                    <a:pt x="9844" y="4203"/>
                    <a:pt x="9666" y="4203"/>
                  </a:cubicBezTo>
                  <a:cubicBezTo>
                    <a:pt x="9422" y="4203"/>
                    <a:pt x="9161" y="4114"/>
                    <a:pt x="8874" y="4026"/>
                  </a:cubicBezTo>
                  <a:cubicBezTo>
                    <a:pt x="8415" y="3911"/>
                    <a:pt x="7956" y="3873"/>
                    <a:pt x="7535" y="3644"/>
                  </a:cubicBezTo>
                  <a:cubicBezTo>
                    <a:pt x="7114" y="3452"/>
                    <a:pt x="6808" y="3108"/>
                    <a:pt x="6349" y="3108"/>
                  </a:cubicBezTo>
                  <a:cubicBezTo>
                    <a:pt x="6297" y="3102"/>
                    <a:pt x="6229" y="3098"/>
                    <a:pt x="6150" y="3098"/>
                  </a:cubicBezTo>
                  <a:cubicBezTo>
                    <a:pt x="5773" y="3098"/>
                    <a:pt x="5163" y="3173"/>
                    <a:pt x="4973" y="3299"/>
                  </a:cubicBezTo>
                  <a:cubicBezTo>
                    <a:pt x="4246" y="3758"/>
                    <a:pt x="5164" y="5135"/>
                    <a:pt x="4399" y="5594"/>
                  </a:cubicBezTo>
                  <a:cubicBezTo>
                    <a:pt x="3978" y="5900"/>
                    <a:pt x="3251" y="5785"/>
                    <a:pt x="3366" y="6589"/>
                  </a:cubicBezTo>
                  <a:cubicBezTo>
                    <a:pt x="3443" y="7124"/>
                    <a:pt x="4055" y="7812"/>
                    <a:pt x="4322" y="8271"/>
                  </a:cubicBezTo>
                  <a:cubicBezTo>
                    <a:pt x="4781" y="9075"/>
                    <a:pt x="5317" y="10031"/>
                    <a:pt x="4552" y="10834"/>
                  </a:cubicBezTo>
                  <a:cubicBezTo>
                    <a:pt x="4208" y="11216"/>
                    <a:pt x="3863" y="11293"/>
                    <a:pt x="3404" y="11369"/>
                  </a:cubicBezTo>
                  <a:cubicBezTo>
                    <a:pt x="2716" y="11446"/>
                    <a:pt x="2831" y="11522"/>
                    <a:pt x="2487" y="12058"/>
                  </a:cubicBezTo>
                  <a:cubicBezTo>
                    <a:pt x="2295" y="12364"/>
                    <a:pt x="2028" y="12708"/>
                    <a:pt x="1645" y="12823"/>
                  </a:cubicBezTo>
                  <a:cubicBezTo>
                    <a:pt x="1584" y="12840"/>
                    <a:pt x="1510" y="12846"/>
                    <a:pt x="1429" y="12846"/>
                  </a:cubicBezTo>
                  <a:cubicBezTo>
                    <a:pt x="1283" y="12846"/>
                    <a:pt x="1116" y="12828"/>
                    <a:pt x="963" y="12828"/>
                  </a:cubicBezTo>
                  <a:cubicBezTo>
                    <a:pt x="824" y="12828"/>
                    <a:pt x="697" y="12843"/>
                    <a:pt x="612" y="12899"/>
                  </a:cubicBezTo>
                  <a:cubicBezTo>
                    <a:pt x="307" y="13167"/>
                    <a:pt x="612" y="13626"/>
                    <a:pt x="651" y="13932"/>
                  </a:cubicBezTo>
                  <a:cubicBezTo>
                    <a:pt x="727" y="14429"/>
                    <a:pt x="421" y="14467"/>
                    <a:pt x="307" y="14850"/>
                  </a:cubicBezTo>
                  <a:cubicBezTo>
                    <a:pt x="1" y="15882"/>
                    <a:pt x="1339" y="15844"/>
                    <a:pt x="1607" y="16456"/>
                  </a:cubicBezTo>
                  <a:cubicBezTo>
                    <a:pt x="1798" y="16877"/>
                    <a:pt x="1530" y="17183"/>
                    <a:pt x="2104" y="17412"/>
                  </a:cubicBezTo>
                  <a:cubicBezTo>
                    <a:pt x="2448" y="17527"/>
                    <a:pt x="2945" y="17489"/>
                    <a:pt x="3328" y="17527"/>
                  </a:cubicBezTo>
                  <a:cubicBezTo>
                    <a:pt x="3863" y="17638"/>
                    <a:pt x="4436" y="17698"/>
                    <a:pt x="5011" y="17698"/>
                  </a:cubicBezTo>
                  <a:cubicBezTo>
                    <a:pt x="5423" y="17698"/>
                    <a:pt x="5836" y="17667"/>
                    <a:pt x="6235" y="17603"/>
                  </a:cubicBezTo>
                  <a:cubicBezTo>
                    <a:pt x="7344" y="17450"/>
                    <a:pt x="8376" y="17144"/>
                    <a:pt x="9447" y="16762"/>
                  </a:cubicBezTo>
                  <a:cubicBezTo>
                    <a:pt x="9723" y="16670"/>
                    <a:pt x="9993" y="16635"/>
                    <a:pt x="10261" y="16635"/>
                  </a:cubicBezTo>
                  <a:cubicBezTo>
                    <a:pt x="10996" y="16635"/>
                    <a:pt x="11712" y="16897"/>
                    <a:pt x="12469" y="16953"/>
                  </a:cubicBezTo>
                  <a:cubicBezTo>
                    <a:pt x="12493" y="16954"/>
                    <a:pt x="12518" y="16955"/>
                    <a:pt x="12542" y="16955"/>
                  </a:cubicBezTo>
                  <a:cubicBezTo>
                    <a:pt x="13378" y="16955"/>
                    <a:pt x="13895" y="16320"/>
                    <a:pt x="14266" y="15576"/>
                  </a:cubicBezTo>
                  <a:cubicBezTo>
                    <a:pt x="14802" y="14582"/>
                    <a:pt x="15108" y="13473"/>
                    <a:pt x="15605" y="12478"/>
                  </a:cubicBezTo>
                  <a:cubicBezTo>
                    <a:pt x="16026" y="11637"/>
                    <a:pt x="16293" y="10490"/>
                    <a:pt x="15873" y="9572"/>
                  </a:cubicBezTo>
                  <a:cubicBezTo>
                    <a:pt x="15681" y="9075"/>
                    <a:pt x="15452" y="8960"/>
                    <a:pt x="15567" y="8386"/>
                  </a:cubicBezTo>
                  <a:cubicBezTo>
                    <a:pt x="15605" y="8195"/>
                    <a:pt x="15681" y="7774"/>
                    <a:pt x="15796" y="7430"/>
                  </a:cubicBezTo>
                  <a:cubicBezTo>
                    <a:pt x="15414" y="7086"/>
                    <a:pt x="15222" y="6550"/>
                    <a:pt x="14993" y="6015"/>
                  </a:cubicBezTo>
                  <a:cubicBezTo>
                    <a:pt x="14888" y="5747"/>
                    <a:pt x="14737" y="5649"/>
                    <a:pt x="14557" y="5649"/>
                  </a:cubicBezTo>
                  <a:cubicBezTo>
                    <a:pt x="14063" y="5649"/>
                    <a:pt x="13347" y="6381"/>
                    <a:pt x="12724" y="6381"/>
                  </a:cubicBezTo>
                  <a:cubicBezTo>
                    <a:pt x="12664" y="6381"/>
                    <a:pt x="12604" y="6374"/>
                    <a:pt x="12545" y="6359"/>
                  </a:cubicBezTo>
                  <a:cubicBezTo>
                    <a:pt x="11895" y="6244"/>
                    <a:pt x="11857" y="5747"/>
                    <a:pt x="11666" y="5173"/>
                  </a:cubicBezTo>
                  <a:cubicBezTo>
                    <a:pt x="11551" y="4791"/>
                    <a:pt x="11283" y="4447"/>
                    <a:pt x="11283" y="4026"/>
                  </a:cubicBezTo>
                  <a:cubicBezTo>
                    <a:pt x="11627" y="3797"/>
                    <a:pt x="12239" y="3835"/>
                    <a:pt x="12430" y="3452"/>
                  </a:cubicBezTo>
                  <a:cubicBezTo>
                    <a:pt x="12622" y="3070"/>
                    <a:pt x="12278" y="2726"/>
                    <a:pt x="12698" y="2420"/>
                  </a:cubicBezTo>
                  <a:cubicBezTo>
                    <a:pt x="13004" y="2152"/>
                    <a:pt x="13540" y="2190"/>
                    <a:pt x="13922" y="2076"/>
                  </a:cubicBezTo>
                  <a:cubicBezTo>
                    <a:pt x="14343" y="1961"/>
                    <a:pt x="14611" y="1808"/>
                    <a:pt x="14955" y="1540"/>
                  </a:cubicBezTo>
                  <a:cubicBezTo>
                    <a:pt x="15375" y="1234"/>
                    <a:pt x="15720" y="1119"/>
                    <a:pt x="16064" y="1119"/>
                  </a:cubicBezTo>
                  <a:cubicBezTo>
                    <a:pt x="15873" y="852"/>
                    <a:pt x="15720" y="546"/>
                    <a:pt x="15452" y="354"/>
                  </a:cubicBezTo>
                  <a:cubicBezTo>
                    <a:pt x="15273" y="227"/>
                    <a:pt x="15112" y="184"/>
                    <a:pt x="14952" y="184"/>
                  </a:cubicBezTo>
                  <a:cubicBezTo>
                    <a:pt x="14632" y="184"/>
                    <a:pt x="14317" y="354"/>
                    <a:pt x="13884" y="354"/>
                  </a:cubicBezTo>
                  <a:cubicBezTo>
                    <a:pt x="13362" y="320"/>
                    <a:pt x="12967" y="0"/>
                    <a:pt x="12439"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98"/>
            <p:cNvSpPr/>
            <p:nvPr/>
          </p:nvSpPr>
          <p:spPr>
            <a:xfrm>
              <a:off x="2330350" y="3038025"/>
              <a:ext cx="1183725" cy="1111975"/>
            </a:xfrm>
            <a:custGeom>
              <a:avLst/>
              <a:gdLst/>
              <a:ahLst/>
              <a:cxnLst/>
              <a:rect l="l" t="t" r="r" b="b"/>
              <a:pathLst>
                <a:path w="47349" h="44479" extrusionOk="0">
                  <a:moveTo>
                    <a:pt x="27279" y="0"/>
                  </a:moveTo>
                  <a:cubicBezTo>
                    <a:pt x="27098" y="0"/>
                    <a:pt x="26916" y="8"/>
                    <a:pt x="26734" y="27"/>
                  </a:cubicBezTo>
                  <a:cubicBezTo>
                    <a:pt x="25625" y="65"/>
                    <a:pt x="25090" y="792"/>
                    <a:pt x="25090" y="1824"/>
                  </a:cubicBezTo>
                  <a:cubicBezTo>
                    <a:pt x="25052" y="2283"/>
                    <a:pt x="25205" y="2742"/>
                    <a:pt x="25128" y="3201"/>
                  </a:cubicBezTo>
                  <a:cubicBezTo>
                    <a:pt x="25013" y="3813"/>
                    <a:pt x="24822" y="3698"/>
                    <a:pt x="24325" y="3889"/>
                  </a:cubicBezTo>
                  <a:cubicBezTo>
                    <a:pt x="23981" y="4004"/>
                    <a:pt x="23866" y="4348"/>
                    <a:pt x="23522" y="4501"/>
                  </a:cubicBezTo>
                  <a:cubicBezTo>
                    <a:pt x="23216" y="4693"/>
                    <a:pt x="22795" y="4769"/>
                    <a:pt x="22413" y="4769"/>
                  </a:cubicBezTo>
                  <a:cubicBezTo>
                    <a:pt x="22068" y="4769"/>
                    <a:pt x="21762" y="4769"/>
                    <a:pt x="21418" y="4884"/>
                  </a:cubicBezTo>
                  <a:cubicBezTo>
                    <a:pt x="21150" y="4960"/>
                    <a:pt x="20959" y="5037"/>
                    <a:pt x="20692" y="5075"/>
                  </a:cubicBezTo>
                  <a:cubicBezTo>
                    <a:pt x="20462" y="5075"/>
                    <a:pt x="20191" y="5034"/>
                    <a:pt x="19945" y="5034"/>
                  </a:cubicBezTo>
                  <a:cubicBezTo>
                    <a:pt x="19781" y="5034"/>
                    <a:pt x="19628" y="5052"/>
                    <a:pt x="19506" y="5113"/>
                  </a:cubicBezTo>
                  <a:cubicBezTo>
                    <a:pt x="19238" y="5228"/>
                    <a:pt x="19162" y="5572"/>
                    <a:pt x="19085" y="5802"/>
                  </a:cubicBezTo>
                  <a:cubicBezTo>
                    <a:pt x="18817" y="6375"/>
                    <a:pt x="18550" y="6911"/>
                    <a:pt x="17823" y="6987"/>
                  </a:cubicBezTo>
                  <a:cubicBezTo>
                    <a:pt x="17736" y="7004"/>
                    <a:pt x="17650" y="7012"/>
                    <a:pt x="17565" y="7012"/>
                  </a:cubicBezTo>
                  <a:cubicBezTo>
                    <a:pt x="16863" y="7012"/>
                    <a:pt x="16215" y="6495"/>
                    <a:pt x="15567" y="6222"/>
                  </a:cubicBezTo>
                  <a:cubicBezTo>
                    <a:pt x="15261" y="6108"/>
                    <a:pt x="14457" y="6108"/>
                    <a:pt x="14266" y="5764"/>
                  </a:cubicBezTo>
                  <a:cubicBezTo>
                    <a:pt x="14113" y="5496"/>
                    <a:pt x="14304" y="4807"/>
                    <a:pt x="14228" y="4501"/>
                  </a:cubicBezTo>
                  <a:cubicBezTo>
                    <a:pt x="14166" y="4269"/>
                    <a:pt x="14047" y="4206"/>
                    <a:pt x="13897" y="4206"/>
                  </a:cubicBezTo>
                  <a:cubicBezTo>
                    <a:pt x="13722" y="4206"/>
                    <a:pt x="13505" y="4291"/>
                    <a:pt x="13285" y="4291"/>
                  </a:cubicBezTo>
                  <a:cubicBezTo>
                    <a:pt x="13230" y="4291"/>
                    <a:pt x="13174" y="4286"/>
                    <a:pt x="13119" y="4272"/>
                  </a:cubicBezTo>
                  <a:cubicBezTo>
                    <a:pt x="12896" y="4240"/>
                    <a:pt x="12380" y="3703"/>
                    <a:pt x="12104" y="3703"/>
                  </a:cubicBezTo>
                  <a:cubicBezTo>
                    <a:pt x="12049" y="3703"/>
                    <a:pt x="12003" y="3724"/>
                    <a:pt x="11971" y="3775"/>
                  </a:cubicBezTo>
                  <a:cubicBezTo>
                    <a:pt x="11895" y="3889"/>
                    <a:pt x="12048" y="4157"/>
                    <a:pt x="12086" y="4310"/>
                  </a:cubicBezTo>
                  <a:cubicBezTo>
                    <a:pt x="12124" y="4540"/>
                    <a:pt x="12086" y="4807"/>
                    <a:pt x="12086" y="5075"/>
                  </a:cubicBezTo>
                  <a:cubicBezTo>
                    <a:pt x="12124" y="5611"/>
                    <a:pt x="12545" y="6031"/>
                    <a:pt x="12622" y="6605"/>
                  </a:cubicBezTo>
                  <a:cubicBezTo>
                    <a:pt x="12622" y="6987"/>
                    <a:pt x="12354" y="7140"/>
                    <a:pt x="12201" y="7446"/>
                  </a:cubicBezTo>
                  <a:cubicBezTo>
                    <a:pt x="11857" y="8135"/>
                    <a:pt x="12392" y="8517"/>
                    <a:pt x="12469" y="9167"/>
                  </a:cubicBezTo>
                  <a:cubicBezTo>
                    <a:pt x="12522" y="9462"/>
                    <a:pt x="12350" y="9551"/>
                    <a:pt x="12124" y="9551"/>
                  </a:cubicBezTo>
                  <a:cubicBezTo>
                    <a:pt x="12028" y="9551"/>
                    <a:pt x="11921" y="9535"/>
                    <a:pt x="11818" y="9512"/>
                  </a:cubicBezTo>
                  <a:cubicBezTo>
                    <a:pt x="11403" y="9373"/>
                    <a:pt x="11176" y="8922"/>
                    <a:pt x="10740" y="8922"/>
                  </a:cubicBezTo>
                  <a:cubicBezTo>
                    <a:pt x="10694" y="8922"/>
                    <a:pt x="10646" y="8927"/>
                    <a:pt x="10595" y="8938"/>
                  </a:cubicBezTo>
                  <a:cubicBezTo>
                    <a:pt x="10266" y="9008"/>
                    <a:pt x="10153" y="9136"/>
                    <a:pt x="10001" y="9136"/>
                  </a:cubicBezTo>
                  <a:cubicBezTo>
                    <a:pt x="9904" y="9136"/>
                    <a:pt x="9792" y="9086"/>
                    <a:pt x="9600" y="8938"/>
                  </a:cubicBezTo>
                  <a:cubicBezTo>
                    <a:pt x="9345" y="8734"/>
                    <a:pt x="9141" y="8615"/>
                    <a:pt x="8898" y="8615"/>
                  </a:cubicBezTo>
                  <a:cubicBezTo>
                    <a:pt x="8776" y="8615"/>
                    <a:pt x="8644" y="8645"/>
                    <a:pt x="8491" y="8708"/>
                  </a:cubicBezTo>
                  <a:cubicBezTo>
                    <a:pt x="8275" y="8795"/>
                    <a:pt x="8096" y="8869"/>
                    <a:pt x="7918" y="8869"/>
                  </a:cubicBezTo>
                  <a:cubicBezTo>
                    <a:pt x="7782" y="8869"/>
                    <a:pt x="7646" y="8825"/>
                    <a:pt x="7497" y="8708"/>
                  </a:cubicBezTo>
                  <a:cubicBezTo>
                    <a:pt x="7114" y="8403"/>
                    <a:pt x="7076" y="7867"/>
                    <a:pt x="6694" y="7523"/>
                  </a:cubicBezTo>
                  <a:cubicBezTo>
                    <a:pt x="6409" y="7210"/>
                    <a:pt x="5745" y="6834"/>
                    <a:pt x="5219" y="6834"/>
                  </a:cubicBezTo>
                  <a:cubicBezTo>
                    <a:pt x="5036" y="6834"/>
                    <a:pt x="4871" y="6879"/>
                    <a:pt x="4743" y="6987"/>
                  </a:cubicBezTo>
                  <a:cubicBezTo>
                    <a:pt x="4513" y="7179"/>
                    <a:pt x="4322" y="7485"/>
                    <a:pt x="4093" y="7714"/>
                  </a:cubicBezTo>
                  <a:cubicBezTo>
                    <a:pt x="3940" y="7867"/>
                    <a:pt x="3902" y="7982"/>
                    <a:pt x="3672" y="8020"/>
                  </a:cubicBezTo>
                  <a:cubicBezTo>
                    <a:pt x="3366" y="8020"/>
                    <a:pt x="2907" y="7676"/>
                    <a:pt x="2678" y="7523"/>
                  </a:cubicBezTo>
                  <a:cubicBezTo>
                    <a:pt x="2311" y="7278"/>
                    <a:pt x="1772" y="6862"/>
                    <a:pt x="1258" y="6862"/>
                  </a:cubicBezTo>
                  <a:cubicBezTo>
                    <a:pt x="1129" y="6862"/>
                    <a:pt x="1003" y="6888"/>
                    <a:pt x="880" y="6949"/>
                  </a:cubicBezTo>
                  <a:cubicBezTo>
                    <a:pt x="651" y="7064"/>
                    <a:pt x="574" y="7293"/>
                    <a:pt x="612" y="7523"/>
                  </a:cubicBezTo>
                  <a:cubicBezTo>
                    <a:pt x="689" y="7905"/>
                    <a:pt x="1454" y="9014"/>
                    <a:pt x="957" y="9206"/>
                  </a:cubicBezTo>
                  <a:cubicBezTo>
                    <a:pt x="887" y="9232"/>
                    <a:pt x="820" y="9240"/>
                    <a:pt x="755" y="9240"/>
                  </a:cubicBezTo>
                  <a:cubicBezTo>
                    <a:pt x="639" y="9240"/>
                    <a:pt x="531" y="9214"/>
                    <a:pt x="433" y="9214"/>
                  </a:cubicBezTo>
                  <a:cubicBezTo>
                    <a:pt x="343" y="9214"/>
                    <a:pt x="262" y="9236"/>
                    <a:pt x="192" y="9320"/>
                  </a:cubicBezTo>
                  <a:cubicBezTo>
                    <a:pt x="0" y="9512"/>
                    <a:pt x="39" y="9818"/>
                    <a:pt x="153" y="10009"/>
                  </a:cubicBezTo>
                  <a:cubicBezTo>
                    <a:pt x="306" y="10200"/>
                    <a:pt x="459" y="10315"/>
                    <a:pt x="536" y="10544"/>
                  </a:cubicBezTo>
                  <a:cubicBezTo>
                    <a:pt x="612" y="10774"/>
                    <a:pt x="498" y="11041"/>
                    <a:pt x="612" y="11233"/>
                  </a:cubicBezTo>
                  <a:cubicBezTo>
                    <a:pt x="891" y="11171"/>
                    <a:pt x="1219" y="11059"/>
                    <a:pt x="1537" y="11059"/>
                  </a:cubicBezTo>
                  <a:cubicBezTo>
                    <a:pt x="1612" y="11059"/>
                    <a:pt x="1687" y="11065"/>
                    <a:pt x="1760" y="11080"/>
                  </a:cubicBezTo>
                  <a:cubicBezTo>
                    <a:pt x="2219" y="11118"/>
                    <a:pt x="2257" y="11347"/>
                    <a:pt x="2448" y="11653"/>
                  </a:cubicBezTo>
                  <a:cubicBezTo>
                    <a:pt x="2716" y="12074"/>
                    <a:pt x="3175" y="12036"/>
                    <a:pt x="3557" y="12227"/>
                  </a:cubicBezTo>
                  <a:cubicBezTo>
                    <a:pt x="3902" y="12380"/>
                    <a:pt x="4284" y="12533"/>
                    <a:pt x="4552" y="12763"/>
                  </a:cubicBezTo>
                  <a:cubicBezTo>
                    <a:pt x="4743" y="12954"/>
                    <a:pt x="4858" y="13222"/>
                    <a:pt x="5049" y="13374"/>
                  </a:cubicBezTo>
                  <a:cubicBezTo>
                    <a:pt x="5221" y="13547"/>
                    <a:pt x="5479" y="13568"/>
                    <a:pt x="5727" y="13568"/>
                  </a:cubicBezTo>
                  <a:cubicBezTo>
                    <a:pt x="5809" y="13568"/>
                    <a:pt x="5890" y="13566"/>
                    <a:pt x="5967" y="13566"/>
                  </a:cubicBezTo>
                  <a:cubicBezTo>
                    <a:pt x="6138" y="13566"/>
                    <a:pt x="6323" y="13543"/>
                    <a:pt x="6495" y="13543"/>
                  </a:cubicBezTo>
                  <a:cubicBezTo>
                    <a:pt x="6822" y="13543"/>
                    <a:pt x="7102" y="13625"/>
                    <a:pt x="7152" y="14101"/>
                  </a:cubicBezTo>
                  <a:cubicBezTo>
                    <a:pt x="7191" y="14675"/>
                    <a:pt x="6502" y="14675"/>
                    <a:pt x="6464" y="15172"/>
                  </a:cubicBezTo>
                  <a:cubicBezTo>
                    <a:pt x="6430" y="15508"/>
                    <a:pt x="6662" y="15608"/>
                    <a:pt x="6959" y="15608"/>
                  </a:cubicBezTo>
                  <a:cubicBezTo>
                    <a:pt x="7338" y="15608"/>
                    <a:pt x="7822" y="15444"/>
                    <a:pt x="7994" y="15402"/>
                  </a:cubicBezTo>
                  <a:cubicBezTo>
                    <a:pt x="8115" y="15383"/>
                    <a:pt x="8234" y="15371"/>
                    <a:pt x="8348" y="15371"/>
                  </a:cubicBezTo>
                  <a:cubicBezTo>
                    <a:pt x="8701" y="15371"/>
                    <a:pt x="9006" y="15485"/>
                    <a:pt x="9179" y="15860"/>
                  </a:cubicBezTo>
                  <a:cubicBezTo>
                    <a:pt x="9218" y="15975"/>
                    <a:pt x="9371" y="16319"/>
                    <a:pt x="9218" y="16434"/>
                  </a:cubicBezTo>
                  <a:cubicBezTo>
                    <a:pt x="9185" y="16454"/>
                    <a:pt x="9151" y="16462"/>
                    <a:pt x="9116" y="16462"/>
                  </a:cubicBezTo>
                  <a:cubicBezTo>
                    <a:pt x="8951" y="16462"/>
                    <a:pt x="8777" y="16268"/>
                    <a:pt x="8682" y="16205"/>
                  </a:cubicBezTo>
                  <a:cubicBezTo>
                    <a:pt x="8529" y="16103"/>
                    <a:pt x="8172" y="15865"/>
                    <a:pt x="7906" y="15865"/>
                  </a:cubicBezTo>
                  <a:cubicBezTo>
                    <a:pt x="7773" y="15865"/>
                    <a:pt x="7662" y="15924"/>
                    <a:pt x="7611" y="16090"/>
                  </a:cubicBezTo>
                  <a:cubicBezTo>
                    <a:pt x="7573" y="16281"/>
                    <a:pt x="7764" y="16472"/>
                    <a:pt x="7879" y="16625"/>
                  </a:cubicBezTo>
                  <a:cubicBezTo>
                    <a:pt x="7994" y="16817"/>
                    <a:pt x="8032" y="16970"/>
                    <a:pt x="8032" y="17237"/>
                  </a:cubicBezTo>
                  <a:cubicBezTo>
                    <a:pt x="7742" y="17165"/>
                    <a:pt x="7590" y="16852"/>
                    <a:pt x="7249" y="16852"/>
                  </a:cubicBezTo>
                  <a:cubicBezTo>
                    <a:pt x="7230" y="16852"/>
                    <a:pt x="7211" y="16853"/>
                    <a:pt x="7191" y="16855"/>
                  </a:cubicBezTo>
                  <a:cubicBezTo>
                    <a:pt x="7114" y="17390"/>
                    <a:pt x="7382" y="17773"/>
                    <a:pt x="7688" y="18117"/>
                  </a:cubicBezTo>
                  <a:cubicBezTo>
                    <a:pt x="8070" y="18614"/>
                    <a:pt x="8338" y="19417"/>
                    <a:pt x="8453" y="20068"/>
                  </a:cubicBezTo>
                  <a:cubicBezTo>
                    <a:pt x="8568" y="20488"/>
                    <a:pt x="9332" y="20679"/>
                    <a:pt x="9715" y="20871"/>
                  </a:cubicBezTo>
                  <a:cubicBezTo>
                    <a:pt x="9868" y="20947"/>
                    <a:pt x="10403" y="21253"/>
                    <a:pt x="10021" y="21368"/>
                  </a:cubicBezTo>
                  <a:cubicBezTo>
                    <a:pt x="10011" y="21371"/>
                    <a:pt x="9998" y="21373"/>
                    <a:pt x="9985" y="21373"/>
                  </a:cubicBezTo>
                  <a:cubicBezTo>
                    <a:pt x="9846" y="21373"/>
                    <a:pt x="9548" y="21211"/>
                    <a:pt x="9409" y="21177"/>
                  </a:cubicBezTo>
                  <a:cubicBezTo>
                    <a:pt x="9270" y="21130"/>
                    <a:pt x="9045" y="21055"/>
                    <a:pt x="8865" y="21055"/>
                  </a:cubicBezTo>
                  <a:cubicBezTo>
                    <a:pt x="8749" y="21055"/>
                    <a:pt x="8651" y="21087"/>
                    <a:pt x="8606" y="21177"/>
                  </a:cubicBezTo>
                  <a:cubicBezTo>
                    <a:pt x="8529" y="21330"/>
                    <a:pt x="8606" y="21597"/>
                    <a:pt x="8682" y="21712"/>
                  </a:cubicBezTo>
                  <a:cubicBezTo>
                    <a:pt x="8912" y="22209"/>
                    <a:pt x="9753" y="22209"/>
                    <a:pt x="9868" y="22745"/>
                  </a:cubicBezTo>
                  <a:cubicBezTo>
                    <a:pt x="9906" y="22898"/>
                    <a:pt x="9868" y="23012"/>
                    <a:pt x="9944" y="23204"/>
                  </a:cubicBezTo>
                  <a:cubicBezTo>
                    <a:pt x="10021" y="23318"/>
                    <a:pt x="10212" y="23280"/>
                    <a:pt x="10136" y="23510"/>
                  </a:cubicBezTo>
                  <a:cubicBezTo>
                    <a:pt x="10076" y="23644"/>
                    <a:pt x="9952" y="23679"/>
                    <a:pt x="9810" y="23679"/>
                  </a:cubicBezTo>
                  <a:cubicBezTo>
                    <a:pt x="9652" y="23679"/>
                    <a:pt x="9470" y="23635"/>
                    <a:pt x="9328" y="23635"/>
                  </a:cubicBezTo>
                  <a:cubicBezTo>
                    <a:pt x="9271" y="23635"/>
                    <a:pt x="9220" y="23643"/>
                    <a:pt x="9179" y="23663"/>
                  </a:cubicBezTo>
                  <a:cubicBezTo>
                    <a:pt x="8835" y="23816"/>
                    <a:pt x="9065" y="24313"/>
                    <a:pt x="9294" y="24466"/>
                  </a:cubicBezTo>
                  <a:cubicBezTo>
                    <a:pt x="9562" y="24695"/>
                    <a:pt x="10097" y="24925"/>
                    <a:pt x="9753" y="25307"/>
                  </a:cubicBezTo>
                  <a:cubicBezTo>
                    <a:pt x="9600" y="25460"/>
                    <a:pt x="9332" y="25422"/>
                    <a:pt x="9179" y="25575"/>
                  </a:cubicBezTo>
                  <a:cubicBezTo>
                    <a:pt x="9065" y="25651"/>
                    <a:pt x="9027" y="25843"/>
                    <a:pt x="8950" y="25957"/>
                  </a:cubicBezTo>
                  <a:cubicBezTo>
                    <a:pt x="8759" y="26455"/>
                    <a:pt x="8721" y="26990"/>
                    <a:pt x="8491" y="27449"/>
                  </a:cubicBezTo>
                  <a:cubicBezTo>
                    <a:pt x="8262" y="27793"/>
                    <a:pt x="7994" y="28176"/>
                    <a:pt x="7956" y="28596"/>
                  </a:cubicBezTo>
                  <a:cubicBezTo>
                    <a:pt x="7917" y="29132"/>
                    <a:pt x="8376" y="29055"/>
                    <a:pt x="8529" y="29476"/>
                  </a:cubicBezTo>
                  <a:cubicBezTo>
                    <a:pt x="8721" y="29973"/>
                    <a:pt x="7764" y="30050"/>
                    <a:pt x="7497" y="30356"/>
                  </a:cubicBezTo>
                  <a:cubicBezTo>
                    <a:pt x="6961" y="30929"/>
                    <a:pt x="6770" y="31809"/>
                    <a:pt x="6579" y="32536"/>
                  </a:cubicBezTo>
                  <a:cubicBezTo>
                    <a:pt x="6388" y="33415"/>
                    <a:pt x="6082" y="34410"/>
                    <a:pt x="5355" y="35022"/>
                  </a:cubicBezTo>
                  <a:cubicBezTo>
                    <a:pt x="5087" y="35251"/>
                    <a:pt x="4781" y="35519"/>
                    <a:pt x="4437" y="35672"/>
                  </a:cubicBezTo>
                  <a:cubicBezTo>
                    <a:pt x="4322" y="35710"/>
                    <a:pt x="4208" y="35748"/>
                    <a:pt x="4055" y="35787"/>
                  </a:cubicBezTo>
                  <a:cubicBezTo>
                    <a:pt x="4131" y="35940"/>
                    <a:pt x="4169" y="36093"/>
                    <a:pt x="4284" y="36169"/>
                  </a:cubicBezTo>
                  <a:cubicBezTo>
                    <a:pt x="4369" y="36218"/>
                    <a:pt x="4458" y="36232"/>
                    <a:pt x="4547" y="36232"/>
                  </a:cubicBezTo>
                  <a:cubicBezTo>
                    <a:pt x="4666" y="36232"/>
                    <a:pt x="4785" y="36207"/>
                    <a:pt x="4896" y="36207"/>
                  </a:cubicBezTo>
                  <a:cubicBezTo>
                    <a:pt x="4963" y="36207"/>
                    <a:pt x="5028" y="36216"/>
                    <a:pt x="5087" y="36246"/>
                  </a:cubicBezTo>
                  <a:cubicBezTo>
                    <a:pt x="5393" y="36360"/>
                    <a:pt x="5278" y="36666"/>
                    <a:pt x="5240" y="36896"/>
                  </a:cubicBezTo>
                  <a:cubicBezTo>
                    <a:pt x="5202" y="37202"/>
                    <a:pt x="5317" y="37317"/>
                    <a:pt x="5546" y="37508"/>
                  </a:cubicBezTo>
                  <a:cubicBezTo>
                    <a:pt x="6043" y="37852"/>
                    <a:pt x="6579" y="38273"/>
                    <a:pt x="7152" y="38540"/>
                  </a:cubicBezTo>
                  <a:cubicBezTo>
                    <a:pt x="7458" y="38693"/>
                    <a:pt x="7803" y="38808"/>
                    <a:pt x="8032" y="39114"/>
                  </a:cubicBezTo>
                  <a:cubicBezTo>
                    <a:pt x="8204" y="39372"/>
                    <a:pt x="8355" y="39437"/>
                    <a:pt x="8613" y="39437"/>
                  </a:cubicBezTo>
                  <a:cubicBezTo>
                    <a:pt x="8699" y="39437"/>
                    <a:pt x="8797" y="39430"/>
                    <a:pt x="8912" y="39420"/>
                  </a:cubicBezTo>
                  <a:cubicBezTo>
                    <a:pt x="8940" y="39418"/>
                    <a:pt x="8967" y="39418"/>
                    <a:pt x="8994" y="39418"/>
                  </a:cubicBezTo>
                  <a:cubicBezTo>
                    <a:pt x="9595" y="39418"/>
                    <a:pt x="9967" y="39816"/>
                    <a:pt x="10480" y="40108"/>
                  </a:cubicBezTo>
                  <a:cubicBezTo>
                    <a:pt x="10903" y="40362"/>
                    <a:pt x="11222" y="40512"/>
                    <a:pt x="11636" y="40512"/>
                  </a:cubicBezTo>
                  <a:cubicBezTo>
                    <a:pt x="11784" y="40512"/>
                    <a:pt x="11943" y="40493"/>
                    <a:pt x="12124" y="40453"/>
                  </a:cubicBezTo>
                  <a:cubicBezTo>
                    <a:pt x="12344" y="40406"/>
                    <a:pt x="12568" y="40381"/>
                    <a:pt x="12789" y="40381"/>
                  </a:cubicBezTo>
                  <a:cubicBezTo>
                    <a:pt x="13297" y="40381"/>
                    <a:pt x="13790" y="40515"/>
                    <a:pt x="14190" y="40835"/>
                  </a:cubicBezTo>
                  <a:cubicBezTo>
                    <a:pt x="14496" y="41065"/>
                    <a:pt x="14649" y="41294"/>
                    <a:pt x="14993" y="41447"/>
                  </a:cubicBezTo>
                  <a:cubicBezTo>
                    <a:pt x="15184" y="41524"/>
                    <a:pt x="15758" y="41677"/>
                    <a:pt x="15796" y="41868"/>
                  </a:cubicBezTo>
                  <a:cubicBezTo>
                    <a:pt x="16026" y="41906"/>
                    <a:pt x="16446" y="42174"/>
                    <a:pt x="16637" y="42327"/>
                  </a:cubicBezTo>
                  <a:cubicBezTo>
                    <a:pt x="16867" y="42480"/>
                    <a:pt x="16982" y="42671"/>
                    <a:pt x="17058" y="42939"/>
                  </a:cubicBezTo>
                  <a:cubicBezTo>
                    <a:pt x="17211" y="43589"/>
                    <a:pt x="18014" y="43589"/>
                    <a:pt x="18588" y="43589"/>
                  </a:cubicBezTo>
                  <a:cubicBezTo>
                    <a:pt x="18894" y="43589"/>
                    <a:pt x="19085" y="43589"/>
                    <a:pt x="19315" y="43742"/>
                  </a:cubicBezTo>
                  <a:cubicBezTo>
                    <a:pt x="19582" y="43933"/>
                    <a:pt x="19850" y="44163"/>
                    <a:pt x="20156" y="44316"/>
                  </a:cubicBezTo>
                  <a:cubicBezTo>
                    <a:pt x="20313" y="44410"/>
                    <a:pt x="20548" y="44478"/>
                    <a:pt x="20776" y="44478"/>
                  </a:cubicBezTo>
                  <a:cubicBezTo>
                    <a:pt x="20825" y="44478"/>
                    <a:pt x="20874" y="44475"/>
                    <a:pt x="20921" y="44469"/>
                  </a:cubicBezTo>
                  <a:cubicBezTo>
                    <a:pt x="21150" y="44430"/>
                    <a:pt x="21303" y="44163"/>
                    <a:pt x="21571" y="44124"/>
                  </a:cubicBezTo>
                  <a:cubicBezTo>
                    <a:pt x="21609" y="44105"/>
                    <a:pt x="21657" y="44096"/>
                    <a:pt x="21710" y="44096"/>
                  </a:cubicBezTo>
                  <a:cubicBezTo>
                    <a:pt x="21762" y="44096"/>
                    <a:pt x="21820" y="44105"/>
                    <a:pt x="21877" y="44124"/>
                  </a:cubicBezTo>
                  <a:cubicBezTo>
                    <a:pt x="21915" y="43895"/>
                    <a:pt x="21954" y="43627"/>
                    <a:pt x="21954" y="43436"/>
                  </a:cubicBezTo>
                  <a:cubicBezTo>
                    <a:pt x="21954" y="43206"/>
                    <a:pt x="21839" y="43053"/>
                    <a:pt x="21877" y="42824"/>
                  </a:cubicBezTo>
                  <a:cubicBezTo>
                    <a:pt x="21877" y="42556"/>
                    <a:pt x="22068" y="41791"/>
                    <a:pt x="22260" y="41677"/>
                  </a:cubicBezTo>
                  <a:cubicBezTo>
                    <a:pt x="22566" y="41485"/>
                    <a:pt x="22527" y="40873"/>
                    <a:pt x="22757" y="40606"/>
                  </a:cubicBezTo>
                  <a:cubicBezTo>
                    <a:pt x="22910" y="40414"/>
                    <a:pt x="23177" y="40414"/>
                    <a:pt x="23369" y="40376"/>
                  </a:cubicBezTo>
                  <a:cubicBezTo>
                    <a:pt x="23675" y="40300"/>
                    <a:pt x="23981" y="40185"/>
                    <a:pt x="24248" y="39994"/>
                  </a:cubicBezTo>
                  <a:cubicBezTo>
                    <a:pt x="24554" y="39726"/>
                    <a:pt x="24784" y="39573"/>
                    <a:pt x="25205" y="39420"/>
                  </a:cubicBezTo>
                  <a:cubicBezTo>
                    <a:pt x="25625" y="39267"/>
                    <a:pt x="26008" y="39114"/>
                    <a:pt x="26467" y="39038"/>
                  </a:cubicBezTo>
                  <a:cubicBezTo>
                    <a:pt x="26560" y="39014"/>
                    <a:pt x="26723" y="38977"/>
                    <a:pt x="26872" y="38977"/>
                  </a:cubicBezTo>
                  <a:cubicBezTo>
                    <a:pt x="26967" y="38977"/>
                    <a:pt x="27057" y="38993"/>
                    <a:pt x="27117" y="39038"/>
                  </a:cubicBezTo>
                  <a:cubicBezTo>
                    <a:pt x="27232" y="39114"/>
                    <a:pt x="27193" y="39305"/>
                    <a:pt x="27270" y="39382"/>
                  </a:cubicBezTo>
                  <a:cubicBezTo>
                    <a:pt x="27427" y="39571"/>
                    <a:pt x="27922" y="39889"/>
                    <a:pt x="28241" y="39889"/>
                  </a:cubicBezTo>
                  <a:cubicBezTo>
                    <a:pt x="28309" y="39889"/>
                    <a:pt x="28370" y="39875"/>
                    <a:pt x="28417" y="39841"/>
                  </a:cubicBezTo>
                  <a:cubicBezTo>
                    <a:pt x="28608" y="39726"/>
                    <a:pt x="28532" y="39497"/>
                    <a:pt x="28876" y="39458"/>
                  </a:cubicBezTo>
                  <a:cubicBezTo>
                    <a:pt x="29029" y="39458"/>
                    <a:pt x="29106" y="39458"/>
                    <a:pt x="29182" y="39611"/>
                  </a:cubicBezTo>
                  <a:cubicBezTo>
                    <a:pt x="29220" y="39688"/>
                    <a:pt x="29182" y="39841"/>
                    <a:pt x="29182" y="39955"/>
                  </a:cubicBezTo>
                  <a:cubicBezTo>
                    <a:pt x="29220" y="40108"/>
                    <a:pt x="29335" y="40223"/>
                    <a:pt x="29450" y="40338"/>
                  </a:cubicBezTo>
                  <a:cubicBezTo>
                    <a:pt x="29552" y="40481"/>
                    <a:pt x="29644" y="40559"/>
                    <a:pt x="29742" y="40559"/>
                  </a:cubicBezTo>
                  <a:cubicBezTo>
                    <a:pt x="29827" y="40559"/>
                    <a:pt x="29917" y="40501"/>
                    <a:pt x="30024" y="40376"/>
                  </a:cubicBezTo>
                  <a:cubicBezTo>
                    <a:pt x="30163" y="40209"/>
                    <a:pt x="30343" y="39859"/>
                    <a:pt x="30534" y="39859"/>
                  </a:cubicBezTo>
                  <a:cubicBezTo>
                    <a:pt x="30605" y="39859"/>
                    <a:pt x="30678" y="39907"/>
                    <a:pt x="30750" y="40032"/>
                  </a:cubicBezTo>
                  <a:cubicBezTo>
                    <a:pt x="30827" y="40261"/>
                    <a:pt x="30827" y="40720"/>
                    <a:pt x="30865" y="40988"/>
                  </a:cubicBezTo>
                  <a:cubicBezTo>
                    <a:pt x="30905" y="40996"/>
                    <a:pt x="30949" y="40999"/>
                    <a:pt x="30995" y="40999"/>
                  </a:cubicBezTo>
                  <a:cubicBezTo>
                    <a:pt x="31120" y="40999"/>
                    <a:pt x="31260" y="40977"/>
                    <a:pt x="31385" y="40977"/>
                  </a:cubicBezTo>
                  <a:cubicBezTo>
                    <a:pt x="31431" y="40977"/>
                    <a:pt x="31475" y="40980"/>
                    <a:pt x="31515" y="40988"/>
                  </a:cubicBezTo>
                  <a:cubicBezTo>
                    <a:pt x="31745" y="41065"/>
                    <a:pt x="31668" y="41026"/>
                    <a:pt x="31706" y="41256"/>
                  </a:cubicBezTo>
                  <a:cubicBezTo>
                    <a:pt x="31783" y="41753"/>
                    <a:pt x="31783" y="41791"/>
                    <a:pt x="32318" y="41906"/>
                  </a:cubicBezTo>
                  <a:cubicBezTo>
                    <a:pt x="32701" y="41944"/>
                    <a:pt x="33007" y="42021"/>
                    <a:pt x="33389" y="42021"/>
                  </a:cubicBezTo>
                  <a:cubicBezTo>
                    <a:pt x="33848" y="42059"/>
                    <a:pt x="33810" y="42212"/>
                    <a:pt x="34154" y="42480"/>
                  </a:cubicBezTo>
                  <a:cubicBezTo>
                    <a:pt x="34259" y="42561"/>
                    <a:pt x="34395" y="42590"/>
                    <a:pt x="34547" y="42590"/>
                  </a:cubicBezTo>
                  <a:cubicBezTo>
                    <a:pt x="34893" y="42590"/>
                    <a:pt x="35315" y="42441"/>
                    <a:pt x="35607" y="42441"/>
                  </a:cubicBezTo>
                  <a:cubicBezTo>
                    <a:pt x="35993" y="42441"/>
                    <a:pt x="36308" y="42494"/>
                    <a:pt x="36599" y="42494"/>
                  </a:cubicBezTo>
                  <a:cubicBezTo>
                    <a:pt x="36914" y="42494"/>
                    <a:pt x="37201" y="42432"/>
                    <a:pt x="37520" y="42174"/>
                  </a:cubicBezTo>
                  <a:cubicBezTo>
                    <a:pt x="38055" y="41715"/>
                    <a:pt x="38438" y="41141"/>
                    <a:pt x="38935" y="40720"/>
                  </a:cubicBezTo>
                  <a:cubicBezTo>
                    <a:pt x="39164" y="40529"/>
                    <a:pt x="39356" y="40338"/>
                    <a:pt x="39623" y="40223"/>
                  </a:cubicBezTo>
                  <a:cubicBezTo>
                    <a:pt x="39891" y="40108"/>
                    <a:pt x="40197" y="40108"/>
                    <a:pt x="40465" y="40032"/>
                  </a:cubicBezTo>
                  <a:cubicBezTo>
                    <a:pt x="40771" y="39955"/>
                    <a:pt x="41000" y="39803"/>
                    <a:pt x="41153" y="39573"/>
                  </a:cubicBezTo>
                  <a:cubicBezTo>
                    <a:pt x="41268" y="39420"/>
                    <a:pt x="41344" y="39229"/>
                    <a:pt x="41383" y="38999"/>
                  </a:cubicBezTo>
                  <a:cubicBezTo>
                    <a:pt x="41421" y="38808"/>
                    <a:pt x="41497" y="38387"/>
                    <a:pt x="41344" y="38234"/>
                  </a:cubicBezTo>
                  <a:cubicBezTo>
                    <a:pt x="41191" y="38081"/>
                    <a:pt x="40694" y="38081"/>
                    <a:pt x="40465" y="38043"/>
                  </a:cubicBezTo>
                  <a:cubicBezTo>
                    <a:pt x="40235" y="37967"/>
                    <a:pt x="39776" y="37814"/>
                    <a:pt x="39700" y="37546"/>
                  </a:cubicBezTo>
                  <a:cubicBezTo>
                    <a:pt x="39623" y="37278"/>
                    <a:pt x="39929" y="37049"/>
                    <a:pt x="40006" y="36819"/>
                  </a:cubicBezTo>
                  <a:cubicBezTo>
                    <a:pt x="40120" y="36552"/>
                    <a:pt x="40082" y="36131"/>
                    <a:pt x="40044" y="35863"/>
                  </a:cubicBezTo>
                  <a:cubicBezTo>
                    <a:pt x="39929" y="35251"/>
                    <a:pt x="39929" y="34104"/>
                    <a:pt x="39317" y="33836"/>
                  </a:cubicBezTo>
                  <a:cubicBezTo>
                    <a:pt x="38973" y="33683"/>
                    <a:pt x="38361" y="33377"/>
                    <a:pt x="38667" y="32918"/>
                  </a:cubicBezTo>
                  <a:cubicBezTo>
                    <a:pt x="38935" y="32536"/>
                    <a:pt x="39776" y="32421"/>
                    <a:pt x="40197" y="32230"/>
                  </a:cubicBezTo>
                  <a:cubicBezTo>
                    <a:pt x="40618" y="32039"/>
                    <a:pt x="40732" y="31771"/>
                    <a:pt x="40732" y="31350"/>
                  </a:cubicBezTo>
                  <a:cubicBezTo>
                    <a:pt x="40771" y="30776"/>
                    <a:pt x="40350" y="30623"/>
                    <a:pt x="40197" y="30165"/>
                  </a:cubicBezTo>
                  <a:cubicBezTo>
                    <a:pt x="40082" y="29820"/>
                    <a:pt x="40197" y="29553"/>
                    <a:pt x="40312" y="29247"/>
                  </a:cubicBezTo>
                  <a:cubicBezTo>
                    <a:pt x="40350" y="29170"/>
                    <a:pt x="40350" y="29132"/>
                    <a:pt x="40350" y="29055"/>
                  </a:cubicBezTo>
                  <a:cubicBezTo>
                    <a:pt x="40426" y="28749"/>
                    <a:pt x="40235" y="28482"/>
                    <a:pt x="40235" y="28099"/>
                  </a:cubicBezTo>
                  <a:cubicBezTo>
                    <a:pt x="40159" y="27411"/>
                    <a:pt x="39891" y="26149"/>
                    <a:pt x="39011" y="26149"/>
                  </a:cubicBezTo>
                  <a:cubicBezTo>
                    <a:pt x="38975" y="26145"/>
                    <a:pt x="38936" y="26143"/>
                    <a:pt x="38896" y="26143"/>
                  </a:cubicBezTo>
                  <a:cubicBezTo>
                    <a:pt x="38557" y="26143"/>
                    <a:pt x="38099" y="26280"/>
                    <a:pt x="37826" y="26416"/>
                  </a:cubicBezTo>
                  <a:cubicBezTo>
                    <a:pt x="37581" y="26556"/>
                    <a:pt x="37369" y="26727"/>
                    <a:pt x="37072" y="26727"/>
                  </a:cubicBezTo>
                  <a:cubicBezTo>
                    <a:pt x="37044" y="26727"/>
                    <a:pt x="37014" y="26726"/>
                    <a:pt x="36984" y="26722"/>
                  </a:cubicBezTo>
                  <a:cubicBezTo>
                    <a:pt x="36870" y="26378"/>
                    <a:pt x="37481" y="25881"/>
                    <a:pt x="37596" y="25498"/>
                  </a:cubicBezTo>
                  <a:cubicBezTo>
                    <a:pt x="37787" y="24963"/>
                    <a:pt x="37902" y="24351"/>
                    <a:pt x="38285" y="23930"/>
                  </a:cubicBezTo>
                  <a:cubicBezTo>
                    <a:pt x="38935" y="23127"/>
                    <a:pt x="39967" y="22745"/>
                    <a:pt x="40809" y="22171"/>
                  </a:cubicBezTo>
                  <a:cubicBezTo>
                    <a:pt x="41153" y="21980"/>
                    <a:pt x="41344" y="21674"/>
                    <a:pt x="41497" y="21330"/>
                  </a:cubicBezTo>
                  <a:cubicBezTo>
                    <a:pt x="41630" y="21030"/>
                    <a:pt x="41648" y="20818"/>
                    <a:pt x="41902" y="20818"/>
                  </a:cubicBezTo>
                  <a:cubicBezTo>
                    <a:pt x="41940" y="20818"/>
                    <a:pt x="41983" y="20823"/>
                    <a:pt x="42033" y="20832"/>
                  </a:cubicBezTo>
                  <a:cubicBezTo>
                    <a:pt x="42284" y="20872"/>
                    <a:pt x="42518" y="20912"/>
                    <a:pt x="42725" y="20912"/>
                  </a:cubicBezTo>
                  <a:cubicBezTo>
                    <a:pt x="43116" y="20912"/>
                    <a:pt x="43413" y="20770"/>
                    <a:pt x="43563" y="20221"/>
                  </a:cubicBezTo>
                  <a:cubicBezTo>
                    <a:pt x="43563" y="20221"/>
                    <a:pt x="43563" y="20182"/>
                    <a:pt x="43563" y="20182"/>
                  </a:cubicBezTo>
                  <a:cubicBezTo>
                    <a:pt x="43677" y="19838"/>
                    <a:pt x="43677" y="19494"/>
                    <a:pt x="43716" y="19111"/>
                  </a:cubicBezTo>
                  <a:cubicBezTo>
                    <a:pt x="43792" y="18652"/>
                    <a:pt x="44174" y="18346"/>
                    <a:pt x="44136" y="17926"/>
                  </a:cubicBezTo>
                  <a:cubicBezTo>
                    <a:pt x="44136" y="17696"/>
                    <a:pt x="44978" y="17543"/>
                    <a:pt x="45131" y="17314"/>
                  </a:cubicBezTo>
                  <a:cubicBezTo>
                    <a:pt x="45360" y="17046"/>
                    <a:pt x="45398" y="16625"/>
                    <a:pt x="45590" y="16319"/>
                  </a:cubicBezTo>
                  <a:cubicBezTo>
                    <a:pt x="46010" y="15593"/>
                    <a:pt x="46622" y="15019"/>
                    <a:pt x="47005" y="14254"/>
                  </a:cubicBezTo>
                  <a:cubicBezTo>
                    <a:pt x="47081" y="14063"/>
                    <a:pt x="47349" y="13604"/>
                    <a:pt x="47234" y="13413"/>
                  </a:cubicBezTo>
                  <a:cubicBezTo>
                    <a:pt x="47158" y="13260"/>
                    <a:pt x="46890" y="13298"/>
                    <a:pt x="46737" y="13260"/>
                  </a:cubicBezTo>
                  <a:cubicBezTo>
                    <a:pt x="46546" y="13222"/>
                    <a:pt x="46431" y="13107"/>
                    <a:pt x="46278" y="13030"/>
                  </a:cubicBezTo>
                  <a:cubicBezTo>
                    <a:pt x="45972" y="12916"/>
                    <a:pt x="45666" y="12801"/>
                    <a:pt x="45360" y="12648"/>
                  </a:cubicBezTo>
                  <a:cubicBezTo>
                    <a:pt x="45131" y="12533"/>
                    <a:pt x="44978" y="12342"/>
                    <a:pt x="44748" y="12227"/>
                  </a:cubicBezTo>
                  <a:cubicBezTo>
                    <a:pt x="44289" y="12036"/>
                    <a:pt x="43792" y="12112"/>
                    <a:pt x="43295" y="11921"/>
                  </a:cubicBezTo>
                  <a:cubicBezTo>
                    <a:pt x="42912" y="11768"/>
                    <a:pt x="42721" y="11653"/>
                    <a:pt x="42262" y="11653"/>
                  </a:cubicBezTo>
                  <a:cubicBezTo>
                    <a:pt x="41612" y="11653"/>
                    <a:pt x="41459" y="11386"/>
                    <a:pt x="41230" y="10774"/>
                  </a:cubicBezTo>
                  <a:cubicBezTo>
                    <a:pt x="41115" y="10430"/>
                    <a:pt x="40847" y="9665"/>
                    <a:pt x="40350" y="9665"/>
                  </a:cubicBezTo>
                  <a:cubicBezTo>
                    <a:pt x="40159" y="9665"/>
                    <a:pt x="40006" y="9818"/>
                    <a:pt x="39776" y="9818"/>
                  </a:cubicBezTo>
                  <a:cubicBezTo>
                    <a:pt x="39547" y="9818"/>
                    <a:pt x="39356" y="9741"/>
                    <a:pt x="39164" y="9703"/>
                  </a:cubicBezTo>
                  <a:cubicBezTo>
                    <a:pt x="39088" y="9665"/>
                    <a:pt x="39011" y="9626"/>
                    <a:pt x="38973" y="9626"/>
                  </a:cubicBezTo>
                  <a:cubicBezTo>
                    <a:pt x="38476" y="9435"/>
                    <a:pt x="38132" y="9167"/>
                    <a:pt x="37673" y="8785"/>
                  </a:cubicBezTo>
                  <a:cubicBezTo>
                    <a:pt x="37252" y="8403"/>
                    <a:pt x="36755" y="8097"/>
                    <a:pt x="36487" y="7561"/>
                  </a:cubicBezTo>
                  <a:cubicBezTo>
                    <a:pt x="36372" y="7332"/>
                    <a:pt x="36219" y="7064"/>
                    <a:pt x="36143" y="6834"/>
                  </a:cubicBezTo>
                  <a:cubicBezTo>
                    <a:pt x="36066" y="6567"/>
                    <a:pt x="36105" y="6299"/>
                    <a:pt x="35837" y="6222"/>
                  </a:cubicBezTo>
                  <a:cubicBezTo>
                    <a:pt x="35796" y="6208"/>
                    <a:pt x="35756" y="6201"/>
                    <a:pt x="35717" y="6201"/>
                  </a:cubicBezTo>
                  <a:cubicBezTo>
                    <a:pt x="35397" y="6201"/>
                    <a:pt x="35115" y="6637"/>
                    <a:pt x="34797" y="6637"/>
                  </a:cubicBezTo>
                  <a:cubicBezTo>
                    <a:pt x="34749" y="6637"/>
                    <a:pt x="34701" y="6627"/>
                    <a:pt x="34651" y="6605"/>
                  </a:cubicBezTo>
                  <a:cubicBezTo>
                    <a:pt x="34269" y="6414"/>
                    <a:pt x="34307" y="5649"/>
                    <a:pt x="34192" y="5305"/>
                  </a:cubicBezTo>
                  <a:cubicBezTo>
                    <a:pt x="34116" y="4922"/>
                    <a:pt x="33963" y="4578"/>
                    <a:pt x="33619" y="4387"/>
                  </a:cubicBezTo>
                  <a:cubicBezTo>
                    <a:pt x="33427" y="4310"/>
                    <a:pt x="33160" y="4272"/>
                    <a:pt x="33007" y="4157"/>
                  </a:cubicBezTo>
                  <a:cubicBezTo>
                    <a:pt x="32854" y="4042"/>
                    <a:pt x="32815" y="3813"/>
                    <a:pt x="32662" y="3698"/>
                  </a:cubicBezTo>
                  <a:cubicBezTo>
                    <a:pt x="32471" y="3545"/>
                    <a:pt x="32165" y="3545"/>
                    <a:pt x="31974" y="3469"/>
                  </a:cubicBezTo>
                  <a:cubicBezTo>
                    <a:pt x="31821" y="3392"/>
                    <a:pt x="31630" y="3316"/>
                    <a:pt x="31477" y="3201"/>
                  </a:cubicBezTo>
                  <a:cubicBezTo>
                    <a:pt x="31171" y="2933"/>
                    <a:pt x="31018" y="2627"/>
                    <a:pt x="30865" y="2283"/>
                  </a:cubicBezTo>
                  <a:cubicBezTo>
                    <a:pt x="30750" y="1977"/>
                    <a:pt x="30674" y="1786"/>
                    <a:pt x="30291" y="1748"/>
                  </a:cubicBezTo>
                  <a:cubicBezTo>
                    <a:pt x="29871" y="1709"/>
                    <a:pt x="29641" y="1595"/>
                    <a:pt x="29565" y="1098"/>
                  </a:cubicBezTo>
                  <a:cubicBezTo>
                    <a:pt x="29526" y="868"/>
                    <a:pt x="29679" y="409"/>
                    <a:pt x="29565" y="180"/>
                  </a:cubicBezTo>
                  <a:cubicBezTo>
                    <a:pt x="29526" y="141"/>
                    <a:pt x="29488" y="103"/>
                    <a:pt x="29450" y="103"/>
                  </a:cubicBezTo>
                  <a:cubicBezTo>
                    <a:pt x="29373" y="65"/>
                    <a:pt x="29287" y="55"/>
                    <a:pt x="29196" y="55"/>
                  </a:cubicBezTo>
                  <a:cubicBezTo>
                    <a:pt x="29106" y="55"/>
                    <a:pt x="29010" y="65"/>
                    <a:pt x="28914" y="65"/>
                  </a:cubicBezTo>
                  <a:cubicBezTo>
                    <a:pt x="28369" y="65"/>
                    <a:pt x="27824" y="0"/>
                    <a:pt x="27279"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98"/>
            <p:cNvSpPr/>
            <p:nvPr/>
          </p:nvSpPr>
          <p:spPr>
            <a:xfrm>
              <a:off x="1622800" y="3716450"/>
              <a:ext cx="1281275" cy="1027750"/>
            </a:xfrm>
            <a:custGeom>
              <a:avLst/>
              <a:gdLst/>
              <a:ahLst/>
              <a:cxnLst/>
              <a:rect l="l" t="t" r="r" b="b"/>
              <a:pathLst>
                <a:path w="51251" h="41110" extrusionOk="0">
                  <a:moveTo>
                    <a:pt x="9767" y="1"/>
                  </a:moveTo>
                  <a:cubicBezTo>
                    <a:pt x="9690" y="1"/>
                    <a:pt x="9598" y="14"/>
                    <a:pt x="9485" y="44"/>
                  </a:cubicBezTo>
                  <a:cubicBezTo>
                    <a:pt x="8988" y="159"/>
                    <a:pt x="8606" y="580"/>
                    <a:pt x="8032" y="580"/>
                  </a:cubicBezTo>
                  <a:cubicBezTo>
                    <a:pt x="7910" y="580"/>
                    <a:pt x="7700" y="536"/>
                    <a:pt x="7514" y="536"/>
                  </a:cubicBezTo>
                  <a:cubicBezTo>
                    <a:pt x="7351" y="536"/>
                    <a:pt x="7206" y="570"/>
                    <a:pt x="7152" y="694"/>
                  </a:cubicBezTo>
                  <a:cubicBezTo>
                    <a:pt x="7114" y="809"/>
                    <a:pt x="7191" y="1000"/>
                    <a:pt x="7229" y="1077"/>
                  </a:cubicBezTo>
                  <a:cubicBezTo>
                    <a:pt x="7229" y="1421"/>
                    <a:pt x="7152" y="1651"/>
                    <a:pt x="6808" y="1727"/>
                  </a:cubicBezTo>
                  <a:cubicBezTo>
                    <a:pt x="6732" y="1727"/>
                    <a:pt x="6579" y="1689"/>
                    <a:pt x="6464" y="1689"/>
                  </a:cubicBezTo>
                  <a:cubicBezTo>
                    <a:pt x="5929" y="1689"/>
                    <a:pt x="5393" y="1612"/>
                    <a:pt x="4858" y="1536"/>
                  </a:cubicBezTo>
                  <a:cubicBezTo>
                    <a:pt x="4467" y="1463"/>
                    <a:pt x="4029" y="1311"/>
                    <a:pt x="3614" y="1311"/>
                  </a:cubicBezTo>
                  <a:cubicBezTo>
                    <a:pt x="3380" y="1311"/>
                    <a:pt x="3153" y="1360"/>
                    <a:pt x="2945" y="1498"/>
                  </a:cubicBezTo>
                  <a:cubicBezTo>
                    <a:pt x="2792" y="1651"/>
                    <a:pt x="2372" y="2071"/>
                    <a:pt x="2448" y="2339"/>
                  </a:cubicBezTo>
                  <a:cubicBezTo>
                    <a:pt x="2448" y="2492"/>
                    <a:pt x="2639" y="2530"/>
                    <a:pt x="2716" y="2645"/>
                  </a:cubicBezTo>
                  <a:cubicBezTo>
                    <a:pt x="2792" y="2722"/>
                    <a:pt x="2869" y="2798"/>
                    <a:pt x="2907" y="2875"/>
                  </a:cubicBezTo>
                  <a:cubicBezTo>
                    <a:pt x="3060" y="3142"/>
                    <a:pt x="3022" y="3410"/>
                    <a:pt x="2945" y="3678"/>
                  </a:cubicBezTo>
                  <a:cubicBezTo>
                    <a:pt x="2907" y="3945"/>
                    <a:pt x="2066" y="4596"/>
                    <a:pt x="2563" y="4863"/>
                  </a:cubicBezTo>
                  <a:cubicBezTo>
                    <a:pt x="2601" y="4888"/>
                    <a:pt x="2643" y="4899"/>
                    <a:pt x="2689" y="4899"/>
                  </a:cubicBezTo>
                  <a:cubicBezTo>
                    <a:pt x="2923" y="4899"/>
                    <a:pt x="3238" y="4621"/>
                    <a:pt x="3366" y="4557"/>
                  </a:cubicBezTo>
                  <a:cubicBezTo>
                    <a:pt x="3437" y="4526"/>
                    <a:pt x="3489" y="4512"/>
                    <a:pt x="3528" y="4512"/>
                  </a:cubicBezTo>
                  <a:cubicBezTo>
                    <a:pt x="3677" y="4512"/>
                    <a:pt x="3610" y="4719"/>
                    <a:pt x="3519" y="4902"/>
                  </a:cubicBezTo>
                  <a:cubicBezTo>
                    <a:pt x="3328" y="5169"/>
                    <a:pt x="3098" y="5361"/>
                    <a:pt x="3251" y="5666"/>
                  </a:cubicBezTo>
                  <a:cubicBezTo>
                    <a:pt x="3290" y="5819"/>
                    <a:pt x="3481" y="6049"/>
                    <a:pt x="3404" y="6240"/>
                  </a:cubicBezTo>
                  <a:cubicBezTo>
                    <a:pt x="3366" y="6355"/>
                    <a:pt x="3328" y="6278"/>
                    <a:pt x="3251" y="6355"/>
                  </a:cubicBezTo>
                  <a:cubicBezTo>
                    <a:pt x="3060" y="6431"/>
                    <a:pt x="3060" y="6431"/>
                    <a:pt x="2984" y="6584"/>
                  </a:cubicBezTo>
                  <a:cubicBezTo>
                    <a:pt x="2945" y="6661"/>
                    <a:pt x="2907" y="6814"/>
                    <a:pt x="2831" y="6890"/>
                  </a:cubicBezTo>
                  <a:cubicBezTo>
                    <a:pt x="2716" y="7043"/>
                    <a:pt x="2525" y="7082"/>
                    <a:pt x="2372" y="7235"/>
                  </a:cubicBezTo>
                  <a:cubicBezTo>
                    <a:pt x="2028" y="7541"/>
                    <a:pt x="2066" y="8076"/>
                    <a:pt x="2257" y="8497"/>
                  </a:cubicBezTo>
                  <a:cubicBezTo>
                    <a:pt x="2295" y="8420"/>
                    <a:pt x="2372" y="8344"/>
                    <a:pt x="2448" y="8305"/>
                  </a:cubicBezTo>
                  <a:cubicBezTo>
                    <a:pt x="2792" y="8038"/>
                    <a:pt x="3366" y="8076"/>
                    <a:pt x="3825" y="8038"/>
                  </a:cubicBezTo>
                  <a:cubicBezTo>
                    <a:pt x="3917" y="8038"/>
                    <a:pt x="4298" y="7996"/>
                    <a:pt x="4621" y="7996"/>
                  </a:cubicBezTo>
                  <a:cubicBezTo>
                    <a:pt x="4836" y="7996"/>
                    <a:pt x="5026" y="8015"/>
                    <a:pt x="5087" y="8076"/>
                  </a:cubicBezTo>
                  <a:cubicBezTo>
                    <a:pt x="5623" y="8458"/>
                    <a:pt x="4743" y="9147"/>
                    <a:pt x="5737" y="9262"/>
                  </a:cubicBezTo>
                  <a:cubicBezTo>
                    <a:pt x="5781" y="9268"/>
                    <a:pt x="5822" y="9271"/>
                    <a:pt x="5862" y="9271"/>
                  </a:cubicBezTo>
                  <a:cubicBezTo>
                    <a:pt x="6134" y="9271"/>
                    <a:pt x="6337" y="9137"/>
                    <a:pt x="6551" y="9137"/>
                  </a:cubicBezTo>
                  <a:cubicBezTo>
                    <a:pt x="6668" y="9137"/>
                    <a:pt x="6788" y="9177"/>
                    <a:pt x="6923" y="9300"/>
                  </a:cubicBezTo>
                  <a:cubicBezTo>
                    <a:pt x="7382" y="9721"/>
                    <a:pt x="7611" y="10103"/>
                    <a:pt x="8300" y="10141"/>
                  </a:cubicBezTo>
                  <a:cubicBezTo>
                    <a:pt x="8327" y="10143"/>
                    <a:pt x="8354" y="10144"/>
                    <a:pt x="8381" y="10144"/>
                  </a:cubicBezTo>
                  <a:cubicBezTo>
                    <a:pt x="8838" y="10144"/>
                    <a:pt x="9333" y="9919"/>
                    <a:pt x="9787" y="9919"/>
                  </a:cubicBezTo>
                  <a:cubicBezTo>
                    <a:pt x="9920" y="9919"/>
                    <a:pt x="10050" y="9939"/>
                    <a:pt x="10174" y="9988"/>
                  </a:cubicBezTo>
                  <a:cubicBezTo>
                    <a:pt x="10442" y="10103"/>
                    <a:pt x="10327" y="10294"/>
                    <a:pt x="10556" y="10485"/>
                  </a:cubicBezTo>
                  <a:cubicBezTo>
                    <a:pt x="10684" y="10587"/>
                    <a:pt x="10811" y="10604"/>
                    <a:pt x="10973" y="10604"/>
                  </a:cubicBezTo>
                  <a:cubicBezTo>
                    <a:pt x="11054" y="10604"/>
                    <a:pt x="11143" y="10600"/>
                    <a:pt x="11245" y="10600"/>
                  </a:cubicBezTo>
                  <a:cubicBezTo>
                    <a:pt x="11245" y="10830"/>
                    <a:pt x="11245" y="11021"/>
                    <a:pt x="11207" y="11212"/>
                  </a:cubicBezTo>
                  <a:cubicBezTo>
                    <a:pt x="11168" y="11365"/>
                    <a:pt x="10939" y="11633"/>
                    <a:pt x="10977" y="11709"/>
                  </a:cubicBezTo>
                  <a:cubicBezTo>
                    <a:pt x="10977" y="12245"/>
                    <a:pt x="11513" y="12054"/>
                    <a:pt x="11780" y="12321"/>
                  </a:cubicBezTo>
                  <a:cubicBezTo>
                    <a:pt x="12851" y="13277"/>
                    <a:pt x="10709" y="13736"/>
                    <a:pt x="10212" y="13928"/>
                  </a:cubicBezTo>
                  <a:cubicBezTo>
                    <a:pt x="9983" y="14004"/>
                    <a:pt x="9753" y="14042"/>
                    <a:pt x="9600" y="14195"/>
                  </a:cubicBezTo>
                  <a:cubicBezTo>
                    <a:pt x="9485" y="14310"/>
                    <a:pt x="9447" y="14578"/>
                    <a:pt x="9294" y="14693"/>
                  </a:cubicBezTo>
                  <a:cubicBezTo>
                    <a:pt x="9180" y="14807"/>
                    <a:pt x="8988" y="14884"/>
                    <a:pt x="8835" y="14960"/>
                  </a:cubicBezTo>
                  <a:cubicBezTo>
                    <a:pt x="8300" y="15266"/>
                    <a:pt x="8453" y="15534"/>
                    <a:pt x="8376" y="16146"/>
                  </a:cubicBezTo>
                  <a:cubicBezTo>
                    <a:pt x="8223" y="17064"/>
                    <a:pt x="8032" y="18173"/>
                    <a:pt x="7076" y="18555"/>
                  </a:cubicBezTo>
                  <a:cubicBezTo>
                    <a:pt x="6426" y="18823"/>
                    <a:pt x="6273" y="18708"/>
                    <a:pt x="6273" y="19473"/>
                  </a:cubicBezTo>
                  <a:cubicBezTo>
                    <a:pt x="6273" y="19741"/>
                    <a:pt x="6349" y="20085"/>
                    <a:pt x="6273" y="20353"/>
                  </a:cubicBezTo>
                  <a:cubicBezTo>
                    <a:pt x="6235" y="20582"/>
                    <a:pt x="6043" y="20812"/>
                    <a:pt x="5967" y="21041"/>
                  </a:cubicBezTo>
                  <a:lnTo>
                    <a:pt x="4437" y="21041"/>
                  </a:lnTo>
                  <a:cubicBezTo>
                    <a:pt x="3672" y="21041"/>
                    <a:pt x="3787" y="21156"/>
                    <a:pt x="4055" y="21959"/>
                  </a:cubicBezTo>
                  <a:cubicBezTo>
                    <a:pt x="4208" y="22342"/>
                    <a:pt x="4322" y="22686"/>
                    <a:pt x="4399" y="23107"/>
                  </a:cubicBezTo>
                  <a:cubicBezTo>
                    <a:pt x="4475" y="23489"/>
                    <a:pt x="4781" y="23833"/>
                    <a:pt x="4858" y="24254"/>
                  </a:cubicBezTo>
                  <a:cubicBezTo>
                    <a:pt x="5049" y="25287"/>
                    <a:pt x="3940" y="25593"/>
                    <a:pt x="3251" y="26013"/>
                  </a:cubicBezTo>
                  <a:cubicBezTo>
                    <a:pt x="2410" y="26511"/>
                    <a:pt x="2486" y="27237"/>
                    <a:pt x="2831" y="28155"/>
                  </a:cubicBezTo>
                  <a:cubicBezTo>
                    <a:pt x="2907" y="28346"/>
                    <a:pt x="3175" y="28767"/>
                    <a:pt x="3137" y="28958"/>
                  </a:cubicBezTo>
                  <a:cubicBezTo>
                    <a:pt x="3060" y="29188"/>
                    <a:pt x="2219" y="29608"/>
                    <a:pt x="1989" y="29800"/>
                  </a:cubicBezTo>
                  <a:cubicBezTo>
                    <a:pt x="1645" y="30067"/>
                    <a:pt x="1301" y="30259"/>
                    <a:pt x="918" y="30450"/>
                  </a:cubicBezTo>
                  <a:cubicBezTo>
                    <a:pt x="383" y="30718"/>
                    <a:pt x="345" y="30871"/>
                    <a:pt x="306" y="31444"/>
                  </a:cubicBezTo>
                  <a:cubicBezTo>
                    <a:pt x="306" y="31903"/>
                    <a:pt x="306" y="32439"/>
                    <a:pt x="0" y="32783"/>
                  </a:cubicBezTo>
                  <a:cubicBezTo>
                    <a:pt x="268" y="32936"/>
                    <a:pt x="498" y="33204"/>
                    <a:pt x="842" y="33242"/>
                  </a:cubicBezTo>
                  <a:cubicBezTo>
                    <a:pt x="1097" y="33242"/>
                    <a:pt x="1454" y="33174"/>
                    <a:pt x="1788" y="33174"/>
                  </a:cubicBezTo>
                  <a:cubicBezTo>
                    <a:pt x="1955" y="33174"/>
                    <a:pt x="2117" y="33191"/>
                    <a:pt x="2257" y="33242"/>
                  </a:cubicBezTo>
                  <a:cubicBezTo>
                    <a:pt x="2601" y="33433"/>
                    <a:pt x="2486" y="33930"/>
                    <a:pt x="2639" y="34275"/>
                  </a:cubicBezTo>
                  <a:cubicBezTo>
                    <a:pt x="2792" y="34619"/>
                    <a:pt x="3098" y="34925"/>
                    <a:pt x="3328" y="35269"/>
                  </a:cubicBezTo>
                  <a:cubicBezTo>
                    <a:pt x="3481" y="35537"/>
                    <a:pt x="3787" y="36034"/>
                    <a:pt x="3557" y="36340"/>
                  </a:cubicBezTo>
                  <a:cubicBezTo>
                    <a:pt x="3481" y="36455"/>
                    <a:pt x="3290" y="36455"/>
                    <a:pt x="3213" y="36608"/>
                  </a:cubicBezTo>
                  <a:cubicBezTo>
                    <a:pt x="3175" y="36684"/>
                    <a:pt x="3175" y="36837"/>
                    <a:pt x="3175" y="36952"/>
                  </a:cubicBezTo>
                  <a:cubicBezTo>
                    <a:pt x="3175" y="37334"/>
                    <a:pt x="3290" y="37525"/>
                    <a:pt x="3557" y="37793"/>
                  </a:cubicBezTo>
                  <a:cubicBezTo>
                    <a:pt x="3863" y="38099"/>
                    <a:pt x="3825" y="38520"/>
                    <a:pt x="3978" y="38902"/>
                  </a:cubicBezTo>
                  <a:cubicBezTo>
                    <a:pt x="4169" y="39323"/>
                    <a:pt x="4475" y="39744"/>
                    <a:pt x="4781" y="40050"/>
                  </a:cubicBezTo>
                  <a:cubicBezTo>
                    <a:pt x="5125" y="40394"/>
                    <a:pt x="5584" y="40815"/>
                    <a:pt x="6043" y="40891"/>
                  </a:cubicBezTo>
                  <a:cubicBezTo>
                    <a:pt x="6148" y="40902"/>
                    <a:pt x="6265" y="40909"/>
                    <a:pt x="6385" y="40909"/>
                  </a:cubicBezTo>
                  <a:cubicBezTo>
                    <a:pt x="6705" y="40909"/>
                    <a:pt x="7056" y="40856"/>
                    <a:pt x="7305" y="40662"/>
                  </a:cubicBezTo>
                  <a:cubicBezTo>
                    <a:pt x="7535" y="40470"/>
                    <a:pt x="7688" y="40126"/>
                    <a:pt x="7879" y="39858"/>
                  </a:cubicBezTo>
                  <a:cubicBezTo>
                    <a:pt x="8032" y="39514"/>
                    <a:pt x="8109" y="39361"/>
                    <a:pt x="8491" y="39361"/>
                  </a:cubicBezTo>
                  <a:cubicBezTo>
                    <a:pt x="8797" y="39361"/>
                    <a:pt x="9141" y="39399"/>
                    <a:pt x="9447" y="39476"/>
                  </a:cubicBezTo>
                  <a:cubicBezTo>
                    <a:pt x="9793" y="39609"/>
                    <a:pt x="10323" y="39797"/>
                    <a:pt x="10781" y="39797"/>
                  </a:cubicBezTo>
                  <a:cubicBezTo>
                    <a:pt x="10982" y="39797"/>
                    <a:pt x="11169" y="39761"/>
                    <a:pt x="11321" y="39667"/>
                  </a:cubicBezTo>
                  <a:cubicBezTo>
                    <a:pt x="11589" y="39476"/>
                    <a:pt x="11627" y="39170"/>
                    <a:pt x="11933" y="38979"/>
                  </a:cubicBezTo>
                  <a:cubicBezTo>
                    <a:pt x="12124" y="38864"/>
                    <a:pt x="12354" y="38826"/>
                    <a:pt x="12588" y="38826"/>
                  </a:cubicBezTo>
                  <a:cubicBezTo>
                    <a:pt x="12822" y="38826"/>
                    <a:pt x="13061" y="38864"/>
                    <a:pt x="13272" y="38902"/>
                  </a:cubicBezTo>
                  <a:cubicBezTo>
                    <a:pt x="13654" y="38979"/>
                    <a:pt x="14075" y="39094"/>
                    <a:pt x="14457" y="39208"/>
                  </a:cubicBezTo>
                  <a:cubicBezTo>
                    <a:pt x="14763" y="39246"/>
                    <a:pt x="15108" y="39323"/>
                    <a:pt x="15337" y="39514"/>
                  </a:cubicBezTo>
                  <a:cubicBezTo>
                    <a:pt x="15643" y="39552"/>
                    <a:pt x="15758" y="39782"/>
                    <a:pt x="16102" y="39782"/>
                  </a:cubicBezTo>
                  <a:cubicBezTo>
                    <a:pt x="16357" y="39782"/>
                    <a:pt x="16646" y="39748"/>
                    <a:pt x="16924" y="39748"/>
                  </a:cubicBezTo>
                  <a:cubicBezTo>
                    <a:pt x="17062" y="39748"/>
                    <a:pt x="17198" y="39756"/>
                    <a:pt x="17326" y="39782"/>
                  </a:cubicBezTo>
                  <a:cubicBezTo>
                    <a:pt x="17785" y="39897"/>
                    <a:pt x="18053" y="40241"/>
                    <a:pt x="18397" y="40432"/>
                  </a:cubicBezTo>
                  <a:cubicBezTo>
                    <a:pt x="18631" y="40549"/>
                    <a:pt x="18937" y="40595"/>
                    <a:pt x="19227" y="40595"/>
                  </a:cubicBezTo>
                  <a:cubicBezTo>
                    <a:pt x="19410" y="40595"/>
                    <a:pt x="19587" y="40576"/>
                    <a:pt x="19735" y="40547"/>
                  </a:cubicBezTo>
                  <a:cubicBezTo>
                    <a:pt x="19965" y="40509"/>
                    <a:pt x="20156" y="40356"/>
                    <a:pt x="20424" y="40356"/>
                  </a:cubicBezTo>
                  <a:cubicBezTo>
                    <a:pt x="20460" y="40352"/>
                    <a:pt x="20495" y="40351"/>
                    <a:pt x="20530" y="40351"/>
                  </a:cubicBezTo>
                  <a:cubicBezTo>
                    <a:pt x="20892" y="40351"/>
                    <a:pt x="21145" y="40528"/>
                    <a:pt x="21495" y="40738"/>
                  </a:cubicBezTo>
                  <a:cubicBezTo>
                    <a:pt x="21750" y="40897"/>
                    <a:pt x="21925" y="41110"/>
                    <a:pt x="22242" y="41110"/>
                  </a:cubicBezTo>
                  <a:cubicBezTo>
                    <a:pt x="22305" y="41110"/>
                    <a:pt x="22374" y="41101"/>
                    <a:pt x="22451" y="41082"/>
                  </a:cubicBezTo>
                  <a:cubicBezTo>
                    <a:pt x="22795" y="40968"/>
                    <a:pt x="23063" y="40623"/>
                    <a:pt x="23292" y="40317"/>
                  </a:cubicBezTo>
                  <a:cubicBezTo>
                    <a:pt x="23560" y="39973"/>
                    <a:pt x="23828" y="39629"/>
                    <a:pt x="24210" y="39361"/>
                  </a:cubicBezTo>
                  <a:cubicBezTo>
                    <a:pt x="24554" y="39132"/>
                    <a:pt x="24899" y="38941"/>
                    <a:pt x="25243" y="38711"/>
                  </a:cubicBezTo>
                  <a:cubicBezTo>
                    <a:pt x="25638" y="38424"/>
                    <a:pt x="26134" y="37901"/>
                    <a:pt x="26667" y="37901"/>
                  </a:cubicBezTo>
                  <a:cubicBezTo>
                    <a:pt x="26702" y="37901"/>
                    <a:pt x="26737" y="37903"/>
                    <a:pt x="26773" y="37908"/>
                  </a:cubicBezTo>
                  <a:cubicBezTo>
                    <a:pt x="27193" y="37984"/>
                    <a:pt x="27232" y="38137"/>
                    <a:pt x="27538" y="38405"/>
                  </a:cubicBezTo>
                  <a:cubicBezTo>
                    <a:pt x="27729" y="38596"/>
                    <a:pt x="27882" y="38635"/>
                    <a:pt x="28149" y="38635"/>
                  </a:cubicBezTo>
                  <a:cubicBezTo>
                    <a:pt x="28379" y="38635"/>
                    <a:pt x="28570" y="38635"/>
                    <a:pt x="28723" y="38596"/>
                  </a:cubicBezTo>
                  <a:cubicBezTo>
                    <a:pt x="28838" y="38596"/>
                    <a:pt x="29182" y="38596"/>
                    <a:pt x="29259" y="38520"/>
                  </a:cubicBezTo>
                  <a:cubicBezTo>
                    <a:pt x="29488" y="38329"/>
                    <a:pt x="29106" y="37984"/>
                    <a:pt x="29029" y="37831"/>
                  </a:cubicBezTo>
                  <a:cubicBezTo>
                    <a:pt x="28838" y="37372"/>
                    <a:pt x="29756" y="37028"/>
                    <a:pt x="30024" y="36761"/>
                  </a:cubicBezTo>
                  <a:cubicBezTo>
                    <a:pt x="30597" y="36263"/>
                    <a:pt x="31018" y="35498"/>
                    <a:pt x="31439" y="34810"/>
                  </a:cubicBezTo>
                  <a:cubicBezTo>
                    <a:pt x="31553" y="34657"/>
                    <a:pt x="31592" y="34427"/>
                    <a:pt x="31821" y="34389"/>
                  </a:cubicBezTo>
                  <a:cubicBezTo>
                    <a:pt x="31955" y="34351"/>
                    <a:pt x="32089" y="34351"/>
                    <a:pt x="32218" y="34351"/>
                  </a:cubicBezTo>
                  <a:cubicBezTo>
                    <a:pt x="32347" y="34351"/>
                    <a:pt x="32471" y="34351"/>
                    <a:pt x="32586" y="34313"/>
                  </a:cubicBezTo>
                  <a:cubicBezTo>
                    <a:pt x="32968" y="34236"/>
                    <a:pt x="33236" y="34045"/>
                    <a:pt x="33542" y="33892"/>
                  </a:cubicBezTo>
                  <a:cubicBezTo>
                    <a:pt x="33810" y="33739"/>
                    <a:pt x="34231" y="33701"/>
                    <a:pt x="34460" y="33510"/>
                  </a:cubicBezTo>
                  <a:cubicBezTo>
                    <a:pt x="34996" y="33089"/>
                    <a:pt x="34078" y="32553"/>
                    <a:pt x="33810" y="32286"/>
                  </a:cubicBezTo>
                  <a:cubicBezTo>
                    <a:pt x="33619" y="32094"/>
                    <a:pt x="33580" y="31865"/>
                    <a:pt x="33542" y="31597"/>
                  </a:cubicBezTo>
                  <a:cubicBezTo>
                    <a:pt x="33466" y="31368"/>
                    <a:pt x="33351" y="31138"/>
                    <a:pt x="33236" y="30947"/>
                  </a:cubicBezTo>
                  <a:cubicBezTo>
                    <a:pt x="32815" y="29914"/>
                    <a:pt x="32968" y="28767"/>
                    <a:pt x="33695" y="27926"/>
                  </a:cubicBezTo>
                  <a:cubicBezTo>
                    <a:pt x="34192" y="27314"/>
                    <a:pt x="35034" y="27123"/>
                    <a:pt x="35760" y="26893"/>
                  </a:cubicBezTo>
                  <a:cubicBezTo>
                    <a:pt x="36564" y="26664"/>
                    <a:pt x="37023" y="25784"/>
                    <a:pt x="37558" y="25172"/>
                  </a:cubicBezTo>
                  <a:cubicBezTo>
                    <a:pt x="37711" y="25019"/>
                    <a:pt x="37864" y="24675"/>
                    <a:pt x="38055" y="24598"/>
                  </a:cubicBezTo>
                  <a:cubicBezTo>
                    <a:pt x="38121" y="24549"/>
                    <a:pt x="38193" y="24535"/>
                    <a:pt x="38270" y="24535"/>
                  </a:cubicBezTo>
                  <a:cubicBezTo>
                    <a:pt x="38372" y="24535"/>
                    <a:pt x="38481" y="24560"/>
                    <a:pt x="38591" y="24560"/>
                  </a:cubicBezTo>
                  <a:cubicBezTo>
                    <a:pt x="38701" y="24570"/>
                    <a:pt x="38803" y="24577"/>
                    <a:pt x="38898" y="24577"/>
                  </a:cubicBezTo>
                  <a:cubicBezTo>
                    <a:pt x="39169" y="24577"/>
                    <a:pt x="39387" y="24518"/>
                    <a:pt x="39585" y="24292"/>
                  </a:cubicBezTo>
                  <a:cubicBezTo>
                    <a:pt x="39776" y="24101"/>
                    <a:pt x="39776" y="24139"/>
                    <a:pt x="39700" y="23872"/>
                  </a:cubicBezTo>
                  <a:cubicBezTo>
                    <a:pt x="39700" y="23757"/>
                    <a:pt x="39662" y="23604"/>
                    <a:pt x="39662" y="23451"/>
                  </a:cubicBezTo>
                  <a:cubicBezTo>
                    <a:pt x="39700" y="23145"/>
                    <a:pt x="39853" y="23030"/>
                    <a:pt x="40006" y="22801"/>
                  </a:cubicBezTo>
                  <a:cubicBezTo>
                    <a:pt x="40350" y="22342"/>
                    <a:pt x="40885" y="22571"/>
                    <a:pt x="41383" y="22456"/>
                  </a:cubicBezTo>
                  <a:cubicBezTo>
                    <a:pt x="41689" y="22380"/>
                    <a:pt x="41956" y="22189"/>
                    <a:pt x="42262" y="22074"/>
                  </a:cubicBezTo>
                  <a:cubicBezTo>
                    <a:pt x="42415" y="22036"/>
                    <a:pt x="42597" y="22026"/>
                    <a:pt x="42779" y="22026"/>
                  </a:cubicBezTo>
                  <a:cubicBezTo>
                    <a:pt x="42960" y="22026"/>
                    <a:pt x="43142" y="22036"/>
                    <a:pt x="43295" y="22036"/>
                  </a:cubicBezTo>
                  <a:cubicBezTo>
                    <a:pt x="43849" y="22067"/>
                    <a:pt x="44403" y="22172"/>
                    <a:pt x="44957" y="22172"/>
                  </a:cubicBezTo>
                  <a:cubicBezTo>
                    <a:pt x="45091" y="22172"/>
                    <a:pt x="45226" y="22165"/>
                    <a:pt x="45360" y="22151"/>
                  </a:cubicBezTo>
                  <a:cubicBezTo>
                    <a:pt x="45628" y="22112"/>
                    <a:pt x="45857" y="21998"/>
                    <a:pt x="46087" y="21845"/>
                  </a:cubicBezTo>
                  <a:cubicBezTo>
                    <a:pt x="46278" y="21730"/>
                    <a:pt x="46278" y="21653"/>
                    <a:pt x="46393" y="21500"/>
                  </a:cubicBezTo>
                  <a:cubicBezTo>
                    <a:pt x="46661" y="21233"/>
                    <a:pt x="47234" y="21003"/>
                    <a:pt x="47578" y="20927"/>
                  </a:cubicBezTo>
                  <a:cubicBezTo>
                    <a:pt x="48076" y="20812"/>
                    <a:pt x="48573" y="20582"/>
                    <a:pt x="49070" y="20506"/>
                  </a:cubicBezTo>
                  <a:cubicBezTo>
                    <a:pt x="49338" y="20468"/>
                    <a:pt x="49567" y="20391"/>
                    <a:pt x="49835" y="20276"/>
                  </a:cubicBezTo>
                  <a:cubicBezTo>
                    <a:pt x="50026" y="20200"/>
                    <a:pt x="50217" y="20123"/>
                    <a:pt x="50409" y="20047"/>
                  </a:cubicBezTo>
                  <a:cubicBezTo>
                    <a:pt x="50523" y="19970"/>
                    <a:pt x="50868" y="19932"/>
                    <a:pt x="50982" y="19818"/>
                  </a:cubicBezTo>
                  <a:cubicBezTo>
                    <a:pt x="51250" y="19473"/>
                    <a:pt x="50715" y="18785"/>
                    <a:pt x="50638" y="18479"/>
                  </a:cubicBezTo>
                  <a:cubicBezTo>
                    <a:pt x="50562" y="18135"/>
                    <a:pt x="50829" y="18020"/>
                    <a:pt x="50906" y="17752"/>
                  </a:cubicBezTo>
                  <a:cubicBezTo>
                    <a:pt x="51021" y="17293"/>
                    <a:pt x="50600" y="17026"/>
                    <a:pt x="50179" y="16987"/>
                  </a:cubicBezTo>
                  <a:cubicBezTo>
                    <a:pt x="50122" y="16968"/>
                    <a:pt x="50064" y="16959"/>
                    <a:pt x="50012" y="16959"/>
                  </a:cubicBezTo>
                  <a:cubicBezTo>
                    <a:pt x="49959" y="16959"/>
                    <a:pt x="49911" y="16968"/>
                    <a:pt x="49873" y="16987"/>
                  </a:cubicBezTo>
                  <a:cubicBezTo>
                    <a:pt x="49605" y="17026"/>
                    <a:pt x="49452" y="17293"/>
                    <a:pt x="49223" y="17332"/>
                  </a:cubicBezTo>
                  <a:cubicBezTo>
                    <a:pt x="49176" y="17338"/>
                    <a:pt x="49127" y="17341"/>
                    <a:pt x="49078" y="17341"/>
                  </a:cubicBezTo>
                  <a:cubicBezTo>
                    <a:pt x="48849" y="17341"/>
                    <a:pt x="48609" y="17273"/>
                    <a:pt x="48420" y="17179"/>
                  </a:cubicBezTo>
                  <a:cubicBezTo>
                    <a:pt x="48152" y="17026"/>
                    <a:pt x="47884" y="16796"/>
                    <a:pt x="47617" y="16605"/>
                  </a:cubicBezTo>
                  <a:cubicBezTo>
                    <a:pt x="47387" y="16452"/>
                    <a:pt x="47196" y="16452"/>
                    <a:pt x="46890" y="16452"/>
                  </a:cubicBezTo>
                  <a:cubicBezTo>
                    <a:pt x="46316" y="16452"/>
                    <a:pt x="45513" y="16452"/>
                    <a:pt x="45360" y="15802"/>
                  </a:cubicBezTo>
                  <a:cubicBezTo>
                    <a:pt x="45284" y="15534"/>
                    <a:pt x="45169" y="15343"/>
                    <a:pt x="44939" y="15190"/>
                  </a:cubicBezTo>
                  <a:cubicBezTo>
                    <a:pt x="44748" y="15037"/>
                    <a:pt x="44328" y="14769"/>
                    <a:pt x="44098" y="14731"/>
                  </a:cubicBezTo>
                  <a:cubicBezTo>
                    <a:pt x="44060" y="14540"/>
                    <a:pt x="43486" y="14387"/>
                    <a:pt x="43295" y="14310"/>
                  </a:cubicBezTo>
                  <a:cubicBezTo>
                    <a:pt x="42951" y="14157"/>
                    <a:pt x="42798" y="13928"/>
                    <a:pt x="42492" y="13698"/>
                  </a:cubicBezTo>
                  <a:cubicBezTo>
                    <a:pt x="42092" y="13378"/>
                    <a:pt x="41599" y="13244"/>
                    <a:pt x="41091" y="13244"/>
                  </a:cubicBezTo>
                  <a:cubicBezTo>
                    <a:pt x="40870" y="13244"/>
                    <a:pt x="40646" y="13269"/>
                    <a:pt x="40426" y="13316"/>
                  </a:cubicBezTo>
                  <a:cubicBezTo>
                    <a:pt x="40245" y="13356"/>
                    <a:pt x="40086" y="13375"/>
                    <a:pt x="39938" y="13375"/>
                  </a:cubicBezTo>
                  <a:cubicBezTo>
                    <a:pt x="39524" y="13375"/>
                    <a:pt x="39205" y="13225"/>
                    <a:pt x="38782" y="12971"/>
                  </a:cubicBezTo>
                  <a:cubicBezTo>
                    <a:pt x="38269" y="12679"/>
                    <a:pt x="37897" y="12281"/>
                    <a:pt x="37296" y="12281"/>
                  </a:cubicBezTo>
                  <a:cubicBezTo>
                    <a:pt x="37269" y="12281"/>
                    <a:pt x="37242" y="12281"/>
                    <a:pt x="37214" y="12283"/>
                  </a:cubicBezTo>
                  <a:cubicBezTo>
                    <a:pt x="37099" y="12293"/>
                    <a:pt x="37001" y="12300"/>
                    <a:pt x="36915" y="12300"/>
                  </a:cubicBezTo>
                  <a:cubicBezTo>
                    <a:pt x="36657" y="12300"/>
                    <a:pt x="36506" y="12235"/>
                    <a:pt x="36334" y="11977"/>
                  </a:cubicBezTo>
                  <a:cubicBezTo>
                    <a:pt x="36105" y="11671"/>
                    <a:pt x="35760" y="11556"/>
                    <a:pt x="35454" y="11403"/>
                  </a:cubicBezTo>
                  <a:cubicBezTo>
                    <a:pt x="34881" y="11136"/>
                    <a:pt x="34345" y="10715"/>
                    <a:pt x="33848" y="10371"/>
                  </a:cubicBezTo>
                  <a:cubicBezTo>
                    <a:pt x="33619" y="10180"/>
                    <a:pt x="33504" y="10065"/>
                    <a:pt x="33542" y="9759"/>
                  </a:cubicBezTo>
                  <a:cubicBezTo>
                    <a:pt x="33580" y="9529"/>
                    <a:pt x="33695" y="9223"/>
                    <a:pt x="33389" y="9109"/>
                  </a:cubicBezTo>
                  <a:cubicBezTo>
                    <a:pt x="33330" y="9079"/>
                    <a:pt x="33265" y="9070"/>
                    <a:pt x="33198" y="9070"/>
                  </a:cubicBezTo>
                  <a:cubicBezTo>
                    <a:pt x="33087" y="9070"/>
                    <a:pt x="32968" y="9095"/>
                    <a:pt x="32849" y="9095"/>
                  </a:cubicBezTo>
                  <a:cubicBezTo>
                    <a:pt x="32760" y="9095"/>
                    <a:pt x="32671" y="9081"/>
                    <a:pt x="32586" y="9032"/>
                  </a:cubicBezTo>
                  <a:cubicBezTo>
                    <a:pt x="32471" y="8956"/>
                    <a:pt x="32433" y="8803"/>
                    <a:pt x="32357" y="8650"/>
                  </a:cubicBezTo>
                  <a:cubicBezTo>
                    <a:pt x="32318" y="8573"/>
                    <a:pt x="32280" y="8535"/>
                    <a:pt x="32242" y="8497"/>
                  </a:cubicBezTo>
                  <a:cubicBezTo>
                    <a:pt x="32051" y="8305"/>
                    <a:pt x="31783" y="8305"/>
                    <a:pt x="31553" y="8267"/>
                  </a:cubicBezTo>
                  <a:cubicBezTo>
                    <a:pt x="31439" y="8248"/>
                    <a:pt x="31324" y="8248"/>
                    <a:pt x="31209" y="8248"/>
                  </a:cubicBezTo>
                  <a:cubicBezTo>
                    <a:pt x="31094" y="8248"/>
                    <a:pt x="30980" y="8248"/>
                    <a:pt x="30865" y="8229"/>
                  </a:cubicBezTo>
                  <a:cubicBezTo>
                    <a:pt x="30597" y="8191"/>
                    <a:pt x="30368" y="8114"/>
                    <a:pt x="30100" y="8114"/>
                  </a:cubicBezTo>
                  <a:cubicBezTo>
                    <a:pt x="29603" y="8038"/>
                    <a:pt x="29373" y="7847"/>
                    <a:pt x="28991" y="7579"/>
                  </a:cubicBezTo>
                  <a:cubicBezTo>
                    <a:pt x="28685" y="7388"/>
                    <a:pt x="28341" y="7005"/>
                    <a:pt x="28035" y="6967"/>
                  </a:cubicBezTo>
                  <a:cubicBezTo>
                    <a:pt x="28005" y="6964"/>
                    <a:pt x="27975" y="6963"/>
                    <a:pt x="27944" y="6963"/>
                  </a:cubicBezTo>
                  <a:cubicBezTo>
                    <a:pt x="27638" y="6963"/>
                    <a:pt x="27293" y="7097"/>
                    <a:pt x="26981" y="7097"/>
                  </a:cubicBezTo>
                  <a:cubicBezTo>
                    <a:pt x="26923" y="7097"/>
                    <a:pt x="26866" y="7093"/>
                    <a:pt x="26811" y="7082"/>
                  </a:cubicBezTo>
                  <a:cubicBezTo>
                    <a:pt x="26505" y="7005"/>
                    <a:pt x="26237" y="6699"/>
                    <a:pt x="26008" y="6470"/>
                  </a:cubicBezTo>
                  <a:cubicBezTo>
                    <a:pt x="25702" y="6125"/>
                    <a:pt x="25549" y="5858"/>
                    <a:pt x="25090" y="5743"/>
                  </a:cubicBezTo>
                  <a:cubicBezTo>
                    <a:pt x="24928" y="5678"/>
                    <a:pt x="24760" y="5655"/>
                    <a:pt x="24590" y="5655"/>
                  </a:cubicBezTo>
                  <a:cubicBezTo>
                    <a:pt x="24359" y="5655"/>
                    <a:pt x="24125" y="5699"/>
                    <a:pt x="23904" y="5743"/>
                  </a:cubicBezTo>
                  <a:cubicBezTo>
                    <a:pt x="23636" y="5781"/>
                    <a:pt x="23292" y="5934"/>
                    <a:pt x="23025" y="5934"/>
                  </a:cubicBezTo>
                  <a:cubicBezTo>
                    <a:pt x="22995" y="5942"/>
                    <a:pt x="22967" y="5945"/>
                    <a:pt x="22941" y="5945"/>
                  </a:cubicBezTo>
                  <a:cubicBezTo>
                    <a:pt x="22826" y="5945"/>
                    <a:pt x="22728" y="5889"/>
                    <a:pt x="22604" y="5858"/>
                  </a:cubicBezTo>
                  <a:cubicBezTo>
                    <a:pt x="22413" y="5858"/>
                    <a:pt x="22260" y="5858"/>
                    <a:pt x="22068" y="5819"/>
                  </a:cubicBezTo>
                  <a:cubicBezTo>
                    <a:pt x="21495" y="5743"/>
                    <a:pt x="21112" y="5437"/>
                    <a:pt x="20615" y="5131"/>
                  </a:cubicBezTo>
                  <a:cubicBezTo>
                    <a:pt x="20080" y="4787"/>
                    <a:pt x="19582" y="4404"/>
                    <a:pt x="19047" y="4060"/>
                  </a:cubicBezTo>
                  <a:cubicBezTo>
                    <a:pt x="18626" y="3831"/>
                    <a:pt x="18206" y="3601"/>
                    <a:pt x="17823" y="3333"/>
                  </a:cubicBezTo>
                  <a:cubicBezTo>
                    <a:pt x="17632" y="3219"/>
                    <a:pt x="17479" y="3028"/>
                    <a:pt x="17249" y="2913"/>
                  </a:cubicBezTo>
                  <a:cubicBezTo>
                    <a:pt x="17165" y="2871"/>
                    <a:pt x="17081" y="2855"/>
                    <a:pt x="16996" y="2855"/>
                  </a:cubicBezTo>
                  <a:cubicBezTo>
                    <a:pt x="16717" y="2855"/>
                    <a:pt x="16434" y="3030"/>
                    <a:pt x="16131" y="3030"/>
                  </a:cubicBezTo>
                  <a:cubicBezTo>
                    <a:pt x="16109" y="3030"/>
                    <a:pt x="16086" y="3030"/>
                    <a:pt x="16064" y="3028"/>
                  </a:cubicBezTo>
                  <a:cubicBezTo>
                    <a:pt x="15758" y="3028"/>
                    <a:pt x="15567" y="2913"/>
                    <a:pt x="15299" y="2760"/>
                  </a:cubicBezTo>
                  <a:cubicBezTo>
                    <a:pt x="15108" y="2645"/>
                    <a:pt x="14878" y="2454"/>
                    <a:pt x="14649" y="2377"/>
                  </a:cubicBezTo>
                  <a:cubicBezTo>
                    <a:pt x="14606" y="2368"/>
                    <a:pt x="14562" y="2364"/>
                    <a:pt x="14518" y="2364"/>
                  </a:cubicBezTo>
                  <a:cubicBezTo>
                    <a:pt x="14209" y="2364"/>
                    <a:pt x="13879" y="2569"/>
                    <a:pt x="13578" y="2569"/>
                  </a:cubicBezTo>
                  <a:cubicBezTo>
                    <a:pt x="13119" y="2569"/>
                    <a:pt x="12698" y="2339"/>
                    <a:pt x="12277" y="2148"/>
                  </a:cubicBezTo>
                  <a:cubicBezTo>
                    <a:pt x="11971" y="2033"/>
                    <a:pt x="11665" y="1995"/>
                    <a:pt x="11513" y="1727"/>
                  </a:cubicBezTo>
                  <a:cubicBezTo>
                    <a:pt x="11360" y="1459"/>
                    <a:pt x="11360" y="1115"/>
                    <a:pt x="11360" y="809"/>
                  </a:cubicBezTo>
                  <a:cubicBezTo>
                    <a:pt x="11166" y="809"/>
                    <a:pt x="11014" y="836"/>
                    <a:pt x="10882" y="836"/>
                  </a:cubicBezTo>
                  <a:cubicBezTo>
                    <a:pt x="10701" y="836"/>
                    <a:pt x="10558" y="785"/>
                    <a:pt x="10403" y="542"/>
                  </a:cubicBezTo>
                  <a:cubicBezTo>
                    <a:pt x="10157" y="234"/>
                    <a:pt x="10084" y="1"/>
                    <a:pt x="9767" y="1"/>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98"/>
            <p:cNvSpPr/>
            <p:nvPr/>
          </p:nvSpPr>
          <p:spPr>
            <a:xfrm>
              <a:off x="1442100" y="3916350"/>
              <a:ext cx="502000" cy="629700"/>
            </a:xfrm>
            <a:custGeom>
              <a:avLst/>
              <a:gdLst/>
              <a:ahLst/>
              <a:cxnLst/>
              <a:rect l="l" t="t" r="r" b="b"/>
              <a:pathLst>
                <a:path w="20080" h="25188" extrusionOk="0">
                  <a:moveTo>
                    <a:pt x="11849" y="0"/>
                  </a:moveTo>
                  <a:cubicBezTo>
                    <a:pt x="11526" y="0"/>
                    <a:pt x="11145" y="42"/>
                    <a:pt x="11053" y="42"/>
                  </a:cubicBezTo>
                  <a:cubicBezTo>
                    <a:pt x="10594" y="80"/>
                    <a:pt x="10020" y="42"/>
                    <a:pt x="9676" y="309"/>
                  </a:cubicBezTo>
                  <a:cubicBezTo>
                    <a:pt x="9600" y="348"/>
                    <a:pt x="9523" y="424"/>
                    <a:pt x="9485" y="501"/>
                  </a:cubicBezTo>
                  <a:cubicBezTo>
                    <a:pt x="9064" y="1151"/>
                    <a:pt x="9294" y="2566"/>
                    <a:pt x="9294" y="3216"/>
                  </a:cubicBezTo>
                  <a:cubicBezTo>
                    <a:pt x="9294" y="3484"/>
                    <a:pt x="9332" y="3675"/>
                    <a:pt x="9179" y="3905"/>
                  </a:cubicBezTo>
                  <a:cubicBezTo>
                    <a:pt x="8988" y="4172"/>
                    <a:pt x="8873" y="4019"/>
                    <a:pt x="8797" y="4364"/>
                  </a:cubicBezTo>
                  <a:cubicBezTo>
                    <a:pt x="8720" y="4822"/>
                    <a:pt x="8950" y="5128"/>
                    <a:pt x="8529" y="5587"/>
                  </a:cubicBezTo>
                  <a:cubicBezTo>
                    <a:pt x="8223" y="5893"/>
                    <a:pt x="7879" y="5970"/>
                    <a:pt x="7573" y="6314"/>
                  </a:cubicBezTo>
                  <a:cubicBezTo>
                    <a:pt x="7267" y="6697"/>
                    <a:pt x="6961" y="7117"/>
                    <a:pt x="6731" y="7576"/>
                  </a:cubicBezTo>
                  <a:cubicBezTo>
                    <a:pt x="6464" y="8112"/>
                    <a:pt x="6387" y="8953"/>
                    <a:pt x="5928" y="9374"/>
                  </a:cubicBezTo>
                  <a:cubicBezTo>
                    <a:pt x="5584" y="9680"/>
                    <a:pt x="5163" y="9680"/>
                    <a:pt x="4819" y="9909"/>
                  </a:cubicBezTo>
                  <a:cubicBezTo>
                    <a:pt x="4322" y="10292"/>
                    <a:pt x="4245" y="11057"/>
                    <a:pt x="3786" y="11439"/>
                  </a:cubicBezTo>
                  <a:cubicBezTo>
                    <a:pt x="3404" y="11745"/>
                    <a:pt x="2907" y="11630"/>
                    <a:pt x="2639" y="12051"/>
                  </a:cubicBezTo>
                  <a:cubicBezTo>
                    <a:pt x="2524" y="12242"/>
                    <a:pt x="2562" y="12472"/>
                    <a:pt x="2448" y="12663"/>
                  </a:cubicBezTo>
                  <a:cubicBezTo>
                    <a:pt x="2257" y="13045"/>
                    <a:pt x="1989" y="13313"/>
                    <a:pt x="1645" y="13543"/>
                  </a:cubicBezTo>
                  <a:cubicBezTo>
                    <a:pt x="1300" y="13810"/>
                    <a:pt x="765" y="14422"/>
                    <a:pt x="1186" y="14881"/>
                  </a:cubicBezTo>
                  <a:cubicBezTo>
                    <a:pt x="1388" y="15083"/>
                    <a:pt x="2006" y="15315"/>
                    <a:pt x="2385" y="15315"/>
                  </a:cubicBezTo>
                  <a:cubicBezTo>
                    <a:pt x="2436" y="15315"/>
                    <a:pt x="2483" y="15311"/>
                    <a:pt x="2524" y="15302"/>
                  </a:cubicBezTo>
                  <a:cubicBezTo>
                    <a:pt x="2833" y="15164"/>
                    <a:pt x="3019" y="14749"/>
                    <a:pt x="3359" y="14749"/>
                  </a:cubicBezTo>
                  <a:cubicBezTo>
                    <a:pt x="3397" y="14749"/>
                    <a:pt x="3438" y="14755"/>
                    <a:pt x="3480" y="14766"/>
                  </a:cubicBezTo>
                  <a:cubicBezTo>
                    <a:pt x="3480" y="15225"/>
                    <a:pt x="3213" y="15684"/>
                    <a:pt x="2754" y="15876"/>
                  </a:cubicBezTo>
                  <a:cubicBezTo>
                    <a:pt x="2524" y="15952"/>
                    <a:pt x="1530" y="16105"/>
                    <a:pt x="2027" y="16602"/>
                  </a:cubicBezTo>
                  <a:cubicBezTo>
                    <a:pt x="2106" y="16668"/>
                    <a:pt x="2254" y="16689"/>
                    <a:pt x="2425" y="16689"/>
                  </a:cubicBezTo>
                  <a:cubicBezTo>
                    <a:pt x="2700" y="16689"/>
                    <a:pt x="3036" y="16635"/>
                    <a:pt x="3237" y="16635"/>
                  </a:cubicBezTo>
                  <a:cubicBezTo>
                    <a:pt x="3271" y="16635"/>
                    <a:pt x="3302" y="16637"/>
                    <a:pt x="3327" y="16641"/>
                  </a:cubicBezTo>
                  <a:cubicBezTo>
                    <a:pt x="3939" y="16717"/>
                    <a:pt x="4016" y="17061"/>
                    <a:pt x="3978" y="17635"/>
                  </a:cubicBezTo>
                  <a:cubicBezTo>
                    <a:pt x="3967" y="17637"/>
                    <a:pt x="3956" y="17638"/>
                    <a:pt x="3945" y="17638"/>
                  </a:cubicBezTo>
                  <a:cubicBezTo>
                    <a:pt x="3759" y="17638"/>
                    <a:pt x="3596" y="17384"/>
                    <a:pt x="3391" y="17384"/>
                  </a:cubicBezTo>
                  <a:cubicBezTo>
                    <a:pt x="3358" y="17384"/>
                    <a:pt x="3324" y="17390"/>
                    <a:pt x="3289" y="17405"/>
                  </a:cubicBezTo>
                  <a:cubicBezTo>
                    <a:pt x="3098" y="17482"/>
                    <a:pt x="3021" y="18094"/>
                    <a:pt x="2945" y="18247"/>
                  </a:cubicBezTo>
                  <a:cubicBezTo>
                    <a:pt x="2754" y="18744"/>
                    <a:pt x="2639" y="18706"/>
                    <a:pt x="2218" y="18974"/>
                  </a:cubicBezTo>
                  <a:cubicBezTo>
                    <a:pt x="1874" y="19165"/>
                    <a:pt x="1912" y="19203"/>
                    <a:pt x="1912" y="19585"/>
                  </a:cubicBezTo>
                  <a:cubicBezTo>
                    <a:pt x="1912" y="19891"/>
                    <a:pt x="1912" y="20159"/>
                    <a:pt x="1836" y="20427"/>
                  </a:cubicBezTo>
                  <a:cubicBezTo>
                    <a:pt x="1759" y="20695"/>
                    <a:pt x="1606" y="20924"/>
                    <a:pt x="1530" y="21154"/>
                  </a:cubicBezTo>
                  <a:cubicBezTo>
                    <a:pt x="1377" y="21689"/>
                    <a:pt x="1606" y="22033"/>
                    <a:pt x="1224" y="22492"/>
                  </a:cubicBezTo>
                  <a:cubicBezTo>
                    <a:pt x="994" y="22798"/>
                    <a:pt x="0" y="23295"/>
                    <a:pt x="77" y="23640"/>
                  </a:cubicBezTo>
                  <a:cubicBezTo>
                    <a:pt x="803" y="23793"/>
                    <a:pt x="1453" y="23640"/>
                    <a:pt x="2065" y="23907"/>
                  </a:cubicBezTo>
                  <a:cubicBezTo>
                    <a:pt x="2333" y="24022"/>
                    <a:pt x="2601" y="24137"/>
                    <a:pt x="2868" y="24213"/>
                  </a:cubicBezTo>
                  <a:cubicBezTo>
                    <a:pt x="3442" y="24404"/>
                    <a:pt x="3748" y="25055"/>
                    <a:pt x="4284" y="25169"/>
                  </a:cubicBezTo>
                  <a:cubicBezTo>
                    <a:pt x="4353" y="25182"/>
                    <a:pt x="4424" y="25187"/>
                    <a:pt x="4496" y="25187"/>
                  </a:cubicBezTo>
                  <a:cubicBezTo>
                    <a:pt x="4865" y="25187"/>
                    <a:pt x="5270" y="25048"/>
                    <a:pt x="5622" y="25016"/>
                  </a:cubicBezTo>
                  <a:cubicBezTo>
                    <a:pt x="5909" y="25016"/>
                    <a:pt x="6276" y="25149"/>
                    <a:pt x="6589" y="25149"/>
                  </a:cubicBezTo>
                  <a:cubicBezTo>
                    <a:pt x="6652" y="25149"/>
                    <a:pt x="6712" y="25144"/>
                    <a:pt x="6770" y="25131"/>
                  </a:cubicBezTo>
                  <a:cubicBezTo>
                    <a:pt x="6999" y="25055"/>
                    <a:pt x="7152" y="24940"/>
                    <a:pt x="7228" y="24787"/>
                  </a:cubicBezTo>
                  <a:cubicBezTo>
                    <a:pt x="7534" y="24443"/>
                    <a:pt x="7534" y="23907"/>
                    <a:pt x="7534" y="23448"/>
                  </a:cubicBezTo>
                  <a:cubicBezTo>
                    <a:pt x="7573" y="22875"/>
                    <a:pt x="7611" y="22722"/>
                    <a:pt x="8146" y="22454"/>
                  </a:cubicBezTo>
                  <a:cubicBezTo>
                    <a:pt x="8529" y="22263"/>
                    <a:pt x="8873" y="22071"/>
                    <a:pt x="9217" y="21804"/>
                  </a:cubicBezTo>
                  <a:cubicBezTo>
                    <a:pt x="9447" y="21574"/>
                    <a:pt x="10288" y="21192"/>
                    <a:pt x="10365" y="20962"/>
                  </a:cubicBezTo>
                  <a:cubicBezTo>
                    <a:pt x="10403" y="20771"/>
                    <a:pt x="10135" y="20350"/>
                    <a:pt x="10059" y="20159"/>
                  </a:cubicBezTo>
                  <a:cubicBezTo>
                    <a:pt x="9714" y="19241"/>
                    <a:pt x="9638" y="18515"/>
                    <a:pt x="10479" y="18017"/>
                  </a:cubicBezTo>
                  <a:cubicBezTo>
                    <a:pt x="11168" y="17597"/>
                    <a:pt x="12277" y="17291"/>
                    <a:pt x="12086" y="16258"/>
                  </a:cubicBezTo>
                  <a:cubicBezTo>
                    <a:pt x="12009" y="15837"/>
                    <a:pt x="11703" y="15493"/>
                    <a:pt x="11627" y="15111"/>
                  </a:cubicBezTo>
                  <a:cubicBezTo>
                    <a:pt x="11550" y="14690"/>
                    <a:pt x="11436" y="14346"/>
                    <a:pt x="11283" y="13963"/>
                  </a:cubicBezTo>
                  <a:cubicBezTo>
                    <a:pt x="11015" y="13160"/>
                    <a:pt x="10900" y="13045"/>
                    <a:pt x="11665" y="13045"/>
                  </a:cubicBezTo>
                  <a:lnTo>
                    <a:pt x="13195" y="13045"/>
                  </a:lnTo>
                  <a:cubicBezTo>
                    <a:pt x="13271" y="12778"/>
                    <a:pt x="13463" y="12586"/>
                    <a:pt x="13501" y="12357"/>
                  </a:cubicBezTo>
                  <a:cubicBezTo>
                    <a:pt x="13577" y="12089"/>
                    <a:pt x="13501" y="11745"/>
                    <a:pt x="13501" y="11477"/>
                  </a:cubicBezTo>
                  <a:cubicBezTo>
                    <a:pt x="13501" y="10712"/>
                    <a:pt x="13654" y="10827"/>
                    <a:pt x="14304" y="10559"/>
                  </a:cubicBezTo>
                  <a:cubicBezTo>
                    <a:pt x="15260" y="10177"/>
                    <a:pt x="15451" y="9068"/>
                    <a:pt x="15604" y="8150"/>
                  </a:cubicBezTo>
                  <a:cubicBezTo>
                    <a:pt x="15681" y="7538"/>
                    <a:pt x="15528" y="7270"/>
                    <a:pt x="16063" y="6964"/>
                  </a:cubicBezTo>
                  <a:cubicBezTo>
                    <a:pt x="16216" y="6888"/>
                    <a:pt x="16408" y="6811"/>
                    <a:pt x="16522" y="6697"/>
                  </a:cubicBezTo>
                  <a:cubicBezTo>
                    <a:pt x="16675" y="6544"/>
                    <a:pt x="16713" y="6314"/>
                    <a:pt x="16828" y="6199"/>
                  </a:cubicBezTo>
                  <a:cubicBezTo>
                    <a:pt x="16981" y="6046"/>
                    <a:pt x="17211" y="6008"/>
                    <a:pt x="17440" y="5932"/>
                  </a:cubicBezTo>
                  <a:cubicBezTo>
                    <a:pt x="17937" y="5740"/>
                    <a:pt x="20079" y="5281"/>
                    <a:pt x="19008" y="4325"/>
                  </a:cubicBezTo>
                  <a:cubicBezTo>
                    <a:pt x="18741" y="4058"/>
                    <a:pt x="18205" y="4249"/>
                    <a:pt x="18205" y="3713"/>
                  </a:cubicBezTo>
                  <a:cubicBezTo>
                    <a:pt x="18167" y="3637"/>
                    <a:pt x="18396" y="3369"/>
                    <a:pt x="18435" y="3216"/>
                  </a:cubicBezTo>
                  <a:cubicBezTo>
                    <a:pt x="18473" y="3025"/>
                    <a:pt x="18473" y="2834"/>
                    <a:pt x="18473" y="2604"/>
                  </a:cubicBezTo>
                  <a:cubicBezTo>
                    <a:pt x="18371" y="2604"/>
                    <a:pt x="18282" y="2608"/>
                    <a:pt x="18201" y="2608"/>
                  </a:cubicBezTo>
                  <a:cubicBezTo>
                    <a:pt x="18039" y="2608"/>
                    <a:pt x="17912" y="2591"/>
                    <a:pt x="17784" y="2489"/>
                  </a:cubicBezTo>
                  <a:cubicBezTo>
                    <a:pt x="17555" y="2298"/>
                    <a:pt x="17670" y="2107"/>
                    <a:pt x="17402" y="1992"/>
                  </a:cubicBezTo>
                  <a:cubicBezTo>
                    <a:pt x="17278" y="1943"/>
                    <a:pt x="17148" y="1923"/>
                    <a:pt x="17015" y="1923"/>
                  </a:cubicBezTo>
                  <a:cubicBezTo>
                    <a:pt x="16561" y="1923"/>
                    <a:pt x="16066" y="2148"/>
                    <a:pt x="15609" y="2148"/>
                  </a:cubicBezTo>
                  <a:cubicBezTo>
                    <a:pt x="15582" y="2148"/>
                    <a:pt x="15555" y="2147"/>
                    <a:pt x="15528" y="2145"/>
                  </a:cubicBezTo>
                  <a:cubicBezTo>
                    <a:pt x="14839" y="2107"/>
                    <a:pt x="14610" y="1725"/>
                    <a:pt x="14151" y="1304"/>
                  </a:cubicBezTo>
                  <a:cubicBezTo>
                    <a:pt x="14016" y="1181"/>
                    <a:pt x="13896" y="1141"/>
                    <a:pt x="13779" y="1141"/>
                  </a:cubicBezTo>
                  <a:cubicBezTo>
                    <a:pt x="13565" y="1141"/>
                    <a:pt x="13362" y="1275"/>
                    <a:pt x="13090" y="1275"/>
                  </a:cubicBezTo>
                  <a:cubicBezTo>
                    <a:pt x="13050" y="1275"/>
                    <a:pt x="13009" y="1272"/>
                    <a:pt x="12965" y="1266"/>
                  </a:cubicBezTo>
                  <a:cubicBezTo>
                    <a:pt x="11971" y="1151"/>
                    <a:pt x="12851" y="462"/>
                    <a:pt x="12315" y="80"/>
                  </a:cubicBezTo>
                  <a:cubicBezTo>
                    <a:pt x="12254" y="19"/>
                    <a:pt x="12064" y="0"/>
                    <a:pt x="11849" y="0"/>
                  </a:cubicBezTo>
                  <a:close/>
                </a:path>
              </a:pathLst>
            </a:custGeom>
            <a:solidFill>
              <a:schemeClr val="dk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08" name="Google Shape;1708;p98"/>
          <p:cNvSpPr txBox="1"/>
          <p:nvPr/>
        </p:nvSpPr>
        <p:spPr>
          <a:xfrm>
            <a:off x="789425" y="1616958"/>
            <a:ext cx="3978300" cy="3459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GB" sz="2000" b="1" dirty="0">
                <a:latin typeface="Abhaya Libre" panose="020B0604020202020204" charset="0"/>
                <a:cs typeface="Abhaya Libre" panose="020B0604020202020204" charset="0"/>
              </a:rPr>
              <a:t>US and Canada</a:t>
            </a:r>
            <a:endParaRPr sz="2000" b="1" dirty="0">
              <a:solidFill>
                <a:schemeClr val="dk1"/>
              </a:solidFill>
              <a:latin typeface="Abhaya Libre" panose="020B0604020202020204" charset="0"/>
              <a:ea typeface="Abhaya Libre"/>
              <a:cs typeface="Abhaya Libre" panose="020B0604020202020204" charset="0"/>
              <a:sym typeface="Abhaya Libre"/>
            </a:endParaRPr>
          </a:p>
        </p:txBody>
      </p:sp>
      <p:sp>
        <p:nvSpPr>
          <p:cNvPr id="1709" name="Google Shape;1709;p98"/>
          <p:cNvSpPr txBox="1"/>
          <p:nvPr/>
        </p:nvSpPr>
        <p:spPr>
          <a:xfrm>
            <a:off x="789425" y="1978459"/>
            <a:ext cx="5388319" cy="2742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GB" sz="1600" dirty="0">
                <a:latin typeface="Nanum Gothic" panose="020B0604020202020204" charset="-127"/>
                <a:ea typeface="Nanum Gothic" panose="020B0604020202020204" charset="-127"/>
              </a:rPr>
              <a:t>New York, Los Angeles, Chicago, Boston Waikiki beach.</a:t>
            </a:r>
            <a:endParaRPr lang="en-GB" sz="1600" dirty="0">
              <a:solidFill>
                <a:schemeClr val="dk1"/>
              </a:solidFill>
              <a:latin typeface="Nanum Gothic"/>
              <a:ea typeface="Nanum Gothic"/>
              <a:cs typeface="Nanum Gothic"/>
              <a:sym typeface="Nanum Gothic"/>
            </a:endParaRPr>
          </a:p>
        </p:txBody>
      </p:sp>
      <p:sp>
        <p:nvSpPr>
          <p:cNvPr id="1710" name="Google Shape;1710;p98"/>
          <p:cNvSpPr txBox="1"/>
          <p:nvPr/>
        </p:nvSpPr>
        <p:spPr>
          <a:xfrm>
            <a:off x="789425" y="2354573"/>
            <a:ext cx="3978300" cy="3459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GB" sz="2000" b="1" dirty="0">
                <a:latin typeface="Abhaya Libre" panose="020B0604020202020204" charset="0"/>
                <a:cs typeface="Abhaya Libre" panose="020B0604020202020204" charset="0"/>
              </a:rPr>
              <a:t>Europe</a:t>
            </a:r>
            <a:endParaRPr sz="2000" b="1" dirty="0">
              <a:solidFill>
                <a:schemeClr val="dk1"/>
              </a:solidFill>
              <a:latin typeface="Abhaya Libre" panose="020B0604020202020204" charset="0"/>
              <a:ea typeface="Abhaya Libre"/>
              <a:cs typeface="Abhaya Libre" panose="020B0604020202020204" charset="0"/>
              <a:sym typeface="Abhaya Libre"/>
            </a:endParaRPr>
          </a:p>
        </p:txBody>
      </p:sp>
      <p:sp>
        <p:nvSpPr>
          <p:cNvPr id="1711" name="Google Shape;1711;p98"/>
          <p:cNvSpPr txBox="1"/>
          <p:nvPr/>
        </p:nvSpPr>
        <p:spPr>
          <a:xfrm>
            <a:off x="789425" y="2697090"/>
            <a:ext cx="3978300" cy="2742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GB" sz="1600" dirty="0">
                <a:latin typeface="Nanum Gothic" panose="020B0604020202020204" charset="-127"/>
                <a:ea typeface="Nanum Gothic" panose="020B0604020202020204" charset="-127"/>
              </a:rPr>
              <a:t>Germany, Spain, Switzerland, Hungary</a:t>
            </a:r>
            <a:endParaRPr lang="en-GB" sz="1600" dirty="0">
              <a:solidFill>
                <a:schemeClr val="dk1"/>
              </a:solidFill>
              <a:latin typeface="Nanum Gothic" panose="020B0604020202020204" charset="-127"/>
              <a:ea typeface="Nanum Gothic" panose="020B0604020202020204" charset="-127"/>
              <a:cs typeface="Nanum Gothic"/>
              <a:sym typeface="Nanum Gothic"/>
            </a:endParaRPr>
          </a:p>
        </p:txBody>
      </p:sp>
      <p:sp>
        <p:nvSpPr>
          <p:cNvPr id="1712" name="Google Shape;1712;p98"/>
          <p:cNvSpPr txBox="1"/>
          <p:nvPr/>
        </p:nvSpPr>
        <p:spPr>
          <a:xfrm>
            <a:off x="789425" y="3108078"/>
            <a:ext cx="3978300" cy="3459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GB" sz="2000" b="1" dirty="0">
                <a:latin typeface="Abhaya Libre" panose="020B0604020202020204" charset="0"/>
                <a:cs typeface="Abhaya Libre" panose="020B0604020202020204" charset="0"/>
              </a:rPr>
              <a:t>Asia Pacific</a:t>
            </a:r>
            <a:endParaRPr sz="2000" b="1" dirty="0">
              <a:solidFill>
                <a:schemeClr val="dk1"/>
              </a:solidFill>
              <a:latin typeface="Abhaya Libre" panose="020B0604020202020204" charset="0"/>
              <a:ea typeface="Abhaya Libre"/>
              <a:cs typeface="Abhaya Libre" panose="020B0604020202020204" charset="0"/>
              <a:sym typeface="Abhaya Libre"/>
            </a:endParaRPr>
          </a:p>
        </p:txBody>
      </p:sp>
      <p:sp>
        <p:nvSpPr>
          <p:cNvPr id="1713" name="Google Shape;1713;p98"/>
          <p:cNvSpPr txBox="1"/>
          <p:nvPr/>
        </p:nvSpPr>
        <p:spPr>
          <a:xfrm>
            <a:off x="789425" y="3477222"/>
            <a:ext cx="3978300" cy="2742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GB" sz="1600" dirty="0">
                <a:latin typeface="Nanum Gothic" panose="020B0604020202020204" charset="-127"/>
                <a:ea typeface="Nanum Gothic" panose="020B0604020202020204" charset="-127"/>
              </a:rPr>
              <a:t>Thailand, Japan, China, Maldives, India</a:t>
            </a:r>
            <a:endParaRPr sz="1600" dirty="0">
              <a:solidFill>
                <a:schemeClr val="dk1"/>
              </a:solidFill>
              <a:latin typeface="Nanum Gothic" panose="020B0604020202020204" charset="-127"/>
              <a:ea typeface="Nanum Gothic" panose="020B0604020202020204" charset="-127"/>
              <a:cs typeface="Nanum Gothic"/>
              <a:sym typeface="Nanum Gothic"/>
            </a:endParaRPr>
          </a:p>
        </p:txBody>
      </p:sp>
      <p:sp>
        <p:nvSpPr>
          <p:cNvPr id="1714" name="Google Shape;1714;p98"/>
          <p:cNvSpPr txBox="1"/>
          <p:nvPr/>
        </p:nvSpPr>
        <p:spPr>
          <a:xfrm>
            <a:off x="789425" y="3955991"/>
            <a:ext cx="3978300" cy="3459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GB" sz="2000" b="1" dirty="0">
                <a:latin typeface="Abhaya Libre" panose="020B0604020202020204" charset="0"/>
                <a:cs typeface="Abhaya Libre" panose="020B0604020202020204" charset="0"/>
              </a:rPr>
              <a:t>Middle East and Africa</a:t>
            </a:r>
            <a:endParaRPr sz="2000" b="1" dirty="0">
              <a:solidFill>
                <a:schemeClr val="dk1"/>
              </a:solidFill>
              <a:latin typeface="Abhaya Libre" panose="020B0604020202020204" charset="0"/>
              <a:ea typeface="Abhaya Libre"/>
              <a:cs typeface="Abhaya Libre" panose="020B0604020202020204" charset="0"/>
              <a:sym typeface="Abhaya Libre"/>
            </a:endParaRPr>
          </a:p>
        </p:txBody>
      </p:sp>
      <p:sp>
        <p:nvSpPr>
          <p:cNvPr id="1715" name="Google Shape;1715;p98"/>
          <p:cNvSpPr txBox="1"/>
          <p:nvPr/>
        </p:nvSpPr>
        <p:spPr>
          <a:xfrm>
            <a:off x="789458" y="4327400"/>
            <a:ext cx="5127298" cy="2742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GB" sz="1600" dirty="0">
                <a:latin typeface="Nanum Gothic" panose="020B0604020202020204" charset="-127"/>
                <a:ea typeface="Nanum Gothic" panose="020B0604020202020204" charset="-127"/>
              </a:rPr>
              <a:t>Morocco, Jordan, Egypt, Qatar, Saudi Arab Emirates.</a:t>
            </a:r>
            <a:endParaRPr sz="1600" dirty="0">
              <a:solidFill>
                <a:schemeClr val="dk1"/>
              </a:solidFill>
              <a:latin typeface="Nanum Gothic" panose="020B0604020202020204" charset="-127"/>
              <a:ea typeface="Nanum Gothic" panose="020B0604020202020204" charset="-127"/>
              <a:cs typeface="Nanum Gothic"/>
              <a:sym typeface="Nanum Gothic"/>
            </a:endParaRPr>
          </a:p>
        </p:txBody>
      </p:sp>
      <p:sp>
        <p:nvSpPr>
          <p:cNvPr id="1716" name="Google Shape;1716;p98"/>
          <p:cNvSpPr/>
          <p:nvPr/>
        </p:nvSpPr>
        <p:spPr>
          <a:xfrm>
            <a:off x="5600950" y="3842988"/>
            <a:ext cx="274200" cy="274200"/>
          </a:xfrm>
          <a:prstGeom prst="ellipse">
            <a:avLst/>
          </a:prstGeom>
          <a:solidFill>
            <a:schemeClr val="lt1"/>
          </a:solidFill>
          <a:ln>
            <a:noFill/>
          </a:ln>
        </p:spPr>
        <p:txBody>
          <a:bodyPr spcFirstLastPara="1" wrap="square" lIns="0" tIns="0" rIns="0" bIns="45700" anchor="ctr" anchorCtr="0">
            <a:noAutofit/>
          </a:bodyPr>
          <a:lstStyle/>
          <a:p>
            <a:pPr marL="0" lvl="0" indent="0" algn="ctr" rtl="0">
              <a:spcBef>
                <a:spcPts val="0"/>
              </a:spcBef>
              <a:spcAft>
                <a:spcPts val="0"/>
              </a:spcAft>
              <a:buNone/>
            </a:pPr>
            <a:r>
              <a:rPr lang="en" b="1">
                <a:solidFill>
                  <a:schemeClr val="dk1"/>
                </a:solidFill>
                <a:latin typeface="Abhaya Libre"/>
                <a:ea typeface="Abhaya Libre"/>
                <a:cs typeface="Abhaya Libre"/>
                <a:sym typeface="Abhaya Libre"/>
              </a:rPr>
              <a:t>1</a:t>
            </a:r>
            <a:endParaRPr b="1">
              <a:solidFill>
                <a:schemeClr val="dk1"/>
              </a:solidFill>
              <a:latin typeface="Abhaya Libre"/>
              <a:ea typeface="Abhaya Libre"/>
              <a:cs typeface="Abhaya Libre"/>
              <a:sym typeface="Abhaya Libre"/>
            </a:endParaRPr>
          </a:p>
        </p:txBody>
      </p:sp>
      <p:sp>
        <p:nvSpPr>
          <p:cNvPr id="1717" name="Google Shape;1717;p98"/>
          <p:cNvSpPr/>
          <p:nvPr/>
        </p:nvSpPr>
        <p:spPr>
          <a:xfrm>
            <a:off x="6361620" y="3295463"/>
            <a:ext cx="274200" cy="274200"/>
          </a:xfrm>
          <a:prstGeom prst="ellipse">
            <a:avLst/>
          </a:prstGeom>
          <a:solidFill>
            <a:schemeClr val="lt1"/>
          </a:solidFill>
          <a:ln>
            <a:noFill/>
          </a:ln>
        </p:spPr>
        <p:txBody>
          <a:bodyPr spcFirstLastPara="1" wrap="square" lIns="0" tIns="0" rIns="0" bIns="45700" anchor="ctr" anchorCtr="0">
            <a:noAutofit/>
          </a:bodyPr>
          <a:lstStyle/>
          <a:p>
            <a:pPr marL="0" lvl="0" indent="0" algn="ctr" rtl="0">
              <a:spcBef>
                <a:spcPts val="0"/>
              </a:spcBef>
              <a:spcAft>
                <a:spcPts val="0"/>
              </a:spcAft>
              <a:buNone/>
            </a:pPr>
            <a:r>
              <a:rPr lang="en" b="1">
                <a:solidFill>
                  <a:schemeClr val="dk1"/>
                </a:solidFill>
                <a:latin typeface="Abhaya Libre"/>
                <a:ea typeface="Abhaya Libre"/>
                <a:cs typeface="Abhaya Libre"/>
                <a:sym typeface="Abhaya Libre"/>
              </a:rPr>
              <a:t>2</a:t>
            </a:r>
            <a:endParaRPr b="1">
              <a:solidFill>
                <a:schemeClr val="dk1"/>
              </a:solidFill>
              <a:latin typeface="Abhaya Libre"/>
              <a:ea typeface="Abhaya Libre"/>
              <a:cs typeface="Abhaya Libre"/>
              <a:sym typeface="Abhaya Libre"/>
            </a:endParaRPr>
          </a:p>
        </p:txBody>
      </p:sp>
      <p:sp>
        <p:nvSpPr>
          <p:cNvPr id="1718" name="Google Shape;1718;p98"/>
          <p:cNvSpPr/>
          <p:nvPr/>
        </p:nvSpPr>
        <p:spPr>
          <a:xfrm>
            <a:off x="7406384" y="2885045"/>
            <a:ext cx="274200" cy="274200"/>
          </a:xfrm>
          <a:prstGeom prst="ellipse">
            <a:avLst/>
          </a:prstGeom>
          <a:solidFill>
            <a:schemeClr val="lt1"/>
          </a:solidFill>
          <a:ln>
            <a:noFill/>
          </a:ln>
        </p:spPr>
        <p:txBody>
          <a:bodyPr spcFirstLastPara="1" wrap="square" lIns="0" tIns="0" rIns="0" bIns="45700" anchor="ctr" anchorCtr="0">
            <a:noAutofit/>
          </a:bodyPr>
          <a:lstStyle/>
          <a:p>
            <a:pPr marL="0" lvl="0" indent="0" algn="ctr" rtl="0">
              <a:spcBef>
                <a:spcPts val="0"/>
              </a:spcBef>
              <a:spcAft>
                <a:spcPts val="0"/>
              </a:spcAft>
              <a:buNone/>
            </a:pPr>
            <a:r>
              <a:rPr lang="en" b="1" dirty="0">
                <a:solidFill>
                  <a:schemeClr val="dk1"/>
                </a:solidFill>
                <a:latin typeface="Abhaya Libre"/>
                <a:ea typeface="Abhaya Libre"/>
                <a:cs typeface="Abhaya Libre"/>
                <a:sym typeface="Abhaya Libre"/>
              </a:rPr>
              <a:t>3</a:t>
            </a:r>
            <a:endParaRPr b="1" dirty="0">
              <a:solidFill>
                <a:schemeClr val="dk1"/>
              </a:solidFill>
              <a:latin typeface="Abhaya Libre"/>
              <a:ea typeface="Abhaya Libre"/>
              <a:cs typeface="Abhaya Libre"/>
              <a:sym typeface="Abhaya Libre"/>
            </a:endParaRPr>
          </a:p>
        </p:txBody>
      </p:sp>
      <p:sp>
        <p:nvSpPr>
          <p:cNvPr id="1719" name="Google Shape;1719;p98"/>
          <p:cNvSpPr/>
          <p:nvPr/>
        </p:nvSpPr>
        <p:spPr>
          <a:xfrm>
            <a:off x="7425175" y="3420088"/>
            <a:ext cx="274200" cy="274200"/>
          </a:xfrm>
          <a:prstGeom prst="ellipse">
            <a:avLst/>
          </a:prstGeom>
          <a:solidFill>
            <a:schemeClr val="lt1"/>
          </a:solidFill>
          <a:ln>
            <a:noFill/>
          </a:ln>
        </p:spPr>
        <p:txBody>
          <a:bodyPr spcFirstLastPara="1" wrap="square" lIns="0" tIns="0" rIns="0" bIns="45700" anchor="ctr" anchorCtr="0">
            <a:noAutofit/>
          </a:bodyPr>
          <a:lstStyle/>
          <a:p>
            <a:pPr marL="0" lvl="0" indent="0" algn="ctr" rtl="0">
              <a:spcBef>
                <a:spcPts val="0"/>
              </a:spcBef>
              <a:spcAft>
                <a:spcPts val="0"/>
              </a:spcAft>
              <a:buNone/>
            </a:pPr>
            <a:r>
              <a:rPr lang="en" b="1">
                <a:solidFill>
                  <a:schemeClr val="dk1"/>
                </a:solidFill>
                <a:latin typeface="Abhaya Libre"/>
                <a:ea typeface="Abhaya Libre"/>
                <a:cs typeface="Abhaya Libre"/>
                <a:sym typeface="Abhaya Libre"/>
              </a:rPr>
              <a:t>4</a:t>
            </a:r>
            <a:endParaRPr b="1">
              <a:solidFill>
                <a:schemeClr val="dk1"/>
              </a:solidFill>
              <a:latin typeface="Abhaya Libre"/>
              <a:ea typeface="Abhaya Libre"/>
              <a:cs typeface="Abhaya Libre"/>
              <a:sym typeface="Abhaya Libre"/>
            </a:endParaRPr>
          </a:p>
        </p:txBody>
      </p:sp>
      <p:sp>
        <p:nvSpPr>
          <p:cNvPr id="1720" name="Google Shape;1720;p98">
            <a:hlinkClick r:id="rId3"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98">
            <a:hlinkClick r:id="rId3"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98">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98">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471;p59">
            <a:extLst>
              <a:ext uri="{FF2B5EF4-FFF2-40B4-BE49-F238E27FC236}">
                <a16:creationId xmlns:a16="http://schemas.microsoft.com/office/drawing/2014/main" id="{B2C8DAEF-D463-FC91-B351-012DD669DCAF}"/>
              </a:ext>
            </a:extLst>
          </p:cNvPr>
          <p:cNvSpPr txBox="1">
            <a:spLocks/>
          </p:cNvSpPr>
          <p:nvPr/>
        </p:nvSpPr>
        <p:spPr>
          <a:xfrm>
            <a:off x="7699374" y="198149"/>
            <a:ext cx="916802" cy="197472"/>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r"/>
            <a:r>
              <a:rPr lang="en-GB" sz="800" dirty="0"/>
              <a:t>THE RITZ-CARLTON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6000" r="-6000"/>
          </a:stretch>
        </a:blipFill>
        <a:effectLst/>
      </p:bgPr>
    </p:bg>
    <p:spTree>
      <p:nvGrpSpPr>
        <p:cNvPr id="1" name="Shape 754"/>
        <p:cNvGrpSpPr/>
        <p:nvPr/>
      </p:nvGrpSpPr>
      <p:grpSpPr>
        <a:xfrm>
          <a:off x="0" y="0"/>
          <a:ext cx="0" cy="0"/>
          <a:chOff x="0" y="0"/>
          <a:chExt cx="0" cy="0"/>
        </a:xfrm>
      </p:grpSpPr>
      <p:sp>
        <p:nvSpPr>
          <p:cNvPr id="755" name="Google Shape;755;p69"/>
          <p:cNvSpPr txBox="1">
            <a:spLocks noGrp="1"/>
          </p:cNvSpPr>
          <p:nvPr>
            <p:ph type="title"/>
          </p:nvPr>
        </p:nvSpPr>
        <p:spPr>
          <a:xfrm>
            <a:off x="6165666" y="3896237"/>
            <a:ext cx="2809500" cy="914400"/>
          </a:xfrm>
          <a:prstGeom prst="rect">
            <a:avLst/>
          </a:prstGeom>
        </p:spPr>
        <p:txBody>
          <a:bodyPr spcFirstLastPara="1" wrap="square" lIns="0" tIns="0" rIns="0" bIns="0" anchor="b" anchorCtr="0">
            <a:noAutofit/>
          </a:bodyPr>
          <a:lstStyle/>
          <a:p>
            <a:pPr marL="0" lvl="0" indent="0" algn="r" rtl="0">
              <a:spcBef>
                <a:spcPts val="0"/>
              </a:spcBef>
              <a:spcAft>
                <a:spcPts val="0"/>
              </a:spcAft>
              <a:buNone/>
            </a:pPr>
            <a:r>
              <a:rPr lang="en" dirty="0"/>
              <a:t>SERVICES</a:t>
            </a:r>
            <a:endParaRPr dirty="0"/>
          </a:p>
        </p:txBody>
      </p:sp>
      <p:sp>
        <p:nvSpPr>
          <p:cNvPr id="757" name="Google Shape;757;p69"/>
          <p:cNvSpPr txBox="1">
            <a:spLocks noGrp="1"/>
          </p:cNvSpPr>
          <p:nvPr>
            <p:ph type="title" idx="2"/>
          </p:nvPr>
        </p:nvSpPr>
        <p:spPr>
          <a:xfrm>
            <a:off x="275674" y="3886654"/>
            <a:ext cx="1606500" cy="9144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·03·</a:t>
            </a:r>
            <a:endParaRPr dirty="0"/>
          </a:p>
        </p:txBody>
      </p:sp>
      <p:sp>
        <p:nvSpPr>
          <p:cNvPr id="759" name="Google Shape;759;p69"/>
          <p:cNvSpPr txBox="1">
            <a:spLocks noGrp="1"/>
          </p:cNvSpPr>
          <p:nvPr>
            <p:ph type="subTitle" idx="4"/>
          </p:nvPr>
        </p:nvSpPr>
        <p:spPr>
          <a:xfrm>
            <a:off x="713224" y="4801054"/>
            <a:ext cx="731400" cy="1464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SINCE 1983</a:t>
            </a:r>
            <a:endParaRPr dirty="0"/>
          </a:p>
        </p:txBody>
      </p:sp>
      <p:sp>
        <p:nvSpPr>
          <p:cNvPr id="760" name="Google Shape;760;p69">
            <a:hlinkClick r:id="rId4"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69">
            <a:hlinkClick r:id="rId4"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69">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69">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443;p58">
            <a:extLst>
              <a:ext uri="{FF2B5EF4-FFF2-40B4-BE49-F238E27FC236}">
                <a16:creationId xmlns:a16="http://schemas.microsoft.com/office/drawing/2014/main" id="{330FDBD9-1752-5F3B-03D5-46F012C20132}"/>
              </a:ext>
            </a:extLst>
          </p:cNvPr>
          <p:cNvSpPr txBox="1">
            <a:spLocks/>
          </p:cNvSpPr>
          <p:nvPr/>
        </p:nvSpPr>
        <p:spPr>
          <a:xfrm>
            <a:off x="7699374" y="198150"/>
            <a:ext cx="894499" cy="143806"/>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r"/>
            <a:r>
              <a:rPr lang="en-GB" sz="800" dirty="0">
                <a:solidFill>
                  <a:schemeClr val="dk2"/>
                </a:solidFill>
              </a:rPr>
              <a:t>THE RITZ-CARLTON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767"/>
        <p:cNvGrpSpPr/>
        <p:nvPr/>
      </p:nvGrpSpPr>
      <p:grpSpPr>
        <a:xfrm>
          <a:off x="0" y="0"/>
          <a:ext cx="0" cy="0"/>
          <a:chOff x="0" y="0"/>
          <a:chExt cx="0" cy="0"/>
        </a:xfrm>
      </p:grpSpPr>
      <p:sp>
        <p:nvSpPr>
          <p:cNvPr id="768" name="Google Shape;768;p70"/>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dirty="0"/>
              <a:t>THE RITZ-CARLTON SERVICES</a:t>
            </a:r>
            <a:endParaRPr b="0" dirty="0"/>
          </a:p>
        </p:txBody>
      </p:sp>
      <p:sp>
        <p:nvSpPr>
          <p:cNvPr id="769" name="Google Shape;769;p70"/>
          <p:cNvSpPr txBox="1">
            <a:spLocks noGrp="1"/>
          </p:cNvSpPr>
          <p:nvPr>
            <p:ph type="subTitle" idx="1"/>
          </p:nvPr>
        </p:nvSpPr>
        <p:spPr>
          <a:xfrm>
            <a:off x="719998" y="3779321"/>
            <a:ext cx="2211600" cy="3657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FACILITIES</a:t>
            </a:r>
            <a:endParaRPr dirty="0"/>
          </a:p>
        </p:txBody>
      </p:sp>
      <p:sp>
        <p:nvSpPr>
          <p:cNvPr id="770" name="Google Shape;770;p70"/>
          <p:cNvSpPr txBox="1">
            <a:spLocks noGrp="1"/>
          </p:cNvSpPr>
          <p:nvPr>
            <p:ph type="subTitle" idx="2"/>
          </p:nvPr>
        </p:nvSpPr>
        <p:spPr>
          <a:xfrm>
            <a:off x="720000" y="4145032"/>
            <a:ext cx="2211600" cy="529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Restaurant, Bar, Gym, Pool, Parking</a:t>
            </a:r>
            <a:endParaRPr dirty="0"/>
          </a:p>
        </p:txBody>
      </p:sp>
      <p:sp>
        <p:nvSpPr>
          <p:cNvPr id="771" name="Google Shape;771;p70"/>
          <p:cNvSpPr txBox="1">
            <a:spLocks noGrp="1"/>
          </p:cNvSpPr>
          <p:nvPr>
            <p:ph type="subTitle" idx="3"/>
          </p:nvPr>
        </p:nvSpPr>
        <p:spPr>
          <a:xfrm>
            <a:off x="3466198" y="3779321"/>
            <a:ext cx="2211600" cy="3657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OTHER FACILITIES</a:t>
            </a:r>
            <a:endParaRPr dirty="0"/>
          </a:p>
        </p:txBody>
      </p:sp>
      <p:sp>
        <p:nvSpPr>
          <p:cNvPr id="772" name="Google Shape;772;p70"/>
          <p:cNvSpPr txBox="1">
            <a:spLocks noGrp="1"/>
          </p:cNvSpPr>
          <p:nvPr>
            <p:ph type="subTitle" idx="4"/>
          </p:nvPr>
        </p:nvSpPr>
        <p:spPr>
          <a:xfrm>
            <a:off x="3466200" y="4145032"/>
            <a:ext cx="2211600" cy="529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SPA, Beauty saloon, Golf, Tennis, Massage</a:t>
            </a:r>
            <a:endParaRPr dirty="0"/>
          </a:p>
        </p:txBody>
      </p:sp>
      <p:sp>
        <p:nvSpPr>
          <p:cNvPr id="773" name="Google Shape;773;p70"/>
          <p:cNvSpPr txBox="1">
            <a:spLocks noGrp="1"/>
          </p:cNvSpPr>
          <p:nvPr>
            <p:ph type="subTitle" idx="5"/>
          </p:nvPr>
        </p:nvSpPr>
        <p:spPr>
          <a:xfrm>
            <a:off x="6142832" y="3786414"/>
            <a:ext cx="2418643" cy="3657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GB" i="0" dirty="0">
                <a:solidFill>
                  <a:schemeClr val="tx1"/>
                </a:solidFill>
                <a:effectLst/>
                <a:latin typeface="Abhaya Libre" panose="020B0604020202020204" charset="0"/>
                <a:cs typeface="Abhaya Libre" panose="020B0604020202020204" charset="0"/>
              </a:rPr>
              <a:t>THE RITZ KIDS’ CLUB</a:t>
            </a:r>
            <a:endParaRPr dirty="0">
              <a:solidFill>
                <a:schemeClr val="tx1"/>
              </a:solidFill>
              <a:latin typeface="Abhaya Libre" panose="020B0604020202020204" charset="0"/>
              <a:cs typeface="Abhaya Libre" panose="020B0604020202020204" charset="0"/>
            </a:endParaRPr>
          </a:p>
        </p:txBody>
      </p:sp>
      <p:sp>
        <p:nvSpPr>
          <p:cNvPr id="774" name="Google Shape;774;p70"/>
          <p:cNvSpPr txBox="1">
            <a:spLocks noGrp="1"/>
          </p:cNvSpPr>
          <p:nvPr>
            <p:ph type="subTitle" idx="6"/>
          </p:nvPr>
        </p:nvSpPr>
        <p:spPr>
          <a:xfrm>
            <a:off x="6256447" y="4127699"/>
            <a:ext cx="2211600" cy="529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Indoor and Outdoor facilities</a:t>
            </a:r>
            <a:endParaRPr dirty="0"/>
          </a:p>
        </p:txBody>
      </p:sp>
      <p:sp>
        <p:nvSpPr>
          <p:cNvPr id="775" name="Google Shape;775;p70"/>
          <p:cNvSpPr txBox="1">
            <a:spLocks noGrp="1"/>
          </p:cNvSpPr>
          <p:nvPr>
            <p:ph type="subTitle" idx="7"/>
          </p:nvPr>
        </p:nvSpPr>
        <p:spPr>
          <a:xfrm>
            <a:off x="719998" y="1888121"/>
            <a:ext cx="2211600" cy="3657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MARRIOTT BONVOY</a:t>
            </a:r>
            <a:endParaRPr dirty="0"/>
          </a:p>
        </p:txBody>
      </p:sp>
      <p:sp>
        <p:nvSpPr>
          <p:cNvPr id="776" name="Google Shape;776;p70"/>
          <p:cNvSpPr txBox="1">
            <a:spLocks noGrp="1"/>
          </p:cNvSpPr>
          <p:nvPr>
            <p:ph type="subTitle" idx="8"/>
          </p:nvPr>
        </p:nvSpPr>
        <p:spPr>
          <a:xfrm>
            <a:off x="720000" y="2253819"/>
            <a:ext cx="2211600" cy="529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GB" b="0" i="0" dirty="0">
                <a:solidFill>
                  <a:srgbClr val="2A2A2A"/>
                </a:solidFill>
                <a:effectLst/>
                <a:latin typeface="Nanum Gothic" panose="020B0604020202020204" charset="-127"/>
                <a:ea typeface="Nanum Gothic" panose="020B0604020202020204" charset="-127"/>
              </a:rPr>
              <a:t> Award-winning travel program and marketplace</a:t>
            </a:r>
            <a:endParaRPr dirty="0">
              <a:latin typeface="Nanum Gothic" panose="020B0604020202020204" charset="-127"/>
              <a:ea typeface="Nanum Gothic" panose="020B0604020202020204" charset="-127"/>
            </a:endParaRPr>
          </a:p>
        </p:txBody>
      </p:sp>
      <p:sp>
        <p:nvSpPr>
          <p:cNvPr id="777" name="Google Shape;777;p70"/>
          <p:cNvSpPr txBox="1">
            <a:spLocks noGrp="1"/>
          </p:cNvSpPr>
          <p:nvPr>
            <p:ph type="subTitle" idx="9"/>
          </p:nvPr>
        </p:nvSpPr>
        <p:spPr>
          <a:xfrm>
            <a:off x="3466198" y="1888121"/>
            <a:ext cx="2211600" cy="3657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EXTRAS</a:t>
            </a:r>
            <a:endParaRPr dirty="0"/>
          </a:p>
        </p:txBody>
      </p:sp>
      <p:sp>
        <p:nvSpPr>
          <p:cNvPr id="778" name="Google Shape;778;p70"/>
          <p:cNvSpPr txBox="1">
            <a:spLocks noGrp="1"/>
          </p:cNvSpPr>
          <p:nvPr>
            <p:ph type="subTitle" idx="13"/>
          </p:nvPr>
        </p:nvSpPr>
        <p:spPr>
          <a:xfrm>
            <a:off x="3466198" y="2121681"/>
            <a:ext cx="2211600" cy="529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Internet, Room service</a:t>
            </a:r>
            <a:endParaRPr dirty="0"/>
          </a:p>
        </p:txBody>
      </p:sp>
      <p:sp>
        <p:nvSpPr>
          <p:cNvPr id="779" name="Google Shape;779;p70"/>
          <p:cNvSpPr txBox="1">
            <a:spLocks noGrp="1"/>
          </p:cNvSpPr>
          <p:nvPr>
            <p:ph type="subTitle" idx="14"/>
          </p:nvPr>
        </p:nvSpPr>
        <p:spPr>
          <a:xfrm>
            <a:off x="6212398" y="1888121"/>
            <a:ext cx="2211600" cy="3657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ROOMS</a:t>
            </a:r>
            <a:endParaRPr dirty="0"/>
          </a:p>
        </p:txBody>
      </p:sp>
      <p:sp>
        <p:nvSpPr>
          <p:cNvPr id="780" name="Google Shape;780;p70"/>
          <p:cNvSpPr txBox="1">
            <a:spLocks noGrp="1"/>
          </p:cNvSpPr>
          <p:nvPr>
            <p:ph type="subTitle" idx="15"/>
          </p:nvPr>
        </p:nvSpPr>
        <p:spPr>
          <a:xfrm>
            <a:off x="6212400" y="2253819"/>
            <a:ext cx="2418644" cy="529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King size beds, Mini Bar, Air Conditioning, Private bathroom</a:t>
            </a:r>
            <a:endParaRPr dirty="0"/>
          </a:p>
        </p:txBody>
      </p:sp>
      <p:sp>
        <p:nvSpPr>
          <p:cNvPr id="781" name="Google Shape;781;p70"/>
          <p:cNvSpPr/>
          <p:nvPr/>
        </p:nvSpPr>
        <p:spPr>
          <a:xfrm>
            <a:off x="1368600" y="973731"/>
            <a:ext cx="914400" cy="9144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70"/>
          <p:cNvSpPr/>
          <p:nvPr/>
        </p:nvSpPr>
        <p:spPr>
          <a:xfrm>
            <a:off x="4114800" y="973731"/>
            <a:ext cx="914400" cy="9144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70"/>
          <p:cNvSpPr/>
          <p:nvPr/>
        </p:nvSpPr>
        <p:spPr>
          <a:xfrm>
            <a:off x="6861000" y="958243"/>
            <a:ext cx="914400" cy="9144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70"/>
          <p:cNvSpPr/>
          <p:nvPr/>
        </p:nvSpPr>
        <p:spPr>
          <a:xfrm>
            <a:off x="1368600" y="2864931"/>
            <a:ext cx="914400" cy="9144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70"/>
          <p:cNvSpPr/>
          <p:nvPr/>
        </p:nvSpPr>
        <p:spPr>
          <a:xfrm>
            <a:off x="4111735" y="2864931"/>
            <a:ext cx="914400" cy="9144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70"/>
          <p:cNvSpPr/>
          <p:nvPr/>
        </p:nvSpPr>
        <p:spPr>
          <a:xfrm>
            <a:off x="6894954" y="2849983"/>
            <a:ext cx="914400" cy="9144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87" name="Google Shape;787;p70"/>
          <p:cNvGrpSpPr/>
          <p:nvPr/>
        </p:nvGrpSpPr>
        <p:grpSpPr>
          <a:xfrm>
            <a:off x="1629435" y="3047873"/>
            <a:ext cx="392744" cy="548515"/>
            <a:chOff x="6137215" y="3346286"/>
            <a:chExt cx="228978" cy="316859"/>
          </a:xfrm>
        </p:grpSpPr>
        <p:sp>
          <p:nvSpPr>
            <p:cNvPr id="788" name="Google Shape;788;p70"/>
            <p:cNvSpPr/>
            <p:nvPr/>
          </p:nvSpPr>
          <p:spPr>
            <a:xfrm>
              <a:off x="6236369" y="3346286"/>
              <a:ext cx="129824" cy="316859"/>
            </a:xfrm>
            <a:custGeom>
              <a:avLst/>
              <a:gdLst/>
              <a:ahLst/>
              <a:cxnLst/>
              <a:rect l="l" t="t" r="r" b="b"/>
              <a:pathLst>
                <a:path w="3835" h="9360" extrusionOk="0">
                  <a:moveTo>
                    <a:pt x="3287" y="548"/>
                  </a:moveTo>
                  <a:lnTo>
                    <a:pt x="3287" y="1953"/>
                  </a:lnTo>
                  <a:cubicBezTo>
                    <a:pt x="3287" y="2525"/>
                    <a:pt x="2930" y="3025"/>
                    <a:pt x="2382" y="3215"/>
                  </a:cubicBezTo>
                  <a:lnTo>
                    <a:pt x="2191" y="3263"/>
                  </a:lnTo>
                  <a:lnTo>
                    <a:pt x="2191" y="7716"/>
                  </a:lnTo>
                  <a:lnTo>
                    <a:pt x="1644" y="7716"/>
                  </a:lnTo>
                  <a:lnTo>
                    <a:pt x="1644" y="3263"/>
                  </a:lnTo>
                  <a:lnTo>
                    <a:pt x="1453" y="3215"/>
                  </a:lnTo>
                  <a:cubicBezTo>
                    <a:pt x="929" y="3025"/>
                    <a:pt x="548" y="2525"/>
                    <a:pt x="548" y="1953"/>
                  </a:cubicBezTo>
                  <a:lnTo>
                    <a:pt x="548" y="548"/>
                  </a:lnTo>
                  <a:lnTo>
                    <a:pt x="1096" y="548"/>
                  </a:lnTo>
                  <a:lnTo>
                    <a:pt x="1096" y="1810"/>
                  </a:lnTo>
                  <a:lnTo>
                    <a:pt x="1644" y="1810"/>
                  </a:lnTo>
                  <a:lnTo>
                    <a:pt x="1644" y="548"/>
                  </a:lnTo>
                  <a:lnTo>
                    <a:pt x="2191" y="548"/>
                  </a:lnTo>
                  <a:lnTo>
                    <a:pt x="2191" y="1810"/>
                  </a:lnTo>
                  <a:lnTo>
                    <a:pt x="2739" y="1810"/>
                  </a:lnTo>
                  <a:lnTo>
                    <a:pt x="2739" y="548"/>
                  </a:lnTo>
                  <a:close/>
                  <a:moveTo>
                    <a:pt x="2191" y="8264"/>
                  </a:moveTo>
                  <a:lnTo>
                    <a:pt x="2191" y="8812"/>
                  </a:lnTo>
                  <a:lnTo>
                    <a:pt x="1644" y="8812"/>
                  </a:lnTo>
                  <a:lnTo>
                    <a:pt x="1644" y="8264"/>
                  </a:lnTo>
                  <a:close/>
                  <a:moveTo>
                    <a:pt x="1" y="0"/>
                  </a:moveTo>
                  <a:lnTo>
                    <a:pt x="1" y="1953"/>
                  </a:lnTo>
                  <a:cubicBezTo>
                    <a:pt x="1" y="2691"/>
                    <a:pt x="453" y="3358"/>
                    <a:pt x="1096" y="3644"/>
                  </a:cubicBezTo>
                  <a:lnTo>
                    <a:pt x="1096" y="9359"/>
                  </a:lnTo>
                  <a:lnTo>
                    <a:pt x="2739" y="9359"/>
                  </a:lnTo>
                  <a:lnTo>
                    <a:pt x="2739" y="3644"/>
                  </a:lnTo>
                  <a:cubicBezTo>
                    <a:pt x="3406" y="3358"/>
                    <a:pt x="3835" y="2691"/>
                    <a:pt x="3835" y="1953"/>
                  </a:cubicBezTo>
                  <a:lnTo>
                    <a:pt x="38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70"/>
            <p:cNvSpPr/>
            <p:nvPr/>
          </p:nvSpPr>
          <p:spPr>
            <a:xfrm>
              <a:off x="6137215" y="3346286"/>
              <a:ext cx="80637" cy="316859"/>
            </a:xfrm>
            <a:custGeom>
              <a:avLst/>
              <a:gdLst/>
              <a:ahLst/>
              <a:cxnLst/>
              <a:rect l="l" t="t" r="r" b="b"/>
              <a:pathLst>
                <a:path w="2382" h="9360" extrusionOk="0">
                  <a:moveTo>
                    <a:pt x="548" y="572"/>
                  </a:moveTo>
                  <a:cubicBezTo>
                    <a:pt x="1286" y="715"/>
                    <a:pt x="1834" y="1334"/>
                    <a:pt x="1834" y="2120"/>
                  </a:cubicBezTo>
                  <a:lnTo>
                    <a:pt x="1834" y="4954"/>
                  </a:lnTo>
                  <a:lnTo>
                    <a:pt x="1096" y="4954"/>
                  </a:lnTo>
                  <a:lnTo>
                    <a:pt x="1096" y="7716"/>
                  </a:lnTo>
                  <a:lnTo>
                    <a:pt x="548" y="7716"/>
                  </a:lnTo>
                  <a:lnTo>
                    <a:pt x="548" y="572"/>
                  </a:lnTo>
                  <a:close/>
                  <a:moveTo>
                    <a:pt x="1096" y="8264"/>
                  </a:moveTo>
                  <a:lnTo>
                    <a:pt x="1096" y="8812"/>
                  </a:lnTo>
                  <a:lnTo>
                    <a:pt x="548" y="8812"/>
                  </a:lnTo>
                  <a:lnTo>
                    <a:pt x="548" y="8264"/>
                  </a:lnTo>
                  <a:close/>
                  <a:moveTo>
                    <a:pt x="0" y="0"/>
                  </a:moveTo>
                  <a:lnTo>
                    <a:pt x="0" y="9359"/>
                  </a:lnTo>
                  <a:lnTo>
                    <a:pt x="1644" y="9359"/>
                  </a:lnTo>
                  <a:lnTo>
                    <a:pt x="1644" y="5502"/>
                  </a:lnTo>
                  <a:lnTo>
                    <a:pt x="2382" y="5502"/>
                  </a:lnTo>
                  <a:lnTo>
                    <a:pt x="2382" y="2120"/>
                  </a:lnTo>
                  <a:cubicBezTo>
                    <a:pt x="2382" y="953"/>
                    <a:pt x="1429" y="0"/>
                    <a:pt x="26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90" name="Google Shape;790;p70"/>
          <p:cNvSpPr/>
          <p:nvPr/>
        </p:nvSpPr>
        <p:spPr>
          <a:xfrm>
            <a:off x="4302063" y="3046523"/>
            <a:ext cx="542118" cy="496874"/>
          </a:xfrm>
          <a:custGeom>
            <a:avLst/>
            <a:gdLst/>
            <a:ahLst/>
            <a:cxnLst/>
            <a:rect l="l" t="t" r="r" b="b"/>
            <a:pathLst>
              <a:path w="9336" h="8478" extrusionOk="0">
                <a:moveTo>
                  <a:pt x="3953" y="548"/>
                </a:moveTo>
                <a:cubicBezTo>
                  <a:pt x="4096" y="548"/>
                  <a:pt x="4239" y="667"/>
                  <a:pt x="4239" y="810"/>
                </a:cubicBezTo>
                <a:lnTo>
                  <a:pt x="4239" y="1905"/>
                </a:lnTo>
                <a:lnTo>
                  <a:pt x="3668" y="1905"/>
                </a:lnTo>
                <a:lnTo>
                  <a:pt x="3668" y="810"/>
                </a:lnTo>
                <a:lnTo>
                  <a:pt x="3692" y="810"/>
                </a:lnTo>
                <a:cubicBezTo>
                  <a:pt x="3692" y="667"/>
                  <a:pt x="3811" y="548"/>
                  <a:pt x="3953" y="548"/>
                </a:cubicBezTo>
                <a:close/>
                <a:moveTo>
                  <a:pt x="6478" y="548"/>
                </a:moveTo>
                <a:cubicBezTo>
                  <a:pt x="6621" y="548"/>
                  <a:pt x="6740" y="667"/>
                  <a:pt x="6740" y="810"/>
                </a:cubicBezTo>
                <a:lnTo>
                  <a:pt x="6740" y="1905"/>
                </a:lnTo>
                <a:lnTo>
                  <a:pt x="6192" y="1905"/>
                </a:lnTo>
                <a:lnTo>
                  <a:pt x="6192" y="810"/>
                </a:lnTo>
                <a:cubicBezTo>
                  <a:pt x="6192" y="667"/>
                  <a:pt x="6311" y="548"/>
                  <a:pt x="6478" y="548"/>
                </a:cubicBezTo>
                <a:close/>
                <a:moveTo>
                  <a:pt x="5644" y="2453"/>
                </a:moveTo>
                <a:lnTo>
                  <a:pt x="5644" y="3001"/>
                </a:lnTo>
                <a:lnTo>
                  <a:pt x="3668" y="3001"/>
                </a:lnTo>
                <a:lnTo>
                  <a:pt x="3668" y="2453"/>
                </a:lnTo>
                <a:close/>
                <a:moveTo>
                  <a:pt x="5644" y="3548"/>
                </a:moveTo>
                <a:lnTo>
                  <a:pt x="5644" y="4096"/>
                </a:lnTo>
                <a:lnTo>
                  <a:pt x="3668" y="4096"/>
                </a:lnTo>
                <a:lnTo>
                  <a:pt x="3668" y="3548"/>
                </a:lnTo>
                <a:close/>
                <a:moveTo>
                  <a:pt x="3144" y="2453"/>
                </a:moveTo>
                <a:lnTo>
                  <a:pt x="3144" y="5215"/>
                </a:lnTo>
                <a:cubicBezTo>
                  <a:pt x="3025" y="5192"/>
                  <a:pt x="2906" y="5192"/>
                  <a:pt x="2787" y="5192"/>
                </a:cubicBezTo>
                <a:cubicBezTo>
                  <a:pt x="2382" y="5192"/>
                  <a:pt x="2167" y="5311"/>
                  <a:pt x="2001" y="5406"/>
                </a:cubicBezTo>
                <a:cubicBezTo>
                  <a:pt x="1858" y="5477"/>
                  <a:pt x="1763" y="5549"/>
                  <a:pt x="1524" y="5549"/>
                </a:cubicBezTo>
                <a:cubicBezTo>
                  <a:pt x="1286" y="5549"/>
                  <a:pt x="1167" y="5501"/>
                  <a:pt x="1024" y="5406"/>
                </a:cubicBezTo>
                <a:cubicBezTo>
                  <a:pt x="905" y="5334"/>
                  <a:pt x="762" y="5239"/>
                  <a:pt x="548" y="5215"/>
                </a:cubicBezTo>
                <a:lnTo>
                  <a:pt x="548" y="2453"/>
                </a:lnTo>
                <a:close/>
                <a:moveTo>
                  <a:pt x="5644" y="4644"/>
                </a:moveTo>
                <a:lnTo>
                  <a:pt x="5644" y="5239"/>
                </a:lnTo>
                <a:cubicBezTo>
                  <a:pt x="5549" y="5215"/>
                  <a:pt x="5430" y="5192"/>
                  <a:pt x="5287" y="5192"/>
                </a:cubicBezTo>
                <a:cubicBezTo>
                  <a:pt x="4906" y="5192"/>
                  <a:pt x="4692" y="5311"/>
                  <a:pt x="4525" y="5406"/>
                </a:cubicBezTo>
                <a:cubicBezTo>
                  <a:pt x="4382" y="5501"/>
                  <a:pt x="4263" y="5549"/>
                  <a:pt x="4025" y="5549"/>
                </a:cubicBezTo>
                <a:cubicBezTo>
                  <a:pt x="3882" y="5549"/>
                  <a:pt x="3763" y="5525"/>
                  <a:pt x="3668" y="5477"/>
                </a:cubicBezTo>
                <a:lnTo>
                  <a:pt x="3668" y="4644"/>
                </a:lnTo>
                <a:close/>
                <a:moveTo>
                  <a:pt x="8788" y="2453"/>
                </a:moveTo>
                <a:lnTo>
                  <a:pt x="8788" y="5525"/>
                </a:lnTo>
                <a:cubicBezTo>
                  <a:pt x="8716" y="5501"/>
                  <a:pt x="8645" y="5454"/>
                  <a:pt x="8574" y="5406"/>
                </a:cubicBezTo>
                <a:cubicBezTo>
                  <a:pt x="8407" y="5311"/>
                  <a:pt x="8192" y="5192"/>
                  <a:pt x="7811" y="5192"/>
                </a:cubicBezTo>
                <a:cubicBezTo>
                  <a:pt x="7430" y="5192"/>
                  <a:pt x="7216" y="5311"/>
                  <a:pt x="7049" y="5406"/>
                </a:cubicBezTo>
                <a:cubicBezTo>
                  <a:pt x="6883" y="5501"/>
                  <a:pt x="6787" y="5549"/>
                  <a:pt x="6549" y="5549"/>
                </a:cubicBezTo>
                <a:cubicBezTo>
                  <a:pt x="6383" y="5549"/>
                  <a:pt x="6287" y="5525"/>
                  <a:pt x="6192" y="5477"/>
                </a:cubicBezTo>
                <a:lnTo>
                  <a:pt x="6192" y="2453"/>
                </a:lnTo>
                <a:close/>
                <a:moveTo>
                  <a:pt x="7811" y="5739"/>
                </a:moveTo>
                <a:cubicBezTo>
                  <a:pt x="8050" y="5739"/>
                  <a:pt x="8145" y="5787"/>
                  <a:pt x="8288" y="5882"/>
                </a:cubicBezTo>
                <a:cubicBezTo>
                  <a:pt x="8431" y="5954"/>
                  <a:pt x="8574" y="6049"/>
                  <a:pt x="8788" y="6073"/>
                </a:cubicBezTo>
                <a:lnTo>
                  <a:pt x="8788" y="6787"/>
                </a:lnTo>
                <a:cubicBezTo>
                  <a:pt x="8716" y="6763"/>
                  <a:pt x="8645" y="6740"/>
                  <a:pt x="8574" y="6692"/>
                </a:cubicBezTo>
                <a:cubicBezTo>
                  <a:pt x="8407" y="6597"/>
                  <a:pt x="8192" y="6478"/>
                  <a:pt x="7811" y="6478"/>
                </a:cubicBezTo>
                <a:cubicBezTo>
                  <a:pt x="7430" y="6478"/>
                  <a:pt x="7216" y="6597"/>
                  <a:pt x="7049" y="6692"/>
                </a:cubicBezTo>
                <a:cubicBezTo>
                  <a:pt x="6883" y="6763"/>
                  <a:pt x="6787" y="6835"/>
                  <a:pt x="6549" y="6835"/>
                </a:cubicBezTo>
                <a:cubicBezTo>
                  <a:pt x="6311" y="6835"/>
                  <a:pt x="6192" y="6763"/>
                  <a:pt x="6049" y="6692"/>
                </a:cubicBezTo>
                <a:cubicBezTo>
                  <a:pt x="5882" y="6597"/>
                  <a:pt x="5668" y="6478"/>
                  <a:pt x="5287" y="6478"/>
                </a:cubicBezTo>
                <a:cubicBezTo>
                  <a:pt x="4906" y="6478"/>
                  <a:pt x="4692" y="6597"/>
                  <a:pt x="4525" y="6692"/>
                </a:cubicBezTo>
                <a:cubicBezTo>
                  <a:pt x="4382" y="6763"/>
                  <a:pt x="4287" y="6835"/>
                  <a:pt x="4025" y="6835"/>
                </a:cubicBezTo>
                <a:cubicBezTo>
                  <a:pt x="3787" y="6835"/>
                  <a:pt x="3692" y="6763"/>
                  <a:pt x="3549" y="6692"/>
                </a:cubicBezTo>
                <a:cubicBezTo>
                  <a:pt x="3382" y="6597"/>
                  <a:pt x="3168" y="6478"/>
                  <a:pt x="2787" y="6478"/>
                </a:cubicBezTo>
                <a:cubicBezTo>
                  <a:pt x="2382" y="6478"/>
                  <a:pt x="2191" y="6597"/>
                  <a:pt x="2025" y="6692"/>
                </a:cubicBezTo>
                <a:cubicBezTo>
                  <a:pt x="1858" y="6763"/>
                  <a:pt x="1763" y="6835"/>
                  <a:pt x="1524" y="6835"/>
                </a:cubicBezTo>
                <a:cubicBezTo>
                  <a:pt x="1286" y="6835"/>
                  <a:pt x="1167" y="6763"/>
                  <a:pt x="1024" y="6692"/>
                </a:cubicBezTo>
                <a:cubicBezTo>
                  <a:pt x="905" y="6620"/>
                  <a:pt x="762" y="6525"/>
                  <a:pt x="548" y="6478"/>
                </a:cubicBezTo>
                <a:lnTo>
                  <a:pt x="548" y="5787"/>
                </a:lnTo>
                <a:cubicBezTo>
                  <a:pt x="619" y="5811"/>
                  <a:pt x="691" y="5835"/>
                  <a:pt x="762" y="5882"/>
                </a:cubicBezTo>
                <a:cubicBezTo>
                  <a:pt x="929" y="5977"/>
                  <a:pt x="1143" y="6097"/>
                  <a:pt x="1524" y="6097"/>
                </a:cubicBezTo>
                <a:cubicBezTo>
                  <a:pt x="1905" y="6097"/>
                  <a:pt x="2120" y="5977"/>
                  <a:pt x="2286" y="5882"/>
                </a:cubicBezTo>
                <a:cubicBezTo>
                  <a:pt x="2429" y="5811"/>
                  <a:pt x="2548" y="5739"/>
                  <a:pt x="2787" y="5739"/>
                </a:cubicBezTo>
                <a:cubicBezTo>
                  <a:pt x="3025" y="5739"/>
                  <a:pt x="3120" y="5787"/>
                  <a:pt x="3263" y="5882"/>
                </a:cubicBezTo>
                <a:cubicBezTo>
                  <a:pt x="3430" y="5977"/>
                  <a:pt x="3644" y="6097"/>
                  <a:pt x="4025" y="6097"/>
                </a:cubicBezTo>
                <a:cubicBezTo>
                  <a:pt x="4430" y="6097"/>
                  <a:pt x="4644" y="5977"/>
                  <a:pt x="4811" y="5882"/>
                </a:cubicBezTo>
                <a:cubicBezTo>
                  <a:pt x="4954" y="5811"/>
                  <a:pt x="5049" y="5739"/>
                  <a:pt x="5287" y="5739"/>
                </a:cubicBezTo>
                <a:cubicBezTo>
                  <a:pt x="5525" y="5739"/>
                  <a:pt x="5644" y="5787"/>
                  <a:pt x="5787" y="5882"/>
                </a:cubicBezTo>
                <a:cubicBezTo>
                  <a:pt x="5954" y="5977"/>
                  <a:pt x="6168" y="6097"/>
                  <a:pt x="6549" y="6097"/>
                </a:cubicBezTo>
                <a:cubicBezTo>
                  <a:pt x="6930" y="6097"/>
                  <a:pt x="7145" y="5977"/>
                  <a:pt x="7311" y="5882"/>
                </a:cubicBezTo>
                <a:cubicBezTo>
                  <a:pt x="7454" y="5811"/>
                  <a:pt x="7573" y="5739"/>
                  <a:pt x="7811" y="5739"/>
                </a:cubicBezTo>
                <a:close/>
                <a:moveTo>
                  <a:pt x="7811" y="7025"/>
                </a:moveTo>
                <a:cubicBezTo>
                  <a:pt x="8050" y="7025"/>
                  <a:pt x="8145" y="7073"/>
                  <a:pt x="8288" y="7168"/>
                </a:cubicBezTo>
                <a:cubicBezTo>
                  <a:pt x="8407" y="7240"/>
                  <a:pt x="8574" y="7311"/>
                  <a:pt x="8788" y="7359"/>
                </a:cubicBezTo>
                <a:lnTo>
                  <a:pt x="8788" y="7930"/>
                </a:lnTo>
                <a:lnTo>
                  <a:pt x="548" y="7930"/>
                </a:lnTo>
                <a:lnTo>
                  <a:pt x="548" y="7049"/>
                </a:lnTo>
                <a:cubicBezTo>
                  <a:pt x="619" y="7073"/>
                  <a:pt x="691" y="7121"/>
                  <a:pt x="762" y="7168"/>
                </a:cubicBezTo>
                <a:cubicBezTo>
                  <a:pt x="929" y="7263"/>
                  <a:pt x="1143" y="7382"/>
                  <a:pt x="1524" y="7382"/>
                </a:cubicBezTo>
                <a:cubicBezTo>
                  <a:pt x="1905" y="7382"/>
                  <a:pt x="2120" y="7263"/>
                  <a:pt x="2286" y="7168"/>
                </a:cubicBezTo>
                <a:cubicBezTo>
                  <a:pt x="2429" y="7073"/>
                  <a:pt x="2525" y="7025"/>
                  <a:pt x="2787" y="7025"/>
                </a:cubicBezTo>
                <a:cubicBezTo>
                  <a:pt x="3025" y="7025"/>
                  <a:pt x="3120" y="7073"/>
                  <a:pt x="3263" y="7168"/>
                </a:cubicBezTo>
                <a:cubicBezTo>
                  <a:pt x="3430" y="7263"/>
                  <a:pt x="3644" y="7382"/>
                  <a:pt x="4025" y="7382"/>
                </a:cubicBezTo>
                <a:cubicBezTo>
                  <a:pt x="4430" y="7382"/>
                  <a:pt x="4620" y="7263"/>
                  <a:pt x="4787" y="7168"/>
                </a:cubicBezTo>
                <a:cubicBezTo>
                  <a:pt x="4954" y="7073"/>
                  <a:pt x="5049" y="7025"/>
                  <a:pt x="5287" y="7025"/>
                </a:cubicBezTo>
                <a:cubicBezTo>
                  <a:pt x="5525" y="7025"/>
                  <a:pt x="5644" y="7073"/>
                  <a:pt x="5787" y="7168"/>
                </a:cubicBezTo>
                <a:cubicBezTo>
                  <a:pt x="5954" y="7263"/>
                  <a:pt x="6168" y="7382"/>
                  <a:pt x="6549" y="7382"/>
                </a:cubicBezTo>
                <a:cubicBezTo>
                  <a:pt x="6930" y="7382"/>
                  <a:pt x="7145" y="7263"/>
                  <a:pt x="7311" y="7168"/>
                </a:cubicBezTo>
                <a:cubicBezTo>
                  <a:pt x="7454" y="7073"/>
                  <a:pt x="7549" y="7025"/>
                  <a:pt x="7811" y="7025"/>
                </a:cubicBezTo>
                <a:close/>
                <a:moveTo>
                  <a:pt x="3953" y="0"/>
                </a:moveTo>
                <a:cubicBezTo>
                  <a:pt x="3501" y="0"/>
                  <a:pt x="3144" y="357"/>
                  <a:pt x="3144" y="810"/>
                </a:cubicBezTo>
                <a:lnTo>
                  <a:pt x="3144" y="1905"/>
                </a:lnTo>
                <a:lnTo>
                  <a:pt x="0" y="1905"/>
                </a:lnTo>
                <a:lnTo>
                  <a:pt x="0" y="8478"/>
                </a:lnTo>
                <a:lnTo>
                  <a:pt x="9336" y="8478"/>
                </a:lnTo>
                <a:lnTo>
                  <a:pt x="9336" y="1905"/>
                </a:lnTo>
                <a:lnTo>
                  <a:pt x="7288" y="1905"/>
                </a:lnTo>
                <a:lnTo>
                  <a:pt x="7288" y="810"/>
                </a:lnTo>
                <a:cubicBezTo>
                  <a:pt x="7288" y="357"/>
                  <a:pt x="6930" y="0"/>
                  <a:pt x="6478" y="0"/>
                </a:cubicBezTo>
                <a:cubicBezTo>
                  <a:pt x="6025" y="0"/>
                  <a:pt x="5644" y="357"/>
                  <a:pt x="5644" y="810"/>
                </a:cubicBezTo>
                <a:lnTo>
                  <a:pt x="5644" y="1905"/>
                </a:lnTo>
                <a:lnTo>
                  <a:pt x="4787" y="1905"/>
                </a:lnTo>
                <a:lnTo>
                  <a:pt x="4787" y="810"/>
                </a:lnTo>
                <a:cubicBezTo>
                  <a:pt x="4787" y="357"/>
                  <a:pt x="4406" y="0"/>
                  <a:pt x="395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95" name="Google Shape;795;p70"/>
          <p:cNvGrpSpPr/>
          <p:nvPr/>
        </p:nvGrpSpPr>
        <p:grpSpPr>
          <a:xfrm>
            <a:off x="4300263" y="1182517"/>
            <a:ext cx="542084" cy="468934"/>
            <a:chOff x="8114776" y="1514662"/>
            <a:chExt cx="316047" cy="270888"/>
          </a:xfrm>
        </p:grpSpPr>
        <p:sp>
          <p:nvSpPr>
            <p:cNvPr id="796" name="Google Shape;796;p70"/>
            <p:cNvSpPr/>
            <p:nvPr/>
          </p:nvSpPr>
          <p:spPr>
            <a:xfrm>
              <a:off x="8114776" y="1514662"/>
              <a:ext cx="316047" cy="270888"/>
            </a:xfrm>
            <a:custGeom>
              <a:avLst/>
              <a:gdLst/>
              <a:ahLst/>
              <a:cxnLst/>
              <a:rect l="l" t="t" r="r" b="b"/>
              <a:pathLst>
                <a:path w="9336" h="8002" extrusionOk="0">
                  <a:moveTo>
                    <a:pt x="8240" y="548"/>
                  </a:moveTo>
                  <a:lnTo>
                    <a:pt x="8240" y="1096"/>
                  </a:lnTo>
                  <a:lnTo>
                    <a:pt x="1096" y="1096"/>
                  </a:lnTo>
                  <a:lnTo>
                    <a:pt x="1096" y="548"/>
                  </a:lnTo>
                  <a:close/>
                  <a:moveTo>
                    <a:pt x="8240" y="1643"/>
                  </a:moveTo>
                  <a:lnTo>
                    <a:pt x="8240" y="6001"/>
                  </a:lnTo>
                  <a:lnTo>
                    <a:pt x="4930" y="6001"/>
                  </a:lnTo>
                  <a:lnTo>
                    <a:pt x="4930" y="5454"/>
                  </a:lnTo>
                  <a:lnTo>
                    <a:pt x="4382" y="5454"/>
                  </a:lnTo>
                  <a:lnTo>
                    <a:pt x="4382" y="6001"/>
                  </a:lnTo>
                  <a:lnTo>
                    <a:pt x="1096" y="6001"/>
                  </a:lnTo>
                  <a:lnTo>
                    <a:pt x="1096" y="1643"/>
                  </a:lnTo>
                  <a:close/>
                  <a:moveTo>
                    <a:pt x="8788" y="6549"/>
                  </a:moveTo>
                  <a:lnTo>
                    <a:pt x="8788" y="6644"/>
                  </a:lnTo>
                  <a:cubicBezTo>
                    <a:pt x="8788" y="7097"/>
                    <a:pt x="8431" y="7454"/>
                    <a:pt x="7978" y="7454"/>
                  </a:cubicBezTo>
                  <a:lnTo>
                    <a:pt x="1358" y="7454"/>
                  </a:lnTo>
                  <a:cubicBezTo>
                    <a:pt x="905" y="7454"/>
                    <a:pt x="548" y="7097"/>
                    <a:pt x="548" y="6644"/>
                  </a:cubicBezTo>
                  <a:lnTo>
                    <a:pt x="548" y="6549"/>
                  </a:lnTo>
                  <a:close/>
                  <a:moveTo>
                    <a:pt x="548" y="0"/>
                  </a:moveTo>
                  <a:lnTo>
                    <a:pt x="548" y="6001"/>
                  </a:lnTo>
                  <a:lnTo>
                    <a:pt x="0" y="6001"/>
                  </a:lnTo>
                  <a:lnTo>
                    <a:pt x="0" y="6644"/>
                  </a:lnTo>
                  <a:cubicBezTo>
                    <a:pt x="0" y="7406"/>
                    <a:pt x="596" y="8002"/>
                    <a:pt x="1358" y="8002"/>
                  </a:cubicBezTo>
                  <a:lnTo>
                    <a:pt x="7978" y="8002"/>
                  </a:lnTo>
                  <a:cubicBezTo>
                    <a:pt x="8716" y="8002"/>
                    <a:pt x="9336" y="7406"/>
                    <a:pt x="9336" y="6644"/>
                  </a:cubicBezTo>
                  <a:lnTo>
                    <a:pt x="9336" y="6001"/>
                  </a:lnTo>
                  <a:lnTo>
                    <a:pt x="8788" y="6001"/>
                  </a:lnTo>
                  <a:lnTo>
                    <a:pt x="878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70"/>
            <p:cNvSpPr/>
            <p:nvPr/>
          </p:nvSpPr>
          <p:spPr>
            <a:xfrm>
              <a:off x="8171208" y="1588833"/>
              <a:ext cx="203183" cy="62085"/>
            </a:xfrm>
            <a:custGeom>
              <a:avLst/>
              <a:gdLst/>
              <a:ahLst/>
              <a:cxnLst/>
              <a:rect l="l" t="t" r="r" b="b"/>
              <a:pathLst>
                <a:path w="6002" h="1834" extrusionOk="0">
                  <a:moveTo>
                    <a:pt x="3001" y="0"/>
                  </a:moveTo>
                  <a:cubicBezTo>
                    <a:pt x="1834" y="0"/>
                    <a:pt x="691" y="572"/>
                    <a:pt x="0" y="1524"/>
                  </a:cubicBezTo>
                  <a:lnTo>
                    <a:pt x="453" y="1834"/>
                  </a:lnTo>
                  <a:cubicBezTo>
                    <a:pt x="1048" y="1048"/>
                    <a:pt x="2001" y="548"/>
                    <a:pt x="3001" y="548"/>
                  </a:cubicBezTo>
                  <a:cubicBezTo>
                    <a:pt x="4001" y="548"/>
                    <a:pt x="4954" y="1048"/>
                    <a:pt x="5549" y="1834"/>
                  </a:cubicBezTo>
                  <a:lnTo>
                    <a:pt x="6002" y="1524"/>
                  </a:lnTo>
                  <a:cubicBezTo>
                    <a:pt x="5287" y="572"/>
                    <a:pt x="4168" y="0"/>
                    <a:pt x="30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70"/>
            <p:cNvSpPr/>
            <p:nvPr/>
          </p:nvSpPr>
          <p:spPr>
            <a:xfrm>
              <a:off x="8201032" y="1625902"/>
              <a:ext cx="143535" cy="47597"/>
            </a:xfrm>
            <a:custGeom>
              <a:avLst/>
              <a:gdLst/>
              <a:ahLst/>
              <a:cxnLst/>
              <a:rect l="l" t="t" r="r" b="b"/>
              <a:pathLst>
                <a:path w="4240" h="1406" extrusionOk="0">
                  <a:moveTo>
                    <a:pt x="2120" y="1"/>
                  </a:moveTo>
                  <a:cubicBezTo>
                    <a:pt x="1286" y="1"/>
                    <a:pt x="501" y="405"/>
                    <a:pt x="0" y="1072"/>
                  </a:cubicBezTo>
                  <a:lnTo>
                    <a:pt x="429" y="1406"/>
                  </a:lnTo>
                  <a:cubicBezTo>
                    <a:pt x="834" y="882"/>
                    <a:pt x="1453" y="548"/>
                    <a:pt x="2120" y="548"/>
                  </a:cubicBezTo>
                  <a:cubicBezTo>
                    <a:pt x="2787" y="548"/>
                    <a:pt x="3406" y="882"/>
                    <a:pt x="3787" y="1406"/>
                  </a:cubicBezTo>
                  <a:lnTo>
                    <a:pt x="4239" y="1072"/>
                  </a:lnTo>
                  <a:cubicBezTo>
                    <a:pt x="3739" y="405"/>
                    <a:pt x="2953" y="1"/>
                    <a:pt x="21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70"/>
            <p:cNvSpPr/>
            <p:nvPr/>
          </p:nvSpPr>
          <p:spPr>
            <a:xfrm>
              <a:off x="8230856" y="1663004"/>
              <a:ext cx="83886" cy="32261"/>
            </a:xfrm>
            <a:custGeom>
              <a:avLst/>
              <a:gdLst/>
              <a:ahLst/>
              <a:cxnLst/>
              <a:rect l="l" t="t" r="r" b="b"/>
              <a:pathLst>
                <a:path w="2478" h="953" extrusionOk="0">
                  <a:moveTo>
                    <a:pt x="1239" y="0"/>
                  </a:moveTo>
                  <a:cubicBezTo>
                    <a:pt x="763" y="0"/>
                    <a:pt x="286" y="238"/>
                    <a:pt x="1" y="643"/>
                  </a:cubicBezTo>
                  <a:lnTo>
                    <a:pt x="429" y="953"/>
                  </a:lnTo>
                  <a:cubicBezTo>
                    <a:pt x="620" y="714"/>
                    <a:pt x="929" y="548"/>
                    <a:pt x="1239" y="548"/>
                  </a:cubicBezTo>
                  <a:cubicBezTo>
                    <a:pt x="1548" y="548"/>
                    <a:pt x="1858" y="714"/>
                    <a:pt x="2049" y="953"/>
                  </a:cubicBezTo>
                  <a:lnTo>
                    <a:pt x="2477" y="643"/>
                  </a:lnTo>
                  <a:cubicBezTo>
                    <a:pt x="2191" y="238"/>
                    <a:pt x="1715" y="0"/>
                    <a:pt x="123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0" name="Google Shape;800;p70"/>
          <p:cNvGrpSpPr/>
          <p:nvPr/>
        </p:nvGrpSpPr>
        <p:grpSpPr>
          <a:xfrm>
            <a:off x="7090509" y="2978350"/>
            <a:ext cx="543477" cy="548515"/>
            <a:chOff x="6757968" y="1492083"/>
            <a:chExt cx="316859" cy="316859"/>
          </a:xfrm>
        </p:grpSpPr>
        <p:sp>
          <p:nvSpPr>
            <p:cNvPr id="801" name="Google Shape;801;p70"/>
            <p:cNvSpPr/>
            <p:nvPr/>
          </p:nvSpPr>
          <p:spPr>
            <a:xfrm>
              <a:off x="6795849" y="1642016"/>
              <a:ext cx="129824" cy="129824"/>
            </a:xfrm>
            <a:custGeom>
              <a:avLst/>
              <a:gdLst/>
              <a:ahLst/>
              <a:cxnLst/>
              <a:rect l="l" t="t" r="r" b="b"/>
              <a:pathLst>
                <a:path w="3835" h="3835" extrusionOk="0">
                  <a:moveTo>
                    <a:pt x="1906" y="549"/>
                  </a:moveTo>
                  <a:cubicBezTo>
                    <a:pt x="2668" y="549"/>
                    <a:pt x="3287" y="1168"/>
                    <a:pt x="3287" y="1930"/>
                  </a:cubicBezTo>
                  <a:cubicBezTo>
                    <a:pt x="3287" y="2668"/>
                    <a:pt x="2668" y="3287"/>
                    <a:pt x="1906" y="3287"/>
                  </a:cubicBezTo>
                  <a:cubicBezTo>
                    <a:pt x="1144" y="3287"/>
                    <a:pt x="548" y="2668"/>
                    <a:pt x="548" y="1930"/>
                  </a:cubicBezTo>
                  <a:cubicBezTo>
                    <a:pt x="548" y="1168"/>
                    <a:pt x="1144" y="549"/>
                    <a:pt x="1906" y="549"/>
                  </a:cubicBezTo>
                  <a:close/>
                  <a:moveTo>
                    <a:pt x="1906" y="1"/>
                  </a:moveTo>
                  <a:cubicBezTo>
                    <a:pt x="858" y="1"/>
                    <a:pt x="1" y="858"/>
                    <a:pt x="1" y="1930"/>
                  </a:cubicBezTo>
                  <a:cubicBezTo>
                    <a:pt x="1" y="2978"/>
                    <a:pt x="858" y="3835"/>
                    <a:pt x="1906" y="3835"/>
                  </a:cubicBezTo>
                  <a:cubicBezTo>
                    <a:pt x="2954" y="3835"/>
                    <a:pt x="3835" y="2978"/>
                    <a:pt x="3835" y="1930"/>
                  </a:cubicBezTo>
                  <a:cubicBezTo>
                    <a:pt x="3835" y="858"/>
                    <a:pt x="2954" y="1"/>
                    <a:pt x="190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70"/>
            <p:cNvSpPr/>
            <p:nvPr/>
          </p:nvSpPr>
          <p:spPr>
            <a:xfrm>
              <a:off x="6832951" y="1679118"/>
              <a:ext cx="55654" cy="55654"/>
            </a:xfrm>
            <a:custGeom>
              <a:avLst/>
              <a:gdLst/>
              <a:ahLst/>
              <a:cxnLst/>
              <a:rect l="l" t="t" r="r" b="b"/>
              <a:pathLst>
                <a:path w="1644" h="1644" extrusionOk="0">
                  <a:moveTo>
                    <a:pt x="810" y="548"/>
                  </a:moveTo>
                  <a:cubicBezTo>
                    <a:pt x="953" y="548"/>
                    <a:pt x="1096" y="667"/>
                    <a:pt x="1096" y="834"/>
                  </a:cubicBezTo>
                  <a:cubicBezTo>
                    <a:pt x="1096" y="977"/>
                    <a:pt x="953" y="1096"/>
                    <a:pt x="810" y="1096"/>
                  </a:cubicBezTo>
                  <a:cubicBezTo>
                    <a:pt x="667" y="1096"/>
                    <a:pt x="548" y="977"/>
                    <a:pt x="548" y="834"/>
                  </a:cubicBezTo>
                  <a:cubicBezTo>
                    <a:pt x="548" y="667"/>
                    <a:pt x="667" y="548"/>
                    <a:pt x="810" y="548"/>
                  </a:cubicBezTo>
                  <a:close/>
                  <a:moveTo>
                    <a:pt x="810" y="0"/>
                  </a:moveTo>
                  <a:cubicBezTo>
                    <a:pt x="357" y="0"/>
                    <a:pt x="0" y="381"/>
                    <a:pt x="0" y="834"/>
                  </a:cubicBezTo>
                  <a:cubicBezTo>
                    <a:pt x="0" y="1286"/>
                    <a:pt x="357" y="1644"/>
                    <a:pt x="810" y="1644"/>
                  </a:cubicBezTo>
                  <a:cubicBezTo>
                    <a:pt x="1262" y="1644"/>
                    <a:pt x="1643" y="1262"/>
                    <a:pt x="1643" y="834"/>
                  </a:cubicBezTo>
                  <a:cubicBezTo>
                    <a:pt x="1643" y="381"/>
                    <a:pt x="1262" y="0"/>
                    <a:pt x="81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70"/>
            <p:cNvSpPr/>
            <p:nvPr/>
          </p:nvSpPr>
          <p:spPr>
            <a:xfrm>
              <a:off x="6757968" y="1492083"/>
              <a:ext cx="316859" cy="316859"/>
            </a:xfrm>
            <a:custGeom>
              <a:avLst/>
              <a:gdLst/>
              <a:ahLst/>
              <a:cxnLst/>
              <a:rect l="l" t="t" r="r" b="b"/>
              <a:pathLst>
                <a:path w="9360" h="9360" extrusionOk="0">
                  <a:moveTo>
                    <a:pt x="3739" y="548"/>
                  </a:moveTo>
                  <a:cubicBezTo>
                    <a:pt x="3882" y="548"/>
                    <a:pt x="4025" y="691"/>
                    <a:pt x="4025" y="834"/>
                  </a:cubicBezTo>
                  <a:cubicBezTo>
                    <a:pt x="4025" y="1001"/>
                    <a:pt x="3882" y="1120"/>
                    <a:pt x="3739" y="1120"/>
                  </a:cubicBezTo>
                  <a:lnTo>
                    <a:pt x="2334" y="1120"/>
                  </a:lnTo>
                  <a:cubicBezTo>
                    <a:pt x="2168" y="1120"/>
                    <a:pt x="2049" y="1001"/>
                    <a:pt x="2049" y="834"/>
                  </a:cubicBezTo>
                  <a:cubicBezTo>
                    <a:pt x="2025" y="691"/>
                    <a:pt x="2168" y="548"/>
                    <a:pt x="2334" y="548"/>
                  </a:cubicBezTo>
                  <a:close/>
                  <a:moveTo>
                    <a:pt x="4287" y="1667"/>
                  </a:moveTo>
                  <a:cubicBezTo>
                    <a:pt x="4454" y="1667"/>
                    <a:pt x="4573" y="1810"/>
                    <a:pt x="4573" y="1977"/>
                  </a:cubicBezTo>
                  <a:cubicBezTo>
                    <a:pt x="4573" y="2120"/>
                    <a:pt x="4454" y="2263"/>
                    <a:pt x="4287" y="2263"/>
                  </a:cubicBezTo>
                  <a:lnTo>
                    <a:pt x="1763" y="2263"/>
                  </a:lnTo>
                  <a:cubicBezTo>
                    <a:pt x="1596" y="2263"/>
                    <a:pt x="1477" y="2120"/>
                    <a:pt x="1477" y="1977"/>
                  </a:cubicBezTo>
                  <a:cubicBezTo>
                    <a:pt x="1477" y="1810"/>
                    <a:pt x="1596" y="1667"/>
                    <a:pt x="1763" y="1667"/>
                  </a:cubicBezTo>
                  <a:close/>
                  <a:moveTo>
                    <a:pt x="4406" y="2810"/>
                  </a:moveTo>
                  <a:lnTo>
                    <a:pt x="4406" y="3334"/>
                  </a:lnTo>
                  <a:lnTo>
                    <a:pt x="572" y="3334"/>
                  </a:lnTo>
                  <a:lnTo>
                    <a:pt x="572" y="2810"/>
                  </a:lnTo>
                  <a:close/>
                  <a:moveTo>
                    <a:pt x="5502" y="2810"/>
                  </a:moveTo>
                  <a:lnTo>
                    <a:pt x="5502" y="3358"/>
                  </a:lnTo>
                  <a:lnTo>
                    <a:pt x="4954" y="3358"/>
                  </a:lnTo>
                  <a:lnTo>
                    <a:pt x="4954" y="2810"/>
                  </a:lnTo>
                  <a:close/>
                  <a:moveTo>
                    <a:pt x="8812" y="3906"/>
                  </a:moveTo>
                  <a:lnTo>
                    <a:pt x="8812" y="4978"/>
                  </a:lnTo>
                  <a:lnTo>
                    <a:pt x="8240" y="4978"/>
                  </a:lnTo>
                  <a:lnTo>
                    <a:pt x="8240" y="4430"/>
                  </a:lnTo>
                  <a:lnTo>
                    <a:pt x="7693" y="4430"/>
                  </a:lnTo>
                  <a:lnTo>
                    <a:pt x="7693" y="4978"/>
                  </a:lnTo>
                  <a:lnTo>
                    <a:pt x="7145" y="4978"/>
                  </a:lnTo>
                  <a:lnTo>
                    <a:pt x="7145" y="4430"/>
                  </a:lnTo>
                  <a:lnTo>
                    <a:pt x="6597" y="4430"/>
                  </a:lnTo>
                  <a:lnTo>
                    <a:pt x="6597" y="4978"/>
                  </a:lnTo>
                  <a:lnTo>
                    <a:pt x="6026" y="4978"/>
                  </a:lnTo>
                  <a:lnTo>
                    <a:pt x="6026" y="3906"/>
                  </a:lnTo>
                  <a:close/>
                  <a:moveTo>
                    <a:pt x="7693" y="5525"/>
                  </a:moveTo>
                  <a:lnTo>
                    <a:pt x="7693" y="5835"/>
                  </a:lnTo>
                  <a:cubicBezTo>
                    <a:pt x="7693" y="5978"/>
                    <a:pt x="7573" y="6097"/>
                    <a:pt x="7431" y="6097"/>
                  </a:cubicBezTo>
                  <a:cubicBezTo>
                    <a:pt x="7264" y="6097"/>
                    <a:pt x="7145" y="5978"/>
                    <a:pt x="7145" y="5835"/>
                  </a:cubicBezTo>
                  <a:lnTo>
                    <a:pt x="7145" y="5525"/>
                  </a:lnTo>
                  <a:close/>
                  <a:moveTo>
                    <a:pt x="8812" y="5525"/>
                  </a:moveTo>
                  <a:lnTo>
                    <a:pt x="8812" y="7716"/>
                  </a:lnTo>
                  <a:lnTo>
                    <a:pt x="6026" y="7716"/>
                  </a:lnTo>
                  <a:lnTo>
                    <a:pt x="6026" y="5525"/>
                  </a:lnTo>
                  <a:lnTo>
                    <a:pt x="6597" y="5525"/>
                  </a:lnTo>
                  <a:lnTo>
                    <a:pt x="6597" y="5811"/>
                  </a:lnTo>
                  <a:cubicBezTo>
                    <a:pt x="6597" y="6287"/>
                    <a:pt x="6978" y="6645"/>
                    <a:pt x="7431" y="6645"/>
                  </a:cubicBezTo>
                  <a:cubicBezTo>
                    <a:pt x="7883" y="6645"/>
                    <a:pt x="8240" y="6264"/>
                    <a:pt x="8240" y="5811"/>
                  </a:cubicBezTo>
                  <a:lnTo>
                    <a:pt x="8240" y="5525"/>
                  </a:lnTo>
                  <a:close/>
                  <a:moveTo>
                    <a:pt x="5502" y="3906"/>
                  </a:moveTo>
                  <a:lnTo>
                    <a:pt x="5502" y="8812"/>
                  </a:lnTo>
                  <a:lnTo>
                    <a:pt x="572" y="8812"/>
                  </a:lnTo>
                  <a:lnTo>
                    <a:pt x="572" y="3906"/>
                  </a:lnTo>
                  <a:close/>
                  <a:moveTo>
                    <a:pt x="8812" y="8264"/>
                  </a:moveTo>
                  <a:lnTo>
                    <a:pt x="8812" y="8812"/>
                  </a:lnTo>
                  <a:lnTo>
                    <a:pt x="6049" y="8812"/>
                  </a:lnTo>
                  <a:lnTo>
                    <a:pt x="6049" y="8264"/>
                  </a:lnTo>
                  <a:close/>
                  <a:moveTo>
                    <a:pt x="2334" y="0"/>
                  </a:moveTo>
                  <a:cubicBezTo>
                    <a:pt x="1858" y="0"/>
                    <a:pt x="1477" y="381"/>
                    <a:pt x="1477" y="834"/>
                  </a:cubicBezTo>
                  <a:cubicBezTo>
                    <a:pt x="1477" y="953"/>
                    <a:pt x="1501" y="1072"/>
                    <a:pt x="1548" y="1167"/>
                  </a:cubicBezTo>
                  <a:cubicBezTo>
                    <a:pt x="1191" y="1263"/>
                    <a:pt x="929" y="1572"/>
                    <a:pt x="929" y="1977"/>
                  </a:cubicBezTo>
                  <a:cubicBezTo>
                    <a:pt x="929" y="2072"/>
                    <a:pt x="929" y="2167"/>
                    <a:pt x="977" y="2263"/>
                  </a:cubicBezTo>
                  <a:lnTo>
                    <a:pt x="0" y="2263"/>
                  </a:lnTo>
                  <a:lnTo>
                    <a:pt x="0" y="9359"/>
                  </a:lnTo>
                  <a:lnTo>
                    <a:pt x="9360" y="9359"/>
                  </a:lnTo>
                  <a:lnTo>
                    <a:pt x="9360" y="3358"/>
                  </a:lnTo>
                  <a:lnTo>
                    <a:pt x="6049" y="3358"/>
                  </a:lnTo>
                  <a:lnTo>
                    <a:pt x="6049" y="2263"/>
                  </a:lnTo>
                  <a:lnTo>
                    <a:pt x="5073" y="2263"/>
                  </a:lnTo>
                  <a:cubicBezTo>
                    <a:pt x="5121" y="2167"/>
                    <a:pt x="5121" y="2072"/>
                    <a:pt x="5121" y="1977"/>
                  </a:cubicBezTo>
                  <a:cubicBezTo>
                    <a:pt x="5121" y="1572"/>
                    <a:pt x="4859" y="1263"/>
                    <a:pt x="4501" y="1167"/>
                  </a:cubicBezTo>
                  <a:cubicBezTo>
                    <a:pt x="4549" y="1072"/>
                    <a:pt x="4573" y="953"/>
                    <a:pt x="4573" y="834"/>
                  </a:cubicBezTo>
                  <a:cubicBezTo>
                    <a:pt x="4573" y="381"/>
                    <a:pt x="4192" y="0"/>
                    <a:pt x="371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809" name="Google Shape;809;p70"/>
          <p:cNvCxnSpPr>
            <a:cxnSpLocks/>
          </p:cNvCxnSpPr>
          <p:nvPr/>
        </p:nvCxnSpPr>
        <p:spPr>
          <a:xfrm rot="10800000">
            <a:off x="713275" y="269100"/>
            <a:ext cx="6986100" cy="0"/>
          </a:xfrm>
          <a:prstGeom prst="straightConnector1">
            <a:avLst/>
          </a:prstGeom>
          <a:noFill/>
          <a:ln w="9525" cap="flat" cmpd="sng">
            <a:solidFill>
              <a:schemeClr val="dk1"/>
            </a:solidFill>
            <a:prstDash val="solid"/>
            <a:round/>
            <a:headEnd type="none" w="med" len="med"/>
            <a:tailEnd type="none" w="med" len="med"/>
          </a:ln>
        </p:spPr>
      </p:cxnSp>
      <p:sp>
        <p:nvSpPr>
          <p:cNvPr id="810" name="Google Shape;810;p70"/>
          <p:cNvSpPr txBox="1">
            <a:spLocks noGrp="1"/>
          </p:cNvSpPr>
          <p:nvPr>
            <p:ph type="ctrTitle" idx="4294967295"/>
          </p:nvPr>
        </p:nvSpPr>
        <p:spPr>
          <a:xfrm>
            <a:off x="713225" y="4803300"/>
            <a:ext cx="731400" cy="1419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800" dirty="0"/>
              <a:t>SINCE 1983</a:t>
            </a:r>
            <a:endParaRPr sz="800" dirty="0"/>
          </a:p>
        </p:txBody>
      </p:sp>
      <p:cxnSp>
        <p:nvCxnSpPr>
          <p:cNvPr id="811" name="Google Shape;811;p70"/>
          <p:cNvCxnSpPr>
            <a:stCxn id="810" idx="3"/>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sp>
        <p:nvSpPr>
          <p:cNvPr id="812" name="Google Shape;812;p70">
            <a:hlinkClick r:id="rId3"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70">
            <a:hlinkClick r:id="rId3"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70">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70">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 name="Google Shape;590;p64">
            <a:extLst>
              <a:ext uri="{FF2B5EF4-FFF2-40B4-BE49-F238E27FC236}">
                <a16:creationId xmlns:a16="http://schemas.microsoft.com/office/drawing/2014/main" id="{27173DEA-F5FA-1FE5-3458-0AE2D84C4491}"/>
              </a:ext>
            </a:extLst>
          </p:cNvPr>
          <p:cNvGrpSpPr/>
          <p:nvPr/>
        </p:nvGrpSpPr>
        <p:grpSpPr>
          <a:xfrm>
            <a:off x="1648364" y="1265209"/>
            <a:ext cx="353342" cy="354012"/>
            <a:chOff x="2721146" y="1955963"/>
            <a:chExt cx="314501" cy="315098"/>
          </a:xfrm>
        </p:grpSpPr>
        <p:sp>
          <p:nvSpPr>
            <p:cNvPr id="10" name="Google Shape;591;p64">
              <a:extLst>
                <a:ext uri="{FF2B5EF4-FFF2-40B4-BE49-F238E27FC236}">
                  <a16:creationId xmlns:a16="http://schemas.microsoft.com/office/drawing/2014/main" id="{B4A632D8-4276-36DE-683A-9285F46BEDC2}"/>
                </a:ext>
              </a:extLst>
            </p:cNvPr>
            <p:cNvSpPr/>
            <p:nvPr/>
          </p:nvSpPr>
          <p:spPr>
            <a:xfrm>
              <a:off x="2721146" y="1955963"/>
              <a:ext cx="314501" cy="315098"/>
            </a:xfrm>
            <a:custGeom>
              <a:avLst/>
              <a:gdLst/>
              <a:ahLst/>
              <a:cxnLst/>
              <a:rect l="l" t="t" r="r" b="b"/>
              <a:pathLst>
                <a:path w="12123" h="12146" extrusionOk="0">
                  <a:moveTo>
                    <a:pt x="3215" y="714"/>
                  </a:moveTo>
                  <a:cubicBezTo>
                    <a:pt x="3406" y="714"/>
                    <a:pt x="3573" y="881"/>
                    <a:pt x="3573" y="1072"/>
                  </a:cubicBezTo>
                  <a:lnTo>
                    <a:pt x="3573" y="1429"/>
                  </a:lnTo>
                  <a:lnTo>
                    <a:pt x="2858" y="1429"/>
                  </a:lnTo>
                  <a:lnTo>
                    <a:pt x="2858" y="1072"/>
                  </a:lnTo>
                  <a:cubicBezTo>
                    <a:pt x="2858" y="881"/>
                    <a:pt x="3025" y="714"/>
                    <a:pt x="3215" y="714"/>
                  </a:cubicBezTo>
                  <a:close/>
                  <a:moveTo>
                    <a:pt x="6049" y="714"/>
                  </a:moveTo>
                  <a:cubicBezTo>
                    <a:pt x="6240" y="714"/>
                    <a:pt x="6407" y="881"/>
                    <a:pt x="6407" y="1072"/>
                  </a:cubicBezTo>
                  <a:lnTo>
                    <a:pt x="6407" y="1429"/>
                  </a:lnTo>
                  <a:lnTo>
                    <a:pt x="5692" y="1429"/>
                  </a:lnTo>
                  <a:lnTo>
                    <a:pt x="5692" y="1072"/>
                  </a:lnTo>
                  <a:cubicBezTo>
                    <a:pt x="5692" y="881"/>
                    <a:pt x="5859" y="714"/>
                    <a:pt x="6049" y="714"/>
                  </a:cubicBezTo>
                  <a:close/>
                  <a:moveTo>
                    <a:pt x="8907" y="714"/>
                  </a:moveTo>
                  <a:cubicBezTo>
                    <a:pt x="9098" y="714"/>
                    <a:pt x="9241" y="881"/>
                    <a:pt x="9241" y="1072"/>
                  </a:cubicBezTo>
                  <a:lnTo>
                    <a:pt x="9241" y="1429"/>
                  </a:lnTo>
                  <a:lnTo>
                    <a:pt x="8550" y="1429"/>
                  </a:lnTo>
                  <a:lnTo>
                    <a:pt x="8550" y="1072"/>
                  </a:lnTo>
                  <a:cubicBezTo>
                    <a:pt x="8550" y="881"/>
                    <a:pt x="8693" y="714"/>
                    <a:pt x="8907" y="714"/>
                  </a:cubicBezTo>
                  <a:close/>
                  <a:moveTo>
                    <a:pt x="11408" y="2143"/>
                  </a:moveTo>
                  <a:lnTo>
                    <a:pt x="11408" y="10002"/>
                  </a:lnTo>
                  <a:lnTo>
                    <a:pt x="715" y="10002"/>
                  </a:lnTo>
                  <a:lnTo>
                    <a:pt x="715" y="2143"/>
                  </a:lnTo>
                  <a:lnTo>
                    <a:pt x="3573" y="2143"/>
                  </a:lnTo>
                  <a:lnTo>
                    <a:pt x="3573" y="2501"/>
                  </a:lnTo>
                  <a:cubicBezTo>
                    <a:pt x="3573" y="2691"/>
                    <a:pt x="3406" y="2858"/>
                    <a:pt x="3215" y="2858"/>
                  </a:cubicBezTo>
                  <a:lnTo>
                    <a:pt x="3215" y="3572"/>
                  </a:lnTo>
                  <a:cubicBezTo>
                    <a:pt x="3811" y="3572"/>
                    <a:pt x="4287" y="3096"/>
                    <a:pt x="4287" y="2501"/>
                  </a:cubicBezTo>
                  <a:lnTo>
                    <a:pt x="4287" y="2143"/>
                  </a:lnTo>
                  <a:lnTo>
                    <a:pt x="6407" y="2143"/>
                  </a:lnTo>
                  <a:lnTo>
                    <a:pt x="6407" y="2501"/>
                  </a:lnTo>
                  <a:cubicBezTo>
                    <a:pt x="6407" y="2691"/>
                    <a:pt x="6240" y="2858"/>
                    <a:pt x="6049" y="2858"/>
                  </a:cubicBezTo>
                  <a:lnTo>
                    <a:pt x="6049" y="3572"/>
                  </a:lnTo>
                  <a:cubicBezTo>
                    <a:pt x="6645" y="3572"/>
                    <a:pt x="7121" y="3096"/>
                    <a:pt x="7121" y="2501"/>
                  </a:cubicBezTo>
                  <a:lnTo>
                    <a:pt x="7121" y="2143"/>
                  </a:lnTo>
                  <a:lnTo>
                    <a:pt x="9264" y="2143"/>
                  </a:lnTo>
                  <a:lnTo>
                    <a:pt x="9264" y="2501"/>
                  </a:lnTo>
                  <a:cubicBezTo>
                    <a:pt x="9264" y="2691"/>
                    <a:pt x="9098" y="2858"/>
                    <a:pt x="8907" y="2858"/>
                  </a:cubicBezTo>
                  <a:lnTo>
                    <a:pt x="8907" y="3572"/>
                  </a:lnTo>
                  <a:cubicBezTo>
                    <a:pt x="9479" y="3572"/>
                    <a:pt x="9955" y="3072"/>
                    <a:pt x="9955" y="2501"/>
                  </a:cubicBezTo>
                  <a:lnTo>
                    <a:pt x="9955" y="2143"/>
                  </a:lnTo>
                  <a:close/>
                  <a:moveTo>
                    <a:pt x="11408" y="10716"/>
                  </a:moveTo>
                  <a:lnTo>
                    <a:pt x="11408" y="11431"/>
                  </a:lnTo>
                  <a:lnTo>
                    <a:pt x="715" y="11431"/>
                  </a:lnTo>
                  <a:lnTo>
                    <a:pt x="715" y="10716"/>
                  </a:lnTo>
                  <a:close/>
                  <a:moveTo>
                    <a:pt x="3215" y="0"/>
                  </a:moveTo>
                  <a:cubicBezTo>
                    <a:pt x="2620" y="0"/>
                    <a:pt x="2144" y="500"/>
                    <a:pt x="2144" y="1072"/>
                  </a:cubicBezTo>
                  <a:lnTo>
                    <a:pt x="2144" y="1429"/>
                  </a:lnTo>
                  <a:lnTo>
                    <a:pt x="1" y="1429"/>
                  </a:lnTo>
                  <a:lnTo>
                    <a:pt x="1" y="12145"/>
                  </a:lnTo>
                  <a:lnTo>
                    <a:pt x="12122" y="12145"/>
                  </a:lnTo>
                  <a:lnTo>
                    <a:pt x="12122" y="1429"/>
                  </a:lnTo>
                  <a:lnTo>
                    <a:pt x="9955" y="1429"/>
                  </a:lnTo>
                  <a:lnTo>
                    <a:pt x="9955" y="1072"/>
                  </a:lnTo>
                  <a:cubicBezTo>
                    <a:pt x="9955" y="500"/>
                    <a:pt x="9479" y="0"/>
                    <a:pt x="8907" y="0"/>
                  </a:cubicBezTo>
                  <a:cubicBezTo>
                    <a:pt x="8312" y="0"/>
                    <a:pt x="7835" y="500"/>
                    <a:pt x="7835" y="1072"/>
                  </a:cubicBezTo>
                  <a:lnTo>
                    <a:pt x="7835" y="1429"/>
                  </a:lnTo>
                  <a:lnTo>
                    <a:pt x="7121" y="1429"/>
                  </a:lnTo>
                  <a:lnTo>
                    <a:pt x="7121" y="1072"/>
                  </a:lnTo>
                  <a:cubicBezTo>
                    <a:pt x="7121" y="500"/>
                    <a:pt x="6645" y="0"/>
                    <a:pt x="6049" y="0"/>
                  </a:cubicBezTo>
                  <a:cubicBezTo>
                    <a:pt x="5478" y="0"/>
                    <a:pt x="4978" y="500"/>
                    <a:pt x="4978" y="1072"/>
                  </a:cubicBezTo>
                  <a:lnTo>
                    <a:pt x="4978" y="1429"/>
                  </a:lnTo>
                  <a:lnTo>
                    <a:pt x="4287" y="1429"/>
                  </a:lnTo>
                  <a:lnTo>
                    <a:pt x="4287" y="1072"/>
                  </a:lnTo>
                  <a:cubicBezTo>
                    <a:pt x="4287" y="500"/>
                    <a:pt x="3811" y="0"/>
                    <a:pt x="3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592;p64">
              <a:extLst>
                <a:ext uri="{FF2B5EF4-FFF2-40B4-BE49-F238E27FC236}">
                  <a16:creationId xmlns:a16="http://schemas.microsoft.com/office/drawing/2014/main" id="{2E5C464E-B273-F819-B6AD-417572E09F3F}"/>
                </a:ext>
              </a:extLst>
            </p:cNvPr>
            <p:cNvSpPr/>
            <p:nvPr/>
          </p:nvSpPr>
          <p:spPr>
            <a:xfrm>
              <a:off x="2764399" y="2069637"/>
              <a:ext cx="84676" cy="84676"/>
            </a:xfrm>
            <a:custGeom>
              <a:avLst/>
              <a:gdLst/>
              <a:ahLst/>
              <a:cxnLst/>
              <a:rect l="l" t="t" r="r" b="b"/>
              <a:pathLst>
                <a:path w="3264" h="3264" extrusionOk="0">
                  <a:moveTo>
                    <a:pt x="2763" y="1"/>
                  </a:moveTo>
                  <a:lnTo>
                    <a:pt x="2144" y="620"/>
                  </a:lnTo>
                  <a:lnTo>
                    <a:pt x="572" y="168"/>
                  </a:lnTo>
                  <a:lnTo>
                    <a:pt x="382" y="858"/>
                  </a:lnTo>
                  <a:lnTo>
                    <a:pt x="1572" y="1192"/>
                  </a:lnTo>
                  <a:lnTo>
                    <a:pt x="1001" y="1763"/>
                  </a:lnTo>
                  <a:lnTo>
                    <a:pt x="191" y="1525"/>
                  </a:lnTo>
                  <a:lnTo>
                    <a:pt x="1" y="2216"/>
                  </a:lnTo>
                  <a:lnTo>
                    <a:pt x="810" y="2454"/>
                  </a:lnTo>
                  <a:lnTo>
                    <a:pt x="1048" y="3263"/>
                  </a:lnTo>
                  <a:lnTo>
                    <a:pt x="1739" y="3073"/>
                  </a:lnTo>
                  <a:lnTo>
                    <a:pt x="1501" y="2263"/>
                  </a:lnTo>
                  <a:lnTo>
                    <a:pt x="2072" y="1692"/>
                  </a:lnTo>
                  <a:lnTo>
                    <a:pt x="2406" y="2882"/>
                  </a:lnTo>
                  <a:lnTo>
                    <a:pt x="3096" y="2692"/>
                  </a:lnTo>
                  <a:lnTo>
                    <a:pt x="2644" y="1120"/>
                  </a:lnTo>
                  <a:lnTo>
                    <a:pt x="3263" y="501"/>
                  </a:lnTo>
                  <a:lnTo>
                    <a:pt x="276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593;p64">
              <a:extLst>
                <a:ext uri="{FF2B5EF4-FFF2-40B4-BE49-F238E27FC236}">
                  <a16:creationId xmlns:a16="http://schemas.microsoft.com/office/drawing/2014/main" id="{CD72F00A-BD8C-6D0C-5A77-DECA42F89626}"/>
                </a:ext>
              </a:extLst>
            </p:cNvPr>
            <p:cNvSpPr/>
            <p:nvPr/>
          </p:nvSpPr>
          <p:spPr>
            <a:xfrm>
              <a:off x="2758223" y="2178406"/>
              <a:ext cx="18549" cy="18549"/>
            </a:xfrm>
            <a:custGeom>
              <a:avLst/>
              <a:gdLst/>
              <a:ahLst/>
              <a:cxnLst/>
              <a:rect l="l" t="t" r="r" b="b"/>
              <a:pathLst>
                <a:path w="715" h="715" extrusionOk="0">
                  <a:moveTo>
                    <a:pt x="0" y="0"/>
                  </a:moveTo>
                  <a:lnTo>
                    <a:pt x="0" y="715"/>
                  </a:lnTo>
                  <a:lnTo>
                    <a:pt x="715" y="715"/>
                  </a:lnTo>
                  <a:lnTo>
                    <a:pt x="7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594;p64">
              <a:extLst>
                <a:ext uri="{FF2B5EF4-FFF2-40B4-BE49-F238E27FC236}">
                  <a16:creationId xmlns:a16="http://schemas.microsoft.com/office/drawing/2014/main" id="{711DE023-7600-10AB-448B-8C4800F7A8EA}"/>
                </a:ext>
              </a:extLst>
            </p:cNvPr>
            <p:cNvSpPr/>
            <p:nvPr/>
          </p:nvSpPr>
          <p:spPr>
            <a:xfrm>
              <a:off x="2795301" y="2178406"/>
              <a:ext cx="18549" cy="18549"/>
            </a:xfrm>
            <a:custGeom>
              <a:avLst/>
              <a:gdLst/>
              <a:ahLst/>
              <a:cxnLst/>
              <a:rect l="l" t="t" r="r" b="b"/>
              <a:pathLst>
                <a:path w="715" h="715" extrusionOk="0">
                  <a:moveTo>
                    <a:pt x="0" y="0"/>
                  </a:moveTo>
                  <a:lnTo>
                    <a:pt x="0" y="715"/>
                  </a:lnTo>
                  <a:lnTo>
                    <a:pt x="715" y="715"/>
                  </a:lnTo>
                  <a:lnTo>
                    <a:pt x="7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595;p64">
              <a:extLst>
                <a:ext uri="{FF2B5EF4-FFF2-40B4-BE49-F238E27FC236}">
                  <a16:creationId xmlns:a16="http://schemas.microsoft.com/office/drawing/2014/main" id="{3E2A96AA-8112-D43F-70E6-DC2E7C706CF5}"/>
                </a:ext>
              </a:extLst>
            </p:cNvPr>
            <p:cNvSpPr/>
            <p:nvPr/>
          </p:nvSpPr>
          <p:spPr>
            <a:xfrm>
              <a:off x="2832379" y="2178406"/>
              <a:ext cx="18549" cy="18549"/>
            </a:xfrm>
            <a:custGeom>
              <a:avLst/>
              <a:gdLst/>
              <a:ahLst/>
              <a:cxnLst/>
              <a:rect l="l" t="t" r="r" b="b"/>
              <a:pathLst>
                <a:path w="715" h="715" extrusionOk="0">
                  <a:moveTo>
                    <a:pt x="0" y="0"/>
                  </a:moveTo>
                  <a:lnTo>
                    <a:pt x="0" y="715"/>
                  </a:lnTo>
                  <a:lnTo>
                    <a:pt x="715" y="715"/>
                  </a:lnTo>
                  <a:lnTo>
                    <a:pt x="7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596;p64">
              <a:extLst>
                <a:ext uri="{FF2B5EF4-FFF2-40B4-BE49-F238E27FC236}">
                  <a16:creationId xmlns:a16="http://schemas.microsoft.com/office/drawing/2014/main" id="{5026D5BF-D5E7-1EA9-410A-CDD411E7879C}"/>
                </a:ext>
              </a:extLst>
            </p:cNvPr>
            <p:cNvSpPr/>
            <p:nvPr/>
          </p:nvSpPr>
          <p:spPr>
            <a:xfrm>
              <a:off x="2868834" y="2178406"/>
              <a:ext cx="18549" cy="18549"/>
            </a:xfrm>
            <a:custGeom>
              <a:avLst/>
              <a:gdLst/>
              <a:ahLst/>
              <a:cxnLst/>
              <a:rect l="l" t="t" r="r" b="b"/>
              <a:pathLst>
                <a:path w="715" h="715" extrusionOk="0">
                  <a:moveTo>
                    <a:pt x="0" y="0"/>
                  </a:moveTo>
                  <a:lnTo>
                    <a:pt x="0" y="715"/>
                  </a:lnTo>
                  <a:lnTo>
                    <a:pt x="715" y="715"/>
                  </a:lnTo>
                  <a:lnTo>
                    <a:pt x="7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597;p64">
              <a:extLst>
                <a:ext uri="{FF2B5EF4-FFF2-40B4-BE49-F238E27FC236}">
                  <a16:creationId xmlns:a16="http://schemas.microsoft.com/office/drawing/2014/main" id="{B54AE08D-2464-7159-0D41-D5D8AB7F2ED1}"/>
                </a:ext>
              </a:extLst>
            </p:cNvPr>
            <p:cNvSpPr/>
            <p:nvPr/>
          </p:nvSpPr>
          <p:spPr>
            <a:xfrm>
              <a:off x="2905912" y="2178406"/>
              <a:ext cx="18549" cy="18549"/>
            </a:xfrm>
            <a:custGeom>
              <a:avLst/>
              <a:gdLst/>
              <a:ahLst/>
              <a:cxnLst/>
              <a:rect l="l" t="t" r="r" b="b"/>
              <a:pathLst>
                <a:path w="715" h="715" extrusionOk="0">
                  <a:moveTo>
                    <a:pt x="0" y="0"/>
                  </a:moveTo>
                  <a:lnTo>
                    <a:pt x="0" y="715"/>
                  </a:lnTo>
                  <a:lnTo>
                    <a:pt x="714" y="715"/>
                  </a:lnTo>
                  <a:lnTo>
                    <a:pt x="71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598;p64">
              <a:extLst>
                <a:ext uri="{FF2B5EF4-FFF2-40B4-BE49-F238E27FC236}">
                  <a16:creationId xmlns:a16="http://schemas.microsoft.com/office/drawing/2014/main" id="{E728F571-D607-11EA-3D53-A8CC360B3BA5}"/>
                </a:ext>
              </a:extLst>
            </p:cNvPr>
            <p:cNvSpPr/>
            <p:nvPr/>
          </p:nvSpPr>
          <p:spPr>
            <a:xfrm>
              <a:off x="2942964" y="2178406"/>
              <a:ext cx="17952" cy="18549"/>
            </a:xfrm>
            <a:custGeom>
              <a:avLst/>
              <a:gdLst/>
              <a:ahLst/>
              <a:cxnLst/>
              <a:rect l="l" t="t" r="r" b="b"/>
              <a:pathLst>
                <a:path w="692" h="715" extrusionOk="0">
                  <a:moveTo>
                    <a:pt x="1" y="0"/>
                  </a:moveTo>
                  <a:lnTo>
                    <a:pt x="1" y="715"/>
                  </a:lnTo>
                  <a:lnTo>
                    <a:pt x="692" y="715"/>
                  </a:lnTo>
                  <a:lnTo>
                    <a:pt x="6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599;p64">
              <a:extLst>
                <a:ext uri="{FF2B5EF4-FFF2-40B4-BE49-F238E27FC236}">
                  <a16:creationId xmlns:a16="http://schemas.microsoft.com/office/drawing/2014/main" id="{6E7AC044-7354-C854-261A-35177C26792B}"/>
                </a:ext>
              </a:extLst>
            </p:cNvPr>
            <p:cNvSpPr/>
            <p:nvPr/>
          </p:nvSpPr>
          <p:spPr>
            <a:xfrm>
              <a:off x="2979420" y="2178406"/>
              <a:ext cx="18575" cy="18549"/>
            </a:xfrm>
            <a:custGeom>
              <a:avLst/>
              <a:gdLst/>
              <a:ahLst/>
              <a:cxnLst/>
              <a:rect l="l" t="t" r="r" b="b"/>
              <a:pathLst>
                <a:path w="716" h="715" extrusionOk="0">
                  <a:moveTo>
                    <a:pt x="1" y="0"/>
                  </a:moveTo>
                  <a:lnTo>
                    <a:pt x="1" y="715"/>
                  </a:lnTo>
                  <a:lnTo>
                    <a:pt x="715" y="715"/>
                  </a:lnTo>
                  <a:lnTo>
                    <a:pt x="7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600;p64">
              <a:extLst>
                <a:ext uri="{FF2B5EF4-FFF2-40B4-BE49-F238E27FC236}">
                  <a16:creationId xmlns:a16="http://schemas.microsoft.com/office/drawing/2014/main" id="{A92143FD-450E-3A29-E52A-5CD355D90B91}"/>
                </a:ext>
              </a:extLst>
            </p:cNvPr>
            <p:cNvSpPr/>
            <p:nvPr/>
          </p:nvSpPr>
          <p:spPr>
            <a:xfrm>
              <a:off x="2868834" y="2141951"/>
              <a:ext cx="18549" cy="18549"/>
            </a:xfrm>
            <a:custGeom>
              <a:avLst/>
              <a:gdLst/>
              <a:ahLst/>
              <a:cxnLst/>
              <a:rect l="l" t="t" r="r" b="b"/>
              <a:pathLst>
                <a:path w="715" h="715" extrusionOk="0">
                  <a:moveTo>
                    <a:pt x="0" y="0"/>
                  </a:moveTo>
                  <a:lnTo>
                    <a:pt x="0" y="715"/>
                  </a:lnTo>
                  <a:lnTo>
                    <a:pt x="715" y="715"/>
                  </a:lnTo>
                  <a:lnTo>
                    <a:pt x="7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601;p64">
              <a:extLst>
                <a:ext uri="{FF2B5EF4-FFF2-40B4-BE49-F238E27FC236}">
                  <a16:creationId xmlns:a16="http://schemas.microsoft.com/office/drawing/2014/main" id="{227AA0E5-3DF0-8725-7217-BE48A5F1BF02}"/>
                </a:ext>
              </a:extLst>
            </p:cNvPr>
            <p:cNvSpPr/>
            <p:nvPr/>
          </p:nvSpPr>
          <p:spPr>
            <a:xfrm>
              <a:off x="2905912" y="2141951"/>
              <a:ext cx="18549" cy="18549"/>
            </a:xfrm>
            <a:custGeom>
              <a:avLst/>
              <a:gdLst/>
              <a:ahLst/>
              <a:cxnLst/>
              <a:rect l="l" t="t" r="r" b="b"/>
              <a:pathLst>
                <a:path w="715" h="715" extrusionOk="0">
                  <a:moveTo>
                    <a:pt x="0" y="0"/>
                  </a:moveTo>
                  <a:lnTo>
                    <a:pt x="0" y="715"/>
                  </a:lnTo>
                  <a:lnTo>
                    <a:pt x="714" y="715"/>
                  </a:lnTo>
                  <a:lnTo>
                    <a:pt x="71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602;p64">
              <a:extLst>
                <a:ext uri="{FF2B5EF4-FFF2-40B4-BE49-F238E27FC236}">
                  <a16:creationId xmlns:a16="http://schemas.microsoft.com/office/drawing/2014/main" id="{48B1D295-0F06-39FE-B3C9-9FECD9AD6BD4}"/>
                </a:ext>
              </a:extLst>
            </p:cNvPr>
            <p:cNvSpPr/>
            <p:nvPr/>
          </p:nvSpPr>
          <p:spPr>
            <a:xfrm>
              <a:off x="2942964" y="2141951"/>
              <a:ext cx="17952" cy="18549"/>
            </a:xfrm>
            <a:custGeom>
              <a:avLst/>
              <a:gdLst/>
              <a:ahLst/>
              <a:cxnLst/>
              <a:rect l="l" t="t" r="r" b="b"/>
              <a:pathLst>
                <a:path w="692" h="715" extrusionOk="0">
                  <a:moveTo>
                    <a:pt x="1" y="0"/>
                  </a:moveTo>
                  <a:lnTo>
                    <a:pt x="1" y="715"/>
                  </a:lnTo>
                  <a:lnTo>
                    <a:pt x="692" y="715"/>
                  </a:lnTo>
                  <a:lnTo>
                    <a:pt x="6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603;p64">
              <a:extLst>
                <a:ext uri="{FF2B5EF4-FFF2-40B4-BE49-F238E27FC236}">
                  <a16:creationId xmlns:a16="http://schemas.microsoft.com/office/drawing/2014/main" id="{BFB94673-6C3B-6D0A-365A-03ABE9576349}"/>
                </a:ext>
              </a:extLst>
            </p:cNvPr>
            <p:cNvSpPr/>
            <p:nvPr/>
          </p:nvSpPr>
          <p:spPr>
            <a:xfrm>
              <a:off x="2979420" y="2141951"/>
              <a:ext cx="18575" cy="18549"/>
            </a:xfrm>
            <a:custGeom>
              <a:avLst/>
              <a:gdLst/>
              <a:ahLst/>
              <a:cxnLst/>
              <a:rect l="l" t="t" r="r" b="b"/>
              <a:pathLst>
                <a:path w="716" h="715" extrusionOk="0">
                  <a:moveTo>
                    <a:pt x="1" y="0"/>
                  </a:moveTo>
                  <a:lnTo>
                    <a:pt x="1" y="715"/>
                  </a:lnTo>
                  <a:lnTo>
                    <a:pt x="715" y="715"/>
                  </a:lnTo>
                  <a:lnTo>
                    <a:pt x="7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604;p64">
              <a:extLst>
                <a:ext uri="{FF2B5EF4-FFF2-40B4-BE49-F238E27FC236}">
                  <a16:creationId xmlns:a16="http://schemas.microsoft.com/office/drawing/2014/main" id="{BD36B9CE-8CB1-F3BF-92E0-FFBFC5DCFB19}"/>
                </a:ext>
              </a:extLst>
            </p:cNvPr>
            <p:cNvSpPr/>
            <p:nvPr/>
          </p:nvSpPr>
          <p:spPr>
            <a:xfrm>
              <a:off x="2868834" y="2104873"/>
              <a:ext cx="18549" cy="18549"/>
            </a:xfrm>
            <a:custGeom>
              <a:avLst/>
              <a:gdLst/>
              <a:ahLst/>
              <a:cxnLst/>
              <a:rect l="l" t="t" r="r" b="b"/>
              <a:pathLst>
                <a:path w="715" h="715" extrusionOk="0">
                  <a:moveTo>
                    <a:pt x="0" y="0"/>
                  </a:moveTo>
                  <a:lnTo>
                    <a:pt x="0" y="715"/>
                  </a:lnTo>
                  <a:lnTo>
                    <a:pt x="715" y="715"/>
                  </a:lnTo>
                  <a:lnTo>
                    <a:pt x="7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605;p64">
              <a:extLst>
                <a:ext uri="{FF2B5EF4-FFF2-40B4-BE49-F238E27FC236}">
                  <a16:creationId xmlns:a16="http://schemas.microsoft.com/office/drawing/2014/main" id="{40217B0C-69AD-DDCE-1486-2D960FA085F3}"/>
                </a:ext>
              </a:extLst>
            </p:cNvPr>
            <p:cNvSpPr/>
            <p:nvPr/>
          </p:nvSpPr>
          <p:spPr>
            <a:xfrm>
              <a:off x="2905912" y="2104873"/>
              <a:ext cx="18549" cy="18549"/>
            </a:xfrm>
            <a:custGeom>
              <a:avLst/>
              <a:gdLst/>
              <a:ahLst/>
              <a:cxnLst/>
              <a:rect l="l" t="t" r="r" b="b"/>
              <a:pathLst>
                <a:path w="715" h="715" extrusionOk="0">
                  <a:moveTo>
                    <a:pt x="0" y="0"/>
                  </a:moveTo>
                  <a:lnTo>
                    <a:pt x="0" y="715"/>
                  </a:lnTo>
                  <a:lnTo>
                    <a:pt x="714" y="715"/>
                  </a:lnTo>
                  <a:lnTo>
                    <a:pt x="71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606;p64">
              <a:extLst>
                <a:ext uri="{FF2B5EF4-FFF2-40B4-BE49-F238E27FC236}">
                  <a16:creationId xmlns:a16="http://schemas.microsoft.com/office/drawing/2014/main" id="{92B11C72-7EC0-8015-7F6E-7B8029EFE0C9}"/>
                </a:ext>
              </a:extLst>
            </p:cNvPr>
            <p:cNvSpPr/>
            <p:nvPr/>
          </p:nvSpPr>
          <p:spPr>
            <a:xfrm>
              <a:off x="2942964" y="2104873"/>
              <a:ext cx="17952" cy="18549"/>
            </a:xfrm>
            <a:custGeom>
              <a:avLst/>
              <a:gdLst/>
              <a:ahLst/>
              <a:cxnLst/>
              <a:rect l="l" t="t" r="r" b="b"/>
              <a:pathLst>
                <a:path w="692" h="715" extrusionOk="0">
                  <a:moveTo>
                    <a:pt x="1" y="0"/>
                  </a:moveTo>
                  <a:lnTo>
                    <a:pt x="1" y="715"/>
                  </a:lnTo>
                  <a:lnTo>
                    <a:pt x="692" y="715"/>
                  </a:lnTo>
                  <a:lnTo>
                    <a:pt x="6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607;p64">
              <a:extLst>
                <a:ext uri="{FF2B5EF4-FFF2-40B4-BE49-F238E27FC236}">
                  <a16:creationId xmlns:a16="http://schemas.microsoft.com/office/drawing/2014/main" id="{E707F392-4DF7-4FC6-EFEE-A276AF1B9AE8}"/>
                </a:ext>
              </a:extLst>
            </p:cNvPr>
            <p:cNvSpPr/>
            <p:nvPr/>
          </p:nvSpPr>
          <p:spPr>
            <a:xfrm>
              <a:off x="2979420" y="2104873"/>
              <a:ext cx="18575" cy="18549"/>
            </a:xfrm>
            <a:custGeom>
              <a:avLst/>
              <a:gdLst/>
              <a:ahLst/>
              <a:cxnLst/>
              <a:rect l="l" t="t" r="r" b="b"/>
              <a:pathLst>
                <a:path w="716" h="715" extrusionOk="0">
                  <a:moveTo>
                    <a:pt x="1" y="0"/>
                  </a:moveTo>
                  <a:lnTo>
                    <a:pt x="1" y="715"/>
                  </a:lnTo>
                  <a:lnTo>
                    <a:pt x="715" y="715"/>
                  </a:lnTo>
                  <a:lnTo>
                    <a:pt x="7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608;p64">
              <a:extLst>
                <a:ext uri="{FF2B5EF4-FFF2-40B4-BE49-F238E27FC236}">
                  <a16:creationId xmlns:a16="http://schemas.microsoft.com/office/drawing/2014/main" id="{6C883FCF-DC5B-9F60-CA8C-0B033D77E788}"/>
                </a:ext>
              </a:extLst>
            </p:cNvPr>
            <p:cNvSpPr/>
            <p:nvPr/>
          </p:nvSpPr>
          <p:spPr>
            <a:xfrm>
              <a:off x="2868834" y="2067794"/>
              <a:ext cx="18549" cy="18549"/>
            </a:xfrm>
            <a:custGeom>
              <a:avLst/>
              <a:gdLst/>
              <a:ahLst/>
              <a:cxnLst/>
              <a:rect l="l" t="t" r="r" b="b"/>
              <a:pathLst>
                <a:path w="715" h="715" extrusionOk="0">
                  <a:moveTo>
                    <a:pt x="0" y="0"/>
                  </a:moveTo>
                  <a:lnTo>
                    <a:pt x="0" y="715"/>
                  </a:lnTo>
                  <a:lnTo>
                    <a:pt x="715" y="715"/>
                  </a:lnTo>
                  <a:lnTo>
                    <a:pt x="7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609;p64">
              <a:extLst>
                <a:ext uri="{FF2B5EF4-FFF2-40B4-BE49-F238E27FC236}">
                  <a16:creationId xmlns:a16="http://schemas.microsoft.com/office/drawing/2014/main" id="{78AB700A-A9B2-7CC7-4F63-89A09936A9E8}"/>
                </a:ext>
              </a:extLst>
            </p:cNvPr>
            <p:cNvSpPr/>
            <p:nvPr/>
          </p:nvSpPr>
          <p:spPr>
            <a:xfrm>
              <a:off x="2905912" y="2067794"/>
              <a:ext cx="18549" cy="18549"/>
            </a:xfrm>
            <a:custGeom>
              <a:avLst/>
              <a:gdLst/>
              <a:ahLst/>
              <a:cxnLst/>
              <a:rect l="l" t="t" r="r" b="b"/>
              <a:pathLst>
                <a:path w="715" h="715" extrusionOk="0">
                  <a:moveTo>
                    <a:pt x="0" y="0"/>
                  </a:moveTo>
                  <a:lnTo>
                    <a:pt x="0" y="715"/>
                  </a:lnTo>
                  <a:lnTo>
                    <a:pt x="714" y="715"/>
                  </a:lnTo>
                  <a:lnTo>
                    <a:pt x="71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610;p64">
              <a:extLst>
                <a:ext uri="{FF2B5EF4-FFF2-40B4-BE49-F238E27FC236}">
                  <a16:creationId xmlns:a16="http://schemas.microsoft.com/office/drawing/2014/main" id="{18CDCE33-FA8C-AEA2-433A-6024DF18AF55}"/>
                </a:ext>
              </a:extLst>
            </p:cNvPr>
            <p:cNvSpPr/>
            <p:nvPr/>
          </p:nvSpPr>
          <p:spPr>
            <a:xfrm>
              <a:off x="2942964" y="2067794"/>
              <a:ext cx="17952" cy="18549"/>
            </a:xfrm>
            <a:custGeom>
              <a:avLst/>
              <a:gdLst/>
              <a:ahLst/>
              <a:cxnLst/>
              <a:rect l="l" t="t" r="r" b="b"/>
              <a:pathLst>
                <a:path w="692" h="715" extrusionOk="0">
                  <a:moveTo>
                    <a:pt x="1" y="0"/>
                  </a:moveTo>
                  <a:lnTo>
                    <a:pt x="1" y="715"/>
                  </a:lnTo>
                  <a:lnTo>
                    <a:pt x="692" y="715"/>
                  </a:lnTo>
                  <a:lnTo>
                    <a:pt x="6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611;p64">
              <a:extLst>
                <a:ext uri="{FF2B5EF4-FFF2-40B4-BE49-F238E27FC236}">
                  <a16:creationId xmlns:a16="http://schemas.microsoft.com/office/drawing/2014/main" id="{0E6A69C3-C53E-8AF3-E6FF-3650673C408D}"/>
                </a:ext>
              </a:extLst>
            </p:cNvPr>
            <p:cNvSpPr/>
            <p:nvPr/>
          </p:nvSpPr>
          <p:spPr>
            <a:xfrm>
              <a:off x="2979420" y="2067794"/>
              <a:ext cx="18575" cy="18549"/>
            </a:xfrm>
            <a:custGeom>
              <a:avLst/>
              <a:gdLst/>
              <a:ahLst/>
              <a:cxnLst/>
              <a:rect l="l" t="t" r="r" b="b"/>
              <a:pathLst>
                <a:path w="716" h="715" extrusionOk="0">
                  <a:moveTo>
                    <a:pt x="1" y="0"/>
                  </a:moveTo>
                  <a:lnTo>
                    <a:pt x="1" y="715"/>
                  </a:lnTo>
                  <a:lnTo>
                    <a:pt x="715" y="715"/>
                  </a:lnTo>
                  <a:lnTo>
                    <a:pt x="7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 name="Google Shape;529;p61">
            <a:extLst>
              <a:ext uri="{FF2B5EF4-FFF2-40B4-BE49-F238E27FC236}">
                <a16:creationId xmlns:a16="http://schemas.microsoft.com/office/drawing/2014/main" id="{6E2770A7-7223-CB70-E259-149FB56FF21D}"/>
              </a:ext>
            </a:extLst>
          </p:cNvPr>
          <p:cNvGrpSpPr/>
          <p:nvPr/>
        </p:nvGrpSpPr>
        <p:grpSpPr>
          <a:xfrm>
            <a:off x="7127358" y="1197281"/>
            <a:ext cx="449592" cy="457194"/>
            <a:chOff x="3373632" y="2711822"/>
            <a:chExt cx="316859" cy="316047"/>
          </a:xfrm>
        </p:grpSpPr>
        <p:sp>
          <p:nvSpPr>
            <p:cNvPr id="33" name="Google Shape;530;p61">
              <a:extLst>
                <a:ext uri="{FF2B5EF4-FFF2-40B4-BE49-F238E27FC236}">
                  <a16:creationId xmlns:a16="http://schemas.microsoft.com/office/drawing/2014/main" id="{960129E8-7F47-BCD1-589C-8F22F9CF2B16}"/>
                </a:ext>
              </a:extLst>
            </p:cNvPr>
            <p:cNvSpPr/>
            <p:nvPr/>
          </p:nvSpPr>
          <p:spPr>
            <a:xfrm>
              <a:off x="3373632" y="2711822"/>
              <a:ext cx="316859" cy="316047"/>
            </a:xfrm>
            <a:custGeom>
              <a:avLst/>
              <a:gdLst/>
              <a:ahLst/>
              <a:cxnLst/>
              <a:rect l="l" t="t" r="r" b="b"/>
              <a:pathLst>
                <a:path w="9360" h="9336" extrusionOk="0">
                  <a:moveTo>
                    <a:pt x="4882" y="548"/>
                  </a:moveTo>
                  <a:lnTo>
                    <a:pt x="6025" y="1572"/>
                  </a:lnTo>
                  <a:lnTo>
                    <a:pt x="6025" y="2715"/>
                  </a:lnTo>
                  <a:lnTo>
                    <a:pt x="4882" y="3763"/>
                  </a:lnTo>
                  <a:lnTo>
                    <a:pt x="548" y="3763"/>
                  </a:lnTo>
                  <a:lnTo>
                    <a:pt x="548" y="548"/>
                  </a:lnTo>
                  <a:close/>
                  <a:moveTo>
                    <a:pt x="7430" y="7145"/>
                  </a:moveTo>
                  <a:cubicBezTo>
                    <a:pt x="7597" y="7145"/>
                    <a:pt x="7716" y="7264"/>
                    <a:pt x="7716" y="7431"/>
                  </a:cubicBezTo>
                  <a:cubicBezTo>
                    <a:pt x="7716" y="7573"/>
                    <a:pt x="7597" y="7693"/>
                    <a:pt x="7430" y="7693"/>
                  </a:cubicBezTo>
                  <a:cubicBezTo>
                    <a:pt x="7287" y="7693"/>
                    <a:pt x="7168" y="7573"/>
                    <a:pt x="7168" y="7431"/>
                  </a:cubicBezTo>
                  <a:cubicBezTo>
                    <a:pt x="7168" y="7264"/>
                    <a:pt x="7287" y="7145"/>
                    <a:pt x="7430" y="7145"/>
                  </a:cubicBezTo>
                  <a:close/>
                  <a:moveTo>
                    <a:pt x="7716" y="6073"/>
                  </a:moveTo>
                  <a:cubicBezTo>
                    <a:pt x="8335" y="6216"/>
                    <a:pt x="8812" y="6764"/>
                    <a:pt x="8812" y="7431"/>
                  </a:cubicBezTo>
                  <a:cubicBezTo>
                    <a:pt x="8812" y="8169"/>
                    <a:pt x="8192" y="8788"/>
                    <a:pt x="7430" y="8788"/>
                  </a:cubicBezTo>
                  <a:cubicBezTo>
                    <a:pt x="6883" y="8788"/>
                    <a:pt x="6359" y="8431"/>
                    <a:pt x="6168" y="7907"/>
                  </a:cubicBezTo>
                  <a:lnTo>
                    <a:pt x="6097" y="7740"/>
                  </a:lnTo>
                  <a:lnTo>
                    <a:pt x="548" y="7740"/>
                  </a:lnTo>
                  <a:lnTo>
                    <a:pt x="548" y="6097"/>
                  </a:lnTo>
                  <a:lnTo>
                    <a:pt x="1096" y="6097"/>
                  </a:lnTo>
                  <a:lnTo>
                    <a:pt x="1096" y="7192"/>
                  </a:lnTo>
                  <a:lnTo>
                    <a:pt x="1643" y="7192"/>
                  </a:lnTo>
                  <a:lnTo>
                    <a:pt x="1643" y="6097"/>
                  </a:lnTo>
                  <a:lnTo>
                    <a:pt x="2191" y="6097"/>
                  </a:lnTo>
                  <a:lnTo>
                    <a:pt x="2191" y="7192"/>
                  </a:lnTo>
                  <a:lnTo>
                    <a:pt x="6073" y="7192"/>
                  </a:lnTo>
                  <a:lnTo>
                    <a:pt x="6144" y="7002"/>
                  </a:lnTo>
                  <a:cubicBezTo>
                    <a:pt x="6287" y="6526"/>
                    <a:pt x="6692" y="6168"/>
                    <a:pt x="7168" y="6073"/>
                  </a:cubicBezTo>
                  <a:lnTo>
                    <a:pt x="7168" y="6645"/>
                  </a:lnTo>
                  <a:cubicBezTo>
                    <a:pt x="6835" y="6764"/>
                    <a:pt x="6621" y="7073"/>
                    <a:pt x="6621" y="7431"/>
                  </a:cubicBezTo>
                  <a:cubicBezTo>
                    <a:pt x="6621" y="7883"/>
                    <a:pt x="6978" y="8240"/>
                    <a:pt x="7430" y="8240"/>
                  </a:cubicBezTo>
                  <a:cubicBezTo>
                    <a:pt x="7883" y="8240"/>
                    <a:pt x="8264" y="7883"/>
                    <a:pt x="8264" y="7431"/>
                  </a:cubicBezTo>
                  <a:cubicBezTo>
                    <a:pt x="8264" y="7073"/>
                    <a:pt x="8026" y="6764"/>
                    <a:pt x="7716" y="6645"/>
                  </a:cubicBezTo>
                  <a:lnTo>
                    <a:pt x="7716" y="6073"/>
                  </a:lnTo>
                  <a:close/>
                  <a:moveTo>
                    <a:pt x="0" y="1"/>
                  </a:moveTo>
                  <a:lnTo>
                    <a:pt x="0" y="4311"/>
                  </a:lnTo>
                  <a:lnTo>
                    <a:pt x="5073" y="4311"/>
                  </a:lnTo>
                  <a:lnTo>
                    <a:pt x="6573" y="2953"/>
                  </a:lnTo>
                  <a:lnTo>
                    <a:pt x="6573" y="2430"/>
                  </a:lnTo>
                  <a:lnTo>
                    <a:pt x="6883" y="2430"/>
                  </a:lnTo>
                  <a:cubicBezTo>
                    <a:pt x="7049" y="2430"/>
                    <a:pt x="7168" y="2549"/>
                    <a:pt x="7168" y="2692"/>
                  </a:cubicBezTo>
                  <a:lnTo>
                    <a:pt x="7168" y="5525"/>
                  </a:lnTo>
                  <a:cubicBezTo>
                    <a:pt x="6525" y="5621"/>
                    <a:pt x="5954" y="6026"/>
                    <a:pt x="5692" y="6621"/>
                  </a:cubicBezTo>
                  <a:lnTo>
                    <a:pt x="2739" y="6621"/>
                  </a:lnTo>
                  <a:lnTo>
                    <a:pt x="2739" y="5525"/>
                  </a:lnTo>
                  <a:lnTo>
                    <a:pt x="0" y="5525"/>
                  </a:lnTo>
                  <a:lnTo>
                    <a:pt x="0" y="8264"/>
                  </a:lnTo>
                  <a:lnTo>
                    <a:pt x="5716" y="8264"/>
                  </a:lnTo>
                  <a:cubicBezTo>
                    <a:pt x="5859" y="8550"/>
                    <a:pt x="6073" y="8812"/>
                    <a:pt x="6335" y="8979"/>
                  </a:cubicBezTo>
                  <a:cubicBezTo>
                    <a:pt x="6668" y="9217"/>
                    <a:pt x="7049" y="9336"/>
                    <a:pt x="7430" y="9336"/>
                  </a:cubicBezTo>
                  <a:cubicBezTo>
                    <a:pt x="8502" y="9336"/>
                    <a:pt x="9359" y="8478"/>
                    <a:pt x="9359" y="7407"/>
                  </a:cubicBezTo>
                  <a:cubicBezTo>
                    <a:pt x="9359" y="6454"/>
                    <a:pt x="8645" y="5645"/>
                    <a:pt x="7716" y="5525"/>
                  </a:cubicBezTo>
                  <a:lnTo>
                    <a:pt x="7716" y="2692"/>
                  </a:lnTo>
                  <a:cubicBezTo>
                    <a:pt x="7716" y="2239"/>
                    <a:pt x="7335" y="1882"/>
                    <a:pt x="6883" y="1882"/>
                  </a:cubicBezTo>
                  <a:lnTo>
                    <a:pt x="6573" y="1882"/>
                  </a:lnTo>
                  <a:lnTo>
                    <a:pt x="6573" y="1334"/>
                  </a:lnTo>
                  <a:lnTo>
                    <a:pt x="507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531;p61">
              <a:extLst>
                <a:ext uri="{FF2B5EF4-FFF2-40B4-BE49-F238E27FC236}">
                  <a16:creationId xmlns:a16="http://schemas.microsoft.com/office/drawing/2014/main" id="{1635EE51-F767-05B6-A5F0-3CCA1864262F}"/>
                </a:ext>
              </a:extLst>
            </p:cNvPr>
            <p:cNvSpPr/>
            <p:nvPr/>
          </p:nvSpPr>
          <p:spPr>
            <a:xfrm>
              <a:off x="3429252" y="2749703"/>
              <a:ext cx="66960" cy="70176"/>
            </a:xfrm>
            <a:custGeom>
              <a:avLst/>
              <a:gdLst/>
              <a:ahLst/>
              <a:cxnLst/>
              <a:rect l="l" t="t" r="r" b="b"/>
              <a:pathLst>
                <a:path w="1978" h="2073" extrusionOk="0">
                  <a:moveTo>
                    <a:pt x="0" y="1"/>
                  </a:moveTo>
                  <a:lnTo>
                    <a:pt x="0" y="2073"/>
                  </a:lnTo>
                  <a:lnTo>
                    <a:pt x="548" y="2073"/>
                  </a:lnTo>
                  <a:lnTo>
                    <a:pt x="548" y="1311"/>
                  </a:lnTo>
                  <a:lnTo>
                    <a:pt x="1429" y="1311"/>
                  </a:lnTo>
                  <a:lnTo>
                    <a:pt x="1429" y="2073"/>
                  </a:lnTo>
                  <a:lnTo>
                    <a:pt x="1977" y="2073"/>
                  </a:lnTo>
                  <a:lnTo>
                    <a:pt x="1977" y="1"/>
                  </a:lnTo>
                  <a:lnTo>
                    <a:pt x="1429" y="1"/>
                  </a:lnTo>
                  <a:lnTo>
                    <a:pt x="1429" y="763"/>
                  </a:lnTo>
                  <a:lnTo>
                    <a:pt x="548" y="763"/>
                  </a:lnTo>
                  <a:lnTo>
                    <a:pt x="54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532;p61">
              <a:extLst>
                <a:ext uri="{FF2B5EF4-FFF2-40B4-BE49-F238E27FC236}">
                  <a16:creationId xmlns:a16="http://schemas.microsoft.com/office/drawing/2014/main" id="{8E75F80C-50AF-5E4D-6F2F-9431BDDC7DFA}"/>
                </a:ext>
              </a:extLst>
            </p:cNvPr>
            <p:cNvSpPr/>
            <p:nvPr/>
          </p:nvSpPr>
          <p:spPr>
            <a:xfrm>
              <a:off x="3540491" y="2775499"/>
              <a:ext cx="18585" cy="18585"/>
            </a:xfrm>
            <a:custGeom>
              <a:avLst/>
              <a:gdLst/>
              <a:ahLst/>
              <a:cxnLst/>
              <a:rect l="l" t="t" r="r" b="b"/>
              <a:pathLst>
                <a:path w="549" h="549" extrusionOk="0">
                  <a:moveTo>
                    <a:pt x="1" y="1"/>
                  </a:moveTo>
                  <a:lnTo>
                    <a:pt x="1" y="549"/>
                  </a:lnTo>
                  <a:lnTo>
                    <a:pt x="549" y="549"/>
                  </a:lnTo>
                  <a:lnTo>
                    <a:pt x="54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471;p59">
            <a:extLst>
              <a:ext uri="{FF2B5EF4-FFF2-40B4-BE49-F238E27FC236}">
                <a16:creationId xmlns:a16="http://schemas.microsoft.com/office/drawing/2014/main" id="{EAFE58DA-F0F3-4843-5FEC-A2510A88D4D8}"/>
              </a:ext>
            </a:extLst>
          </p:cNvPr>
          <p:cNvSpPr txBox="1">
            <a:spLocks/>
          </p:cNvSpPr>
          <p:nvPr/>
        </p:nvSpPr>
        <p:spPr>
          <a:xfrm>
            <a:off x="7758848" y="170363"/>
            <a:ext cx="916802" cy="197472"/>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r"/>
            <a:r>
              <a:rPr lang="en-GB" sz="800" dirty="0"/>
              <a:t>THE RITZ-CARLTON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10"/>
        <p:cNvGrpSpPr/>
        <p:nvPr/>
      </p:nvGrpSpPr>
      <p:grpSpPr>
        <a:xfrm>
          <a:off x="0" y="0"/>
          <a:ext cx="0" cy="0"/>
          <a:chOff x="0" y="0"/>
          <a:chExt cx="0" cy="0"/>
        </a:xfrm>
      </p:grpSpPr>
      <p:sp>
        <p:nvSpPr>
          <p:cNvPr id="511" name="Google Shape;511;p61"/>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dirty="0"/>
              <a:t>GOLD STANDARD</a:t>
            </a:r>
            <a:endParaRPr dirty="0"/>
          </a:p>
        </p:txBody>
      </p:sp>
      <p:cxnSp>
        <p:nvCxnSpPr>
          <p:cNvPr id="519" name="Google Shape;519;p61"/>
          <p:cNvCxnSpPr>
            <a:cxnSpLocks/>
          </p:cNvCxnSpPr>
          <p:nvPr/>
        </p:nvCxnSpPr>
        <p:spPr>
          <a:xfrm rot="10800000">
            <a:off x="713275" y="269100"/>
            <a:ext cx="6986100" cy="0"/>
          </a:xfrm>
          <a:prstGeom prst="straightConnector1">
            <a:avLst/>
          </a:prstGeom>
          <a:noFill/>
          <a:ln w="9525" cap="flat" cmpd="sng">
            <a:solidFill>
              <a:schemeClr val="dk1"/>
            </a:solidFill>
            <a:prstDash val="solid"/>
            <a:round/>
            <a:headEnd type="none" w="med" len="med"/>
            <a:tailEnd type="none" w="med" len="med"/>
          </a:ln>
        </p:spPr>
      </p:cxnSp>
      <p:sp>
        <p:nvSpPr>
          <p:cNvPr id="520" name="Google Shape;520;p61"/>
          <p:cNvSpPr txBox="1">
            <a:spLocks noGrp="1"/>
          </p:cNvSpPr>
          <p:nvPr>
            <p:ph type="ctrTitle" idx="4294967295"/>
          </p:nvPr>
        </p:nvSpPr>
        <p:spPr>
          <a:xfrm>
            <a:off x="713225" y="4803300"/>
            <a:ext cx="731400" cy="1419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800" dirty="0"/>
              <a:t>SINCE 1983</a:t>
            </a:r>
            <a:endParaRPr sz="800" dirty="0"/>
          </a:p>
        </p:txBody>
      </p:sp>
      <p:cxnSp>
        <p:nvCxnSpPr>
          <p:cNvPr id="521" name="Google Shape;521;p61"/>
          <p:cNvCxnSpPr>
            <a:stCxn id="520" idx="3"/>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grpSp>
        <p:nvGrpSpPr>
          <p:cNvPr id="529" name="Google Shape;529;p61"/>
          <p:cNvGrpSpPr/>
          <p:nvPr/>
        </p:nvGrpSpPr>
        <p:grpSpPr>
          <a:xfrm>
            <a:off x="4347201" y="1717756"/>
            <a:ext cx="449592" cy="457194"/>
            <a:chOff x="3373632" y="2711822"/>
            <a:chExt cx="316859" cy="316047"/>
          </a:xfrm>
        </p:grpSpPr>
        <p:sp>
          <p:nvSpPr>
            <p:cNvPr id="530" name="Google Shape;530;p61"/>
            <p:cNvSpPr/>
            <p:nvPr/>
          </p:nvSpPr>
          <p:spPr>
            <a:xfrm>
              <a:off x="3373632" y="2711822"/>
              <a:ext cx="316859" cy="316047"/>
            </a:xfrm>
            <a:custGeom>
              <a:avLst/>
              <a:gdLst/>
              <a:ahLst/>
              <a:cxnLst/>
              <a:rect l="l" t="t" r="r" b="b"/>
              <a:pathLst>
                <a:path w="9360" h="9336" extrusionOk="0">
                  <a:moveTo>
                    <a:pt x="4882" y="548"/>
                  </a:moveTo>
                  <a:lnTo>
                    <a:pt x="6025" y="1572"/>
                  </a:lnTo>
                  <a:lnTo>
                    <a:pt x="6025" y="2715"/>
                  </a:lnTo>
                  <a:lnTo>
                    <a:pt x="4882" y="3763"/>
                  </a:lnTo>
                  <a:lnTo>
                    <a:pt x="548" y="3763"/>
                  </a:lnTo>
                  <a:lnTo>
                    <a:pt x="548" y="548"/>
                  </a:lnTo>
                  <a:close/>
                  <a:moveTo>
                    <a:pt x="7430" y="7145"/>
                  </a:moveTo>
                  <a:cubicBezTo>
                    <a:pt x="7597" y="7145"/>
                    <a:pt x="7716" y="7264"/>
                    <a:pt x="7716" y="7431"/>
                  </a:cubicBezTo>
                  <a:cubicBezTo>
                    <a:pt x="7716" y="7573"/>
                    <a:pt x="7597" y="7693"/>
                    <a:pt x="7430" y="7693"/>
                  </a:cubicBezTo>
                  <a:cubicBezTo>
                    <a:pt x="7287" y="7693"/>
                    <a:pt x="7168" y="7573"/>
                    <a:pt x="7168" y="7431"/>
                  </a:cubicBezTo>
                  <a:cubicBezTo>
                    <a:pt x="7168" y="7264"/>
                    <a:pt x="7287" y="7145"/>
                    <a:pt x="7430" y="7145"/>
                  </a:cubicBezTo>
                  <a:close/>
                  <a:moveTo>
                    <a:pt x="7716" y="6073"/>
                  </a:moveTo>
                  <a:cubicBezTo>
                    <a:pt x="8335" y="6216"/>
                    <a:pt x="8812" y="6764"/>
                    <a:pt x="8812" y="7431"/>
                  </a:cubicBezTo>
                  <a:cubicBezTo>
                    <a:pt x="8812" y="8169"/>
                    <a:pt x="8192" y="8788"/>
                    <a:pt x="7430" y="8788"/>
                  </a:cubicBezTo>
                  <a:cubicBezTo>
                    <a:pt x="6883" y="8788"/>
                    <a:pt x="6359" y="8431"/>
                    <a:pt x="6168" y="7907"/>
                  </a:cubicBezTo>
                  <a:lnTo>
                    <a:pt x="6097" y="7740"/>
                  </a:lnTo>
                  <a:lnTo>
                    <a:pt x="548" y="7740"/>
                  </a:lnTo>
                  <a:lnTo>
                    <a:pt x="548" y="6097"/>
                  </a:lnTo>
                  <a:lnTo>
                    <a:pt x="1096" y="6097"/>
                  </a:lnTo>
                  <a:lnTo>
                    <a:pt x="1096" y="7192"/>
                  </a:lnTo>
                  <a:lnTo>
                    <a:pt x="1643" y="7192"/>
                  </a:lnTo>
                  <a:lnTo>
                    <a:pt x="1643" y="6097"/>
                  </a:lnTo>
                  <a:lnTo>
                    <a:pt x="2191" y="6097"/>
                  </a:lnTo>
                  <a:lnTo>
                    <a:pt x="2191" y="7192"/>
                  </a:lnTo>
                  <a:lnTo>
                    <a:pt x="6073" y="7192"/>
                  </a:lnTo>
                  <a:lnTo>
                    <a:pt x="6144" y="7002"/>
                  </a:lnTo>
                  <a:cubicBezTo>
                    <a:pt x="6287" y="6526"/>
                    <a:pt x="6692" y="6168"/>
                    <a:pt x="7168" y="6073"/>
                  </a:cubicBezTo>
                  <a:lnTo>
                    <a:pt x="7168" y="6645"/>
                  </a:lnTo>
                  <a:cubicBezTo>
                    <a:pt x="6835" y="6764"/>
                    <a:pt x="6621" y="7073"/>
                    <a:pt x="6621" y="7431"/>
                  </a:cubicBezTo>
                  <a:cubicBezTo>
                    <a:pt x="6621" y="7883"/>
                    <a:pt x="6978" y="8240"/>
                    <a:pt x="7430" y="8240"/>
                  </a:cubicBezTo>
                  <a:cubicBezTo>
                    <a:pt x="7883" y="8240"/>
                    <a:pt x="8264" y="7883"/>
                    <a:pt x="8264" y="7431"/>
                  </a:cubicBezTo>
                  <a:cubicBezTo>
                    <a:pt x="8264" y="7073"/>
                    <a:pt x="8026" y="6764"/>
                    <a:pt x="7716" y="6645"/>
                  </a:cubicBezTo>
                  <a:lnTo>
                    <a:pt x="7716" y="6073"/>
                  </a:lnTo>
                  <a:close/>
                  <a:moveTo>
                    <a:pt x="0" y="1"/>
                  </a:moveTo>
                  <a:lnTo>
                    <a:pt x="0" y="4311"/>
                  </a:lnTo>
                  <a:lnTo>
                    <a:pt x="5073" y="4311"/>
                  </a:lnTo>
                  <a:lnTo>
                    <a:pt x="6573" y="2953"/>
                  </a:lnTo>
                  <a:lnTo>
                    <a:pt x="6573" y="2430"/>
                  </a:lnTo>
                  <a:lnTo>
                    <a:pt x="6883" y="2430"/>
                  </a:lnTo>
                  <a:cubicBezTo>
                    <a:pt x="7049" y="2430"/>
                    <a:pt x="7168" y="2549"/>
                    <a:pt x="7168" y="2692"/>
                  </a:cubicBezTo>
                  <a:lnTo>
                    <a:pt x="7168" y="5525"/>
                  </a:lnTo>
                  <a:cubicBezTo>
                    <a:pt x="6525" y="5621"/>
                    <a:pt x="5954" y="6026"/>
                    <a:pt x="5692" y="6621"/>
                  </a:cubicBezTo>
                  <a:lnTo>
                    <a:pt x="2739" y="6621"/>
                  </a:lnTo>
                  <a:lnTo>
                    <a:pt x="2739" y="5525"/>
                  </a:lnTo>
                  <a:lnTo>
                    <a:pt x="0" y="5525"/>
                  </a:lnTo>
                  <a:lnTo>
                    <a:pt x="0" y="8264"/>
                  </a:lnTo>
                  <a:lnTo>
                    <a:pt x="5716" y="8264"/>
                  </a:lnTo>
                  <a:cubicBezTo>
                    <a:pt x="5859" y="8550"/>
                    <a:pt x="6073" y="8812"/>
                    <a:pt x="6335" y="8979"/>
                  </a:cubicBezTo>
                  <a:cubicBezTo>
                    <a:pt x="6668" y="9217"/>
                    <a:pt x="7049" y="9336"/>
                    <a:pt x="7430" y="9336"/>
                  </a:cubicBezTo>
                  <a:cubicBezTo>
                    <a:pt x="8502" y="9336"/>
                    <a:pt x="9359" y="8478"/>
                    <a:pt x="9359" y="7407"/>
                  </a:cubicBezTo>
                  <a:cubicBezTo>
                    <a:pt x="9359" y="6454"/>
                    <a:pt x="8645" y="5645"/>
                    <a:pt x="7716" y="5525"/>
                  </a:cubicBezTo>
                  <a:lnTo>
                    <a:pt x="7716" y="2692"/>
                  </a:lnTo>
                  <a:cubicBezTo>
                    <a:pt x="7716" y="2239"/>
                    <a:pt x="7335" y="1882"/>
                    <a:pt x="6883" y="1882"/>
                  </a:cubicBezTo>
                  <a:lnTo>
                    <a:pt x="6573" y="1882"/>
                  </a:lnTo>
                  <a:lnTo>
                    <a:pt x="6573" y="1334"/>
                  </a:lnTo>
                  <a:lnTo>
                    <a:pt x="507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61"/>
            <p:cNvSpPr/>
            <p:nvPr/>
          </p:nvSpPr>
          <p:spPr>
            <a:xfrm>
              <a:off x="3429252" y="2749703"/>
              <a:ext cx="66960" cy="70176"/>
            </a:xfrm>
            <a:custGeom>
              <a:avLst/>
              <a:gdLst/>
              <a:ahLst/>
              <a:cxnLst/>
              <a:rect l="l" t="t" r="r" b="b"/>
              <a:pathLst>
                <a:path w="1978" h="2073" extrusionOk="0">
                  <a:moveTo>
                    <a:pt x="0" y="1"/>
                  </a:moveTo>
                  <a:lnTo>
                    <a:pt x="0" y="2073"/>
                  </a:lnTo>
                  <a:lnTo>
                    <a:pt x="548" y="2073"/>
                  </a:lnTo>
                  <a:lnTo>
                    <a:pt x="548" y="1311"/>
                  </a:lnTo>
                  <a:lnTo>
                    <a:pt x="1429" y="1311"/>
                  </a:lnTo>
                  <a:lnTo>
                    <a:pt x="1429" y="2073"/>
                  </a:lnTo>
                  <a:lnTo>
                    <a:pt x="1977" y="2073"/>
                  </a:lnTo>
                  <a:lnTo>
                    <a:pt x="1977" y="1"/>
                  </a:lnTo>
                  <a:lnTo>
                    <a:pt x="1429" y="1"/>
                  </a:lnTo>
                  <a:lnTo>
                    <a:pt x="1429" y="763"/>
                  </a:lnTo>
                  <a:lnTo>
                    <a:pt x="548" y="763"/>
                  </a:lnTo>
                  <a:lnTo>
                    <a:pt x="54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61"/>
            <p:cNvSpPr/>
            <p:nvPr/>
          </p:nvSpPr>
          <p:spPr>
            <a:xfrm>
              <a:off x="3540491" y="2775499"/>
              <a:ext cx="18585" cy="18585"/>
            </a:xfrm>
            <a:custGeom>
              <a:avLst/>
              <a:gdLst/>
              <a:ahLst/>
              <a:cxnLst/>
              <a:rect l="l" t="t" r="r" b="b"/>
              <a:pathLst>
                <a:path w="549" h="549" extrusionOk="0">
                  <a:moveTo>
                    <a:pt x="1" y="1"/>
                  </a:moveTo>
                  <a:lnTo>
                    <a:pt x="1" y="549"/>
                  </a:lnTo>
                  <a:lnTo>
                    <a:pt x="549" y="549"/>
                  </a:lnTo>
                  <a:lnTo>
                    <a:pt x="54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3" name="Google Shape;533;p61"/>
          <p:cNvSpPr/>
          <p:nvPr/>
        </p:nvSpPr>
        <p:spPr>
          <a:xfrm>
            <a:off x="7093393" y="1717751"/>
            <a:ext cx="449575" cy="457207"/>
          </a:xfrm>
          <a:custGeom>
            <a:avLst/>
            <a:gdLst/>
            <a:ahLst/>
            <a:cxnLst/>
            <a:rect l="l" t="t" r="r" b="b"/>
            <a:pathLst>
              <a:path w="9336" h="9336" extrusionOk="0">
                <a:moveTo>
                  <a:pt x="3572" y="2191"/>
                </a:moveTo>
                <a:cubicBezTo>
                  <a:pt x="3739" y="2191"/>
                  <a:pt x="3858" y="2310"/>
                  <a:pt x="3858" y="2453"/>
                </a:cubicBezTo>
                <a:lnTo>
                  <a:pt x="3858" y="2739"/>
                </a:lnTo>
                <a:lnTo>
                  <a:pt x="2215" y="2739"/>
                </a:lnTo>
                <a:lnTo>
                  <a:pt x="2215" y="2453"/>
                </a:lnTo>
                <a:cubicBezTo>
                  <a:pt x="2215" y="2310"/>
                  <a:pt x="2334" y="2191"/>
                  <a:pt x="2477" y="2191"/>
                </a:cubicBezTo>
                <a:close/>
                <a:moveTo>
                  <a:pt x="6859" y="2191"/>
                </a:moveTo>
                <a:cubicBezTo>
                  <a:pt x="7025" y="2191"/>
                  <a:pt x="7144" y="2310"/>
                  <a:pt x="7144" y="2453"/>
                </a:cubicBezTo>
                <a:lnTo>
                  <a:pt x="7144" y="2739"/>
                </a:lnTo>
                <a:lnTo>
                  <a:pt x="5501" y="2739"/>
                </a:lnTo>
                <a:lnTo>
                  <a:pt x="5501" y="2453"/>
                </a:lnTo>
                <a:cubicBezTo>
                  <a:pt x="5501" y="2310"/>
                  <a:pt x="5620" y="2191"/>
                  <a:pt x="5763" y="2191"/>
                </a:cubicBezTo>
                <a:close/>
                <a:moveTo>
                  <a:pt x="8264" y="548"/>
                </a:moveTo>
                <a:lnTo>
                  <a:pt x="8264" y="3001"/>
                </a:lnTo>
                <a:cubicBezTo>
                  <a:pt x="8097" y="2882"/>
                  <a:pt x="7883" y="2787"/>
                  <a:pt x="7692" y="2763"/>
                </a:cubicBezTo>
                <a:lnTo>
                  <a:pt x="7692" y="2453"/>
                </a:lnTo>
                <a:cubicBezTo>
                  <a:pt x="7692" y="2001"/>
                  <a:pt x="7311" y="1644"/>
                  <a:pt x="6859" y="1644"/>
                </a:cubicBezTo>
                <a:lnTo>
                  <a:pt x="5763" y="1644"/>
                </a:lnTo>
                <a:cubicBezTo>
                  <a:pt x="5311" y="1644"/>
                  <a:pt x="4954" y="2001"/>
                  <a:pt x="4954" y="2453"/>
                </a:cubicBezTo>
                <a:lnTo>
                  <a:pt x="4954" y="2739"/>
                </a:lnTo>
                <a:lnTo>
                  <a:pt x="4406" y="2739"/>
                </a:lnTo>
                <a:lnTo>
                  <a:pt x="4406" y="2453"/>
                </a:lnTo>
                <a:cubicBezTo>
                  <a:pt x="4406" y="2001"/>
                  <a:pt x="4025" y="1644"/>
                  <a:pt x="3572" y="1644"/>
                </a:cubicBezTo>
                <a:lnTo>
                  <a:pt x="2477" y="1644"/>
                </a:lnTo>
                <a:cubicBezTo>
                  <a:pt x="2024" y="1644"/>
                  <a:pt x="1667" y="2001"/>
                  <a:pt x="1667" y="2453"/>
                </a:cubicBezTo>
                <a:lnTo>
                  <a:pt x="1667" y="2763"/>
                </a:lnTo>
                <a:cubicBezTo>
                  <a:pt x="1453" y="2787"/>
                  <a:pt x="1262" y="2882"/>
                  <a:pt x="1096" y="3001"/>
                </a:cubicBezTo>
                <a:lnTo>
                  <a:pt x="1096" y="548"/>
                </a:lnTo>
                <a:close/>
                <a:moveTo>
                  <a:pt x="7430" y="3287"/>
                </a:moveTo>
                <a:cubicBezTo>
                  <a:pt x="7883" y="3287"/>
                  <a:pt x="8264" y="3644"/>
                  <a:pt x="8264" y="4096"/>
                </a:cubicBezTo>
                <a:lnTo>
                  <a:pt x="8264" y="4382"/>
                </a:lnTo>
                <a:lnTo>
                  <a:pt x="1096" y="4382"/>
                </a:lnTo>
                <a:lnTo>
                  <a:pt x="1096" y="4096"/>
                </a:lnTo>
                <a:cubicBezTo>
                  <a:pt x="1096" y="3644"/>
                  <a:pt x="1477" y="3287"/>
                  <a:pt x="1929" y="3287"/>
                </a:cubicBezTo>
                <a:close/>
                <a:moveTo>
                  <a:pt x="8811" y="4930"/>
                </a:moveTo>
                <a:lnTo>
                  <a:pt x="8811" y="6025"/>
                </a:lnTo>
                <a:lnTo>
                  <a:pt x="548" y="6025"/>
                </a:lnTo>
                <a:lnTo>
                  <a:pt x="548" y="4930"/>
                </a:lnTo>
                <a:close/>
                <a:moveTo>
                  <a:pt x="8811" y="6549"/>
                </a:moveTo>
                <a:lnTo>
                  <a:pt x="8811" y="7478"/>
                </a:lnTo>
                <a:cubicBezTo>
                  <a:pt x="8811" y="7645"/>
                  <a:pt x="8740" y="7811"/>
                  <a:pt x="8621" y="7931"/>
                </a:cubicBezTo>
                <a:cubicBezTo>
                  <a:pt x="8502" y="8026"/>
                  <a:pt x="8359" y="8097"/>
                  <a:pt x="8192" y="8097"/>
                </a:cubicBezTo>
                <a:cubicBezTo>
                  <a:pt x="8026" y="8097"/>
                  <a:pt x="7883" y="8026"/>
                  <a:pt x="7764" y="7907"/>
                </a:cubicBezTo>
                <a:cubicBezTo>
                  <a:pt x="7645" y="7811"/>
                  <a:pt x="7597" y="7645"/>
                  <a:pt x="7597" y="7478"/>
                </a:cubicBezTo>
                <a:lnTo>
                  <a:pt x="7049" y="7478"/>
                </a:lnTo>
                <a:cubicBezTo>
                  <a:pt x="7049" y="7811"/>
                  <a:pt x="6763" y="8097"/>
                  <a:pt x="6430" y="8097"/>
                </a:cubicBezTo>
                <a:cubicBezTo>
                  <a:pt x="6263" y="8097"/>
                  <a:pt x="6120" y="8026"/>
                  <a:pt x="6001" y="7907"/>
                </a:cubicBezTo>
                <a:cubicBezTo>
                  <a:pt x="5882" y="7811"/>
                  <a:pt x="5835" y="7645"/>
                  <a:pt x="5835" y="7478"/>
                </a:cubicBezTo>
                <a:lnTo>
                  <a:pt x="5287" y="7478"/>
                </a:lnTo>
                <a:cubicBezTo>
                  <a:pt x="5287" y="7811"/>
                  <a:pt x="5001" y="8097"/>
                  <a:pt x="4668" y="8097"/>
                </a:cubicBezTo>
                <a:cubicBezTo>
                  <a:pt x="4501" y="8097"/>
                  <a:pt x="4358" y="8026"/>
                  <a:pt x="4239" y="7907"/>
                </a:cubicBezTo>
                <a:cubicBezTo>
                  <a:pt x="4120" y="7811"/>
                  <a:pt x="4072" y="7645"/>
                  <a:pt x="4072" y="7478"/>
                </a:cubicBezTo>
                <a:lnTo>
                  <a:pt x="3525" y="7478"/>
                </a:lnTo>
                <a:cubicBezTo>
                  <a:pt x="3525" y="7811"/>
                  <a:pt x="3239" y="8097"/>
                  <a:pt x="2905" y="8097"/>
                </a:cubicBezTo>
                <a:cubicBezTo>
                  <a:pt x="2739" y="8097"/>
                  <a:pt x="2596" y="8026"/>
                  <a:pt x="2477" y="7907"/>
                </a:cubicBezTo>
                <a:cubicBezTo>
                  <a:pt x="2358" y="7811"/>
                  <a:pt x="2310" y="7645"/>
                  <a:pt x="2310" y="7478"/>
                </a:cubicBezTo>
                <a:lnTo>
                  <a:pt x="1762" y="7478"/>
                </a:lnTo>
                <a:cubicBezTo>
                  <a:pt x="1762" y="7811"/>
                  <a:pt x="1477" y="8097"/>
                  <a:pt x="1143" y="8097"/>
                </a:cubicBezTo>
                <a:cubicBezTo>
                  <a:pt x="977" y="8097"/>
                  <a:pt x="834" y="8026"/>
                  <a:pt x="715" y="7907"/>
                </a:cubicBezTo>
                <a:cubicBezTo>
                  <a:pt x="595" y="7811"/>
                  <a:pt x="548" y="7645"/>
                  <a:pt x="548" y="7478"/>
                </a:cubicBezTo>
                <a:lnTo>
                  <a:pt x="548" y="6549"/>
                </a:lnTo>
                <a:close/>
                <a:moveTo>
                  <a:pt x="548" y="0"/>
                </a:moveTo>
                <a:lnTo>
                  <a:pt x="548" y="4382"/>
                </a:lnTo>
                <a:lnTo>
                  <a:pt x="0" y="4382"/>
                </a:lnTo>
                <a:lnTo>
                  <a:pt x="0" y="7478"/>
                </a:lnTo>
                <a:cubicBezTo>
                  <a:pt x="0" y="7788"/>
                  <a:pt x="119" y="8097"/>
                  <a:pt x="334" y="8312"/>
                </a:cubicBezTo>
                <a:cubicBezTo>
                  <a:pt x="500" y="8454"/>
                  <a:pt x="667" y="8550"/>
                  <a:pt x="881" y="8621"/>
                </a:cubicBezTo>
                <a:lnTo>
                  <a:pt x="881" y="9336"/>
                </a:lnTo>
                <a:lnTo>
                  <a:pt x="1429" y="9336"/>
                </a:lnTo>
                <a:lnTo>
                  <a:pt x="1429" y="8621"/>
                </a:lnTo>
                <a:cubicBezTo>
                  <a:pt x="1667" y="8550"/>
                  <a:pt x="1881" y="8407"/>
                  <a:pt x="2024" y="8240"/>
                </a:cubicBezTo>
                <a:cubicBezTo>
                  <a:pt x="2048" y="8264"/>
                  <a:pt x="2072" y="8288"/>
                  <a:pt x="2096" y="8312"/>
                </a:cubicBezTo>
                <a:cubicBezTo>
                  <a:pt x="2310" y="8526"/>
                  <a:pt x="2596" y="8645"/>
                  <a:pt x="2905" y="8645"/>
                </a:cubicBezTo>
                <a:cubicBezTo>
                  <a:pt x="3263" y="8645"/>
                  <a:pt x="3572" y="8478"/>
                  <a:pt x="3787" y="8240"/>
                </a:cubicBezTo>
                <a:cubicBezTo>
                  <a:pt x="3810" y="8264"/>
                  <a:pt x="3834" y="8288"/>
                  <a:pt x="3858" y="8312"/>
                </a:cubicBezTo>
                <a:cubicBezTo>
                  <a:pt x="4072" y="8526"/>
                  <a:pt x="4358" y="8645"/>
                  <a:pt x="4668" y="8645"/>
                </a:cubicBezTo>
                <a:cubicBezTo>
                  <a:pt x="5025" y="8645"/>
                  <a:pt x="5335" y="8478"/>
                  <a:pt x="5549" y="8240"/>
                </a:cubicBezTo>
                <a:cubicBezTo>
                  <a:pt x="5573" y="8264"/>
                  <a:pt x="5597" y="8288"/>
                  <a:pt x="5620" y="8312"/>
                </a:cubicBezTo>
                <a:cubicBezTo>
                  <a:pt x="5835" y="8526"/>
                  <a:pt x="6120" y="8645"/>
                  <a:pt x="6430" y="8645"/>
                </a:cubicBezTo>
                <a:cubicBezTo>
                  <a:pt x="6787" y="8645"/>
                  <a:pt x="7097" y="8478"/>
                  <a:pt x="7311" y="8240"/>
                </a:cubicBezTo>
                <a:cubicBezTo>
                  <a:pt x="7335" y="8264"/>
                  <a:pt x="7359" y="8288"/>
                  <a:pt x="7383" y="8312"/>
                </a:cubicBezTo>
                <a:cubicBezTo>
                  <a:pt x="7525" y="8454"/>
                  <a:pt x="7716" y="8550"/>
                  <a:pt x="7907" y="8597"/>
                </a:cubicBezTo>
                <a:lnTo>
                  <a:pt x="7907" y="9336"/>
                </a:lnTo>
                <a:lnTo>
                  <a:pt x="8454" y="9336"/>
                </a:lnTo>
                <a:lnTo>
                  <a:pt x="8454" y="8597"/>
                </a:lnTo>
                <a:cubicBezTo>
                  <a:pt x="8669" y="8550"/>
                  <a:pt x="8835" y="8454"/>
                  <a:pt x="9002" y="8312"/>
                </a:cubicBezTo>
                <a:cubicBezTo>
                  <a:pt x="9216" y="8073"/>
                  <a:pt x="9335" y="7788"/>
                  <a:pt x="9335" y="7478"/>
                </a:cubicBezTo>
                <a:lnTo>
                  <a:pt x="9335" y="4382"/>
                </a:lnTo>
                <a:lnTo>
                  <a:pt x="8811" y="4382"/>
                </a:lnTo>
                <a:lnTo>
                  <a:pt x="88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61">
            <a:hlinkClick r:id="rId3"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61">
            <a:hlinkClick r:id="rId3"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61">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61">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5" name="Picture 14" descr="A picture containing timeline&#10;&#10;Description automatically generated">
            <a:extLst>
              <a:ext uri="{FF2B5EF4-FFF2-40B4-BE49-F238E27FC236}">
                <a16:creationId xmlns:a16="http://schemas.microsoft.com/office/drawing/2014/main" id="{BBF53DB2-F87C-F8FC-BDB4-2192D447C63A}"/>
              </a:ext>
            </a:extLst>
          </p:cNvPr>
          <p:cNvPicPr>
            <a:picLocks noChangeAspect="1"/>
          </p:cNvPicPr>
          <p:nvPr/>
        </p:nvPicPr>
        <p:blipFill>
          <a:blip r:embed="rId4"/>
          <a:stretch>
            <a:fillRect/>
          </a:stretch>
        </p:blipFill>
        <p:spPr>
          <a:xfrm>
            <a:off x="593811" y="1207583"/>
            <a:ext cx="7854637" cy="3252687"/>
          </a:xfrm>
          <a:prstGeom prst="rect">
            <a:avLst/>
          </a:prstGeom>
        </p:spPr>
      </p:pic>
      <p:sp>
        <p:nvSpPr>
          <p:cNvPr id="16" name="Google Shape;471;p59">
            <a:extLst>
              <a:ext uri="{FF2B5EF4-FFF2-40B4-BE49-F238E27FC236}">
                <a16:creationId xmlns:a16="http://schemas.microsoft.com/office/drawing/2014/main" id="{3CBF010A-0D4E-3392-DFDE-55C8A1F3167F}"/>
              </a:ext>
            </a:extLst>
          </p:cNvPr>
          <p:cNvSpPr txBox="1">
            <a:spLocks/>
          </p:cNvSpPr>
          <p:nvPr/>
        </p:nvSpPr>
        <p:spPr>
          <a:xfrm>
            <a:off x="7699375" y="170363"/>
            <a:ext cx="916802" cy="197472"/>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r"/>
            <a:r>
              <a:rPr lang="en-GB" sz="800" dirty="0"/>
              <a:t>THE RITZ-CARLTON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686"/>
        <p:cNvGrpSpPr/>
        <p:nvPr/>
      </p:nvGrpSpPr>
      <p:grpSpPr>
        <a:xfrm>
          <a:off x="0" y="0"/>
          <a:ext cx="0" cy="0"/>
          <a:chOff x="0" y="0"/>
          <a:chExt cx="0" cy="0"/>
        </a:xfrm>
      </p:grpSpPr>
      <p:pic>
        <p:nvPicPr>
          <p:cNvPr id="687" name="Google Shape;687;p66"/>
          <p:cNvPicPr preferRelativeResize="0"/>
          <p:nvPr/>
        </p:nvPicPr>
        <p:blipFill rotWithShape="1">
          <a:blip r:embed="rId3"/>
          <a:srcRect l="7392" r="35398"/>
          <a:stretch/>
        </p:blipFill>
        <p:spPr>
          <a:xfrm>
            <a:off x="6036160" y="-8712"/>
            <a:ext cx="3107840" cy="5143500"/>
          </a:xfrm>
          <a:prstGeom prst="rect">
            <a:avLst/>
          </a:prstGeom>
          <a:noFill/>
          <a:ln>
            <a:noFill/>
          </a:ln>
        </p:spPr>
      </p:pic>
      <p:sp>
        <p:nvSpPr>
          <p:cNvPr id="688" name="Google Shape;688;p66"/>
          <p:cNvSpPr/>
          <p:nvPr/>
        </p:nvSpPr>
        <p:spPr>
          <a:xfrm>
            <a:off x="6036159" y="54290"/>
            <a:ext cx="3107841" cy="5143500"/>
          </a:xfrm>
          <a:prstGeom prst="rect">
            <a:avLst/>
          </a:prstGeom>
          <a:solidFill>
            <a:schemeClr val="dk1">
              <a:alpha val="2678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89" name="Google Shape;689;p66"/>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sp>
        <p:nvSpPr>
          <p:cNvPr id="695" name="Google Shape;695;p66"/>
          <p:cNvSpPr txBox="1">
            <a:spLocks noGrp="1"/>
          </p:cNvSpPr>
          <p:nvPr>
            <p:ph type="subTitle" idx="6"/>
          </p:nvPr>
        </p:nvSpPr>
        <p:spPr>
          <a:xfrm>
            <a:off x="229842" y="1002434"/>
            <a:ext cx="5576359" cy="3435297"/>
          </a:xfrm>
          <a:prstGeom prst="rect">
            <a:avLst/>
          </a:prstGeom>
        </p:spPr>
        <p:txBody>
          <a:bodyPr spcFirstLastPara="1" wrap="square" lIns="0" tIns="0" rIns="0" bIns="0" anchor="ctr" anchorCtr="0">
            <a:noAutofit/>
          </a:bodyPr>
          <a:lstStyle/>
          <a:p>
            <a:pPr marL="285750" lvl="0" indent="-285750" algn="l" rtl="0">
              <a:spcBef>
                <a:spcPts val="0"/>
              </a:spcBef>
              <a:spcAft>
                <a:spcPts val="0"/>
              </a:spcAft>
              <a:buFont typeface="Wingdings" panose="05000000000000000000" pitchFamily="2" charset="2"/>
              <a:buChar char="ü"/>
            </a:pPr>
            <a:r>
              <a:rPr lang="en-GB" dirty="0"/>
              <a:t>Personnel should be carefully chosen, trained, and empowered.</a:t>
            </a:r>
          </a:p>
          <a:p>
            <a:pPr marL="0" lvl="0" indent="0" algn="l" rtl="0">
              <a:spcBef>
                <a:spcPts val="0"/>
              </a:spcBef>
              <a:spcAft>
                <a:spcPts val="0"/>
              </a:spcAft>
            </a:pPr>
            <a:endParaRPr lang="en-GB" dirty="0"/>
          </a:p>
          <a:p>
            <a:pPr marL="285750" lvl="0" indent="-285750" algn="l" rtl="0">
              <a:spcBef>
                <a:spcPts val="0"/>
              </a:spcBef>
              <a:spcAft>
                <a:spcPts val="0"/>
              </a:spcAft>
              <a:buFont typeface="Wingdings" panose="05000000000000000000" pitchFamily="2" charset="2"/>
              <a:buChar char="ü"/>
            </a:pPr>
            <a:r>
              <a:rPr lang="en-GB" dirty="0"/>
              <a:t>The company hires only employees who share its values</a:t>
            </a:r>
          </a:p>
          <a:p>
            <a:pPr marL="0" lvl="0" indent="0" algn="l" rtl="0">
              <a:spcBef>
                <a:spcPts val="0"/>
              </a:spcBef>
              <a:spcAft>
                <a:spcPts val="0"/>
              </a:spcAft>
            </a:pPr>
            <a:endParaRPr lang="en-GB" dirty="0"/>
          </a:p>
          <a:p>
            <a:pPr marL="285750" lvl="0" indent="-285750" algn="l" rtl="0">
              <a:spcBef>
                <a:spcPts val="0"/>
              </a:spcBef>
              <a:spcAft>
                <a:spcPts val="0"/>
              </a:spcAft>
              <a:buFont typeface="Wingdings" panose="05000000000000000000" pitchFamily="2" charset="2"/>
              <a:buChar char="ü"/>
            </a:pPr>
            <a:r>
              <a:rPr lang="en-GB" dirty="0"/>
              <a:t>Greater consumer loyalty, decreased employee turnover, and a reduction in the number of midlevel supervisors.</a:t>
            </a:r>
          </a:p>
          <a:p>
            <a:pPr marL="0" lvl="0" indent="0" algn="l" rtl="0">
              <a:spcBef>
                <a:spcPts val="0"/>
              </a:spcBef>
              <a:spcAft>
                <a:spcPts val="0"/>
              </a:spcAft>
            </a:pPr>
            <a:endParaRPr lang="en-GB" dirty="0"/>
          </a:p>
          <a:p>
            <a:pPr marL="285750" lvl="0" indent="-285750" algn="l" rtl="0">
              <a:spcBef>
                <a:spcPts val="0"/>
              </a:spcBef>
              <a:spcAft>
                <a:spcPts val="0"/>
              </a:spcAft>
              <a:buFont typeface="Wingdings" panose="05000000000000000000" pitchFamily="2" charset="2"/>
              <a:buChar char="ü"/>
            </a:pPr>
            <a:r>
              <a:rPr lang="en-GB" dirty="0"/>
              <a:t>Ensures exceptional customer service through hiring and training staff that are guided by a set of principles.</a:t>
            </a:r>
          </a:p>
          <a:p>
            <a:pPr marL="285750" lvl="0" indent="-285750" algn="l" rtl="0">
              <a:spcBef>
                <a:spcPts val="0"/>
              </a:spcBef>
              <a:spcAft>
                <a:spcPts val="0"/>
              </a:spcAft>
              <a:buFont typeface="Wingdings" panose="05000000000000000000" pitchFamily="2" charset="2"/>
              <a:buChar char="ü"/>
            </a:pPr>
            <a:endParaRPr lang="en-GB" dirty="0"/>
          </a:p>
          <a:p>
            <a:pPr marL="285750" lvl="0" indent="-285750" algn="l" rtl="0">
              <a:spcBef>
                <a:spcPts val="0"/>
              </a:spcBef>
              <a:spcAft>
                <a:spcPts val="0"/>
              </a:spcAft>
              <a:buFont typeface="Wingdings" panose="05000000000000000000" pitchFamily="2" charset="2"/>
              <a:buChar char="ü"/>
            </a:pPr>
            <a:r>
              <a:rPr lang="en-GB" dirty="0"/>
              <a:t>Ritz-Carlton is an example of a service orientation that is built on principles. </a:t>
            </a:r>
          </a:p>
          <a:p>
            <a:pPr marL="285750" lvl="0" indent="-285750" algn="l" rtl="0">
              <a:spcBef>
                <a:spcPts val="0"/>
              </a:spcBef>
              <a:spcAft>
                <a:spcPts val="0"/>
              </a:spcAft>
              <a:buFont typeface="Wingdings" panose="05000000000000000000" pitchFamily="2" charset="2"/>
              <a:buChar char="ü"/>
            </a:pPr>
            <a:endParaRPr lang="en-GB" dirty="0"/>
          </a:p>
          <a:p>
            <a:pPr marL="285750" lvl="0" indent="-285750" algn="l" rtl="0">
              <a:spcBef>
                <a:spcPts val="0"/>
              </a:spcBef>
              <a:spcAft>
                <a:spcPts val="0"/>
              </a:spcAft>
              <a:buFont typeface="Wingdings" panose="05000000000000000000" pitchFamily="2" charset="2"/>
              <a:buChar char="ü"/>
            </a:pPr>
            <a:r>
              <a:rPr lang="en-GB" dirty="0"/>
              <a:t>The Credo serves as the foundation for advanced strategies</a:t>
            </a:r>
          </a:p>
        </p:txBody>
      </p:sp>
      <p:sp>
        <p:nvSpPr>
          <p:cNvPr id="698" name="Google Shape;698;p66"/>
          <p:cNvSpPr txBox="1">
            <a:spLocks noGrp="1"/>
          </p:cNvSpPr>
          <p:nvPr>
            <p:ph type="title"/>
          </p:nvPr>
        </p:nvSpPr>
        <p:spPr>
          <a:xfrm>
            <a:off x="713223" y="284178"/>
            <a:ext cx="5591700" cy="457200"/>
          </a:xfrm>
          <a:prstGeom prst="rect">
            <a:avLst/>
          </a:prstGeom>
        </p:spPr>
        <p:txBody>
          <a:bodyPr spcFirstLastPara="1" wrap="square" lIns="0" tIns="0" rIns="0" bIns="0" anchor="t" anchorCtr="0">
            <a:noAutofit/>
          </a:bodyPr>
          <a:lstStyle/>
          <a:p>
            <a:pPr marL="342900" marR="431800" lvl="0" indent="-342900" algn="just">
              <a:lnSpc>
                <a:spcPct val="150000"/>
              </a:lnSpc>
              <a:spcBef>
                <a:spcPts val="995"/>
              </a:spcBef>
              <a:spcAft>
                <a:spcPts val="0"/>
              </a:spcAft>
              <a:buFont typeface="Symbol" panose="05050102010706020507" pitchFamily="18" charset="2"/>
              <a:buChar char=""/>
            </a:pPr>
            <a:r>
              <a:rPr lang="en-US" sz="1800" b="1" dirty="0">
                <a:effectLst/>
                <a:latin typeface="Arial" panose="020B0604020202020204" pitchFamily="34" charset="0"/>
                <a:ea typeface="Arial" panose="020B0604020202020204" pitchFamily="34" charset="0"/>
              </a:rPr>
              <a:t>Guest services</a:t>
            </a:r>
            <a:endParaRPr lang="en-GB" sz="1800" dirty="0">
              <a:effectLst/>
              <a:latin typeface="Arial" panose="020B0604020202020204" pitchFamily="34" charset="0"/>
              <a:ea typeface="Arial" panose="020B0604020202020204" pitchFamily="34" charset="0"/>
            </a:endParaRPr>
          </a:p>
        </p:txBody>
      </p:sp>
      <p:sp>
        <p:nvSpPr>
          <p:cNvPr id="699" name="Google Shape;699;p66"/>
          <p:cNvSpPr txBox="1">
            <a:spLocks noGrp="1"/>
          </p:cNvSpPr>
          <p:nvPr>
            <p:ph type="subTitle" idx="9"/>
          </p:nvPr>
        </p:nvSpPr>
        <p:spPr>
          <a:xfrm>
            <a:off x="713224" y="4801054"/>
            <a:ext cx="731400" cy="1464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SINCE 1983</a:t>
            </a:r>
            <a:endParaRPr dirty="0"/>
          </a:p>
        </p:txBody>
      </p:sp>
      <p:sp>
        <p:nvSpPr>
          <p:cNvPr id="700" name="Google Shape;700;p66">
            <a:hlinkClick r:id="rId4"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66">
            <a:hlinkClick r:id="rId4"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66">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66">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704" name="Google Shape;704;p66"/>
          <p:cNvCxnSpPr/>
          <p:nvPr/>
        </p:nvCxnSpPr>
        <p:spPr>
          <a:xfrm rot="10800000">
            <a:off x="401120" y="269249"/>
            <a:ext cx="7722000" cy="0"/>
          </a:xfrm>
          <a:prstGeom prst="straightConnector1">
            <a:avLst/>
          </a:prstGeom>
          <a:noFill/>
          <a:ln w="9525" cap="flat" cmpd="sng">
            <a:solidFill>
              <a:schemeClr val="dk1"/>
            </a:solidFill>
            <a:prstDash val="solid"/>
            <a:round/>
            <a:headEnd type="none" w="med" len="med"/>
            <a:tailEnd type="none" w="med" len="med"/>
          </a:ln>
        </p:spPr>
      </p:cxnSp>
      <p:cxnSp>
        <p:nvCxnSpPr>
          <p:cNvPr id="705" name="Google Shape;705;p66"/>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sp>
        <p:nvSpPr>
          <p:cNvPr id="16" name="Google Shape;471;p59">
            <a:extLst>
              <a:ext uri="{FF2B5EF4-FFF2-40B4-BE49-F238E27FC236}">
                <a16:creationId xmlns:a16="http://schemas.microsoft.com/office/drawing/2014/main" id="{331BA4DE-D53C-EB80-3ED2-2D4DE18D80E4}"/>
              </a:ext>
            </a:extLst>
          </p:cNvPr>
          <p:cNvSpPr txBox="1">
            <a:spLocks/>
          </p:cNvSpPr>
          <p:nvPr/>
        </p:nvSpPr>
        <p:spPr>
          <a:xfrm>
            <a:off x="8123120" y="190464"/>
            <a:ext cx="916802" cy="197472"/>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r"/>
            <a:r>
              <a:rPr lang="en-GB" sz="800" dirty="0"/>
              <a:t>THE RITZ-CARLTON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267"/>
        <p:cNvGrpSpPr/>
        <p:nvPr/>
      </p:nvGrpSpPr>
      <p:grpSpPr>
        <a:xfrm>
          <a:off x="0" y="0"/>
          <a:ext cx="0" cy="0"/>
          <a:chOff x="0" y="0"/>
          <a:chExt cx="0" cy="0"/>
        </a:xfrm>
      </p:grpSpPr>
      <p:pic>
        <p:nvPicPr>
          <p:cNvPr id="1268" name="Google Shape;1268;p85"/>
          <p:cNvPicPr preferRelativeResize="0"/>
          <p:nvPr/>
        </p:nvPicPr>
        <p:blipFill rotWithShape="1">
          <a:blip r:embed="rId3"/>
          <a:srcRect l="30445" t="43" r="30445" b="43"/>
          <a:stretch/>
        </p:blipFill>
        <p:spPr>
          <a:xfrm>
            <a:off x="0" y="0"/>
            <a:ext cx="3308750" cy="5143500"/>
          </a:xfrm>
          <a:prstGeom prst="rect">
            <a:avLst/>
          </a:prstGeom>
          <a:noFill/>
          <a:ln>
            <a:noFill/>
          </a:ln>
        </p:spPr>
      </p:pic>
      <p:sp>
        <p:nvSpPr>
          <p:cNvPr id="1269" name="Google Shape;1269;p85"/>
          <p:cNvSpPr/>
          <p:nvPr/>
        </p:nvSpPr>
        <p:spPr>
          <a:xfrm>
            <a:off x="-14255" y="0"/>
            <a:ext cx="3308700" cy="5143500"/>
          </a:xfrm>
          <a:prstGeom prst="rect">
            <a:avLst/>
          </a:prstGeom>
          <a:solidFill>
            <a:schemeClr val="dk1">
              <a:alpha val="2678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85">
            <a:hlinkClick r:id="rId4"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85">
            <a:hlinkClick r:id="rId4"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85">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85">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285" name="Google Shape;1285;p85"/>
          <p:cNvCxnSpPr/>
          <p:nvPr/>
        </p:nvCxnSpPr>
        <p:spPr>
          <a:xfrm rot="10800000">
            <a:off x="713275" y="269100"/>
            <a:ext cx="6986100" cy="0"/>
          </a:xfrm>
          <a:prstGeom prst="straightConnector1">
            <a:avLst/>
          </a:prstGeom>
          <a:noFill/>
          <a:ln w="9525" cap="flat" cmpd="sng">
            <a:solidFill>
              <a:schemeClr val="dk1"/>
            </a:solidFill>
            <a:prstDash val="solid"/>
            <a:round/>
            <a:headEnd type="none" w="med" len="med"/>
            <a:tailEnd type="none" w="med" len="med"/>
          </a:ln>
        </p:spPr>
      </p:cxnSp>
      <p:cxnSp>
        <p:nvCxnSpPr>
          <p:cNvPr id="1286" name="Google Shape;1286;p85"/>
          <p:cNvCxnSpPr/>
          <p:nvPr/>
        </p:nvCxnSpPr>
        <p:spPr>
          <a:xfrm>
            <a:off x="720375" y="4874250"/>
            <a:ext cx="7708500" cy="0"/>
          </a:xfrm>
          <a:prstGeom prst="straightConnector1">
            <a:avLst/>
          </a:prstGeom>
          <a:noFill/>
          <a:ln w="9525" cap="flat" cmpd="sng">
            <a:solidFill>
              <a:schemeClr val="dk1"/>
            </a:solidFill>
            <a:prstDash val="solid"/>
            <a:round/>
            <a:headEnd type="none" w="med" len="med"/>
            <a:tailEnd type="none" w="med" len="med"/>
          </a:ln>
        </p:spPr>
      </p:cxnSp>
      <p:sp>
        <p:nvSpPr>
          <p:cNvPr id="14" name="Google Shape;695;p66">
            <a:extLst>
              <a:ext uri="{FF2B5EF4-FFF2-40B4-BE49-F238E27FC236}">
                <a16:creationId xmlns:a16="http://schemas.microsoft.com/office/drawing/2014/main" id="{E386C0D5-77BE-88DA-53FA-C440A59DF95E}"/>
              </a:ext>
            </a:extLst>
          </p:cNvPr>
          <p:cNvSpPr txBox="1">
            <a:spLocks/>
          </p:cNvSpPr>
          <p:nvPr/>
        </p:nvSpPr>
        <p:spPr>
          <a:xfrm>
            <a:off x="3501529" y="342296"/>
            <a:ext cx="5412513" cy="4209279"/>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dk1"/>
              </a:buClr>
              <a:buSzPts val="1600"/>
              <a:buFont typeface="Nanum Gothic"/>
              <a:buNone/>
              <a:defRPr sz="1400" b="0" i="0" u="none" strike="noStrike" cap="none">
                <a:solidFill>
                  <a:schemeClr val="dk1"/>
                </a:solidFill>
                <a:latin typeface="Nanum Gothic"/>
                <a:ea typeface="Nanum Gothic"/>
                <a:cs typeface="Nanum Gothic"/>
                <a:sym typeface="Nanum Gothic"/>
              </a:defRPr>
            </a:lvl1pPr>
            <a:lvl2pPr marL="914400" marR="0" lvl="1"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2pPr>
            <a:lvl3pPr marL="1371600" marR="0" lvl="2"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3pPr>
            <a:lvl4pPr marL="1828800" marR="0" lvl="3"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4pPr>
            <a:lvl5pPr marL="2286000" marR="0" lvl="4"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5pPr>
            <a:lvl6pPr marL="2743200" marR="0" lvl="5"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6pPr>
            <a:lvl7pPr marL="3200400" marR="0" lvl="6"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7pPr>
            <a:lvl8pPr marL="3657600" marR="0" lvl="7"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8pPr>
            <a:lvl9pPr marL="4114800" marR="0" lvl="8"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9pPr>
          </a:lstStyle>
          <a:p>
            <a:pPr marL="285750" indent="-285750">
              <a:buFont typeface="Wingdings" panose="05000000000000000000" pitchFamily="2" charset="2"/>
              <a:buChar char="ü"/>
            </a:pPr>
            <a:r>
              <a:rPr lang="en-GB" dirty="0"/>
              <a:t>Visitors to new sites demand the same quality of customer service as those that have been open for a long time.</a:t>
            </a:r>
          </a:p>
          <a:p>
            <a:pPr marL="0" indent="0"/>
            <a:endParaRPr lang="en-GB" dirty="0"/>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r>
              <a:rPr lang="en-GB" dirty="0"/>
              <a:t>The company produced a handbook that covers both pre-opening and opening phases.</a:t>
            </a:r>
          </a:p>
          <a:p>
            <a:pPr marL="0" indent="0"/>
            <a:endParaRPr lang="en-GB" dirty="0"/>
          </a:p>
          <a:p>
            <a:pPr marL="0" indent="0"/>
            <a:endParaRPr lang="en-GB" dirty="0"/>
          </a:p>
          <a:p>
            <a:pPr marL="285750" indent="-285750">
              <a:buFont typeface="Wingdings" panose="05000000000000000000" pitchFamily="2" charset="2"/>
              <a:buChar char="ü"/>
            </a:pPr>
            <a:r>
              <a:rPr lang="en-GB" dirty="0"/>
              <a:t>Employees keep track of mistakes in their department.</a:t>
            </a:r>
          </a:p>
          <a:p>
            <a:pPr marL="0" indent="0"/>
            <a:endParaRPr lang="en-GB" dirty="0"/>
          </a:p>
          <a:p>
            <a:pPr marL="0" indent="0"/>
            <a:endParaRPr lang="en-GB" dirty="0"/>
          </a:p>
          <a:p>
            <a:pPr marL="285750" indent="-285750">
              <a:buFont typeface="Wingdings" panose="05000000000000000000" pitchFamily="2" charset="2"/>
              <a:buChar char="ü"/>
            </a:pPr>
            <a:r>
              <a:rPr lang="en-GB" dirty="0"/>
              <a:t>The Ritz-Carlton relies heavily on its staff to provide the superior services. </a:t>
            </a:r>
          </a:p>
        </p:txBody>
      </p:sp>
      <p:sp>
        <p:nvSpPr>
          <p:cNvPr id="19" name="Google Shape;471;p59">
            <a:extLst>
              <a:ext uri="{FF2B5EF4-FFF2-40B4-BE49-F238E27FC236}">
                <a16:creationId xmlns:a16="http://schemas.microsoft.com/office/drawing/2014/main" id="{70B9253C-55F3-137E-7CD7-329F8DA08115}"/>
              </a:ext>
            </a:extLst>
          </p:cNvPr>
          <p:cNvSpPr txBox="1">
            <a:spLocks/>
          </p:cNvSpPr>
          <p:nvPr/>
        </p:nvSpPr>
        <p:spPr>
          <a:xfrm>
            <a:off x="7758848" y="170363"/>
            <a:ext cx="916802" cy="197472"/>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r"/>
            <a:r>
              <a:rPr lang="en-GB" sz="800" dirty="0"/>
              <a:t>THE RITZ-CARLTON</a:t>
            </a:r>
          </a:p>
        </p:txBody>
      </p:sp>
      <p:sp>
        <p:nvSpPr>
          <p:cNvPr id="3" name="Google Shape;699;p66">
            <a:extLst>
              <a:ext uri="{FF2B5EF4-FFF2-40B4-BE49-F238E27FC236}">
                <a16:creationId xmlns:a16="http://schemas.microsoft.com/office/drawing/2014/main" id="{BF7245A2-E136-EA64-D1F7-E70050BB0EE6}"/>
              </a:ext>
            </a:extLst>
          </p:cNvPr>
          <p:cNvSpPr txBox="1">
            <a:spLocks/>
          </p:cNvSpPr>
          <p:nvPr/>
        </p:nvSpPr>
        <p:spPr>
          <a:xfrm>
            <a:off x="157042" y="4801050"/>
            <a:ext cx="731400" cy="146400"/>
          </a:xfrm>
          <a:prstGeom prst="rect">
            <a:avLst/>
          </a:prstGeom>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800" dirty="0">
                <a:latin typeface="Abhaya Libre" panose="020B0604020202020204" charset="0"/>
                <a:cs typeface="Abhaya Libre" panose="020B0604020202020204" charset="0"/>
              </a:rPr>
              <a:t>SINCE 1983</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43"/>
        <p:cNvGrpSpPr/>
        <p:nvPr/>
      </p:nvGrpSpPr>
      <p:grpSpPr>
        <a:xfrm>
          <a:off x="0" y="0"/>
          <a:ext cx="0" cy="0"/>
          <a:chOff x="0" y="0"/>
          <a:chExt cx="0" cy="0"/>
        </a:xfrm>
      </p:grpSpPr>
      <p:pic>
        <p:nvPicPr>
          <p:cNvPr id="546" name="Google Shape;546;p62"/>
          <p:cNvPicPr preferRelativeResize="0"/>
          <p:nvPr/>
        </p:nvPicPr>
        <p:blipFill>
          <a:blip r:embed="rId3"/>
          <a:srcRect t="1139" b="1139"/>
          <a:stretch/>
        </p:blipFill>
        <p:spPr>
          <a:xfrm>
            <a:off x="5635083" y="0"/>
            <a:ext cx="3508918" cy="5143499"/>
          </a:xfrm>
          <a:prstGeom prst="rect">
            <a:avLst/>
          </a:prstGeom>
          <a:noFill/>
          <a:ln>
            <a:noFill/>
          </a:ln>
        </p:spPr>
      </p:pic>
      <p:sp>
        <p:nvSpPr>
          <p:cNvPr id="547" name="Google Shape;547;p62"/>
          <p:cNvSpPr/>
          <p:nvPr/>
        </p:nvSpPr>
        <p:spPr>
          <a:xfrm>
            <a:off x="5635083" y="-1"/>
            <a:ext cx="3508916" cy="5143500"/>
          </a:xfrm>
          <a:prstGeom prst="rect">
            <a:avLst/>
          </a:prstGeom>
          <a:solidFill>
            <a:schemeClr val="dk1">
              <a:alpha val="45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cxnSp>
        <p:nvCxnSpPr>
          <p:cNvPr id="549" name="Google Shape;549;p62"/>
          <p:cNvCxnSpPr>
            <a:cxnSpLocks/>
          </p:cNvCxnSpPr>
          <p:nvPr/>
        </p:nvCxnSpPr>
        <p:spPr>
          <a:xfrm rot="10800000">
            <a:off x="713275" y="269100"/>
            <a:ext cx="6986100" cy="0"/>
          </a:xfrm>
          <a:prstGeom prst="straightConnector1">
            <a:avLst/>
          </a:prstGeom>
          <a:noFill/>
          <a:ln w="9525" cap="flat" cmpd="sng">
            <a:solidFill>
              <a:schemeClr val="dk1"/>
            </a:solidFill>
            <a:prstDash val="solid"/>
            <a:round/>
            <a:headEnd type="none" w="med" len="med"/>
            <a:tailEnd type="none" w="med" len="med"/>
          </a:ln>
        </p:spPr>
      </p:cxnSp>
      <p:sp>
        <p:nvSpPr>
          <p:cNvPr id="550" name="Google Shape;550;p62"/>
          <p:cNvSpPr txBox="1">
            <a:spLocks noGrp="1"/>
          </p:cNvSpPr>
          <p:nvPr>
            <p:ph type="ctrTitle" idx="4294967295"/>
          </p:nvPr>
        </p:nvSpPr>
        <p:spPr>
          <a:xfrm>
            <a:off x="713225" y="4803300"/>
            <a:ext cx="731400" cy="1419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800" dirty="0"/>
              <a:t>SINCE 1983</a:t>
            </a:r>
            <a:endParaRPr sz="800" dirty="0"/>
          </a:p>
        </p:txBody>
      </p:sp>
      <p:cxnSp>
        <p:nvCxnSpPr>
          <p:cNvPr id="551" name="Google Shape;551;p62"/>
          <p:cNvCxnSpPr>
            <a:stCxn id="550" idx="3"/>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sp>
        <p:nvSpPr>
          <p:cNvPr id="552" name="Google Shape;552;p62">
            <a:hlinkClick r:id="rId4"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62">
            <a:hlinkClick r:id="rId4"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62">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62">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Google Shape;471;p59">
            <a:extLst>
              <a:ext uri="{FF2B5EF4-FFF2-40B4-BE49-F238E27FC236}">
                <a16:creationId xmlns:a16="http://schemas.microsoft.com/office/drawing/2014/main" id="{E9EF4FDA-2632-8C07-C62E-4DDB3EFBD4E8}"/>
              </a:ext>
            </a:extLst>
          </p:cNvPr>
          <p:cNvSpPr txBox="1">
            <a:spLocks/>
          </p:cNvSpPr>
          <p:nvPr/>
        </p:nvSpPr>
        <p:spPr>
          <a:xfrm>
            <a:off x="7758848" y="170363"/>
            <a:ext cx="916802" cy="197472"/>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r"/>
            <a:r>
              <a:rPr lang="en-GB" sz="800" dirty="0"/>
              <a:t>THE RITZ-CARLTON</a:t>
            </a:r>
          </a:p>
        </p:txBody>
      </p:sp>
      <p:sp>
        <p:nvSpPr>
          <p:cNvPr id="5" name="Google Shape;695;p66">
            <a:extLst>
              <a:ext uri="{FF2B5EF4-FFF2-40B4-BE49-F238E27FC236}">
                <a16:creationId xmlns:a16="http://schemas.microsoft.com/office/drawing/2014/main" id="{E3681182-D86B-8F83-F703-41311BFB81AA}"/>
              </a:ext>
            </a:extLst>
          </p:cNvPr>
          <p:cNvSpPr txBox="1">
            <a:spLocks/>
          </p:cNvSpPr>
          <p:nvPr/>
        </p:nvSpPr>
        <p:spPr>
          <a:xfrm>
            <a:off x="229841" y="264884"/>
            <a:ext cx="5236407" cy="4392297"/>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dk1"/>
              </a:buClr>
              <a:buSzPts val="1600"/>
              <a:buFont typeface="Nanum Gothic"/>
              <a:buNone/>
              <a:defRPr sz="1400" b="0" i="0" u="none" strike="noStrike" cap="none">
                <a:solidFill>
                  <a:schemeClr val="dk1"/>
                </a:solidFill>
                <a:latin typeface="Nanum Gothic"/>
                <a:ea typeface="Nanum Gothic"/>
                <a:cs typeface="Nanum Gothic"/>
                <a:sym typeface="Nanum Gothic"/>
              </a:defRPr>
            </a:lvl1pPr>
            <a:lvl2pPr marL="914400" marR="0" lvl="1"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2pPr>
            <a:lvl3pPr marL="1371600" marR="0" lvl="2"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3pPr>
            <a:lvl4pPr marL="1828800" marR="0" lvl="3"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4pPr>
            <a:lvl5pPr marL="2286000" marR="0" lvl="4"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5pPr>
            <a:lvl6pPr marL="2743200" marR="0" lvl="5"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6pPr>
            <a:lvl7pPr marL="3200400" marR="0" lvl="6"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7pPr>
            <a:lvl8pPr marL="3657600" marR="0" lvl="7"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8pPr>
            <a:lvl9pPr marL="4114800" marR="0" lvl="8"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9pPr>
          </a:lstStyle>
          <a:p>
            <a:pPr marL="285750" indent="-285750" algn="just">
              <a:buFont typeface="Wingdings" panose="05000000000000000000" pitchFamily="2" charset="2"/>
              <a:buChar char="ü"/>
            </a:pPr>
            <a:r>
              <a:rPr lang="en-GB" sz="1400" b="0" spc="-10" dirty="0">
                <a:effectLst/>
                <a:latin typeface="Nanum Gothic" panose="020B0604020202020204" charset="-127"/>
                <a:ea typeface="Nanum Gothic" panose="020B0604020202020204" charset="-127"/>
              </a:rPr>
              <a:t>The same level of service during every interaction at every location across the world</a:t>
            </a:r>
          </a:p>
          <a:p>
            <a:pPr marL="0" indent="0" algn="just"/>
            <a:endParaRPr lang="en-GB" dirty="0"/>
          </a:p>
          <a:p>
            <a:pPr marL="285750" indent="-285750" algn="just">
              <a:buFont typeface="Wingdings" panose="05000000000000000000" pitchFamily="2" charset="2"/>
              <a:buChar char="ü"/>
            </a:pPr>
            <a:r>
              <a:rPr lang="en-GB" sz="1400" b="0" spc="-10" dirty="0">
                <a:effectLst/>
                <a:latin typeface="Nanum Gothic" panose="020B0604020202020204" charset="-127"/>
                <a:ea typeface="Nanum Gothic" panose="020B0604020202020204" charset="-127"/>
              </a:rPr>
              <a:t>The level of service that their customers expect is above and above what the average hotel visitor would anticipate.</a:t>
            </a:r>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r>
              <a:rPr lang="en-GB" dirty="0"/>
              <a:t>The Ritz-Carlton guest anticipates a more individualised experience from the time they enter the building.</a:t>
            </a:r>
          </a:p>
          <a:p>
            <a:pPr marL="285750" indent="-285750">
              <a:buFont typeface="Wingdings" panose="05000000000000000000" pitchFamily="2" charset="2"/>
              <a:buChar char="ü"/>
            </a:pPr>
            <a:endParaRPr lang="en-GB" dirty="0"/>
          </a:p>
          <a:p>
            <a:pPr marL="285750" indent="-285750" algn="just">
              <a:buFont typeface="Wingdings" panose="05000000000000000000" pitchFamily="2" charset="2"/>
              <a:buChar char="ü"/>
            </a:pPr>
            <a:r>
              <a:rPr lang="en-GB" dirty="0"/>
              <a:t>Ritz-Carlton worldwide tracks and considers each guest's preferences</a:t>
            </a:r>
          </a:p>
          <a:p>
            <a:pPr marL="0" indent="0" algn="just"/>
            <a:endParaRPr lang="en-GB" dirty="0"/>
          </a:p>
          <a:p>
            <a:pPr marL="285750" indent="-285750">
              <a:buFont typeface="Wingdings" panose="05000000000000000000" pitchFamily="2" charset="2"/>
              <a:buChar char="ü"/>
            </a:pPr>
            <a:r>
              <a:rPr lang="en-GB" dirty="0"/>
              <a:t>These preferences can range from the visitor's choice to sleep on the right side of the bed to dietary allergies or even the visitor's birthday.</a:t>
            </a:r>
          </a:p>
          <a:p>
            <a:pPr marL="0" indent="0"/>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390"/>
        <p:cNvGrpSpPr/>
        <p:nvPr/>
      </p:nvGrpSpPr>
      <p:grpSpPr>
        <a:xfrm>
          <a:off x="0" y="0"/>
          <a:ext cx="0" cy="0"/>
          <a:chOff x="0" y="0"/>
          <a:chExt cx="0" cy="0"/>
        </a:xfrm>
      </p:grpSpPr>
      <p:sp>
        <p:nvSpPr>
          <p:cNvPr id="1391" name="Google Shape;1391;p89"/>
          <p:cNvSpPr txBox="1">
            <a:spLocks noGrp="1"/>
          </p:cNvSpPr>
          <p:nvPr>
            <p:ph type="title"/>
          </p:nvPr>
        </p:nvSpPr>
        <p:spPr>
          <a:xfrm>
            <a:off x="2326500" y="3233575"/>
            <a:ext cx="4174200" cy="9144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dirty="0"/>
              <a:t>HOSPITALITY</a:t>
            </a:r>
            <a:endParaRPr dirty="0"/>
          </a:p>
        </p:txBody>
      </p:sp>
      <p:sp>
        <p:nvSpPr>
          <p:cNvPr id="1393" name="Google Shape;1393;p89"/>
          <p:cNvSpPr txBox="1">
            <a:spLocks noGrp="1"/>
          </p:cNvSpPr>
          <p:nvPr>
            <p:ph type="title" idx="2"/>
          </p:nvPr>
        </p:nvSpPr>
        <p:spPr>
          <a:xfrm>
            <a:off x="720000" y="3233550"/>
            <a:ext cx="1606500" cy="9144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a:t>·04·</a:t>
            </a:r>
            <a:endParaRPr/>
          </a:p>
        </p:txBody>
      </p:sp>
      <p:sp>
        <p:nvSpPr>
          <p:cNvPr id="1395" name="Google Shape;1395;p89"/>
          <p:cNvSpPr txBox="1">
            <a:spLocks noGrp="1"/>
          </p:cNvSpPr>
          <p:nvPr>
            <p:ph type="subTitle" idx="4"/>
          </p:nvPr>
        </p:nvSpPr>
        <p:spPr>
          <a:xfrm>
            <a:off x="713224" y="4801054"/>
            <a:ext cx="731400" cy="1464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SINCE 1983</a:t>
            </a:r>
            <a:endParaRPr dirty="0"/>
          </a:p>
        </p:txBody>
      </p:sp>
      <p:sp>
        <p:nvSpPr>
          <p:cNvPr id="1396" name="Google Shape;1396;p89">
            <a:hlinkClick r:id="rId4"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89">
            <a:hlinkClick r:id="rId4"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89">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89">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443;p58">
            <a:extLst>
              <a:ext uri="{FF2B5EF4-FFF2-40B4-BE49-F238E27FC236}">
                <a16:creationId xmlns:a16="http://schemas.microsoft.com/office/drawing/2014/main" id="{D9E28806-8FA7-288F-0F9E-5EFD82459784}"/>
              </a:ext>
            </a:extLst>
          </p:cNvPr>
          <p:cNvSpPr txBox="1">
            <a:spLocks/>
          </p:cNvSpPr>
          <p:nvPr/>
        </p:nvSpPr>
        <p:spPr>
          <a:xfrm>
            <a:off x="7699374" y="198150"/>
            <a:ext cx="894499" cy="143806"/>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r"/>
            <a:r>
              <a:rPr lang="en-GB" sz="800" dirty="0">
                <a:solidFill>
                  <a:schemeClr val="dk2"/>
                </a:solidFill>
              </a:rPr>
              <a:t>THE RITZ-CARLTON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43"/>
        <p:cNvGrpSpPr/>
        <p:nvPr/>
      </p:nvGrpSpPr>
      <p:grpSpPr>
        <a:xfrm>
          <a:off x="0" y="0"/>
          <a:ext cx="0" cy="0"/>
          <a:chOff x="0" y="0"/>
          <a:chExt cx="0" cy="0"/>
        </a:xfrm>
      </p:grpSpPr>
      <p:pic>
        <p:nvPicPr>
          <p:cNvPr id="546" name="Google Shape;546;p62"/>
          <p:cNvPicPr preferRelativeResize="0"/>
          <p:nvPr/>
        </p:nvPicPr>
        <p:blipFill rotWithShape="1">
          <a:blip r:embed="rId3">
            <a:alphaModFix/>
          </a:blip>
          <a:srcRect l="19839" r="20813" b="-100"/>
          <a:stretch/>
        </p:blipFill>
        <p:spPr>
          <a:xfrm>
            <a:off x="5635083" y="0"/>
            <a:ext cx="3508918" cy="5143499"/>
          </a:xfrm>
          <a:prstGeom prst="rect">
            <a:avLst/>
          </a:prstGeom>
          <a:noFill/>
          <a:ln>
            <a:noFill/>
          </a:ln>
        </p:spPr>
      </p:pic>
      <p:sp>
        <p:nvSpPr>
          <p:cNvPr id="547" name="Google Shape;547;p62"/>
          <p:cNvSpPr/>
          <p:nvPr/>
        </p:nvSpPr>
        <p:spPr>
          <a:xfrm>
            <a:off x="5635083" y="0"/>
            <a:ext cx="3508916" cy="5143500"/>
          </a:xfrm>
          <a:prstGeom prst="rect">
            <a:avLst/>
          </a:prstGeom>
          <a:solidFill>
            <a:schemeClr val="dk1">
              <a:alpha val="45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cxnSp>
        <p:nvCxnSpPr>
          <p:cNvPr id="549" name="Google Shape;549;p62"/>
          <p:cNvCxnSpPr>
            <a:cxnSpLocks/>
          </p:cNvCxnSpPr>
          <p:nvPr/>
        </p:nvCxnSpPr>
        <p:spPr>
          <a:xfrm rot="10800000">
            <a:off x="713275" y="269100"/>
            <a:ext cx="6986100" cy="0"/>
          </a:xfrm>
          <a:prstGeom prst="straightConnector1">
            <a:avLst/>
          </a:prstGeom>
          <a:noFill/>
          <a:ln w="9525" cap="flat" cmpd="sng">
            <a:solidFill>
              <a:schemeClr val="dk1"/>
            </a:solidFill>
            <a:prstDash val="solid"/>
            <a:round/>
            <a:headEnd type="none" w="med" len="med"/>
            <a:tailEnd type="none" w="med" len="med"/>
          </a:ln>
        </p:spPr>
      </p:cxnSp>
      <p:sp>
        <p:nvSpPr>
          <p:cNvPr id="550" name="Google Shape;550;p62"/>
          <p:cNvSpPr txBox="1">
            <a:spLocks noGrp="1"/>
          </p:cNvSpPr>
          <p:nvPr>
            <p:ph type="ctrTitle" idx="4294967295"/>
          </p:nvPr>
        </p:nvSpPr>
        <p:spPr>
          <a:xfrm>
            <a:off x="713225" y="4803300"/>
            <a:ext cx="731400" cy="1419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800" dirty="0"/>
              <a:t>SINCE 1983</a:t>
            </a:r>
            <a:endParaRPr sz="800" dirty="0"/>
          </a:p>
        </p:txBody>
      </p:sp>
      <p:cxnSp>
        <p:nvCxnSpPr>
          <p:cNvPr id="551" name="Google Shape;551;p62"/>
          <p:cNvCxnSpPr>
            <a:stCxn id="550" idx="3"/>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sp>
        <p:nvSpPr>
          <p:cNvPr id="552" name="Google Shape;552;p62">
            <a:hlinkClick r:id="rId4"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62">
            <a:hlinkClick r:id="rId4"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62">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62">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Google Shape;471;p59">
            <a:extLst>
              <a:ext uri="{FF2B5EF4-FFF2-40B4-BE49-F238E27FC236}">
                <a16:creationId xmlns:a16="http://schemas.microsoft.com/office/drawing/2014/main" id="{E9EF4FDA-2632-8C07-C62E-4DDB3EFBD4E8}"/>
              </a:ext>
            </a:extLst>
          </p:cNvPr>
          <p:cNvSpPr txBox="1">
            <a:spLocks/>
          </p:cNvSpPr>
          <p:nvPr/>
        </p:nvSpPr>
        <p:spPr>
          <a:xfrm>
            <a:off x="7758848" y="170363"/>
            <a:ext cx="916802" cy="197472"/>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r"/>
            <a:r>
              <a:rPr lang="en-GB" sz="800" dirty="0"/>
              <a:t>THE RITZ-CARLTON</a:t>
            </a:r>
          </a:p>
        </p:txBody>
      </p:sp>
      <p:sp>
        <p:nvSpPr>
          <p:cNvPr id="5" name="Google Shape;695;p66">
            <a:extLst>
              <a:ext uri="{FF2B5EF4-FFF2-40B4-BE49-F238E27FC236}">
                <a16:creationId xmlns:a16="http://schemas.microsoft.com/office/drawing/2014/main" id="{E3681182-D86B-8F83-F703-41311BFB81AA}"/>
              </a:ext>
            </a:extLst>
          </p:cNvPr>
          <p:cNvSpPr txBox="1">
            <a:spLocks/>
          </p:cNvSpPr>
          <p:nvPr/>
        </p:nvSpPr>
        <p:spPr>
          <a:xfrm>
            <a:off x="215703" y="518773"/>
            <a:ext cx="5236407" cy="3742440"/>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dk1"/>
              </a:buClr>
              <a:buSzPts val="1600"/>
              <a:buFont typeface="Nanum Gothic"/>
              <a:buNone/>
              <a:defRPr sz="1400" b="0" i="0" u="none" strike="noStrike" cap="none">
                <a:solidFill>
                  <a:schemeClr val="dk1"/>
                </a:solidFill>
                <a:latin typeface="Nanum Gothic"/>
                <a:ea typeface="Nanum Gothic"/>
                <a:cs typeface="Nanum Gothic"/>
                <a:sym typeface="Nanum Gothic"/>
              </a:defRPr>
            </a:lvl1pPr>
            <a:lvl2pPr marL="914400" marR="0" lvl="1"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2pPr>
            <a:lvl3pPr marL="1371600" marR="0" lvl="2"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3pPr>
            <a:lvl4pPr marL="1828800" marR="0" lvl="3"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4pPr>
            <a:lvl5pPr marL="2286000" marR="0" lvl="4"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5pPr>
            <a:lvl6pPr marL="2743200" marR="0" lvl="5"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6pPr>
            <a:lvl7pPr marL="3200400" marR="0" lvl="6"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7pPr>
            <a:lvl8pPr marL="3657600" marR="0" lvl="7"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8pPr>
            <a:lvl9pPr marL="4114800" marR="0" lvl="8"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9pPr>
          </a:lstStyle>
          <a:p>
            <a:pPr marL="285750" indent="-285750" algn="just">
              <a:buFont typeface="Wingdings" panose="05000000000000000000" pitchFamily="2" charset="2"/>
              <a:buChar char="ü"/>
            </a:pPr>
            <a:r>
              <a:rPr lang="en-GB" dirty="0">
                <a:latin typeface="Nanum Gothic" panose="020B0604020202020204" charset="-127"/>
                <a:ea typeface="Nanum Gothic" panose="020B0604020202020204" charset="-127"/>
                <a:cs typeface="Times New Roman" panose="02020603050405020304" pitchFamily="18" charset="0"/>
              </a:rPr>
              <a:t>T</a:t>
            </a:r>
            <a:r>
              <a:rPr lang="en-GB" dirty="0">
                <a:effectLst/>
                <a:latin typeface="Nanum Gothic" panose="020B0604020202020204" charset="-127"/>
                <a:ea typeface="Nanum Gothic" panose="020B0604020202020204" charset="-127"/>
                <a:cs typeface="Times New Roman" panose="02020603050405020304" pitchFamily="18" charset="0"/>
              </a:rPr>
              <a:t>he hotel business provide the resources, for developing independent thought. </a:t>
            </a:r>
          </a:p>
          <a:p>
            <a:pPr marL="0" indent="0" algn="just"/>
            <a:endParaRPr lang="en-GB" dirty="0">
              <a:effectLst/>
              <a:latin typeface="Nanum Gothic" panose="020B0604020202020204" charset="-127"/>
              <a:ea typeface="Nanum Gothic" panose="020B0604020202020204" charset="-127"/>
              <a:cs typeface="Times New Roman" panose="02020603050405020304" pitchFamily="18" charset="0"/>
            </a:endParaRPr>
          </a:p>
          <a:p>
            <a:pPr marL="285750" indent="-285750" algn="just">
              <a:buFont typeface="Wingdings" panose="05000000000000000000" pitchFamily="2" charset="2"/>
              <a:buChar char="ü"/>
            </a:pPr>
            <a:endParaRPr lang="en-GB" dirty="0"/>
          </a:p>
          <a:p>
            <a:pPr marL="285750" indent="-285750" algn="just">
              <a:buFont typeface="Wingdings" panose="05000000000000000000" pitchFamily="2" charset="2"/>
              <a:buChar char="ü"/>
            </a:pPr>
            <a:r>
              <a:rPr lang="en-GB" dirty="0">
                <a:effectLst/>
                <a:latin typeface="Nanum Gothic" panose="020B0604020202020204" charset="-127"/>
                <a:ea typeface="Nanum Gothic" panose="020B0604020202020204" charset="-127"/>
                <a:cs typeface="Times New Roman" panose="02020603050405020304" pitchFamily="18" charset="0"/>
              </a:rPr>
              <a:t>Associate empower, boosts productivity, and improves customer and employee happiness. </a:t>
            </a:r>
          </a:p>
          <a:p>
            <a:pPr marL="0" indent="0" algn="just"/>
            <a:endParaRPr lang="en-GB" dirty="0">
              <a:effectLst/>
              <a:latin typeface="Nanum Gothic" panose="020B0604020202020204" charset="-127"/>
              <a:ea typeface="Nanum Gothic" panose="020B0604020202020204" charset="-127"/>
              <a:cs typeface="Times New Roman" panose="02020603050405020304" pitchFamily="18" charset="0"/>
            </a:endParaRPr>
          </a:p>
          <a:p>
            <a:pPr marL="285750" indent="-285750" algn="just">
              <a:buFont typeface="Wingdings" panose="05000000000000000000" pitchFamily="2" charset="2"/>
              <a:buChar char="ü"/>
            </a:pPr>
            <a:endParaRPr lang="en-GB" dirty="0">
              <a:latin typeface="Nanum Gothic" panose="020B0604020202020204" charset="-127"/>
              <a:ea typeface="Nanum Gothic" panose="020B0604020202020204" charset="-127"/>
            </a:endParaRPr>
          </a:p>
          <a:p>
            <a:pPr marL="285750" indent="-285750">
              <a:buFont typeface="Wingdings" panose="05000000000000000000" pitchFamily="2" charset="2"/>
              <a:buChar char="ü"/>
            </a:pPr>
            <a:r>
              <a:rPr lang="en-GB" dirty="0">
                <a:effectLst/>
                <a:latin typeface="Nanum Gothic" panose="020B0604020202020204" charset="-127"/>
                <a:ea typeface="Nanum Gothic" panose="020B0604020202020204" charset="-127"/>
                <a:cs typeface="Times New Roman" panose="02020603050405020304" pitchFamily="18" charset="0"/>
              </a:rPr>
              <a:t>A daily line-up or briefing at the beginning of every shift. The message is one aspect that never changes. </a:t>
            </a:r>
          </a:p>
          <a:p>
            <a:pPr marL="0" indent="0"/>
            <a:endParaRPr lang="en-GB" dirty="0">
              <a:effectLst/>
              <a:latin typeface="Nanum Gothic" panose="020B0604020202020204" charset="-127"/>
              <a:ea typeface="Nanum Gothic" panose="020B0604020202020204" charset="-127"/>
              <a:cs typeface="Times New Roman" panose="02020603050405020304" pitchFamily="18" charset="0"/>
            </a:endParaRPr>
          </a:p>
          <a:p>
            <a:pPr marL="0" indent="0" algn="just"/>
            <a:endParaRPr lang="en-GB" dirty="0">
              <a:latin typeface="Nanum Gothic" panose="020B0604020202020204" charset="-127"/>
              <a:ea typeface="Nanum Gothic" panose="020B0604020202020204" charset="-127"/>
            </a:endParaRPr>
          </a:p>
          <a:p>
            <a:pPr marL="285750" indent="-285750">
              <a:buFont typeface="Wingdings" panose="05000000000000000000" pitchFamily="2" charset="2"/>
              <a:buChar char="ü"/>
            </a:pPr>
            <a:r>
              <a:rPr lang="en-GB" dirty="0">
                <a:latin typeface="Nanum Gothic" panose="020B0604020202020204" charset="-127"/>
                <a:ea typeface="Nanum Gothic" panose="020B0604020202020204" charset="-127"/>
                <a:cs typeface="Times New Roman" panose="02020603050405020304" pitchFamily="18" charset="0"/>
              </a:rPr>
              <a:t>D</a:t>
            </a:r>
            <a:r>
              <a:rPr lang="en-GB" dirty="0">
                <a:effectLst/>
                <a:latin typeface="Nanum Gothic" panose="020B0604020202020204" charset="-127"/>
                <a:ea typeface="Nanum Gothic" panose="020B0604020202020204" charset="-127"/>
                <a:cs typeface="Times New Roman" panose="02020603050405020304" pitchFamily="18" charset="0"/>
              </a:rPr>
              <a:t>aily interactions with the management</a:t>
            </a:r>
            <a:endParaRPr lang="en-GB" dirty="0">
              <a:latin typeface="Nanum Gothic" panose="020B0604020202020204" charset="-127"/>
              <a:ea typeface="Nanum Gothic" panose="020B0604020202020204" charset="-127"/>
            </a:endParaRPr>
          </a:p>
        </p:txBody>
      </p:sp>
    </p:spTree>
    <p:extLst>
      <p:ext uri="{BB962C8B-B14F-4D97-AF65-F5344CB8AC3E}">
        <p14:creationId xmlns:p14="http://schemas.microsoft.com/office/powerpoint/2010/main" val="822674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886"/>
        <p:cNvGrpSpPr/>
        <p:nvPr/>
      </p:nvGrpSpPr>
      <p:grpSpPr>
        <a:xfrm>
          <a:off x="0" y="0"/>
          <a:ext cx="0" cy="0"/>
          <a:chOff x="0" y="0"/>
          <a:chExt cx="0" cy="0"/>
        </a:xfrm>
      </p:grpSpPr>
      <p:sp>
        <p:nvSpPr>
          <p:cNvPr id="887" name="Google Shape;887;p73"/>
          <p:cNvSpPr txBox="1">
            <a:spLocks noGrp="1"/>
          </p:cNvSpPr>
          <p:nvPr>
            <p:ph type="subTitle" idx="1"/>
          </p:nvPr>
        </p:nvSpPr>
        <p:spPr>
          <a:xfrm>
            <a:off x="627616" y="2452039"/>
            <a:ext cx="3514938" cy="1402753"/>
          </a:xfrm>
          <a:prstGeom prst="rect">
            <a:avLst/>
          </a:prstGeom>
        </p:spPr>
        <p:txBody>
          <a:bodyPr spcFirstLastPara="1" wrap="square" lIns="0" tIns="0" rIns="0" bIns="0" anchor="ctr" anchorCtr="0">
            <a:noAutofit/>
          </a:bodyPr>
          <a:lstStyle/>
          <a:p>
            <a:pPr marL="311150" lvl="0" indent="-285750" algn="l" rtl="0">
              <a:spcAft>
                <a:spcPts val="0"/>
              </a:spcAft>
              <a:buClr>
                <a:schemeClr val="dk1"/>
              </a:buClr>
              <a:buSzPts val="1400"/>
              <a:buFont typeface="Wingdings" panose="05000000000000000000" pitchFamily="2" charset="2"/>
              <a:buChar char="ü"/>
            </a:pPr>
            <a:r>
              <a:rPr lang="en-GB" dirty="0"/>
              <a:t>Brand awareness </a:t>
            </a:r>
          </a:p>
          <a:p>
            <a:pPr marL="311150" lvl="0" indent="-285750" algn="l" rtl="0">
              <a:spcAft>
                <a:spcPts val="0"/>
              </a:spcAft>
              <a:buClr>
                <a:schemeClr val="dk1"/>
              </a:buClr>
              <a:buSzPts val="1400"/>
              <a:buFont typeface="Wingdings" panose="05000000000000000000" pitchFamily="2" charset="2"/>
              <a:buChar char="ü"/>
            </a:pPr>
            <a:r>
              <a:rPr lang="en-GB" dirty="0"/>
              <a:t>Gold standard</a:t>
            </a:r>
          </a:p>
          <a:p>
            <a:pPr marL="311150" lvl="0" indent="-285750" algn="l" rtl="0">
              <a:spcBef>
                <a:spcPts val="0"/>
              </a:spcBef>
              <a:spcAft>
                <a:spcPts val="0"/>
              </a:spcAft>
              <a:buClr>
                <a:schemeClr val="dk1"/>
              </a:buClr>
              <a:buSzPts val="1400"/>
              <a:buFont typeface="Wingdings" panose="05000000000000000000" pitchFamily="2" charset="2"/>
              <a:buChar char="ü"/>
            </a:pPr>
            <a:r>
              <a:rPr lang="en-GB" dirty="0"/>
              <a:t>Established way of delivering best services </a:t>
            </a:r>
          </a:p>
          <a:p>
            <a:pPr marL="311150" lvl="0" indent="-285750" algn="l" rtl="0">
              <a:spcBef>
                <a:spcPts val="0"/>
              </a:spcBef>
              <a:spcAft>
                <a:spcPts val="0"/>
              </a:spcAft>
              <a:buClr>
                <a:schemeClr val="dk1"/>
              </a:buClr>
              <a:buSzPts val="1400"/>
              <a:buFont typeface="Wingdings" panose="05000000000000000000" pitchFamily="2" charset="2"/>
              <a:buChar char="ü"/>
            </a:pPr>
            <a:r>
              <a:rPr lang="en-GB" dirty="0"/>
              <a:t>Trained employees</a:t>
            </a:r>
          </a:p>
        </p:txBody>
      </p:sp>
      <p:sp>
        <p:nvSpPr>
          <p:cNvPr id="888" name="Google Shape;888;p73"/>
          <p:cNvSpPr txBox="1">
            <a:spLocks noGrp="1"/>
          </p:cNvSpPr>
          <p:nvPr>
            <p:ph type="subTitle" idx="2"/>
          </p:nvPr>
        </p:nvSpPr>
        <p:spPr>
          <a:xfrm>
            <a:off x="1185271" y="1786016"/>
            <a:ext cx="2261400" cy="4665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RELIABILITY</a:t>
            </a:r>
            <a:endParaRPr dirty="0"/>
          </a:p>
        </p:txBody>
      </p:sp>
      <p:sp>
        <p:nvSpPr>
          <p:cNvPr id="889" name="Google Shape;889;p73"/>
          <p:cNvSpPr txBox="1">
            <a:spLocks noGrp="1"/>
          </p:cNvSpPr>
          <p:nvPr>
            <p:ph type="subTitle" idx="3"/>
          </p:nvPr>
        </p:nvSpPr>
        <p:spPr>
          <a:xfrm>
            <a:off x="4588967" y="2471051"/>
            <a:ext cx="3855461" cy="1642735"/>
          </a:xfrm>
          <a:prstGeom prst="rect">
            <a:avLst/>
          </a:prstGeom>
        </p:spPr>
        <p:txBody>
          <a:bodyPr spcFirstLastPara="1" wrap="square" lIns="0" tIns="0" rIns="0" bIns="0" anchor="ctr" anchorCtr="0">
            <a:noAutofit/>
          </a:bodyPr>
          <a:lstStyle/>
          <a:p>
            <a:pPr algn="just">
              <a:buFont typeface="Wingdings" panose="05000000000000000000" pitchFamily="2" charset="2"/>
              <a:buChar char="ü"/>
            </a:pPr>
            <a:r>
              <a:rPr lang="en-GB" dirty="0">
                <a:effectLst/>
                <a:latin typeface="Nanum Gothic" panose="020B0604020202020204" charset="-127"/>
                <a:ea typeface="Nanum Gothic" panose="020B0604020202020204" charset="-127"/>
                <a:cs typeface="Times New Roman" panose="02020603050405020304" pitchFamily="18" charset="0"/>
              </a:rPr>
              <a:t>Customer relationship management (CMR)</a:t>
            </a:r>
          </a:p>
          <a:p>
            <a:pPr algn="just">
              <a:buFont typeface="Wingdings" panose="05000000000000000000" pitchFamily="2" charset="2"/>
              <a:buChar char="ü"/>
            </a:pPr>
            <a:r>
              <a:rPr lang="en-GB" dirty="0">
                <a:effectLst/>
                <a:latin typeface="Nanum Gothic" panose="020B0604020202020204" charset="-127"/>
                <a:ea typeface="Nanum Gothic" panose="020B0604020202020204" charset="-127"/>
                <a:cs typeface="Times New Roman" panose="02020603050405020304" pitchFamily="18" charset="0"/>
              </a:rPr>
              <a:t>Understanding loyal customers’ needs</a:t>
            </a:r>
          </a:p>
          <a:p>
            <a:pPr algn="just">
              <a:buFont typeface="Wingdings" panose="05000000000000000000" pitchFamily="2" charset="2"/>
              <a:buChar char="ü"/>
            </a:pPr>
            <a:r>
              <a:rPr lang="en-GB" dirty="0">
                <a:latin typeface="Nanum Gothic" panose="020B0604020202020204" charset="-127"/>
                <a:ea typeface="Nanum Gothic" panose="020B0604020202020204" charset="-127"/>
                <a:cs typeface="Times New Roman" panose="02020603050405020304" pitchFamily="18" charset="0"/>
              </a:rPr>
              <a:t>Information system in hospitality</a:t>
            </a:r>
            <a:endParaRPr lang="en-GB" dirty="0">
              <a:effectLst/>
              <a:latin typeface="Nanum Gothic" panose="020B0604020202020204" charset="-127"/>
              <a:ea typeface="Nanum Gothic" panose="020B0604020202020204" charset="-127"/>
              <a:cs typeface="Times New Roman" panose="02020603050405020304" pitchFamily="18" charset="0"/>
            </a:endParaRPr>
          </a:p>
          <a:p>
            <a:pPr algn="just">
              <a:lnSpc>
                <a:spcPct val="107000"/>
              </a:lnSpc>
              <a:spcAft>
                <a:spcPts val="800"/>
              </a:spcAft>
            </a:pPr>
            <a:endParaRPr lang="en-GB" dirty="0">
              <a:effectLst/>
              <a:latin typeface="Nanum Gothic" panose="020B0604020202020204" charset="-127"/>
              <a:ea typeface="Nanum Gothic" panose="020B0604020202020204" charset="-127"/>
              <a:cs typeface="Times New Roman" panose="02020603050405020304" pitchFamily="18" charset="0"/>
            </a:endParaRPr>
          </a:p>
        </p:txBody>
      </p:sp>
      <p:sp>
        <p:nvSpPr>
          <p:cNvPr id="890" name="Google Shape;890;p73"/>
          <p:cNvSpPr txBox="1">
            <a:spLocks noGrp="1"/>
          </p:cNvSpPr>
          <p:nvPr>
            <p:ph type="subTitle" idx="4"/>
          </p:nvPr>
        </p:nvSpPr>
        <p:spPr>
          <a:xfrm>
            <a:off x="5299722" y="1843073"/>
            <a:ext cx="2261400" cy="4665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EFFICIENCY</a:t>
            </a:r>
            <a:endParaRPr dirty="0"/>
          </a:p>
        </p:txBody>
      </p:sp>
      <p:sp>
        <p:nvSpPr>
          <p:cNvPr id="891" name="Google Shape;891;p73"/>
          <p:cNvSpPr txBox="1">
            <a:spLocks noGrp="1"/>
          </p:cNvSpPr>
          <p:nvPr>
            <p:ph type="title"/>
          </p:nvPr>
        </p:nvSpPr>
        <p:spPr>
          <a:xfrm>
            <a:off x="3291736" y="438069"/>
            <a:ext cx="2560528" cy="4572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dirty="0"/>
              <a:t>STRENGTHS</a:t>
            </a:r>
            <a:endParaRPr dirty="0"/>
          </a:p>
        </p:txBody>
      </p:sp>
      <p:sp>
        <p:nvSpPr>
          <p:cNvPr id="892" name="Google Shape;892;p73"/>
          <p:cNvSpPr/>
          <p:nvPr/>
        </p:nvSpPr>
        <p:spPr>
          <a:xfrm>
            <a:off x="1853602" y="908213"/>
            <a:ext cx="914400" cy="9144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73"/>
          <p:cNvSpPr/>
          <p:nvPr/>
        </p:nvSpPr>
        <p:spPr>
          <a:xfrm>
            <a:off x="5963548" y="862220"/>
            <a:ext cx="914400" cy="9144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895" name="Google Shape;895;p73"/>
          <p:cNvCxnSpPr>
            <a:cxnSpLocks/>
          </p:cNvCxnSpPr>
          <p:nvPr/>
        </p:nvCxnSpPr>
        <p:spPr>
          <a:xfrm rot="10800000">
            <a:off x="713275" y="269100"/>
            <a:ext cx="6986100" cy="0"/>
          </a:xfrm>
          <a:prstGeom prst="straightConnector1">
            <a:avLst/>
          </a:prstGeom>
          <a:noFill/>
          <a:ln w="9525" cap="flat" cmpd="sng">
            <a:solidFill>
              <a:schemeClr val="dk1"/>
            </a:solidFill>
            <a:prstDash val="solid"/>
            <a:round/>
            <a:headEnd type="none" w="med" len="med"/>
            <a:tailEnd type="none" w="med" len="med"/>
          </a:ln>
        </p:spPr>
      </p:cxnSp>
      <p:sp>
        <p:nvSpPr>
          <p:cNvPr id="896" name="Google Shape;896;p73"/>
          <p:cNvSpPr txBox="1">
            <a:spLocks noGrp="1"/>
          </p:cNvSpPr>
          <p:nvPr>
            <p:ph type="ctrTitle" idx="4294967295"/>
          </p:nvPr>
        </p:nvSpPr>
        <p:spPr>
          <a:xfrm>
            <a:off x="713225" y="4803300"/>
            <a:ext cx="731400" cy="1419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800" dirty="0"/>
              <a:t>SINCE 1983</a:t>
            </a:r>
            <a:endParaRPr sz="800" dirty="0"/>
          </a:p>
        </p:txBody>
      </p:sp>
      <p:cxnSp>
        <p:nvCxnSpPr>
          <p:cNvPr id="897" name="Google Shape;897;p73"/>
          <p:cNvCxnSpPr>
            <a:stCxn id="896" idx="3"/>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grpSp>
        <p:nvGrpSpPr>
          <p:cNvPr id="898" name="Google Shape;898;p73"/>
          <p:cNvGrpSpPr/>
          <p:nvPr/>
        </p:nvGrpSpPr>
        <p:grpSpPr>
          <a:xfrm>
            <a:off x="6150354" y="1048672"/>
            <a:ext cx="540788" cy="548626"/>
            <a:chOff x="5427768" y="2711822"/>
            <a:chExt cx="316047" cy="316047"/>
          </a:xfrm>
        </p:grpSpPr>
        <p:sp>
          <p:nvSpPr>
            <p:cNvPr id="899" name="Google Shape;899;p73"/>
            <p:cNvSpPr/>
            <p:nvPr/>
          </p:nvSpPr>
          <p:spPr>
            <a:xfrm>
              <a:off x="5427768" y="2711822"/>
              <a:ext cx="316047" cy="316047"/>
            </a:xfrm>
            <a:custGeom>
              <a:avLst/>
              <a:gdLst/>
              <a:ahLst/>
              <a:cxnLst/>
              <a:rect l="l" t="t" r="r" b="b"/>
              <a:pathLst>
                <a:path w="9336" h="9336" extrusionOk="0">
                  <a:moveTo>
                    <a:pt x="5454" y="524"/>
                  </a:moveTo>
                  <a:lnTo>
                    <a:pt x="5454" y="6883"/>
                  </a:lnTo>
                  <a:lnTo>
                    <a:pt x="548" y="6883"/>
                  </a:lnTo>
                  <a:lnTo>
                    <a:pt x="548" y="524"/>
                  </a:lnTo>
                  <a:close/>
                  <a:moveTo>
                    <a:pt x="5002" y="7431"/>
                  </a:moveTo>
                  <a:lnTo>
                    <a:pt x="3859" y="8455"/>
                  </a:lnTo>
                  <a:lnTo>
                    <a:pt x="3859" y="7431"/>
                  </a:lnTo>
                  <a:close/>
                  <a:moveTo>
                    <a:pt x="8788" y="2430"/>
                  </a:moveTo>
                  <a:lnTo>
                    <a:pt x="8788" y="8788"/>
                  </a:lnTo>
                  <a:lnTo>
                    <a:pt x="4311" y="8788"/>
                  </a:lnTo>
                  <a:lnTo>
                    <a:pt x="6026" y="7288"/>
                  </a:lnTo>
                  <a:lnTo>
                    <a:pt x="6026" y="6811"/>
                  </a:lnTo>
                  <a:lnTo>
                    <a:pt x="8240" y="6811"/>
                  </a:lnTo>
                  <a:lnTo>
                    <a:pt x="8240" y="6264"/>
                  </a:lnTo>
                  <a:lnTo>
                    <a:pt x="6026" y="6264"/>
                  </a:lnTo>
                  <a:lnTo>
                    <a:pt x="6026" y="5716"/>
                  </a:lnTo>
                  <a:lnTo>
                    <a:pt x="8240" y="5716"/>
                  </a:lnTo>
                  <a:lnTo>
                    <a:pt x="8240" y="5168"/>
                  </a:lnTo>
                  <a:lnTo>
                    <a:pt x="6026" y="5168"/>
                  </a:lnTo>
                  <a:lnTo>
                    <a:pt x="6026" y="4621"/>
                  </a:lnTo>
                  <a:lnTo>
                    <a:pt x="8240" y="4621"/>
                  </a:lnTo>
                  <a:lnTo>
                    <a:pt x="8240" y="4073"/>
                  </a:lnTo>
                  <a:lnTo>
                    <a:pt x="6026" y="4073"/>
                  </a:lnTo>
                  <a:lnTo>
                    <a:pt x="6026" y="3525"/>
                  </a:lnTo>
                  <a:lnTo>
                    <a:pt x="8240" y="3525"/>
                  </a:lnTo>
                  <a:lnTo>
                    <a:pt x="8240" y="2977"/>
                  </a:lnTo>
                  <a:lnTo>
                    <a:pt x="6026" y="2977"/>
                  </a:lnTo>
                  <a:lnTo>
                    <a:pt x="6026" y="2430"/>
                  </a:lnTo>
                  <a:close/>
                  <a:moveTo>
                    <a:pt x="1" y="1"/>
                  </a:moveTo>
                  <a:lnTo>
                    <a:pt x="1" y="7431"/>
                  </a:lnTo>
                  <a:lnTo>
                    <a:pt x="3311" y="7431"/>
                  </a:lnTo>
                  <a:lnTo>
                    <a:pt x="3311" y="9336"/>
                  </a:lnTo>
                  <a:lnTo>
                    <a:pt x="9336" y="9336"/>
                  </a:lnTo>
                  <a:lnTo>
                    <a:pt x="9336" y="1882"/>
                  </a:lnTo>
                  <a:lnTo>
                    <a:pt x="6026" y="1882"/>
                  </a:lnTo>
                  <a:lnTo>
                    <a:pt x="602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73"/>
            <p:cNvSpPr/>
            <p:nvPr/>
          </p:nvSpPr>
          <p:spPr>
            <a:xfrm>
              <a:off x="5468086" y="2751328"/>
              <a:ext cx="123359" cy="164489"/>
            </a:xfrm>
            <a:custGeom>
              <a:avLst/>
              <a:gdLst/>
              <a:ahLst/>
              <a:cxnLst/>
              <a:rect l="l" t="t" r="r" b="b"/>
              <a:pathLst>
                <a:path w="3644" h="4859" extrusionOk="0">
                  <a:moveTo>
                    <a:pt x="1858" y="548"/>
                  </a:moveTo>
                  <a:cubicBezTo>
                    <a:pt x="2263" y="548"/>
                    <a:pt x="2644" y="786"/>
                    <a:pt x="2858" y="1167"/>
                  </a:cubicBezTo>
                  <a:cubicBezTo>
                    <a:pt x="3049" y="1548"/>
                    <a:pt x="3049" y="2001"/>
                    <a:pt x="2810" y="2358"/>
                  </a:cubicBezTo>
                  <a:lnTo>
                    <a:pt x="1810" y="4049"/>
                  </a:lnTo>
                  <a:lnTo>
                    <a:pt x="810" y="2358"/>
                  </a:lnTo>
                  <a:cubicBezTo>
                    <a:pt x="572" y="2001"/>
                    <a:pt x="572" y="1548"/>
                    <a:pt x="762" y="1167"/>
                  </a:cubicBezTo>
                  <a:cubicBezTo>
                    <a:pt x="977" y="786"/>
                    <a:pt x="1358" y="548"/>
                    <a:pt x="1763" y="548"/>
                  </a:cubicBezTo>
                  <a:close/>
                  <a:moveTo>
                    <a:pt x="1763" y="0"/>
                  </a:moveTo>
                  <a:cubicBezTo>
                    <a:pt x="1143" y="24"/>
                    <a:pt x="596" y="358"/>
                    <a:pt x="286" y="882"/>
                  </a:cubicBezTo>
                  <a:cubicBezTo>
                    <a:pt x="0" y="1453"/>
                    <a:pt x="0" y="2096"/>
                    <a:pt x="334" y="2644"/>
                  </a:cubicBezTo>
                  <a:lnTo>
                    <a:pt x="1334" y="4311"/>
                  </a:lnTo>
                  <a:lnTo>
                    <a:pt x="453" y="4311"/>
                  </a:lnTo>
                  <a:lnTo>
                    <a:pt x="453" y="4859"/>
                  </a:lnTo>
                  <a:lnTo>
                    <a:pt x="3191" y="4859"/>
                  </a:lnTo>
                  <a:lnTo>
                    <a:pt x="3191" y="4311"/>
                  </a:lnTo>
                  <a:lnTo>
                    <a:pt x="2286" y="4311"/>
                  </a:lnTo>
                  <a:lnTo>
                    <a:pt x="3287" y="2644"/>
                  </a:lnTo>
                  <a:cubicBezTo>
                    <a:pt x="3620" y="2096"/>
                    <a:pt x="3644" y="1453"/>
                    <a:pt x="3334" y="882"/>
                  </a:cubicBezTo>
                  <a:cubicBezTo>
                    <a:pt x="3025" y="358"/>
                    <a:pt x="2477" y="24"/>
                    <a:pt x="185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73"/>
            <p:cNvSpPr/>
            <p:nvPr/>
          </p:nvSpPr>
          <p:spPr>
            <a:xfrm>
              <a:off x="5516461" y="2796487"/>
              <a:ext cx="25829" cy="25829"/>
            </a:xfrm>
            <a:custGeom>
              <a:avLst/>
              <a:gdLst/>
              <a:ahLst/>
              <a:cxnLst/>
              <a:rect l="l" t="t" r="r" b="b"/>
              <a:pathLst>
                <a:path w="763" h="763" extrusionOk="0">
                  <a:moveTo>
                    <a:pt x="381" y="0"/>
                  </a:moveTo>
                  <a:lnTo>
                    <a:pt x="0" y="381"/>
                  </a:lnTo>
                  <a:lnTo>
                    <a:pt x="381" y="762"/>
                  </a:lnTo>
                  <a:lnTo>
                    <a:pt x="762" y="381"/>
                  </a:lnTo>
                  <a:lnTo>
                    <a:pt x="3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2" name="Google Shape;902;p73"/>
          <p:cNvGrpSpPr/>
          <p:nvPr/>
        </p:nvGrpSpPr>
        <p:grpSpPr>
          <a:xfrm>
            <a:off x="2052252" y="1078049"/>
            <a:ext cx="542178" cy="548626"/>
            <a:chOff x="2754470" y="2711822"/>
            <a:chExt cx="316859" cy="316047"/>
          </a:xfrm>
        </p:grpSpPr>
        <p:sp>
          <p:nvSpPr>
            <p:cNvPr id="903" name="Google Shape;903;p73"/>
            <p:cNvSpPr/>
            <p:nvPr/>
          </p:nvSpPr>
          <p:spPr>
            <a:xfrm>
              <a:off x="2754470" y="2711822"/>
              <a:ext cx="316859" cy="316047"/>
            </a:xfrm>
            <a:custGeom>
              <a:avLst/>
              <a:gdLst/>
              <a:ahLst/>
              <a:cxnLst/>
              <a:rect l="l" t="t" r="r" b="b"/>
              <a:pathLst>
                <a:path w="9360" h="9336" extrusionOk="0">
                  <a:moveTo>
                    <a:pt x="2215" y="1120"/>
                  </a:moveTo>
                  <a:lnTo>
                    <a:pt x="2215" y="3716"/>
                  </a:lnTo>
                  <a:lnTo>
                    <a:pt x="548" y="3716"/>
                  </a:lnTo>
                  <a:lnTo>
                    <a:pt x="548" y="1787"/>
                  </a:lnTo>
                  <a:lnTo>
                    <a:pt x="572" y="1787"/>
                  </a:lnTo>
                  <a:cubicBezTo>
                    <a:pt x="1191" y="1787"/>
                    <a:pt x="1787" y="1548"/>
                    <a:pt x="2215" y="1120"/>
                  </a:cubicBezTo>
                  <a:close/>
                  <a:moveTo>
                    <a:pt x="6597" y="548"/>
                  </a:moveTo>
                  <a:lnTo>
                    <a:pt x="6597" y="3716"/>
                  </a:lnTo>
                  <a:lnTo>
                    <a:pt x="2763" y="3716"/>
                  </a:lnTo>
                  <a:lnTo>
                    <a:pt x="2763" y="548"/>
                  </a:lnTo>
                  <a:close/>
                  <a:moveTo>
                    <a:pt x="7145" y="1120"/>
                  </a:moveTo>
                  <a:cubicBezTo>
                    <a:pt x="7574" y="1548"/>
                    <a:pt x="8169" y="1787"/>
                    <a:pt x="8788" y="1787"/>
                  </a:cubicBezTo>
                  <a:lnTo>
                    <a:pt x="8812" y="1787"/>
                  </a:lnTo>
                  <a:lnTo>
                    <a:pt x="8812" y="3716"/>
                  </a:lnTo>
                  <a:lnTo>
                    <a:pt x="7145" y="3716"/>
                  </a:lnTo>
                  <a:lnTo>
                    <a:pt x="7145" y="1120"/>
                  </a:lnTo>
                  <a:close/>
                  <a:moveTo>
                    <a:pt x="4406" y="4263"/>
                  </a:moveTo>
                  <a:lnTo>
                    <a:pt x="4406" y="6597"/>
                  </a:lnTo>
                  <a:lnTo>
                    <a:pt x="3311" y="6597"/>
                  </a:lnTo>
                  <a:lnTo>
                    <a:pt x="3311" y="4263"/>
                  </a:lnTo>
                  <a:close/>
                  <a:moveTo>
                    <a:pt x="6050" y="4263"/>
                  </a:moveTo>
                  <a:lnTo>
                    <a:pt x="6050" y="6597"/>
                  </a:lnTo>
                  <a:lnTo>
                    <a:pt x="4954" y="6597"/>
                  </a:lnTo>
                  <a:lnTo>
                    <a:pt x="4954" y="4263"/>
                  </a:lnTo>
                  <a:close/>
                  <a:moveTo>
                    <a:pt x="6597" y="7145"/>
                  </a:moveTo>
                  <a:lnTo>
                    <a:pt x="6597" y="7693"/>
                  </a:lnTo>
                  <a:lnTo>
                    <a:pt x="2763" y="7693"/>
                  </a:lnTo>
                  <a:lnTo>
                    <a:pt x="2763" y="7145"/>
                  </a:lnTo>
                  <a:close/>
                  <a:moveTo>
                    <a:pt x="2763" y="4263"/>
                  </a:moveTo>
                  <a:lnTo>
                    <a:pt x="2763" y="6597"/>
                  </a:lnTo>
                  <a:lnTo>
                    <a:pt x="2215" y="6597"/>
                  </a:lnTo>
                  <a:lnTo>
                    <a:pt x="2215" y="7693"/>
                  </a:lnTo>
                  <a:lnTo>
                    <a:pt x="1668" y="7693"/>
                  </a:lnTo>
                  <a:lnTo>
                    <a:pt x="1668" y="8788"/>
                  </a:lnTo>
                  <a:lnTo>
                    <a:pt x="548" y="8788"/>
                  </a:lnTo>
                  <a:lnTo>
                    <a:pt x="548" y="4263"/>
                  </a:lnTo>
                  <a:close/>
                  <a:moveTo>
                    <a:pt x="7145" y="8240"/>
                  </a:moveTo>
                  <a:lnTo>
                    <a:pt x="7145" y="8788"/>
                  </a:lnTo>
                  <a:lnTo>
                    <a:pt x="2215" y="8788"/>
                  </a:lnTo>
                  <a:lnTo>
                    <a:pt x="2215" y="8240"/>
                  </a:lnTo>
                  <a:close/>
                  <a:moveTo>
                    <a:pt x="8812" y="4263"/>
                  </a:moveTo>
                  <a:lnTo>
                    <a:pt x="8812" y="8788"/>
                  </a:lnTo>
                  <a:lnTo>
                    <a:pt x="7693" y="8788"/>
                  </a:lnTo>
                  <a:lnTo>
                    <a:pt x="7693" y="7693"/>
                  </a:lnTo>
                  <a:lnTo>
                    <a:pt x="7145" y="7693"/>
                  </a:lnTo>
                  <a:lnTo>
                    <a:pt x="7145" y="6597"/>
                  </a:lnTo>
                  <a:lnTo>
                    <a:pt x="6597" y="6597"/>
                  </a:lnTo>
                  <a:lnTo>
                    <a:pt x="6597" y="4263"/>
                  </a:lnTo>
                  <a:close/>
                  <a:moveTo>
                    <a:pt x="2311" y="1"/>
                  </a:moveTo>
                  <a:lnTo>
                    <a:pt x="2239" y="143"/>
                  </a:lnTo>
                  <a:cubicBezTo>
                    <a:pt x="1954" y="810"/>
                    <a:pt x="1287" y="1239"/>
                    <a:pt x="572" y="1239"/>
                  </a:cubicBezTo>
                  <a:lnTo>
                    <a:pt x="1" y="1239"/>
                  </a:lnTo>
                  <a:lnTo>
                    <a:pt x="1" y="9336"/>
                  </a:lnTo>
                  <a:lnTo>
                    <a:pt x="9360" y="9336"/>
                  </a:lnTo>
                  <a:lnTo>
                    <a:pt x="9360" y="1239"/>
                  </a:lnTo>
                  <a:lnTo>
                    <a:pt x="8788" y="1239"/>
                  </a:lnTo>
                  <a:cubicBezTo>
                    <a:pt x="8074" y="1239"/>
                    <a:pt x="7407" y="810"/>
                    <a:pt x="7121" y="143"/>
                  </a:cubicBezTo>
                  <a:lnTo>
                    <a:pt x="705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73"/>
            <p:cNvSpPr/>
            <p:nvPr/>
          </p:nvSpPr>
          <p:spPr>
            <a:xfrm>
              <a:off x="2879419" y="2748891"/>
              <a:ext cx="66960" cy="70176"/>
            </a:xfrm>
            <a:custGeom>
              <a:avLst/>
              <a:gdLst/>
              <a:ahLst/>
              <a:cxnLst/>
              <a:rect l="l" t="t" r="r" b="b"/>
              <a:pathLst>
                <a:path w="1978" h="2073" extrusionOk="0">
                  <a:moveTo>
                    <a:pt x="1" y="1"/>
                  </a:moveTo>
                  <a:lnTo>
                    <a:pt x="1" y="2073"/>
                  </a:lnTo>
                  <a:lnTo>
                    <a:pt x="549" y="2073"/>
                  </a:lnTo>
                  <a:lnTo>
                    <a:pt x="549" y="1311"/>
                  </a:lnTo>
                  <a:lnTo>
                    <a:pt x="1430" y="1311"/>
                  </a:lnTo>
                  <a:lnTo>
                    <a:pt x="1430" y="2073"/>
                  </a:lnTo>
                  <a:lnTo>
                    <a:pt x="1978" y="2073"/>
                  </a:lnTo>
                  <a:lnTo>
                    <a:pt x="1978" y="1"/>
                  </a:lnTo>
                  <a:lnTo>
                    <a:pt x="1430" y="1"/>
                  </a:lnTo>
                  <a:lnTo>
                    <a:pt x="1430" y="763"/>
                  </a:lnTo>
                  <a:lnTo>
                    <a:pt x="549" y="763"/>
                  </a:lnTo>
                  <a:lnTo>
                    <a:pt x="54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905" name="Google Shape;905;p73"/>
          <p:cNvCxnSpPr/>
          <p:nvPr/>
        </p:nvCxnSpPr>
        <p:spPr>
          <a:xfrm flipH="1">
            <a:off x="4331904" y="1386577"/>
            <a:ext cx="9300" cy="2743200"/>
          </a:xfrm>
          <a:prstGeom prst="straightConnector1">
            <a:avLst/>
          </a:prstGeom>
          <a:noFill/>
          <a:ln w="9525" cap="flat" cmpd="sng">
            <a:solidFill>
              <a:schemeClr val="dk1"/>
            </a:solidFill>
            <a:prstDash val="solid"/>
            <a:round/>
            <a:headEnd type="none" w="med" len="med"/>
            <a:tailEnd type="none" w="med" len="med"/>
          </a:ln>
        </p:spPr>
      </p:cxnSp>
      <p:sp>
        <p:nvSpPr>
          <p:cNvPr id="906" name="Google Shape;906;p73">
            <a:hlinkClick r:id="rId3"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73">
            <a:hlinkClick r:id="rId3"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73">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73">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Google Shape;471;p59">
            <a:extLst>
              <a:ext uri="{FF2B5EF4-FFF2-40B4-BE49-F238E27FC236}">
                <a16:creationId xmlns:a16="http://schemas.microsoft.com/office/drawing/2014/main" id="{9D9A635B-4ECB-E0DF-D2A4-64B0FF87C7D5}"/>
              </a:ext>
            </a:extLst>
          </p:cNvPr>
          <p:cNvSpPr txBox="1">
            <a:spLocks/>
          </p:cNvSpPr>
          <p:nvPr/>
        </p:nvSpPr>
        <p:spPr>
          <a:xfrm>
            <a:off x="7758848" y="170363"/>
            <a:ext cx="916802" cy="197472"/>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r"/>
            <a:r>
              <a:rPr lang="en-GB" sz="800" dirty="0"/>
              <a:t>THE RITZ-CARLTON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Shape 1390"/>
        <p:cNvGrpSpPr/>
        <p:nvPr/>
      </p:nvGrpSpPr>
      <p:grpSpPr>
        <a:xfrm>
          <a:off x="0" y="0"/>
          <a:ext cx="0" cy="0"/>
          <a:chOff x="0" y="0"/>
          <a:chExt cx="0" cy="0"/>
        </a:xfrm>
      </p:grpSpPr>
      <p:sp>
        <p:nvSpPr>
          <p:cNvPr id="1391" name="Google Shape;1391;p89"/>
          <p:cNvSpPr txBox="1">
            <a:spLocks noGrp="1"/>
          </p:cNvSpPr>
          <p:nvPr>
            <p:ph type="title"/>
          </p:nvPr>
        </p:nvSpPr>
        <p:spPr>
          <a:xfrm>
            <a:off x="2665866" y="3959854"/>
            <a:ext cx="4174200" cy="9144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dirty="0"/>
              <a:t>CONCLUSION</a:t>
            </a:r>
            <a:endParaRPr dirty="0"/>
          </a:p>
        </p:txBody>
      </p:sp>
      <p:sp>
        <p:nvSpPr>
          <p:cNvPr id="1393" name="Google Shape;1393;p89"/>
          <p:cNvSpPr txBox="1">
            <a:spLocks noGrp="1"/>
          </p:cNvSpPr>
          <p:nvPr>
            <p:ph type="title" idx="2"/>
          </p:nvPr>
        </p:nvSpPr>
        <p:spPr>
          <a:xfrm>
            <a:off x="275674" y="3959854"/>
            <a:ext cx="1606500" cy="9144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·05·</a:t>
            </a:r>
            <a:endParaRPr dirty="0"/>
          </a:p>
        </p:txBody>
      </p:sp>
      <p:sp>
        <p:nvSpPr>
          <p:cNvPr id="1395" name="Google Shape;1395;p89"/>
          <p:cNvSpPr txBox="1">
            <a:spLocks noGrp="1"/>
          </p:cNvSpPr>
          <p:nvPr>
            <p:ph type="subTitle" idx="4"/>
          </p:nvPr>
        </p:nvSpPr>
        <p:spPr>
          <a:xfrm>
            <a:off x="713224" y="4801054"/>
            <a:ext cx="731400" cy="1464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SINCE 1983</a:t>
            </a:r>
            <a:endParaRPr dirty="0"/>
          </a:p>
        </p:txBody>
      </p:sp>
      <p:sp>
        <p:nvSpPr>
          <p:cNvPr id="1396" name="Google Shape;1396;p89">
            <a:hlinkClick r:id="rId4"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89">
            <a:hlinkClick r:id="rId4"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89">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89">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443;p58">
            <a:extLst>
              <a:ext uri="{FF2B5EF4-FFF2-40B4-BE49-F238E27FC236}">
                <a16:creationId xmlns:a16="http://schemas.microsoft.com/office/drawing/2014/main" id="{D9E28806-8FA7-288F-0F9E-5EFD82459784}"/>
              </a:ext>
            </a:extLst>
          </p:cNvPr>
          <p:cNvSpPr txBox="1">
            <a:spLocks/>
          </p:cNvSpPr>
          <p:nvPr/>
        </p:nvSpPr>
        <p:spPr>
          <a:xfrm>
            <a:off x="7699374" y="198150"/>
            <a:ext cx="894499" cy="143806"/>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r"/>
            <a:r>
              <a:rPr lang="en-GB" sz="800" dirty="0">
                <a:solidFill>
                  <a:schemeClr val="dk2"/>
                </a:solidFill>
              </a:rPr>
              <a:t>THE RITZ-CARLTON</a:t>
            </a:r>
          </a:p>
        </p:txBody>
      </p:sp>
    </p:spTree>
    <p:extLst>
      <p:ext uri="{BB962C8B-B14F-4D97-AF65-F5344CB8AC3E}">
        <p14:creationId xmlns:p14="http://schemas.microsoft.com/office/powerpoint/2010/main" val="23019009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050"/>
        <p:cNvGrpSpPr/>
        <p:nvPr/>
      </p:nvGrpSpPr>
      <p:grpSpPr>
        <a:xfrm>
          <a:off x="0" y="0"/>
          <a:ext cx="0" cy="0"/>
          <a:chOff x="0" y="0"/>
          <a:chExt cx="0" cy="0"/>
        </a:xfrm>
      </p:grpSpPr>
      <p:sp>
        <p:nvSpPr>
          <p:cNvPr id="2055" name="Google Shape;2055;p112"/>
          <p:cNvSpPr txBox="1">
            <a:spLocks noGrp="1"/>
          </p:cNvSpPr>
          <p:nvPr>
            <p:ph type="subTitle" idx="3"/>
          </p:nvPr>
        </p:nvSpPr>
        <p:spPr>
          <a:xfrm>
            <a:off x="7699374" y="195904"/>
            <a:ext cx="731400" cy="1464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r>
              <a:rPr lang="en"/>
              <a:t>HOTEL CHAIN</a:t>
            </a:r>
            <a:endParaRPr/>
          </a:p>
        </p:txBody>
      </p:sp>
      <p:sp>
        <p:nvSpPr>
          <p:cNvPr id="2056" name="Google Shape;2056;p112"/>
          <p:cNvSpPr txBox="1">
            <a:spLocks noGrp="1"/>
          </p:cNvSpPr>
          <p:nvPr>
            <p:ph type="subTitle" idx="4"/>
          </p:nvPr>
        </p:nvSpPr>
        <p:spPr>
          <a:xfrm>
            <a:off x="713224" y="4801054"/>
            <a:ext cx="731400" cy="1464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SINCE 1983</a:t>
            </a:r>
            <a:endParaRPr dirty="0"/>
          </a:p>
        </p:txBody>
      </p:sp>
      <p:sp>
        <p:nvSpPr>
          <p:cNvPr id="2057" name="Google Shape;2057;p112"/>
          <p:cNvSpPr txBox="1">
            <a:spLocks noGrp="1"/>
          </p:cNvSpPr>
          <p:nvPr>
            <p:ph type="subTitle" idx="6"/>
          </p:nvPr>
        </p:nvSpPr>
        <p:spPr>
          <a:xfrm>
            <a:off x="218464" y="2833927"/>
            <a:ext cx="2768324" cy="695400"/>
          </a:xfrm>
          <a:prstGeom prst="rect">
            <a:avLst/>
          </a:prstGeom>
        </p:spPr>
        <p:txBody>
          <a:bodyPr spcFirstLastPara="1" wrap="square" lIns="0" tIns="0" rIns="0" bIns="0" anchor="ctr" anchorCtr="0">
            <a:noAutofit/>
          </a:bodyPr>
          <a:lstStyle/>
          <a:p>
            <a:pPr marL="0" lvl="0" indent="0" algn="just" rtl="0">
              <a:spcBef>
                <a:spcPts val="0"/>
              </a:spcBef>
              <a:spcAft>
                <a:spcPts val="0"/>
              </a:spcAft>
              <a:buNone/>
            </a:pPr>
            <a:r>
              <a:rPr lang="en-GB" dirty="0"/>
              <a:t>The typical Ritz-Carlton visitor is financially secure, has a clear idea of what they want, and is not worried with the cost. </a:t>
            </a:r>
          </a:p>
          <a:p>
            <a:pPr marL="0" lvl="0" indent="0" algn="just" rtl="0">
              <a:spcBef>
                <a:spcPts val="0"/>
              </a:spcBef>
              <a:spcAft>
                <a:spcPts val="0"/>
              </a:spcAft>
              <a:buNone/>
            </a:pPr>
            <a:r>
              <a:rPr lang="en-GB" dirty="0"/>
              <a:t>They choose the Ritz-Carlton because they believe the establishment can deliver a memorable experience in which their needs and wants are not only satisfied but also anticipated before they are even aware that they are there.</a:t>
            </a:r>
            <a:endParaRPr dirty="0"/>
          </a:p>
        </p:txBody>
      </p:sp>
      <p:sp>
        <p:nvSpPr>
          <p:cNvPr id="2060" name="Google Shape;2060;p112"/>
          <p:cNvSpPr/>
          <p:nvPr/>
        </p:nvSpPr>
        <p:spPr>
          <a:xfrm>
            <a:off x="218464" y="420073"/>
            <a:ext cx="914400" cy="914400"/>
          </a:xfrm>
          <a:prstGeom prst="ellipse">
            <a:avLst/>
          </a:prstGeom>
          <a:solidFill>
            <a:schemeClr val="dk1"/>
          </a:solidFill>
          <a:ln>
            <a:noFill/>
          </a:ln>
        </p:spPr>
        <p:txBody>
          <a:bodyPr spcFirstLastPara="1" wrap="square" lIns="0" tIns="45700" rIns="0" bIns="91425" anchor="ctr" anchorCtr="0">
            <a:noAutofit/>
          </a:bodyPr>
          <a:lstStyle/>
          <a:p>
            <a:pPr marL="0" lvl="0" indent="0" algn="ctr" rtl="0">
              <a:spcBef>
                <a:spcPts val="0"/>
              </a:spcBef>
              <a:spcAft>
                <a:spcPts val="0"/>
              </a:spcAft>
              <a:buNone/>
            </a:pPr>
            <a:r>
              <a:rPr lang="en" sz="3000" b="1" dirty="0">
                <a:solidFill>
                  <a:schemeClr val="dk2"/>
                </a:solidFill>
                <a:latin typeface="Abhaya Libre"/>
                <a:ea typeface="Abhaya Libre"/>
                <a:cs typeface="Abhaya Libre"/>
                <a:sym typeface="Abhaya Libre"/>
              </a:rPr>
              <a:t>·01·</a:t>
            </a:r>
            <a:endParaRPr sz="3000" b="1" dirty="0">
              <a:solidFill>
                <a:schemeClr val="dk2"/>
              </a:solidFill>
              <a:latin typeface="Abhaya Libre"/>
              <a:ea typeface="Abhaya Libre"/>
              <a:cs typeface="Abhaya Libre"/>
              <a:sym typeface="Abhaya Libre"/>
            </a:endParaRPr>
          </a:p>
        </p:txBody>
      </p:sp>
      <p:sp>
        <p:nvSpPr>
          <p:cNvPr id="2061" name="Google Shape;2061;p112"/>
          <p:cNvSpPr/>
          <p:nvPr/>
        </p:nvSpPr>
        <p:spPr>
          <a:xfrm>
            <a:off x="3297890" y="877273"/>
            <a:ext cx="914400" cy="914400"/>
          </a:xfrm>
          <a:prstGeom prst="ellipse">
            <a:avLst/>
          </a:prstGeom>
          <a:solidFill>
            <a:schemeClr val="dk1"/>
          </a:solidFill>
          <a:ln>
            <a:noFill/>
          </a:ln>
        </p:spPr>
        <p:txBody>
          <a:bodyPr spcFirstLastPara="1" wrap="square" lIns="0" tIns="45700" rIns="0" bIns="91425" anchor="ctr" anchorCtr="0">
            <a:noAutofit/>
          </a:bodyPr>
          <a:lstStyle/>
          <a:p>
            <a:pPr marL="0" lvl="0" indent="0" algn="ctr" rtl="0">
              <a:spcBef>
                <a:spcPts val="0"/>
              </a:spcBef>
              <a:spcAft>
                <a:spcPts val="0"/>
              </a:spcAft>
              <a:buNone/>
            </a:pPr>
            <a:r>
              <a:rPr lang="en" sz="3000" b="1" dirty="0">
                <a:solidFill>
                  <a:schemeClr val="dk2"/>
                </a:solidFill>
                <a:latin typeface="Abhaya Libre"/>
                <a:ea typeface="Abhaya Libre"/>
                <a:cs typeface="Abhaya Libre"/>
                <a:sym typeface="Abhaya Libre"/>
              </a:rPr>
              <a:t>·02·</a:t>
            </a:r>
            <a:endParaRPr sz="3000" b="1" dirty="0">
              <a:solidFill>
                <a:schemeClr val="dk2"/>
              </a:solidFill>
              <a:latin typeface="Abhaya Libre"/>
              <a:ea typeface="Abhaya Libre"/>
              <a:cs typeface="Abhaya Libre"/>
              <a:sym typeface="Abhaya Libre"/>
            </a:endParaRPr>
          </a:p>
        </p:txBody>
      </p:sp>
      <p:sp>
        <p:nvSpPr>
          <p:cNvPr id="2062" name="Google Shape;2062;p112"/>
          <p:cNvSpPr/>
          <p:nvPr/>
        </p:nvSpPr>
        <p:spPr>
          <a:xfrm>
            <a:off x="6146108" y="1334473"/>
            <a:ext cx="914400" cy="914400"/>
          </a:xfrm>
          <a:prstGeom prst="ellipse">
            <a:avLst/>
          </a:prstGeom>
          <a:solidFill>
            <a:schemeClr val="dk1"/>
          </a:solidFill>
          <a:ln>
            <a:noFill/>
          </a:ln>
        </p:spPr>
        <p:txBody>
          <a:bodyPr spcFirstLastPara="1" wrap="square" lIns="0" tIns="45700" rIns="0" bIns="91425" anchor="ctr" anchorCtr="0">
            <a:noAutofit/>
          </a:bodyPr>
          <a:lstStyle/>
          <a:p>
            <a:pPr marL="0" lvl="0" indent="0" algn="ctr" rtl="0">
              <a:spcBef>
                <a:spcPts val="0"/>
              </a:spcBef>
              <a:spcAft>
                <a:spcPts val="0"/>
              </a:spcAft>
              <a:buNone/>
            </a:pPr>
            <a:r>
              <a:rPr lang="en" sz="3000" b="1" dirty="0">
                <a:solidFill>
                  <a:schemeClr val="dk2"/>
                </a:solidFill>
                <a:latin typeface="Abhaya Libre"/>
                <a:ea typeface="Abhaya Libre"/>
                <a:cs typeface="Abhaya Libre"/>
                <a:sym typeface="Abhaya Libre"/>
              </a:rPr>
              <a:t>·03·</a:t>
            </a:r>
            <a:endParaRPr sz="3000" b="1" dirty="0">
              <a:solidFill>
                <a:schemeClr val="dk2"/>
              </a:solidFill>
              <a:latin typeface="Abhaya Libre"/>
              <a:ea typeface="Abhaya Libre"/>
              <a:cs typeface="Abhaya Libre"/>
              <a:sym typeface="Abhaya Libre"/>
            </a:endParaRPr>
          </a:p>
        </p:txBody>
      </p:sp>
      <p:sp>
        <p:nvSpPr>
          <p:cNvPr id="2063" name="Google Shape;2063;p112">
            <a:hlinkClick r:id="rId3" action="ppaction://hlinksldjump"/>
          </p:cNvPr>
          <p:cNvSpPr/>
          <p:nvPr/>
        </p:nvSpPr>
        <p:spPr>
          <a:xfrm>
            <a:off x="8753166" y="2452039"/>
            <a:ext cx="222000" cy="222000"/>
          </a:xfrm>
          <a:prstGeom prst="ellipse">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2064;p112">
            <a:hlinkClick r:id="rId3" action="ppaction://hlinksldjump"/>
          </p:cNvPr>
          <p:cNvSpPr/>
          <p:nvPr/>
        </p:nvSpPr>
        <p:spPr>
          <a:xfrm>
            <a:off x="8800034" y="2500037"/>
            <a:ext cx="128263" cy="126003"/>
          </a:xfrm>
          <a:custGeom>
            <a:avLst/>
            <a:gdLst/>
            <a:ahLst/>
            <a:cxnLst/>
            <a:rect l="l" t="t" r="r" b="b"/>
            <a:pathLst>
              <a:path w="212885" h="209134" extrusionOk="0">
                <a:moveTo>
                  <a:pt x="106442" y="0"/>
                </a:moveTo>
                <a:cubicBezTo>
                  <a:pt x="101296" y="0"/>
                  <a:pt x="96467" y="2010"/>
                  <a:pt x="92840" y="5637"/>
                </a:cubicBezTo>
                <a:lnTo>
                  <a:pt x="7574" y="90903"/>
                </a:lnTo>
                <a:cubicBezTo>
                  <a:pt x="7525" y="90928"/>
                  <a:pt x="7501" y="90977"/>
                  <a:pt x="7476" y="91001"/>
                </a:cubicBezTo>
                <a:cubicBezTo>
                  <a:pt x="1" y="98501"/>
                  <a:pt x="25" y="110682"/>
                  <a:pt x="7525" y="118181"/>
                </a:cubicBezTo>
                <a:cubicBezTo>
                  <a:pt x="10932" y="121613"/>
                  <a:pt x="15466" y="123598"/>
                  <a:pt x="20294" y="123794"/>
                </a:cubicBezTo>
                <a:cubicBezTo>
                  <a:pt x="20490" y="123818"/>
                  <a:pt x="20686" y="123818"/>
                  <a:pt x="20882" y="123818"/>
                </a:cubicBezTo>
                <a:lnTo>
                  <a:pt x="24289" y="123818"/>
                </a:lnTo>
                <a:lnTo>
                  <a:pt x="24289" y="186610"/>
                </a:lnTo>
                <a:cubicBezTo>
                  <a:pt x="24289" y="199036"/>
                  <a:pt x="34387" y="209133"/>
                  <a:pt x="46813" y="209133"/>
                </a:cubicBezTo>
                <a:lnTo>
                  <a:pt x="80194" y="209133"/>
                </a:lnTo>
                <a:cubicBezTo>
                  <a:pt x="83576" y="209133"/>
                  <a:pt x="86321" y="206388"/>
                  <a:pt x="86321" y="203006"/>
                </a:cubicBezTo>
                <a:lnTo>
                  <a:pt x="86321" y="153793"/>
                </a:lnTo>
                <a:cubicBezTo>
                  <a:pt x="86321" y="148131"/>
                  <a:pt x="90928" y="143523"/>
                  <a:pt x="96614" y="143523"/>
                </a:cubicBezTo>
                <a:lnTo>
                  <a:pt x="116295" y="143523"/>
                </a:lnTo>
                <a:cubicBezTo>
                  <a:pt x="121956" y="143523"/>
                  <a:pt x="126564" y="148131"/>
                  <a:pt x="126564" y="153793"/>
                </a:cubicBezTo>
                <a:lnTo>
                  <a:pt x="126564" y="203006"/>
                </a:lnTo>
                <a:cubicBezTo>
                  <a:pt x="126564" y="206388"/>
                  <a:pt x="129309" y="209133"/>
                  <a:pt x="132691" y="209133"/>
                </a:cubicBezTo>
                <a:lnTo>
                  <a:pt x="166072" y="209133"/>
                </a:lnTo>
                <a:cubicBezTo>
                  <a:pt x="178498" y="209133"/>
                  <a:pt x="188620" y="199036"/>
                  <a:pt x="188620" y="186610"/>
                </a:cubicBezTo>
                <a:lnTo>
                  <a:pt x="188620" y="123818"/>
                </a:lnTo>
                <a:lnTo>
                  <a:pt x="191757" y="123818"/>
                </a:lnTo>
                <a:cubicBezTo>
                  <a:pt x="196904" y="123818"/>
                  <a:pt x="201733" y="121833"/>
                  <a:pt x="205384" y="118181"/>
                </a:cubicBezTo>
                <a:cubicBezTo>
                  <a:pt x="212884" y="110682"/>
                  <a:pt x="212884" y="98476"/>
                  <a:pt x="205384" y="90977"/>
                </a:cubicBezTo>
                <a:lnTo>
                  <a:pt x="205384" y="90952"/>
                </a:lnTo>
                <a:lnTo>
                  <a:pt x="120069" y="5637"/>
                </a:lnTo>
                <a:cubicBezTo>
                  <a:pt x="116417" y="2010"/>
                  <a:pt x="111589" y="0"/>
                  <a:pt x="10644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2065;p112">
            <a:hlinkClick r:id="" action="ppaction://hlinkshowjump?jump=previousslide"/>
          </p:cNvPr>
          <p:cNvSpPr/>
          <p:nvPr/>
        </p:nvSpPr>
        <p:spPr>
          <a:xfrm rot="-5400000">
            <a:off x="8841708" y="2282123"/>
            <a:ext cx="450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112">
            <a:hlinkClick r:id="" action="ppaction://hlinkshowjump?jump=nextslide"/>
          </p:cNvPr>
          <p:cNvSpPr/>
          <p:nvPr/>
        </p:nvSpPr>
        <p:spPr>
          <a:xfrm rot="5400000">
            <a:off x="8835292" y="2755177"/>
            <a:ext cx="57600" cy="99900"/>
          </a:xfrm>
          <a:prstGeom prst="chevron">
            <a:avLst>
              <a:gd name="adj" fmla="val 10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067" name="Google Shape;2067;p112"/>
          <p:cNvCxnSpPr/>
          <p:nvPr/>
        </p:nvCxnSpPr>
        <p:spPr>
          <a:xfrm flipH="1">
            <a:off x="3129166" y="1684237"/>
            <a:ext cx="9300" cy="2743200"/>
          </a:xfrm>
          <a:prstGeom prst="straightConnector1">
            <a:avLst/>
          </a:prstGeom>
          <a:noFill/>
          <a:ln w="9525" cap="flat" cmpd="sng">
            <a:solidFill>
              <a:schemeClr val="dk1"/>
            </a:solidFill>
            <a:prstDash val="solid"/>
            <a:round/>
            <a:headEnd type="none" w="med" len="med"/>
            <a:tailEnd type="none" w="med" len="med"/>
          </a:ln>
        </p:spPr>
      </p:cxnSp>
      <p:cxnSp>
        <p:nvCxnSpPr>
          <p:cNvPr id="2068" name="Google Shape;2068;p112"/>
          <p:cNvCxnSpPr/>
          <p:nvPr/>
        </p:nvCxnSpPr>
        <p:spPr>
          <a:xfrm flipH="1">
            <a:off x="5986684" y="1772992"/>
            <a:ext cx="9300" cy="2743200"/>
          </a:xfrm>
          <a:prstGeom prst="straightConnector1">
            <a:avLst/>
          </a:prstGeom>
          <a:noFill/>
          <a:ln w="9525" cap="flat" cmpd="sng">
            <a:solidFill>
              <a:schemeClr val="dk1"/>
            </a:solidFill>
            <a:prstDash val="solid"/>
            <a:round/>
            <a:headEnd type="none" w="med" len="med"/>
            <a:tailEnd type="none" w="med" len="med"/>
          </a:ln>
        </p:spPr>
      </p:cxnSp>
      <p:sp>
        <p:nvSpPr>
          <p:cNvPr id="10" name="Google Shape;2057;p112">
            <a:extLst>
              <a:ext uri="{FF2B5EF4-FFF2-40B4-BE49-F238E27FC236}">
                <a16:creationId xmlns:a16="http://schemas.microsoft.com/office/drawing/2014/main" id="{77293526-378B-B6B4-A7A7-27B3BA469ED7}"/>
              </a:ext>
            </a:extLst>
          </p:cNvPr>
          <p:cNvSpPr txBox="1">
            <a:spLocks/>
          </p:cNvSpPr>
          <p:nvPr/>
        </p:nvSpPr>
        <p:spPr>
          <a:xfrm>
            <a:off x="6129062" y="3870102"/>
            <a:ext cx="2301712" cy="646090"/>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dk1"/>
              </a:buClr>
              <a:buSzPts val="1600"/>
              <a:buFont typeface="Nanum Gothic"/>
              <a:buNone/>
              <a:defRPr sz="1400" b="0" i="0" u="none" strike="noStrike" cap="none">
                <a:solidFill>
                  <a:schemeClr val="dk1"/>
                </a:solidFill>
                <a:latin typeface="Nanum Gothic"/>
                <a:ea typeface="Nanum Gothic"/>
                <a:cs typeface="Nanum Gothic"/>
                <a:sym typeface="Nanum Gothic"/>
              </a:defRPr>
            </a:lvl1pPr>
            <a:lvl2pPr marL="914400" marR="0" lvl="1"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2pPr>
            <a:lvl3pPr marL="1371600" marR="0" lvl="2"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3pPr>
            <a:lvl4pPr marL="1828800" marR="0" lvl="3"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4pPr>
            <a:lvl5pPr marL="2286000" marR="0" lvl="4"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5pPr>
            <a:lvl6pPr marL="2743200" marR="0" lvl="5"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6pPr>
            <a:lvl7pPr marL="3200400" marR="0" lvl="6"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7pPr>
            <a:lvl8pPr marL="3657600" marR="0" lvl="7"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8pPr>
            <a:lvl9pPr marL="4114800" marR="0" lvl="8"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9pPr>
          </a:lstStyle>
          <a:p>
            <a:pPr marL="0" indent="0" algn="just"/>
            <a:r>
              <a:rPr lang="en-GB" dirty="0"/>
              <a:t>The Ritz-value Carlton's proposition is that its hotels transform into havens apart from the regular clamour of daily life.</a:t>
            </a:r>
          </a:p>
          <a:p>
            <a:pPr marL="0" indent="0" algn="just"/>
            <a:endParaRPr lang="en-GB" dirty="0"/>
          </a:p>
          <a:p>
            <a:pPr marL="0" indent="0" algn="just"/>
            <a:endParaRPr lang="en-GB" dirty="0"/>
          </a:p>
          <a:p>
            <a:pPr marL="0" indent="0" algn="just"/>
            <a:endParaRPr lang="en-GB" dirty="0"/>
          </a:p>
        </p:txBody>
      </p:sp>
      <p:sp>
        <p:nvSpPr>
          <p:cNvPr id="4" name="Google Shape;2057;p112">
            <a:extLst>
              <a:ext uri="{FF2B5EF4-FFF2-40B4-BE49-F238E27FC236}">
                <a16:creationId xmlns:a16="http://schemas.microsoft.com/office/drawing/2014/main" id="{35CD12EF-737A-CDDF-D861-6A443CCA425C}"/>
              </a:ext>
            </a:extLst>
          </p:cNvPr>
          <p:cNvSpPr txBox="1">
            <a:spLocks/>
          </p:cNvSpPr>
          <p:nvPr/>
        </p:nvSpPr>
        <p:spPr>
          <a:xfrm>
            <a:off x="3297890" y="3326327"/>
            <a:ext cx="2471440" cy="646090"/>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dk1"/>
              </a:buClr>
              <a:buSzPts val="1600"/>
              <a:buFont typeface="Nanum Gothic"/>
              <a:buNone/>
              <a:defRPr sz="1400" b="0" i="0" u="none" strike="noStrike" cap="none">
                <a:solidFill>
                  <a:schemeClr val="dk1"/>
                </a:solidFill>
                <a:latin typeface="Nanum Gothic"/>
                <a:ea typeface="Nanum Gothic"/>
                <a:cs typeface="Nanum Gothic"/>
                <a:sym typeface="Nanum Gothic"/>
              </a:defRPr>
            </a:lvl1pPr>
            <a:lvl2pPr marL="914400" marR="0" lvl="1"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2pPr>
            <a:lvl3pPr marL="1371600" marR="0" lvl="2"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3pPr>
            <a:lvl4pPr marL="1828800" marR="0" lvl="3"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4pPr>
            <a:lvl5pPr marL="2286000" marR="0" lvl="4"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5pPr>
            <a:lvl6pPr marL="2743200" marR="0" lvl="5"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6pPr>
            <a:lvl7pPr marL="3200400" marR="0" lvl="6"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7pPr>
            <a:lvl8pPr marL="3657600" marR="0" lvl="7"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8pPr>
            <a:lvl9pPr marL="4114800" marR="0" lvl="8" indent="-330200" algn="l" rtl="0">
              <a:lnSpc>
                <a:spcPct val="100000"/>
              </a:lnSpc>
              <a:spcBef>
                <a:spcPts val="0"/>
              </a:spcBef>
              <a:spcAft>
                <a:spcPts val="0"/>
              </a:spcAft>
              <a:buClr>
                <a:schemeClr val="dk1"/>
              </a:buClr>
              <a:buSzPts val="1600"/>
              <a:buFont typeface="Nanum Gothic"/>
              <a:buNone/>
              <a:defRPr sz="1600" b="0" i="0" u="none" strike="noStrike" cap="none">
                <a:solidFill>
                  <a:schemeClr val="dk1"/>
                </a:solidFill>
                <a:latin typeface="Nanum Gothic"/>
                <a:ea typeface="Nanum Gothic"/>
                <a:cs typeface="Nanum Gothic"/>
                <a:sym typeface="Nanum Gothic"/>
              </a:defRPr>
            </a:lvl9pPr>
          </a:lstStyle>
          <a:p>
            <a:pPr marL="0" indent="0" algn="just"/>
            <a:endParaRPr lang="en-GB" dirty="0"/>
          </a:p>
          <a:p>
            <a:pPr marL="0" indent="0" algn="just"/>
            <a:endParaRPr lang="en-GB" dirty="0"/>
          </a:p>
          <a:p>
            <a:pPr marL="0" indent="0" algn="just"/>
            <a:r>
              <a:rPr lang="en-GB" dirty="0"/>
              <a:t>Every employee at a Ritz-Carlton places the guests as the centre of their attention and does everything possible to make their stay a genuinely memorable one.</a:t>
            </a:r>
          </a:p>
          <a:p>
            <a:pPr marL="0" indent="0" algn="just"/>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645"/>
        <p:cNvGrpSpPr/>
        <p:nvPr/>
      </p:nvGrpSpPr>
      <p:grpSpPr>
        <a:xfrm>
          <a:off x="0" y="0"/>
          <a:ext cx="0" cy="0"/>
          <a:chOff x="0" y="0"/>
          <a:chExt cx="0" cy="0"/>
        </a:xfrm>
      </p:grpSpPr>
      <p:cxnSp>
        <p:nvCxnSpPr>
          <p:cNvPr id="2648" name="Google Shape;2648;p117"/>
          <p:cNvCxnSpPr>
            <a:cxnSpLocks/>
          </p:cNvCxnSpPr>
          <p:nvPr/>
        </p:nvCxnSpPr>
        <p:spPr>
          <a:xfrm rot="10800000">
            <a:off x="713275" y="269100"/>
            <a:ext cx="6986100" cy="0"/>
          </a:xfrm>
          <a:prstGeom prst="straightConnector1">
            <a:avLst/>
          </a:prstGeom>
          <a:noFill/>
          <a:ln w="9525" cap="flat" cmpd="sng">
            <a:solidFill>
              <a:schemeClr val="dk1"/>
            </a:solidFill>
            <a:prstDash val="solid"/>
            <a:round/>
            <a:headEnd type="none" w="med" len="med"/>
            <a:tailEnd type="none" w="med" len="med"/>
          </a:ln>
        </p:spPr>
      </p:cxnSp>
      <p:cxnSp>
        <p:nvCxnSpPr>
          <p:cNvPr id="2650" name="Google Shape;2650;p117"/>
          <p:cNvCxnSpPr>
            <a:cxnSpLocks/>
          </p:cNvCxnSpPr>
          <p:nvPr/>
        </p:nvCxnSpPr>
        <p:spPr>
          <a:xfrm>
            <a:off x="1444625" y="4874250"/>
            <a:ext cx="6984300" cy="0"/>
          </a:xfrm>
          <a:prstGeom prst="straightConnector1">
            <a:avLst/>
          </a:prstGeom>
          <a:noFill/>
          <a:ln w="9525" cap="flat" cmpd="sng">
            <a:solidFill>
              <a:schemeClr val="dk1"/>
            </a:solidFill>
            <a:prstDash val="solid"/>
            <a:round/>
            <a:headEnd type="none" w="med" len="med"/>
            <a:tailEnd type="none" w="med" len="med"/>
          </a:ln>
        </p:spPr>
      </p:cxnSp>
      <p:sp>
        <p:nvSpPr>
          <p:cNvPr id="2" name="Google Shape;2073;p113">
            <a:extLst>
              <a:ext uri="{FF2B5EF4-FFF2-40B4-BE49-F238E27FC236}">
                <a16:creationId xmlns:a16="http://schemas.microsoft.com/office/drawing/2014/main" id="{44895D7E-3711-911D-A275-D1D80704F429}"/>
              </a:ext>
            </a:extLst>
          </p:cNvPr>
          <p:cNvSpPr txBox="1">
            <a:spLocks/>
          </p:cNvSpPr>
          <p:nvPr/>
        </p:nvSpPr>
        <p:spPr>
          <a:xfrm>
            <a:off x="2514599" y="1438800"/>
            <a:ext cx="4324815" cy="1586892"/>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ctr"/>
            <a:r>
              <a:rPr lang="en-GB" sz="6000" dirty="0"/>
              <a:t>THANK YOU FOR LISTENING!</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676"/>
        <p:cNvGrpSpPr/>
        <p:nvPr/>
      </p:nvGrpSpPr>
      <p:grpSpPr>
        <a:xfrm>
          <a:off x="0" y="0"/>
          <a:ext cx="0" cy="0"/>
          <a:chOff x="0" y="0"/>
          <a:chExt cx="0" cy="0"/>
        </a:xfrm>
      </p:grpSpPr>
      <p:sp>
        <p:nvSpPr>
          <p:cNvPr id="2677" name="Google Shape;2677;p120"/>
          <p:cNvSpPr txBox="1">
            <a:spLocks noGrp="1"/>
          </p:cNvSpPr>
          <p:nvPr>
            <p:ph type="title"/>
          </p:nvPr>
        </p:nvSpPr>
        <p:spPr>
          <a:xfrm>
            <a:off x="720000" y="395625"/>
            <a:ext cx="7704000" cy="4572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dirty="0"/>
              <a:t>REFERENCES:</a:t>
            </a:r>
            <a:endParaRPr dirty="0"/>
          </a:p>
        </p:txBody>
      </p:sp>
      <p:sp>
        <p:nvSpPr>
          <p:cNvPr id="2679" name="Google Shape;2679;p120"/>
          <p:cNvSpPr txBox="1">
            <a:spLocks noGrp="1"/>
          </p:cNvSpPr>
          <p:nvPr>
            <p:ph type="body" idx="4"/>
          </p:nvPr>
        </p:nvSpPr>
        <p:spPr>
          <a:xfrm>
            <a:off x="309027" y="732577"/>
            <a:ext cx="8525946" cy="3501711"/>
          </a:xfrm>
          <a:prstGeom prst="rect">
            <a:avLst/>
          </a:prstGeom>
        </p:spPr>
        <p:txBody>
          <a:bodyPr spcFirstLastPara="1" wrap="square" lIns="91425" tIns="91425" rIns="91425" bIns="91425" anchor="t" anchorCtr="0">
            <a:noAutofit/>
          </a:bodyPr>
          <a:lstStyle/>
          <a:p>
            <a:pPr marL="342900" lvl="0" indent="-342900" algn="just">
              <a:buFont typeface="Nanum Gothic" panose="020B0604020202020204" charset="-127"/>
              <a:buChar char="●"/>
              <a:tabLst>
                <a:tab pos="457200" algn="l"/>
              </a:tabLst>
            </a:pPr>
            <a:r>
              <a:rPr lang="en-GB" sz="1200" dirty="0">
                <a:effectLst/>
                <a:latin typeface="Nanum Gothic" panose="020B0604020202020204" charset="-127"/>
                <a:ea typeface="Nanum Gothic" panose="020B0604020202020204" charset="-127"/>
                <a:cs typeface="Times New Roman" panose="02020603050405020304" pitchFamily="18" charset="0"/>
              </a:rPr>
              <a:t>Anil, K., Roshan, D. (2023) Luxury Travel Market by Types of tours (Customized &amp; Private Vacations, Adventure &amp; Safari, Cruise, Yachting &amp; Ship Expedition, Rail Journey, Small Group Journey, Celebration &amp; Special Events, Culinary Travel &amp; Shopping), Age Group (Millennial, Generation X, Baby boomers, Silver hair) – Global Opportunity Analysis and Industry Forecast, 2021 – 2031. Retrieved from </a:t>
            </a:r>
            <a:r>
              <a:rPr lang="en-GB" sz="1200" u="sng" dirty="0">
                <a:solidFill>
                  <a:srgbClr val="0563C1"/>
                </a:solidFill>
                <a:effectLst/>
                <a:latin typeface="Nanum Gothic" panose="020B0604020202020204" charset="-127"/>
                <a:ea typeface="Nanum Gothic" panose="020B0604020202020204" charset="-127"/>
                <a:cs typeface="Times New Roman" panose="02020603050405020304" pitchFamily="18" charset="0"/>
                <a:hlinkClick r:id="rId3"/>
              </a:rPr>
              <a:t>www.alliedmarketresearch.com/luxury-travel-market</a:t>
            </a:r>
            <a:r>
              <a:rPr lang="en-GB" sz="1200" dirty="0">
                <a:effectLst/>
                <a:latin typeface="Nanum Gothic" panose="020B0604020202020204" charset="-127"/>
                <a:ea typeface="Nanum Gothic" panose="020B0604020202020204" charset="-127"/>
                <a:cs typeface="Times New Roman" panose="02020603050405020304" pitchFamily="18" charset="0"/>
              </a:rPr>
              <a:t> </a:t>
            </a:r>
          </a:p>
          <a:p>
            <a:pPr marL="342900" lvl="0" indent="-342900" algn="just">
              <a:buFont typeface="Nanum Gothic" panose="020B0604020202020204" charset="-127"/>
              <a:buChar char="●"/>
              <a:tabLst>
                <a:tab pos="457200" algn="l"/>
              </a:tabLst>
            </a:pPr>
            <a:r>
              <a:rPr lang="en-GB" sz="1200" dirty="0" err="1">
                <a:effectLst/>
                <a:latin typeface="Nanum Gothic" panose="020B0604020202020204" charset="-127"/>
                <a:ea typeface="Nanum Gothic" panose="020B0604020202020204" charset="-127"/>
                <a:cs typeface="Times New Roman" panose="02020603050405020304" pitchFamily="18" charset="0"/>
              </a:rPr>
              <a:t>Enz</a:t>
            </a:r>
            <a:r>
              <a:rPr lang="en-GB" sz="1200" dirty="0">
                <a:effectLst/>
                <a:latin typeface="Nanum Gothic" panose="020B0604020202020204" charset="-127"/>
                <a:ea typeface="Nanum Gothic" panose="020B0604020202020204" charset="-127"/>
                <a:cs typeface="Times New Roman" panose="02020603050405020304" pitchFamily="18" charset="0"/>
              </a:rPr>
              <a:t>, K.A., </a:t>
            </a:r>
            <a:r>
              <a:rPr lang="en-GB" sz="1200" dirty="0" err="1">
                <a:effectLst/>
                <a:latin typeface="Nanum Gothic" panose="020B0604020202020204" charset="-127"/>
                <a:ea typeface="Nanum Gothic" panose="020B0604020202020204" charset="-127"/>
                <a:cs typeface="Times New Roman" panose="02020603050405020304" pitchFamily="18" charset="0"/>
              </a:rPr>
              <a:t>Siguaw</a:t>
            </a:r>
            <a:r>
              <a:rPr lang="en-GB" sz="1200" dirty="0">
                <a:effectLst/>
                <a:latin typeface="Nanum Gothic" panose="020B0604020202020204" charset="-127"/>
                <a:ea typeface="Nanum Gothic" panose="020B0604020202020204" charset="-127"/>
                <a:cs typeface="Times New Roman" panose="02020603050405020304" pitchFamily="18" charset="0"/>
              </a:rPr>
              <a:t>, J.A. (2000) Cornell Hotel and Restaurant Administration Quarterly. </a:t>
            </a:r>
            <a:r>
              <a:rPr lang="en-GB" sz="1200" i="1" dirty="0">
                <a:effectLst/>
                <a:latin typeface="Nanum Gothic" panose="020B0604020202020204" charset="-127"/>
                <a:ea typeface="Nanum Gothic" panose="020B0604020202020204" charset="-127"/>
                <a:cs typeface="Times New Roman" panose="02020603050405020304" pitchFamily="18" charset="0"/>
              </a:rPr>
              <a:t>Best practises in service quality</a:t>
            </a:r>
            <a:r>
              <a:rPr lang="en-GB" sz="1200" dirty="0">
                <a:effectLst/>
                <a:latin typeface="Nanum Gothic" panose="020B0604020202020204" charset="-127"/>
                <a:ea typeface="Nanum Gothic" panose="020B0604020202020204" charset="-127"/>
                <a:cs typeface="Times New Roman" panose="02020603050405020304" pitchFamily="18" charset="0"/>
              </a:rPr>
              <a:t>. Volume 41, Issue 5, pp 20-29</a:t>
            </a:r>
          </a:p>
          <a:p>
            <a:pPr marL="342900" lvl="0" indent="-342900" algn="just">
              <a:buFont typeface="Nanum Gothic" panose="020B0604020202020204" charset="-127"/>
              <a:buChar char="●"/>
              <a:tabLst>
                <a:tab pos="457200" algn="l"/>
              </a:tabLst>
            </a:pPr>
            <a:r>
              <a:rPr lang="en-GB" sz="1200" dirty="0">
                <a:effectLst/>
                <a:latin typeface="Nanum Gothic" panose="020B0604020202020204" charset="-127"/>
                <a:ea typeface="Nanum Gothic" panose="020B0604020202020204" charset="-127"/>
                <a:cs typeface="Times New Roman" panose="02020603050405020304" pitchFamily="18" charset="0"/>
              </a:rPr>
              <a:t>Jung, W. L., </a:t>
            </a:r>
            <a:r>
              <a:rPr lang="en-GB" sz="1200" dirty="0" err="1">
                <a:effectLst/>
                <a:latin typeface="Nanum Gothic" panose="020B0604020202020204" charset="-127"/>
                <a:ea typeface="Nanum Gothic" panose="020B0604020202020204" charset="-127"/>
                <a:cs typeface="Times New Roman" panose="02020603050405020304" pitchFamily="18" charset="0"/>
              </a:rPr>
              <a:t>Kwag</a:t>
            </a:r>
            <a:r>
              <a:rPr lang="en-GB" sz="1200" dirty="0">
                <a:effectLst/>
                <a:latin typeface="Nanum Gothic" panose="020B0604020202020204" charset="-127"/>
                <a:ea typeface="Nanum Gothic" panose="020B0604020202020204" charset="-127"/>
                <a:cs typeface="Times New Roman" panose="02020603050405020304" pitchFamily="18" charset="0"/>
              </a:rPr>
              <a:t>, M. (2017) Corporate Marketing Strategy Using Social Media: A Case Study of the Ritz-Carlton Seoul. </a:t>
            </a:r>
            <a:r>
              <a:rPr lang="en-GB" sz="1200" i="1" dirty="0">
                <a:effectLst/>
                <a:latin typeface="Nanum Gothic" panose="020B0604020202020204" charset="-127"/>
                <a:ea typeface="Nanum Gothic" panose="020B0604020202020204" charset="-127"/>
                <a:cs typeface="Times New Roman" panose="02020603050405020304" pitchFamily="18" charset="0"/>
              </a:rPr>
              <a:t>Journal of Asian Finance, Economics and Business</a:t>
            </a:r>
            <a:r>
              <a:rPr lang="en-GB" sz="1200" dirty="0">
                <a:effectLst/>
                <a:latin typeface="Nanum Gothic" panose="020B0604020202020204" charset="-127"/>
                <a:ea typeface="Nanum Gothic" panose="020B0604020202020204" charset="-127"/>
                <a:cs typeface="Times New Roman" panose="02020603050405020304" pitchFamily="18" charset="0"/>
              </a:rPr>
              <a:t>, Vol. 4, No. 1, pp. 79-86; ISSN: 2288-4637. DOI/10.13106/jafeb.2017.vol4.no1.79</a:t>
            </a:r>
          </a:p>
          <a:p>
            <a:pPr marL="342900" lvl="0" indent="-342900" algn="just">
              <a:buFont typeface="Nanum Gothic" panose="020B0604020202020204" charset="-127"/>
              <a:buChar char="●"/>
              <a:tabLst>
                <a:tab pos="457200" algn="l"/>
              </a:tabLst>
            </a:pPr>
            <a:r>
              <a:rPr lang="en-GB" sz="1200" dirty="0">
                <a:effectLst/>
                <a:latin typeface="Nanum Gothic" panose="020B0604020202020204" charset="-127"/>
                <a:ea typeface="Nanum Gothic" panose="020B0604020202020204" charset="-127"/>
                <a:cs typeface="Times New Roman" panose="02020603050405020304" pitchFamily="18" charset="0"/>
              </a:rPr>
              <a:t>Marriott (2023) Marriott. Available at: </a:t>
            </a:r>
            <a:r>
              <a:rPr lang="en-GB" sz="1200" u="sng" dirty="0">
                <a:solidFill>
                  <a:srgbClr val="0563C1"/>
                </a:solidFill>
                <a:effectLst/>
                <a:latin typeface="Nanum Gothic" panose="020B0604020202020204" charset="-127"/>
                <a:ea typeface="Nanum Gothic" panose="020B0604020202020204" charset="-127"/>
                <a:cs typeface="Times New Roman" panose="02020603050405020304" pitchFamily="18" charset="0"/>
                <a:hlinkClick r:id="rId4"/>
              </a:rPr>
              <a:t>https://serve360.marriott.com/sustainable-goals/</a:t>
            </a:r>
            <a:r>
              <a:rPr lang="en-GB" sz="1200" dirty="0">
                <a:effectLst/>
                <a:latin typeface="Nanum Gothic" panose="020B0604020202020204" charset="-127"/>
                <a:ea typeface="Nanum Gothic" panose="020B0604020202020204" charset="-127"/>
                <a:cs typeface="Times New Roman" panose="02020603050405020304" pitchFamily="18" charset="0"/>
              </a:rPr>
              <a:t> (Accessed 27 January 2023)</a:t>
            </a:r>
          </a:p>
          <a:p>
            <a:pPr marL="342900" lvl="0" indent="-342900" algn="just">
              <a:buFont typeface="Nanum Gothic" panose="020B0604020202020204" charset="-127"/>
              <a:buChar char="●"/>
              <a:tabLst>
                <a:tab pos="457200" algn="l"/>
              </a:tabLst>
            </a:pPr>
            <a:r>
              <a:rPr lang="en-GB" sz="1200" dirty="0" err="1">
                <a:effectLst/>
                <a:latin typeface="Nanum Gothic" panose="020B0604020202020204" charset="-127"/>
                <a:ea typeface="Nanum Gothic" panose="020B0604020202020204" charset="-127"/>
                <a:cs typeface="Times New Roman" panose="02020603050405020304" pitchFamily="18" charset="0"/>
              </a:rPr>
              <a:t>Michelli</a:t>
            </a:r>
            <a:r>
              <a:rPr lang="en-GB" sz="1200" dirty="0">
                <a:effectLst/>
                <a:latin typeface="Nanum Gothic" panose="020B0604020202020204" charset="-127"/>
                <a:ea typeface="Nanum Gothic" panose="020B0604020202020204" charset="-127"/>
                <a:cs typeface="Times New Roman" panose="02020603050405020304" pitchFamily="18" charset="0"/>
              </a:rPr>
              <a:t>, J. A. (2008) </a:t>
            </a:r>
            <a:r>
              <a:rPr lang="en-GB" sz="1200" i="1" dirty="0">
                <a:effectLst/>
                <a:latin typeface="Nanum Gothic" panose="020B0604020202020204" charset="-127"/>
                <a:ea typeface="Nanum Gothic" panose="020B0604020202020204" charset="-127"/>
                <a:cs typeface="Times New Roman" panose="02020603050405020304" pitchFamily="18" charset="0"/>
              </a:rPr>
              <a:t>The New Gold Standard: 5 Leadership Principles for Creating a Legendary Customer Experience Courtesy of the Ritz-Carlton Hotel Company. </a:t>
            </a:r>
            <a:r>
              <a:rPr lang="en-GB" sz="1200" dirty="0">
                <a:effectLst/>
                <a:latin typeface="Nanum Gothic" panose="020B0604020202020204" charset="-127"/>
                <a:ea typeface="Nanum Gothic" panose="020B0604020202020204" charset="-127"/>
                <a:cs typeface="Times New Roman" panose="02020603050405020304" pitchFamily="18" charset="0"/>
              </a:rPr>
              <a:t>McGraw-Hill: New York </a:t>
            </a:r>
          </a:p>
          <a:p>
            <a:pPr marL="342900" indent="-342900" algn="just">
              <a:buFont typeface="Nanum Gothic" panose="020B0604020202020204" charset="-127"/>
              <a:buChar char="●"/>
              <a:tabLst>
                <a:tab pos="457200" algn="l"/>
              </a:tabLst>
            </a:pPr>
            <a:r>
              <a:rPr lang="en-GB" sz="1200" dirty="0" err="1">
                <a:solidFill>
                  <a:srgbClr val="3A3A3A"/>
                </a:solidFill>
                <a:effectLst/>
                <a:latin typeface="Nanum Gothic" panose="020B0604020202020204" charset="-127"/>
                <a:ea typeface="Nanum Gothic" panose="020B0604020202020204" charset="-127"/>
                <a:cs typeface="Times New Roman" panose="02020603050405020304" pitchFamily="18" charset="0"/>
              </a:rPr>
              <a:t>SyndiGate</a:t>
            </a:r>
            <a:r>
              <a:rPr lang="en-GB" sz="1200" dirty="0">
                <a:solidFill>
                  <a:srgbClr val="3A3A3A"/>
                </a:solidFill>
                <a:effectLst/>
                <a:latin typeface="Nanum Gothic" panose="020B0604020202020204" charset="-127"/>
                <a:ea typeface="Nanum Gothic" panose="020B0604020202020204" charset="-127"/>
                <a:cs typeface="Times New Roman" panose="02020603050405020304" pitchFamily="18" charset="0"/>
              </a:rPr>
              <a:t> Media Inc</a:t>
            </a:r>
            <a:r>
              <a:rPr lang="en-GB" sz="1200" dirty="0">
                <a:effectLst/>
                <a:latin typeface="Nanum Gothic" panose="020B0604020202020204" charset="-127"/>
                <a:ea typeface="Nanum Gothic" panose="020B0604020202020204" charset="-127"/>
                <a:cs typeface="Times New Roman" panose="02020603050405020304" pitchFamily="18" charset="0"/>
              </a:rPr>
              <a:t> (2011) Ritz-Carlton aiming to dominate luxury sector. Travel &amp; tourism news Middle East. </a:t>
            </a:r>
            <a:r>
              <a:rPr lang="en-GB" sz="1200" dirty="0">
                <a:solidFill>
                  <a:srgbClr val="3A3A3A"/>
                </a:solidFill>
                <a:effectLst/>
                <a:latin typeface="Nanum Gothic" panose="020B0604020202020204" charset="-127"/>
                <a:ea typeface="Nanum Gothic" panose="020B0604020202020204" charset="-127"/>
                <a:cs typeface="Times New Roman" panose="02020603050405020304" pitchFamily="18" charset="0"/>
              </a:rPr>
              <a:t>ISSN: 1560-0424</a:t>
            </a:r>
            <a:r>
              <a:rPr lang="en-GB" sz="1200" dirty="0">
                <a:effectLst/>
                <a:latin typeface="Nanum Gothic" panose="020B0604020202020204" charset="-127"/>
                <a:ea typeface="Nanum Gothic" panose="020B0604020202020204" charset="-127"/>
                <a:cs typeface="Times New Roman" panose="02020603050405020304" pitchFamily="18" charset="0"/>
              </a:rPr>
              <a:t>. Source: ProQuest Central</a:t>
            </a:r>
          </a:p>
          <a:p>
            <a:pPr marL="342900" lvl="0" indent="-342900" algn="just">
              <a:buFont typeface="Nanum Gothic" panose="020B0604020202020204" charset="-127"/>
              <a:buChar char="●"/>
              <a:tabLst>
                <a:tab pos="457200" algn="l"/>
              </a:tabLst>
            </a:pPr>
            <a:r>
              <a:rPr lang="en-GB" sz="1200" dirty="0">
                <a:effectLst/>
                <a:latin typeface="Nanum Gothic" panose="020B0604020202020204" charset="-127"/>
                <a:ea typeface="Nanum Gothic" panose="020B0604020202020204" charset="-127"/>
                <a:cs typeface="Times New Roman" panose="02020603050405020304" pitchFamily="18" charset="0"/>
              </a:rPr>
              <a:t>The Ritz Carlton (2023) Ritz Carlton. Available at</a:t>
            </a:r>
            <a:r>
              <a:rPr lang="en-GB" sz="1200" u="sng" dirty="0">
                <a:solidFill>
                  <a:srgbClr val="0563C1"/>
                </a:solidFill>
                <a:effectLst/>
                <a:latin typeface="Nanum Gothic" panose="020B0604020202020204" charset="-127"/>
                <a:ea typeface="Nanum Gothic" panose="020B0604020202020204" charset="-127"/>
                <a:cs typeface="Times New Roman" panose="02020603050405020304" pitchFamily="18" charset="0"/>
                <a:hlinkClick r:id="rId5"/>
              </a:rPr>
              <a:t>: https://www.ritzcarlton.com/</a:t>
            </a:r>
            <a:r>
              <a:rPr lang="en-GB" sz="1200" dirty="0">
                <a:effectLst/>
                <a:latin typeface="Nanum Gothic" panose="020B0604020202020204" charset="-127"/>
                <a:ea typeface="Nanum Gothic" panose="020B0604020202020204" charset="-127"/>
                <a:cs typeface="Times New Roman" panose="02020603050405020304" pitchFamily="18" charset="0"/>
              </a:rPr>
              <a:t> (Accessed 26 January 2023)</a:t>
            </a:r>
          </a:p>
          <a:p>
            <a:pPr marL="342900" lvl="0" indent="-342900" algn="just">
              <a:buFont typeface="Nanum Gothic" panose="020B0604020202020204" charset="-127"/>
              <a:buChar char="●"/>
              <a:tabLst>
                <a:tab pos="457200" algn="l"/>
              </a:tabLst>
            </a:pPr>
            <a:r>
              <a:rPr lang="en-GB" sz="1200" dirty="0">
                <a:effectLst/>
                <a:latin typeface="Nanum Gothic" panose="020B0604020202020204" charset="-127"/>
                <a:ea typeface="Nanum Gothic" panose="020B0604020202020204" charset="-127"/>
                <a:cs typeface="Times New Roman" panose="02020603050405020304" pitchFamily="18" charset="0"/>
              </a:rPr>
              <a:t>Walker, J. A. (2014) Introduction to hospitality management. Pearson: Harlow</a:t>
            </a:r>
          </a:p>
          <a:p>
            <a:pPr marL="342900" indent="-342900" algn="just">
              <a:buFont typeface="Nanum Gothic" panose="020B0604020202020204" charset="-127"/>
              <a:buChar char="●"/>
              <a:tabLst>
                <a:tab pos="457200" algn="l"/>
              </a:tabLst>
            </a:pPr>
            <a:r>
              <a:rPr lang="en-GB" sz="1200" dirty="0">
                <a:effectLst/>
                <a:latin typeface="Nanum Gothic" panose="020B0604020202020204" charset="-127"/>
                <a:ea typeface="Nanum Gothic" panose="020B0604020202020204" charset="-127"/>
                <a:cs typeface="Times New Roman" panose="02020603050405020304" pitchFamily="18" charset="0"/>
              </a:rPr>
              <a:t>Wood, R. C (Ed) (2013) The key concept in hospitality management. SAGE: London</a:t>
            </a:r>
          </a:p>
          <a:p>
            <a:pPr marL="342900" lvl="0" indent="-342900" algn="just">
              <a:buFont typeface="Nanum Gothic" panose="020B0604020202020204" charset="-127"/>
              <a:buChar char="●"/>
              <a:tabLst>
                <a:tab pos="457200" algn="l"/>
              </a:tabLst>
            </a:pPr>
            <a:r>
              <a:rPr lang="en-GB" sz="1200" dirty="0">
                <a:effectLst/>
                <a:latin typeface="Nanum Gothic" panose="020B0604020202020204" charset="-127"/>
                <a:ea typeface="Nanum Gothic" panose="020B0604020202020204" charset="-127"/>
                <a:cs typeface="Calibri" panose="020F0502020204030204" pitchFamily="34" charset="0"/>
              </a:rPr>
              <a:t>Yeung, A. (2006) </a:t>
            </a:r>
            <a:r>
              <a:rPr lang="en-GB" sz="1200" dirty="0">
                <a:solidFill>
                  <a:srgbClr val="1C1D1E"/>
                </a:solidFill>
                <a:effectLst/>
                <a:latin typeface="Nanum Gothic" panose="020B0604020202020204" charset="-127"/>
                <a:ea typeface="Nanum Gothic" panose="020B0604020202020204" charset="-127"/>
                <a:cs typeface="Calibri" panose="020F0502020204030204" pitchFamily="34" charset="0"/>
              </a:rPr>
              <a:t>Setting people up for success: How the Portman Ritz-Carlton hotel gets the best from its people. Human Resource Management</a:t>
            </a:r>
            <a:r>
              <a:rPr lang="en-GB" sz="1200" dirty="0">
                <a:effectLst/>
                <a:latin typeface="Nanum Gothic" panose="020B0604020202020204" charset="-127"/>
                <a:ea typeface="Nanum Gothic" panose="020B0604020202020204" charset="-127"/>
                <a:cs typeface="Calibri" panose="020F0502020204030204" pitchFamily="34" charset="0"/>
              </a:rPr>
              <a:t>, Vol. 45, Issue 2, pp 267-252; </a:t>
            </a:r>
            <a:r>
              <a:rPr lang="en-GB" sz="1200" u="sng" dirty="0">
                <a:solidFill>
                  <a:srgbClr val="0563C1"/>
                </a:solidFill>
                <a:effectLst/>
                <a:latin typeface="Nanum Gothic" panose="020B0604020202020204" charset="-127"/>
                <a:ea typeface="Nanum Gothic" panose="020B0604020202020204" charset="-127"/>
                <a:cs typeface="Calibri" panose="020F0502020204030204" pitchFamily="34" charset="0"/>
                <a:hlinkClick r:id="rId6"/>
              </a:rPr>
              <a:t>D</a:t>
            </a:r>
            <a:r>
              <a:rPr lang="en-GB" sz="1200" u="none" strike="noStrike" dirty="0">
                <a:solidFill>
                  <a:srgbClr val="000000"/>
                </a:solidFill>
                <a:effectLst/>
                <a:latin typeface="Nanum Gothic" panose="020B0604020202020204" charset="-127"/>
                <a:ea typeface="Nanum Gothic" panose="020B0604020202020204" charset="-127"/>
                <a:cs typeface="Calibri" panose="020F0502020204030204" pitchFamily="34" charset="0"/>
                <a:hlinkClick r:id="rId6"/>
              </a:rPr>
              <a:t>oi.org/10.1002/hrm.20108</a:t>
            </a:r>
            <a:endParaRPr lang="en-GB" sz="1200" dirty="0">
              <a:effectLst/>
              <a:latin typeface="Nanum Gothic" panose="020B0604020202020204" charset="-127"/>
              <a:ea typeface="Nanum Gothic" panose="020B0604020202020204" charset="-127"/>
              <a:cs typeface="Times New Roman" panose="02020603050405020304" pitchFamily="18" charset="0"/>
            </a:endParaRPr>
          </a:p>
          <a:p>
            <a:pPr marL="457200" lvl="0" indent="-317500" algn="l" rtl="0">
              <a:spcBef>
                <a:spcPts val="0"/>
              </a:spcBef>
              <a:buSzPts val="1400"/>
              <a:buChar char="●"/>
            </a:pPr>
            <a:endParaRPr lang="bg-BG" sz="1200" b="0" i="0" dirty="0">
              <a:solidFill>
                <a:schemeClr val="tx1"/>
              </a:solidFill>
              <a:effectLst/>
              <a:latin typeface="Nanum Gothic" panose="020B0604020202020204" charset="-127"/>
              <a:ea typeface="Nanum Gothic" panose="020B0604020202020204" charset="-127"/>
            </a:endParaRPr>
          </a:p>
        </p:txBody>
      </p:sp>
      <p:sp>
        <p:nvSpPr>
          <p:cNvPr id="2681" name="Google Shape;2681;p120"/>
          <p:cNvSpPr txBox="1">
            <a:spLocks noGrp="1"/>
          </p:cNvSpPr>
          <p:nvPr>
            <p:ph type="subTitle" idx="2"/>
          </p:nvPr>
        </p:nvSpPr>
        <p:spPr>
          <a:xfrm>
            <a:off x="713224" y="4801054"/>
            <a:ext cx="731400" cy="1464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a:t>SINCE 1983</a:t>
            </a:r>
            <a:endParaRPr dirty="0"/>
          </a:p>
        </p:txBody>
      </p:sp>
      <p:sp>
        <p:nvSpPr>
          <p:cNvPr id="6" name="Google Shape;471;p59">
            <a:extLst>
              <a:ext uri="{FF2B5EF4-FFF2-40B4-BE49-F238E27FC236}">
                <a16:creationId xmlns:a16="http://schemas.microsoft.com/office/drawing/2014/main" id="{87B8223F-FEC1-5889-15D0-F89C0EDAE9F2}"/>
              </a:ext>
            </a:extLst>
          </p:cNvPr>
          <p:cNvSpPr txBox="1">
            <a:spLocks/>
          </p:cNvSpPr>
          <p:nvPr/>
        </p:nvSpPr>
        <p:spPr>
          <a:xfrm>
            <a:off x="7758848" y="170363"/>
            <a:ext cx="916802" cy="197472"/>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haya Libre"/>
              <a:buNone/>
              <a:defRPr sz="3000" b="1" i="0" u="none" strike="noStrike" cap="none">
                <a:solidFill>
                  <a:schemeClr val="dk1"/>
                </a:solidFill>
                <a:latin typeface="Abhaya Libre"/>
                <a:ea typeface="Abhaya Libre"/>
                <a:cs typeface="Abhaya Libre"/>
                <a:sym typeface="Abhaya Libre"/>
              </a:defRPr>
            </a:lvl1pPr>
            <a:lvl2pPr marR="0" lvl="1"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2pPr>
            <a:lvl3pPr marR="0" lvl="2"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3pPr>
            <a:lvl4pPr marR="0" lvl="3"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4pPr>
            <a:lvl5pPr marR="0" lvl="4"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5pPr>
            <a:lvl6pPr marR="0" lvl="5"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6pPr>
            <a:lvl7pPr marR="0" lvl="6"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7pPr>
            <a:lvl8pPr marR="0" lvl="7"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8pPr>
            <a:lvl9pPr marR="0" lvl="8" algn="l" rtl="0">
              <a:lnSpc>
                <a:spcPct val="100000"/>
              </a:lnSpc>
              <a:spcBef>
                <a:spcPts val="0"/>
              </a:spcBef>
              <a:spcAft>
                <a:spcPts val="0"/>
              </a:spcAft>
              <a:buClr>
                <a:schemeClr val="dk1"/>
              </a:buClr>
              <a:buSzPts val="2800"/>
              <a:buFont typeface="Abhaya Libre"/>
              <a:buNone/>
              <a:defRPr sz="2800" b="0" i="0" u="none" strike="noStrike" cap="none">
                <a:solidFill>
                  <a:schemeClr val="dk1"/>
                </a:solidFill>
                <a:latin typeface="Abhaya Libre"/>
                <a:ea typeface="Abhaya Libre"/>
                <a:cs typeface="Abhaya Libre"/>
                <a:sym typeface="Abhaya Libre"/>
              </a:defRPr>
            </a:lvl9pPr>
          </a:lstStyle>
          <a:p>
            <a:pPr algn="r"/>
            <a:r>
              <a:rPr lang="en-GB" sz="800" dirty="0"/>
              <a:t>THE RITZ-CARLTON</a:t>
            </a:r>
          </a:p>
        </p:txBody>
      </p:sp>
    </p:spTree>
  </p:cSld>
  <p:clrMapOvr>
    <a:masterClrMapping/>
  </p:clrMapOvr>
</p:sld>
</file>

<file path=ppt/theme/theme1.xml><?xml version="1.0" encoding="utf-8"?>
<a:theme xmlns:a="http://schemas.openxmlformats.org/drawingml/2006/main" name="Hotel Chain Company Profile by Slidesgo">
  <a:themeElements>
    <a:clrScheme name="Simple Light">
      <a:dk1>
        <a:srgbClr val="1B1B1B"/>
      </a:dk1>
      <a:lt1>
        <a:srgbClr val="F4EAE5"/>
      </a:lt1>
      <a:dk2>
        <a:srgbClr val="FFFFFF"/>
      </a:dk2>
      <a:lt2>
        <a:srgbClr val="FFFFFF"/>
      </a:lt2>
      <a:accent1>
        <a:srgbClr val="FFFFFF"/>
      </a:accent1>
      <a:accent2>
        <a:srgbClr val="FFFFFF"/>
      </a:accent2>
      <a:accent3>
        <a:srgbClr val="FFFFFF"/>
      </a:accent3>
      <a:accent4>
        <a:srgbClr val="FFFFFF"/>
      </a:accent4>
      <a:accent5>
        <a:srgbClr val="FFFFFF"/>
      </a:accent5>
      <a:accent6>
        <a:srgbClr val="FFFFFF"/>
      </a:accent6>
      <a:hlink>
        <a:srgbClr val="1B1B1B"/>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4535</TotalTime>
  <Words>1991</Words>
  <Application>Microsoft Office PowerPoint</Application>
  <PresentationFormat>On-screen Show (16:9)</PresentationFormat>
  <Paragraphs>248</Paragraphs>
  <Slides>24</Slides>
  <Notes>24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24</vt:i4>
      </vt:variant>
    </vt:vector>
  </HeadingPairs>
  <TitlesOfParts>
    <vt:vector size="35" baseType="lpstr">
      <vt:lpstr>Nanum Gothic</vt:lpstr>
      <vt:lpstr>Raleway</vt:lpstr>
      <vt:lpstr>Symbol</vt:lpstr>
      <vt:lpstr>Abhaya Libre</vt:lpstr>
      <vt:lpstr>Roboto Condensed Light</vt:lpstr>
      <vt:lpstr>Lexend Mega</vt:lpstr>
      <vt:lpstr>Arial</vt:lpstr>
      <vt:lpstr>Anaheim</vt:lpstr>
      <vt:lpstr>Raleway ExtraBold</vt:lpstr>
      <vt:lpstr>Wingdings</vt:lpstr>
      <vt:lpstr>Hotel Chain Company Profile by Slidesgo</vt:lpstr>
      <vt:lpstr>PowerPoint Presentation</vt:lpstr>
      <vt:lpstr>THE RITZ-CARLTON  A part of Marriott International</vt:lpstr>
      <vt:lpstr>·01·</vt:lpstr>
      <vt:lpstr>THE COMPANY</vt:lpstr>
      <vt:lpstr>THE RITZ-CARLTON</vt:lpstr>
      <vt:lpstr>HISTORY</vt:lpstr>
      <vt:lpstr>HISTORY</vt:lpstr>
      <vt:lpstr>Main consumers</vt:lpstr>
      <vt:lpstr>LUXURY CONSUMER</vt:lpstr>
      <vt:lpstr>CUSTOMER PROFILE</vt:lpstr>
      <vt:lpstr>LOCATIONS Nowadays, travellers concentrate on trying with different locations to learn about local cultures, cuisines, and other experiences. The Luxury hotels from the chain The Ritz-Carlton are located around the world in order to deliver those luxury customer demand. </vt:lpstr>
      <vt:lpstr>SERVICES</vt:lpstr>
      <vt:lpstr>THE RITZ-CARLTON SERVICES</vt:lpstr>
      <vt:lpstr>GOLD STANDARD</vt:lpstr>
      <vt:lpstr>Guest services</vt:lpstr>
      <vt:lpstr>PowerPoint Presentation</vt:lpstr>
      <vt:lpstr>SINCE 1983</vt:lpstr>
      <vt:lpstr>HOSPITALITY</vt:lpstr>
      <vt:lpstr>SINCE 1983</vt:lpstr>
      <vt:lpstr>STRENGTHS</vt:lpstr>
      <vt:lpstr>CONCLUSION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RITZ-CARLTON  A part of Marriott International</dc:title>
  <cp:lastModifiedBy>Krasimira Yanusheva</cp:lastModifiedBy>
  <cp:revision>60</cp:revision>
  <dcterms:modified xsi:type="dcterms:W3CDTF">2023-02-06T22:29:21Z</dcterms:modified>
</cp:coreProperties>
</file>