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2"/>
  </p:notesMasterIdLst>
  <p:sldIdLst>
    <p:sldId id="329" r:id="rId2"/>
    <p:sldId id="330" r:id="rId3"/>
    <p:sldId id="331" r:id="rId4"/>
    <p:sldId id="332" r:id="rId5"/>
    <p:sldId id="333" r:id="rId6"/>
    <p:sldId id="336" r:id="rId7"/>
    <p:sldId id="338" r:id="rId8"/>
    <p:sldId id="337" r:id="rId9"/>
    <p:sldId id="334" r:id="rId10"/>
    <p:sldId id="335" r:id="rId11"/>
    <p:sldId id="339" r:id="rId12"/>
    <p:sldId id="340" r:id="rId13"/>
    <p:sldId id="341" r:id="rId14"/>
    <p:sldId id="342" r:id="rId15"/>
    <p:sldId id="345" r:id="rId16"/>
    <p:sldId id="343" r:id="rId17"/>
    <p:sldId id="346" r:id="rId18"/>
    <p:sldId id="344" r:id="rId19"/>
    <p:sldId id="347" r:id="rId20"/>
    <p:sldId id="34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143" autoAdjust="0"/>
  </p:normalViewPr>
  <p:slideViewPr>
    <p:cSldViewPr>
      <p:cViewPr varScale="1">
        <p:scale>
          <a:sx n="102" d="100"/>
          <a:sy n="102" d="100"/>
        </p:scale>
        <p:origin x="26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5" d="100"/>
        <a:sy n="6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42276B-6E51-4415-8AF6-C1B99AAF920D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034D3D-A9A7-47E6-9F36-8956D5874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565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F499A-AF0A-4C88-B707-4263A88849E1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 dirty="0" smtClean="0"/>
              <a:t>Look Back in anger</a:t>
            </a:r>
            <a:endParaRPr lang="en-US" sz="4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000" b="1" dirty="0" smtClean="0"/>
              <a:t>John Osborne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98790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John Osborne  (1929 – 1994)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052736"/>
            <a:ext cx="3888432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9486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476672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He married five different women. His first wife was Pamela Lane. She was an actress.</a:t>
            </a:r>
            <a:endParaRPr lang="en-US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1844824"/>
            <a:ext cx="4968551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1745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04664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Look Back in Anger reflected the marriage of John Osborne and his wife.</a:t>
            </a:r>
          </a:p>
          <a:p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John was Jimmy</a:t>
            </a:r>
          </a:p>
          <a:p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Pamela was Alison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036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260648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His second wife was Mary </a:t>
            </a:r>
            <a:r>
              <a:rPr lang="en-GB" sz="3600" dirty="0" err="1" smtClean="0"/>
              <a:t>Ure</a:t>
            </a:r>
            <a:r>
              <a:rPr lang="en-GB" sz="3600" dirty="0" smtClean="0"/>
              <a:t>. She was also an actress.</a:t>
            </a:r>
            <a:endParaRPr lang="en-US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96752"/>
            <a:ext cx="4392487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867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260648"/>
            <a:ext cx="87129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She played the role of Alison while his first wife was watching in the auditorium. Therefore, she witnessed her own life played out by the woman who replaced her.</a:t>
            </a:r>
            <a:endParaRPr lang="en-US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2564904"/>
            <a:ext cx="2448273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478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83" t="14479" r="3147" b="38962"/>
          <a:stretch/>
        </p:blipFill>
        <p:spPr bwMode="auto">
          <a:xfrm>
            <a:off x="0" y="0"/>
            <a:ext cx="9144000" cy="5027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162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256580"/>
            <a:ext cx="87129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Mary </a:t>
            </a:r>
            <a:r>
              <a:rPr lang="en-GB" sz="3600" dirty="0" err="1" smtClean="0"/>
              <a:t>Ure</a:t>
            </a:r>
            <a:r>
              <a:rPr lang="en-GB" sz="3600" dirty="0" smtClean="0"/>
              <a:t> went on to marry Robert Shaw.</a:t>
            </a:r>
          </a:p>
          <a:p>
            <a:endParaRPr lang="en-GB" sz="3600" dirty="0"/>
          </a:p>
          <a:p>
            <a:r>
              <a:rPr lang="en-GB" sz="3600" dirty="0" smtClean="0"/>
              <a:t>She became an alcoholic and committed suicide.</a:t>
            </a:r>
            <a:endParaRPr lang="en-US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867" y="2634527"/>
            <a:ext cx="2448273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699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476672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John Osborne married his third wife, the writer, Penelope </a:t>
            </a:r>
            <a:r>
              <a:rPr lang="en-GB" sz="3600" dirty="0" err="1" smtClean="0"/>
              <a:t>Gilliat</a:t>
            </a:r>
            <a:r>
              <a:rPr lang="en-GB" sz="3600" dirty="0" smtClean="0"/>
              <a:t>.</a:t>
            </a:r>
            <a:endParaRPr lang="en-US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42" t="45513" r="36100" b="14429"/>
          <a:stretch/>
        </p:blipFill>
        <p:spPr bwMode="auto">
          <a:xfrm>
            <a:off x="2267744" y="2356944"/>
            <a:ext cx="3833511" cy="4096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545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404664"/>
            <a:ext cx="7992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smtClean="0"/>
              <a:t>They later divorced. </a:t>
            </a:r>
          </a:p>
          <a:p>
            <a:endParaRPr lang="en-GB" sz="5400" dirty="0"/>
          </a:p>
          <a:p>
            <a:r>
              <a:rPr lang="en-GB" sz="5400" dirty="0" smtClean="0"/>
              <a:t>Penelope </a:t>
            </a:r>
            <a:r>
              <a:rPr lang="en-GB" sz="5400" dirty="0" err="1" smtClean="0"/>
              <a:t>Gilliat</a:t>
            </a:r>
            <a:r>
              <a:rPr lang="en-GB" sz="5400" dirty="0" smtClean="0"/>
              <a:t> died of alcoholism.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941954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491451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John Osborne’s fourth wife was the actress Jill Bennett. </a:t>
            </a:r>
            <a:endParaRPr lang="en-GB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91780"/>
            <a:ext cx="4824536" cy="3321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480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491451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They were divorced and she later committed suicide.</a:t>
            </a:r>
            <a:endParaRPr lang="en-GB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91780"/>
            <a:ext cx="4824536" cy="3321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489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9512" y="260648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John Osborne’s fifth wife was journalist, Helen Dawson.</a:t>
            </a:r>
            <a:endParaRPr lang="en-GB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060848"/>
            <a:ext cx="5184576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367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476672"/>
            <a:ext cx="87129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John Osborne and his third wife, Penelope </a:t>
            </a:r>
            <a:r>
              <a:rPr lang="en-GB" sz="3600" dirty="0" err="1" smtClean="0"/>
              <a:t>Gilliat</a:t>
            </a:r>
            <a:r>
              <a:rPr lang="en-GB" sz="3600" dirty="0"/>
              <a:t> </a:t>
            </a:r>
            <a:r>
              <a:rPr lang="en-GB" sz="3600" dirty="0" smtClean="0"/>
              <a:t>had a daughter, Nolan. She was his only child.</a:t>
            </a:r>
            <a:endParaRPr lang="en-US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564904"/>
            <a:ext cx="3835400" cy="4097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0685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263" y="3248025"/>
            <a:ext cx="5957887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59" t="59353" r="25475" b="7817"/>
          <a:stretch/>
        </p:blipFill>
        <p:spPr bwMode="auto">
          <a:xfrm>
            <a:off x="1592264" y="116632"/>
            <a:ext cx="5957886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032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5563" y="116632"/>
            <a:ext cx="89289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smtClean="0"/>
              <a:t>John Osborne’s father died of TB when he was only 39. </a:t>
            </a:r>
          </a:p>
          <a:p>
            <a:r>
              <a:rPr lang="en-GB" sz="6600" dirty="0" smtClean="0"/>
              <a:t>John Osborne was 10. 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381783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53" t="16330" r="10505" b="18033"/>
          <a:stretch/>
        </p:blipFill>
        <p:spPr bwMode="auto">
          <a:xfrm>
            <a:off x="2483768" y="0"/>
            <a:ext cx="4461643" cy="6463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08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476672"/>
            <a:ext cx="84969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smtClean="0"/>
              <a:t>He hated his mother. When she died in 1983, at the age of 87, she and John had not spoken to each other for seven years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78364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908720"/>
            <a:ext cx="72728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400" dirty="0" smtClean="0"/>
          </a:p>
          <a:p>
            <a:endParaRPr lang="en-GB" sz="4400" dirty="0"/>
          </a:p>
          <a:p>
            <a:r>
              <a:rPr lang="en-GB" sz="4400" dirty="0" smtClean="0"/>
              <a:t>A Sense of Detachment 1972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409130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908720"/>
            <a:ext cx="72728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400" dirty="0" smtClean="0">
              <a:solidFill>
                <a:srgbClr val="FFFFFF"/>
              </a:solidFill>
            </a:endParaRPr>
          </a:p>
          <a:p>
            <a:endParaRPr lang="en-GB" sz="4400" dirty="0">
              <a:solidFill>
                <a:srgbClr val="FFFFFF"/>
              </a:solidFill>
            </a:endParaRPr>
          </a:p>
          <a:p>
            <a:r>
              <a:rPr lang="en-GB" sz="4400" dirty="0" smtClean="0">
                <a:solidFill>
                  <a:srgbClr val="FFFFFF"/>
                </a:solidFill>
              </a:rPr>
              <a:t>Watch it Come Down 1976</a:t>
            </a:r>
            <a:endParaRPr lang="en-US" sz="4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91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1014</TotalTime>
  <Words>242</Words>
  <Application>Microsoft Office PowerPoint</Application>
  <PresentationFormat>On-screen Show (4:3)</PresentationFormat>
  <Paragraphs>31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Franklin Gothic Book</vt:lpstr>
      <vt:lpstr>Franklin Gothic Medium</vt:lpstr>
      <vt:lpstr>Times New Roman</vt:lpstr>
      <vt:lpstr>Tunga</vt:lpstr>
      <vt:lpstr>Wingdings</vt:lpstr>
      <vt:lpstr>Angles</vt:lpstr>
      <vt:lpstr>Look Back in anger</vt:lpstr>
      <vt:lpstr>John Osborne  (1929 – 1994)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tech</dc:creator>
  <cp:lastModifiedBy>Dave Ainsworth</cp:lastModifiedBy>
  <cp:revision>66</cp:revision>
  <dcterms:created xsi:type="dcterms:W3CDTF">2013-01-16T14:55:05Z</dcterms:created>
  <dcterms:modified xsi:type="dcterms:W3CDTF">2017-11-17T11:02:56Z</dcterms:modified>
</cp:coreProperties>
</file>