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7" r:id="rId2"/>
    <p:sldId id="256" r:id="rId3"/>
    <p:sldId id="298" r:id="rId4"/>
    <p:sldId id="287" r:id="rId5"/>
    <p:sldId id="289" r:id="rId6"/>
    <p:sldId id="290" r:id="rId7"/>
    <p:sldId id="291" r:id="rId8"/>
    <p:sldId id="292" r:id="rId9"/>
    <p:sldId id="294" r:id="rId10"/>
    <p:sldId id="296" r:id="rId11"/>
    <p:sldId id="280" r:id="rId12"/>
    <p:sldId id="259" r:id="rId13"/>
    <p:sldId id="264" r:id="rId14"/>
    <p:sldId id="260" r:id="rId15"/>
    <p:sldId id="265" r:id="rId16"/>
    <p:sldId id="266" r:id="rId17"/>
    <p:sldId id="261" r:id="rId18"/>
    <p:sldId id="262" r:id="rId19"/>
    <p:sldId id="273" r:id="rId20"/>
    <p:sldId id="272" r:id="rId21"/>
    <p:sldId id="274" r:id="rId22"/>
    <p:sldId id="268" r:id="rId23"/>
    <p:sldId id="269" r:id="rId24"/>
    <p:sldId id="270" r:id="rId25"/>
    <p:sldId id="271" r:id="rId26"/>
    <p:sldId id="275" r:id="rId27"/>
    <p:sldId id="297" r:id="rId28"/>
    <p:sldId id="26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1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D17DF6-FDCF-4301-B9F1-345F62C95BEC}" v="7" dt="2026-09-25T12:03:04.9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642" autoAdjust="0"/>
    <p:restoredTop sz="94660"/>
  </p:normalViewPr>
  <p:slideViewPr>
    <p:cSldViewPr snapToGrid="0" showGuides="1">
      <p:cViewPr varScale="1">
        <p:scale>
          <a:sx n="92" d="100"/>
          <a:sy n="92" d="100"/>
        </p:scale>
        <p:origin x="636" y="78"/>
      </p:cViewPr>
      <p:guideLst>
        <p:guide orient="horz" pos="2137"/>
        <p:guide pos="381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addSld delSld modSld sldOrd modMainMaster">
      <pc:chgData name="Simona Ferraraccio" userId="c9694aeb-2f50-401b-8abf-67f8a7106701" providerId="ADAL" clId="{728671C3-614E-440E-8F04-5DA1EFA065FD}" dt="2026-09-25T13:00:50.431" v="7697" actId="47"/>
      <pc:docMkLst>
        <pc:docMk/>
      </pc:docMkLst>
      <pc:sldChg chg="addSp modSp mod">
        <pc:chgData name="Simona Ferraraccio" userId="c9694aeb-2f50-401b-8abf-67f8a7106701" providerId="ADAL" clId="{728671C3-614E-440E-8F04-5DA1EFA065FD}" dt="2026-09-25T08:57:21.830" v="7507" actId="20577"/>
        <pc:sldMkLst>
          <pc:docMk/>
          <pc:sldMk cId="1330036913" sldId="256"/>
        </pc:sldMkLst>
        <pc:spChg chg="mod">
          <ac:chgData name="Simona Ferraraccio" userId="c9694aeb-2f50-401b-8abf-67f8a7106701" providerId="ADAL" clId="{728671C3-614E-440E-8F04-5DA1EFA065FD}" dt="2026-09-25T08:57:21.830" v="7507" actId="20577"/>
          <ac:spMkLst>
            <pc:docMk/>
            <pc:sldMk cId="1330036913" sldId="256"/>
            <ac:spMk id="3" creationId="{9B7AC983-E2FE-D8E7-6AC8-A0360E729246}"/>
          </ac:spMkLst>
        </pc:spChg>
        <pc:picChg chg="add mod">
          <ac:chgData name="Simona Ferraraccio" userId="c9694aeb-2f50-401b-8abf-67f8a7106701" providerId="ADAL" clId="{728671C3-614E-440E-8F04-5DA1EFA065FD}" dt="2026-08-27T15:08:21.234" v="771" actId="1076"/>
          <ac:picMkLst>
            <pc:docMk/>
            <pc:sldMk cId="1330036913" sldId="256"/>
            <ac:picMk id="10" creationId="{DEE0CBB4-0C81-4D1B-9471-D1C53F63C8D2}"/>
          </ac:picMkLst>
        </pc:picChg>
      </pc:sldChg>
      <pc:sldChg chg="modSp mod">
        <pc:chgData name="Simona Ferraraccio" userId="c9694aeb-2f50-401b-8abf-67f8a7106701" providerId="ADAL" clId="{728671C3-614E-440E-8F04-5DA1EFA065FD}" dt="2026-09-22T10:19:59.984" v="7399" actId="1076"/>
        <pc:sldMkLst>
          <pc:docMk/>
          <pc:sldMk cId="34967848" sldId="257"/>
        </pc:sldMkLst>
        <pc:spChg chg="mod">
          <ac:chgData name="Simona Ferraraccio" userId="c9694aeb-2f50-401b-8abf-67f8a7106701" providerId="ADAL" clId="{728671C3-614E-440E-8F04-5DA1EFA065FD}" dt="2026-09-22T10:19:59.984" v="7399" actId="1076"/>
          <ac:spMkLst>
            <pc:docMk/>
            <pc:sldMk cId="34967848" sldId="257"/>
            <ac:spMk id="5" creationId="{FCB9075E-3388-37C9-1FA7-4702E8B2538A}"/>
          </ac:spMkLst>
        </pc:spChg>
      </pc:sldChg>
      <pc:sldChg chg="add del">
        <pc:chgData name="Simona Ferraraccio" userId="c9694aeb-2f50-401b-8abf-67f8a7106701" providerId="ADAL" clId="{728671C3-614E-440E-8F04-5DA1EFA065FD}" dt="2026-09-25T10:24:12.529" v="7565" actId="47"/>
        <pc:sldMkLst>
          <pc:docMk/>
          <pc:sldMk cId="1030686065" sldId="258"/>
        </pc:sldMkLst>
      </pc:sldChg>
      <pc:sldChg chg="addSp modSp new mod modAnim">
        <pc:chgData name="Simona Ferraraccio" userId="c9694aeb-2f50-401b-8abf-67f8a7106701" providerId="ADAL" clId="{728671C3-614E-440E-8F04-5DA1EFA065FD}" dt="2026-09-25T12:03:04.913" v="7687" actId="403"/>
        <pc:sldMkLst>
          <pc:docMk/>
          <pc:sldMk cId="496324967" sldId="259"/>
        </pc:sldMkLst>
        <pc:spChg chg="mod">
          <ac:chgData name="Simona Ferraraccio" userId="c9694aeb-2f50-401b-8abf-67f8a7106701" providerId="ADAL" clId="{728671C3-614E-440E-8F04-5DA1EFA065FD}" dt="2026-08-27T15:00:17.624" v="756" actId="113"/>
          <ac:spMkLst>
            <pc:docMk/>
            <pc:sldMk cId="496324967" sldId="259"/>
            <ac:spMk id="2" creationId="{451FAB7C-4DAE-0A88-275D-4881F2B2F555}"/>
          </ac:spMkLst>
        </pc:spChg>
        <pc:spChg chg="mod">
          <ac:chgData name="Simona Ferraraccio" userId="c9694aeb-2f50-401b-8abf-67f8a7106701" providerId="ADAL" clId="{728671C3-614E-440E-8F04-5DA1EFA065FD}" dt="2026-09-25T12:02:45.184" v="7682" actId="14100"/>
          <ac:spMkLst>
            <pc:docMk/>
            <pc:sldMk cId="496324967" sldId="259"/>
            <ac:spMk id="3" creationId="{058E8B90-6E75-05B2-7705-2F1489A15DF7}"/>
          </ac:spMkLst>
        </pc:spChg>
        <pc:spChg chg="mod">
          <ac:chgData name="Simona Ferraraccio" userId="c9694aeb-2f50-401b-8abf-67f8a7106701" providerId="ADAL" clId="{728671C3-614E-440E-8F04-5DA1EFA065FD}" dt="2026-08-27T14:59:21.664" v="733" actId="1036"/>
          <ac:spMkLst>
            <pc:docMk/>
            <pc:sldMk cId="496324967" sldId="259"/>
            <ac:spMk id="4" creationId="{488C1080-4025-48E6-14D0-AEAE26959AA2}"/>
          </ac:spMkLst>
        </pc:spChg>
        <pc:spChg chg="mod">
          <ac:chgData name="Simona Ferraraccio" userId="c9694aeb-2f50-401b-8abf-67f8a7106701" providerId="ADAL" clId="{728671C3-614E-440E-8F04-5DA1EFA065FD}" dt="2026-08-27T14:59:21.664" v="733" actId="1036"/>
          <ac:spMkLst>
            <pc:docMk/>
            <pc:sldMk cId="496324967" sldId="259"/>
            <ac:spMk id="5" creationId="{F6AFFFED-BEAA-7D49-3C6A-BA9CF71335CB}"/>
          </ac:spMkLst>
        </pc:spChg>
        <pc:spChg chg="mod">
          <ac:chgData name="Simona Ferraraccio" userId="c9694aeb-2f50-401b-8abf-67f8a7106701" providerId="ADAL" clId="{728671C3-614E-440E-8F04-5DA1EFA065FD}" dt="2026-08-27T14:59:21.664" v="733" actId="1036"/>
          <ac:spMkLst>
            <pc:docMk/>
            <pc:sldMk cId="496324967" sldId="259"/>
            <ac:spMk id="6" creationId="{EB353693-407F-EF83-991F-794B261C7505}"/>
          </ac:spMkLst>
        </pc:spChg>
        <pc:spChg chg="add mod">
          <ac:chgData name="Simona Ferraraccio" userId="c9694aeb-2f50-401b-8abf-67f8a7106701" providerId="ADAL" clId="{728671C3-614E-440E-8F04-5DA1EFA065FD}" dt="2026-09-25T12:03:02.007" v="7686" actId="1076"/>
          <ac:spMkLst>
            <pc:docMk/>
            <pc:sldMk cId="496324967" sldId="259"/>
            <ac:spMk id="11" creationId="{A2DDA9FB-48A7-7B2D-ED1A-8E9EEFB5BCB6}"/>
          </ac:spMkLst>
        </pc:spChg>
        <pc:spChg chg="add mod">
          <ac:chgData name="Simona Ferraraccio" userId="c9694aeb-2f50-401b-8abf-67f8a7106701" providerId="ADAL" clId="{728671C3-614E-440E-8F04-5DA1EFA065FD}" dt="2026-09-25T12:03:04.913" v="7687" actId="403"/>
          <ac:spMkLst>
            <pc:docMk/>
            <pc:sldMk cId="496324967" sldId="259"/>
            <ac:spMk id="12" creationId="{B881E704-3CC6-CD9A-EF50-2CB2B66349B6}"/>
          </ac:spMkLst>
        </pc:spChg>
        <pc:graphicFrameChg chg="add mod modGraphic">
          <ac:chgData name="Simona Ferraraccio" userId="c9694aeb-2f50-401b-8abf-67f8a7106701" providerId="ADAL" clId="{728671C3-614E-440E-8F04-5DA1EFA065FD}" dt="2026-09-25T12:02:31.054" v="7672" actId="1076"/>
          <ac:graphicFrameMkLst>
            <pc:docMk/>
            <pc:sldMk cId="496324967" sldId="259"/>
            <ac:graphicFrameMk id="7" creationId="{EA42B53D-1C72-1EC3-B335-EEFD7E40B2D0}"/>
          </ac:graphicFrameMkLst>
        </pc:graphicFrameChg>
        <pc:picChg chg="add mod ord">
          <ac:chgData name="Simona Ferraraccio" userId="c9694aeb-2f50-401b-8abf-67f8a7106701" providerId="ADAL" clId="{728671C3-614E-440E-8F04-5DA1EFA065FD}" dt="2026-09-25T12:03:00.483" v="7685" actId="1076"/>
          <ac:picMkLst>
            <pc:docMk/>
            <pc:sldMk cId="496324967" sldId="259"/>
            <ac:picMk id="8" creationId="{5D43501A-26BB-E4E7-D482-B900CB859098}"/>
          </ac:picMkLst>
        </pc:picChg>
        <pc:picChg chg="add mod">
          <ac:chgData name="Simona Ferraraccio" userId="c9694aeb-2f50-401b-8abf-67f8a7106701" providerId="ADAL" clId="{728671C3-614E-440E-8F04-5DA1EFA065FD}" dt="2026-08-27T15:08:32.509" v="774" actId="14100"/>
          <ac:picMkLst>
            <pc:docMk/>
            <pc:sldMk cId="496324967" sldId="259"/>
            <ac:picMk id="10" creationId="{2F38878B-9B5D-C530-67CA-275019CE903C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6-08-28T08:47:19.546" v="3399" actId="1076"/>
        <pc:sldMkLst>
          <pc:docMk/>
          <pc:sldMk cId="1350300661" sldId="260"/>
        </pc:sldMkLst>
        <pc:spChg chg="add mod">
          <ac:chgData name="Simona Ferraraccio" userId="c9694aeb-2f50-401b-8abf-67f8a7106701" providerId="ADAL" clId="{728671C3-614E-440E-8F04-5DA1EFA065FD}" dt="2026-08-28T08:47:08.044" v="3396" actId="1076"/>
          <ac:spMkLst>
            <pc:docMk/>
            <pc:sldMk cId="1350300661" sldId="260"/>
            <ac:spMk id="3" creationId="{E2DB06A7-8907-9A70-045A-F94EF1E727BC}"/>
          </ac:spMkLst>
        </pc:spChg>
        <pc:spChg chg="add mod">
          <ac:chgData name="Simona Ferraraccio" userId="c9694aeb-2f50-401b-8abf-67f8a7106701" providerId="ADAL" clId="{728671C3-614E-440E-8F04-5DA1EFA065FD}" dt="2026-08-28T08:47:19.546" v="3399" actId="1076"/>
          <ac:spMkLst>
            <pc:docMk/>
            <pc:sldMk cId="1350300661" sldId="260"/>
            <ac:spMk id="8" creationId="{786D623B-4D5B-4068-B379-E6735F8F7FF8}"/>
          </ac:spMkLst>
        </pc:spChg>
        <pc:spChg chg="add mod">
          <ac:chgData name="Simona Ferraraccio" userId="c9694aeb-2f50-401b-8abf-67f8a7106701" providerId="ADAL" clId="{728671C3-614E-440E-8F04-5DA1EFA065FD}" dt="2026-08-28T08:47:14.432" v="3398" actId="1076"/>
          <ac:spMkLst>
            <pc:docMk/>
            <pc:sldMk cId="1350300661" sldId="260"/>
            <ac:spMk id="9" creationId="{FE65FA7C-C9EE-B624-52FA-BC279433B343}"/>
          </ac:spMkLst>
        </pc:spChg>
        <pc:spChg chg="add mod">
          <ac:chgData name="Simona Ferraraccio" userId="c9694aeb-2f50-401b-8abf-67f8a7106701" providerId="ADAL" clId="{728671C3-614E-440E-8F04-5DA1EFA065FD}" dt="2026-08-28T08:46:50.199" v="3391" actId="1076"/>
          <ac:spMkLst>
            <pc:docMk/>
            <pc:sldMk cId="1350300661" sldId="260"/>
            <ac:spMk id="10" creationId="{48ACAA82-7623-B751-2F8E-D5349DF132FC}"/>
          </ac:spMkLst>
        </pc:spChg>
        <pc:spChg chg="add mod">
          <ac:chgData name="Simona Ferraraccio" userId="c9694aeb-2f50-401b-8abf-67f8a7106701" providerId="ADAL" clId="{728671C3-614E-440E-8F04-5DA1EFA065FD}" dt="2026-08-28T08:47:10.992" v="3397" actId="1076"/>
          <ac:spMkLst>
            <pc:docMk/>
            <pc:sldMk cId="1350300661" sldId="260"/>
            <ac:spMk id="11" creationId="{130D939D-4A86-0C86-8883-8D91253168DE}"/>
          </ac:spMkLst>
        </pc:spChg>
        <pc:graphicFrameChg chg="add mod modGraphic">
          <ac:chgData name="Simona Ferraraccio" userId="c9694aeb-2f50-401b-8abf-67f8a7106701" providerId="ADAL" clId="{728671C3-614E-440E-8F04-5DA1EFA065FD}" dt="2026-08-27T11:16:48.377" v="273" actId="13926"/>
          <ac:graphicFrameMkLst>
            <pc:docMk/>
            <pc:sldMk cId="1350300661" sldId="260"/>
            <ac:graphicFrameMk id="7" creationId="{7A56DA44-CA59-1979-932D-9972BE4B6F59}"/>
          </ac:graphicFrameMkLst>
        </pc:graphicFrameChg>
      </pc:sldChg>
      <pc:sldChg chg="addSp delSp modSp new mod ord modAnim">
        <pc:chgData name="Simona Ferraraccio" userId="c9694aeb-2f50-401b-8abf-67f8a7106701" providerId="ADAL" clId="{728671C3-614E-440E-8F04-5DA1EFA065FD}" dt="2026-08-28T08:36:28.917" v="3327" actId="14100"/>
        <pc:sldMkLst>
          <pc:docMk/>
          <pc:sldMk cId="1834820812" sldId="261"/>
        </pc:sldMkLst>
        <pc:spChg chg="mod">
          <ac:chgData name="Simona Ferraraccio" userId="c9694aeb-2f50-401b-8abf-67f8a7106701" providerId="ADAL" clId="{728671C3-614E-440E-8F04-5DA1EFA065FD}" dt="2026-08-27T11:57:56.134" v="562" actId="1076"/>
          <ac:spMkLst>
            <pc:docMk/>
            <pc:sldMk cId="1834820812" sldId="261"/>
            <ac:spMk id="2" creationId="{E9C58D2D-E05B-D463-C696-ECC38F723546}"/>
          </ac:spMkLst>
        </pc:spChg>
        <pc:spChg chg="mod">
          <ac:chgData name="Simona Ferraraccio" userId="c9694aeb-2f50-401b-8abf-67f8a7106701" providerId="ADAL" clId="{728671C3-614E-440E-8F04-5DA1EFA065FD}" dt="2026-08-27T11:27:10.433" v="312" actId="14100"/>
          <ac:spMkLst>
            <pc:docMk/>
            <pc:sldMk cId="1834820812" sldId="261"/>
            <ac:spMk id="4" creationId="{58B18C2B-5AC6-568C-3B44-3B6B6FD48FF5}"/>
          </ac:spMkLst>
        </pc:spChg>
        <pc:spChg chg="add mod">
          <ac:chgData name="Simona Ferraraccio" userId="c9694aeb-2f50-401b-8abf-67f8a7106701" providerId="ADAL" clId="{728671C3-614E-440E-8F04-5DA1EFA065FD}" dt="2026-08-27T11:28:33.289" v="333" actId="164"/>
          <ac:spMkLst>
            <pc:docMk/>
            <pc:sldMk cId="1834820812" sldId="261"/>
            <ac:spMk id="8" creationId="{11384FC4-7F94-F3FD-A27F-6F42E9743FE0}"/>
          </ac:spMkLst>
        </pc:spChg>
        <pc:spChg chg="add mod">
          <ac:chgData name="Simona Ferraraccio" userId="c9694aeb-2f50-401b-8abf-67f8a7106701" providerId="ADAL" clId="{728671C3-614E-440E-8F04-5DA1EFA065FD}" dt="2026-08-27T11:28:29.168" v="332" actId="164"/>
          <ac:spMkLst>
            <pc:docMk/>
            <pc:sldMk cId="1834820812" sldId="261"/>
            <ac:spMk id="11" creationId="{9F4BD62A-DDCD-E28E-502A-DD744CAD9D8C}"/>
          </ac:spMkLst>
        </pc:spChg>
        <pc:spChg chg="add mod">
          <ac:chgData name="Simona Ferraraccio" userId="c9694aeb-2f50-401b-8abf-67f8a7106701" providerId="ADAL" clId="{728671C3-614E-440E-8F04-5DA1EFA065FD}" dt="2026-08-27T11:30:47.621" v="359" actId="164"/>
          <ac:spMkLst>
            <pc:docMk/>
            <pc:sldMk cId="1834820812" sldId="261"/>
            <ac:spMk id="15" creationId="{9EC8225F-6BF5-AD73-F172-0AA65B5D2778}"/>
          </ac:spMkLst>
        </pc:spChg>
        <pc:spChg chg="add mod">
          <ac:chgData name="Simona Ferraraccio" userId="c9694aeb-2f50-401b-8abf-67f8a7106701" providerId="ADAL" clId="{728671C3-614E-440E-8F04-5DA1EFA065FD}" dt="2026-08-27T11:29:56.738" v="351" actId="164"/>
          <ac:spMkLst>
            <pc:docMk/>
            <pc:sldMk cId="1834820812" sldId="261"/>
            <ac:spMk id="16" creationId="{D0EC1DD2-1682-DAA7-7AF2-3875AE2F8ACF}"/>
          </ac:spMkLst>
        </pc:spChg>
        <pc:spChg chg="add mod">
          <ac:chgData name="Simona Ferraraccio" userId="c9694aeb-2f50-401b-8abf-67f8a7106701" providerId="ADAL" clId="{728671C3-614E-440E-8F04-5DA1EFA065FD}" dt="2026-08-27T11:29:56.738" v="351" actId="164"/>
          <ac:spMkLst>
            <pc:docMk/>
            <pc:sldMk cId="1834820812" sldId="261"/>
            <ac:spMk id="18" creationId="{98746E16-971D-C701-F1FA-9A2F648071E2}"/>
          </ac:spMkLst>
        </pc:spChg>
        <pc:spChg chg="add mod">
          <ac:chgData name="Simona Ferraraccio" userId="c9694aeb-2f50-401b-8abf-67f8a7106701" providerId="ADAL" clId="{728671C3-614E-440E-8F04-5DA1EFA065FD}" dt="2026-08-27T11:48:52.164" v="379" actId="164"/>
          <ac:spMkLst>
            <pc:docMk/>
            <pc:sldMk cId="1834820812" sldId="261"/>
            <ac:spMk id="29" creationId="{3615829A-4619-BF5C-9CDA-14C0FB12663D}"/>
          </ac:spMkLst>
        </pc:spChg>
        <pc:spChg chg="add mod">
          <ac:chgData name="Simona Ferraraccio" userId="c9694aeb-2f50-401b-8abf-67f8a7106701" providerId="ADAL" clId="{728671C3-614E-440E-8F04-5DA1EFA065FD}" dt="2026-08-27T11:49:54.130" v="438" actId="164"/>
          <ac:spMkLst>
            <pc:docMk/>
            <pc:sldMk cId="1834820812" sldId="261"/>
            <ac:spMk id="34" creationId="{77082129-78E1-8A05-DFB1-AAA50BA2D091}"/>
          </ac:spMkLst>
        </pc:spChg>
        <pc:spChg chg="add mod">
          <ac:chgData name="Simona Ferraraccio" userId="c9694aeb-2f50-401b-8abf-67f8a7106701" providerId="ADAL" clId="{728671C3-614E-440E-8F04-5DA1EFA065FD}" dt="2026-08-27T11:51:12.377" v="453" actId="164"/>
          <ac:spMkLst>
            <pc:docMk/>
            <pc:sldMk cId="1834820812" sldId="261"/>
            <ac:spMk id="36" creationId="{3F92579B-A746-65FF-1091-A55F67DB450F}"/>
          </ac:spMkLst>
        </pc:spChg>
        <pc:spChg chg="add mod">
          <ac:chgData name="Simona Ferraraccio" userId="c9694aeb-2f50-401b-8abf-67f8a7106701" providerId="ADAL" clId="{728671C3-614E-440E-8F04-5DA1EFA065FD}" dt="2026-08-27T11:51:12.377" v="453" actId="164"/>
          <ac:spMkLst>
            <pc:docMk/>
            <pc:sldMk cId="1834820812" sldId="261"/>
            <ac:spMk id="38" creationId="{A7BFC48F-3D8E-1986-21AE-39705CE77BAB}"/>
          </ac:spMkLst>
        </pc:spChg>
        <pc:grpChg chg="add mod">
          <ac:chgData name="Simona Ferraraccio" userId="c9694aeb-2f50-401b-8abf-67f8a7106701" providerId="ADAL" clId="{728671C3-614E-440E-8F04-5DA1EFA065FD}" dt="2026-08-27T11:28:33.289" v="333" actId="164"/>
          <ac:grpSpMkLst>
            <pc:docMk/>
            <pc:sldMk cId="1834820812" sldId="261"/>
            <ac:grpSpMk id="12" creationId="{8A39C6E1-06DD-56F0-78DB-AA4E72B797BB}"/>
          </ac:grpSpMkLst>
        </pc:grpChg>
        <pc:grpChg chg="add mod">
          <ac:chgData name="Simona Ferraraccio" userId="c9694aeb-2f50-401b-8abf-67f8a7106701" providerId="ADAL" clId="{728671C3-614E-440E-8F04-5DA1EFA065FD}" dt="2026-08-27T11:51:31.393" v="480" actId="1036"/>
          <ac:grpSpMkLst>
            <pc:docMk/>
            <pc:sldMk cId="1834820812" sldId="261"/>
            <ac:grpSpMk id="13" creationId="{85152C49-9E41-2FAB-EA83-297AB817E3F2}"/>
          </ac:grpSpMkLst>
        </pc:grpChg>
        <pc:grpChg chg="add mod">
          <ac:chgData name="Simona Ferraraccio" userId="c9694aeb-2f50-401b-8abf-67f8a7106701" providerId="ADAL" clId="{728671C3-614E-440E-8F04-5DA1EFA065FD}" dt="2026-08-27T11:30:47.621" v="359" actId="164"/>
          <ac:grpSpMkLst>
            <pc:docMk/>
            <pc:sldMk cId="1834820812" sldId="261"/>
            <ac:grpSpMk id="26" creationId="{DA64EB86-FFFD-C863-0259-DDF19D00D039}"/>
          </ac:grpSpMkLst>
        </pc:grpChg>
        <pc:grpChg chg="add mod">
          <ac:chgData name="Simona Ferraraccio" userId="c9694aeb-2f50-401b-8abf-67f8a7106701" providerId="ADAL" clId="{728671C3-614E-440E-8F04-5DA1EFA065FD}" dt="2026-08-27T11:51:31.393" v="480" actId="1036"/>
          <ac:grpSpMkLst>
            <pc:docMk/>
            <pc:sldMk cId="1834820812" sldId="261"/>
            <ac:grpSpMk id="27" creationId="{61E61207-AF39-5536-8DEE-73DAD26AFA2E}"/>
          </ac:grpSpMkLst>
        </pc:grpChg>
        <pc:grpChg chg="add mod">
          <ac:chgData name="Simona Ferraraccio" userId="c9694aeb-2f50-401b-8abf-67f8a7106701" providerId="ADAL" clId="{728671C3-614E-440E-8F04-5DA1EFA065FD}" dt="2026-08-27T11:49:54.130" v="438" actId="164"/>
          <ac:grpSpMkLst>
            <pc:docMk/>
            <pc:sldMk cId="1834820812" sldId="261"/>
            <ac:grpSpMk id="32" creationId="{37376927-B84C-200C-A430-6281D3860B35}"/>
          </ac:grpSpMkLst>
        </pc:grpChg>
        <pc:grpChg chg="add mod">
          <ac:chgData name="Simona Ferraraccio" userId="c9694aeb-2f50-401b-8abf-67f8a7106701" providerId="ADAL" clId="{728671C3-614E-440E-8F04-5DA1EFA065FD}" dt="2026-08-27T11:51:31.393" v="480" actId="1036"/>
          <ac:grpSpMkLst>
            <pc:docMk/>
            <pc:sldMk cId="1834820812" sldId="261"/>
            <ac:grpSpMk id="35" creationId="{945DAAD6-86CD-F391-ACFC-F156B97183D3}"/>
          </ac:grpSpMkLst>
        </pc:grpChg>
        <pc:grpChg chg="add mod">
          <ac:chgData name="Simona Ferraraccio" userId="c9694aeb-2f50-401b-8abf-67f8a7106701" providerId="ADAL" clId="{728671C3-614E-440E-8F04-5DA1EFA065FD}" dt="2026-08-27T11:51:31.393" v="480" actId="1036"/>
          <ac:grpSpMkLst>
            <pc:docMk/>
            <pc:sldMk cId="1834820812" sldId="261"/>
            <ac:grpSpMk id="41" creationId="{F2C9C4AA-97A0-8CB6-17FE-9DBD3D514FA2}"/>
          </ac:grpSpMkLst>
        </pc:grpChg>
        <pc:picChg chg="add mod">
          <ac:chgData name="Simona Ferraraccio" userId="c9694aeb-2f50-401b-8abf-67f8a7106701" providerId="ADAL" clId="{728671C3-614E-440E-8F04-5DA1EFA065FD}" dt="2026-08-27T11:51:31.393" v="480" actId="1036"/>
          <ac:picMkLst>
            <pc:docMk/>
            <pc:sldMk cId="1834820812" sldId="261"/>
            <ac:picMk id="7" creationId="{C195108F-A733-137A-1FE6-ED4AB25C5FF8}"/>
          </ac:picMkLst>
        </pc:picChg>
        <pc:picChg chg="add mod">
          <ac:chgData name="Simona Ferraraccio" userId="c9694aeb-2f50-401b-8abf-67f8a7106701" providerId="ADAL" clId="{728671C3-614E-440E-8F04-5DA1EFA065FD}" dt="2026-08-28T08:36:28.917" v="3327" actId="14100"/>
          <ac:picMkLst>
            <pc:docMk/>
            <pc:sldMk cId="1834820812" sldId="261"/>
            <ac:picMk id="9" creationId="{39DE2296-BA3E-543C-B06D-E56E11616FA8}"/>
          </ac:picMkLst>
        </pc:picChg>
        <pc:cxnChg chg="add mod">
          <ac:chgData name="Simona Ferraraccio" userId="c9694aeb-2f50-401b-8abf-67f8a7106701" providerId="ADAL" clId="{728671C3-614E-440E-8F04-5DA1EFA065FD}" dt="2026-08-27T11:28:29.168" v="332" actId="164"/>
          <ac:cxnSpMkLst>
            <pc:docMk/>
            <pc:sldMk cId="1834820812" sldId="261"/>
            <ac:cxnSpMk id="10" creationId="{05DFF519-550C-1B68-2679-4CFFC63D45A5}"/>
          </ac:cxnSpMkLst>
        </pc:cxnChg>
        <pc:cxnChg chg="add mod">
          <ac:chgData name="Simona Ferraraccio" userId="c9694aeb-2f50-401b-8abf-67f8a7106701" providerId="ADAL" clId="{728671C3-614E-440E-8F04-5DA1EFA065FD}" dt="2026-08-27T11:30:58.107" v="361" actId="14100"/>
          <ac:cxnSpMkLst>
            <pc:docMk/>
            <pc:sldMk cId="1834820812" sldId="261"/>
            <ac:cxnSpMk id="20" creationId="{C70C698F-9C1A-C25E-AFAA-25A3F9C92A29}"/>
          </ac:cxnSpMkLst>
        </pc:cxnChg>
        <pc:cxnChg chg="add mod">
          <ac:chgData name="Simona Ferraraccio" userId="c9694aeb-2f50-401b-8abf-67f8a7106701" providerId="ADAL" clId="{728671C3-614E-440E-8F04-5DA1EFA065FD}" dt="2026-08-27T11:29:56.738" v="351" actId="164"/>
          <ac:cxnSpMkLst>
            <pc:docMk/>
            <pc:sldMk cId="1834820812" sldId="261"/>
            <ac:cxnSpMk id="23" creationId="{72124D37-4FB9-5702-1BB1-26B4AB73890B}"/>
          </ac:cxnSpMkLst>
        </pc:cxnChg>
        <pc:cxnChg chg="add mod">
          <ac:chgData name="Simona Ferraraccio" userId="c9694aeb-2f50-401b-8abf-67f8a7106701" providerId="ADAL" clId="{728671C3-614E-440E-8F04-5DA1EFA065FD}" dt="2026-08-27T11:48:52.164" v="379" actId="164"/>
          <ac:cxnSpMkLst>
            <pc:docMk/>
            <pc:sldMk cId="1834820812" sldId="261"/>
            <ac:cxnSpMk id="31" creationId="{D1AE4E5E-9EE7-3B0E-968A-BF13DF3719A8}"/>
          </ac:cxnSpMkLst>
        </pc:cxnChg>
        <pc:cxnChg chg="add mod">
          <ac:chgData name="Simona Ferraraccio" userId="c9694aeb-2f50-401b-8abf-67f8a7106701" providerId="ADAL" clId="{728671C3-614E-440E-8F04-5DA1EFA065FD}" dt="2026-08-27T11:51:12.377" v="453" actId="164"/>
          <ac:cxnSpMkLst>
            <pc:docMk/>
            <pc:sldMk cId="1834820812" sldId="261"/>
            <ac:cxnSpMk id="40" creationId="{A732EFF3-E1C7-AF28-CE4D-5B6A00553198}"/>
          </ac:cxnSpMkLst>
        </pc:cxnChg>
      </pc:sldChg>
      <pc:sldChg chg="addSp delSp modSp new mod ord setBg modAnim">
        <pc:chgData name="Simona Ferraraccio" userId="c9694aeb-2f50-401b-8abf-67f8a7106701" providerId="ADAL" clId="{728671C3-614E-440E-8F04-5DA1EFA065FD}" dt="2026-09-22T10:09:51.128" v="7338"/>
        <pc:sldMkLst>
          <pc:docMk/>
          <pc:sldMk cId="3472667913" sldId="262"/>
        </pc:sldMkLst>
        <pc:spChg chg="mod">
          <ac:chgData name="Simona Ferraraccio" userId="c9694aeb-2f50-401b-8abf-67f8a7106701" providerId="ADAL" clId="{728671C3-614E-440E-8F04-5DA1EFA065FD}" dt="2026-08-27T11:57:46.502" v="559" actId="1076"/>
          <ac:spMkLst>
            <pc:docMk/>
            <pc:sldMk cId="3472667913" sldId="262"/>
            <ac:spMk id="2" creationId="{50AC1105-96B3-03F0-2A23-37B105B443AC}"/>
          </ac:spMkLst>
        </pc:spChg>
        <pc:spChg chg="mod">
          <ac:chgData name="Simona Ferraraccio" userId="c9694aeb-2f50-401b-8abf-67f8a7106701" providerId="ADAL" clId="{728671C3-614E-440E-8F04-5DA1EFA065FD}" dt="2026-08-27T11:52:28.577" v="495" actId="26606"/>
          <ac:spMkLst>
            <pc:docMk/>
            <pc:sldMk cId="3472667913" sldId="262"/>
            <ac:spMk id="4" creationId="{FE4ED16E-89A4-DF02-E685-5D02D881546F}"/>
          </ac:spMkLst>
        </pc:spChg>
        <pc:spChg chg="mod">
          <ac:chgData name="Simona Ferraraccio" userId="c9694aeb-2f50-401b-8abf-67f8a7106701" providerId="ADAL" clId="{728671C3-614E-440E-8F04-5DA1EFA065FD}" dt="2026-08-27T11:52:28.577" v="495" actId="26606"/>
          <ac:spMkLst>
            <pc:docMk/>
            <pc:sldMk cId="3472667913" sldId="262"/>
            <ac:spMk id="5" creationId="{7EE6B983-682F-CF0E-1FB3-FF755270A831}"/>
          </ac:spMkLst>
        </pc:spChg>
        <pc:spChg chg="mod">
          <ac:chgData name="Simona Ferraraccio" userId="c9694aeb-2f50-401b-8abf-67f8a7106701" providerId="ADAL" clId="{728671C3-614E-440E-8F04-5DA1EFA065FD}" dt="2026-08-27T11:52:28.577" v="495" actId="26606"/>
          <ac:spMkLst>
            <pc:docMk/>
            <pc:sldMk cId="3472667913" sldId="262"/>
            <ac:spMk id="6" creationId="{0511CA6F-C105-5AB5-CA3D-45C7A29E6963}"/>
          </ac:spMkLst>
        </pc:spChg>
        <pc:spChg chg="add mod">
          <ac:chgData name="Simona Ferraraccio" userId="c9694aeb-2f50-401b-8abf-67f8a7106701" providerId="ADAL" clId="{728671C3-614E-440E-8F04-5DA1EFA065FD}" dt="2026-08-27T11:55:32.506" v="537" actId="1035"/>
          <ac:spMkLst>
            <pc:docMk/>
            <pc:sldMk cId="3472667913" sldId="262"/>
            <ac:spMk id="9" creationId="{8D8090EA-9A65-F346-1873-889F08F6DC06}"/>
          </ac:spMkLst>
        </pc:spChg>
        <pc:spChg chg="add">
          <ac:chgData name="Simona Ferraraccio" userId="c9694aeb-2f50-401b-8abf-67f8a7106701" providerId="ADAL" clId="{728671C3-614E-440E-8F04-5DA1EFA065FD}" dt="2026-08-27T11:52:28.577" v="495" actId="26606"/>
          <ac:spMkLst>
            <pc:docMk/>
            <pc:sldMk cId="3472667913" sldId="262"/>
            <ac:spMk id="12" creationId="{53F29798-D584-4792-9B62-3F5F5C36D619}"/>
          </ac:spMkLst>
        </pc:spChg>
        <pc:spChg chg="add mod">
          <ac:chgData name="Simona Ferraraccio" userId="c9694aeb-2f50-401b-8abf-67f8a7106701" providerId="ADAL" clId="{728671C3-614E-440E-8F04-5DA1EFA065FD}" dt="2026-08-28T08:36:20.861" v="3325" actId="1076"/>
          <ac:spMkLst>
            <pc:docMk/>
            <pc:sldMk cId="3472667913" sldId="262"/>
            <ac:spMk id="22" creationId="{31420D54-22C1-3BF8-AE23-E7BF40525FF9}"/>
          </ac:spMkLst>
        </pc:spChg>
        <pc:spChg chg="add mod">
          <ac:chgData name="Simona Ferraraccio" userId="c9694aeb-2f50-401b-8abf-67f8a7106701" providerId="ADAL" clId="{728671C3-614E-440E-8F04-5DA1EFA065FD}" dt="2026-08-27T11:56:33.052" v="546" actId="1076"/>
          <ac:spMkLst>
            <pc:docMk/>
            <pc:sldMk cId="3472667913" sldId="262"/>
            <ac:spMk id="27" creationId="{F59D262B-6458-A233-D590-E297A4807264}"/>
          </ac:spMkLst>
        </pc:spChg>
        <pc:spChg chg="add mod">
          <ac:chgData name="Simona Ferraraccio" userId="c9694aeb-2f50-401b-8abf-67f8a7106701" providerId="ADAL" clId="{728671C3-614E-440E-8F04-5DA1EFA065FD}" dt="2026-08-27T11:57:09.031" v="549" actId="1076"/>
          <ac:spMkLst>
            <pc:docMk/>
            <pc:sldMk cId="3472667913" sldId="262"/>
            <ac:spMk id="31" creationId="{94A38E82-4A7D-0558-ECC7-19048D77D29B}"/>
          </ac:spMkLst>
        </pc:spChg>
        <pc:picChg chg="add mod ord">
          <ac:chgData name="Simona Ferraraccio" userId="c9694aeb-2f50-401b-8abf-67f8a7106701" providerId="ADAL" clId="{728671C3-614E-440E-8F04-5DA1EFA065FD}" dt="2026-08-27T11:55:32.506" v="537" actId="1035"/>
          <ac:picMkLst>
            <pc:docMk/>
            <pc:sldMk cId="3472667913" sldId="262"/>
            <ac:picMk id="7" creationId="{ECAFCEC2-74EC-829A-A667-010A58223B18}"/>
          </ac:picMkLst>
        </pc:picChg>
        <pc:picChg chg="add mod">
          <ac:chgData name="Simona Ferraraccio" userId="c9694aeb-2f50-401b-8abf-67f8a7106701" providerId="ADAL" clId="{728671C3-614E-440E-8F04-5DA1EFA065FD}" dt="2026-08-28T08:36:24.046" v="3326" actId="14100"/>
          <ac:picMkLst>
            <pc:docMk/>
            <pc:sldMk cId="3472667913" sldId="262"/>
            <ac:picMk id="8" creationId="{033DA344-2D7E-A1C5-2F53-CCFF66784CCB}"/>
          </ac:picMkLst>
        </pc:picChg>
        <pc:cxnChg chg="add mod">
          <ac:chgData name="Simona Ferraraccio" userId="c9694aeb-2f50-401b-8abf-67f8a7106701" providerId="ADAL" clId="{728671C3-614E-440E-8F04-5DA1EFA065FD}" dt="2026-08-27T11:55:32.506" v="537" actId="1035"/>
          <ac:cxnSpMkLst>
            <pc:docMk/>
            <pc:sldMk cId="3472667913" sldId="262"/>
            <ac:cxnSpMk id="11" creationId="{44C42307-B474-6708-1EA7-235F1EDA1647}"/>
          </ac:cxnSpMkLst>
        </pc:cxnChg>
        <pc:cxnChg chg="add mod">
          <ac:chgData name="Simona Ferraraccio" userId="c9694aeb-2f50-401b-8abf-67f8a7106701" providerId="ADAL" clId="{728671C3-614E-440E-8F04-5DA1EFA065FD}" dt="2026-08-27T11:55:32.506" v="537" actId="1035"/>
          <ac:cxnSpMkLst>
            <pc:docMk/>
            <pc:sldMk cId="3472667913" sldId="262"/>
            <ac:cxnSpMk id="13" creationId="{F2556D9F-3335-9DC8-62E5-BD31318A678C}"/>
          </ac:cxnSpMkLst>
        </pc:cxnChg>
        <pc:cxnChg chg="add mod">
          <ac:chgData name="Simona Ferraraccio" userId="c9694aeb-2f50-401b-8abf-67f8a7106701" providerId="ADAL" clId="{728671C3-614E-440E-8F04-5DA1EFA065FD}" dt="2026-08-27T11:55:32.506" v="537" actId="1035"/>
          <ac:cxnSpMkLst>
            <pc:docMk/>
            <pc:sldMk cId="3472667913" sldId="262"/>
            <ac:cxnSpMk id="19" creationId="{43D7A125-F349-F0A7-D642-A9FABE777FF4}"/>
          </ac:cxnSpMkLst>
        </pc:cxnChg>
        <pc:cxnChg chg="add mod">
          <ac:chgData name="Simona Ferraraccio" userId="c9694aeb-2f50-401b-8abf-67f8a7106701" providerId="ADAL" clId="{728671C3-614E-440E-8F04-5DA1EFA065FD}" dt="2026-08-28T08:36:20.861" v="3325" actId="1076"/>
          <ac:cxnSpMkLst>
            <pc:docMk/>
            <pc:sldMk cId="3472667913" sldId="262"/>
            <ac:cxnSpMk id="23" creationId="{DD5B966C-FAAD-2538-DBE8-44EB0F14D5B1}"/>
          </ac:cxnSpMkLst>
        </pc:cxnChg>
        <pc:cxnChg chg="add mod">
          <ac:chgData name="Simona Ferraraccio" userId="c9694aeb-2f50-401b-8abf-67f8a7106701" providerId="ADAL" clId="{728671C3-614E-440E-8F04-5DA1EFA065FD}" dt="2026-08-27T11:56:37.967" v="547" actId="14100"/>
          <ac:cxnSpMkLst>
            <pc:docMk/>
            <pc:sldMk cId="3472667913" sldId="262"/>
            <ac:cxnSpMk id="26" creationId="{79230A60-9E88-75C1-AD8E-0277C039EEA4}"/>
          </ac:cxnSpMkLst>
        </pc:cxnChg>
        <pc:cxnChg chg="add mod">
          <ac:chgData name="Simona Ferraraccio" userId="c9694aeb-2f50-401b-8abf-67f8a7106701" providerId="ADAL" clId="{728671C3-614E-440E-8F04-5DA1EFA065FD}" dt="2026-08-27T11:57:20.976" v="552" actId="14100"/>
          <ac:cxnSpMkLst>
            <pc:docMk/>
            <pc:sldMk cId="3472667913" sldId="262"/>
            <ac:cxnSpMk id="32" creationId="{9362682B-E19F-FE39-B954-43DDE4FA9901}"/>
          </ac:cxnSpMkLst>
        </pc:cxnChg>
        <pc:cxnChg chg="add mod">
          <ac:chgData name="Simona Ferraraccio" userId="c9694aeb-2f50-401b-8abf-67f8a7106701" providerId="ADAL" clId="{728671C3-614E-440E-8F04-5DA1EFA065FD}" dt="2026-08-27T11:57:30.694" v="555" actId="14100"/>
          <ac:cxnSpMkLst>
            <pc:docMk/>
            <pc:sldMk cId="3472667913" sldId="262"/>
            <ac:cxnSpMk id="33" creationId="{11FE96C3-4BE2-9A19-F614-498AAC679B56}"/>
          </ac:cxnSpMkLst>
        </pc:cxnChg>
      </pc:sldChg>
      <pc:sldChg chg="modSp new mod">
        <pc:chgData name="Simona Ferraraccio" userId="c9694aeb-2f50-401b-8abf-67f8a7106701" providerId="ADAL" clId="{728671C3-614E-440E-8F04-5DA1EFA065FD}" dt="2026-09-22T10:13:17.528" v="7398" actId="1076"/>
        <pc:sldMkLst>
          <pc:docMk/>
          <pc:sldMk cId="222761513" sldId="263"/>
        </pc:sldMkLst>
        <pc:spChg chg="mod">
          <ac:chgData name="Simona Ferraraccio" userId="c9694aeb-2f50-401b-8abf-67f8a7106701" providerId="ADAL" clId="{728671C3-614E-440E-8F04-5DA1EFA065FD}" dt="2026-09-22T10:12:56.411" v="7391" actId="113"/>
          <ac:spMkLst>
            <pc:docMk/>
            <pc:sldMk cId="222761513" sldId="263"/>
            <ac:spMk id="2" creationId="{067F4AA6-A767-0965-3502-3CE3CF24B6EE}"/>
          </ac:spMkLst>
        </pc:spChg>
        <pc:spChg chg="mod">
          <ac:chgData name="Simona Ferraraccio" userId="c9694aeb-2f50-401b-8abf-67f8a7106701" providerId="ADAL" clId="{728671C3-614E-440E-8F04-5DA1EFA065FD}" dt="2026-09-22T10:13:17.528" v="7398" actId="1076"/>
          <ac:spMkLst>
            <pc:docMk/>
            <pc:sldMk cId="222761513" sldId="263"/>
            <ac:spMk id="3" creationId="{16399BED-4501-4323-99A9-A5333328AE0B}"/>
          </ac:spMkLst>
        </pc:spChg>
        <pc:spChg chg="mod">
          <ac:chgData name="Simona Ferraraccio" userId="c9694aeb-2f50-401b-8abf-67f8a7106701" providerId="ADAL" clId="{728671C3-614E-440E-8F04-5DA1EFA065FD}" dt="2026-09-22T10:13:06.201" v="7394" actId="14100"/>
          <ac:spMkLst>
            <pc:docMk/>
            <pc:sldMk cId="222761513" sldId="263"/>
            <ac:spMk id="4" creationId="{CB69615A-DD60-9832-8307-E617BA5DE35F}"/>
          </ac:spMkLst>
        </pc:spChg>
      </pc:sldChg>
      <pc:sldChg chg="addSp delSp modSp new mod modAnim">
        <pc:chgData name="Simona Ferraraccio" userId="c9694aeb-2f50-401b-8abf-67f8a7106701" providerId="ADAL" clId="{728671C3-614E-440E-8F04-5DA1EFA065FD}" dt="2026-08-27T15:48:37.671" v="2011"/>
        <pc:sldMkLst>
          <pc:docMk/>
          <pc:sldMk cId="4198646693" sldId="264"/>
        </pc:sldMkLst>
        <pc:spChg chg="mod">
          <ac:chgData name="Simona Ferraraccio" userId="c9694aeb-2f50-401b-8abf-67f8a7106701" providerId="ADAL" clId="{728671C3-614E-440E-8F04-5DA1EFA065FD}" dt="2026-08-27T15:10:08.417" v="798" actId="113"/>
          <ac:spMkLst>
            <pc:docMk/>
            <pc:sldMk cId="4198646693" sldId="264"/>
            <ac:spMk id="2" creationId="{BDE8FCD4-7959-A3A2-87C5-749952EEEE6D}"/>
          </ac:spMkLst>
        </pc:spChg>
        <pc:spChg chg="mod">
          <ac:chgData name="Simona Ferraraccio" userId="c9694aeb-2f50-401b-8abf-67f8a7106701" providerId="ADAL" clId="{728671C3-614E-440E-8F04-5DA1EFA065FD}" dt="2026-08-27T15:13:43.790" v="816" actId="14100"/>
          <ac:spMkLst>
            <pc:docMk/>
            <pc:sldMk cId="4198646693" sldId="264"/>
            <ac:spMk id="4" creationId="{62DA72B4-ED3C-A0C3-C18B-9FCD2B47AADC}"/>
          </ac:spMkLst>
        </pc:spChg>
        <pc:spChg chg="mod topLvl">
          <ac:chgData name="Simona Ferraraccio" userId="c9694aeb-2f50-401b-8abf-67f8a7106701" providerId="ADAL" clId="{728671C3-614E-440E-8F04-5DA1EFA065FD}" dt="2026-08-27T15:28:33.642" v="1311" actId="20577"/>
          <ac:spMkLst>
            <pc:docMk/>
            <pc:sldMk cId="4198646693" sldId="264"/>
            <ac:spMk id="10" creationId="{3146F9E9-B2B5-A490-87C8-6BDB275E4C38}"/>
          </ac:spMkLst>
        </pc:spChg>
        <pc:spChg chg="mod topLvl">
          <ac:chgData name="Simona Ferraraccio" userId="c9694aeb-2f50-401b-8abf-67f8a7106701" providerId="ADAL" clId="{728671C3-614E-440E-8F04-5DA1EFA065FD}" dt="2026-08-27T15:16:33.936" v="871" actId="1038"/>
          <ac:spMkLst>
            <pc:docMk/>
            <pc:sldMk cId="4198646693" sldId="264"/>
            <ac:spMk id="11" creationId="{DB8577D0-49B1-649F-B288-1A65B2EC3C85}"/>
          </ac:spMkLst>
        </pc:spChg>
        <pc:spChg chg="mod topLvl">
          <ac:chgData name="Simona Ferraraccio" userId="c9694aeb-2f50-401b-8abf-67f8a7106701" providerId="ADAL" clId="{728671C3-614E-440E-8F04-5DA1EFA065FD}" dt="2026-08-27T15:15:08.114" v="831" actId="165"/>
          <ac:spMkLst>
            <pc:docMk/>
            <pc:sldMk cId="4198646693" sldId="264"/>
            <ac:spMk id="12" creationId="{8AEA9415-E556-B495-6016-406E1063D886}"/>
          </ac:spMkLst>
        </pc:spChg>
        <pc:spChg chg="mod topLvl">
          <ac:chgData name="Simona Ferraraccio" userId="c9694aeb-2f50-401b-8abf-67f8a7106701" providerId="ADAL" clId="{728671C3-614E-440E-8F04-5DA1EFA065FD}" dt="2026-08-27T15:27:46.844" v="1288" actId="20577"/>
          <ac:spMkLst>
            <pc:docMk/>
            <pc:sldMk cId="4198646693" sldId="264"/>
            <ac:spMk id="13" creationId="{75225CBF-11CB-1E3E-99B4-550614DB65C0}"/>
          </ac:spMkLst>
        </pc:spChg>
        <pc:spChg chg="mod topLvl">
          <ac:chgData name="Simona Ferraraccio" userId="c9694aeb-2f50-401b-8abf-67f8a7106701" providerId="ADAL" clId="{728671C3-614E-440E-8F04-5DA1EFA065FD}" dt="2026-08-27T15:15:08.114" v="831" actId="165"/>
          <ac:spMkLst>
            <pc:docMk/>
            <pc:sldMk cId="4198646693" sldId="264"/>
            <ac:spMk id="14" creationId="{AC404E1F-A404-C8EB-F634-A5FE368240A7}"/>
          </ac:spMkLst>
        </pc:spChg>
        <pc:spChg chg="mod">
          <ac:chgData name="Simona Ferraraccio" userId="c9694aeb-2f50-401b-8abf-67f8a7106701" providerId="ADAL" clId="{728671C3-614E-440E-8F04-5DA1EFA065FD}" dt="2026-08-27T15:32:54.965" v="1589" actId="20577"/>
          <ac:spMkLst>
            <pc:docMk/>
            <pc:sldMk cId="4198646693" sldId="264"/>
            <ac:spMk id="16" creationId="{35E886D8-DBA7-5D8F-DE12-BB08FF9599A6}"/>
          </ac:spMkLst>
        </pc:spChg>
        <pc:spChg chg="mod topLvl">
          <ac:chgData name="Simona Ferraraccio" userId="c9694aeb-2f50-401b-8abf-67f8a7106701" providerId="ADAL" clId="{728671C3-614E-440E-8F04-5DA1EFA065FD}" dt="2026-08-27T15:15:08.114" v="831" actId="165"/>
          <ac:spMkLst>
            <pc:docMk/>
            <pc:sldMk cId="4198646693" sldId="264"/>
            <ac:spMk id="17" creationId="{D067DB11-6945-E87F-F5E6-28892EEA6A79}"/>
          </ac:spMkLst>
        </pc:spChg>
        <pc:spChg chg="mod topLvl">
          <ac:chgData name="Simona Ferraraccio" userId="c9694aeb-2f50-401b-8abf-67f8a7106701" providerId="ADAL" clId="{728671C3-614E-440E-8F04-5DA1EFA065FD}" dt="2026-08-27T15:36:47.399" v="1757" actId="20577"/>
          <ac:spMkLst>
            <pc:docMk/>
            <pc:sldMk cId="4198646693" sldId="264"/>
            <ac:spMk id="19" creationId="{1947FE43-4926-F927-A29E-C77E4D269A4F}"/>
          </ac:spMkLst>
        </pc:spChg>
        <pc:spChg chg="mod topLvl">
          <ac:chgData name="Simona Ferraraccio" userId="c9694aeb-2f50-401b-8abf-67f8a7106701" providerId="ADAL" clId="{728671C3-614E-440E-8F04-5DA1EFA065FD}" dt="2026-08-27T15:15:08.114" v="831" actId="165"/>
          <ac:spMkLst>
            <pc:docMk/>
            <pc:sldMk cId="4198646693" sldId="264"/>
            <ac:spMk id="20" creationId="{7AEC5174-036A-9337-69E0-245860926049}"/>
          </ac:spMkLst>
        </pc:spChg>
        <pc:spChg chg="mod topLvl">
          <ac:chgData name="Simona Ferraraccio" userId="c9694aeb-2f50-401b-8abf-67f8a7106701" providerId="ADAL" clId="{728671C3-614E-440E-8F04-5DA1EFA065FD}" dt="2026-08-27T15:15:08.114" v="831" actId="165"/>
          <ac:spMkLst>
            <pc:docMk/>
            <pc:sldMk cId="4198646693" sldId="264"/>
            <ac:spMk id="21" creationId="{A6F30C3D-9D48-C7EB-5EAE-F6EC371A2169}"/>
          </ac:spMkLst>
        </pc:spChg>
        <pc:spChg chg="mod topLvl">
          <ac:chgData name="Simona Ferraraccio" userId="c9694aeb-2f50-401b-8abf-67f8a7106701" providerId="ADAL" clId="{728671C3-614E-440E-8F04-5DA1EFA065FD}" dt="2026-08-27T15:46:01.752" v="1876" actId="20577"/>
          <ac:spMkLst>
            <pc:docMk/>
            <pc:sldMk cId="4198646693" sldId="264"/>
            <ac:spMk id="22" creationId="{A6D8927D-BFB1-820F-515F-F5F7B23BFAE0}"/>
          </ac:spMkLst>
        </pc:spChg>
        <pc:spChg chg="mod topLvl">
          <ac:chgData name="Simona Ferraraccio" userId="c9694aeb-2f50-401b-8abf-67f8a7106701" providerId="ADAL" clId="{728671C3-614E-440E-8F04-5DA1EFA065FD}" dt="2026-08-27T15:48:10.058" v="2006" actId="20577"/>
          <ac:spMkLst>
            <pc:docMk/>
            <pc:sldMk cId="4198646693" sldId="264"/>
            <ac:spMk id="25" creationId="{FBCF489D-C92E-029F-F534-6E141963A50A}"/>
          </ac:spMkLst>
        </pc:spChg>
      </pc:sldChg>
      <pc:sldChg chg="addSp delSp modSp new mod setBg">
        <pc:chgData name="Simona Ferraraccio" userId="c9694aeb-2f50-401b-8abf-67f8a7106701" providerId="ADAL" clId="{728671C3-614E-440E-8F04-5DA1EFA065FD}" dt="2026-09-22T10:09:51.128" v="7338"/>
        <pc:sldMkLst>
          <pc:docMk/>
          <pc:sldMk cId="1080228159" sldId="265"/>
        </pc:sldMkLst>
        <pc:spChg chg="mod">
          <ac:chgData name="Simona Ferraraccio" userId="c9694aeb-2f50-401b-8abf-67f8a7106701" providerId="ADAL" clId="{728671C3-614E-440E-8F04-5DA1EFA065FD}" dt="2026-08-27T15:52:22.265" v="2058" actId="20577"/>
          <ac:spMkLst>
            <pc:docMk/>
            <pc:sldMk cId="1080228159" sldId="265"/>
            <ac:spMk id="2" creationId="{B0619089-605D-8E1C-6556-E98219371BB0}"/>
          </ac:spMkLst>
        </pc:spChg>
        <pc:spChg chg="mod ord">
          <ac:chgData name="Simona Ferraraccio" userId="c9694aeb-2f50-401b-8abf-67f8a7106701" providerId="ADAL" clId="{728671C3-614E-440E-8F04-5DA1EFA065FD}" dt="2026-08-27T15:52:46.301" v="2065" actId="403"/>
          <ac:spMkLst>
            <pc:docMk/>
            <pc:sldMk cId="1080228159" sldId="265"/>
            <ac:spMk id="4" creationId="{BC7928DD-AC1E-12ED-E335-784B2AC2363C}"/>
          </ac:spMkLst>
        </pc:spChg>
        <pc:spChg chg="mod">
          <ac:chgData name="Simona Ferraraccio" userId="c9694aeb-2f50-401b-8abf-67f8a7106701" providerId="ADAL" clId="{728671C3-614E-440E-8F04-5DA1EFA065FD}" dt="2026-08-27T15:52:30.001" v="2060" actId="1076"/>
          <ac:spMkLst>
            <pc:docMk/>
            <pc:sldMk cId="1080228159" sldId="265"/>
            <ac:spMk id="5" creationId="{FA8CA29C-BB82-A720-24E4-53278E651925}"/>
          </ac:spMkLst>
        </pc:spChg>
        <pc:spChg chg="mod">
          <ac:chgData name="Simona Ferraraccio" userId="c9694aeb-2f50-401b-8abf-67f8a7106701" providerId="ADAL" clId="{728671C3-614E-440E-8F04-5DA1EFA065FD}" dt="2026-08-27T15:52:15.211" v="2055" actId="26606"/>
          <ac:spMkLst>
            <pc:docMk/>
            <pc:sldMk cId="1080228159" sldId="265"/>
            <ac:spMk id="6" creationId="{CA7117A3-CA5F-E45C-ABCB-1E3727016A70}"/>
          </ac:spMkLst>
        </pc:spChg>
        <pc:spChg chg="add mod">
          <ac:chgData name="Simona Ferraraccio" userId="c9694aeb-2f50-401b-8abf-67f8a7106701" providerId="ADAL" clId="{728671C3-614E-440E-8F04-5DA1EFA065FD}" dt="2026-08-28T08:34:45.739" v="3313" actId="403"/>
          <ac:spMkLst>
            <pc:docMk/>
            <pc:sldMk cId="1080228159" sldId="265"/>
            <ac:spMk id="8" creationId="{542B935F-91F0-14D5-B6B5-6ABC3CD4B2AC}"/>
          </ac:spMkLst>
        </pc:spChg>
        <pc:spChg chg="add">
          <ac:chgData name="Simona Ferraraccio" userId="c9694aeb-2f50-401b-8abf-67f8a7106701" providerId="ADAL" clId="{728671C3-614E-440E-8F04-5DA1EFA065FD}" dt="2026-08-27T15:52:15.211" v="2055" actId="26606"/>
          <ac:spMkLst>
            <pc:docMk/>
            <pc:sldMk cId="1080228159" sldId="265"/>
            <ac:spMk id="12" creationId="{D4771268-CB57-404A-9271-370EB28F6090}"/>
          </ac:spMkLst>
        </pc:spChg>
        <pc:picChg chg="add mod ord">
          <ac:chgData name="Simona Ferraraccio" userId="c9694aeb-2f50-401b-8abf-67f8a7106701" providerId="ADAL" clId="{728671C3-614E-440E-8F04-5DA1EFA065FD}" dt="2026-08-27T16:26:00.896" v="2370" actId="29295"/>
          <ac:picMkLst>
            <pc:docMk/>
            <pc:sldMk cId="1080228159" sldId="265"/>
            <ac:picMk id="7" creationId="{0098EF4F-5186-50E0-236F-20EDABC1AF0F}"/>
          </ac:picMkLst>
        </pc:picChg>
        <pc:cxnChg chg="add mod">
          <ac:chgData name="Simona Ferraraccio" userId="c9694aeb-2f50-401b-8abf-67f8a7106701" providerId="ADAL" clId="{728671C3-614E-440E-8F04-5DA1EFA065FD}" dt="2026-08-28T08:34:54.893" v="3314" actId="1582"/>
          <ac:cxnSpMkLst>
            <pc:docMk/>
            <pc:sldMk cId="1080228159" sldId="265"/>
            <ac:cxnSpMk id="10" creationId="{7AF160E7-2A17-971F-C238-5A565E391211}"/>
          </ac:cxnSpMkLst>
        </pc:cxnChg>
      </pc:sldChg>
      <pc:sldChg chg="addSp delSp modSp new mod">
        <pc:chgData name="Simona Ferraraccio" userId="c9694aeb-2f50-401b-8abf-67f8a7106701" providerId="ADAL" clId="{728671C3-614E-440E-8F04-5DA1EFA065FD}" dt="2026-08-28T08:36:34.616" v="3328" actId="14100"/>
        <pc:sldMkLst>
          <pc:docMk/>
          <pc:sldMk cId="458354785" sldId="266"/>
        </pc:sldMkLst>
        <pc:spChg chg="mod">
          <ac:chgData name="Simona Ferraraccio" userId="c9694aeb-2f50-401b-8abf-67f8a7106701" providerId="ADAL" clId="{728671C3-614E-440E-8F04-5DA1EFA065FD}" dt="2026-08-27T16:11:21.895" v="2139" actId="122"/>
          <ac:spMkLst>
            <pc:docMk/>
            <pc:sldMk cId="458354785" sldId="266"/>
            <ac:spMk id="2" creationId="{A49154BF-89C4-927E-E0B3-2542982EDAA2}"/>
          </ac:spMkLst>
        </pc:spChg>
        <pc:spChg chg="mod">
          <ac:chgData name="Simona Ferraraccio" userId="c9694aeb-2f50-401b-8abf-67f8a7106701" providerId="ADAL" clId="{728671C3-614E-440E-8F04-5DA1EFA065FD}" dt="2026-08-27T15:53:25.482" v="2093" actId="14100"/>
          <ac:spMkLst>
            <pc:docMk/>
            <pc:sldMk cId="458354785" sldId="266"/>
            <ac:spMk id="4" creationId="{0E7F3B61-E881-A5F0-44FD-D330FE377BBC}"/>
          </ac:spMkLst>
        </pc:spChg>
        <pc:graphicFrameChg chg="add mod modGraphic">
          <ac:chgData name="Simona Ferraraccio" userId="c9694aeb-2f50-401b-8abf-67f8a7106701" providerId="ADAL" clId="{728671C3-614E-440E-8F04-5DA1EFA065FD}" dt="2026-08-27T16:19:59.828" v="2301"/>
          <ac:graphicFrameMkLst>
            <pc:docMk/>
            <pc:sldMk cId="458354785" sldId="266"/>
            <ac:graphicFrameMk id="11" creationId="{DEFBE026-7AE2-1799-E2E2-808675AB4155}"/>
          </ac:graphicFrameMkLst>
        </pc:graphicFrameChg>
        <pc:picChg chg="add mod">
          <ac:chgData name="Simona Ferraraccio" userId="c9694aeb-2f50-401b-8abf-67f8a7106701" providerId="ADAL" clId="{728671C3-614E-440E-8F04-5DA1EFA065FD}" dt="2026-08-28T08:36:34.616" v="3328" actId="14100"/>
          <ac:picMkLst>
            <pc:docMk/>
            <pc:sldMk cId="458354785" sldId="266"/>
            <ac:picMk id="8" creationId="{6CA0E594-9BB2-0855-A271-D3BA4F12FC7F}"/>
          </ac:picMkLst>
        </pc:picChg>
        <pc:picChg chg="add mod">
          <ac:chgData name="Simona Ferraraccio" userId="c9694aeb-2f50-401b-8abf-67f8a7106701" providerId="ADAL" clId="{728671C3-614E-440E-8F04-5DA1EFA065FD}" dt="2026-08-27T16:10:53.050" v="2132" actId="1076"/>
          <ac:picMkLst>
            <pc:docMk/>
            <pc:sldMk cId="458354785" sldId="266"/>
            <ac:picMk id="10" creationId="{FA1908D3-E40A-F7C2-C128-C97B9CCCBF90}"/>
          </ac:picMkLst>
        </pc:picChg>
      </pc:sldChg>
      <pc:sldChg chg="addSp delSp modSp new del mod ord">
        <pc:chgData name="Simona Ferraraccio" userId="c9694aeb-2f50-401b-8abf-67f8a7106701" providerId="ADAL" clId="{728671C3-614E-440E-8F04-5DA1EFA065FD}" dt="2026-09-25T12:40:34.785" v="7690" actId="47"/>
        <pc:sldMkLst>
          <pc:docMk/>
          <pc:sldMk cId="3280690534" sldId="267"/>
        </pc:sldMkLst>
      </pc:sldChg>
      <pc:sldChg chg="addSp delSp modSp new mod">
        <pc:chgData name="Simona Ferraraccio" userId="c9694aeb-2f50-401b-8abf-67f8a7106701" providerId="ADAL" clId="{728671C3-614E-440E-8F04-5DA1EFA065FD}" dt="2026-08-27T16:50:05.435" v="2916" actId="20577"/>
        <pc:sldMkLst>
          <pc:docMk/>
          <pc:sldMk cId="3360935451" sldId="268"/>
        </pc:sldMkLst>
        <pc:spChg chg="mod">
          <ac:chgData name="Simona Ferraraccio" userId="c9694aeb-2f50-401b-8abf-67f8a7106701" providerId="ADAL" clId="{728671C3-614E-440E-8F04-5DA1EFA065FD}" dt="2026-08-27T16:50:05.435" v="2916" actId="20577"/>
          <ac:spMkLst>
            <pc:docMk/>
            <pc:sldMk cId="3360935451" sldId="268"/>
            <ac:spMk id="2" creationId="{D28A1DB1-A65F-4701-E56E-A0344494B0C0}"/>
          </ac:spMkLst>
        </pc:spChg>
        <pc:spChg chg="mod">
          <ac:chgData name="Simona Ferraraccio" userId="c9694aeb-2f50-401b-8abf-67f8a7106701" providerId="ADAL" clId="{728671C3-614E-440E-8F04-5DA1EFA065FD}" dt="2026-08-27T16:45:10.082" v="2827" actId="14100"/>
          <ac:spMkLst>
            <pc:docMk/>
            <pc:sldMk cId="3360935451" sldId="268"/>
            <ac:spMk id="4" creationId="{3FE61B60-D5E9-A02E-5A2C-1CCE07B4545B}"/>
          </ac:spMkLst>
        </pc:spChg>
        <pc:spChg chg="add mod">
          <ac:chgData name="Simona Ferraraccio" userId="c9694aeb-2f50-401b-8abf-67f8a7106701" providerId="ADAL" clId="{728671C3-614E-440E-8F04-5DA1EFA065FD}" dt="2026-08-27T16:49:48.587" v="2892" actId="1076"/>
          <ac:spMkLst>
            <pc:docMk/>
            <pc:sldMk cId="3360935451" sldId="268"/>
            <ac:spMk id="7" creationId="{690B3A3D-C067-75A4-D907-92FC2C43F70D}"/>
          </ac:spMkLst>
        </pc:spChg>
        <pc:spChg chg="add mod">
          <ac:chgData name="Simona Ferraraccio" userId="c9694aeb-2f50-401b-8abf-67f8a7106701" providerId="ADAL" clId="{728671C3-614E-440E-8F04-5DA1EFA065FD}" dt="2026-08-27T16:49:57.061" v="2895" actId="1076"/>
          <ac:spMkLst>
            <pc:docMk/>
            <pc:sldMk cId="3360935451" sldId="268"/>
            <ac:spMk id="9" creationId="{55ACE32D-82E4-05DF-46CB-6853E712FA32}"/>
          </ac:spMkLst>
        </pc:spChg>
        <pc:spChg chg="add mod">
          <ac:chgData name="Simona Ferraraccio" userId="c9694aeb-2f50-401b-8abf-67f8a7106701" providerId="ADAL" clId="{728671C3-614E-440E-8F04-5DA1EFA065FD}" dt="2026-08-27T16:49:48.587" v="2892" actId="1076"/>
          <ac:spMkLst>
            <pc:docMk/>
            <pc:sldMk cId="3360935451" sldId="268"/>
            <ac:spMk id="11" creationId="{DE6F6880-86FB-07EF-5EFA-DB175CDF7436}"/>
          </ac:spMkLst>
        </pc:spChg>
        <pc:spChg chg="add mod">
          <ac:chgData name="Simona Ferraraccio" userId="c9694aeb-2f50-401b-8abf-67f8a7106701" providerId="ADAL" clId="{728671C3-614E-440E-8F04-5DA1EFA065FD}" dt="2026-08-27T16:49:57.061" v="2895" actId="1076"/>
          <ac:spMkLst>
            <pc:docMk/>
            <pc:sldMk cId="3360935451" sldId="268"/>
            <ac:spMk id="13" creationId="{63C817CF-73CF-10D2-F94B-A4F2DA4318BD}"/>
          </ac:spMkLst>
        </pc:spChg>
        <pc:picChg chg="add mod">
          <ac:chgData name="Simona Ferraraccio" userId="c9694aeb-2f50-401b-8abf-67f8a7106701" providerId="ADAL" clId="{728671C3-614E-440E-8F04-5DA1EFA065FD}" dt="2026-08-27T16:49:35.525" v="2890" actId="1076"/>
          <ac:picMkLst>
            <pc:docMk/>
            <pc:sldMk cId="3360935451" sldId="268"/>
            <ac:picMk id="14" creationId="{FF468225-6B5C-2D2F-6062-E9C83B00DD33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6-09-22T10:09:51.128" v="7338"/>
        <pc:sldMkLst>
          <pc:docMk/>
          <pc:sldMk cId="1555116337" sldId="269"/>
        </pc:sldMkLst>
        <pc:spChg chg="mod">
          <ac:chgData name="Simona Ferraraccio" userId="c9694aeb-2f50-401b-8abf-67f8a7106701" providerId="ADAL" clId="{728671C3-614E-440E-8F04-5DA1EFA065FD}" dt="2026-08-27T16:58:17.384" v="3038" actId="26606"/>
          <ac:spMkLst>
            <pc:docMk/>
            <pc:sldMk cId="1555116337" sldId="269"/>
            <ac:spMk id="2" creationId="{DBB9EA34-0151-4064-2BA7-5CBA1A02703F}"/>
          </ac:spMkLst>
        </pc:spChg>
        <pc:spChg chg="mod">
          <ac:chgData name="Simona Ferraraccio" userId="c9694aeb-2f50-401b-8abf-67f8a7106701" providerId="ADAL" clId="{728671C3-614E-440E-8F04-5DA1EFA065FD}" dt="2026-08-27T16:58:40.750" v="3044" actId="14100"/>
          <ac:spMkLst>
            <pc:docMk/>
            <pc:sldMk cId="1555116337" sldId="269"/>
            <ac:spMk id="3" creationId="{1A8A91A5-4B1C-A9E8-AB3C-4AF44D5AA1F6}"/>
          </ac:spMkLst>
        </pc:spChg>
        <pc:spChg chg="mod">
          <ac:chgData name="Simona Ferraraccio" userId="c9694aeb-2f50-401b-8abf-67f8a7106701" providerId="ADAL" clId="{728671C3-614E-440E-8F04-5DA1EFA065FD}" dt="2026-08-27T16:58:23.679" v="3039" actId="1076"/>
          <ac:spMkLst>
            <pc:docMk/>
            <pc:sldMk cId="1555116337" sldId="269"/>
            <ac:spMk id="4" creationId="{0F3FCCB0-6E6F-7A95-AE03-1D358772C7E1}"/>
          </ac:spMkLst>
        </pc:spChg>
        <pc:spChg chg="mod ord">
          <ac:chgData name="Simona Ferraraccio" userId="c9694aeb-2f50-401b-8abf-67f8a7106701" providerId="ADAL" clId="{728671C3-614E-440E-8F04-5DA1EFA065FD}" dt="2026-08-27T16:58:34.381" v="3042" actId="207"/>
          <ac:spMkLst>
            <pc:docMk/>
            <pc:sldMk cId="1555116337" sldId="269"/>
            <ac:spMk id="5" creationId="{80695EC8-6DEF-4949-2E17-8C33C9955C5C}"/>
          </ac:spMkLst>
        </pc:spChg>
        <pc:spChg chg="mod">
          <ac:chgData name="Simona Ferraraccio" userId="c9694aeb-2f50-401b-8abf-67f8a7106701" providerId="ADAL" clId="{728671C3-614E-440E-8F04-5DA1EFA065FD}" dt="2026-08-27T16:58:17.384" v="3038" actId="26606"/>
          <ac:spMkLst>
            <pc:docMk/>
            <pc:sldMk cId="1555116337" sldId="269"/>
            <ac:spMk id="6" creationId="{7DCFF7D6-D24F-5A9C-385F-AF412C14AC91}"/>
          </ac:spMkLst>
        </pc:spChg>
        <pc:spChg chg="add">
          <ac:chgData name="Simona Ferraraccio" userId="c9694aeb-2f50-401b-8abf-67f8a7106701" providerId="ADAL" clId="{728671C3-614E-440E-8F04-5DA1EFA065FD}" dt="2026-08-27T16:58:17.384" v="3038" actId="26606"/>
          <ac:spMkLst>
            <pc:docMk/>
            <pc:sldMk cId="1555116337" sldId="269"/>
            <ac:spMk id="11" creationId="{09588DA8-065E-4F6F-8EFD-43104AB2E0CF}"/>
          </ac:spMkLst>
        </pc:spChg>
        <pc:spChg chg="add">
          <ac:chgData name="Simona Ferraraccio" userId="c9694aeb-2f50-401b-8abf-67f8a7106701" providerId="ADAL" clId="{728671C3-614E-440E-8F04-5DA1EFA065FD}" dt="2026-08-27T16:58:17.384" v="3038" actId="26606"/>
          <ac:spMkLst>
            <pc:docMk/>
            <pc:sldMk cId="1555116337" sldId="269"/>
            <ac:spMk id="13" creationId="{C4285719-470E-454C-AF62-8323075F1F5B}"/>
          </ac:spMkLst>
        </pc:spChg>
        <pc:spChg chg="add">
          <ac:chgData name="Simona Ferraraccio" userId="c9694aeb-2f50-401b-8abf-67f8a7106701" providerId="ADAL" clId="{728671C3-614E-440E-8F04-5DA1EFA065FD}" dt="2026-08-27T16:58:17.384" v="3038" actId="26606"/>
          <ac:spMkLst>
            <pc:docMk/>
            <pc:sldMk cId="1555116337" sldId="269"/>
            <ac:spMk id="15" creationId="{CD9FE4EF-C4D8-49A0-B2FF-81D8DB7D8A24}"/>
          </ac:spMkLst>
        </pc:spChg>
        <pc:spChg chg="add">
          <ac:chgData name="Simona Ferraraccio" userId="c9694aeb-2f50-401b-8abf-67f8a7106701" providerId="ADAL" clId="{728671C3-614E-440E-8F04-5DA1EFA065FD}" dt="2026-08-27T16:58:17.384" v="3038" actId="26606"/>
          <ac:spMkLst>
            <pc:docMk/>
            <pc:sldMk cId="1555116337" sldId="269"/>
            <ac:spMk id="17" creationId="{4300840D-0A0B-4512-BACA-B439D5B9C57C}"/>
          </ac:spMkLst>
        </pc:spChg>
        <pc:spChg chg="add">
          <ac:chgData name="Simona Ferraraccio" userId="c9694aeb-2f50-401b-8abf-67f8a7106701" providerId="ADAL" clId="{728671C3-614E-440E-8F04-5DA1EFA065FD}" dt="2026-08-27T16:58:17.384" v="3038" actId="26606"/>
          <ac:spMkLst>
            <pc:docMk/>
            <pc:sldMk cId="1555116337" sldId="269"/>
            <ac:spMk id="19" creationId="{D2B78728-A580-49A7-84F9-6EF6F583ADE0}"/>
          </ac:spMkLst>
        </pc:spChg>
      </pc:sldChg>
      <pc:sldChg chg="addSp modSp new mod setBg">
        <pc:chgData name="Simona Ferraraccio" userId="c9694aeb-2f50-401b-8abf-67f8a7106701" providerId="ADAL" clId="{728671C3-614E-440E-8F04-5DA1EFA065FD}" dt="2026-09-22T10:09:51.128" v="7338"/>
        <pc:sldMkLst>
          <pc:docMk/>
          <pc:sldMk cId="1571957872" sldId="270"/>
        </pc:sldMkLst>
        <pc:spChg chg="mod">
          <ac:chgData name="Simona Ferraraccio" userId="c9694aeb-2f50-401b-8abf-67f8a7106701" providerId="ADAL" clId="{728671C3-614E-440E-8F04-5DA1EFA065FD}" dt="2026-08-27T17:01:02.405" v="3103" actId="113"/>
          <ac:spMkLst>
            <pc:docMk/>
            <pc:sldMk cId="1571957872" sldId="270"/>
            <ac:spMk id="2" creationId="{C17058CA-690C-E3B0-A486-B0ECC81D05D7}"/>
          </ac:spMkLst>
        </pc:spChg>
        <pc:spChg chg="mod">
          <ac:chgData name="Simona Ferraraccio" userId="c9694aeb-2f50-401b-8abf-67f8a7106701" providerId="ADAL" clId="{728671C3-614E-440E-8F04-5DA1EFA065FD}" dt="2026-08-27T16:59:46.579" v="3075" actId="403"/>
          <ac:spMkLst>
            <pc:docMk/>
            <pc:sldMk cId="1571957872" sldId="270"/>
            <ac:spMk id="3" creationId="{4A4D0E7D-974F-0681-CFB2-E170A52D7D0C}"/>
          </ac:spMkLst>
        </pc:spChg>
        <pc:spChg chg="mod">
          <ac:chgData name="Simona Ferraraccio" userId="c9694aeb-2f50-401b-8abf-67f8a7106701" providerId="ADAL" clId="{728671C3-614E-440E-8F04-5DA1EFA065FD}" dt="2026-08-27T16:59:50.703" v="3076" actId="1076"/>
          <ac:spMkLst>
            <pc:docMk/>
            <pc:sldMk cId="1571957872" sldId="270"/>
            <ac:spMk id="4" creationId="{030C3310-84D4-38D7-6879-61F54C0B550D}"/>
          </ac:spMkLst>
        </pc:spChg>
        <pc:spChg chg="mod ord">
          <ac:chgData name="Simona Ferraraccio" userId="c9694aeb-2f50-401b-8abf-67f8a7106701" providerId="ADAL" clId="{728671C3-614E-440E-8F04-5DA1EFA065FD}" dt="2026-08-27T16:59:59.211" v="3079" actId="207"/>
          <ac:spMkLst>
            <pc:docMk/>
            <pc:sldMk cId="1571957872" sldId="270"/>
            <ac:spMk id="5" creationId="{BF9EA7CC-F98A-E00D-90F0-168E5D0AE880}"/>
          </ac:spMkLst>
        </pc:spChg>
        <pc:spChg chg="mod">
          <ac:chgData name="Simona Ferraraccio" userId="c9694aeb-2f50-401b-8abf-67f8a7106701" providerId="ADAL" clId="{728671C3-614E-440E-8F04-5DA1EFA065FD}" dt="2026-08-27T16:59:18.249" v="3066" actId="26606"/>
          <ac:spMkLst>
            <pc:docMk/>
            <pc:sldMk cId="1571957872" sldId="270"/>
            <ac:spMk id="6" creationId="{A8616872-8808-F2C2-EE05-79B0BF35CBE9}"/>
          </ac:spMkLst>
        </pc:spChg>
        <pc:spChg chg="add">
          <ac:chgData name="Simona Ferraraccio" userId="c9694aeb-2f50-401b-8abf-67f8a7106701" providerId="ADAL" clId="{728671C3-614E-440E-8F04-5DA1EFA065FD}" dt="2026-08-27T16:59:18.249" v="3066" actId="26606"/>
          <ac:spMkLst>
            <pc:docMk/>
            <pc:sldMk cId="1571957872" sldId="270"/>
            <ac:spMk id="15" creationId="{CD9FE4EF-C4D8-49A0-B2FF-81D8DB7D8A24}"/>
          </ac:spMkLst>
        </pc:spChg>
        <pc:spChg chg="add">
          <ac:chgData name="Simona Ferraraccio" userId="c9694aeb-2f50-401b-8abf-67f8a7106701" providerId="ADAL" clId="{728671C3-614E-440E-8F04-5DA1EFA065FD}" dt="2026-08-27T16:59:18.249" v="3066" actId="26606"/>
          <ac:spMkLst>
            <pc:docMk/>
            <pc:sldMk cId="1571957872" sldId="270"/>
            <ac:spMk id="17" creationId="{4300840D-0A0B-4512-BACA-B439D5B9C57C}"/>
          </ac:spMkLst>
        </pc:spChg>
        <pc:spChg chg="add">
          <ac:chgData name="Simona Ferraraccio" userId="c9694aeb-2f50-401b-8abf-67f8a7106701" providerId="ADAL" clId="{728671C3-614E-440E-8F04-5DA1EFA065FD}" dt="2026-08-27T16:59:18.249" v="3066" actId="26606"/>
          <ac:spMkLst>
            <pc:docMk/>
            <pc:sldMk cId="1571957872" sldId="270"/>
            <ac:spMk id="19" creationId="{D2B78728-A580-49A7-84F9-6EF6F583ADE0}"/>
          </ac:spMkLst>
        </pc:spChg>
        <pc:spChg chg="add">
          <ac:chgData name="Simona Ferraraccio" userId="c9694aeb-2f50-401b-8abf-67f8a7106701" providerId="ADAL" clId="{728671C3-614E-440E-8F04-5DA1EFA065FD}" dt="2026-08-27T16:59:18.249" v="3066" actId="26606"/>
          <ac:spMkLst>
            <pc:docMk/>
            <pc:sldMk cId="1571957872" sldId="270"/>
            <ac:spMk id="21" creationId="{38FAA1A1-D861-433F-88FA-1E9D6FD31D11}"/>
          </ac:spMkLst>
        </pc:spChg>
        <pc:spChg chg="add">
          <ac:chgData name="Simona Ferraraccio" userId="c9694aeb-2f50-401b-8abf-67f8a7106701" providerId="ADAL" clId="{728671C3-614E-440E-8F04-5DA1EFA065FD}" dt="2026-08-27T16:59:18.249" v="3066" actId="26606"/>
          <ac:spMkLst>
            <pc:docMk/>
            <pc:sldMk cId="1571957872" sldId="270"/>
            <ac:spMk id="23" creationId="{8D71EDA1-87BF-4D5D-AB79-F346FD19278A}"/>
          </ac:spMkLst>
        </pc:spChg>
      </pc:sldChg>
      <pc:sldChg chg="addSp modSp new mod setBg">
        <pc:chgData name="Simona Ferraraccio" userId="c9694aeb-2f50-401b-8abf-67f8a7106701" providerId="ADAL" clId="{728671C3-614E-440E-8F04-5DA1EFA065FD}" dt="2026-09-22T10:09:51.128" v="7338"/>
        <pc:sldMkLst>
          <pc:docMk/>
          <pc:sldMk cId="2540706349" sldId="271"/>
        </pc:sldMkLst>
        <pc:spChg chg="mod">
          <ac:chgData name="Simona Ferraraccio" userId="c9694aeb-2f50-401b-8abf-67f8a7106701" providerId="ADAL" clId="{728671C3-614E-440E-8F04-5DA1EFA065FD}" dt="2026-08-27T17:04:07.371" v="3312" actId="113"/>
          <ac:spMkLst>
            <pc:docMk/>
            <pc:sldMk cId="2540706349" sldId="271"/>
            <ac:spMk id="2" creationId="{9CEA9253-8326-4B10-0AB8-C38A782436D4}"/>
          </ac:spMkLst>
        </pc:spChg>
        <pc:spChg chg="mod">
          <ac:chgData name="Simona Ferraraccio" userId="c9694aeb-2f50-401b-8abf-67f8a7106701" providerId="ADAL" clId="{728671C3-614E-440E-8F04-5DA1EFA065FD}" dt="2026-08-27T17:04:03.608" v="3311" actId="14100"/>
          <ac:spMkLst>
            <pc:docMk/>
            <pc:sldMk cId="2540706349" sldId="271"/>
            <ac:spMk id="3" creationId="{E11A5C7C-8416-B2F4-3609-C3E007CDBC01}"/>
          </ac:spMkLst>
        </pc:spChg>
        <pc:spChg chg="mod">
          <ac:chgData name="Simona Ferraraccio" userId="c9694aeb-2f50-401b-8abf-67f8a7106701" providerId="ADAL" clId="{728671C3-614E-440E-8F04-5DA1EFA065FD}" dt="2026-08-27T17:03:55.338" v="3309" actId="26606"/>
          <ac:spMkLst>
            <pc:docMk/>
            <pc:sldMk cId="2540706349" sldId="271"/>
            <ac:spMk id="4" creationId="{F634A28C-5B8B-AA0A-7B76-02B782599ED5}"/>
          </ac:spMkLst>
        </pc:spChg>
        <pc:spChg chg="mod">
          <ac:chgData name="Simona Ferraraccio" userId="c9694aeb-2f50-401b-8abf-67f8a7106701" providerId="ADAL" clId="{728671C3-614E-440E-8F04-5DA1EFA065FD}" dt="2026-08-27T17:03:55.338" v="3309" actId="26606"/>
          <ac:spMkLst>
            <pc:docMk/>
            <pc:sldMk cId="2540706349" sldId="271"/>
            <ac:spMk id="5" creationId="{B302AA95-472F-7B86-39F1-C57AF7C7022B}"/>
          </ac:spMkLst>
        </pc:spChg>
        <pc:spChg chg="mod">
          <ac:chgData name="Simona Ferraraccio" userId="c9694aeb-2f50-401b-8abf-67f8a7106701" providerId="ADAL" clId="{728671C3-614E-440E-8F04-5DA1EFA065FD}" dt="2026-08-27T17:03:55.338" v="3309" actId="26606"/>
          <ac:spMkLst>
            <pc:docMk/>
            <pc:sldMk cId="2540706349" sldId="271"/>
            <ac:spMk id="6" creationId="{52B2F956-3D70-E274-DE34-0429635D43BB}"/>
          </ac:spMkLst>
        </pc:spChg>
        <pc:spChg chg="add">
          <ac:chgData name="Simona Ferraraccio" userId="c9694aeb-2f50-401b-8abf-67f8a7106701" providerId="ADAL" clId="{728671C3-614E-440E-8F04-5DA1EFA065FD}" dt="2026-08-27T17:03:55.338" v="3309" actId="26606"/>
          <ac:spMkLst>
            <pc:docMk/>
            <pc:sldMk cId="2540706349" sldId="271"/>
            <ac:spMk id="12" creationId="{C0763A76-9F1C-4FC5-82B7-DD475DA461B2}"/>
          </ac:spMkLst>
        </pc:spChg>
        <pc:spChg chg="add">
          <ac:chgData name="Simona Ferraraccio" userId="c9694aeb-2f50-401b-8abf-67f8a7106701" providerId="ADAL" clId="{728671C3-614E-440E-8F04-5DA1EFA065FD}" dt="2026-08-27T17:03:55.338" v="3309" actId="26606"/>
          <ac:spMkLst>
            <pc:docMk/>
            <pc:sldMk cId="2540706349" sldId="271"/>
            <ac:spMk id="14" creationId="{E81BF4F6-F2CF-4984-9D14-D6966D92F99F}"/>
          </ac:spMkLst>
        </pc:spChg>
        <pc:picChg chg="add">
          <ac:chgData name="Simona Ferraraccio" userId="c9694aeb-2f50-401b-8abf-67f8a7106701" providerId="ADAL" clId="{728671C3-614E-440E-8F04-5DA1EFA065FD}" dt="2026-08-27T17:03:55.338" v="3309" actId="26606"/>
          <ac:picMkLst>
            <pc:docMk/>
            <pc:sldMk cId="2540706349" sldId="271"/>
            <ac:picMk id="8" creationId="{F67E7611-8E3B-211F-E94C-52300991F9DE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6-09-22T10:09:51.128" v="7338"/>
        <pc:sldMkLst>
          <pc:docMk/>
          <pc:sldMk cId="270207959" sldId="272"/>
        </pc:sldMkLst>
        <pc:spChg chg="mod">
          <ac:chgData name="Simona Ferraraccio" userId="c9694aeb-2f50-401b-8abf-67f8a7106701" providerId="ADAL" clId="{728671C3-614E-440E-8F04-5DA1EFA065FD}" dt="2026-08-28T08:37:27.668" v="3338" actId="26606"/>
          <ac:spMkLst>
            <pc:docMk/>
            <pc:sldMk cId="270207959" sldId="272"/>
            <ac:spMk id="4" creationId="{D580AA31-9E5F-35D0-1DA0-10707A17CD0A}"/>
          </ac:spMkLst>
        </pc:spChg>
        <pc:spChg chg="mod">
          <ac:chgData name="Simona Ferraraccio" userId="c9694aeb-2f50-401b-8abf-67f8a7106701" providerId="ADAL" clId="{728671C3-614E-440E-8F04-5DA1EFA065FD}" dt="2026-08-28T08:37:27.668" v="3338" actId="26606"/>
          <ac:spMkLst>
            <pc:docMk/>
            <pc:sldMk cId="270207959" sldId="272"/>
            <ac:spMk id="5" creationId="{6694CE18-295E-1A88-D023-0027FC02CCD4}"/>
          </ac:spMkLst>
        </pc:spChg>
        <pc:spChg chg="mod">
          <ac:chgData name="Simona Ferraraccio" userId="c9694aeb-2f50-401b-8abf-67f8a7106701" providerId="ADAL" clId="{728671C3-614E-440E-8F04-5DA1EFA065FD}" dt="2026-08-28T08:37:27.668" v="3338" actId="26606"/>
          <ac:spMkLst>
            <pc:docMk/>
            <pc:sldMk cId="270207959" sldId="272"/>
            <ac:spMk id="6" creationId="{2CFC9A56-064A-F33A-078C-71C201EF3582}"/>
          </ac:spMkLst>
        </pc:spChg>
        <pc:spChg chg="add mod">
          <ac:chgData name="Simona Ferraraccio" userId="c9694aeb-2f50-401b-8abf-67f8a7106701" providerId="ADAL" clId="{728671C3-614E-440E-8F04-5DA1EFA065FD}" dt="2026-08-28T08:37:53.612" v="3388" actId="1038"/>
          <ac:spMkLst>
            <pc:docMk/>
            <pc:sldMk cId="270207959" sldId="272"/>
            <ac:spMk id="9" creationId="{8EE26096-621B-8645-688D-65B3D2C114E0}"/>
          </ac:spMkLst>
        </pc:spChg>
        <pc:spChg chg="add">
          <ac:chgData name="Simona Ferraraccio" userId="c9694aeb-2f50-401b-8abf-67f8a7106701" providerId="ADAL" clId="{728671C3-614E-440E-8F04-5DA1EFA065FD}" dt="2026-08-28T08:37:27.668" v="3338" actId="26606"/>
          <ac:spMkLst>
            <pc:docMk/>
            <pc:sldMk cId="270207959" sldId="272"/>
            <ac:spMk id="13" creationId="{42A4FC2C-047E-45A5-965D-8E1E3BF09BC6}"/>
          </ac:spMkLst>
        </pc:spChg>
        <pc:picChg chg="add mod ord">
          <ac:chgData name="Simona Ferraraccio" userId="c9694aeb-2f50-401b-8abf-67f8a7106701" providerId="ADAL" clId="{728671C3-614E-440E-8F04-5DA1EFA065FD}" dt="2026-08-28T08:37:27.668" v="3338" actId="26606"/>
          <ac:picMkLst>
            <pc:docMk/>
            <pc:sldMk cId="270207959" sldId="272"/>
            <ac:picMk id="8" creationId="{79DFAC1E-C601-D92E-0AD4-54062A9A497D}"/>
          </ac:picMkLst>
        </pc:picChg>
      </pc:sldChg>
      <pc:sldChg chg="addSp modSp new mod ord setBg">
        <pc:chgData name="Simona Ferraraccio" userId="c9694aeb-2f50-401b-8abf-67f8a7106701" providerId="ADAL" clId="{728671C3-614E-440E-8F04-5DA1EFA065FD}" dt="2026-09-25T12:44:47.312" v="7695"/>
        <pc:sldMkLst>
          <pc:docMk/>
          <pc:sldMk cId="4044310379" sldId="273"/>
        </pc:sldMkLst>
        <pc:spChg chg="mod">
          <ac:chgData name="Simona Ferraraccio" userId="c9694aeb-2f50-401b-8abf-67f8a7106701" providerId="ADAL" clId="{728671C3-614E-440E-8F04-5DA1EFA065FD}" dt="2026-09-25T12:44:18.972" v="7693" actId="20577"/>
          <ac:spMkLst>
            <pc:docMk/>
            <pc:sldMk cId="4044310379" sldId="273"/>
            <ac:spMk id="2" creationId="{7E6F32E5-C545-F398-3BA5-0648406E061B}"/>
          </ac:spMkLst>
        </pc:spChg>
        <pc:spChg chg="mod">
          <ac:chgData name="Simona Ferraraccio" userId="c9694aeb-2f50-401b-8abf-67f8a7106701" providerId="ADAL" clId="{728671C3-614E-440E-8F04-5DA1EFA065FD}" dt="2026-09-25T12:44:15.616" v="7692" actId="20577"/>
          <ac:spMkLst>
            <pc:docMk/>
            <pc:sldMk cId="4044310379" sldId="273"/>
            <ac:spMk id="3" creationId="{5DDA05C0-80C3-1B7C-51C2-78EB9A0EE0BE}"/>
          </ac:spMkLst>
        </pc:spChg>
        <pc:spChg chg="mod">
          <ac:chgData name="Simona Ferraraccio" userId="c9694aeb-2f50-401b-8abf-67f8a7106701" providerId="ADAL" clId="{728671C3-614E-440E-8F04-5DA1EFA065FD}" dt="2026-08-28T09:00:01.898" v="4358" actId="26606"/>
          <ac:spMkLst>
            <pc:docMk/>
            <pc:sldMk cId="4044310379" sldId="273"/>
            <ac:spMk id="4" creationId="{E6512564-AC58-B2CA-6C5F-49C29DBC7D29}"/>
          </ac:spMkLst>
        </pc:spChg>
        <pc:spChg chg="mod">
          <ac:chgData name="Simona Ferraraccio" userId="c9694aeb-2f50-401b-8abf-67f8a7106701" providerId="ADAL" clId="{728671C3-614E-440E-8F04-5DA1EFA065FD}" dt="2026-08-28T09:00:01.898" v="4358" actId="26606"/>
          <ac:spMkLst>
            <pc:docMk/>
            <pc:sldMk cId="4044310379" sldId="273"/>
            <ac:spMk id="5" creationId="{00578D19-3759-DB22-76D4-245A06ED64C4}"/>
          </ac:spMkLst>
        </pc:spChg>
        <pc:spChg chg="mod">
          <ac:chgData name="Simona Ferraraccio" userId="c9694aeb-2f50-401b-8abf-67f8a7106701" providerId="ADAL" clId="{728671C3-614E-440E-8F04-5DA1EFA065FD}" dt="2026-08-28T09:00:01.898" v="4358" actId="26606"/>
          <ac:spMkLst>
            <pc:docMk/>
            <pc:sldMk cId="4044310379" sldId="273"/>
            <ac:spMk id="6" creationId="{C1C0FA6C-BB5F-03A8-5F32-1D0F9283D223}"/>
          </ac:spMkLst>
        </pc:spChg>
        <pc:spChg chg="add">
          <ac:chgData name="Simona Ferraraccio" userId="c9694aeb-2f50-401b-8abf-67f8a7106701" providerId="ADAL" clId="{728671C3-614E-440E-8F04-5DA1EFA065FD}" dt="2026-08-28T09:00:01.898" v="4358" actId="26606"/>
          <ac:spMkLst>
            <pc:docMk/>
            <pc:sldMk cId="4044310379" sldId="273"/>
            <ac:spMk id="11" creationId="{A0339EE9-5436-4860-BBFC-7CD7C90DBAE8}"/>
          </ac:spMkLst>
        </pc:spChg>
        <pc:spChg chg="add">
          <ac:chgData name="Simona Ferraraccio" userId="c9694aeb-2f50-401b-8abf-67f8a7106701" providerId="ADAL" clId="{728671C3-614E-440E-8F04-5DA1EFA065FD}" dt="2026-08-28T09:00:01.898" v="4358" actId="26606"/>
          <ac:spMkLst>
            <pc:docMk/>
            <pc:sldMk cId="4044310379" sldId="273"/>
            <ac:spMk id="13" creationId="{AA770EBD-5B77-46EC-BF58-EF27ACD6B47C}"/>
          </ac:spMkLst>
        </pc:spChg>
      </pc:sldChg>
      <pc:sldChg chg="addSp delSp modSp new mod setBg">
        <pc:chgData name="Simona Ferraraccio" userId="c9694aeb-2f50-401b-8abf-67f8a7106701" providerId="ADAL" clId="{728671C3-614E-440E-8F04-5DA1EFA065FD}" dt="2026-09-22T10:09:51.128" v="7338"/>
        <pc:sldMkLst>
          <pc:docMk/>
          <pc:sldMk cId="586227477" sldId="274"/>
        </pc:sldMkLst>
        <pc:spChg chg="mod">
          <ac:chgData name="Simona Ferraraccio" userId="c9694aeb-2f50-401b-8abf-67f8a7106701" providerId="ADAL" clId="{728671C3-614E-440E-8F04-5DA1EFA065FD}" dt="2026-08-28T09:04:19.596" v="4491" actId="27636"/>
          <ac:spMkLst>
            <pc:docMk/>
            <pc:sldMk cId="586227477" sldId="274"/>
            <ac:spMk id="2" creationId="{756C29C9-4911-3F25-9598-EF646E5BA0A2}"/>
          </ac:spMkLst>
        </pc:spChg>
        <pc:spChg chg="mod">
          <ac:chgData name="Simona Ferraraccio" userId="c9694aeb-2f50-401b-8abf-67f8a7106701" providerId="ADAL" clId="{728671C3-614E-440E-8F04-5DA1EFA065FD}" dt="2026-08-28T09:04:06.706" v="4487" actId="26606"/>
          <ac:spMkLst>
            <pc:docMk/>
            <pc:sldMk cId="586227477" sldId="274"/>
            <ac:spMk id="4" creationId="{AC86A4E2-9F8E-38BC-10E8-C111D9EFC499}"/>
          </ac:spMkLst>
        </pc:spChg>
        <pc:spChg chg="mod">
          <ac:chgData name="Simona Ferraraccio" userId="c9694aeb-2f50-401b-8abf-67f8a7106701" providerId="ADAL" clId="{728671C3-614E-440E-8F04-5DA1EFA065FD}" dt="2026-08-28T09:04:06.706" v="4487" actId="26606"/>
          <ac:spMkLst>
            <pc:docMk/>
            <pc:sldMk cId="586227477" sldId="274"/>
            <ac:spMk id="5" creationId="{77357317-FD49-033B-F876-AD4F34C43AC6}"/>
          </ac:spMkLst>
        </pc:spChg>
        <pc:spChg chg="mod">
          <ac:chgData name="Simona Ferraraccio" userId="c9694aeb-2f50-401b-8abf-67f8a7106701" providerId="ADAL" clId="{728671C3-614E-440E-8F04-5DA1EFA065FD}" dt="2026-08-28T09:04:06.706" v="4487" actId="26606"/>
          <ac:spMkLst>
            <pc:docMk/>
            <pc:sldMk cId="586227477" sldId="274"/>
            <ac:spMk id="6" creationId="{8A7D3270-F4C9-2FA6-D95D-22BA4FF38DBD}"/>
          </ac:spMkLst>
        </pc:spChg>
        <pc:spChg chg="add">
          <ac:chgData name="Simona Ferraraccio" userId="c9694aeb-2f50-401b-8abf-67f8a7106701" providerId="ADAL" clId="{728671C3-614E-440E-8F04-5DA1EFA065FD}" dt="2026-08-28T09:04:06.706" v="4487" actId="26606"/>
          <ac:spMkLst>
            <pc:docMk/>
            <pc:sldMk cId="586227477" sldId="274"/>
            <ac:spMk id="12" creationId="{B7BD7FCF-A254-4A97-A15C-319B67622677}"/>
          </ac:spMkLst>
        </pc:spChg>
        <pc:spChg chg="add">
          <ac:chgData name="Simona Ferraraccio" userId="c9694aeb-2f50-401b-8abf-67f8a7106701" providerId="ADAL" clId="{728671C3-614E-440E-8F04-5DA1EFA065FD}" dt="2026-08-28T09:04:06.706" v="4487" actId="26606"/>
          <ac:spMkLst>
            <pc:docMk/>
            <pc:sldMk cId="586227477" sldId="274"/>
            <ac:spMk id="14" creationId="{52FFAF72-6204-4676-9C6F-9A4CC4D91805}"/>
          </ac:spMkLst>
        </pc:spChg>
        <pc:picChg chg="add mod ord">
          <ac:chgData name="Simona Ferraraccio" userId="c9694aeb-2f50-401b-8abf-67f8a7106701" providerId="ADAL" clId="{728671C3-614E-440E-8F04-5DA1EFA065FD}" dt="2026-08-28T09:04:06.706" v="4487" actId="26606"/>
          <ac:picMkLst>
            <pc:docMk/>
            <pc:sldMk cId="586227477" sldId="274"/>
            <ac:picMk id="7" creationId="{6503750D-1D33-81B3-0A76-8AF4CBCC942B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6-09-25T13:00:42.026" v="7696" actId="1076"/>
        <pc:sldMkLst>
          <pc:docMk/>
          <pc:sldMk cId="409822098" sldId="275"/>
        </pc:sldMkLst>
        <pc:spChg chg="mod">
          <ac:chgData name="Simona Ferraraccio" userId="c9694aeb-2f50-401b-8abf-67f8a7106701" providerId="ADAL" clId="{728671C3-614E-440E-8F04-5DA1EFA065FD}" dt="2026-09-25T13:00:42.026" v="7696" actId="1076"/>
          <ac:spMkLst>
            <pc:docMk/>
            <pc:sldMk cId="409822098" sldId="275"/>
            <ac:spMk id="2" creationId="{0718466B-8177-9F1E-F91B-8DD8629B7BD6}"/>
          </ac:spMkLst>
        </pc:spChg>
        <pc:spChg chg="mod">
          <ac:chgData name="Simona Ferraraccio" userId="c9694aeb-2f50-401b-8abf-67f8a7106701" providerId="ADAL" clId="{728671C3-614E-440E-8F04-5DA1EFA065FD}" dt="2026-08-28T09:48:33.695" v="5096" actId="1036"/>
          <ac:spMkLst>
            <pc:docMk/>
            <pc:sldMk cId="409822098" sldId="275"/>
            <ac:spMk id="4" creationId="{89636C4A-CFFB-1F66-BF64-50C1E8480A7B}"/>
          </ac:spMkLst>
        </pc:spChg>
        <pc:spChg chg="mod">
          <ac:chgData name="Simona Ferraraccio" userId="c9694aeb-2f50-401b-8abf-67f8a7106701" providerId="ADAL" clId="{728671C3-614E-440E-8F04-5DA1EFA065FD}" dt="2026-08-28T09:57:48.390" v="5363" actId="1076"/>
          <ac:spMkLst>
            <pc:docMk/>
            <pc:sldMk cId="409822098" sldId="275"/>
            <ac:spMk id="5" creationId="{2EAE9CAC-6A7B-CF6C-8F78-F9A1BF5B5E55}"/>
          </ac:spMkLst>
        </pc:spChg>
        <pc:spChg chg="mod">
          <ac:chgData name="Simona Ferraraccio" userId="c9694aeb-2f50-401b-8abf-67f8a7106701" providerId="ADAL" clId="{728671C3-614E-440E-8F04-5DA1EFA065FD}" dt="2026-08-28T09:57:44.207" v="5362" actId="120"/>
          <ac:spMkLst>
            <pc:docMk/>
            <pc:sldMk cId="409822098" sldId="275"/>
            <ac:spMk id="6" creationId="{C9AFEB9B-AC77-F292-AEB5-B02AEF6A2A2F}"/>
          </ac:spMkLst>
        </pc:spChg>
        <pc:spChg chg="mod">
          <ac:chgData name="Simona Ferraraccio" userId="c9694aeb-2f50-401b-8abf-67f8a7106701" providerId="ADAL" clId="{728671C3-614E-440E-8F04-5DA1EFA065FD}" dt="2026-08-28T09:48:27.715" v="5086" actId="1035"/>
          <ac:spMkLst>
            <pc:docMk/>
            <pc:sldMk cId="409822098" sldId="275"/>
            <ac:spMk id="9" creationId="{54F254BA-66BC-3A55-7D51-D296DF2A7DCE}"/>
          </ac:spMkLst>
        </pc:spChg>
        <pc:spChg chg="mod">
          <ac:chgData name="Simona Ferraraccio" userId="c9694aeb-2f50-401b-8abf-67f8a7106701" providerId="ADAL" clId="{728671C3-614E-440E-8F04-5DA1EFA065FD}" dt="2026-08-28T09:51:37.965" v="5198" actId="13822"/>
          <ac:spMkLst>
            <pc:docMk/>
            <pc:sldMk cId="409822098" sldId="275"/>
            <ac:spMk id="10" creationId="{D8FA1A84-82C8-6B79-425B-18080513DA64}"/>
          </ac:spMkLst>
        </pc:spChg>
        <pc:spChg chg="mod topLvl">
          <ac:chgData name="Simona Ferraraccio" userId="c9694aeb-2f50-401b-8abf-67f8a7106701" providerId="ADAL" clId="{728671C3-614E-440E-8F04-5DA1EFA065FD}" dt="2026-08-28T09:53:43.301" v="5279" actId="1035"/>
          <ac:spMkLst>
            <pc:docMk/>
            <pc:sldMk cId="409822098" sldId="275"/>
            <ac:spMk id="11" creationId="{4FFE56C1-3622-3DB8-1E05-4223EF107BC9}"/>
          </ac:spMkLst>
        </pc:spChg>
        <pc:spChg chg="mod topLvl">
          <ac:chgData name="Simona Ferraraccio" userId="c9694aeb-2f50-401b-8abf-67f8a7106701" providerId="ADAL" clId="{728671C3-614E-440E-8F04-5DA1EFA065FD}" dt="2026-08-28T09:48:46.519" v="5100" actId="1076"/>
          <ac:spMkLst>
            <pc:docMk/>
            <pc:sldMk cId="409822098" sldId="275"/>
            <ac:spMk id="12" creationId="{995BF72C-ED4D-F743-85FC-31829C7574F8}"/>
          </ac:spMkLst>
        </pc:spChg>
        <pc:spChg chg="mod">
          <ac:chgData name="Simona Ferraraccio" userId="c9694aeb-2f50-401b-8abf-67f8a7106701" providerId="ADAL" clId="{728671C3-614E-440E-8F04-5DA1EFA065FD}" dt="2026-08-28T09:53:07.096" v="5240" actId="1036"/>
          <ac:spMkLst>
            <pc:docMk/>
            <pc:sldMk cId="409822098" sldId="275"/>
            <ac:spMk id="13" creationId="{19A41419-DA38-B61D-5379-17CC1CA3DA00}"/>
          </ac:spMkLst>
        </pc:spChg>
        <pc:spChg chg="mod topLvl">
          <ac:chgData name="Simona Ferraraccio" userId="c9694aeb-2f50-401b-8abf-67f8a7106701" providerId="ADAL" clId="{728671C3-614E-440E-8F04-5DA1EFA065FD}" dt="2026-08-28T09:53:07.096" v="5240" actId="1036"/>
          <ac:spMkLst>
            <pc:docMk/>
            <pc:sldMk cId="409822098" sldId="275"/>
            <ac:spMk id="14" creationId="{81FB70EC-B726-C40B-3545-35F1D6AAED3D}"/>
          </ac:spMkLst>
        </pc:spChg>
        <pc:spChg chg="mod">
          <ac:chgData name="Simona Ferraraccio" userId="c9694aeb-2f50-401b-8abf-67f8a7106701" providerId="ADAL" clId="{728671C3-614E-440E-8F04-5DA1EFA065FD}" dt="2026-08-28T09:53:51.559" v="5293" actId="1038"/>
          <ac:spMkLst>
            <pc:docMk/>
            <pc:sldMk cId="409822098" sldId="275"/>
            <ac:spMk id="15" creationId="{44A0D88A-C8A8-6F0F-75D3-CC4946A88E29}"/>
          </ac:spMkLst>
        </pc:spChg>
        <pc:spChg chg="mod topLvl">
          <ac:chgData name="Simona Ferraraccio" userId="c9694aeb-2f50-401b-8abf-67f8a7106701" providerId="ADAL" clId="{728671C3-614E-440E-8F04-5DA1EFA065FD}" dt="2026-08-28T09:45:05.387" v="4766" actId="165"/>
          <ac:spMkLst>
            <pc:docMk/>
            <pc:sldMk cId="409822098" sldId="275"/>
            <ac:spMk id="16" creationId="{01ADDDE1-D7FE-3B8B-3D6F-33522A03FC03}"/>
          </ac:spMkLst>
        </pc:spChg>
        <pc:spChg chg="mod topLvl">
          <ac:chgData name="Simona Ferraraccio" userId="c9694aeb-2f50-401b-8abf-67f8a7106701" providerId="ADAL" clId="{728671C3-614E-440E-8F04-5DA1EFA065FD}" dt="2026-08-28T09:53:00.613" v="5236" actId="164"/>
          <ac:spMkLst>
            <pc:docMk/>
            <pc:sldMk cId="409822098" sldId="275"/>
            <ac:spMk id="17" creationId="{7A2C114B-2137-D2DA-CAC7-55B462E65A2A}"/>
          </ac:spMkLst>
        </pc:spChg>
        <pc:spChg chg="mod topLvl">
          <ac:chgData name="Simona Ferraraccio" userId="c9694aeb-2f50-401b-8abf-67f8a7106701" providerId="ADAL" clId="{728671C3-614E-440E-8F04-5DA1EFA065FD}" dt="2026-08-28T09:53:00.613" v="5236" actId="164"/>
          <ac:spMkLst>
            <pc:docMk/>
            <pc:sldMk cId="409822098" sldId="275"/>
            <ac:spMk id="18" creationId="{049D0B4F-29BB-F6F5-ABCB-6F8C4A189FB9}"/>
          </ac:spMkLst>
        </pc:spChg>
        <pc:spChg chg="mod topLvl">
          <ac:chgData name="Simona Ferraraccio" userId="c9694aeb-2f50-401b-8abf-67f8a7106701" providerId="ADAL" clId="{728671C3-614E-440E-8F04-5DA1EFA065FD}" dt="2026-08-28T09:53:57.928" v="5303" actId="1035"/>
          <ac:spMkLst>
            <pc:docMk/>
            <pc:sldMk cId="409822098" sldId="275"/>
            <ac:spMk id="19" creationId="{0DAB8BC6-5EBC-BB93-D3BB-492B6D6338C9}"/>
          </ac:spMkLst>
        </pc:spChg>
        <pc:spChg chg="mod topLvl">
          <ac:chgData name="Simona Ferraraccio" userId="c9694aeb-2f50-401b-8abf-67f8a7106701" providerId="ADAL" clId="{728671C3-614E-440E-8F04-5DA1EFA065FD}" dt="2026-08-28T09:54:41.389" v="5324" actId="164"/>
          <ac:spMkLst>
            <pc:docMk/>
            <pc:sldMk cId="409822098" sldId="275"/>
            <ac:spMk id="21" creationId="{3808FEAE-3875-F3F6-73B0-41B311A2AF56}"/>
          </ac:spMkLst>
        </pc:spChg>
        <pc:spChg chg="mod topLvl">
          <ac:chgData name="Simona Ferraraccio" userId="c9694aeb-2f50-401b-8abf-67f8a7106701" providerId="ADAL" clId="{728671C3-614E-440E-8F04-5DA1EFA065FD}" dt="2026-08-28T09:54:41.389" v="5324" actId="164"/>
          <ac:spMkLst>
            <pc:docMk/>
            <pc:sldMk cId="409822098" sldId="275"/>
            <ac:spMk id="22" creationId="{830DA085-5531-62B5-D609-34CCCCE98612}"/>
          </ac:spMkLst>
        </pc:spChg>
        <pc:spChg chg="mod topLvl">
          <ac:chgData name="Simona Ferraraccio" userId="c9694aeb-2f50-401b-8abf-67f8a7106701" providerId="ADAL" clId="{728671C3-614E-440E-8F04-5DA1EFA065FD}" dt="2026-08-28T09:54:41.389" v="5324" actId="164"/>
          <ac:spMkLst>
            <pc:docMk/>
            <pc:sldMk cId="409822098" sldId="275"/>
            <ac:spMk id="23" creationId="{95DBA3AC-9853-5840-0A56-7B7299363323}"/>
          </ac:spMkLst>
        </pc:spChg>
        <pc:spChg chg="add mod">
          <ac:chgData name="Simona Ferraraccio" userId="c9694aeb-2f50-401b-8abf-67f8a7106701" providerId="ADAL" clId="{728671C3-614E-440E-8F04-5DA1EFA065FD}" dt="2026-08-28T09:50:28.136" v="5160" actId="1076"/>
          <ac:spMkLst>
            <pc:docMk/>
            <pc:sldMk cId="409822098" sldId="275"/>
            <ac:spMk id="24" creationId="{EC8DCAA6-3C46-867B-F618-6C7ED7EF02DA}"/>
          </ac:spMkLst>
        </pc:spChg>
        <pc:spChg chg="add mod">
          <ac:chgData name="Simona Ferraraccio" userId="c9694aeb-2f50-401b-8abf-67f8a7106701" providerId="ADAL" clId="{728671C3-614E-440E-8F04-5DA1EFA065FD}" dt="2026-08-28T09:55:56.495" v="5337" actId="14100"/>
          <ac:spMkLst>
            <pc:docMk/>
            <pc:sldMk cId="409822098" sldId="275"/>
            <ac:spMk id="26" creationId="{77E995E8-F8F0-BB40-E29C-071D672F4B3B}"/>
          </ac:spMkLst>
        </pc:spChg>
        <pc:spChg chg="add mod">
          <ac:chgData name="Simona Ferraraccio" userId="c9694aeb-2f50-401b-8abf-67f8a7106701" providerId="ADAL" clId="{728671C3-614E-440E-8F04-5DA1EFA065FD}" dt="2026-08-28T09:56:06.645" v="5340" actId="14100"/>
          <ac:spMkLst>
            <pc:docMk/>
            <pc:sldMk cId="409822098" sldId="275"/>
            <ac:spMk id="28" creationId="{2B0FF6A3-521D-5846-8051-5B454F5F4A8D}"/>
          </ac:spMkLst>
        </pc:spChg>
        <pc:spChg chg="add mod">
          <ac:chgData name="Simona Ferraraccio" userId="c9694aeb-2f50-401b-8abf-67f8a7106701" providerId="ADAL" clId="{728671C3-614E-440E-8F04-5DA1EFA065FD}" dt="2026-08-28T09:54:41.389" v="5324" actId="164"/>
          <ac:spMkLst>
            <pc:docMk/>
            <pc:sldMk cId="409822098" sldId="275"/>
            <ac:spMk id="30" creationId="{B830541A-BBB3-ECA0-9613-B9EA89C22FC8}"/>
          </ac:spMkLst>
        </pc:spChg>
        <pc:spChg chg="add mod">
          <ac:chgData name="Simona Ferraraccio" userId="c9694aeb-2f50-401b-8abf-67f8a7106701" providerId="ADAL" clId="{728671C3-614E-440E-8F04-5DA1EFA065FD}" dt="2026-08-28T09:49:20.041" v="5139" actId="1036"/>
          <ac:spMkLst>
            <pc:docMk/>
            <pc:sldMk cId="409822098" sldId="275"/>
            <ac:spMk id="32" creationId="{1F1FD24A-4A32-3A0E-0950-83CCDBB9D6D7}"/>
          </ac:spMkLst>
        </pc:spChg>
        <pc:spChg chg="add mod">
          <ac:chgData name="Simona Ferraraccio" userId="c9694aeb-2f50-401b-8abf-67f8a7106701" providerId="ADAL" clId="{728671C3-614E-440E-8F04-5DA1EFA065FD}" dt="2026-08-28T09:51:02.949" v="5167" actId="164"/>
          <ac:spMkLst>
            <pc:docMk/>
            <pc:sldMk cId="409822098" sldId="275"/>
            <ac:spMk id="34" creationId="{6C35985A-68AA-CA82-DDCA-1E1C6D1862F3}"/>
          </ac:spMkLst>
        </pc:spChg>
        <pc:spChg chg="add mod">
          <ac:chgData name="Simona Ferraraccio" userId="c9694aeb-2f50-401b-8abf-67f8a7106701" providerId="ADAL" clId="{728671C3-614E-440E-8F04-5DA1EFA065FD}" dt="2026-08-28T09:53:00.613" v="5236" actId="164"/>
          <ac:spMkLst>
            <pc:docMk/>
            <pc:sldMk cId="409822098" sldId="275"/>
            <ac:spMk id="37" creationId="{F5A37C8E-5BE2-90E2-F74A-1034A901FCDB}"/>
          </ac:spMkLst>
        </pc:spChg>
        <pc:spChg chg="add mod">
          <ac:chgData name="Simona Ferraraccio" userId="c9694aeb-2f50-401b-8abf-67f8a7106701" providerId="ADAL" clId="{728671C3-614E-440E-8F04-5DA1EFA065FD}" dt="2026-08-28T09:57:33.261" v="5360" actId="255"/>
          <ac:spMkLst>
            <pc:docMk/>
            <pc:sldMk cId="409822098" sldId="275"/>
            <ac:spMk id="41" creationId="{1288BFDC-9206-5AC7-8095-D78DEA246F1E}"/>
          </ac:spMkLst>
        </pc:spChg>
        <pc:grpChg chg="add mod">
          <ac:chgData name="Simona Ferraraccio" userId="c9694aeb-2f50-401b-8abf-67f8a7106701" providerId="ADAL" clId="{728671C3-614E-440E-8F04-5DA1EFA065FD}" dt="2026-08-28T09:55:29.439" v="5333" actId="1076"/>
          <ac:grpSpMkLst>
            <pc:docMk/>
            <pc:sldMk cId="409822098" sldId="275"/>
            <ac:grpSpMk id="35" creationId="{10BE54CB-2BBE-09FD-1D87-0895A65480EE}"/>
          </ac:grpSpMkLst>
        </pc:grpChg>
        <pc:grpChg chg="add mod">
          <ac:chgData name="Simona Ferraraccio" userId="c9694aeb-2f50-401b-8abf-67f8a7106701" providerId="ADAL" clId="{728671C3-614E-440E-8F04-5DA1EFA065FD}" dt="2026-08-28T09:55:59.571" v="5338" actId="1076"/>
          <ac:grpSpMkLst>
            <pc:docMk/>
            <pc:sldMk cId="409822098" sldId="275"/>
            <ac:grpSpMk id="38" creationId="{1D0344C7-2EDF-0379-A5F8-424127FA6CB5}"/>
          </ac:grpSpMkLst>
        </pc:grpChg>
        <pc:grpChg chg="add mod">
          <ac:chgData name="Simona Ferraraccio" userId="c9694aeb-2f50-401b-8abf-67f8a7106701" providerId="ADAL" clId="{728671C3-614E-440E-8F04-5DA1EFA065FD}" dt="2026-08-28T09:56:08.806" v="5341" actId="1076"/>
          <ac:grpSpMkLst>
            <pc:docMk/>
            <pc:sldMk cId="409822098" sldId="275"/>
            <ac:grpSpMk id="39" creationId="{82038E19-9AA3-9EF8-314A-79141FD6AC99}"/>
          </ac:grpSpMkLst>
        </pc:grpChg>
      </pc:sldChg>
      <pc:sldChg chg="addSp delSp modSp new del mod delAnim modAnim">
        <pc:chgData name="Simona Ferraraccio" userId="c9694aeb-2f50-401b-8abf-67f8a7106701" providerId="ADAL" clId="{728671C3-614E-440E-8F04-5DA1EFA065FD}" dt="2026-09-25T13:00:50.431" v="7697" actId="47"/>
        <pc:sldMkLst>
          <pc:docMk/>
          <pc:sldMk cId="3784413239" sldId="276"/>
        </pc:sldMkLst>
      </pc:sldChg>
      <pc:sldChg chg="add">
        <pc:chgData name="Simona Ferraraccio" userId="c9694aeb-2f50-401b-8abf-67f8a7106701" providerId="ADAL" clId="{728671C3-614E-440E-8F04-5DA1EFA065FD}" dt="2026-09-16T15:17:42.244" v="6766"/>
        <pc:sldMkLst>
          <pc:docMk/>
          <pc:sldMk cId="1488738951" sldId="280"/>
        </pc:sldMkLst>
      </pc:sldChg>
      <pc:sldChg chg="add del ord">
        <pc:chgData name="Simona Ferraraccio" userId="c9694aeb-2f50-401b-8abf-67f8a7106701" providerId="ADAL" clId="{728671C3-614E-440E-8F04-5DA1EFA065FD}" dt="2026-09-24T10:49:22.944" v="7400" actId="47"/>
        <pc:sldMkLst>
          <pc:docMk/>
          <pc:sldMk cId="2005538471" sldId="284"/>
        </pc:sldMkLst>
      </pc:sldChg>
      <pc:sldChg chg="add del">
        <pc:chgData name="Simona Ferraraccio" userId="c9694aeb-2f50-401b-8abf-67f8a7106701" providerId="ADAL" clId="{728671C3-614E-440E-8F04-5DA1EFA065FD}" dt="2026-09-25T10:14:53.918" v="7533" actId="47"/>
        <pc:sldMkLst>
          <pc:docMk/>
          <pc:sldMk cId="2651535615" sldId="285"/>
        </pc:sldMkLst>
      </pc:sldChg>
      <pc:sldChg chg="add del">
        <pc:chgData name="Simona Ferraraccio" userId="c9694aeb-2f50-401b-8abf-67f8a7106701" providerId="ADAL" clId="{728671C3-614E-440E-8F04-5DA1EFA065FD}" dt="2026-09-25T10:16:42.082" v="7561" actId="47"/>
        <pc:sldMkLst>
          <pc:docMk/>
          <pc:sldMk cId="942223150" sldId="286"/>
        </pc:sldMkLst>
      </pc:sldChg>
      <pc:sldChg chg="add">
        <pc:chgData name="Simona Ferraraccio" userId="c9694aeb-2f50-401b-8abf-67f8a7106701" providerId="ADAL" clId="{728671C3-614E-440E-8F04-5DA1EFA065FD}" dt="2026-09-16T15:17:42.244" v="6766"/>
        <pc:sldMkLst>
          <pc:docMk/>
          <pc:sldMk cId="2668578588" sldId="287"/>
        </pc:sldMkLst>
      </pc:sldChg>
      <pc:sldChg chg="add del">
        <pc:chgData name="Simona Ferraraccio" userId="c9694aeb-2f50-401b-8abf-67f8a7106701" providerId="ADAL" clId="{728671C3-614E-440E-8F04-5DA1EFA065FD}" dt="2026-09-25T10:16:58.065" v="7562" actId="47"/>
        <pc:sldMkLst>
          <pc:docMk/>
          <pc:sldMk cId="4130714570" sldId="288"/>
        </pc:sldMkLst>
      </pc:sldChg>
      <pc:sldChg chg="modSp add mod">
        <pc:chgData name="Simona Ferraraccio" userId="c9694aeb-2f50-401b-8abf-67f8a7106701" providerId="ADAL" clId="{728671C3-614E-440E-8F04-5DA1EFA065FD}" dt="2026-09-25T10:24:31.200" v="7566" actId="207"/>
        <pc:sldMkLst>
          <pc:docMk/>
          <pc:sldMk cId="1037994233" sldId="289"/>
        </pc:sldMkLst>
        <pc:spChg chg="mod">
          <ac:chgData name="Simona Ferraraccio" userId="c9694aeb-2f50-401b-8abf-67f8a7106701" providerId="ADAL" clId="{728671C3-614E-440E-8F04-5DA1EFA065FD}" dt="2026-09-25T10:24:31.200" v="7566" actId="207"/>
          <ac:spMkLst>
            <pc:docMk/>
            <pc:sldMk cId="1037994233" sldId="289"/>
            <ac:spMk id="7" creationId="{CD63B17C-0B50-9183-41CB-D56350CED260}"/>
          </ac:spMkLst>
        </pc:spChg>
      </pc:sldChg>
      <pc:sldChg chg="addSp delSp modSp add mod setBg delDesignElem">
        <pc:chgData name="Simona Ferraraccio" userId="c9694aeb-2f50-401b-8abf-67f8a7106701" providerId="ADAL" clId="{728671C3-614E-440E-8F04-5DA1EFA065FD}" dt="2026-09-25T10:53:47.081" v="7632" actId="208"/>
        <pc:sldMkLst>
          <pc:docMk/>
          <pc:sldMk cId="2042602282" sldId="290"/>
        </pc:sldMkLst>
        <pc:spChg chg="add mod ord">
          <ac:chgData name="Simona Ferraraccio" userId="c9694aeb-2f50-401b-8abf-67f8a7106701" providerId="ADAL" clId="{728671C3-614E-440E-8F04-5DA1EFA065FD}" dt="2026-09-22T10:12:07.795" v="7390" actId="13822"/>
          <ac:spMkLst>
            <pc:docMk/>
            <pc:sldMk cId="2042602282" sldId="290"/>
            <ac:spMk id="5" creationId="{B38E5D6B-BC86-3512-E3E6-EB7DA5119AF9}"/>
          </ac:spMkLst>
        </pc:spChg>
        <pc:spChg chg="add mod">
          <ac:chgData name="Simona Ferraraccio" userId="c9694aeb-2f50-401b-8abf-67f8a7106701" providerId="ADAL" clId="{728671C3-614E-440E-8F04-5DA1EFA065FD}" dt="2026-09-25T10:53:47.081" v="7632" actId="208"/>
          <ac:spMkLst>
            <pc:docMk/>
            <pc:sldMk cId="2042602282" sldId="290"/>
            <ac:spMk id="6" creationId="{6456638C-89DF-5962-3026-261832AFCCAA}"/>
          </ac:spMkLst>
        </pc:spChg>
        <pc:spChg chg="mod">
          <ac:chgData name="Simona Ferraraccio" userId="c9694aeb-2f50-401b-8abf-67f8a7106701" providerId="ADAL" clId="{728671C3-614E-440E-8F04-5DA1EFA065FD}" dt="2026-09-25T10:52:03.725" v="7597" actId="404"/>
          <ac:spMkLst>
            <pc:docMk/>
            <pc:sldMk cId="2042602282" sldId="290"/>
            <ac:spMk id="7" creationId="{51A61186-F62B-A147-D9FC-D33FCC798945}"/>
          </ac:spMkLst>
        </pc:spChg>
        <pc:spChg chg="del">
          <ac:chgData name="Simona Ferraraccio" userId="c9694aeb-2f50-401b-8abf-67f8a7106701" providerId="ADAL" clId="{728671C3-614E-440E-8F04-5DA1EFA065FD}" dt="2026-09-25T10:51:45.798" v="7579" actId="478"/>
          <ac:spMkLst>
            <pc:docMk/>
            <pc:sldMk cId="2042602282" sldId="290"/>
            <ac:spMk id="9" creationId="{F75ECC3E-41A6-9F73-E6D5-1BB23684AFC3}"/>
          </ac:spMkLst>
        </pc:spChg>
        <pc:picChg chg="mod">
          <ac:chgData name="Simona Ferraraccio" userId="c9694aeb-2f50-401b-8abf-67f8a7106701" providerId="ADAL" clId="{728671C3-614E-440E-8F04-5DA1EFA065FD}" dt="2026-09-16T15:24:42.794" v="6800" actId="1076"/>
          <ac:picMkLst>
            <pc:docMk/>
            <pc:sldMk cId="2042602282" sldId="290"/>
            <ac:picMk id="11" creationId="{4609B442-DB3B-0B5D-2818-0E70F4D88943}"/>
          </ac:picMkLst>
        </pc:picChg>
      </pc:sldChg>
      <pc:sldChg chg="addSp modSp add mod modAnim">
        <pc:chgData name="Simona Ferraraccio" userId="c9694aeb-2f50-401b-8abf-67f8a7106701" providerId="ADAL" clId="{728671C3-614E-440E-8F04-5DA1EFA065FD}" dt="2026-09-25T11:02:56.917" v="7662" actId="1076"/>
        <pc:sldMkLst>
          <pc:docMk/>
          <pc:sldMk cId="1929198317" sldId="291"/>
        </pc:sldMkLst>
        <pc:spChg chg="mod">
          <ac:chgData name="Simona Ferraraccio" userId="c9694aeb-2f50-401b-8abf-67f8a7106701" providerId="ADAL" clId="{728671C3-614E-440E-8F04-5DA1EFA065FD}" dt="2026-09-25T11:02:37.383" v="7657" actId="1035"/>
          <ac:spMkLst>
            <pc:docMk/>
            <pc:sldMk cId="1929198317" sldId="291"/>
            <ac:spMk id="13" creationId="{94223855-0E6A-321D-FCC1-E90BDB6963FD}"/>
          </ac:spMkLst>
        </pc:spChg>
        <pc:picChg chg="mod">
          <ac:chgData name="Simona Ferraraccio" userId="c9694aeb-2f50-401b-8abf-67f8a7106701" providerId="ADAL" clId="{728671C3-614E-440E-8F04-5DA1EFA065FD}" dt="2026-09-25T11:02:37.383" v="7657" actId="1035"/>
          <ac:picMkLst>
            <pc:docMk/>
            <pc:sldMk cId="1929198317" sldId="291"/>
            <ac:picMk id="8" creationId="{A95BCCE1-5896-E770-14E4-B6851139A75A}"/>
          </ac:picMkLst>
        </pc:picChg>
        <pc:picChg chg="add mod">
          <ac:chgData name="Simona Ferraraccio" userId="c9694aeb-2f50-401b-8abf-67f8a7106701" providerId="ADAL" clId="{728671C3-614E-440E-8F04-5DA1EFA065FD}" dt="2026-09-25T11:02:56.917" v="7662" actId="1076"/>
          <ac:picMkLst>
            <pc:docMk/>
            <pc:sldMk cId="1929198317" sldId="291"/>
            <ac:picMk id="12" creationId="{D17AEF5E-417A-C413-8B9A-0EEB71A082EF}"/>
          </ac:picMkLst>
        </pc:picChg>
      </pc:sldChg>
      <pc:sldChg chg="addSp modSp add mod">
        <pc:chgData name="Simona Ferraraccio" userId="c9694aeb-2f50-401b-8abf-67f8a7106701" providerId="ADAL" clId="{728671C3-614E-440E-8F04-5DA1EFA065FD}" dt="2026-09-25T11:05:51.128" v="7667" actId="14100"/>
        <pc:sldMkLst>
          <pc:docMk/>
          <pc:sldMk cId="2540371129" sldId="292"/>
        </pc:sldMkLst>
        <pc:picChg chg="add mod">
          <ac:chgData name="Simona Ferraraccio" userId="c9694aeb-2f50-401b-8abf-67f8a7106701" providerId="ADAL" clId="{728671C3-614E-440E-8F04-5DA1EFA065FD}" dt="2026-09-25T11:05:51.128" v="7667" actId="14100"/>
          <ac:picMkLst>
            <pc:docMk/>
            <pc:sldMk cId="2540371129" sldId="292"/>
            <ac:picMk id="10" creationId="{248E89C8-E714-0A6B-7F1F-D23F459431F7}"/>
          </ac:picMkLst>
        </pc:picChg>
      </pc:sldChg>
      <pc:sldChg chg="delSp add del mod delAnim">
        <pc:chgData name="Simona Ferraraccio" userId="c9694aeb-2f50-401b-8abf-67f8a7106701" providerId="ADAL" clId="{728671C3-614E-440E-8F04-5DA1EFA065FD}" dt="2026-09-25T11:03:02.731" v="7663" actId="47"/>
        <pc:sldMkLst>
          <pc:docMk/>
          <pc:sldMk cId="3071904701" sldId="293"/>
        </pc:sldMkLst>
        <pc:picChg chg="del">
          <ac:chgData name="Simona Ferraraccio" userId="c9694aeb-2f50-401b-8abf-67f8a7106701" providerId="ADAL" clId="{728671C3-614E-440E-8F04-5DA1EFA065FD}" dt="2026-09-25T11:02:46.321" v="7658" actId="21"/>
          <ac:picMkLst>
            <pc:docMk/>
            <pc:sldMk cId="3071904701" sldId="293"/>
            <ac:picMk id="12" creationId="{D17AEF5E-417A-C413-8B9A-0EEB71A082EF}"/>
          </ac:picMkLst>
        </pc:picChg>
      </pc:sldChg>
      <pc:sldChg chg="add">
        <pc:chgData name="Simona Ferraraccio" userId="c9694aeb-2f50-401b-8abf-67f8a7106701" providerId="ADAL" clId="{728671C3-614E-440E-8F04-5DA1EFA065FD}" dt="2026-09-16T15:17:42.244" v="6766"/>
        <pc:sldMkLst>
          <pc:docMk/>
          <pc:sldMk cId="2923882564" sldId="294"/>
        </pc:sldMkLst>
      </pc:sldChg>
      <pc:sldChg chg="add del">
        <pc:chgData name="Simona Ferraraccio" userId="c9694aeb-2f50-401b-8abf-67f8a7106701" providerId="ADAL" clId="{728671C3-614E-440E-8F04-5DA1EFA065FD}" dt="2026-09-25T11:19:37.311" v="7668" actId="47"/>
        <pc:sldMkLst>
          <pc:docMk/>
          <pc:sldMk cId="1194311664" sldId="295"/>
        </pc:sldMkLst>
      </pc:sldChg>
      <pc:sldChg chg="addSp delSp modSp add mod ord">
        <pc:chgData name="Simona Ferraraccio" userId="c9694aeb-2f50-401b-8abf-67f8a7106701" providerId="ADAL" clId="{728671C3-614E-440E-8F04-5DA1EFA065FD}" dt="2026-09-22T10:11:35.763" v="7381" actId="1076"/>
        <pc:sldMkLst>
          <pc:docMk/>
          <pc:sldMk cId="708665891" sldId="296"/>
        </pc:sldMkLst>
        <pc:spChg chg="mod">
          <ac:chgData name="Simona Ferraraccio" userId="c9694aeb-2f50-401b-8abf-67f8a7106701" providerId="ADAL" clId="{728671C3-614E-440E-8F04-5DA1EFA065FD}" dt="2026-09-22T10:11:35.763" v="7381" actId="1076"/>
          <ac:spMkLst>
            <pc:docMk/>
            <pc:sldMk cId="708665891" sldId="296"/>
            <ac:spMk id="5" creationId="{C125FAD0-E7B9-439C-01D8-242A7CE33F3B}"/>
          </ac:spMkLst>
        </pc:spChg>
        <pc:picChg chg="add mod">
          <ac:chgData name="Simona Ferraraccio" userId="c9694aeb-2f50-401b-8abf-67f8a7106701" providerId="ADAL" clId="{728671C3-614E-440E-8F04-5DA1EFA065FD}" dt="2026-09-22T10:11:26.034" v="7379" actId="688"/>
          <ac:picMkLst>
            <pc:docMk/>
            <pc:sldMk cId="708665891" sldId="296"/>
            <ac:picMk id="8" creationId="{B72744D7-AFB3-A45C-134A-4C4FFB40BE81}"/>
          </ac:picMkLst>
        </pc:picChg>
        <pc:picChg chg="add mod ord">
          <ac:chgData name="Simona Ferraraccio" userId="c9694aeb-2f50-401b-8abf-67f8a7106701" providerId="ADAL" clId="{728671C3-614E-440E-8F04-5DA1EFA065FD}" dt="2026-09-22T10:10:51.824" v="7347" actId="29295"/>
          <ac:picMkLst>
            <pc:docMk/>
            <pc:sldMk cId="708665891" sldId="296"/>
            <ac:picMk id="11" creationId="{4311DE16-FD8F-9712-AE63-40F01EE2E942}"/>
          </ac:picMkLst>
        </pc:picChg>
      </pc:sldChg>
      <pc:sldChg chg="delSp add setBg delDesignElem">
        <pc:chgData name="Simona Ferraraccio" userId="c9694aeb-2f50-401b-8abf-67f8a7106701" providerId="ADAL" clId="{728671C3-614E-440E-8F04-5DA1EFA065FD}" dt="2026-09-16T15:20:23.564" v="6799"/>
        <pc:sldMkLst>
          <pc:docMk/>
          <pc:sldMk cId="1057500826" sldId="297"/>
        </pc:sldMkLst>
      </pc:sldChg>
      <pc:sldChg chg="addSp delSp modSp new mod">
        <pc:chgData name="Simona Ferraraccio" userId="c9694aeb-2f50-401b-8abf-67f8a7106701" providerId="ADAL" clId="{728671C3-614E-440E-8F04-5DA1EFA065FD}" dt="2026-09-25T10:17:41.533" v="7564" actId="1076"/>
        <pc:sldMkLst>
          <pc:docMk/>
          <pc:sldMk cId="2462685529" sldId="298"/>
        </pc:sldMkLst>
        <pc:spChg chg="mod">
          <ac:chgData name="Simona Ferraraccio" userId="c9694aeb-2f50-401b-8abf-67f8a7106701" providerId="ADAL" clId="{728671C3-614E-440E-8F04-5DA1EFA065FD}" dt="2026-09-25T10:14:41.693" v="7530" actId="1076"/>
          <ac:spMkLst>
            <pc:docMk/>
            <pc:sldMk cId="2462685529" sldId="298"/>
            <ac:spMk id="2" creationId="{8E604290-9B4E-D6F7-D3E5-B1C9CF0203C0}"/>
          </ac:spMkLst>
        </pc:spChg>
        <pc:spChg chg="mod">
          <ac:chgData name="Simona Ferraraccio" userId="c9694aeb-2f50-401b-8abf-67f8a7106701" providerId="ADAL" clId="{728671C3-614E-440E-8F04-5DA1EFA065FD}" dt="2026-09-22T09:26:02.548" v="6825" actId="14100"/>
          <ac:spMkLst>
            <pc:docMk/>
            <pc:sldMk cId="2462685529" sldId="298"/>
            <ac:spMk id="4" creationId="{5B592C1C-CFE6-A514-B5B7-957627CBCEA6}"/>
          </ac:spMkLst>
        </pc:spChg>
        <pc:spChg chg="add mod">
          <ac:chgData name="Simona Ferraraccio" userId="c9694aeb-2f50-401b-8abf-67f8a7106701" providerId="ADAL" clId="{728671C3-614E-440E-8F04-5DA1EFA065FD}" dt="2026-09-25T10:17:41.533" v="7564" actId="1076"/>
          <ac:spMkLst>
            <pc:docMk/>
            <pc:sldMk cId="2462685529" sldId="298"/>
            <ac:spMk id="11" creationId="{9D5E4EA7-FA73-4975-9E0A-7506EA7DFF3C}"/>
          </ac:spMkLst>
        </pc:spChg>
        <pc:spChg chg="mod">
          <ac:chgData name="Simona Ferraraccio" userId="c9694aeb-2f50-401b-8abf-67f8a7106701" providerId="ADAL" clId="{728671C3-614E-440E-8F04-5DA1EFA065FD}" dt="2026-09-22T09:34:32.333" v="7278" actId="20577"/>
          <ac:spMkLst>
            <pc:docMk/>
            <pc:sldMk cId="2462685529" sldId="298"/>
            <ac:spMk id="14" creationId="{735CEACD-03D7-C39E-A073-3E2C3DA723B8}"/>
          </ac:spMkLst>
        </pc:spChg>
        <pc:spChg chg="mod">
          <ac:chgData name="Simona Ferraraccio" userId="c9694aeb-2f50-401b-8abf-67f8a7106701" providerId="ADAL" clId="{728671C3-614E-440E-8F04-5DA1EFA065FD}" dt="2026-09-22T10:05:10.046" v="7323" actId="1035"/>
          <ac:spMkLst>
            <pc:docMk/>
            <pc:sldMk cId="2462685529" sldId="298"/>
            <ac:spMk id="19" creationId="{16E2F0A6-286B-9C3B-B15B-D314075FD4EA}"/>
          </ac:spMkLst>
        </pc:spChg>
        <pc:spChg chg="mod">
          <ac:chgData name="Simona Ferraraccio" userId="c9694aeb-2f50-401b-8abf-67f8a7106701" providerId="ADAL" clId="{728671C3-614E-440E-8F04-5DA1EFA065FD}" dt="2026-09-22T09:32:01.437" v="7038" actId="1076"/>
          <ac:spMkLst>
            <pc:docMk/>
            <pc:sldMk cId="2462685529" sldId="298"/>
            <ac:spMk id="21" creationId="{C9EE6270-EDAD-BA16-150D-0115BDB3AFAE}"/>
          </ac:spMkLst>
        </pc:spChg>
        <pc:spChg chg="mod">
          <ac:chgData name="Simona Ferraraccio" userId="c9694aeb-2f50-401b-8abf-67f8a7106701" providerId="ADAL" clId="{728671C3-614E-440E-8F04-5DA1EFA065FD}" dt="2026-09-22T09:32:47.795" v="7089" actId="1076"/>
          <ac:spMkLst>
            <pc:docMk/>
            <pc:sldMk cId="2462685529" sldId="298"/>
            <ac:spMk id="23" creationId="{4C2F713A-DD61-4D20-BA8D-FB95BA61C69E}"/>
          </ac:spMkLst>
        </pc:spChg>
        <pc:spChg chg="mod">
          <ac:chgData name="Simona Ferraraccio" userId="c9694aeb-2f50-401b-8abf-67f8a7106701" providerId="ADAL" clId="{728671C3-614E-440E-8F04-5DA1EFA065FD}" dt="2026-09-22T09:33:36.438" v="7175" actId="1076"/>
          <ac:spMkLst>
            <pc:docMk/>
            <pc:sldMk cId="2462685529" sldId="298"/>
            <ac:spMk id="25" creationId="{47A2B9CC-CB9D-E718-D0F4-7621AB33E7C3}"/>
          </ac:spMkLst>
        </pc:spChg>
        <pc:spChg chg="mod">
          <ac:chgData name="Simona Ferraraccio" userId="c9694aeb-2f50-401b-8abf-67f8a7106701" providerId="ADAL" clId="{728671C3-614E-440E-8F04-5DA1EFA065FD}" dt="2026-09-22T09:34:01.829" v="7203" actId="1076"/>
          <ac:spMkLst>
            <pc:docMk/>
            <pc:sldMk cId="2462685529" sldId="298"/>
            <ac:spMk id="29" creationId="{CE89A061-F1DB-6317-6CFE-8A13074DE917}"/>
          </ac:spMkLst>
        </pc:spChg>
        <pc:spChg chg="add mod">
          <ac:chgData name="Simona Ferraraccio" userId="c9694aeb-2f50-401b-8abf-67f8a7106701" providerId="ADAL" clId="{728671C3-614E-440E-8F04-5DA1EFA065FD}" dt="2026-09-25T10:16:08.371" v="7555" actId="164"/>
          <ac:spMkLst>
            <pc:docMk/>
            <pc:sldMk cId="2462685529" sldId="298"/>
            <ac:spMk id="34" creationId="{72C0932D-B875-AB1C-0111-2B8656116C70}"/>
          </ac:spMkLst>
        </pc:spChg>
        <pc:grpChg chg="add mod">
          <ac:chgData name="Simona Ferraraccio" userId="c9694aeb-2f50-401b-8abf-67f8a7106701" providerId="ADAL" clId="{728671C3-614E-440E-8F04-5DA1EFA065FD}" dt="2026-09-25T10:16:20.882" v="7557" actId="1076"/>
          <ac:grpSpMkLst>
            <pc:docMk/>
            <pc:sldMk cId="2462685529" sldId="298"/>
            <ac:grpSpMk id="8" creationId="{6CFEB423-FD67-0399-4C9B-5260B05E7747}"/>
          </ac:grpSpMkLst>
        </pc:grpChg>
        <pc:grpChg chg="mod ord topLvl">
          <ac:chgData name="Simona Ferraraccio" userId="c9694aeb-2f50-401b-8abf-67f8a7106701" providerId="ADAL" clId="{728671C3-614E-440E-8F04-5DA1EFA065FD}" dt="2026-09-25T10:16:08.371" v="7555" actId="164"/>
          <ac:grpSpMkLst>
            <pc:docMk/>
            <pc:sldMk cId="2462685529" sldId="298"/>
            <ac:grpSpMk id="10" creationId="{3191C874-FA00-A597-36C3-8EF3C5DC2955}"/>
          </ac:grpSpMkLst>
        </pc:grpChg>
        <pc:graphicFrameChg chg="mod">
          <ac:chgData name="Simona Ferraraccio" userId="c9694aeb-2f50-401b-8abf-67f8a7106701" providerId="ADAL" clId="{728671C3-614E-440E-8F04-5DA1EFA065FD}" dt="2026-09-25T10:16:11.308" v="7556"/>
          <ac:graphicFrameMkLst>
            <pc:docMk/>
            <pc:sldMk cId="2462685529" sldId="298"/>
            <ac:graphicFrameMk id="18" creationId="{C181C362-5A5A-A530-A4FC-69DF2B8D6770}"/>
          </ac:graphicFrameMkLst>
        </pc:graphicFrameChg>
        <pc:picChg chg="add mod ord">
          <ac:chgData name="Simona Ferraraccio" userId="c9694aeb-2f50-401b-8abf-67f8a7106701" providerId="ADAL" clId="{728671C3-614E-440E-8F04-5DA1EFA065FD}" dt="2026-09-25T10:17:36.823" v="7563" actId="1076"/>
          <ac:picMkLst>
            <pc:docMk/>
            <pc:sldMk cId="2462685529" sldId="298"/>
            <ac:picMk id="7" creationId="{B2AB813C-6434-AF32-4A82-E69A378DF295}"/>
          </ac:picMkLst>
        </pc:picChg>
        <pc:picChg chg="add del mod ord">
          <ac:chgData name="Simona Ferraraccio" userId="c9694aeb-2f50-401b-8abf-67f8a7106701" providerId="ADAL" clId="{728671C3-614E-440E-8F04-5DA1EFA065FD}" dt="2026-09-25T10:15:29.123" v="7534" actId="478"/>
          <ac:picMkLst>
            <pc:docMk/>
            <pc:sldMk cId="2462685529" sldId="298"/>
            <ac:picMk id="33" creationId="{4F310A18-8CED-6062-BE01-DE893D245601}"/>
          </ac:picMkLst>
        </pc:picChg>
        <pc:cxnChg chg="mod">
          <ac:chgData name="Simona Ferraraccio" userId="c9694aeb-2f50-401b-8abf-67f8a7106701" providerId="ADAL" clId="{728671C3-614E-440E-8F04-5DA1EFA065FD}" dt="2026-09-22T09:33:43.542" v="7177" actId="1076"/>
          <ac:cxnSpMkLst>
            <pc:docMk/>
            <pc:sldMk cId="2462685529" sldId="298"/>
            <ac:cxnSpMk id="15" creationId="{E0A771AE-CC19-29C3-2B47-6EB0F82B893C}"/>
          </ac:cxnSpMkLst>
        </pc:cxnChg>
        <pc:cxnChg chg="mod">
          <ac:chgData name="Simona Ferraraccio" userId="c9694aeb-2f50-401b-8abf-67f8a7106701" providerId="ADAL" clId="{728671C3-614E-440E-8F04-5DA1EFA065FD}" dt="2026-09-22T09:30:56.015" v="6895" actId="1076"/>
          <ac:cxnSpMkLst>
            <pc:docMk/>
            <pc:sldMk cId="2462685529" sldId="298"/>
            <ac:cxnSpMk id="20" creationId="{53C86209-0430-1E65-88C1-4D7CD1E66E36}"/>
          </ac:cxnSpMkLst>
        </pc:cxnChg>
        <pc:cxnChg chg="mod">
          <ac:chgData name="Simona Ferraraccio" userId="c9694aeb-2f50-401b-8abf-67f8a7106701" providerId="ADAL" clId="{728671C3-614E-440E-8F04-5DA1EFA065FD}" dt="2026-09-22T09:31:41.668" v="6995" actId="1076"/>
          <ac:cxnSpMkLst>
            <pc:docMk/>
            <pc:sldMk cId="2462685529" sldId="298"/>
            <ac:cxnSpMk id="22" creationId="{300E4BD6-C3A2-A146-7DF5-F37ACBF74369}"/>
          </ac:cxnSpMkLst>
        </pc:cxnChg>
        <pc:cxnChg chg="mod">
          <ac:chgData name="Simona Ferraraccio" userId="c9694aeb-2f50-401b-8abf-67f8a7106701" providerId="ADAL" clId="{728671C3-614E-440E-8F04-5DA1EFA065FD}" dt="2026-09-22T09:32:04.571" v="7039" actId="1076"/>
          <ac:cxnSpMkLst>
            <pc:docMk/>
            <pc:sldMk cId="2462685529" sldId="298"/>
            <ac:cxnSpMk id="24" creationId="{36786A08-2553-726E-CB75-A37CF043011C}"/>
          </ac:cxnSpMkLst>
        </pc:cxnChg>
        <pc:cxnChg chg="mod">
          <ac:chgData name="Simona Ferraraccio" userId="c9694aeb-2f50-401b-8abf-67f8a7106701" providerId="ADAL" clId="{728671C3-614E-440E-8F04-5DA1EFA065FD}" dt="2026-09-22T09:33:09.035" v="7094" actId="1076"/>
          <ac:cxnSpMkLst>
            <pc:docMk/>
            <pc:sldMk cId="2462685529" sldId="298"/>
            <ac:cxnSpMk id="26" creationId="{A8AEFDE3-C0F1-3614-72FA-A29962969612}"/>
          </ac:cxnSpMkLst>
        </pc:cxnChg>
        <pc:cxnChg chg="mod">
          <ac:chgData name="Simona Ferraraccio" userId="c9694aeb-2f50-401b-8abf-67f8a7106701" providerId="ADAL" clId="{728671C3-614E-440E-8F04-5DA1EFA065FD}" dt="2026-09-22T09:34:10.223" v="7204" actId="1076"/>
          <ac:cxnSpMkLst>
            <pc:docMk/>
            <pc:sldMk cId="2462685529" sldId="298"/>
            <ac:cxnSpMk id="30" creationId="{10833065-7088-6CD2-ECA3-7E4BBF32D69E}"/>
          </ac:cxnSpMkLst>
        </pc:cxnChg>
        <pc:cxnChg chg="add mod">
          <ac:chgData name="Simona Ferraraccio" userId="c9694aeb-2f50-401b-8abf-67f8a7106701" providerId="ADAL" clId="{728671C3-614E-440E-8F04-5DA1EFA065FD}" dt="2026-09-25T10:16:08.371" v="7555" actId="164"/>
          <ac:cxnSpMkLst>
            <pc:docMk/>
            <pc:sldMk cId="2462685529" sldId="298"/>
            <ac:cxnSpMk id="35" creationId="{D243B052-E9AE-C2A9-E2C1-1EA4866CC25D}"/>
          </ac:cxnSpMkLst>
        </pc:cxnChg>
      </pc:sldChg>
      <pc:sldMasterChg chg="setBg">
        <pc:chgData name="Simona Ferraraccio" userId="c9694aeb-2f50-401b-8abf-67f8a7106701" providerId="ADAL" clId="{728671C3-614E-440E-8F04-5DA1EFA065FD}" dt="2026-09-22T10:09:51.128" v="7338"/>
        <pc:sldMasterMkLst>
          <pc:docMk/>
          <pc:sldMasterMk cId="1970594975" sldId="2147483648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2">
        <a:shade val="80000"/>
      </a:schemeClr>
      <a:schemeClr val="accent2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2">
        <a:tint val="75000"/>
      </a:schemeClr>
      <a:schemeClr val="accent2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2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2">
        <a:tint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2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#1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CC9743-305D-4B21-ADC9-9C45B9698F8E}" type="doc">
      <dgm:prSet loTypeId="urn:microsoft.com/office/officeart/2005/8/layout/chevron1" loCatId="process" qsTypeId="urn:microsoft.com/office/officeart/2005/8/quickstyle/simple1#1" qsCatId="simple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8412AD60-4BE9-492E-BA12-3C07ECBC1364}">
      <dgm:prSet phldrT="[Text]" custT="1"/>
      <dgm:spPr/>
      <dgm:t>
        <a:bodyPr/>
        <a:lstStyle/>
        <a:p>
          <a:r>
            <a:rPr lang="en-GB" sz="1600"/>
            <a:t>WEEK 1</a:t>
          </a:r>
        </a:p>
      </dgm:t>
    </dgm:pt>
    <dgm:pt modelId="{BFF04887-C451-4B5B-BA58-C30DA0449260}" type="parTrans" cxnId="{69C6DC12-5566-445D-BE44-61C87ADCDAAE}">
      <dgm:prSet/>
      <dgm:spPr/>
      <dgm:t>
        <a:bodyPr/>
        <a:lstStyle/>
        <a:p>
          <a:endParaRPr lang="en-GB"/>
        </a:p>
      </dgm:t>
    </dgm:pt>
    <dgm:pt modelId="{7EEAC42E-971B-4B60-942B-F21F996CFF8B}" type="sibTrans" cxnId="{69C6DC12-5566-445D-BE44-61C87ADCDAAE}">
      <dgm:prSet/>
      <dgm:spPr/>
      <dgm:t>
        <a:bodyPr/>
        <a:lstStyle/>
        <a:p>
          <a:endParaRPr lang="en-GB"/>
        </a:p>
      </dgm:t>
    </dgm:pt>
    <dgm:pt modelId="{81AC69AF-6685-4227-9B83-2FC21DD8C8EA}">
      <dgm:prSet phldrT="[Text]" custT="1"/>
      <dgm:spPr/>
      <dgm:t>
        <a:bodyPr/>
        <a:lstStyle/>
        <a:p>
          <a:r>
            <a:rPr lang="en-GB" sz="1600"/>
            <a:t>WEEK 2</a:t>
          </a:r>
        </a:p>
      </dgm:t>
    </dgm:pt>
    <dgm:pt modelId="{E5807A3C-FD0B-4880-BB01-DE7CCA6F2752}" type="parTrans" cxnId="{7013D3A3-C73F-4BE5-843F-5D475F94D549}">
      <dgm:prSet/>
      <dgm:spPr/>
      <dgm:t>
        <a:bodyPr/>
        <a:lstStyle/>
        <a:p>
          <a:endParaRPr lang="en-GB"/>
        </a:p>
      </dgm:t>
    </dgm:pt>
    <dgm:pt modelId="{885CF119-D490-4D77-AB86-BDB4C8465263}" type="sibTrans" cxnId="{7013D3A3-C73F-4BE5-843F-5D475F94D549}">
      <dgm:prSet/>
      <dgm:spPr/>
      <dgm:t>
        <a:bodyPr/>
        <a:lstStyle/>
        <a:p>
          <a:endParaRPr lang="en-GB"/>
        </a:p>
      </dgm:t>
    </dgm:pt>
    <dgm:pt modelId="{0B71A537-D638-4641-850B-FA68922D1B18}">
      <dgm:prSet phldrT="[Text]" custT="1"/>
      <dgm:spPr/>
      <dgm:t>
        <a:bodyPr/>
        <a:lstStyle/>
        <a:p>
          <a:r>
            <a:rPr lang="en-GB" sz="1600"/>
            <a:t>WEEK 3</a:t>
          </a:r>
        </a:p>
      </dgm:t>
    </dgm:pt>
    <dgm:pt modelId="{246EF22E-FE38-4B05-B023-AB4E3FD6AE31}" type="parTrans" cxnId="{D52FD005-80BD-4D6B-8FCD-7607A70B233A}">
      <dgm:prSet/>
      <dgm:spPr/>
      <dgm:t>
        <a:bodyPr/>
        <a:lstStyle/>
        <a:p>
          <a:endParaRPr lang="en-GB"/>
        </a:p>
      </dgm:t>
    </dgm:pt>
    <dgm:pt modelId="{CCEA4A47-23D2-4521-B2D2-18E4760C555A}" type="sibTrans" cxnId="{D52FD005-80BD-4D6B-8FCD-7607A70B233A}">
      <dgm:prSet/>
      <dgm:spPr/>
      <dgm:t>
        <a:bodyPr/>
        <a:lstStyle/>
        <a:p>
          <a:endParaRPr lang="en-GB"/>
        </a:p>
      </dgm:t>
    </dgm:pt>
    <dgm:pt modelId="{9FAB7071-B6B7-452C-8866-FED2A744818F}">
      <dgm:prSet custT="1"/>
      <dgm:spPr/>
      <dgm:t>
        <a:bodyPr/>
        <a:lstStyle/>
        <a:p>
          <a:r>
            <a:rPr lang="en-GB" sz="1400"/>
            <a:t>WEEK 4</a:t>
          </a:r>
        </a:p>
      </dgm:t>
    </dgm:pt>
    <dgm:pt modelId="{23E8CCB2-4343-4A40-868D-264107BCDC43}" type="parTrans" cxnId="{9CC358D6-AB64-4F73-B307-6AD262530EF0}">
      <dgm:prSet/>
      <dgm:spPr/>
      <dgm:t>
        <a:bodyPr/>
        <a:lstStyle/>
        <a:p>
          <a:endParaRPr lang="en-GB"/>
        </a:p>
      </dgm:t>
    </dgm:pt>
    <dgm:pt modelId="{24DDF9F4-EB08-41CF-8E7D-45AAEDB89F2E}" type="sibTrans" cxnId="{9CC358D6-AB64-4F73-B307-6AD262530EF0}">
      <dgm:prSet/>
      <dgm:spPr/>
      <dgm:t>
        <a:bodyPr/>
        <a:lstStyle/>
        <a:p>
          <a:endParaRPr lang="en-GB"/>
        </a:p>
      </dgm:t>
    </dgm:pt>
    <dgm:pt modelId="{F5792DB4-0C34-4A11-B1F6-4782AD2271D0}">
      <dgm:prSet custT="1"/>
      <dgm:spPr/>
      <dgm:t>
        <a:bodyPr/>
        <a:lstStyle/>
        <a:p>
          <a:r>
            <a:rPr lang="en-GB" sz="1600"/>
            <a:t>WEEK 5</a:t>
          </a:r>
        </a:p>
      </dgm:t>
    </dgm:pt>
    <dgm:pt modelId="{8B699E06-96AC-4791-AE02-E36DD4311270}" type="parTrans" cxnId="{A0881889-387D-4CBA-9C88-A7C1465F599C}">
      <dgm:prSet/>
      <dgm:spPr/>
      <dgm:t>
        <a:bodyPr/>
        <a:lstStyle/>
        <a:p>
          <a:endParaRPr lang="en-GB"/>
        </a:p>
      </dgm:t>
    </dgm:pt>
    <dgm:pt modelId="{8AACC8FB-F770-44E4-90A3-E955572F50A5}" type="sibTrans" cxnId="{A0881889-387D-4CBA-9C88-A7C1465F599C}">
      <dgm:prSet/>
      <dgm:spPr/>
      <dgm:t>
        <a:bodyPr/>
        <a:lstStyle/>
        <a:p>
          <a:endParaRPr lang="en-GB"/>
        </a:p>
      </dgm:t>
    </dgm:pt>
    <dgm:pt modelId="{6D6BE85B-CC47-421E-8D24-D3F7F17B464E}">
      <dgm:prSet custT="1"/>
      <dgm:spPr/>
      <dgm:t>
        <a:bodyPr/>
        <a:lstStyle/>
        <a:p>
          <a:r>
            <a:rPr lang="en-GB" sz="1600"/>
            <a:t>WEEK 6</a:t>
          </a:r>
        </a:p>
      </dgm:t>
    </dgm:pt>
    <dgm:pt modelId="{B64B35E0-1650-43E3-B65A-845659BF4825}" type="parTrans" cxnId="{705F4A1F-EF20-44EF-91B9-9C933C71BE28}">
      <dgm:prSet/>
      <dgm:spPr/>
      <dgm:t>
        <a:bodyPr/>
        <a:lstStyle/>
        <a:p>
          <a:endParaRPr lang="en-GB"/>
        </a:p>
      </dgm:t>
    </dgm:pt>
    <dgm:pt modelId="{195149E8-079C-485C-86F4-D5F60ABF875E}" type="sibTrans" cxnId="{705F4A1F-EF20-44EF-91B9-9C933C71BE28}">
      <dgm:prSet/>
      <dgm:spPr/>
      <dgm:t>
        <a:bodyPr/>
        <a:lstStyle/>
        <a:p>
          <a:endParaRPr lang="en-GB"/>
        </a:p>
      </dgm:t>
    </dgm:pt>
    <dgm:pt modelId="{2FC48C6D-F674-42F9-A5C7-74BFEA10D76C}">
      <dgm:prSet custT="1"/>
      <dgm:spPr/>
      <dgm:t>
        <a:bodyPr/>
        <a:lstStyle/>
        <a:p>
          <a:r>
            <a:rPr lang="en-GB" sz="1600"/>
            <a:t>WEEK 7</a:t>
          </a:r>
        </a:p>
      </dgm:t>
    </dgm:pt>
    <dgm:pt modelId="{BEE9161A-E027-438B-BD28-0DBC43CA50F9}" type="parTrans" cxnId="{B41FD8F0-C79C-4166-95F4-C5B03115A18D}">
      <dgm:prSet/>
      <dgm:spPr/>
      <dgm:t>
        <a:bodyPr/>
        <a:lstStyle/>
        <a:p>
          <a:endParaRPr lang="en-GB"/>
        </a:p>
      </dgm:t>
    </dgm:pt>
    <dgm:pt modelId="{FAC94B64-E3EB-4C2E-BC9F-C689FA75B683}" type="sibTrans" cxnId="{B41FD8F0-C79C-4166-95F4-C5B03115A18D}">
      <dgm:prSet/>
      <dgm:spPr/>
      <dgm:t>
        <a:bodyPr/>
        <a:lstStyle/>
        <a:p>
          <a:endParaRPr lang="en-GB"/>
        </a:p>
      </dgm:t>
    </dgm:pt>
    <dgm:pt modelId="{32BF3915-7677-4F93-980F-B15260F0A194}" type="pres">
      <dgm:prSet presAssocID="{70CC9743-305D-4B21-ADC9-9C45B9698F8E}" presName="Name0" presStyleCnt="0">
        <dgm:presLayoutVars>
          <dgm:dir/>
          <dgm:animLvl val="lvl"/>
          <dgm:resizeHandles val="exact"/>
        </dgm:presLayoutVars>
      </dgm:prSet>
      <dgm:spPr/>
    </dgm:pt>
    <dgm:pt modelId="{E8BB49AC-59D8-40C9-8595-B0F991D9C109}" type="pres">
      <dgm:prSet presAssocID="{8412AD60-4BE9-492E-BA12-3C07ECBC1364}" presName="parTxOnly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E4C53D35-F029-4881-BAF5-84852A1AACD4}" type="pres">
      <dgm:prSet presAssocID="{7EEAC42E-971B-4B60-942B-F21F996CFF8B}" presName="parTxOnlySpace" presStyleCnt="0"/>
      <dgm:spPr/>
    </dgm:pt>
    <dgm:pt modelId="{0F4055E7-D0E2-4C2D-86C3-901DC06725E0}" type="pres">
      <dgm:prSet presAssocID="{81AC69AF-6685-4227-9B83-2FC21DD8C8EA}" presName="parTxOnly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48A3B7A4-0D7E-4E23-B3D6-708D31E6E059}" type="pres">
      <dgm:prSet presAssocID="{885CF119-D490-4D77-AB86-BDB4C8465263}" presName="parTxOnlySpace" presStyleCnt="0"/>
      <dgm:spPr/>
    </dgm:pt>
    <dgm:pt modelId="{251F6170-1F8F-49CB-BD37-C4D2D741D203}" type="pres">
      <dgm:prSet presAssocID="{0B71A537-D638-4641-850B-FA68922D1B18}" presName="parTxOnly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77E9707D-679F-42F8-B73F-393333CE6624}" type="pres">
      <dgm:prSet presAssocID="{CCEA4A47-23D2-4521-B2D2-18E4760C555A}" presName="parTxOnlySpace" presStyleCnt="0"/>
      <dgm:spPr/>
    </dgm:pt>
    <dgm:pt modelId="{F8745ABD-1B65-47DA-BF6D-9B8128C8AF28}" type="pres">
      <dgm:prSet presAssocID="{9FAB7071-B6B7-452C-8866-FED2A744818F}" presName="parTxOnly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3979D648-E268-448A-BE5B-D6A144423649}" type="pres">
      <dgm:prSet presAssocID="{24DDF9F4-EB08-41CF-8E7D-45AAEDB89F2E}" presName="parTxOnlySpace" presStyleCnt="0"/>
      <dgm:spPr/>
    </dgm:pt>
    <dgm:pt modelId="{BB35BDDC-A2BE-4333-AEE6-5A09060E10E3}" type="pres">
      <dgm:prSet presAssocID="{F5792DB4-0C34-4A11-B1F6-4782AD2271D0}" presName="parTxOnly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99BFCF1A-3B09-4FBD-80D9-9011276DBA6B}" type="pres">
      <dgm:prSet presAssocID="{8AACC8FB-F770-44E4-90A3-E955572F50A5}" presName="parTxOnlySpace" presStyleCnt="0"/>
      <dgm:spPr/>
    </dgm:pt>
    <dgm:pt modelId="{09189CF8-81AC-4C17-A995-80D320572844}" type="pres">
      <dgm:prSet presAssocID="{6D6BE85B-CC47-421E-8D24-D3F7F17B464E}" presName="parTxOnly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4EE14290-77FF-42E8-97F2-E30B64334A85}" type="pres">
      <dgm:prSet presAssocID="{195149E8-079C-485C-86F4-D5F60ABF875E}" presName="parTxOnlySpace" presStyleCnt="0"/>
      <dgm:spPr/>
    </dgm:pt>
    <dgm:pt modelId="{0AB321DB-7AB8-4A6E-BFB3-BFF77C43A56F}" type="pres">
      <dgm:prSet presAssocID="{2FC48C6D-F674-42F9-A5C7-74BFEA10D76C}" presName="parTxOnly" presStyleLbl="node1" presStyleIdx="6" presStyleCnt="7">
        <dgm:presLayoutVars>
          <dgm:chMax val="0"/>
          <dgm:chPref val="0"/>
          <dgm:bulletEnabled val="1"/>
        </dgm:presLayoutVars>
      </dgm:prSet>
      <dgm:spPr/>
    </dgm:pt>
  </dgm:ptLst>
  <dgm:cxnLst>
    <dgm:cxn modelId="{D52FD005-80BD-4D6B-8FCD-7607A70B233A}" srcId="{70CC9743-305D-4B21-ADC9-9C45B9698F8E}" destId="{0B71A537-D638-4641-850B-FA68922D1B18}" srcOrd="2" destOrd="0" parTransId="{246EF22E-FE38-4B05-B023-AB4E3FD6AE31}" sibTransId="{CCEA4A47-23D2-4521-B2D2-18E4760C555A}"/>
    <dgm:cxn modelId="{69C6DC12-5566-445D-BE44-61C87ADCDAAE}" srcId="{70CC9743-305D-4B21-ADC9-9C45B9698F8E}" destId="{8412AD60-4BE9-492E-BA12-3C07ECBC1364}" srcOrd="0" destOrd="0" parTransId="{BFF04887-C451-4B5B-BA58-C30DA0449260}" sibTransId="{7EEAC42E-971B-4B60-942B-F21F996CFF8B}"/>
    <dgm:cxn modelId="{705F4A1F-EF20-44EF-91B9-9C933C71BE28}" srcId="{70CC9743-305D-4B21-ADC9-9C45B9698F8E}" destId="{6D6BE85B-CC47-421E-8D24-D3F7F17B464E}" srcOrd="5" destOrd="0" parTransId="{B64B35E0-1650-43E3-B65A-845659BF4825}" sibTransId="{195149E8-079C-485C-86F4-D5F60ABF875E}"/>
    <dgm:cxn modelId="{56D6786D-2B30-46DC-A83A-E193E710957B}" type="presOf" srcId="{6D6BE85B-CC47-421E-8D24-D3F7F17B464E}" destId="{09189CF8-81AC-4C17-A995-80D320572844}" srcOrd="0" destOrd="0" presId="urn:microsoft.com/office/officeart/2005/8/layout/chevron1"/>
    <dgm:cxn modelId="{FDB2314E-F85B-4F93-ADB6-FAF3C3CF1474}" type="presOf" srcId="{81AC69AF-6685-4227-9B83-2FC21DD8C8EA}" destId="{0F4055E7-D0E2-4C2D-86C3-901DC06725E0}" srcOrd="0" destOrd="0" presId="urn:microsoft.com/office/officeart/2005/8/layout/chevron1"/>
    <dgm:cxn modelId="{BDB2315A-AC26-4F59-A283-9473497E4511}" type="presOf" srcId="{70CC9743-305D-4B21-ADC9-9C45B9698F8E}" destId="{32BF3915-7677-4F93-980F-B15260F0A194}" srcOrd="0" destOrd="0" presId="urn:microsoft.com/office/officeart/2005/8/layout/chevron1"/>
    <dgm:cxn modelId="{8118DD81-C4AB-46C4-9484-CED6FFA64C33}" type="presOf" srcId="{9FAB7071-B6B7-452C-8866-FED2A744818F}" destId="{F8745ABD-1B65-47DA-BF6D-9B8128C8AF28}" srcOrd="0" destOrd="0" presId="urn:microsoft.com/office/officeart/2005/8/layout/chevron1"/>
    <dgm:cxn modelId="{A0881889-387D-4CBA-9C88-A7C1465F599C}" srcId="{70CC9743-305D-4B21-ADC9-9C45B9698F8E}" destId="{F5792DB4-0C34-4A11-B1F6-4782AD2271D0}" srcOrd="4" destOrd="0" parTransId="{8B699E06-96AC-4791-AE02-E36DD4311270}" sibTransId="{8AACC8FB-F770-44E4-90A3-E955572F50A5}"/>
    <dgm:cxn modelId="{7013D3A3-C73F-4BE5-843F-5D475F94D549}" srcId="{70CC9743-305D-4B21-ADC9-9C45B9698F8E}" destId="{81AC69AF-6685-4227-9B83-2FC21DD8C8EA}" srcOrd="1" destOrd="0" parTransId="{E5807A3C-FD0B-4880-BB01-DE7CCA6F2752}" sibTransId="{885CF119-D490-4D77-AB86-BDB4C8465263}"/>
    <dgm:cxn modelId="{9E92A0A4-2179-4D8F-A263-E936AFEE2881}" type="presOf" srcId="{0B71A537-D638-4641-850B-FA68922D1B18}" destId="{251F6170-1F8F-49CB-BD37-C4D2D741D203}" srcOrd="0" destOrd="0" presId="urn:microsoft.com/office/officeart/2005/8/layout/chevron1"/>
    <dgm:cxn modelId="{C8668DB0-E906-4374-B7B6-3E3062491AC9}" type="presOf" srcId="{F5792DB4-0C34-4A11-B1F6-4782AD2271D0}" destId="{BB35BDDC-A2BE-4333-AEE6-5A09060E10E3}" srcOrd="0" destOrd="0" presId="urn:microsoft.com/office/officeart/2005/8/layout/chevron1"/>
    <dgm:cxn modelId="{A9B8DED2-D487-4E56-B251-CCF79B44A7B8}" type="presOf" srcId="{2FC48C6D-F674-42F9-A5C7-74BFEA10D76C}" destId="{0AB321DB-7AB8-4A6E-BFB3-BFF77C43A56F}" srcOrd="0" destOrd="0" presId="urn:microsoft.com/office/officeart/2005/8/layout/chevron1"/>
    <dgm:cxn modelId="{9CC358D6-AB64-4F73-B307-6AD262530EF0}" srcId="{70CC9743-305D-4B21-ADC9-9C45B9698F8E}" destId="{9FAB7071-B6B7-452C-8866-FED2A744818F}" srcOrd="3" destOrd="0" parTransId="{23E8CCB2-4343-4A40-868D-264107BCDC43}" sibTransId="{24DDF9F4-EB08-41CF-8E7D-45AAEDB89F2E}"/>
    <dgm:cxn modelId="{885F10E0-3745-490B-90B3-DC55661B6D1A}" type="presOf" srcId="{8412AD60-4BE9-492E-BA12-3C07ECBC1364}" destId="{E8BB49AC-59D8-40C9-8595-B0F991D9C109}" srcOrd="0" destOrd="0" presId="urn:microsoft.com/office/officeart/2005/8/layout/chevron1"/>
    <dgm:cxn modelId="{B41FD8F0-C79C-4166-95F4-C5B03115A18D}" srcId="{70CC9743-305D-4B21-ADC9-9C45B9698F8E}" destId="{2FC48C6D-F674-42F9-A5C7-74BFEA10D76C}" srcOrd="6" destOrd="0" parTransId="{BEE9161A-E027-438B-BD28-0DBC43CA50F9}" sibTransId="{FAC94B64-E3EB-4C2E-BC9F-C689FA75B683}"/>
    <dgm:cxn modelId="{E75E03D9-978C-4281-928C-0CB477DC106E}" type="presParOf" srcId="{32BF3915-7677-4F93-980F-B15260F0A194}" destId="{E8BB49AC-59D8-40C9-8595-B0F991D9C109}" srcOrd="0" destOrd="0" presId="urn:microsoft.com/office/officeart/2005/8/layout/chevron1"/>
    <dgm:cxn modelId="{5715D7F2-2B62-4FE0-9FDA-F0C802B2D188}" type="presParOf" srcId="{32BF3915-7677-4F93-980F-B15260F0A194}" destId="{E4C53D35-F029-4881-BAF5-84852A1AACD4}" srcOrd="1" destOrd="0" presId="urn:microsoft.com/office/officeart/2005/8/layout/chevron1"/>
    <dgm:cxn modelId="{A9DB9292-14B0-43B7-83F7-8A757A00565C}" type="presParOf" srcId="{32BF3915-7677-4F93-980F-B15260F0A194}" destId="{0F4055E7-D0E2-4C2D-86C3-901DC06725E0}" srcOrd="2" destOrd="0" presId="urn:microsoft.com/office/officeart/2005/8/layout/chevron1"/>
    <dgm:cxn modelId="{F82FC22E-45F1-4CED-8144-A8B44108BDDC}" type="presParOf" srcId="{32BF3915-7677-4F93-980F-B15260F0A194}" destId="{48A3B7A4-0D7E-4E23-B3D6-708D31E6E059}" srcOrd="3" destOrd="0" presId="urn:microsoft.com/office/officeart/2005/8/layout/chevron1"/>
    <dgm:cxn modelId="{C875D8C0-82B5-4A2B-83C8-9D216407C163}" type="presParOf" srcId="{32BF3915-7677-4F93-980F-B15260F0A194}" destId="{251F6170-1F8F-49CB-BD37-C4D2D741D203}" srcOrd="4" destOrd="0" presId="urn:microsoft.com/office/officeart/2005/8/layout/chevron1"/>
    <dgm:cxn modelId="{3FBA6230-6A39-4E35-B48A-585CB2F821F6}" type="presParOf" srcId="{32BF3915-7677-4F93-980F-B15260F0A194}" destId="{77E9707D-679F-42F8-B73F-393333CE6624}" srcOrd="5" destOrd="0" presId="urn:microsoft.com/office/officeart/2005/8/layout/chevron1"/>
    <dgm:cxn modelId="{C24B2729-CBC5-4F18-BCAE-85C41D0E5878}" type="presParOf" srcId="{32BF3915-7677-4F93-980F-B15260F0A194}" destId="{F8745ABD-1B65-47DA-BF6D-9B8128C8AF28}" srcOrd="6" destOrd="0" presId="urn:microsoft.com/office/officeart/2005/8/layout/chevron1"/>
    <dgm:cxn modelId="{F6DC5711-33D4-4053-A1CD-FAA193A1F894}" type="presParOf" srcId="{32BF3915-7677-4F93-980F-B15260F0A194}" destId="{3979D648-E268-448A-BE5B-D6A144423649}" srcOrd="7" destOrd="0" presId="urn:microsoft.com/office/officeart/2005/8/layout/chevron1"/>
    <dgm:cxn modelId="{C0715C0E-E84A-4B62-B0DC-4B016CDB2B5F}" type="presParOf" srcId="{32BF3915-7677-4F93-980F-B15260F0A194}" destId="{BB35BDDC-A2BE-4333-AEE6-5A09060E10E3}" srcOrd="8" destOrd="0" presId="urn:microsoft.com/office/officeart/2005/8/layout/chevron1"/>
    <dgm:cxn modelId="{64DDC3F8-3A84-456F-A590-72809B73DA5F}" type="presParOf" srcId="{32BF3915-7677-4F93-980F-B15260F0A194}" destId="{99BFCF1A-3B09-4FBD-80D9-9011276DBA6B}" srcOrd="9" destOrd="0" presId="urn:microsoft.com/office/officeart/2005/8/layout/chevron1"/>
    <dgm:cxn modelId="{9FDB3AAD-9F86-42B7-ACD3-73BF09553138}" type="presParOf" srcId="{32BF3915-7677-4F93-980F-B15260F0A194}" destId="{09189CF8-81AC-4C17-A995-80D320572844}" srcOrd="10" destOrd="0" presId="urn:microsoft.com/office/officeart/2005/8/layout/chevron1"/>
    <dgm:cxn modelId="{CFA74D2F-ADB5-41AF-8942-3DDC0D95C5D2}" type="presParOf" srcId="{32BF3915-7677-4F93-980F-B15260F0A194}" destId="{4EE14290-77FF-42E8-97F2-E30B64334A85}" srcOrd="11" destOrd="0" presId="urn:microsoft.com/office/officeart/2005/8/layout/chevron1"/>
    <dgm:cxn modelId="{F337307E-5FAF-4666-A8FE-575B6BA39951}" type="presParOf" srcId="{32BF3915-7677-4F93-980F-B15260F0A194}" destId="{0AB321DB-7AB8-4A6E-BFB3-BFF77C43A56F}" srcOrd="1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F7D7D9-A967-40AE-B5C6-FF3B473F2B18}" type="doc">
      <dgm:prSet loTypeId="urn:microsoft.com/office/officeart/2008/layout/VerticalCurvedList" loCatId="list" qsTypeId="urn:microsoft.com/office/officeart/2005/8/quickstyle/simple1#1" qsCatId="simple" csTypeId="urn:microsoft.com/office/officeart/2005/8/colors/accent1_3#1" csCatId="accent1" phldr="1"/>
      <dgm:spPr/>
      <dgm:t>
        <a:bodyPr/>
        <a:lstStyle/>
        <a:p>
          <a:endParaRPr lang="en-GB"/>
        </a:p>
      </dgm:t>
    </dgm:pt>
    <dgm:pt modelId="{D0667409-1EA5-46AB-9F43-A0EFB1C8844F}">
      <dgm:prSet phldrT="[Text]" phldr="0" custT="1"/>
      <dgm:spPr/>
      <dgm:t>
        <a:bodyPr/>
        <a:lstStyle/>
        <a:p>
          <a:r>
            <a:rPr lang="en-GB" sz="2400" dirty="0"/>
            <a:t>Structured</a:t>
          </a:r>
        </a:p>
      </dgm:t>
    </dgm:pt>
    <dgm:pt modelId="{02E6220B-ECFD-41DC-AE9D-74948AA0D759}" type="parTrans" cxnId="{7F9C3AB0-8285-496F-95BB-14E09D9B8BCB}">
      <dgm:prSet/>
      <dgm:spPr/>
      <dgm:t>
        <a:bodyPr/>
        <a:lstStyle/>
        <a:p>
          <a:endParaRPr lang="en-GB" sz="2000"/>
        </a:p>
      </dgm:t>
    </dgm:pt>
    <dgm:pt modelId="{B54008A2-4D4F-4EDA-8EC1-7E20FE949DA4}" type="sibTrans" cxnId="{7F9C3AB0-8285-496F-95BB-14E09D9B8BCB}">
      <dgm:prSet/>
      <dgm:spPr/>
      <dgm:t>
        <a:bodyPr/>
        <a:lstStyle/>
        <a:p>
          <a:endParaRPr lang="en-GB" sz="2000"/>
        </a:p>
      </dgm:t>
    </dgm:pt>
    <dgm:pt modelId="{A6B89BD7-63A7-488A-9756-DD87AF1E6925}">
      <dgm:prSet phldrT="[Text]" phldr="0" custT="1"/>
      <dgm:spPr/>
      <dgm:t>
        <a:bodyPr/>
        <a:lstStyle/>
        <a:p>
          <a:r>
            <a:rPr lang="en-GB" sz="2400" dirty="0"/>
            <a:t>Evidenced</a:t>
          </a:r>
        </a:p>
      </dgm:t>
    </dgm:pt>
    <dgm:pt modelId="{73E26A56-888F-4DC0-B903-C372E3CE889A}" type="parTrans" cxnId="{7323EF54-983A-4A1F-8CFB-9F414936B02F}">
      <dgm:prSet/>
      <dgm:spPr/>
      <dgm:t>
        <a:bodyPr/>
        <a:lstStyle/>
        <a:p>
          <a:endParaRPr lang="en-GB" sz="2000"/>
        </a:p>
      </dgm:t>
    </dgm:pt>
    <dgm:pt modelId="{9168019C-B597-425D-97ED-DA5185CFFAFA}" type="sibTrans" cxnId="{7323EF54-983A-4A1F-8CFB-9F414936B02F}">
      <dgm:prSet/>
      <dgm:spPr/>
      <dgm:t>
        <a:bodyPr/>
        <a:lstStyle/>
        <a:p>
          <a:endParaRPr lang="en-GB" sz="2000"/>
        </a:p>
      </dgm:t>
    </dgm:pt>
    <dgm:pt modelId="{43ABFA1C-11CF-4ED8-BC5B-7B9F2D6E8306}">
      <dgm:prSet phldrT="[Text]" phldr="0" custT="1"/>
      <dgm:spPr/>
      <dgm:t>
        <a:bodyPr/>
        <a:lstStyle/>
        <a:p>
          <a:r>
            <a:rPr lang="en-GB" sz="2400" dirty="0"/>
            <a:t>Critical</a:t>
          </a:r>
        </a:p>
      </dgm:t>
    </dgm:pt>
    <dgm:pt modelId="{3F321A5C-C072-4052-B929-1F4841E932D3}" type="parTrans" cxnId="{65905E77-4840-4032-AD00-3E7FA90B7BBD}">
      <dgm:prSet/>
      <dgm:spPr/>
      <dgm:t>
        <a:bodyPr/>
        <a:lstStyle/>
        <a:p>
          <a:endParaRPr lang="en-GB" sz="2000"/>
        </a:p>
      </dgm:t>
    </dgm:pt>
    <dgm:pt modelId="{B05BFB6F-E33F-4867-BD11-2D3789A992E9}" type="sibTrans" cxnId="{65905E77-4840-4032-AD00-3E7FA90B7BBD}">
      <dgm:prSet/>
      <dgm:spPr/>
      <dgm:t>
        <a:bodyPr/>
        <a:lstStyle/>
        <a:p>
          <a:endParaRPr lang="en-GB" sz="2000"/>
        </a:p>
      </dgm:t>
    </dgm:pt>
    <dgm:pt modelId="{B84649F7-7DDE-48C7-A85E-AE9865837326}">
      <dgm:prSet phldrT="[Text]" phldr="0" custT="1"/>
      <dgm:spPr/>
      <dgm:t>
        <a:bodyPr/>
        <a:lstStyle/>
        <a:p>
          <a:r>
            <a:rPr lang="en-GB" sz="2400" dirty="0"/>
            <a:t>Balanced</a:t>
          </a:r>
        </a:p>
      </dgm:t>
    </dgm:pt>
    <dgm:pt modelId="{42249C74-5F21-4FF0-B3B2-10423025F379}" type="parTrans" cxnId="{F68B014A-5A88-49B8-B3DC-92FE378AEF10}">
      <dgm:prSet/>
      <dgm:spPr/>
      <dgm:t>
        <a:bodyPr/>
        <a:lstStyle/>
        <a:p>
          <a:endParaRPr lang="en-GB" sz="2000"/>
        </a:p>
      </dgm:t>
    </dgm:pt>
    <dgm:pt modelId="{37A2ED12-E664-4405-B51B-D7890BA101BD}" type="sibTrans" cxnId="{F68B014A-5A88-49B8-B3DC-92FE378AEF10}">
      <dgm:prSet/>
      <dgm:spPr/>
      <dgm:t>
        <a:bodyPr/>
        <a:lstStyle/>
        <a:p>
          <a:endParaRPr lang="en-GB" sz="2000"/>
        </a:p>
      </dgm:t>
    </dgm:pt>
    <dgm:pt modelId="{B3182DEA-F64C-4F48-8628-DFDCA0117F13}">
      <dgm:prSet phldrT="[Text]" phldr="0" custT="1"/>
      <dgm:spPr/>
      <dgm:t>
        <a:bodyPr/>
        <a:lstStyle/>
        <a:p>
          <a:r>
            <a:rPr lang="en-GB" sz="2400" dirty="0"/>
            <a:t>Precise</a:t>
          </a:r>
        </a:p>
      </dgm:t>
    </dgm:pt>
    <dgm:pt modelId="{822C7BB9-1E6D-487B-BA61-4F0B35FB526F}" type="parTrans" cxnId="{5D4269F4-7929-45C6-BB55-314F50DF9130}">
      <dgm:prSet/>
      <dgm:spPr/>
      <dgm:t>
        <a:bodyPr/>
        <a:lstStyle/>
        <a:p>
          <a:endParaRPr lang="en-GB" sz="2000"/>
        </a:p>
      </dgm:t>
    </dgm:pt>
    <dgm:pt modelId="{94A02FBD-9566-410D-B5E9-E6A290CDDCBC}" type="sibTrans" cxnId="{5D4269F4-7929-45C6-BB55-314F50DF9130}">
      <dgm:prSet/>
      <dgm:spPr/>
      <dgm:t>
        <a:bodyPr/>
        <a:lstStyle/>
        <a:p>
          <a:endParaRPr lang="en-GB" sz="2000"/>
        </a:p>
      </dgm:t>
    </dgm:pt>
    <dgm:pt modelId="{CDFAD00C-8B7B-40CB-A124-4646EA4F98E8}">
      <dgm:prSet phldrT="[Text]" phldr="0" custT="1"/>
      <dgm:spPr/>
      <dgm:t>
        <a:bodyPr/>
        <a:lstStyle/>
        <a:p>
          <a:r>
            <a:rPr lang="en-GB" sz="2400" dirty="0"/>
            <a:t>Objective</a:t>
          </a:r>
        </a:p>
      </dgm:t>
    </dgm:pt>
    <dgm:pt modelId="{C8120308-E647-4FD2-8A87-69766CD6A964}" type="parTrans" cxnId="{EB816C2F-CF13-4C08-86C5-1A24566B547D}">
      <dgm:prSet/>
      <dgm:spPr/>
      <dgm:t>
        <a:bodyPr/>
        <a:lstStyle/>
        <a:p>
          <a:endParaRPr lang="en-GB" sz="2000"/>
        </a:p>
      </dgm:t>
    </dgm:pt>
    <dgm:pt modelId="{49DE1B54-4733-4B02-9C8F-C89DB036E5C1}" type="sibTrans" cxnId="{EB816C2F-CF13-4C08-86C5-1A24566B547D}">
      <dgm:prSet/>
      <dgm:spPr/>
      <dgm:t>
        <a:bodyPr/>
        <a:lstStyle/>
        <a:p>
          <a:endParaRPr lang="en-GB" sz="2000"/>
        </a:p>
      </dgm:t>
    </dgm:pt>
    <dgm:pt modelId="{EDF9AFC2-E825-41BF-AFDE-C1B5E9A04980}">
      <dgm:prSet phldrT="[Text]" phldr="0" custT="1"/>
      <dgm:spPr/>
      <dgm:t>
        <a:bodyPr/>
        <a:lstStyle/>
        <a:p>
          <a:r>
            <a:rPr lang="en-GB" sz="2400" dirty="0"/>
            <a:t>Formal</a:t>
          </a:r>
        </a:p>
      </dgm:t>
    </dgm:pt>
    <dgm:pt modelId="{B17B7D23-49E8-4DD7-89A9-37C415384748}" type="parTrans" cxnId="{ED723130-09F1-43B8-A2A9-7E742D109970}">
      <dgm:prSet/>
      <dgm:spPr/>
      <dgm:t>
        <a:bodyPr/>
        <a:lstStyle/>
        <a:p>
          <a:endParaRPr lang="en-GB" sz="2000"/>
        </a:p>
      </dgm:t>
    </dgm:pt>
    <dgm:pt modelId="{50DE023F-39B6-4B8E-99DD-3E7A9B873F41}" type="sibTrans" cxnId="{ED723130-09F1-43B8-A2A9-7E742D109970}">
      <dgm:prSet/>
      <dgm:spPr/>
      <dgm:t>
        <a:bodyPr/>
        <a:lstStyle/>
        <a:p>
          <a:endParaRPr lang="en-GB" sz="2000"/>
        </a:p>
      </dgm:t>
    </dgm:pt>
    <dgm:pt modelId="{C276D5C1-97BC-4F85-961A-6503E91247D6}" type="pres">
      <dgm:prSet presAssocID="{19F7D7D9-A967-40AE-B5C6-FF3B473F2B18}" presName="Name0" presStyleCnt="0">
        <dgm:presLayoutVars>
          <dgm:chMax val="7"/>
          <dgm:chPref val="7"/>
          <dgm:dir/>
        </dgm:presLayoutVars>
      </dgm:prSet>
      <dgm:spPr/>
    </dgm:pt>
    <dgm:pt modelId="{48F3ABA9-C169-4D43-8579-4A829BA0F348}" type="pres">
      <dgm:prSet presAssocID="{19F7D7D9-A967-40AE-B5C6-FF3B473F2B18}" presName="Name1" presStyleCnt="0"/>
      <dgm:spPr/>
    </dgm:pt>
    <dgm:pt modelId="{CCD4E5F0-6D01-49F0-8E6F-2CA1493867D5}" type="pres">
      <dgm:prSet presAssocID="{19F7D7D9-A967-40AE-B5C6-FF3B473F2B18}" presName="cycle" presStyleCnt="0"/>
      <dgm:spPr/>
    </dgm:pt>
    <dgm:pt modelId="{09310336-E710-4DD1-A948-AA73E4EE6091}" type="pres">
      <dgm:prSet presAssocID="{19F7D7D9-A967-40AE-B5C6-FF3B473F2B18}" presName="srcNode" presStyleLbl="node1" presStyleIdx="0" presStyleCnt="7"/>
      <dgm:spPr/>
    </dgm:pt>
    <dgm:pt modelId="{B6D61E37-6134-4886-839E-F9C2CF062324}" type="pres">
      <dgm:prSet presAssocID="{19F7D7D9-A967-40AE-B5C6-FF3B473F2B18}" presName="conn" presStyleLbl="parChTrans1D2" presStyleIdx="0" presStyleCnt="1"/>
      <dgm:spPr/>
    </dgm:pt>
    <dgm:pt modelId="{BA2E3E2E-0490-4A61-84F8-9A0004DE3C98}" type="pres">
      <dgm:prSet presAssocID="{19F7D7D9-A967-40AE-B5C6-FF3B473F2B18}" presName="extraNode" presStyleLbl="node1" presStyleIdx="0" presStyleCnt="7"/>
      <dgm:spPr/>
    </dgm:pt>
    <dgm:pt modelId="{BD7C54EF-1867-48EB-BE5D-23C63C3B3CE7}" type="pres">
      <dgm:prSet presAssocID="{19F7D7D9-A967-40AE-B5C6-FF3B473F2B18}" presName="dstNode" presStyleLbl="node1" presStyleIdx="0" presStyleCnt="7"/>
      <dgm:spPr/>
    </dgm:pt>
    <dgm:pt modelId="{E13370B6-D28D-4704-A1E7-6265C672F87A}" type="pres">
      <dgm:prSet presAssocID="{D0667409-1EA5-46AB-9F43-A0EFB1C8844F}" presName="text_1" presStyleLbl="node1" presStyleIdx="0" presStyleCnt="7">
        <dgm:presLayoutVars>
          <dgm:bulletEnabled val="1"/>
        </dgm:presLayoutVars>
      </dgm:prSet>
      <dgm:spPr/>
    </dgm:pt>
    <dgm:pt modelId="{9A8CF717-9CFF-4A1F-AD54-214C19DC7DBD}" type="pres">
      <dgm:prSet presAssocID="{D0667409-1EA5-46AB-9F43-A0EFB1C8844F}" presName="accent_1" presStyleCnt="0"/>
      <dgm:spPr/>
    </dgm:pt>
    <dgm:pt modelId="{C034DCAC-3508-4F4E-9809-F48962C45494}" type="pres">
      <dgm:prSet presAssocID="{D0667409-1EA5-46AB-9F43-A0EFB1C8844F}" presName="accentRepeatNode" presStyleLbl="solidFgAcc1" presStyleIdx="0" presStyleCnt="7"/>
      <dgm:spPr/>
    </dgm:pt>
    <dgm:pt modelId="{0889D405-EC2A-4BC1-A5F4-BB68A7203F4F}" type="pres">
      <dgm:prSet presAssocID="{A6B89BD7-63A7-488A-9756-DD87AF1E6925}" presName="text_2" presStyleLbl="node1" presStyleIdx="1" presStyleCnt="7">
        <dgm:presLayoutVars>
          <dgm:bulletEnabled val="1"/>
        </dgm:presLayoutVars>
      </dgm:prSet>
      <dgm:spPr/>
    </dgm:pt>
    <dgm:pt modelId="{5CEF9042-19E7-4BAE-BA56-D29835421532}" type="pres">
      <dgm:prSet presAssocID="{A6B89BD7-63A7-488A-9756-DD87AF1E6925}" presName="accent_2" presStyleCnt="0"/>
      <dgm:spPr/>
    </dgm:pt>
    <dgm:pt modelId="{BA035622-DD49-423D-8FB8-24F05CCA1A8A}" type="pres">
      <dgm:prSet presAssocID="{A6B89BD7-63A7-488A-9756-DD87AF1E6925}" presName="accentRepeatNode" presStyleLbl="solidFgAcc1" presStyleIdx="1" presStyleCnt="7"/>
      <dgm:spPr/>
    </dgm:pt>
    <dgm:pt modelId="{96267198-4760-466D-AC48-0DA16778019C}" type="pres">
      <dgm:prSet presAssocID="{43ABFA1C-11CF-4ED8-BC5B-7B9F2D6E8306}" presName="text_3" presStyleLbl="node1" presStyleIdx="2" presStyleCnt="7">
        <dgm:presLayoutVars>
          <dgm:bulletEnabled val="1"/>
        </dgm:presLayoutVars>
      </dgm:prSet>
      <dgm:spPr/>
    </dgm:pt>
    <dgm:pt modelId="{B358DEF7-787F-476A-B1CB-D4326558950B}" type="pres">
      <dgm:prSet presAssocID="{43ABFA1C-11CF-4ED8-BC5B-7B9F2D6E8306}" presName="accent_3" presStyleCnt="0"/>
      <dgm:spPr/>
    </dgm:pt>
    <dgm:pt modelId="{F5E0E54D-F4C4-4A0A-8A04-6F31A2A8C5F1}" type="pres">
      <dgm:prSet presAssocID="{43ABFA1C-11CF-4ED8-BC5B-7B9F2D6E8306}" presName="accentRepeatNode" presStyleLbl="solidFgAcc1" presStyleIdx="2" presStyleCnt="7"/>
      <dgm:spPr/>
    </dgm:pt>
    <dgm:pt modelId="{B0A13A05-2D6C-4882-94DB-12DABBEBE594}" type="pres">
      <dgm:prSet presAssocID="{B84649F7-7DDE-48C7-A85E-AE9865837326}" presName="text_4" presStyleLbl="node1" presStyleIdx="3" presStyleCnt="7">
        <dgm:presLayoutVars>
          <dgm:bulletEnabled val="1"/>
        </dgm:presLayoutVars>
      </dgm:prSet>
      <dgm:spPr/>
    </dgm:pt>
    <dgm:pt modelId="{BCC28F0C-69F8-4CDC-9F1D-DC4EA4180EE3}" type="pres">
      <dgm:prSet presAssocID="{B84649F7-7DDE-48C7-A85E-AE9865837326}" presName="accent_4" presStyleCnt="0"/>
      <dgm:spPr/>
    </dgm:pt>
    <dgm:pt modelId="{6C819846-CE41-465C-A34C-E87C98597ED3}" type="pres">
      <dgm:prSet presAssocID="{B84649F7-7DDE-48C7-A85E-AE9865837326}" presName="accentRepeatNode" presStyleLbl="solidFgAcc1" presStyleIdx="3" presStyleCnt="7"/>
      <dgm:spPr/>
    </dgm:pt>
    <dgm:pt modelId="{5BA4D4A2-8397-4EAA-AD1D-BB528A83A9CD}" type="pres">
      <dgm:prSet presAssocID="{B3182DEA-F64C-4F48-8628-DFDCA0117F13}" presName="text_5" presStyleLbl="node1" presStyleIdx="4" presStyleCnt="7">
        <dgm:presLayoutVars>
          <dgm:bulletEnabled val="1"/>
        </dgm:presLayoutVars>
      </dgm:prSet>
      <dgm:spPr/>
    </dgm:pt>
    <dgm:pt modelId="{41E24B4A-0085-4433-B59A-7AA825A36DE8}" type="pres">
      <dgm:prSet presAssocID="{B3182DEA-F64C-4F48-8628-DFDCA0117F13}" presName="accent_5" presStyleCnt="0"/>
      <dgm:spPr/>
    </dgm:pt>
    <dgm:pt modelId="{4A68DFBD-842C-40A8-A814-9CED7DDDBF43}" type="pres">
      <dgm:prSet presAssocID="{B3182DEA-F64C-4F48-8628-DFDCA0117F13}" presName="accentRepeatNode" presStyleLbl="solidFgAcc1" presStyleIdx="4" presStyleCnt="7"/>
      <dgm:spPr/>
    </dgm:pt>
    <dgm:pt modelId="{3DC5EBA7-8D30-44E2-9218-53C4D9DEF33F}" type="pres">
      <dgm:prSet presAssocID="{CDFAD00C-8B7B-40CB-A124-4646EA4F98E8}" presName="text_6" presStyleLbl="node1" presStyleIdx="5" presStyleCnt="7">
        <dgm:presLayoutVars>
          <dgm:bulletEnabled val="1"/>
        </dgm:presLayoutVars>
      </dgm:prSet>
      <dgm:spPr/>
    </dgm:pt>
    <dgm:pt modelId="{6A0B6326-9689-4FBB-981D-A69138D5FF35}" type="pres">
      <dgm:prSet presAssocID="{CDFAD00C-8B7B-40CB-A124-4646EA4F98E8}" presName="accent_6" presStyleCnt="0"/>
      <dgm:spPr/>
    </dgm:pt>
    <dgm:pt modelId="{63472AD0-14E4-4651-BD70-B4F1FB676790}" type="pres">
      <dgm:prSet presAssocID="{CDFAD00C-8B7B-40CB-A124-4646EA4F98E8}" presName="accentRepeatNode" presStyleLbl="solidFgAcc1" presStyleIdx="5" presStyleCnt="7"/>
      <dgm:spPr/>
    </dgm:pt>
    <dgm:pt modelId="{734D82CF-41BF-4DC5-AE81-FB13CE4DF5E0}" type="pres">
      <dgm:prSet presAssocID="{EDF9AFC2-E825-41BF-AFDE-C1B5E9A04980}" presName="text_7" presStyleLbl="node1" presStyleIdx="6" presStyleCnt="7">
        <dgm:presLayoutVars>
          <dgm:bulletEnabled val="1"/>
        </dgm:presLayoutVars>
      </dgm:prSet>
      <dgm:spPr/>
    </dgm:pt>
    <dgm:pt modelId="{172B5FF9-35FC-4121-A5A3-B07A30B26A96}" type="pres">
      <dgm:prSet presAssocID="{EDF9AFC2-E825-41BF-AFDE-C1B5E9A04980}" presName="accent_7" presStyleCnt="0"/>
      <dgm:spPr/>
    </dgm:pt>
    <dgm:pt modelId="{25C8867A-6F29-4EDB-9787-A05D2C5B22EC}" type="pres">
      <dgm:prSet presAssocID="{EDF9AFC2-E825-41BF-AFDE-C1B5E9A04980}" presName="accentRepeatNode" presStyleLbl="solidFgAcc1" presStyleIdx="6" presStyleCnt="7"/>
      <dgm:spPr/>
    </dgm:pt>
  </dgm:ptLst>
  <dgm:cxnLst>
    <dgm:cxn modelId="{6EFE5322-16CC-418E-856A-BABAAD7C2628}" type="presOf" srcId="{19F7D7D9-A967-40AE-B5C6-FF3B473F2B18}" destId="{C276D5C1-97BC-4F85-961A-6503E91247D6}" srcOrd="0" destOrd="0" presId="urn:microsoft.com/office/officeart/2008/layout/VerticalCurvedList"/>
    <dgm:cxn modelId="{EB816C2F-CF13-4C08-86C5-1A24566B547D}" srcId="{19F7D7D9-A967-40AE-B5C6-FF3B473F2B18}" destId="{CDFAD00C-8B7B-40CB-A124-4646EA4F98E8}" srcOrd="5" destOrd="0" parTransId="{C8120308-E647-4FD2-8A87-69766CD6A964}" sibTransId="{49DE1B54-4733-4B02-9C8F-C89DB036E5C1}"/>
    <dgm:cxn modelId="{ED723130-09F1-43B8-A2A9-7E742D109970}" srcId="{19F7D7D9-A967-40AE-B5C6-FF3B473F2B18}" destId="{EDF9AFC2-E825-41BF-AFDE-C1B5E9A04980}" srcOrd="6" destOrd="0" parTransId="{B17B7D23-49E8-4DD7-89A9-37C415384748}" sibTransId="{50DE023F-39B6-4B8E-99DD-3E7A9B873F41}"/>
    <dgm:cxn modelId="{1F109A32-4341-4450-B9EE-4CD7FD34D727}" type="presOf" srcId="{CDFAD00C-8B7B-40CB-A124-4646EA4F98E8}" destId="{3DC5EBA7-8D30-44E2-9218-53C4D9DEF33F}" srcOrd="0" destOrd="0" presId="urn:microsoft.com/office/officeart/2008/layout/VerticalCurvedList"/>
    <dgm:cxn modelId="{82C41E36-57B1-4098-BA55-17D32886427C}" type="presOf" srcId="{EDF9AFC2-E825-41BF-AFDE-C1B5E9A04980}" destId="{734D82CF-41BF-4DC5-AE81-FB13CE4DF5E0}" srcOrd="0" destOrd="0" presId="urn:microsoft.com/office/officeart/2008/layout/VerticalCurvedList"/>
    <dgm:cxn modelId="{F68B014A-5A88-49B8-B3DC-92FE378AEF10}" srcId="{19F7D7D9-A967-40AE-B5C6-FF3B473F2B18}" destId="{B84649F7-7DDE-48C7-A85E-AE9865837326}" srcOrd="3" destOrd="0" parTransId="{42249C74-5F21-4FF0-B3B2-10423025F379}" sibTransId="{37A2ED12-E664-4405-B51B-D7890BA101BD}"/>
    <dgm:cxn modelId="{B7544A4E-270F-4B97-89D9-795DAFCB114F}" type="presOf" srcId="{B3182DEA-F64C-4F48-8628-DFDCA0117F13}" destId="{5BA4D4A2-8397-4EAA-AD1D-BB528A83A9CD}" srcOrd="0" destOrd="0" presId="urn:microsoft.com/office/officeart/2008/layout/VerticalCurvedList"/>
    <dgm:cxn modelId="{7323EF54-983A-4A1F-8CFB-9F414936B02F}" srcId="{19F7D7D9-A967-40AE-B5C6-FF3B473F2B18}" destId="{A6B89BD7-63A7-488A-9756-DD87AF1E6925}" srcOrd="1" destOrd="0" parTransId="{73E26A56-888F-4DC0-B903-C372E3CE889A}" sibTransId="{9168019C-B597-425D-97ED-DA5185CFFAFA}"/>
    <dgm:cxn modelId="{65905E77-4840-4032-AD00-3E7FA90B7BBD}" srcId="{19F7D7D9-A967-40AE-B5C6-FF3B473F2B18}" destId="{43ABFA1C-11CF-4ED8-BC5B-7B9F2D6E8306}" srcOrd="2" destOrd="0" parTransId="{3F321A5C-C072-4052-B929-1F4841E932D3}" sibTransId="{B05BFB6F-E33F-4867-BD11-2D3789A992E9}"/>
    <dgm:cxn modelId="{13058077-3853-4816-B542-7A7FEAAE6FF4}" type="presOf" srcId="{D0667409-1EA5-46AB-9F43-A0EFB1C8844F}" destId="{E13370B6-D28D-4704-A1E7-6265C672F87A}" srcOrd="0" destOrd="0" presId="urn:microsoft.com/office/officeart/2008/layout/VerticalCurvedList"/>
    <dgm:cxn modelId="{E5660559-8F90-4EEA-BB2B-367E0C046BE8}" type="presOf" srcId="{B54008A2-4D4F-4EDA-8EC1-7E20FE949DA4}" destId="{B6D61E37-6134-4886-839E-F9C2CF062324}" srcOrd="0" destOrd="0" presId="urn:microsoft.com/office/officeart/2008/layout/VerticalCurvedList"/>
    <dgm:cxn modelId="{A69AB98B-636F-44F2-ADBA-87671C47F8C0}" type="presOf" srcId="{43ABFA1C-11CF-4ED8-BC5B-7B9F2D6E8306}" destId="{96267198-4760-466D-AC48-0DA16778019C}" srcOrd="0" destOrd="0" presId="urn:microsoft.com/office/officeart/2008/layout/VerticalCurvedList"/>
    <dgm:cxn modelId="{06872496-1430-415A-989F-26967B130DCF}" type="presOf" srcId="{B84649F7-7DDE-48C7-A85E-AE9865837326}" destId="{B0A13A05-2D6C-4882-94DB-12DABBEBE594}" srcOrd="0" destOrd="0" presId="urn:microsoft.com/office/officeart/2008/layout/VerticalCurvedList"/>
    <dgm:cxn modelId="{49964199-B8B4-483F-AFB4-1E9F19878731}" type="presOf" srcId="{A6B89BD7-63A7-488A-9756-DD87AF1E6925}" destId="{0889D405-EC2A-4BC1-A5F4-BB68A7203F4F}" srcOrd="0" destOrd="0" presId="urn:microsoft.com/office/officeart/2008/layout/VerticalCurvedList"/>
    <dgm:cxn modelId="{7F9C3AB0-8285-496F-95BB-14E09D9B8BCB}" srcId="{19F7D7D9-A967-40AE-B5C6-FF3B473F2B18}" destId="{D0667409-1EA5-46AB-9F43-A0EFB1C8844F}" srcOrd="0" destOrd="0" parTransId="{02E6220B-ECFD-41DC-AE9D-74948AA0D759}" sibTransId="{B54008A2-4D4F-4EDA-8EC1-7E20FE949DA4}"/>
    <dgm:cxn modelId="{5D4269F4-7929-45C6-BB55-314F50DF9130}" srcId="{19F7D7D9-A967-40AE-B5C6-FF3B473F2B18}" destId="{B3182DEA-F64C-4F48-8628-DFDCA0117F13}" srcOrd="4" destOrd="0" parTransId="{822C7BB9-1E6D-487B-BA61-4F0B35FB526F}" sibTransId="{94A02FBD-9566-410D-B5E9-E6A290CDDCBC}"/>
    <dgm:cxn modelId="{A359507B-9942-429B-B75E-BE0A5AC8910F}" type="presParOf" srcId="{C276D5C1-97BC-4F85-961A-6503E91247D6}" destId="{48F3ABA9-C169-4D43-8579-4A829BA0F348}" srcOrd="0" destOrd="0" presId="urn:microsoft.com/office/officeart/2008/layout/VerticalCurvedList"/>
    <dgm:cxn modelId="{E20EF37D-7379-4446-B441-E89E8C677FEB}" type="presParOf" srcId="{48F3ABA9-C169-4D43-8579-4A829BA0F348}" destId="{CCD4E5F0-6D01-49F0-8E6F-2CA1493867D5}" srcOrd="0" destOrd="0" presId="urn:microsoft.com/office/officeart/2008/layout/VerticalCurvedList"/>
    <dgm:cxn modelId="{8CE28A09-812C-4C9E-96F0-635DB6C4A42A}" type="presParOf" srcId="{CCD4E5F0-6D01-49F0-8E6F-2CA1493867D5}" destId="{09310336-E710-4DD1-A948-AA73E4EE6091}" srcOrd="0" destOrd="0" presId="urn:microsoft.com/office/officeart/2008/layout/VerticalCurvedList"/>
    <dgm:cxn modelId="{41E94218-A1AF-4898-94E7-DA5D9C5A8CE3}" type="presParOf" srcId="{CCD4E5F0-6D01-49F0-8E6F-2CA1493867D5}" destId="{B6D61E37-6134-4886-839E-F9C2CF062324}" srcOrd="1" destOrd="0" presId="urn:microsoft.com/office/officeart/2008/layout/VerticalCurvedList"/>
    <dgm:cxn modelId="{50E71862-2709-4515-BAFB-299B7C7183FC}" type="presParOf" srcId="{CCD4E5F0-6D01-49F0-8E6F-2CA1493867D5}" destId="{BA2E3E2E-0490-4A61-84F8-9A0004DE3C98}" srcOrd="2" destOrd="0" presId="urn:microsoft.com/office/officeart/2008/layout/VerticalCurvedList"/>
    <dgm:cxn modelId="{97BA0B2C-CBAE-40E0-9C6D-4064E3F87DFC}" type="presParOf" srcId="{CCD4E5F0-6D01-49F0-8E6F-2CA1493867D5}" destId="{BD7C54EF-1867-48EB-BE5D-23C63C3B3CE7}" srcOrd="3" destOrd="0" presId="urn:microsoft.com/office/officeart/2008/layout/VerticalCurvedList"/>
    <dgm:cxn modelId="{C14EF8D0-9856-4DF3-BE7D-F2331CC4E7E9}" type="presParOf" srcId="{48F3ABA9-C169-4D43-8579-4A829BA0F348}" destId="{E13370B6-D28D-4704-A1E7-6265C672F87A}" srcOrd="1" destOrd="0" presId="urn:microsoft.com/office/officeart/2008/layout/VerticalCurvedList"/>
    <dgm:cxn modelId="{31192D69-5679-4A4A-A55A-783AC1FFC94E}" type="presParOf" srcId="{48F3ABA9-C169-4D43-8579-4A829BA0F348}" destId="{9A8CF717-9CFF-4A1F-AD54-214C19DC7DBD}" srcOrd="2" destOrd="0" presId="urn:microsoft.com/office/officeart/2008/layout/VerticalCurvedList"/>
    <dgm:cxn modelId="{10AE7391-2B89-44B4-BD59-5FF11753DBA2}" type="presParOf" srcId="{9A8CF717-9CFF-4A1F-AD54-214C19DC7DBD}" destId="{C034DCAC-3508-4F4E-9809-F48962C45494}" srcOrd="0" destOrd="0" presId="urn:microsoft.com/office/officeart/2008/layout/VerticalCurvedList"/>
    <dgm:cxn modelId="{51E7FC76-01BC-450E-A880-5277187CD5A5}" type="presParOf" srcId="{48F3ABA9-C169-4D43-8579-4A829BA0F348}" destId="{0889D405-EC2A-4BC1-A5F4-BB68A7203F4F}" srcOrd="3" destOrd="0" presId="urn:microsoft.com/office/officeart/2008/layout/VerticalCurvedList"/>
    <dgm:cxn modelId="{568B3600-16F5-4250-BD44-256330ABD212}" type="presParOf" srcId="{48F3ABA9-C169-4D43-8579-4A829BA0F348}" destId="{5CEF9042-19E7-4BAE-BA56-D29835421532}" srcOrd="4" destOrd="0" presId="urn:microsoft.com/office/officeart/2008/layout/VerticalCurvedList"/>
    <dgm:cxn modelId="{D29F206F-BDA1-4650-939A-1A1981248D62}" type="presParOf" srcId="{5CEF9042-19E7-4BAE-BA56-D29835421532}" destId="{BA035622-DD49-423D-8FB8-24F05CCA1A8A}" srcOrd="0" destOrd="0" presId="urn:microsoft.com/office/officeart/2008/layout/VerticalCurvedList"/>
    <dgm:cxn modelId="{FD0385C6-1581-469B-8F00-C4BBD3635410}" type="presParOf" srcId="{48F3ABA9-C169-4D43-8579-4A829BA0F348}" destId="{96267198-4760-466D-AC48-0DA16778019C}" srcOrd="5" destOrd="0" presId="urn:microsoft.com/office/officeart/2008/layout/VerticalCurvedList"/>
    <dgm:cxn modelId="{F7E95C47-D93B-448F-8A95-45D826D2D9A5}" type="presParOf" srcId="{48F3ABA9-C169-4D43-8579-4A829BA0F348}" destId="{B358DEF7-787F-476A-B1CB-D4326558950B}" srcOrd="6" destOrd="0" presId="urn:microsoft.com/office/officeart/2008/layout/VerticalCurvedList"/>
    <dgm:cxn modelId="{89CC70B8-417B-4E5A-A03A-B1607FA51ADB}" type="presParOf" srcId="{B358DEF7-787F-476A-B1CB-D4326558950B}" destId="{F5E0E54D-F4C4-4A0A-8A04-6F31A2A8C5F1}" srcOrd="0" destOrd="0" presId="urn:microsoft.com/office/officeart/2008/layout/VerticalCurvedList"/>
    <dgm:cxn modelId="{F3599C93-7434-40BC-BA1F-AC8703F0EFE2}" type="presParOf" srcId="{48F3ABA9-C169-4D43-8579-4A829BA0F348}" destId="{B0A13A05-2D6C-4882-94DB-12DABBEBE594}" srcOrd="7" destOrd="0" presId="urn:microsoft.com/office/officeart/2008/layout/VerticalCurvedList"/>
    <dgm:cxn modelId="{EC7CD1DE-2540-4300-8BC4-2F7FD68DA0F2}" type="presParOf" srcId="{48F3ABA9-C169-4D43-8579-4A829BA0F348}" destId="{BCC28F0C-69F8-4CDC-9F1D-DC4EA4180EE3}" srcOrd="8" destOrd="0" presId="urn:microsoft.com/office/officeart/2008/layout/VerticalCurvedList"/>
    <dgm:cxn modelId="{5D04B983-EB84-4FB4-90A3-7ECA91AC4C04}" type="presParOf" srcId="{BCC28F0C-69F8-4CDC-9F1D-DC4EA4180EE3}" destId="{6C819846-CE41-465C-A34C-E87C98597ED3}" srcOrd="0" destOrd="0" presId="urn:microsoft.com/office/officeart/2008/layout/VerticalCurvedList"/>
    <dgm:cxn modelId="{99D52EDF-603D-4D79-88F8-C0FE3676D18C}" type="presParOf" srcId="{48F3ABA9-C169-4D43-8579-4A829BA0F348}" destId="{5BA4D4A2-8397-4EAA-AD1D-BB528A83A9CD}" srcOrd="9" destOrd="0" presId="urn:microsoft.com/office/officeart/2008/layout/VerticalCurvedList"/>
    <dgm:cxn modelId="{76C4F485-7A57-4A2A-A7C6-D924248EFC77}" type="presParOf" srcId="{48F3ABA9-C169-4D43-8579-4A829BA0F348}" destId="{41E24B4A-0085-4433-B59A-7AA825A36DE8}" srcOrd="10" destOrd="0" presId="urn:microsoft.com/office/officeart/2008/layout/VerticalCurvedList"/>
    <dgm:cxn modelId="{3373B361-C111-4F8B-B1B7-1ED8FDC8C051}" type="presParOf" srcId="{41E24B4A-0085-4433-B59A-7AA825A36DE8}" destId="{4A68DFBD-842C-40A8-A814-9CED7DDDBF43}" srcOrd="0" destOrd="0" presId="urn:microsoft.com/office/officeart/2008/layout/VerticalCurvedList"/>
    <dgm:cxn modelId="{460BA928-2640-43AA-B4E9-9C1EC12488E6}" type="presParOf" srcId="{48F3ABA9-C169-4D43-8579-4A829BA0F348}" destId="{3DC5EBA7-8D30-44E2-9218-53C4D9DEF33F}" srcOrd="11" destOrd="0" presId="urn:microsoft.com/office/officeart/2008/layout/VerticalCurvedList"/>
    <dgm:cxn modelId="{7389CE2B-BFE1-475E-AC86-E1278147ABC3}" type="presParOf" srcId="{48F3ABA9-C169-4D43-8579-4A829BA0F348}" destId="{6A0B6326-9689-4FBB-981D-A69138D5FF35}" srcOrd="12" destOrd="0" presId="urn:microsoft.com/office/officeart/2008/layout/VerticalCurvedList"/>
    <dgm:cxn modelId="{DA75B6B9-3FA9-404B-88AF-660F4C16B5CE}" type="presParOf" srcId="{6A0B6326-9689-4FBB-981D-A69138D5FF35}" destId="{63472AD0-14E4-4651-BD70-B4F1FB676790}" srcOrd="0" destOrd="0" presId="urn:microsoft.com/office/officeart/2008/layout/VerticalCurvedList"/>
    <dgm:cxn modelId="{22E495B3-D78F-4A0A-A951-8C71195159A5}" type="presParOf" srcId="{48F3ABA9-C169-4D43-8579-4A829BA0F348}" destId="{734D82CF-41BF-4DC5-AE81-FB13CE4DF5E0}" srcOrd="13" destOrd="0" presId="urn:microsoft.com/office/officeart/2008/layout/VerticalCurvedList"/>
    <dgm:cxn modelId="{1F571C73-999A-44D9-8441-D3C004BBE0C8}" type="presParOf" srcId="{48F3ABA9-C169-4D43-8579-4A829BA0F348}" destId="{172B5FF9-35FC-4121-A5A3-B07A30B26A96}" srcOrd="14" destOrd="0" presId="urn:microsoft.com/office/officeart/2008/layout/VerticalCurvedList"/>
    <dgm:cxn modelId="{C7278DA5-1BE8-47F7-887C-AB832805AED3}" type="presParOf" srcId="{172B5FF9-35FC-4121-A5A3-B07A30B26A96}" destId="{25C8867A-6F29-4EDB-9787-A05D2C5B22EC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BB49AC-59D8-40C9-8595-B0F991D9C109}">
      <dsp:nvSpPr>
        <dsp:cNvPr id="0" name=""/>
        <dsp:cNvSpPr/>
      </dsp:nvSpPr>
      <dsp:spPr>
        <a:xfrm>
          <a:off x="0" y="2387248"/>
          <a:ext cx="1903121" cy="761248"/>
        </a:xfrm>
        <a:prstGeom prst="chevron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1</a:t>
          </a:r>
        </a:p>
      </dsp:txBody>
      <dsp:txXfrm>
        <a:off x="380624" y="2387248"/>
        <a:ext cx="1141873" cy="761248"/>
      </dsp:txXfrm>
    </dsp:sp>
    <dsp:sp modelId="{0F4055E7-D0E2-4C2D-86C3-901DC06725E0}">
      <dsp:nvSpPr>
        <dsp:cNvPr id="0" name=""/>
        <dsp:cNvSpPr/>
      </dsp:nvSpPr>
      <dsp:spPr>
        <a:xfrm>
          <a:off x="1712809" y="2387248"/>
          <a:ext cx="1903121" cy="761248"/>
        </a:xfrm>
        <a:prstGeom prst="chevron">
          <a:avLst/>
        </a:prstGeom>
        <a:solidFill>
          <a:schemeClr val="accent2">
            <a:shade val="80000"/>
            <a:hueOff val="-75834"/>
            <a:satOff val="1418"/>
            <a:lumOff val="452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2</a:t>
          </a:r>
        </a:p>
      </dsp:txBody>
      <dsp:txXfrm>
        <a:off x="2093433" y="2387248"/>
        <a:ext cx="1141873" cy="761248"/>
      </dsp:txXfrm>
    </dsp:sp>
    <dsp:sp modelId="{251F6170-1F8F-49CB-BD37-C4D2D741D203}">
      <dsp:nvSpPr>
        <dsp:cNvPr id="0" name=""/>
        <dsp:cNvSpPr/>
      </dsp:nvSpPr>
      <dsp:spPr>
        <a:xfrm>
          <a:off x="3425618" y="2387248"/>
          <a:ext cx="1903121" cy="761248"/>
        </a:xfrm>
        <a:prstGeom prst="chevron">
          <a:avLst/>
        </a:prstGeom>
        <a:solidFill>
          <a:schemeClr val="accent2">
            <a:shade val="80000"/>
            <a:hueOff val="-151668"/>
            <a:satOff val="2837"/>
            <a:lumOff val="904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3</a:t>
          </a:r>
        </a:p>
      </dsp:txBody>
      <dsp:txXfrm>
        <a:off x="3806242" y="2387248"/>
        <a:ext cx="1141873" cy="761248"/>
      </dsp:txXfrm>
    </dsp:sp>
    <dsp:sp modelId="{F8745ABD-1B65-47DA-BF6D-9B8128C8AF28}">
      <dsp:nvSpPr>
        <dsp:cNvPr id="0" name=""/>
        <dsp:cNvSpPr/>
      </dsp:nvSpPr>
      <dsp:spPr>
        <a:xfrm>
          <a:off x="5138427" y="2387248"/>
          <a:ext cx="1903121" cy="761248"/>
        </a:xfrm>
        <a:prstGeom prst="chevron">
          <a:avLst/>
        </a:prstGeom>
        <a:solidFill>
          <a:schemeClr val="accent2">
            <a:shade val="80000"/>
            <a:hueOff val="-227502"/>
            <a:satOff val="4255"/>
            <a:lumOff val="135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4</a:t>
          </a:r>
        </a:p>
      </dsp:txBody>
      <dsp:txXfrm>
        <a:off x="5519051" y="2387248"/>
        <a:ext cx="1141873" cy="761248"/>
      </dsp:txXfrm>
    </dsp:sp>
    <dsp:sp modelId="{BB35BDDC-A2BE-4333-AEE6-5A09060E10E3}">
      <dsp:nvSpPr>
        <dsp:cNvPr id="0" name=""/>
        <dsp:cNvSpPr/>
      </dsp:nvSpPr>
      <dsp:spPr>
        <a:xfrm>
          <a:off x="6851237" y="2387248"/>
          <a:ext cx="1903121" cy="761248"/>
        </a:xfrm>
        <a:prstGeom prst="chevron">
          <a:avLst/>
        </a:prstGeom>
        <a:solidFill>
          <a:schemeClr val="accent2">
            <a:shade val="80000"/>
            <a:hueOff val="-303336"/>
            <a:satOff val="5673"/>
            <a:lumOff val="180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5</a:t>
          </a:r>
        </a:p>
      </dsp:txBody>
      <dsp:txXfrm>
        <a:off x="7231861" y="2387248"/>
        <a:ext cx="1141873" cy="761248"/>
      </dsp:txXfrm>
    </dsp:sp>
    <dsp:sp modelId="{09189CF8-81AC-4C17-A995-80D320572844}">
      <dsp:nvSpPr>
        <dsp:cNvPr id="0" name=""/>
        <dsp:cNvSpPr/>
      </dsp:nvSpPr>
      <dsp:spPr>
        <a:xfrm>
          <a:off x="8564046" y="2387248"/>
          <a:ext cx="1903121" cy="761248"/>
        </a:xfrm>
        <a:prstGeom prst="chevron">
          <a:avLst/>
        </a:prstGeom>
        <a:solidFill>
          <a:schemeClr val="accent2">
            <a:shade val="80000"/>
            <a:hueOff val="-379170"/>
            <a:satOff val="7092"/>
            <a:lumOff val="2260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6</a:t>
          </a:r>
        </a:p>
      </dsp:txBody>
      <dsp:txXfrm>
        <a:off x="8944670" y="2387248"/>
        <a:ext cx="1141873" cy="761248"/>
      </dsp:txXfrm>
    </dsp:sp>
    <dsp:sp modelId="{0AB321DB-7AB8-4A6E-BFB3-BFF77C43A56F}">
      <dsp:nvSpPr>
        <dsp:cNvPr id="0" name=""/>
        <dsp:cNvSpPr/>
      </dsp:nvSpPr>
      <dsp:spPr>
        <a:xfrm>
          <a:off x="10276855" y="2387248"/>
          <a:ext cx="1903121" cy="761248"/>
        </a:xfrm>
        <a:prstGeom prst="chevron">
          <a:avLst/>
        </a:prstGeom>
        <a:solidFill>
          <a:schemeClr val="accent2">
            <a:shade val="80000"/>
            <a:hueOff val="-455004"/>
            <a:satOff val="8510"/>
            <a:lumOff val="271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7</a:t>
          </a:r>
        </a:p>
      </dsp:txBody>
      <dsp:txXfrm>
        <a:off x="10657479" y="2387248"/>
        <a:ext cx="1141873" cy="7612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D61E37-6134-4886-839E-F9C2CF062324}">
      <dsp:nvSpPr>
        <dsp:cNvPr id="0" name=""/>
        <dsp:cNvSpPr/>
      </dsp:nvSpPr>
      <dsp:spPr>
        <a:xfrm>
          <a:off x="-5059372" y="232481"/>
          <a:ext cx="6027552" cy="6027552"/>
        </a:xfrm>
        <a:prstGeom prst="blockArc">
          <a:avLst>
            <a:gd name="adj1" fmla="val 18900000"/>
            <a:gd name="adj2" fmla="val 2700000"/>
            <a:gd name="adj3" fmla="val 358"/>
          </a:avLst>
        </a:prstGeom>
        <a:noFill/>
        <a:ln w="19050" cap="flat" cmpd="sng" algn="ctr">
          <a:solidFill>
            <a:schemeClr val="accent1">
              <a:tint val="99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3370B6-D28D-4704-A1E7-6265C672F87A}">
      <dsp:nvSpPr>
        <dsp:cNvPr id="0" name=""/>
        <dsp:cNvSpPr/>
      </dsp:nvSpPr>
      <dsp:spPr>
        <a:xfrm>
          <a:off x="314044" y="1211395"/>
          <a:ext cx="3207591" cy="406847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2935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Structured</a:t>
          </a:r>
        </a:p>
      </dsp:txBody>
      <dsp:txXfrm>
        <a:off x="314044" y="1211395"/>
        <a:ext cx="3207591" cy="406847"/>
      </dsp:txXfrm>
    </dsp:sp>
    <dsp:sp modelId="{C034DCAC-3508-4F4E-9809-F48962C45494}">
      <dsp:nvSpPr>
        <dsp:cNvPr id="0" name=""/>
        <dsp:cNvSpPr/>
      </dsp:nvSpPr>
      <dsp:spPr>
        <a:xfrm>
          <a:off x="59764" y="1160539"/>
          <a:ext cx="508558" cy="5085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89D405-EC2A-4BC1-A5F4-BB68A7203F4F}">
      <dsp:nvSpPr>
        <dsp:cNvPr id="0" name=""/>
        <dsp:cNvSpPr/>
      </dsp:nvSpPr>
      <dsp:spPr>
        <a:xfrm>
          <a:off x="682480" y="1822024"/>
          <a:ext cx="2839154" cy="406847"/>
        </a:xfrm>
        <a:prstGeom prst="rect">
          <a:avLst/>
        </a:prstGeom>
        <a:solidFill>
          <a:schemeClr val="accent1">
            <a:shade val="80000"/>
            <a:hueOff val="90933"/>
            <a:satOff val="-9482"/>
            <a:lumOff val="63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2935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Evidenced</a:t>
          </a:r>
        </a:p>
      </dsp:txBody>
      <dsp:txXfrm>
        <a:off x="682480" y="1822024"/>
        <a:ext cx="2839154" cy="406847"/>
      </dsp:txXfrm>
    </dsp:sp>
    <dsp:sp modelId="{BA035622-DD49-423D-8FB8-24F05CCA1A8A}">
      <dsp:nvSpPr>
        <dsp:cNvPr id="0" name=""/>
        <dsp:cNvSpPr/>
      </dsp:nvSpPr>
      <dsp:spPr>
        <a:xfrm>
          <a:off x="428201" y="1771168"/>
          <a:ext cx="508558" cy="5085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90933"/>
              <a:satOff val="-9482"/>
              <a:lumOff val="63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267198-4760-466D-AC48-0DA16778019C}">
      <dsp:nvSpPr>
        <dsp:cNvPr id="0" name=""/>
        <dsp:cNvSpPr/>
      </dsp:nvSpPr>
      <dsp:spPr>
        <a:xfrm>
          <a:off x="884381" y="2432205"/>
          <a:ext cx="2637253" cy="406847"/>
        </a:xfrm>
        <a:prstGeom prst="rect">
          <a:avLst/>
        </a:prstGeom>
        <a:solidFill>
          <a:schemeClr val="accent1">
            <a:shade val="80000"/>
            <a:hueOff val="181866"/>
            <a:satOff val="-18964"/>
            <a:lumOff val="1274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2935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Critical</a:t>
          </a:r>
        </a:p>
      </dsp:txBody>
      <dsp:txXfrm>
        <a:off x="884381" y="2432205"/>
        <a:ext cx="2637253" cy="406847"/>
      </dsp:txXfrm>
    </dsp:sp>
    <dsp:sp modelId="{F5E0E54D-F4C4-4A0A-8A04-6F31A2A8C5F1}">
      <dsp:nvSpPr>
        <dsp:cNvPr id="0" name=""/>
        <dsp:cNvSpPr/>
      </dsp:nvSpPr>
      <dsp:spPr>
        <a:xfrm>
          <a:off x="630102" y="2381349"/>
          <a:ext cx="508558" cy="5085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181866"/>
              <a:satOff val="-18964"/>
              <a:lumOff val="127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A13A05-2D6C-4882-94DB-12DABBEBE594}">
      <dsp:nvSpPr>
        <dsp:cNvPr id="0" name=""/>
        <dsp:cNvSpPr/>
      </dsp:nvSpPr>
      <dsp:spPr>
        <a:xfrm>
          <a:off x="948847" y="3042833"/>
          <a:ext cx="2572788" cy="406847"/>
        </a:xfrm>
        <a:prstGeom prst="rect">
          <a:avLst/>
        </a:prstGeom>
        <a:solidFill>
          <a:schemeClr val="accent1">
            <a:shade val="80000"/>
            <a:hueOff val="272799"/>
            <a:satOff val="-28446"/>
            <a:lumOff val="191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2935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Balanced</a:t>
          </a:r>
        </a:p>
      </dsp:txBody>
      <dsp:txXfrm>
        <a:off x="948847" y="3042833"/>
        <a:ext cx="2572788" cy="406847"/>
      </dsp:txXfrm>
    </dsp:sp>
    <dsp:sp modelId="{6C819846-CE41-465C-A34C-E87C98597ED3}">
      <dsp:nvSpPr>
        <dsp:cNvPr id="0" name=""/>
        <dsp:cNvSpPr/>
      </dsp:nvSpPr>
      <dsp:spPr>
        <a:xfrm>
          <a:off x="694567" y="2991978"/>
          <a:ext cx="508558" cy="5085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272799"/>
              <a:satOff val="-28446"/>
              <a:lumOff val="191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A4D4A2-8397-4EAA-AD1D-BB528A83A9CD}">
      <dsp:nvSpPr>
        <dsp:cNvPr id="0" name=""/>
        <dsp:cNvSpPr/>
      </dsp:nvSpPr>
      <dsp:spPr>
        <a:xfrm>
          <a:off x="884381" y="3653462"/>
          <a:ext cx="2637253" cy="406847"/>
        </a:xfrm>
        <a:prstGeom prst="rect">
          <a:avLst/>
        </a:prstGeom>
        <a:solidFill>
          <a:schemeClr val="accent1">
            <a:shade val="80000"/>
            <a:hueOff val="363732"/>
            <a:satOff val="-37928"/>
            <a:lumOff val="254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2935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Precise</a:t>
          </a:r>
        </a:p>
      </dsp:txBody>
      <dsp:txXfrm>
        <a:off x="884381" y="3653462"/>
        <a:ext cx="2637253" cy="406847"/>
      </dsp:txXfrm>
    </dsp:sp>
    <dsp:sp modelId="{4A68DFBD-842C-40A8-A814-9CED7DDDBF43}">
      <dsp:nvSpPr>
        <dsp:cNvPr id="0" name=""/>
        <dsp:cNvSpPr/>
      </dsp:nvSpPr>
      <dsp:spPr>
        <a:xfrm>
          <a:off x="630102" y="3602606"/>
          <a:ext cx="508558" cy="5085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363732"/>
              <a:satOff val="-37928"/>
              <a:lumOff val="254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C5EBA7-8D30-44E2-9218-53C4D9DEF33F}">
      <dsp:nvSpPr>
        <dsp:cNvPr id="0" name=""/>
        <dsp:cNvSpPr/>
      </dsp:nvSpPr>
      <dsp:spPr>
        <a:xfrm>
          <a:off x="682480" y="4263643"/>
          <a:ext cx="2839154" cy="406847"/>
        </a:xfrm>
        <a:prstGeom prst="rect">
          <a:avLst/>
        </a:prstGeom>
        <a:solidFill>
          <a:schemeClr val="accent1">
            <a:shade val="80000"/>
            <a:hueOff val="454665"/>
            <a:satOff val="-47410"/>
            <a:lumOff val="3185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2935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Objective</a:t>
          </a:r>
        </a:p>
      </dsp:txBody>
      <dsp:txXfrm>
        <a:off x="682480" y="4263643"/>
        <a:ext cx="2839154" cy="406847"/>
      </dsp:txXfrm>
    </dsp:sp>
    <dsp:sp modelId="{63472AD0-14E4-4651-BD70-B4F1FB676790}">
      <dsp:nvSpPr>
        <dsp:cNvPr id="0" name=""/>
        <dsp:cNvSpPr/>
      </dsp:nvSpPr>
      <dsp:spPr>
        <a:xfrm>
          <a:off x="428201" y="4212787"/>
          <a:ext cx="508558" cy="5085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454665"/>
              <a:satOff val="-47410"/>
              <a:lumOff val="318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4D82CF-41BF-4DC5-AE81-FB13CE4DF5E0}">
      <dsp:nvSpPr>
        <dsp:cNvPr id="0" name=""/>
        <dsp:cNvSpPr/>
      </dsp:nvSpPr>
      <dsp:spPr>
        <a:xfrm>
          <a:off x="314044" y="4874272"/>
          <a:ext cx="3207591" cy="406847"/>
        </a:xfrm>
        <a:prstGeom prst="rect">
          <a:avLst/>
        </a:prstGeom>
        <a:solidFill>
          <a:schemeClr val="accent1">
            <a:shade val="80000"/>
            <a:hueOff val="545598"/>
            <a:satOff val="-56892"/>
            <a:lumOff val="382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2935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Formal</a:t>
          </a:r>
        </a:p>
      </dsp:txBody>
      <dsp:txXfrm>
        <a:off x="314044" y="4874272"/>
        <a:ext cx="3207591" cy="406847"/>
      </dsp:txXfrm>
    </dsp:sp>
    <dsp:sp modelId="{25C8867A-6F29-4EDB-9787-A05D2C5B22EC}">
      <dsp:nvSpPr>
        <dsp:cNvPr id="0" name=""/>
        <dsp:cNvSpPr/>
      </dsp:nvSpPr>
      <dsp:spPr>
        <a:xfrm>
          <a:off x="59764" y="4823416"/>
          <a:ext cx="508558" cy="5085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shade val="80000"/>
              <a:hueOff val="545598"/>
              <a:satOff val="-56892"/>
              <a:lumOff val="382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FE6C14-0A9A-4392-96AB-3ADF8C6839A6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B3BCD-908A-42FB-A5FB-553D91DC4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697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3B3BCD-908A-42FB-A5FB-553D91DC41F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7707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97D0F-3CEC-F129-0B62-60D43B1409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F4083-ED72-27A4-F40D-34A0FCB6D9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208D7-5E42-5F92-5169-2CBEDB20A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661D5-D34E-7AF2-C9EC-46C731A64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CCACC0-C9EC-04D1-AFEF-B4CA208E5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219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0602D-DD7A-F30D-D1B5-439CFE5DC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B3F76-1FF8-E582-24BA-819C4DEBEB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F0AD3-66A7-4208-FA07-F9D3AF951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D739DD-EFF5-4FD1-74B5-AF43523CC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6F943-AA65-F948-B7C1-3D998D257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383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3F5AC-9BB1-F74B-FF80-AD1AC54B0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7CA077-C637-C2A8-22E6-7F3975E804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0EAA23-948B-EEB7-E075-54C05D58A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EF7031-D225-13AC-EC20-3FD2AECE4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095514-5D65-2463-DC86-F390F9A4E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854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0580E-C684-7564-2B40-DB6CA740B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9A659-2946-912B-BB88-FDE03EFCEF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235509-35D4-0585-EC66-9C69CEBC86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5DDF49-9EA7-CB07-8B23-C02BCD1C5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CC014-3891-D1B4-0435-A9935C30B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1E47AA-CE1A-F32D-58D9-20D81D563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73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181DD-C8B7-12FE-4318-36A226931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BDEC10-B839-2155-0B51-41C014EEF7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0DB196-27AA-7F22-7DA1-55A835F5C4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A3CDA9-9998-6EE2-426B-15CCFAF16B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BAE351-43DB-4A3C-BC87-2FC97314A5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617524-2471-405B-CE11-9141FBAEE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601C0C-C426-18C3-9314-1CA735253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C52A1D-F167-B1AC-4498-132D1FFAE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818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FC9B1-D7BE-3C8A-EEA6-5CB570597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33C622-8C98-73C1-1B5A-564530FC5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5590E9-5C55-D61C-401D-0F5822C82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ED18A6-C6B7-06A7-FDA7-FF9D3DDBD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773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001F81-DBF1-E93B-B355-9D7FDF5A6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C3527B-B470-3E8A-0859-A480DFEB2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987DC0-4222-38EF-5E16-7C8AFD87A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574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DF945-D321-8AB4-0C1A-B50776309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251C8-115A-297F-68D9-DC2211A46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2D6FEB-7D8E-F19D-5ECE-C718C0855E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48E314-EFA5-A1EE-6597-EC0215363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9ECA54-E072-A484-26DB-520C8D8FA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E178-A2F9-E0B8-B922-2A579DA00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485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7778B-E2A1-EE45-43FF-B7532881B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EF26E7-9975-775B-F727-8CB2954666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459B12-F60C-D6F8-8B39-FEF009213E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193E09-1F74-9864-C45F-FB156718D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414FB3-8019-EC55-71B6-9F36CA3CC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6F34A3-28B3-13F9-EC47-19194898E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951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FB0D3-7871-52A1-F99D-9CF2C57C3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941AB8-89F0-B0CC-1EB5-1B3BE2BF3D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BB1ADC-B636-D34D-E56A-048A4CE378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807D4-28A5-FBE5-B6D9-9365BD325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B9CA8-FA2F-A665-3B46-8936ECB40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281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BC9006-C0E7-582B-5089-E55A895C92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3C4CEA-8940-C3F0-BCCB-3295AB8CF4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B0374-A6A8-7C77-3ECE-F4BF73AF9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61DC0F-008A-8F0D-B510-238F05022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40ADE-6815-3705-C9D7-4612282EE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129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EA0D6-BAE6-7D5E-B3EA-5A5CE7AB7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4960CC-F218-B659-1829-627C27B6E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803ADD-6085-BF28-EF63-C101E669EB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25ACE-69DF-9B5E-36C4-41096C18D6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5F1658-A050-E5AD-DA6E-1693E4A7CF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153C27-CB71-4FBC-B77E-6EF3BC1D4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59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s.ferraraccio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vector-art/18841640-cute-girl-writing-home-assignment-on-sofa-semi-flat-color-vector-character-editable-figure-full-body-person-on-white-simple-cartoon-style-illustration-for-web-graphic-design-and-animation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torage.googleapis.com/dmghunbhbzrdje/laptop-in-cartoon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-journals.unmul.ac.id/index.php/TG/search/authors/view?firstName=Edward&amp;lastName=Wijaya&amp;affiliation=Universitas%20Pertamina" TargetMode="External"/><Relationship Id="rId5" Type="http://schemas.openxmlformats.org/officeDocument/2006/relationships/image" Target="../media/image13.png"/><Relationship Id="rId4" Type="http://schemas.openxmlformats.org/officeDocument/2006/relationships/hyperlink" Target="https://moodle.uwtsd.ac.uk/course/view.php?id=14448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57513/free-illustration-vector-question-ask-asking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libguides.uos.ac.uk/academic-writing/building-an-argument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57513/free-illustration-vector-question-ask-asking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9F9C2A6-9056-661E-4B35-74249042EE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3" y="31764"/>
            <a:ext cx="2597727" cy="1157918"/>
          </a:xfrm>
          <a:prstGeom prst="rect">
            <a:avLst/>
          </a:prstGeom>
        </p:spPr>
      </p:pic>
      <p:pic>
        <p:nvPicPr>
          <p:cNvPr id="9" name="Picture 8" descr="Why Research Skills Are Becoming More Important in Marketing -  Marketing.com.au">
            <a:extLst>
              <a:ext uri="{FF2B5EF4-FFF2-40B4-BE49-F238E27FC236}">
                <a16:creationId xmlns:a16="http://schemas.microsoft.com/office/drawing/2014/main" id="{D3A3CCA6-6DF2-227E-A425-5361363D84E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0" y="1122363"/>
            <a:ext cx="12192000" cy="51435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C2C631-1BBA-6245-A95B-DF70DF4AB9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Study and Research Skills </a:t>
            </a:r>
            <a:br>
              <a:rPr lang="en-GB" dirty="0"/>
            </a:br>
            <a:r>
              <a:rPr lang="en-GB" sz="4400" b="1" dirty="0"/>
              <a:t>BMSC4015A</a:t>
            </a:r>
            <a:endParaRPr lang="en-GB" b="1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83DEE942-5528-201F-48B7-DADB8E9F7ED7}"/>
              </a:ext>
            </a:extLst>
          </p:cNvPr>
          <p:cNvSpPr txBox="1">
            <a:spLocks/>
          </p:cNvSpPr>
          <p:nvPr/>
        </p:nvSpPr>
        <p:spPr>
          <a:xfrm>
            <a:off x="1524000" y="4079875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Dr Simona Ferraraccio</a:t>
            </a:r>
          </a:p>
          <a:p>
            <a:r>
              <a:rPr lang="en-GB" dirty="0">
                <a:hlinkClick r:id="rId4"/>
              </a:rPr>
              <a:t>s.ferraraccio@uwtsd.ac.uk</a:t>
            </a:r>
            <a:endParaRPr lang="en-GB" dirty="0"/>
          </a:p>
          <a:p>
            <a:endParaRPr lang="en-GB" dirty="0"/>
          </a:p>
          <a:p>
            <a:r>
              <a:rPr lang="en-GB" b="1" dirty="0"/>
              <a:t>Week 1 – 30 Sept 2026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B9075E-3388-37C9-1FA7-4702E8B2538A}"/>
              </a:ext>
            </a:extLst>
          </p:cNvPr>
          <p:cNvSpPr txBox="1"/>
          <p:nvPr/>
        </p:nvSpPr>
        <p:spPr>
          <a:xfrm>
            <a:off x="3801340" y="349113"/>
            <a:ext cx="56942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chemeClr val="tx2"/>
                </a:solidFill>
              </a:rPr>
              <a:t>CertHE</a:t>
            </a:r>
            <a:r>
              <a:rPr lang="en-GB" sz="2800" b="1" dirty="0">
                <a:solidFill>
                  <a:schemeClr val="tx2"/>
                </a:solidFill>
              </a:rPr>
              <a:t> Healthcare Science 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D81D6B90-498E-2B2D-1B1C-C0BA6B0FE43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173" y="6356350"/>
            <a:ext cx="3550227" cy="365125"/>
          </a:xfrm>
        </p:spPr>
        <p:txBody>
          <a:bodyPr/>
          <a:lstStyle/>
          <a:p>
            <a:r>
              <a:rPr lang="en-US"/>
              <a:t>BMSC4015A - Study and Academic Research Skills</a:t>
            </a:r>
            <a:endParaRPr lang="en-GB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0D15CDBE-244F-7076-5D78-71F96A80A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Dr Simona Ferraraccio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B0FE68D-22A5-879F-5E93-0661EE2CB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A1B2-2249-4015-9851-16383E997E1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7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hy Research Skills Are Becoming More Important in Marketing -  Marketing.com.au">
            <a:extLst>
              <a:ext uri="{FF2B5EF4-FFF2-40B4-BE49-F238E27FC236}">
                <a16:creationId xmlns:a16="http://schemas.microsoft.com/office/drawing/2014/main" id="{99DE5094-39DF-6A44-788B-943001B21E7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1122363"/>
            <a:ext cx="12192000" cy="51435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166A11-5472-B6FC-8F0B-312BD10564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659" y="312895"/>
            <a:ext cx="9144000" cy="867319"/>
          </a:xfrm>
        </p:spPr>
        <p:txBody>
          <a:bodyPr>
            <a:normAutofit/>
          </a:bodyPr>
          <a:lstStyle/>
          <a:p>
            <a:pPr algn="l"/>
            <a:r>
              <a:rPr lang="en-GB" sz="4800" b="1" dirty="0"/>
              <a:t>Contents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7AC983-E2FE-D8E7-6AC8-A0360E7292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223" y="1980538"/>
            <a:ext cx="11915553" cy="3862277"/>
          </a:xfrm>
        </p:spPr>
        <p:txBody>
          <a:bodyPr>
            <a:noAutofit/>
          </a:bodyPr>
          <a:lstStyle/>
          <a:p>
            <a:pPr algn="l"/>
            <a:r>
              <a:rPr lang="en-GB" sz="1800" b="1" dirty="0"/>
              <a:t>9:00 – 10:15 Welcome and Introduction to the module and assignment </a:t>
            </a:r>
            <a:r>
              <a:rPr lang="en-GB" sz="1800" dirty="0"/>
              <a:t>– </a:t>
            </a:r>
            <a:r>
              <a:rPr lang="en-GB" sz="1800" i="1" dirty="0"/>
              <a:t>Simona</a:t>
            </a:r>
          </a:p>
          <a:p>
            <a:pPr marL="1657350" lvl="3" indent="-285750" algn="l">
              <a:buFont typeface="Arial" panose="020B0604020202020204" pitchFamily="34" charset="0"/>
              <a:buChar char="•"/>
            </a:pPr>
            <a:r>
              <a:rPr lang="en-GB" i="1" dirty="0"/>
              <a:t>Module and assignment walk through </a:t>
            </a:r>
          </a:p>
          <a:p>
            <a:pPr marL="1657350" lvl="3" indent="-285750" algn="l">
              <a:buFont typeface="Arial" panose="020B0604020202020204" pitchFamily="34" charset="0"/>
              <a:buChar char="•"/>
            </a:pPr>
            <a:r>
              <a:rPr lang="en-GB" i="1" dirty="0"/>
              <a:t>What is academic writing?</a:t>
            </a:r>
          </a:p>
          <a:p>
            <a:pPr marL="1657350" lvl="3" indent="-285750" algn="l">
              <a:buFont typeface="Arial" panose="020B0604020202020204" pitchFamily="34" charset="0"/>
              <a:buChar char="•"/>
            </a:pPr>
            <a:r>
              <a:rPr lang="en-GB" i="1" dirty="0"/>
              <a:t>Critical thinking, critical writing, critical reading</a:t>
            </a:r>
          </a:p>
          <a:p>
            <a:pPr algn="l"/>
            <a:r>
              <a:rPr lang="en-GB" sz="1800" b="1" dirty="0"/>
              <a:t>10:15 – 10:30 </a:t>
            </a:r>
            <a:r>
              <a:rPr lang="en-GB" sz="1800" i="1" dirty="0"/>
              <a:t>Break</a:t>
            </a:r>
          </a:p>
          <a:p>
            <a:pPr algn="l"/>
            <a:r>
              <a:rPr lang="en-GB" sz="1800" b="1" dirty="0"/>
              <a:t>10:30 – 11:00 Screening and induction </a:t>
            </a:r>
            <a:r>
              <a:rPr lang="en-GB" sz="1800" i="1" dirty="0"/>
              <a:t>– </a:t>
            </a:r>
            <a:r>
              <a:rPr lang="en-GB" sz="1800" i="1" dirty="0" err="1"/>
              <a:t>Ewurasi</a:t>
            </a:r>
            <a:r>
              <a:rPr lang="en-GB" sz="1800" i="1" dirty="0"/>
              <a:t> </a:t>
            </a:r>
            <a:r>
              <a:rPr lang="en-GB" sz="1800" i="1" dirty="0" err="1"/>
              <a:t>Budu</a:t>
            </a:r>
            <a:r>
              <a:rPr lang="en-GB" sz="1800" i="1" dirty="0"/>
              <a:t>-Manuel</a:t>
            </a:r>
          </a:p>
          <a:p>
            <a:pPr algn="l"/>
            <a:r>
              <a:rPr lang="en-GB" sz="1800" b="1" dirty="0"/>
              <a:t>11:00 – 12:00 Library </a:t>
            </a:r>
            <a:r>
              <a:rPr lang="en-GB" sz="1800" b="1" dirty="0" err="1"/>
              <a:t>InfoSkills</a:t>
            </a:r>
            <a:r>
              <a:rPr lang="en-GB" sz="1800" b="1" dirty="0"/>
              <a:t>  induction </a:t>
            </a:r>
            <a:r>
              <a:rPr lang="en-GB" sz="1800" dirty="0"/>
              <a:t>– </a:t>
            </a:r>
            <a:r>
              <a:rPr lang="en-GB" sz="1800" i="1" dirty="0"/>
              <a:t>Connie Davage</a:t>
            </a:r>
          </a:p>
          <a:p>
            <a:pPr algn="l"/>
            <a:r>
              <a:rPr lang="en-GB" sz="1800" dirty="0"/>
              <a:t>12:00 – 12:15 </a:t>
            </a:r>
            <a:r>
              <a:rPr lang="en-GB" sz="1800" i="1" dirty="0"/>
              <a:t>Break</a:t>
            </a:r>
          </a:p>
          <a:p>
            <a:pPr algn="l"/>
            <a:r>
              <a:rPr lang="en-GB" sz="1800" b="1" dirty="0"/>
              <a:t>12:15 – 12:45 Digital skills session – </a:t>
            </a:r>
            <a:r>
              <a:rPr lang="en-GB" sz="1800" i="1" dirty="0"/>
              <a:t>Stuart Gill</a:t>
            </a:r>
          </a:p>
          <a:p>
            <a:pPr algn="l"/>
            <a:r>
              <a:rPr lang="en-GB" sz="1800" b="1" dirty="0"/>
              <a:t>12:45 – 13:00 Q&amp;A and “Story about me” </a:t>
            </a:r>
          </a:p>
          <a:p>
            <a:pPr algn="l"/>
            <a:r>
              <a:rPr lang="en-GB" sz="1800" b="1" dirty="0"/>
              <a:t>13:00 </a:t>
            </a:r>
            <a:r>
              <a:rPr lang="en-GB" sz="1800" dirty="0"/>
              <a:t>Close</a:t>
            </a:r>
            <a:endParaRPr lang="en-GB" sz="1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AACB6-DA8E-6E67-CED0-E2C267D165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" y="6356350"/>
            <a:ext cx="3581400" cy="365125"/>
          </a:xfrm>
        </p:spPr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FB24CB-0ED0-145A-86D7-F4B421A74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43DC63-E2D3-D30C-A0C3-12B8248BD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2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EE0CBB4-0C81-4D1B-9471-D1C53F63C8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9580" y="13152"/>
            <a:ext cx="2597727" cy="1157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036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w to Learn Effectively : Understanding Learning Process | by Wafi Harowa  | Medium">
            <a:extLst>
              <a:ext uri="{FF2B5EF4-FFF2-40B4-BE49-F238E27FC236}">
                <a16:creationId xmlns:a16="http://schemas.microsoft.com/office/drawing/2014/main" id="{B2AB813C-6434-AF32-4A82-E69A378DF29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8498478" y="3160023"/>
            <a:ext cx="3769659" cy="311438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604290-9B4E-D6F7-D3E5-B1C9CF020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51" y="82541"/>
            <a:ext cx="10515600" cy="1325563"/>
          </a:xfrm>
        </p:spPr>
        <p:txBody>
          <a:bodyPr/>
          <a:lstStyle/>
          <a:p>
            <a:r>
              <a:rPr lang="en-GB" b="1" dirty="0"/>
              <a:t>Scheme of work – Module overview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592C1C-CFE6-A514-B5B7-957627CBCE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US" dirty="0"/>
              <a:t>BMSC4015A - Study and Academic Research Skills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8BE3F-ED21-E858-08FA-A0C5ADDB5B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BCD04-5312-5761-3304-E26B32E7C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3</a:t>
            </a:fld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CFEB423-FD67-0399-4C9B-5260B05E7747}"/>
              </a:ext>
            </a:extLst>
          </p:cNvPr>
          <p:cNvGrpSpPr/>
          <p:nvPr/>
        </p:nvGrpSpPr>
        <p:grpSpPr>
          <a:xfrm>
            <a:off x="12023" y="0"/>
            <a:ext cx="12179977" cy="5535745"/>
            <a:chOff x="-30501" y="272941"/>
            <a:chExt cx="12179977" cy="5535745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3191C874-FA00-A597-36C3-8EF3C5DC2955}"/>
                </a:ext>
              </a:extLst>
            </p:cNvPr>
            <p:cNvGrpSpPr/>
            <p:nvPr/>
          </p:nvGrpSpPr>
          <p:grpSpPr>
            <a:xfrm>
              <a:off x="-30501" y="272941"/>
              <a:ext cx="12179977" cy="5535745"/>
              <a:chOff x="-37625" y="2826259"/>
              <a:chExt cx="12179977" cy="5535745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EE284F63-4080-0940-38BE-A9DAABAB7D1D}"/>
                  </a:ext>
                </a:extLst>
              </p:cNvPr>
              <p:cNvGrpSpPr/>
              <p:nvPr/>
            </p:nvGrpSpPr>
            <p:grpSpPr>
              <a:xfrm>
                <a:off x="-37625" y="2826259"/>
                <a:ext cx="12179977" cy="5535745"/>
                <a:chOff x="-43636" y="2704377"/>
                <a:chExt cx="12179977" cy="5535745"/>
              </a:xfrm>
            </p:grpSpPr>
            <p:graphicFrame>
              <p:nvGraphicFramePr>
                <p:cNvPr id="18" name="Diagram 17">
                  <a:extLst>
                    <a:ext uri="{FF2B5EF4-FFF2-40B4-BE49-F238E27FC236}">
                      <a16:creationId xmlns:a16="http://schemas.microsoft.com/office/drawing/2014/main" id="{C181C362-5A5A-A530-A4FC-69DF2B8D6770}"/>
                    </a:ext>
                  </a:extLst>
                </p:cNvPr>
                <p:cNvGraphicFramePr/>
                <p:nvPr>
                  <p:extLst>
                    <p:ext uri="{D42A27DB-BD31-4B8C-83A1-F6EECF244321}">
                      <p14:modId xmlns:p14="http://schemas.microsoft.com/office/powerpoint/2010/main" val="2047058254"/>
                    </p:ext>
                  </p:extLst>
                </p:nvPr>
              </p:nvGraphicFramePr>
              <p:xfrm>
                <a:off x="-43636" y="2704377"/>
                <a:ext cx="12179977" cy="5535745"/>
              </p:xfrm>
              <a:graphic>
                <a:graphicData uri="http://schemas.openxmlformats.org/drawingml/2006/diagram">
                  <dgm:relIds xmlns:dgm="http://schemas.openxmlformats.org/drawingml/2006/diagram" xmlns:r="http://schemas.openxmlformats.org/officeDocument/2006/relationships" r:dm="rId3" r:lo="rId4" r:qs="rId5" r:cs="rId6"/>
                </a:graphicData>
              </a:graphic>
            </p:graphicFrame>
            <p:sp>
              <p:nvSpPr>
                <p:cNvPr id="19" name="TextBox 10">
                  <a:extLst>
                    <a:ext uri="{FF2B5EF4-FFF2-40B4-BE49-F238E27FC236}">
                      <a16:creationId xmlns:a16="http://schemas.microsoft.com/office/drawing/2014/main" id="{16E2F0A6-286B-9C3B-B15B-D314075FD4EA}"/>
                    </a:ext>
                  </a:extLst>
                </p:cNvPr>
                <p:cNvSpPr txBox="1"/>
                <p:nvPr/>
              </p:nvSpPr>
              <p:spPr>
                <a:xfrm>
                  <a:off x="3801" y="5998140"/>
                  <a:ext cx="1654422" cy="1169551"/>
                </a:xfrm>
                <a:prstGeom prst="rect">
                  <a:avLst/>
                </a:prstGeom>
                <a:noFill/>
                <a:ln>
                  <a:solidFill>
                    <a:srgbClr val="C00000"/>
                  </a:solidFill>
                </a:ln>
              </p:spPr>
              <p:txBody>
                <a:bodyPr wrap="square" rtlCol="0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GB" sz="1400" dirty="0"/>
                    <a:t>Introduction to Education and Academic expectations and UWTSD inductions</a:t>
                  </a:r>
                </a:p>
              </p:txBody>
            </p:sp>
            <p:cxnSp>
              <p:nvCxnSpPr>
                <p:cNvPr id="20" name="Straight Connector 19">
                  <a:extLst>
                    <a:ext uri="{FF2B5EF4-FFF2-40B4-BE49-F238E27FC236}">
                      <a16:creationId xmlns:a16="http://schemas.microsoft.com/office/drawing/2014/main" id="{53C86209-0430-1E65-88C1-4D7CD1E66E36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812292" y="5834834"/>
                  <a:ext cx="1112" cy="168407"/>
                </a:xfrm>
                <a:prstGeom prst="line">
                  <a:avLst/>
                </a:prstGeom>
                <a:ln>
                  <a:solidFill>
                    <a:srgbClr val="800000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1" name="TextBox 15">
                  <a:extLst>
                    <a:ext uri="{FF2B5EF4-FFF2-40B4-BE49-F238E27FC236}">
                      <a16:creationId xmlns:a16="http://schemas.microsoft.com/office/drawing/2014/main" id="{C9EE6270-EDAD-BA16-150D-0115BDB3AFAE}"/>
                    </a:ext>
                  </a:extLst>
                </p:cNvPr>
                <p:cNvSpPr txBox="1"/>
                <p:nvPr/>
              </p:nvSpPr>
              <p:spPr>
                <a:xfrm>
                  <a:off x="1752854" y="4396921"/>
                  <a:ext cx="1815066" cy="523220"/>
                </a:xfrm>
                <a:prstGeom prst="rect">
                  <a:avLst/>
                </a:prstGeom>
                <a:noFill/>
                <a:ln>
                  <a:solidFill>
                    <a:srgbClr val="C00000"/>
                  </a:solidFill>
                </a:ln>
              </p:spPr>
              <p:txBody>
                <a:bodyPr wrap="square" rtlCol="0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GB" sz="1400" dirty="0"/>
                    <a:t>Referencing and Harvard conventions</a:t>
                  </a:r>
                </a:p>
              </p:txBody>
            </p:sp>
            <p:cxnSp>
              <p:nvCxnSpPr>
                <p:cNvPr id="22" name="Straight Connector 21">
                  <a:extLst>
                    <a:ext uri="{FF2B5EF4-FFF2-40B4-BE49-F238E27FC236}">
                      <a16:creationId xmlns:a16="http://schemas.microsoft.com/office/drawing/2014/main" id="{300E4BD6-C3A2-A146-7DF5-F37ACBF7436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2671221" y="4927377"/>
                  <a:ext cx="0" cy="195109"/>
                </a:xfrm>
                <a:prstGeom prst="line">
                  <a:avLst/>
                </a:prstGeom>
                <a:ln>
                  <a:solidFill>
                    <a:srgbClr val="800000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3" name="TextBox 3">
                  <a:extLst>
                    <a:ext uri="{FF2B5EF4-FFF2-40B4-BE49-F238E27FC236}">
                      <a16:creationId xmlns:a16="http://schemas.microsoft.com/office/drawing/2014/main" id="{4C2F713A-DD61-4D20-BA8D-FB95BA61C69E}"/>
                    </a:ext>
                  </a:extLst>
                </p:cNvPr>
                <p:cNvSpPr txBox="1"/>
                <p:nvPr/>
              </p:nvSpPr>
              <p:spPr>
                <a:xfrm>
                  <a:off x="3567920" y="6003241"/>
                  <a:ext cx="1586418" cy="954107"/>
                </a:xfrm>
                <a:prstGeom prst="rect">
                  <a:avLst/>
                </a:prstGeom>
                <a:noFill/>
                <a:ln>
                  <a:solidFill>
                    <a:srgbClr val="C00000"/>
                  </a:solidFill>
                </a:ln>
              </p:spPr>
              <p:txBody>
                <a:bodyPr wrap="square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GB" sz="1400" dirty="0"/>
                    <a:t>Academic Integrity and Evidence-based practice </a:t>
                  </a:r>
                </a:p>
              </p:txBody>
            </p:sp>
            <p:cxnSp>
              <p:nvCxnSpPr>
                <p:cNvPr id="24" name="Straight Connector 23">
                  <a:extLst>
                    <a:ext uri="{FF2B5EF4-FFF2-40B4-BE49-F238E27FC236}">
                      <a16:creationId xmlns:a16="http://schemas.microsoft.com/office/drawing/2014/main" id="{36786A08-2553-726E-CB75-A37CF043011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4350707" y="5837073"/>
                  <a:ext cx="1112" cy="168407"/>
                </a:xfrm>
                <a:prstGeom prst="line">
                  <a:avLst/>
                </a:prstGeom>
                <a:ln>
                  <a:solidFill>
                    <a:srgbClr val="800000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5" name="TextBox 1">
                  <a:extLst>
                    <a:ext uri="{FF2B5EF4-FFF2-40B4-BE49-F238E27FC236}">
                      <a16:creationId xmlns:a16="http://schemas.microsoft.com/office/drawing/2014/main" id="{47A2B9CC-CB9D-E718-D0F4-7621AB33E7C3}"/>
                    </a:ext>
                  </a:extLst>
                </p:cNvPr>
                <p:cNvSpPr txBox="1"/>
                <p:nvPr/>
              </p:nvSpPr>
              <p:spPr>
                <a:xfrm>
                  <a:off x="4975213" y="4188713"/>
                  <a:ext cx="2144503" cy="738664"/>
                </a:xfrm>
                <a:prstGeom prst="rect">
                  <a:avLst/>
                </a:prstGeom>
                <a:noFill/>
                <a:ln>
                  <a:solidFill>
                    <a:srgbClr val="C00000"/>
                  </a:solidFill>
                </a:ln>
              </p:spPr>
              <p:txBody>
                <a:bodyPr wrap="square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GB" sz="1400" dirty="0"/>
                    <a:t>Evaluating credibility and reliability of sources and communicating evidence </a:t>
                  </a:r>
                </a:p>
              </p:txBody>
            </p:sp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A8AEFDE3-C0F1-3614-72FA-A2996296961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6046353" y="4936915"/>
                  <a:ext cx="1112" cy="168407"/>
                </a:xfrm>
                <a:prstGeom prst="line">
                  <a:avLst/>
                </a:prstGeom>
                <a:ln>
                  <a:solidFill>
                    <a:srgbClr val="800000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9" name="TextBox 28">
                  <a:extLst>
                    <a:ext uri="{FF2B5EF4-FFF2-40B4-BE49-F238E27FC236}">
                      <a16:creationId xmlns:a16="http://schemas.microsoft.com/office/drawing/2014/main" id="{CE89A061-F1DB-6317-6CFE-8A13074DE917}"/>
                    </a:ext>
                  </a:extLst>
                </p:cNvPr>
                <p:cNvSpPr txBox="1"/>
                <p:nvPr/>
              </p:nvSpPr>
              <p:spPr>
                <a:xfrm>
                  <a:off x="7151206" y="6001756"/>
                  <a:ext cx="1421593" cy="523220"/>
                </a:xfrm>
                <a:prstGeom prst="rect">
                  <a:avLst/>
                </a:prstGeom>
                <a:noFill/>
                <a:ln>
                  <a:solidFill>
                    <a:srgbClr val="C00000"/>
                  </a:solidFill>
                </a:ln>
              </p:spPr>
              <p:txBody>
                <a:bodyPr wrap="square" lIns="91440" tIns="45720" rIns="91440" bIns="45720" anchor="t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GB" sz="1400" dirty="0"/>
                    <a:t>Writing an IMRAD report</a:t>
                  </a:r>
                </a:p>
              </p:txBody>
            </p:sp>
            <p:cxnSp>
              <p:nvCxnSpPr>
                <p:cNvPr id="30" name="Straight Connector 29">
                  <a:extLst>
                    <a:ext uri="{FF2B5EF4-FFF2-40B4-BE49-F238E27FC236}">
                      <a16:creationId xmlns:a16="http://schemas.microsoft.com/office/drawing/2014/main" id="{10833065-7088-6CD2-ECA3-7E4BBF32D69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9424660" y="4946715"/>
                  <a:ext cx="1112" cy="168407"/>
                </a:xfrm>
                <a:prstGeom prst="line">
                  <a:avLst/>
                </a:prstGeom>
                <a:ln>
                  <a:solidFill>
                    <a:srgbClr val="800000"/>
                  </a:solidFill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735CEACD-03D7-C39E-A073-3E2C3DA723B8}"/>
                  </a:ext>
                </a:extLst>
              </p:cNvPr>
              <p:cNvSpPr txBox="1"/>
              <p:nvPr/>
            </p:nvSpPr>
            <p:spPr>
              <a:xfrm>
                <a:off x="8519877" y="4329933"/>
                <a:ext cx="1817460" cy="738664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txBody>
              <a:bodyPr wrap="square" lIns="91440" tIns="45720" rIns="91440" bIns="45720" anchor="t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GB" sz="1400" dirty="0"/>
                  <a:t>Presenting and defending evidence and drafts checking</a:t>
                </a:r>
              </a:p>
            </p:txBody>
          </p: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E0A771AE-CC19-29C3-2B47-6EB0F82B893C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7868014" y="5955231"/>
                <a:ext cx="1112" cy="168407"/>
              </a:xfrm>
              <a:prstGeom prst="line">
                <a:avLst/>
              </a:prstGeom>
              <a:ln>
                <a:solidFill>
                  <a:srgbClr val="800000"/>
                </a:solidFill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72C0932D-B875-AB1C-0111-2B8656116C70}"/>
                </a:ext>
              </a:extLst>
            </p:cNvPr>
            <p:cNvSpPr txBox="1"/>
            <p:nvPr/>
          </p:nvSpPr>
          <p:spPr>
            <a:xfrm>
              <a:off x="10460870" y="3591989"/>
              <a:ext cx="1421593" cy="523220"/>
            </a:xfrm>
            <a:prstGeom prst="rect">
              <a:avLst/>
            </a:prstGeom>
            <a:noFill/>
            <a:ln>
              <a:solidFill>
                <a:srgbClr val="C00000"/>
              </a:solidFill>
            </a:ln>
          </p:spPr>
          <p:txBody>
            <a:bodyPr wrap="square" lIns="91440" tIns="45720" rIns="91440" bIns="45720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dirty="0"/>
                <a:t>Academic Interview day</a:t>
              </a:r>
            </a:p>
          </p:txBody>
        </p: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D243B052-E9AE-C2A9-E2C1-1EA4866CC25D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1171667" y="3423582"/>
              <a:ext cx="1112" cy="168407"/>
            </a:xfrm>
            <a:prstGeom prst="line">
              <a:avLst/>
            </a:prstGeom>
            <a:ln>
              <a:solidFill>
                <a:srgbClr val="800000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9D5E4EA7-FA73-4975-9E0A-7506EA7DFF3C}"/>
              </a:ext>
            </a:extLst>
          </p:cNvPr>
          <p:cNvSpPr txBox="1"/>
          <p:nvPr/>
        </p:nvSpPr>
        <p:spPr>
          <a:xfrm>
            <a:off x="227351" y="5297150"/>
            <a:ext cx="11737298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Aim: </a:t>
            </a:r>
            <a:r>
              <a:rPr lang="en-GB" dirty="0"/>
              <a:t>to bridge the transition from workplace to higher education study by equipping learners with the essential academic thinking, information literacy, and digital research skills necessary for success at Level 4 and progression within a healthcare science career.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62685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25ED94-B7D2-561C-204F-02D59883CE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496" y="6356350"/>
            <a:ext cx="3581400" cy="365125"/>
          </a:xfrm>
        </p:spPr>
        <p:txBody>
          <a:bodyPr/>
          <a:lstStyle/>
          <a:p>
            <a:r>
              <a:rPr lang="en-GB" dirty="0"/>
              <a:t>BMSC4015A - Study and Academic Research Skills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9D326D-689B-655A-789F-20CA711D3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GB"/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4F67B-947F-CC68-62F5-5E8DF9576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A1B2-2249-4015-9851-16383E997E1D}" type="slidenum">
              <a:rPr lang="en-GB" smtClean="0"/>
              <a:t>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E0826C-9CB8-FC4B-72BD-D21DB9024030}"/>
              </a:ext>
            </a:extLst>
          </p:cNvPr>
          <p:cNvSpPr txBox="1"/>
          <p:nvPr/>
        </p:nvSpPr>
        <p:spPr>
          <a:xfrm>
            <a:off x="852392" y="1764503"/>
            <a:ext cx="3766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Learning outcomes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72AFEA7-C2D4-EB7C-2646-1423C6576A2B}"/>
              </a:ext>
            </a:extLst>
          </p:cNvPr>
          <p:cNvSpPr/>
          <p:nvPr/>
        </p:nvSpPr>
        <p:spPr>
          <a:xfrm>
            <a:off x="5990976" y="53608"/>
            <a:ext cx="2758371" cy="1082659"/>
          </a:xfrm>
          <a:custGeom>
            <a:avLst/>
            <a:gdLst>
              <a:gd name="csX0" fmla="*/ 0 w 1837531"/>
              <a:gd name="csY0" fmla="*/ 0 h 706497"/>
              <a:gd name="csX1" fmla="*/ 1837531 w 1837531"/>
              <a:gd name="csY1" fmla="*/ 0 h 706497"/>
              <a:gd name="csX2" fmla="*/ 1837531 w 1837531"/>
              <a:gd name="csY2" fmla="*/ 706497 h 706497"/>
              <a:gd name="csX3" fmla="*/ 0 w 1837531"/>
              <a:gd name="csY3" fmla="*/ 706497 h 706497"/>
              <a:gd name="csX4" fmla="*/ 0 w 1837531"/>
              <a:gd name="csY4" fmla="*/ 0 h 70649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37531" h="706497">
                <a:moveTo>
                  <a:pt x="0" y="0"/>
                </a:moveTo>
                <a:lnTo>
                  <a:pt x="1837531" y="0"/>
                </a:lnTo>
                <a:lnTo>
                  <a:pt x="1837531" y="706497"/>
                </a:lnTo>
                <a:lnTo>
                  <a:pt x="0" y="70649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99568" tIns="56896" rIns="99568" bIns="56896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dirty="0"/>
              <a:t>Academic Integrity	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6B538B5-5801-C60D-7958-EF9FFE5B6DD7}"/>
              </a:ext>
            </a:extLst>
          </p:cNvPr>
          <p:cNvSpPr/>
          <p:nvPr/>
        </p:nvSpPr>
        <p:spPr>
          <a:xfrm>
            <a:off x="5990976" y="2819168"/>
            <a:ext cx="2758371" cy="3963882"/>
          </a:xfrm>
          <a:custGeom>
            <a:avLst/>
            <a:gdLst>
              <a:gd name="csX0" fmla="*/ 0 w 1837531"/>
              <a:gd name="csY0" fmla="*/ 0 h 614879"/>
              <a:gd name="csX1" fmla="*/ 1837531 w 1837531"/>
              <a:gd name="csY1" fmla="*/ 0 h 614879"/>
              <a:gd name="csX2" fmla="*/ 1837531 w 1837531"/>
              <a:gd name="csY2" fmla="*/ 614879 h 614879"/>
              <a:gd name="csX3" fmla="*/ 0 w 1837531"/>
              <a:gd name="csY3" fmla="*/ 614879 h 614879"/>
              <a:gd name="csX4" fmla="*/ 0 w 1837531"/>
              <a:gd name="csY4" fmla="*/ 0 h 61487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37531" h="614879">
                <a:moveTo>
                  <a:pt x="0" y="0"/>
                </a:moveTo>
                <a:lnTo>
                  <a:pt x="1837531" y="0"/>
                </a:lnTo>
                <a:lnTo>
                  <a:pt x="1837531" y="614879"/>
                </a:lnTo>
                <a:lnTo>
                  <a:pt x="0" y="61487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0" vert="horz" wrap="square" lIns="74676" tIns="74676" rIns="99568" bIns="112014" numCol="1" spcCol="1270" anchor="t" anchorCtr="0">
            <a:noAutofit/>
          </a:bodyPr>
          <a:lstStyle/>
          <a:p>
            <a:pPr marL="285750" lvl="1" indent="-285750" algn="l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kern="1200" dirty="0"/>
              <a:t>Understanding plagiarism, collusion and self-plagiarism</a:t>
            </a:r>
          </a:p>
          <a:p>
            <a:pPr marL="285750" lvl="1" indent="-285750" algn="l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dirty="0"/>
              <a:t>Referencing sources accurately using Harvard conventions</a:t>
            </a:r>
          </a:p>
          <a:p>
            <a:pPr marL="285750" lvl="1" indent="-285750" algn="l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kern="1200" dirty="0"/>
              <a:t>Using evidence ethically and transparently</a:t>
            </a:r>
          </a:p>
          <a:p>
            <a:pPr marL="285750" lvl="1" indent="-285750" algn="l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dirty="0"/>
              <a:t>Understanding academic honesty in the age of AI</a:t>
            </a:r>
          </a:p>
          <a:p>
            <a:pPr marL="285750" lvl="1" indent="-285750" algn="l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kern="1200" dirty="0"/>
              <a:t>Producing trustworthy and authentic academic work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8E0722B-B0AF-7903-145D-27A567BF9C61}"/>
              </a:ext>
            </a:extLst>
          </p:cNvPr>
          <p:cNvSpPr txBox="1"/>
          <p:nvPr/>
        </p:nvSpPr>
        <p:spPr>
          <a:xfrm>
            <a:off x="5990976" y="1272029"/>
            <a:ext cx="2758371" cy="1477328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Demonstrate knowledge and understanding of the principles of academic integrity</a:t>
            </a:r>
          </a:p>
          <a:p>
            <a:pPr algn="ctr"/>
            <a:endParaRPr lang="en-GB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C57A49-A9B3-C311-882A-46AA3F9D3BCB}"/>
              </a:ext>
            </a:extLst>
          </p:cNvPr>
          <p:cNvSpPr/>
          <p:nvPr/>
        </p:nvSpPr>
        <p:spPr>
          <a:xfrm>
            <a:off x="9154052" y="61575"/>
            <a:ext cx="2758371" cy="1082659"/>
          </a:xfrm>
          <a:custGeom>
            <a:avLst/>
            <a:gdLst>
              <a:gd name="csX0" fmla="*/ 0 w 1837531"/>
              <a:gd name="csY0" fmla="*/ 0 h 706497"/>
              <a:gd name="csX1" fmla="*/ 1837531 w 1837531"/>
              <a:gd name="csY1" fmla="*/ 0 h 706497"/>
              <a:gd name="csX2" fmla="*/ 1837531 w 1837531"/>
              <a:gd name="csY2" fmla="*/ 706497 h 706497"/>
              <a:gd name="csX3" fmla="*/ 0 w 1837531"/>
              <a:gd name="csY3" fmla="*/ 706497 h 706497"/>
              <a:gd name="csX4" fmla="*/ 0 w 1837531"/>
              <a:gd name="csY4" fmla="*/ 0 h 70649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37531" h="706497">
                <a:moveTo>
                  <a:pt x="0" y="0"/>
                </a:moveTo>
                <a:lnTo>
                  <a:pt x="1837531" y="0"/>
                </a:lnTo>
                <a:lnTo>
                  <a:pt x="1837531" y="706497"/>
                </a:lnTo>
                <a:lnTo>
                  <a:pt x="0" y="70649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99568" tIns="56896" rIns="99568" bIns="56896" numCol="1" spcCol="1270" anchor="ctr" anchorCtr="0">
            <a:noAutofit/>
          </a:bodyPr>
          <a:lstStyle/>
          <a:p>
            <a:pPr marL="0" lvl="0" indent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kern="1200" dirty="0"/>
              <a:t>Information literacy and Research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31BA04B-F36C-EF55-DDBB-AAD24581DBDC}"/>
              </a:ext>
            </a:extLst>
          </p:cNvPr>
          <p:cNvSpPr/>
          <p:nvPr/>
        </p:nvSpPr>
        <p:spPr>
          <a:xfrm>
            <a:off x="9154051" y="2819168"/>
            <a:ext cx="2758371" cy="3963882"/>
          </a:xfrm>
          <a:custGeom>
            <a:avLst/>
            <a:gdLst>
              <a:gd name="csX0" fmla="*/ 0 w 1837531"/>
              <a:gd name="csY0" fmla="*/ 0 h 614879"/>
              <a:gd name="csX1" fmla="*/ 1837531 w 1837531"/>
              <a:gd name="csY1" fmla="*/ 0 h 614879"/>
              <a:gd name="csX2" fmla="*/ 1837531 w 1837531"/>
              <a:gd name="csY2" fmla="*/ 614879 h 614879"/>
              <a:gd name="csX3" fmla="*/ 0 w 1837531"/>
              <a:gd name="csY3" fmla="*/ 614879 h 614879"/>
              <a:gd name="csX4" fmla="*/ 0 w 1837531"/>
              <a:gd name="csY4" fmla="*/ 0 h 61487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837531" h="614879">
                <a:moveTo>
                  <a:pt x="0" y="0"/>
                </a:moveTo>
                <a:lnTo>
                  <a:pt x="1837531" y="0"/>
                </a:lnTo>
                <a:lnTo>
                  <a:pt x="1837531" y="614879"/>
                </a:lnTo>
                <a:lnTo>
                  <a:pt x="0" y="61487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74676" tIns="74676" rIns="99568" bIns="112014" numCol="1" spcCol="1270" anchor="t" anchorCtr="0">
            <a:noAutofit/>
          </a:bodyPr>
          <a:lstStyle/>
          <a:p>
            <a:pPr marL="285750" lvl="1" indent="-285750" algn="l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  <a:tabLst>
                <a:tab pos="1169988" algn="l"/>
              </a:tabLst>
            </a:pPr>
            <a:r>
              <a:rPr lang="en-GB" kern="1200" dirty="0"/>
              <a:t>Finding information using effective search techniques</a:t>
            </a:r>
          </a:p>
          <a:p>
            <a:pPr marL="285750" lvl="1" indent="-285750" algn="l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  <a:tabLst>
                <a:tab pos="1169988" algn="l"/>
              </a:tabLst>
            </a:pPr>
            <a:r>
              <a:rPr lang="en-GB" dirty="0"/>
              <a:t>Identifying primary, secondary, and tertiary sources</a:t>
            </a:r>
          </a:p>
          <a:p>
            <a:pPr marL="285750" lvl="1" indent="-285750" algn="l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  <a:tabLst>
                <a:tab pos="1169988" algn="l"/>
              </a:tabLst>
            </a:pPr>
            <a:r>
              <a:rPr lang="en-GB" kern="1200" dirty="0"/>
              <a:t>Evaluating credibility, reliability and bias</a:t>
            </a:r>
          </a:p>
          <a:p>
            <a:pPr marL="285750" lvl="1" indent="-285750" algn="l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  <a:tabLst>
                <a:tab pos="1169988" algn="l"/>
              </a:tabLst>
            </a:pPr>
            <a:r>
              <a:rPr lang="en-GB" dirty="0"/>
              <a:t>Selecting appropriate evidence</a:t>
            </a:r>
          </a:p>
          <a:p>
            <a:pPr marL="285750" lvl="1" indent="-285750" algn="l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  <a:tabLst>
                <a:tab pos="1169988" algn="l"/>
              </a:tabLst>
            </a:pPr>
            <a:r>
              <a:rPr lang="en-GB" kern="1200" dirty="0"/>
              <a:t>Developing digital research skills </a:t>
            </a:r>
          </a:p>
          <a:p>
            <a:pPr marL="285750" lvl="1" indent="-285750" algn="l" defTabSz="6223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  <a:tabLst>
                <a:tab pos="1169988" algn="l"/>
              </a:tabLst>
            </a:pPr>
            <a:r>
              <a:rPr lang="en-GB" dirty="0"/>
              <a:t>Supporting conclusions with appropriate evidence</a:t>
            </a:r>
            <a:endParaRPr lang="en-GB" kern="1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59A7532-0EAF-7773-5B98-07F5B01CA2F6}"/>
              </a:ext>
            </a:extLst>
          </p:cNvPr>
          <p:cNvSpPr txBox="1"/>
          <p:nvPr/>
        </p:nvSpPr>
        <p:spPr>
          <a:xfrm>
            <a:off x="9154051" y="1264062"/>
            <a:ext cx="2758371" cy="147732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Conduct structured secondary research and build and communicate an evidence-based argument</a:t>
            </a:r>
          </a:p>
        </p:txBody>
      </p:sp>
      <p:pic>
        <p:nvPicPr>
          <p:cNvPr id="24" name="Picture 23" descr="Week 4: Theory and Model – AmalinaTmjs">
            <a:extLst>
              <a:ext uri="{FF2B5EF4-FFF2-40B4-BE49-F238E27FC236}">
                <a16:creationId xmlns:a16="http://schemas.microsoft.com/office/drawing/2014/main" id="{90F98A6D-370D-B26E-446C-B1C73F333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22" y="2915242"/>
            <a:ext cx="5081650" cy="2875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578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60D5A7-94A5-E401-AAA4-83EC2B9567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GB" dirty="0"/>
              <a:t>BMSC4015A - Study and Academic Research Skills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EE6A7D-970E-0F7A-C8AF-293F6F390B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E9221B-9201-0BFC-D661-919C10563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A1B2-2249-4015-9851-16383E997E1D}" type="slidenum">
              <a:rPr lang="en-GB" smtClean="0"/>
              <a:t>5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BC425C0-D3C0-C985-1DD8-F4785F5D5F1A}"/>
              </a:ext>
            </a:extLst>
          </p:cNvPr>
          <p:cNvSpPr txBox="1">
            <a:spLocks/>
          </p:cNvSpPr>
          <p:nvPr/>
        </p:nvSpPr>
        <p:spPr>
          <a:xfrm>
            <a:off x="-1" y="347036"/>
            <a:ext cx="6857796" cy="1708242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/>
              <a:t>Introduction to Higher Education (HE) </a:t>
            </a:r>
            <a:br>
              <a:rPr lang="en-GB" sz="2800" b="1"/>
            </a:br>
            <a:r>
              <a:rPr lang="en-GB" sz="2800" b="1"/>
              <a:t>and </a:t>
            </a:r>
            <a:br>
              <a:rPr lang="en-GB" sz="2800" b="1"/>
            </a:br>
            <a:r>
              <a:rPr lang="en-GB" sz="2800" b="1"/>
              <a:t>academic expectations</a:t>
            </a:r>
            <a:br>
              <a:rPr lang="en-GB" sz="2800" b="1"/>
            </a:br>
            <a:endParaRPr lang="en-GB" sz="2800" b="1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D63B17C-0B50-9183-41CB-D56350CED260}"/>
              </a:ext>
            </a:extLst>
          </p:cNvPr>
          <p:cNvSpPr txBox="1">
            <a:spLocks/>
          </p:cNvSpPr>
          <p:nvPr/>
        </p:nvSpPr>
        <p:spPr>
          <a:xfrm>
            <a:off x="103910" y="2232418"/>
            <a:ext cx="6753885" cy="376983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/>
            </a:pPr>
            <a:r>
              <a:rPr lang="en-GB" sz="2000" b="1" dirty="0">
                <a:solidFill>
                  <a:srgbClr val="C00000"/>
                </a:solidFill>
              </a:rPr>
              <a:t>Assessments briefs</a:t>
            </a:r>
            <a:r>
              <a:rPr lang="en-GB" sz="2000" dirty="0">
                <a:solidFill>
                  <a:srgbClr val="C00000"/>
                </a:solidFill>
              </a:rPr>
              <a:t> </a:t>
            </a:r>
            <a:r>
              <a:rPr lang="en-GB" sz="2000" dirty="0"/>
              <a:t>is the document that explains: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  <a:p>
            <a:pPr marL="800100" lvl="1" indent="-342900" fontAlgn="t"/>
            <a:r>
              <a:rPr lang="en-GB" sz="2000" dirty="0"/>
              <a:t>What you have to do</a:t>
            </a:r>
          </a:p>
          <a:p>
            <a:pPr marL="800100" lvl="1" indent="-342900" fontAlgn="t"/>
            <a:r>
              <a:rPr lang="en-GB" sz="2000" dirty="0"/>
              <a:t>How you will be assessed</a:t>
            </a:r>
          </a:p>
          <a:p>
            <a:pPr marL="800100" lvl="1" indent="-342900" fontAlgn="t"/>
            <a:r>
              <a:rPr lang="en-GB" sz="2000" dirty="0"/>
              <a:t>When work is due</a:t>
            </a:r>
          </a:p>
          <a:p>
            <a:pPr marL="800100" lvl="1" indent="-342900" fontAlgn="t"/>
            <a:r>
              <a:rPr lang="en-GB" sz="2000" dirty="0"/>
              <a:t>The marking criteria</a:t>
            </a:r>
          </a:p>
          <a:p>
            <a:pPr marL="800100" lvl="1" indent="-342900" fontAlgn="t"/>
            <a:r>
              <a:rPr lang="en-GB" sz="2000" dirty="0"/>
              <a:t>Submission requirements</a:t>
            </a:r>
          </a:p>
          <a:p>
            <a:pPr marL="800100" lvl="1" indent="-342900" fontAlgn="t"/>
            <a:r>
              <a:rPr lang="en-GB" sz="2000" dirty="0"/>
              <a:t>Word count and format expectations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/>
          </a:p>
        </p:txBody>
      </p:sp>
      <p:pic>
        <p:nvPicPr>
          <p:cNvPr id="8" name="Picture 7" descr="Different colored organizers">
            <a:extLst>
              <a:ext uri="{FF2B5EF4-FFF2-40B4-BE49-F238E27FC236}">
                <a16:creationId xmlns:a16="http://schemas.microsoft.com/office/drawing/2014/main" id="{582480AC-6E73-3909-1A9A-1B6930CC7E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562" r="26456" b="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37994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38E5D6B-BC86-3512-E3E6-EB7DA5119AF9}"/>
              </a:ext>
            </a:extLst>
          </p:cNvPr>
          <p:cNvSpPr/>
          <p:nvPr/>
        </p:nvSpPr>
        <p:spPr>
          <a:xfrm>
            <a:off x="0" y="0"/>
            <a:ext cx="2784105" cy="68580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A61186-F62B-A147-D9FC-D33FCC798945}"/>
              </a:ext>
            </a:extLst>
          </p:cNvPr>
          <p:cNvSpPr txBox="1"/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BMSC4015A Assignment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DA79F1-086C-5DAC-EEDB-14F592952C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92689" y="6356348"/>
            <a:ext cx="396347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BMSC4015A - Study and Academic Research Skills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AE2EE4-AA72-D449-4822-465897FF9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56351" y="6356349"/>
            <a:ext cx="703217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dirty="0">
                <a:solidFill>
                  <a:srgbClr val="898989"/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48785-6C94-9B96-17C9-1A021D8DC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0257" y="6356350"/>
            <a:ext cx="5600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85DA1B2-2249-4015-9851-16383E997E1D}" type="slidenum">
              <a:rPr lang="en-US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rgbClr val="898989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609B442-DB3B-0B5D-2818-0E70F4D889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131" t="23712" r="23402" b="10065"/>
          <a:stretch>
            <a:fillRect/>
          </a:stretch>
        </p:blipFill>
        <p:spPr>
          <a:xfrm>
            <a:off x="4904296" y="136525"/>
            <a:ext cx="4503599" cy="63285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56638C-89DF-5962-3026-261832AFCCAA}"/>
              </a:ext>
            </a:extLst>
          </p:cNvPr>
          <p:cNvSpPr txBox="1"/>
          <p:nvPr/>
        </p:nvSpPr>
        <p:spPr>
          <a:xfrm>
            <a:off x="9673936" y="302779"/>
            <a:ext cx="2286000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Available on Moodle</a:t>
            </a:r>
          </a:p>
        </p:txBody>
      </p:sp>
    </p:spTree>
    <p:extLst>
      <p:ext uri="{BB962C8B-B14F-4D97-AF65-F5344CB8AC3E}">
        <p14:creationId xmlns:p14="http://schemas.microsoft.com/office/powerpoint/2010/main" val="2042602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ssignments Vectors - Download Free High-Quality Vectors | Magnific  (formerly Freepik)">
            <a:extLst>
              <a:ext uri="{FF2B5EF4-FFF2-40B4-BE49-F238E27FC236}">
                <a16:creationId xmlns:a16="http://schemas.microsoft.com/office/drawing/2014/main" id="{254F099F-BA19-7F81-152A-E5E98F7D5D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972" y="625475"/>
            <a:ext cx="6096000" cy="6096000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BE2060-CD56-7C04-3936-564CD2C48B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GB" dirty="0"/>
              <a:t>BMSC4015A - Study and Academic Research Skills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8A7F0E-778F-EDCE-FE20-62E56818B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B24AAF-EBFD-FFD9-ADC1-4B28B8080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A1B2-2249-4015-9851-16383E997E1D}" type="slidenum">
              <a:rPr lang="en-GB" smtClean="0"/>
              <a:t>7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9FB0FCB-BE02-108E-2803-094EB36C6078}"/>
              </a:ext>
            </a:extLst>
          </p:cNvPr>
          <p:cNvSpPr txBox="1">
            <a:spLocks/>
          </p:cNvSpPr>
          <p:nvPr/>
        </p:nvSpPr>
        <p:spPr>
          <a:xfrm>
            <a:off x="129916" y="706075"/>
            <a:ext cx="6096000" cy="833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BMSC4015A</a:t>
            </a:r>
          </a:p>
        </p:txBody>
      </p:sp>
      <p:pic>
        <p:nvPicPr>
          <p:cNvPr id="8" name="Graphic 7" descr="Badge outline">
            <a:extLst>
              <a:ext uri="{FF2B5EF4-FFF2-40B4-BE49-F238E27FC236}">
                <a16:creationId xmlns:a16="http://schemas.microsoft.com/office/drawing/2014/main" id="{A95BCCE1-5896-E770-14E4-B6851139A7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03758" y="2611415"/>
            <a:ext cx="914400" cy="914400"/>
          </a:xfrm>
          <a:prstGeom prst="rect">
            <a:avLst/>
          </a:prstGeom>
        </p:spPr>
      </p:pic>
      <p:pic>
        <p:nvPicPr>
          <p:cNvPr id="10" name="Graphic 9" descr="Badge 1 outline">
            <a:extLst>
              <a:ext uri="{FF2B5EF4-FFF2-40B4-BE49-F238E27FC236}">
                <a16:creationId xmlns:a16="http://schemas.microsoft.com/office/drawing/2014/main" id="{795C0696-19D9-3CA2-B7C3-44FDFD0690A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38800" y="910364"/>
            <a:ext cx="914400" cy="914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8C25D9C-4F1A-BF1B-9A32-9E28C6192D85}"/>
              </a:ext>
            </a:extLst>
          </p:cNvPr>
          <p:cNvSpPr txBox="1"/>
          <p:nvPr/>
        </p:nvSpPr>
        <p:spPr>
          <a:xfrm>
            <a:off x="6334594" y="1408830"/>
            <a:ext cx="72402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Research-focused Academic paper</a:t>
            </a:r>
          </a:p>
          <a:p>
            <a:r>
              <a:rPr lang="en-GB" sz="2000" dirty="0"/>
              <a:t>Word count: 1,500 words (± 10%)</a:t>
            </a:r>
          </a:p>
          <a:p>
            <a:r>
              <a:rPr lang="en-GB" sz="2000" dirty="0"/>
              <a:t>Submission Deadline: </a:t>
            </a:r>
            <a:r>
              <a:rPr lang="en-GB" sz="2000" b="1" dirty="0"/>
              <a:t>06 November 2026 </a:t>
            </a:r>
            <a:r>
              <a:rPr lang="en-GB" sz="2000" dirty="0"/>
              <a:t>(at 23.55)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223855-0E6A-321D-FCC1-E90BDB6963FD}"/>
              </a:ext>
            </a:extLst>
          </p:cNvPr>
          <p:cNvSpPr txBox="1"/>
          <p:nvPr/>
        </p:nvSpPr>
        <p:spPr>
          <a:xfrm>
            <a:off x="6362075" y="3211144"/>
            <a:ext cx="72402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Academic interview</a:t>
            </a:r>
          </a:p>
          <a:p>
            <a:r>
              <a:rPr lang="en-GB" sz="2000" dirty="0"/>
              <a:t>Duration: 15 mins</a:t>
            </a:r>
          </a:p>
          <a:p>
            <a:r>
              <a:rPr lang="en-GB" sz="2000" dirty="0"/>
              <a:t>Deadline: </a:t>
            </a:r>
            <a:r>
              <a:rPr lang="en-GB" sz="2000" b="1" dirty="0"/>
              <a:t>11 November 2026 </a:t>
            </a:r>
            <a:r>
              <a:rPr lang="en-GB" sz="2000" dirty="0"/>
              <a:t>(from 9am)</a:t>
            </a:r>
          </a:p>
        </p:txBody>
      </p:sp>
      <p:pic>
        <p:nvPicPr>
          <p:cNvPr id="12" name="Picture 11" descr="Medium">
            <a:extLst>
              <a:ext uri="{FF2B5EF4-FFF2-40B4-BE49-F238E27FC236}">
                <a16:creationId xmlns:a16="http://schemas.microsoft.com/office/drawing/2014/main" id="{D17AEF5E-417A-C413-8B9A-0EEB71A082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10600" y="4338172"/>
            <a:ext cx="3058391" cy="1708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198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566ABC-26DF-A00E-FD21-E90D7E535C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825" y="6356350"/>
            <a:ext cx="3948775" cy="365125"/>
          </a:xfrm>
        </p:spPr>
        <p:txBody>
          <a:bodyPr/>
          <a:lstStyle/>
          <a:p>
            <a:r>
              <a:rPr lang="en-GB" dirty="0"/>
              <a:t>BMSC4015A - Study and Academic Research Skills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F6FF20-5360-3296-DE36-65315B305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20C20C-A893-0313-D598-D71FE27F9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A1B2-2249-4015-9851-16383E997E1D}" type="slidenum">
              <a:rPr lang="en-GB" smtClean="0"/>
              <a:t>8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B71C934-3B6B-CA57-9A1B-2214D44254F0}"/>
              </a:ext>
            </a:extLst>
          </p:cNvPr>
          <p:cNvSpPr txBox="1">
            <a:spLocks/>
          </p:cNvSpPr>
          <p:nvPr/>
        </p:nvSpPr>
        <p:spPr>
          <a:xfrm>
            <a:off x="89825" y="260539"/>
            <a:ext cx="6096000" cy="833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BMSC4015A: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BA7432-F6DF-8BF5-C5A5-042E1818E120}"/>
              </a:ext>
            </a:extLst>
          </p:cNvPr>
          <p:cNvSpPr txBox="1"/>
          <p:nvPr/>
        </p:nvSpPr>
        <p:spPr>
          <a:xfrm>
            <a:off x="3750812" y="196485"/>
            <a:ext cx="7729411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fontAlgn="t"/>
            <a:r>
              <a:rPr lang="en-GB" sz="4400" b="1" dirty="0">
                <a:solidFill>
                  <a:srgbClr val="C00000"/>
                </a:solidFill>
              </a:rPr>
              <a:t>What do you have to do?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32EB4E-0C0A-4F51-4FE6-E881D863CE25}"/>
              </a:ext>
            </a:extLst>
          </p:cNvPr>
          <p:cNvSpPr txBox="1"/>
          <p:nvPr/>
        </p:nvSpPr>
        <p:spPr>
          <a:xfrm>
            <a:off x="89825" y="2450886"/>
            <a:ext cx="8063575" cy="2817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Select a healthcare science topic of interest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Conduct a structured literature search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Identify at least </a:t>
            </a:r>
            <a:r>
              <a:rPr lang="en-GB" sz="2000" b="1" dirty="0"/>
              <a:t>two peer-reviewed research papers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Summarise and synthesise the evidence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Develop an evidence-based argument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Demonstrate academic integrity and correct Harvard referencing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E0CDEA-B702-BF85-DBF1-440AAAACF0CC}"/>
              </a:ext>
            </a:extLst>
          </p:cNvPr>
          <p:cNvSpPr txBox="1"/>
          <p:nvPr/>
        </p:nvSpPr>
        <p:spPr>
          <a:xfrm>
            <a:off x="93096" y="1508351"/>
            <a:ext cx="107629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Component 1: Research-focused academic paper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48E89C8-E714-0A6B-7F1F-D23F459431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77545" y="1389211"/>
            <a:ext cx="4814455" cy="3209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371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9DFBBB-DEED-0BBE-1634-6FC79AF51E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GB" dirty="0"/>
              <a:t>BMSC4015A - Study and Academic Research Skills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6E271E-6A8E-2E92-B9D3-B2581439C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FA2434-CBC4-0695-4E89-46F32BEBF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A1B2-2249-4015-9851-16383E997E1D}" type="slidenum">
              <a:rPr lang="en-GB" smtClean="0"/>
              <a:t>9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D541B04-846D-19D6-396B-86D586CB02B2}"/>
              </a:ext>
            </a:extLst>
          </p:cNvPr>
          <p:cNvSpPr txBox="1">
            <a:spLocks/>
          </p:cNvSpPr>
          <p:nvPr/>
        </p:nvSpPr>
        <p:spPr>
          <a:xfrm>
            <a:off x="89825" y="260539"/>
            <a:ext cx="6096000" cy="833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BMSC4015A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AD2320-60B8-D615-DE62-97C442FFED72}"/>
              </a:ext>
            </a:extLst>
          </p:cNvPr>
          <p:cNvSpPr txBox="1"/>
          <p:nvPr/>
        </p:nvSpPr>
        <p:spPr>
          <a:xfrm>
            <a:off x="3581401" y="305567"/>
            <a:ext cx="664189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Component 2: academic interview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231B68-7807-A552-699F-98BAE141643D}"/>
              </a:ext>
            </a:extLst>
          </p:cNvPr>
          <p:cNvSpPr txBox="1"/>
          <p:nvPr/>
        </p:nvSpPr>
        <p:spPr>
          <a:xfrm>
            <a:off x="89825" y="918504"/>
            <a:ext cx="12012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will discuss your work with the academic team and answer questions about: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30E8D6-F6F2-1FBF-0A6F-1CB8D972889C}"/>
              </a:ext>
            </a:extLst>
          </p:cNvPr>
          <p:cNvGrpSpPr/>
          <p:nvPr/>
        </p:nvGrpSpPr>
        <p:grpSpPr>
          <a:xfrm>
            <a:off x="126209" y="1481334"/>
            <a:ext cx="11909253" cy="4875016"/>
            <a:chOff x="126209" y="2497941"/>
            <a:chExt cx="11909253" cy="278037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13CA502-080A-7F3E-660C-A9960F8FF079}"/>
                </a:ext>
              </a:extLst>
            </p:cNvPr>
            <p:cNvSpPr/>
            <p:nvPr/>
          </p:nvSpPr>
          <p:spPr>
            <a:xfrm rot="16200000">
              <a:off x="-105489" y="2729639"/>
              <a:ext cx="2780371" cy="2316976"/>
            </a:xfrm>
            <a:custGeom>
              <a:avLst/>
              <a:gdLst>
                <a:gd name="csX0" fmla="*/ 0 w 2316975"/>
                <a:gd name="csY0" fmla="*/ 115849 h 2780370"/>
                <a:gd name="csX1" fmla="*/ 115849 w 2316975"/>
                <a:gd name="csY1" fmla="*/ 0 h 2780370"/>
                <a:gd name="csX2" fmla="*/ 2201126 w 2316975"/>
                <a:gd name="csY2" fmla="*/ 0 h 2780370"/>
                <a:gd name="csX3" fmla="*/ 2316975 w 2316975"/>
                <a:gd name="csY3" fmla="*/ 115849 h 2780370"/>
                <a:gd name="csX4" fmla="*/ 2316975 w 2316975"/>
                <a:gd name="csY4" fmla="*/ 2664521 h 2780370"/>
                <a:gd name="csX5" fmla="*/ 2201126 w 2316975"/>
                <a:gd name="csY5" fmla="*/ 2780370 h 2780370"/>
                <a:gd name="csX6" fmla="*/ 115849 w 2316975"/>
                <a:gd name="csY6" fmla="*/ 2780370 h 2780370"/>
                <a:gd name="csX7" fmla="*/ 0 w 2316975"/>
                <a:gd name="csY7" fmla="*/ 2664521 h 2780370"/>
                <a:gd name="csX8" fmla="*/ 0 w 2316975"/>
                <a:gd name="csY8" fmla="*/ 115849 h 27803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316975" h="2780370">
                  <a:moveTo>
                    <a:pt x="2220434" y="1"/>
                  </a:moveTo>
                  <a:cubicBezTo>
                    <a:pt x="2273752" y="1"/>
                    <a:pt x="2316975" y="62241"/>
                    <a:pt x="2316975" y="139019"/>
                  </a:cubicBezTo>
                  <a:lnTo>
                    <a:pt x="2316975" y="2641351"/>
                  </a:lnTo>
                  <a:cubicBezTo>
                    <a:pt x="2316975" y="2718129"/>
                    <a:pt x="2273752" y="2780369"/>
                    <a:pt x="2220434" y="2780369"/>
                  </a:cubicBezTo>
                  <a:lnTo>
                    <a:pt x="96541" y="2780369"/>
                  </a:lnTo>
                  <a:cubicBezTo>
                    <a:pt x="43223" y="2780369"/>
                    <a:pt x="0" y="2718129"/>
                    <a:pt x="0" y="2641351"/>
                  </a:cubicBezTo>
                  <a:lnTo>
                    <a:pt x="0" y="139019"/>
                  </a:lnTo>
                  <a:cubicBezTo>
                    <a:pt x="0" y="62241"/>
                    <a:pt x="43223" y="1"/>
                    <a:pt x="96541" y="1"/>
                  </a:cubicBezTo>
                  <a:lnTo>
                    <a:pt x="2220434" y="1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00467" tIns="89155" rIns="115571" bIns="1853579" numCol="1" spcCol="1270" anchor="t" anchorCtr="0">
              <a:noAutofit/>
            </a:bodyPr>
            <a:lstStyle/>
            <a:p>
              <a:pPr marL="0" lvl="0" indent="0" algn="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dirty="0">
                  <a:solidFill>
                    <a:schemeClr val="tx1"/>
                  </a:solidFill>
                </a:rPr>
                <a:t>1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EDD879C-2953-C50F-1DBA-F95C8AC59A77}"/>
                </a:ext>
              </a:extLst>
            </p:cNvPr>
            <p:cNvSpPr/>
            <p:nvPr/>
          </p:nvSpPr>
          <p:spPr>
            <a:xfrm>
              <a:off x="589604" y="2497942"/>
              <a:ext cx="1726146" cy="931058"/>
            </a:xfrm>
            <a:custGeom>
              <a:avLst/>
              <a:gdLst>
                <a:gd name="csX0" fmla="*/ 0 w 1726146"/>
                <a:gd name="csY0" fmla="*/ 0 h 2780370"/>
                <a:gd name="csX1" fmla="*/ 1726146 w 1726146"/>
                <a:gd name="csY1" fmla="*/ 0 h 2780370"/>
                <a:gd name="csX2" fmla="*/ 1726146 w 1726146"/>
                <a:gd name="csY2" fmla="*/ 2780370 h 2780370"/>
                <a:gd name="csX3" fmla="*/ 0 w 1726146"/>
                <a:gd name="csY3" fmla="*/ 2780370 h 2780370"/>
                <a:gd name="csX4" fmla="*/ 0 w 1726146"/>
                <a:gd name="csY4" fmla="*/ 0 h 27803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26146" h="2780370">
                  <a:moveTo>
                    <a:pt x="0" y="0"/>
                  </a:moveTo>
                  <a:lnTo>
                    <a:pt x="1726146" y="0"/>
                  </a:lnTo>
                  <a:lnTo>
                    <a:pt x="1726146" y="2780370"/>
                  </a:lnTo>
                  <a:lnTo>
                    <a:pt x="0" y="2780370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68580" rIns="0" bIns="0" numCol="1" spcCol="1270" anchor="t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>
                  <a:solidFill>
                    <a:schemeClr val="tx1"/>
                  </a:solidFill>
                </a:rPr>
                <a:t>Your topic choice 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5D0B7A6-A82C-0DE8-FD4F-70EB0B5136DE}"/>
                </a:ext>
              </a:extLst>
            </p:cNvPr>
            <p:cNvSpPr/>
            <p:nvPr/>
          </p:nvSpPr>
          <p:spPr>
            <a:xfrm rot="16200000">
              <a:off x="2292580" y="2729639"/>
              <a:ext cx="2780371" cy="2316976"/>
            </a:xfrm>
            <a:custGeom>
              <a:avLst/>
              <a:gdLst>
                <a:gd name="csX0" fmla="*/ 0 w 2316975"/>
                <a:gd name="csY0" fmla="*/ 115849 h 2780370"/>
                <a:gd name="csX1" fmla="*/ 115849 w 2316975"/>
                <a:gd name="csY1" fmla="*/ 0 h 2780370"/>
                <a:gd name="csX2" fmla="*/ 2201126 w 2316975"/>
                <a:gd name="csY2" fmla="*/ 0 h 2780370"/>
                <a:gd name="csX3" fmla="*/ 2316975 w 2316975"/>
                <a:gd name="csY3" fmla="*/ 115849 h 2780370"/>
                <a:gd name="csX4" fmla="*/ 2316975 w 2316975"/>
                <a:gd name="csY4" fmla="*/ 2664521 h 2780370"/>
                <a:gd name="csX5" fmla="*/ 2201126 w 2316975"/>
                <a:gd name="csY5" fmla="*/ 2780370 h 2780370"/>
                <a:gd name="csX6" fmla="*/ 115849 w 2316975"/>
                <a:gd name="csY6" fmla="*/ 2780370 h 2780370"/>
                <a:gd name="csX7" fmla="*/ 0 w 2316975"/>
                <a:gd name="csY7" fmla="*/ 2664521 h 2780370"/>
                <a:gd name="csX8" fmla="*/ 0 w 2316975"/>
                <a:gd name="csY8" fmla="*/ 115849 h 27803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316975" h="2780370">
                  <a:moveTo>
                    <a:pt x="2220434" y="1"/>
                  </a:moveTo>
                  <a:cubicBezTo>
                    <a:pt x="2273752" y="1"/>
                    <a:pt x="2316975" y="62241"/>
                    <a:pt x="2316975" y="139019"/>
                  </a:cubicBezTo>
                  <a:lnTo>
                    <a:pt x="2316975" y="2641351"/>
                  </a:lnTo>
                  <a:cubicBezTo>
                    <a:pt x="2316975" y="2718129"/>
                    <a:pt x="2273752" y="2780369"/>
                    <a:pt x="2220434" y="2780369"/>
                  </a:cubicBezTo>
                  <a:lnTo>
                    <a:pt x="96541" y="2780369"/>
                  </a:lnTo>
                  <a:cubicBezTo>
                    <a:pt x="43223" y="2780369"/>
                    <a:pt x="0" y="2718129"/>
                    <a:pt x="0" y="2641351"/>
                  </a:cubicBezTo>
                  <a:lnTo>
                    <a:pt x="0" y="139019"/>
                  </a:lnTo>
                  <a:cubicBezTo>
                    <a:pt x="0" y="62241"/>
                    <a:pt x="43223" y="1"/>
                    <a:pt x="96541" y="1"/>
                  </a:cubicBezTo>
                  <a:lnTo>
                    <a:pt x="2220434" y="1"/>
                  </a:lnTo>
                  <a:close/>
                </a:path>
              </a:pathLst>
            </a:custGeom>
            <a:solidFill>
              <a:schemeClr val="accent4">
                <a:lumMod val="20000"/>
                <a:lumOff val="80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00467" tIns="89155" rIns="115571" bIns="1853580" numCol="1" spcCol="1270" anchor="t" anchorCtr="0">
              <a:noAutofit/>
            </a:bodyPr>
            <a:lstStyle/>
            <a:p>
              <a:pPr marL="0" lvl="0" indent="0" algn="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dirty="0">
                  <a:solidFill>
                    <a:schemeClr val="tx1"/>
                  </a:solidFill>
                </a:rPr>
                <a:t>2</a:t>
              </a:r>
            </a:p>
          </p:txBody>
        </p:sp>
        <p:sp>
          <p:nvSpPr>
            <p:cNvPr id="16" name="Flowchart: Extract 15">
              <a:extLst>
                <a:ext uri="{FF2B5EF4-FFF2-40B4-BE49-F238E27FC236}">
                  <a16:creationId xmlns:a16="http://schemas.microsoft.com/office/drawing/2014/main" id="{FCFEAFA1-C922-80A4-CDF5-35A2C3123830}"/>
                </a:ext>
              </a:extLst>
            </p:cNvPr>
            <p:cNvSpPr/>
            <p:nvPr/>
          </p:nvSpPr>
          <p:spPr>
            <a:xfrm rot="5400000">
              <a:off x="2331711" y="4705943"/>
              <a:ext cx="408304" cy="347546"/>
            </a:xfrm>
            <a:prstGeom prst="flowChartExtra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DC2B9C3-0FFA-4182-F09A-A1C6D9CA89B8}"/>
                </a:ext>
              </a:extLst>
            </p:cNvPr>
            <p:cNvSpPr/>
            <p:nvPr/>
          </p:nvSpPr>
          <p:spPr>
            <a:xfrm>
              <a:off x="2987673" y="2497942"/>
              <a:ext cx="1726146" cy="679973"/>
            </a:xfrm>
            <a:custGeom>
              <a:avLst/>
              <a:gdLst>
                <a:gd name="csX0" fmla="*/ 0 w 1726146"/>
                <a:gd name="csY0" fmla="*/ 0 h 2780370"/>
                <a:gd name="csX1" fmla="*/ 1726146 w 1726146"/>
                <a:gd name="csY1" fmla="*/ 0 h 2780370"/>
                <a:gd name="csX2" fmla="*/ 1726146 w 1726146"/>
                <a:gd name="csY2" fmla="*/ 2780370 h 2780370"/>
                <a:gd name="csX3" fmla="*/ 0 w 1726146"/>
                <a:gd name="csY3" fmla="*/ 2780370 h 2780370"/>
                <a:gd name="csX4" fmla="*/ 0 w 1726146"/>
                <a:gd name="csY4" fmla="*/ 0 h 27803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26146" h="2780370">
                  <a:moveTo>
                    <a:pt x="0" y="0"/>
                  </a:moveTo>
                  <a:lnTo>
                    <a:pt x="1726146" y="0"/>
                  </a:lnTo>
                  <a:lnTo>
                    <a:pt x="1726146" y="2780370"/>
                  </a:lnTo>
                  <a:lnTo>
                    <a:pt x="0" y="2780370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68580" rIns="0" bIns="0" numCol="1" spcCol="1270" anchor="t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>
                  <a:solidFill>
                    <a:schemeClr val="tx1"/>
                  </a:solidFill>
                </a:rPr>
                <a:t>Your search strategy 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F99F917-A124-EEF0-193E-EA53E6B21A00}"/>
                </a:ext>
              </a:extLst>
            </p:cNvPr>
            <p:cNvSpPr/>
            <p:nvPr/>
          </p:nvSpPr>
          <p:spPr>
            <a:xfrm rot="16200000">
              <a:off x="4690649" y="2729639"/>
              <a:ext cx="2780371" cy="2316976"/>
            </a:xfrm>
            <a:custGeom>
              <a:avLst/>
              <a:gdLst>
                <a:gd name="csX0" fmla="*/ 0 w 2316975"/>
                <a:gd name="csY0" fmla="*/ 115849 h 2780370"/>
                <a:gd name="csX1" fmla="*/ 115849 w 2316975"/>
                <a:gd name="csY1" fmla="*/ 0 h 2780370"/>
                <a:gd name="csX2" fmla="*/ 2201126 w 2316975"/>
                <a:gd name="csY2" fmla="*/ 0 h 2780370"/>
                <a:gd name="csX3" fmla="*/ 2316975 w 2316975"/>
                <a:gd name="csY3" fmla="*/ 115849 h 2780370"/>
                <a:gd name="csX4" fmla="*/ 2316975 w 2316975"/>
                <a:gd name="csY4" fmla="*/ 2664521 h 2780370"/>
                <a:gd name="csX5" fmla="*/ 2201126 w 2316975"/>
                <a:gd name="csY5" fmla="*/ 2780370 h 2780370"/>
                <a:gd name="csX6" fmla="*/ 115849 w 2316975"/>
                <a:gd name="csY6" fmla="*/ 2780370 h 2780370"/>
                <a:gd name="csX7" fmla="*/ 0 w 2316975"/>
                <a:gd name="csY7" fmla="*/ 2664521 h 2780370"/>
                <a:gd name="csX8" fmla="*/ 0 w 2316975"/>
                <a:gd name="csY8" fmla="*/ 115849 h 27803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316975" h="2780370">
                  <a:moveTo>
                    <a:pt x="2220434" y="1"/>
                  </a:moveTo>
                  <a:cubicBezTo>
                    <a:pt x="2273752" y="1"/>
                    <a:pt x="2316975" y="62241"/>
                    <a:pt x="2316975" y="139019"/>
                  </a:cubicBezTo>
                  <a:lnTo>
                    <a:pt x="2316975" y="2641351"/>
                  </a:lnTo>
                  <a:cubicBezTo>
                    <a:pt x="2316975" y="2718129"/>
                    <a:pt x="2273752" y="2780369"/>
                    <a:pt x="2220434" y="2780369"/>
                  </a:cubicBezTo>
                  <a:lnTo>
                    <a:pt x="96541" y="2780369"/>
                  </a:lnTo>
                  <a:cubicBezTo>
                    <a:pt x="43223" y="2780369"/>
                    <a:pt x="0" y="2718129"/>
                    <a:pt x="0" y="2641351"/>
                  </a:cubicBezTo>
                  <a:lnTo>
                    <a:pt x="0" y="139019"/>
                  </a:lnTo>
                  <a:cubicBezTo>
                    <a:pt x="0" y="62241"/>
                    <a:pt x="43223" y="1"/>
                    <a:pt x="96541" y="1"/>
                  </a:cubicBezTo>
                  <a:lnTo>
                    <a:pt x="2220434" y="1"/>
                  </a:lnTo>
                  <a:close/>
                </a:path>
              </a:pathLst>
            </a:cu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00467" tIns="89155" rIns="115571" bIns="1853579" numCol="1" spcCol="1270" anchor="t" anchorCtr="0">
              <a:noAutofit/>
            </a:bodyPr>
            <a:lstStyle/>
            <a:p>
              <a:pPr marL="0" lvl="0" indent="0" algn="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dirty="0">
                  <a:solidFill>
                    <a:schemeClr val="tx1"/>
                  </a:solidFill>
                </a:rPr>
                <a:t>3</a:t>
              </a:r>
            </a:p>
          </p:txBody>
        </p:sp>
        <p:sp>
          <p:nvSpPr>
            <p:cNvPr id="19" name="Flowchart: Extract 18">
              <a:extLst>
                <a:ext uri="{FF2B5EF4-FFF2-40B4-BE49-F238E27FC236}">
                  <a16:creationId xmlns:a16="http://schemas.microsoft.com/office/drawing/2014/main" id="{CF2FFAB9-020D-A36B-6076-A24238BDB4DD}"/>
                </a:ext>
              </a:extLst>
            </p:cNvPr>
            <p:cNvSpPr/>
            <p:nvPr/>
          </p:nvSpPr>
          <p:spPr>
            <a:xfrm rot="5400000">
              <a:off x="4729780" y="4705943"/>
              <a:ext cx="408304" cy="347546"/>
            </a:xfrm>
            <a:prstGeom prst="flowChartExtra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43FDF5A-1439-546B-B787-3432E40AE6DA}"/>
                </a:ext>
              </a:extLst>
            </p:cNvPr>
            <p:cNvSpPr/>
            <p:nvPr/>
          </p:nvSpPr>
          <p:spPr>
            <a:xfrm>
              <a:off x="5385742" y="2497942"/>
              <a:ext cx="1726146" cy="394221"/>
            </a:xfrm>
            <a:custGeom>
              <a:avLst/>
              <a:gdLst>
                <a:gd name="csX0" fmla="*/ 0 w 1726146"/>
                <a:gd name="csY0" fmla="*/ 0 h 2780370"/>
                <a:gd name="csX1" fmla="*/ 1726146 w 1726146"/>
                <a:gd name="csY1" fmla="*/ 0 h 2780370"/>
                <a:gd name="csX2" fmla="*/ 1726146 w 1726146"/>
                <a:gd name="csY2" fmla="*/ 2780370 h 2780370"/>
                <a:gd name="csX3" fmla="*/ 0 w 1726146"/>
                <a:gd name="csY3" fmla="*/ 2780370 h 2780370"/>
                <a:gd name="csX4" fmla="*/ 0 w 1726146"/>
                <a:gd name="csY4" fmla="*/ 0 h 27803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26146" h="2780370">
                  <a:moveTo>
                    <a:pt x="0" y="0"/>
                  </a:moveTo>
                  <a:lnTo>
                    <a:pt x="1726146" y="0"/>
                  </a:lnTo>
                  <a:lnTo>
                    <a:pt x="1726146" y="2780370"/>
                  </a:lnTo>
                  <a:lnTo>
                    <a:pt x="0" y="2780370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68580" rIns="0" bIns="0" numCol="1" spcCol="1270" anchor="t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Font typeface="Wingdings" panose="05000000000000000000" pitchFamily="2" charset="2"/>
                <a:buNone/>
              </a:pPr>
              <a:r>
                <a:rPr lang="en-GB" sz="2000" b="1" kern="1200" dirty="0">
                  <a:solidFill>
                    <a:schemeClr val="tx1"/>
                  </a:solidFill>
                </a:rPr>
                <a:t>The evidence you selected </a:t>
              </a: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227880F-6A58-962B-A82D-AF3324266988}"/>
                </a:ext>
              </a:extLst>
            </p:cNvPr>
            <p:cNvSpPr/>
            <p:nvPr/>
          </p:nvSpPr>
          <p:spPr>
            <a:xfrm rot="16200000">
              <a:off x="7073734" y="2729639"/>
              <a:ext cx="2780371" cy="2316976"/>
            </a:xfrm>
            <a:custGeom>
              <a:avLst/>
              <a:gdLst>
                <a:gd name="csX0" fmla="*/ 0 w 2316975"/>
                <a:gd name="csY0" fmla="*/ 115849 h 2780370"/>
                <a:gd name="csX1" fmla="*/ 115849 w 2316975"/>
                <a:gd name="csY1" fmla="*/ 0 h 2780370"/>
                <a:gd name="csX2" fmla="*/ 2201126 w 2316975"/>
                <a:gd name="csY2" fmla="*/ 0 h 2780370"/>
                <a:gd name="csX3" fmla="*/ 2316975 w 2316975"/>
                <a:gd name="csY3" fmla="*/ 115849 h 2780370"/>
                <a:gd name="csX4" fmla="*/ 2316975 w 2316975"/>
                <a:gd name="csY4" fmla="*/ 2664521 h 2780370"/>
                <a:gd name="csX5" fmla="*/ 2201126 w 2316975"/>
                <a:gd name="csY5" fmla="*/ 2780370 h 2780370"/>
                <a:gd name="csX6" fmla="*/ 115849 w 2316975"/>
                <a:gd name="csY6" fmla="*/ 2780370 h 2780370"/>
                <a:gd name="csX7" fmla="*/ 0 w 2316975"/>
                <a:gd name="csY7" fmla="*/ 2664521 h 2780370"/>
                <a:gd name="csX8" fmla="*/ 0 w 2316975"/>
                <a:gd name="csY8" fmla="*/ 115849 h 27803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316975" h="2780370">
                  <a:moveTo>
                    <a:pt x="2220434" y="1"/>
                  </a:moveTo>
                  <a:cubicBezTo>
                    <a:pt x="2273752" y="1"/>
                    <a:pt x="2316975" y="62241"/>
                    <a:pt x="2316975" y="139019"/>
                  </a:cubicBezTo>
                  <a:lnTo>
                    <a:pt x="2316975" y="2641351"/>
                  </a:lnTo>
                  <a:cubicBezTo>
                    <a:pt x="2316975" y="2718129"/>
                    <a:pt x="2273752" y="2780369"/>
                    <a:pt x="2220434" y="2780369"/>
                  </a:cubicBezTo>
                  <a:lnTo>
                    <a:pt x="96541" y="2780369"/>
                  </a:lnTo>
                  <a:cubicBezTo>
                    <a:pt x="43223" y="2780369"/>
                    <a:pt x="0" y="2718129"/>
                    <a:pt x="0" y="2641351"/>
                  </a:cubicBezTo>
                  <a:lnTo>
                    <a:pt x="0" y="139019"/>
                  </a:lnTo>
                  <a:cubicBezTo>
                    <a:pt x="0" y="62241"/>
                    <a:pt x="43223" y="1"/>
                    <a:pt x="96541" y="1"/>
                  </a:cubicBezTo>
                  <a:lnTo>
                    <a:pt x="2220434" y="1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00467" tIns="89154" rIns="115571" bIns="1853580" numCol="1" spcCol="1270" anchor="t" anchorCtr="0">
              <a:noAutofit/>
            </a:bodyPr>
            <a:lstStyle/>
            <a:p>
              <a:pPr marL="0" lvl="0" indent="0" algn="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dirty="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22" name="Flowchart: Extract 21">
              <a:extLst>
                <a:ext uri="{FF2B5EF4-FFF2-40B4-BE49-F238E27FC236}">
                  <a16:creationId xmlns:a16="http://schemas.microsoft.com/office/drawing/2014/main" id="{6F4FAA3F-7E5E-7BA0-B473-58C76EBEDAED}"/>
                </a:ext>
              </a:extLst>
            </p:cNvPr>
            <p:cNvSpPr/>
            <p:nvPr/>
          </p:nvSpPr>
          <p:spPr>
            <a:xfrm rot="5400000">
              <a:off x="7127849" y="4705943"/>
              <a:ext cx="408304" cy="347546"/>
            </a:xfrm>
            <a:prstGeom prst="flowChartExtra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A93EF2D-BBD7-2692-C791-18A4E5E4985E}"/>
                </a:ext>
              </a:extLst>
            </p:cNvPr>
            <p:cNvSpPr/>
            <p:nvPr/>
          </p:nvSpPr>
          <p:spPr>
            <a:xfrm>
              <a:off x="7702718" y="2497942"/>
              <a:ext cx="1912836" cy="679973"/>
            </a:xfrm>
            <a:custGeom>
              <a:avLst/>
              <a:gdLst>
                <a:gd name="csX0" fmla="*/ 0 w 1726146"/>
                <a:gd name="csY0" fmla="*/ 0 h 2780370"/>
                <a:gd name="csX1" fmla="*/ 1726146 w 1726146"/>
                <a:gd name="csY1" fmla="*/ 0 h 2780370"/>
                <a:gd name="csX2" fmla="*/ 1726146 w 1726146"/>
                <a:gd name="csY2" fmla="*/ 2780370 h 2780370"/>
                <a:gd name="csX3" fmla="*/ 0 w 1726146"/>
                <a:gd name="csY3" fmla="*/ 2780370 h 2780370"/>
                <a:gd name="csX4" fmla="*/ 0 w 1726146"/>
                <a:gd name="csY4" fmla="*/ 0 h 27803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26146" h="2780370">
                  <a:moveTo>
                    <a:pt x="0" y="0"/>
                  </a:moveTo>
                  <a:lnTo>
                    <a:pt x="1726146" y="0"/>
                  </a:lnTo>
                  <a:lnTo>
                    <a:pt x="1726146" y="2780370"/>
                  </a:lnTo>
                  <a:lnTo>
                    <a:pt x="0" y="2780370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68580" rIns="0" bIns="0" numCol="1" spcCol="1270" anchor="t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>
                  <a:solidFill>
                    <a:schemeClr val="tx1"/>
                  </a:solidFill>
                </a:rPr>
                <a:t>Building an Evidence-based argument</a:t>
              </a: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349E38A-0F69-5447-86B6-D8DCBC006506}"/>
                </a:ext>
              </a:extLst>
            </p:cNvPr>
            <p:cNvSpPr/>
            <p:nvPr/>
          </p:nvSpPr>
          <p:spPr>
            <a:xfrm rot="16200000">
              <a:off x="9486788" y="2729639"/>
              <a:ext cx="2780371" cy="2316976"/>
            </a:xfrm>
            <a:custGeom>
              <a:avLst/>
              <a:gdLst>
                <a:gd name="csX0" fmla="*/ 0 w 2316975"/>
                <a:gd name="csY0" fmla="*/ 115849 h 2780370"/>
                <a:gd name="csX1" fmla="*/ 115849 w 2316975"/>
                <a:gd name="csY1" fmla="*/ 0 h 2780370"/>
                <a:gd name="csX2" fmla="*/ 2201126 w 2316975"/>
                <a:gd name="csY2" fmla="*/ 0 h 2780370"/>
                <a:gd name="csX3" fmla="*/ 2316975 w 2316975"/>
                <a:gd name="csY3" fmla="*/ 115849 h 2780370"/>
                <a:gd name="csX4" fmla="*/ 2316975 w 2316975"/>
                <a:gd name="csY4" fmla="*/ 2664521 h 2780370"/>
                <a:gd name="csX5" fmla="*/ 2201126 w 2316975"/>
                <a:gd name="csY5" fmla="*/ 2780370 h 2780370"/>
                <a:gd name="csX6" fmla="*/ 115849 w 2316975"/>
                <a:gd name="csY6" fmla="*/ 2780370 h 2780370"/>
                <a:gd name="csX7" fmla="*/ 0 w 2316975"/>
                <a:gd name="csY7" fmla="*/ 2664521 h 2780370"/>
                <a:gd name="csX8" fmla="*/ 0 w 2316975"/>
                <a:gd name="csY8" fmla="*/ 115849 h 27803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316975" h="2780370">
                  <a:moveTo>
                    <a:pt x="2220434" y="1"/>
                  </a:moveTo>
                  <a:cubicBezTo>
                    <a:pt x="2273752" y="1"/>
                    <a:pt x="2316975" y="62241"/>
                    <a:pt x="2316975" y="139019"/>
                  </a:cubicBezTo>
                  <a:lnTo>
                    <a:pt x="2316975" y="2641351"/>
                  </a:lnTo>
                  <a:cubicBezTo>
                    <a:pt x="2316975" y="2718129"/>
                    <a:pt x="2273752" y="2780369"/>
                    <a:pt x="2220434" y="2780369"/>
                  </a:cubicBezTo>
                  <a:lnTo>
                    <a:pt x="96541" y="2780369"/>
                  </a:lnTo>
                  <a:cubicBezTo>
                    <a:pt x="43223" y="2780369"/>
                    <a:pt x="0" y="2718129"/>
                    <a:pt x="0" y="2641351"/>
                  </a:cubicBezTo>
                  <a:lnTo>
                    <a:pt x="0" y="139019"/>
                  </a:lnTo>
                  <a:cubicBezTo>
                    <a:pt x="0" y="62241"/>
                    <a:pt x="43223" y="1"/>
                    <a:pt x="96541" y="1"/>
                  </a:cubicBezTo>
                  <a:lnTo>
                    <a:pt x="2220434" y="1"/>
                  </a:lnTo>
                  <a:close/>
                </a:path>
              </a:pathLst>
            </a:custGeom>
            <a:solidFill>
              <a:schemeClr val="accent5">
                <a:lumMod val="20000"/>
                <a:lumOff val="80000"/>
              </a:schemeClr>
            </a:solidFill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00467" tIns="89155" rIns="115571" bIns="1853580" numCol="1" spcCol="1270" anchor="t" anchorCtr="0">
              <a:noAutofit/>
            </a:bodyPr>
            <a:lstStyle/>
            <a:p>
              <a:pPr marL="0" lvl="0" indent="0" algn="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600" kern="1200" dirty="0">
                  <a:solidFill>
                    <a:schemeClr val="tx1"/>
                  </a:solidFill>
                </a:rPr>
                <a:t>5</a:t>
              </a:r>
            </a:p>
          </p:txBody>
        </p:sp>
        <p:sp>
          <p:nvSpPr>
            <p:cNvPr id="25" name="Flowchart: Extract 24">
              <a:extLst>
                <a:ext uri="{FF2B5EF4-FFF2-40B4-BE49-F238E27FC236}">
                  <a16:creationId xmlns:a16="http://schemas.microsoft.com/office/drawing/2014/main" id="{9A3A928D-3E06-787F-9C6D-E8625422B02B}"/>
                </a:ext>
              </a:extLst>
            </p:cNvPr>
            <p:cNvSpPr/>
            <p:nvPr/>
          </p:nvSpPr>
          <p:spPr>
            <a:xfrm rot="5400000">
              <a:off x="9525919" y="4705943"/>
              <a:ext cx="408304" cy="347546"/>
            </a:xfrm>
            <a:prstGeom prst="flowChartExtra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522952C-56E7-0457-051F-B0A024F9BA41}"/>
                </a:ext>
              </a:extLst>
            </p:cNvPr>
            <p:cNvSpPr/>
            <p:nvPr/>
          </p:nvSpPr>
          <p:spPr>
            <a:xfrm>
              <a:off x="10181881" y="2497942"/>
              <a:ext cx="1726146" cy="591440"/>
            </a:xfrm>
            <a:custGeom>
              <a:avLst/>
              <a:gdLst>
                <a:gd name="csX0" fmla="*/ 0 w 1726146"/>
                <a:gd name="csY0" fmla="*/ 0 h 2780370"/>
                <a:gd name="csX1" fmla="*/ 1726146 w 1726146"/>
                <a:gd name="csY1" fmla="*/ 0 h 2780370"/>
                <a:gd name="csX2" fmla="*/ 1726146 w 1726146"/>
                <a:gd name="csY2" fmla="*/ 2780370 h 2780370"/>
                <a:gd name="csX3" fmla="*/ 0 w 1726146"/>
                <a:gd name="csY3" fmla="*/ 2780370 h 2780370"/>
                <a:gd name="csX4" fmla="*/ 0 w 1726146"/>
                <a:gd name="csY4" fmla="*/ 0 h 278037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726146" h="2780370">
                  <a:moveTo>
                    <a:pt x="0" y="0"/>
                  </a:moveTo>
                  <a:lnTo>
                    <a:pt x="1726146" y="0"/>
                  </a:lnTo>
                  <a:lnTo>
                    <a:pt x="1726146" y="2780370"/>
                  </a:lnTo>
                  <a:lnTo>
                    <a:pt x="0" y="2780370"/>
                  </a:lnTo>
                  <a:lnTo>
                    <a:pt x="0" y="0"/>
                  </a:lnTo>
                  <a:close/>
                </a:path>
              </a:pathLst>
            </a:custGeom>
            <a:noFill/>
            <a:ln>
              <a:noFill/>
            </a:ln>
            <a:sp3d/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0" tIns="68580" rIns="0" bIns="0" numCol="1" spcCol="1270" anchor="t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>
                  <a:solidFill>
                    <a:schemeClr val="tx1"/>
                  </a:solidFill>
                </a:rPr>
                <a:t>Academic integrity and referencing </a:t>
              </a: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BE8325D7-13E4-0DA4-3074-C0D011760067}"/>
              </a:ext>
            </a:extLst>
          </p:cNvPr>
          <p:cNvSpPr txBox="1"/>
          <p:nvPr/>
        </p:nvSpPr>
        <p:spPr>
          <a:xfrm>
            <a:off x="170371" y="2172551"/>
            <a:ext cx="22403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What did you choose this topic?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Why is this area worthy of investigation?)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60CE8FC-AE16-9A4E-AB43-E5A98D410B21}"/>
              </a:ext>
            </a:extLst>
          </p:cNvPr>
          <p:cNvSpPr txBox="1"/>
          <p:nvPr/>
        </p:nvSpPr>
        <p:spPr>
          <a:xfrm>
            <a:off x="2576446" y="2172551"/>
            <a:ext cx="22403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Which databases did you use and why?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How did you develop your search terms?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Why did you include or exclude certain studies?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How did you ensure your search was systematic and transparent?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2A60336-8804-6CB1-AF9F-6F62ECC8D0E3}"/>
              </a:ext>
            </a:extLst>
          </p:cNvPr>
          <p:cNvSpPr txBox="1"/>
          <p:nvPr/>
        </p:nvSpPr>
        <p:spPr>
          <a:xfrm>
            <a:off x="4917924" y="2185762"/>
            <a:ext cx="22403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What are the key findings of the studies?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How reliable do you think the evidence is?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Were there any limitations to the studies?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Did the findings agree or disagree?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7152C41-F929-CEE6-47C0-96D1FC691C6C}"/>
              </a:ext>
            </a:extLst>
          </p:cNvPr>
          <p:cNvSpPr txBox="1"/>
          <p:nvPr/>
        </p:nvSpPr>
        <p:spPr>
          <a:xfrm>
            <a:off x="7375250" y="2349841"/>
            <a:ext cx="22403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What conclusions did you draw from the evidence?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Did all the studies support the same viewpoint?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How did the literature influence your understanding of the topic?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What are the implications for practice?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44518DC-5E85-FF06-E98C-D9D540885186}"/>
              </a:ext>
            </a:extLst>
          </p:cNvPr>
          <p:cNvSpPr txBox="1"/>
          <p:nvPr/>
        </p:nvSpPr>
        <p:spPr>
          <a:xfrm>
            <a:off x="9756822" y="2394825"/>
            <a:ext cx="22403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What is academic integrity?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Why is referencing important?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How did you ensure your work was your own?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Did you use AI during the research process? If so, how did you use it responsibly?</a:t>
            </a:r>
          </a:p>
        </p:txBody>
      </p:sp>
    </p:spTree>
    <p:extLst>
      <p:ext uri="{BB962C8B-B14F-4D97-AF65-F5344CB8AC3E}">
        <p14:creationId xmlns:p14="http://schemas.microsoft.com/office/powerpoint/2010/main" val="2923882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ADB608-D90C-81E1-40EE-515BE1EE66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GB" dirty="0"/>
              <a:t>BMSC4015A - Study and Academic Research Skills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311DE16-FD8F-9712-AE63-40F01EE2E94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048B64-7474-C1A3-C8CE-DCECD32DF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C9E83E-B6B6-F32F-158D-587C6DCD2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DA1B2-2249-4015-9851-16383E997E1D}" type="slidenum">
              <a:rPr lang="en-GB" smtClean="0"/>
              <a:t>10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25FAD0-E7B9-439C-01D8-242A7CE33F3B}"/>
              </a:ext>
            </a:extLst>
          </p:cNvPr>
          <p:cNvSpPr txBox="1"/>
          <p:nvPr/>
        </p:nvSpPr>
        <p:spPr>
          <a:xfrm>
            <a:off x="5249993" y="2526601"/>
            <a:ext cx="71784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How to submit your work and receive the feedback</a:t>
            </a:r>
          </a:p>
          <a:p>
            <a:pPr algn="ctr"/>
            <a:r>
              <a:rPr lang="en-GB" sz="3600" b="1" dirty="0">
                <a:hlinkClick r:id="rId4"/>
              </a:rPr>
              <a:t>Tutorial</a:t>
            </a:r>
            <a:endParaRPr lang="en-GB" sz="36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72744D7-AFB3-A45C-134A-4C4FFB40BE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rot="20927241">
            <a:off x="1654754" y="2815635"/>
            <a:ext cx="2901375" cy="870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665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73B2F-5CFC-7756-95C6-EBF9D111B0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GB"/>
              <a:t>BMAH4006 -  Skills for Academic Success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ADC22E-06CC-748D-928F-4F2A3AE81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333014-C37C-D255-CF06-BC04F57D5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ABA2-1875-4845-B9AD-34A7336EF8C5}" type="slidenum">
              <a:rPr lang="en-GB" smtClean="0"/>
              <a:t>11</a:t>
            </a:fld>
            <a:endParaRPr lang="en-GB"/>
          </a:p>
        </p:txBody>
      </p:sp>
      <p:pic>
        <p:nvPicPr>
          <p:cNvPr id="9" name="Picture 8" descr="Questions&quot; in English Grammar 🇬🇧 LanGeek">
            <a:extLst>
              <a:ext uri="{FF2B5EF4-FFF2-40B4-BE49-F238E27FC236}">
                <a16:creationId xmlns:a16="http://schemas.microsoft.com/office/drawing/2014/main" id="{17C74795-BEC6-6F25-BAC0-530837EB2FC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99564" y="15502"/>
            <a:ext cx="10838329" cy="721523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13BB6778-F65B-F008-6781-94FC4B5A4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928" y="390044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b="1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488738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cademic writing Vectors - Download Free High-Quality Vectors | Magnific  (formerly Freepik)">
            <a:extLst>
              <a:ext uri="{FF2B5EF4-FFF2-40B4-BE49-F238E27FC236}">
                <a16:creationId xmlns:a16="http://schemas.microsoft.com/office/drawing/2014/main" id="{5D43501A-26BB-E4E7-D482-B900CB85909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2786616" y="1362073"/>
            <a:ext cx="5366784" cy="5366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1FAB7C-4DAE-0A88-275D-4881F2B2F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02" y="18255"/>
            <a:ext cx="10515600" cy="1325563"/>
          </a:xfrm>
        </p:spPr>
        <p:txBody>
          <a:bodyPr/>
          <a:lstStyle/>
          <a:p>
            <a:r>
              <a:rPr lang="en-GB" b="1" dirty="0"/>
              <a:t>What is academic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E8B90-6E75-05B2-7705-2F1489A15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647" y="2045600"/>
            <a:ext cx="7003635" cy="132556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Formal style of writing used in universities to communicate ideas, information and research.  It tends to follow certain conventions in terms of content, structure and style.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Academic writing is: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C1080-4025-48E6-14D0-AEAE26959A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83944"/>
            <a:ext cx="3581400" cy="365125"/>
          </a:xfrm>
        </p:spPr>
        <p:txBody>
          <a:bodyPr/>
          <a:lstStyle/>
          <a:p>
            <a:r>
              <a:rPr lang="en-US" dirty="0"/>
              <a:t>BMSC4015A - Study and Academic Research Skills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AFFFED-BEAA-7D49-3C6A-BA9CF7133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83944"/>
            <a:ext cx="4114800" cy="365125"/>
          </a:xfrm>
        </p:spPr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353693-407F-EF83-991F-794B261C7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83944"/>
            <a:ext cx="2743200" cy="365125"/>
          </a:xfrm>
        </p:spPr>
        <p:txBody>
          <a:bodyPr/>
          <a:lstStyle/>
          <a:p>
            <a:fld id="{72153C27-CB71-4FBC-B77E-6EF3BC1D43C8}" type="slidenum">
              <a:rPr lang="en-GB" smtClean="0"/>
              <a:t>12</a:t>
            </a:fld>
            <a:endParaRPr lang="en-GB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EA42B53D-1C72-1EC3-B335-EEFD7E40B2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6911695"/>
              </p:ext>
            </p:extLst>
          </p:nvPr>
        </p:nvGraphicFramePr>
        <p:xfrm>
          <a:off x="7809251" y="667624"/>
          <a:ext cx="3581400" cy="64925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2F38878B-9B5D-C530-67CA-275019CE903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4967" y="0"/>
            <a:ext cx="1687033" cy="751983"/>
          </a:xfrm>
          <a:prstGeom prst="rect">
            <a:avLst/>
          </a:prstGeom>
        </p:spPr>
      </p:pic>
      <p:sp>
        <p:nvSpPr>
          <p:cNvPr id="11" name="Arrow: Down 10">
            <a:extLst>
              <a:ext uri="{FF2B5EF4-FFF2-40B4-BE49-F238E27FC236}">
                <a16:creationId xmlns:a16="http://schemas.microsoft.com/office/drawing/2014/main" id="{A2DDA9FB-48A7-7B2D-ED1A-8E9EEFB5BCB6}"/>
              </a:ext>
            </a:extLst>
          </p:cNvPr>
          <p:cNvSpPr/>
          <p:nvPr/>
        </p:nvSpPr>
        <p:spPr>
          <a:xfrm>
            <a:off x="2441057" y="3539955"/>
            <a:ext cx="345559" cy="861237"/>
          </a:xfrm>
          <a:prstGeom prst="down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81E704-3CC6-CD9A-EF50-2CB2B66349B6}"/>
              </a:ext>
            </a:extLst>
          </p:cNvPr>
          <p:cNvSpPr txBox="1"/>
          <p:nvPr/>
        </p:nvSpPr>
        <p:spPr>
          <a:xfrm>
            <a:off x="446647" y="4764940"/>
            <a:ext cx="51575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Different types of academic writing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Essay writing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Critical writing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Reflective writing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dirty="0"/>
              <a:t>Scientific writing (report)</a:t>
            </a:r>
          </a:p>
        </p:txBody>
      </p:sp>
    </p:spTree>
    <p:extLst>
      <p:ext uri="{BB962C8B-B14F-4D97-AF65-F5344CB8AC3E}">
        <p14:creationId xmlns:p14="http://schemas.microsoft.com/office/powerpoint/2010/main" val="49632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FCD4-7959-A3A2-87C5-749952EEE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b="1" dirty="0"/>
              <a:t>Planning your writing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A72B4-ED3C-A0C3-C18B-9FCD2B47A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US" dirty="0"/>
              <a:t>BMSC4015A - Study and Academic Research Skills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C806DA-9D9E-FBA4-51C3-8F87EF0E9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7D560-439C-095C-480E-E49F930A7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13</a:t>
            </a:fld>
            <a:endParaRPr lang="en-GB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2BC3ABF-BA6C-869C-6853-86C4D1FA6399}"/>
              </a:ext>
            </a:extLst>
          </p:cNvPr>
          <p:cNvSpPr/>
          <p:nvPr/>
        </p:nvSpPr>
        <p:spPr>
          <a:xfrm rot="16200000">
            <a:off x="-1924818" y="3580832"/>
            <a:ext cx="4226560" cy="284422"/>
          </a:xfrm>
          <a:custGeom>
            <a:avLst/>
            <a:gdLst>
              <a:gd name="csX0" fmla="*/ 0 w 4226560"/>
              <a:gd name="csY0" fmla="*/ 0 h 284422"/>
              <a:gd name="csX1" fmla="*/ 4226560 w 4226560"/>
              <a:gd name="csY1" fmla="*/ 0 h 284422"/>
              <a:gd name="csX2" fmla="*/ 4226560 w 4226560"/>
              <a:gd name="csY2" fmla="*/ 284422 h 284422"/>
              <a:gd name="csX3" fmla="*/ 0 w 4226560"/>
              <a:gd name="csY3" fmla="*/ 284422 h 284422"/>
              <a:gd name="csX4" fmla="*/ 0 w 4226560"/>
              <a:gd name="csY4" fmla="*/ 0 h 28442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4226560" h="284422">
                <a:moveTo>
                  <a:pt x="0" y="0"/>
                </a:moveTo>
                <a:lnTo>
                  <a:pt x="4226560" y="0"/>
                </a:lnTo>
                <a:lnTo>
                  <a:pt x="4226560" y="284422"/>
                </a:lnTo>
                <a:lnTo>
                  <a:pt x="0" y="28442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250845" bIns="0" numCol="1" spcCol="1270" anchor="t" anchorCtr="0">
            <a:noAutofit/>
          </a:bodyPr>
          <a:lstStyle/>
          <a:p>
            <a:pPr marL="0" lvl="0" indent="0" algn="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000" kern="12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146F9E9-B2B5-A490-87C8-6BDB275E4C38}"/>
              </a:ext>
            </a:extLst>
          </p:cNvPr>
          <p:cNvSpPr/>
          <p:nvPr/>
        </p:nvSpPr>
        <p:spPr>
          <a:xfrm>
            <a:off x="36330" y="1609763"/>
            <a:ext cx="1806766" cy="4226560"/>
          </a:xfrm>
          <a:custGeom>
            <a:avLst/>
            <a:gdLst>
              <a:gd name="csX0" fmla="*/ 0 w 1416725"/>
              <a:gd name="csY0" fmla="*/ 0 h 4226560"/>
              <a:gd name="csX1" fmla="*/ 1416725 w 1416725"/>
              <a:gd name="csY1" fmla="*/ 0 h 4226560"/>
              <a:gd name="csX2" fmla="*/ 1416725 w 1416725"/>
              <a:gd name="csY2" fmla="*/ 4226560 h 4226560"/>
              <a:gd name="csX3" fmla="*/ 0 w 1416725"/>
              <a:gd name="csY3" fmla="*/ 4226560 h 4226560"/>
              <a:gd name="csX4" fmla="*/ 0 w 1416725"/>
              <a:gd name="csY4" fmla="*/ 0 h 422656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416725" h="4226560">
                <a:moveTo>
                  <a:pt x="0" y="0"/>
                </a:moveTo>
                <a:lnTo>
                  <a:pt x="1416725" y="0"/>
                </a:lnTo>
                <a:lnTo>
                  <a:pt x="1416725" y="4226560"/>
                </a:lnTo>
                <a:lnTo>
                  <a:pt x="0" y="422656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227584" tIns="250845" rIns="227584" bIns="227584" numCol="1" spcCol="1270" anchor="t" anchorCtr="0">
            <a:noAutofit/>
          </a:bodyPr>
          <a:lstStyle/>
          <a:p>
            <a:pPr marL="0" lvl="1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600" b="1" kern="1200" dirty="0"/>
              <a:t>Analysing </a:t>
            </a:r>
          </a:p>
          <a:p>
            <a:pPr marL="0" lvl="1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600" b="1" kern="1200" dirty="0"/>
          </a:p>
          <a:p>
            <a:pPr marL="0" lvl="1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600" b="1" kern="1200" dirty="0"/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400" kern="1200" dirty="0"/>
              <a:t>Make sure you understand what you have got to do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400" dirty="0"/>
              <a:t>Identify different elements of a question: TAP</a:t>
            </a:r>
          </a:p>
          <a:p>
            <a:pPr marL="0" lvl="1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400" b="1" dirty="0"/>
          </a:p>
          <a:p>
            <a:pPr marL="0" lvl="1" algn="ctr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400" b="1" dirty="0"/>
              <a:t>T</a:t>
            </a:r>
            <a:r>
              <a:rPr lang="en-GB" sz="1400" dirty="0"/>
              <a:t>opic</a:t>
            </a:r>
          </a:p>
          <a:p>
            <a:pPr marL="0" lvl="1" algn="ctr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400" dirty="0"/>
          </a:p>
          <a:p>
            <a:pPr marL="0" lvl="1" algn="ctr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400" b="1" dirty="0">
                <a:hlinkClick r:id="rId2" action="ppaction://hlinksldjump"/>
              </a:rPr>
              <a:t>A</a:t>
            </a:r>
            <a:r>
              <a:rPr lang="en-GB" sz="1400" dirty="0">
                <a:hlinkClick r:id="rId2" action="ppaction://hlinksldjump"/>
              </a:rPr>
              <a:t>ction word</a:t>
            </a:r>
            <a:endParaRPr lang="en-GB" sz="1400" dirty="0"/>
          </a:p>
          <a:p>
            <a:pPr marL="0" lvl="1" algn="ctr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400" dirty="0"/>
          </a:p>
          <a:p>
            <a:pPr marL="0" lvl="1" algn="ctr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400" b="1" dirty="0"/>
              <a:t>P</a:t>
            </a:r>
            <a:r>
              <a:rPr lang="en-GB" sz="1400" dirty="0"/>
              <a:t>arameter </a:t>
            </a:r>
            <a:endParaRPr lang="en-GB" sz="1400" kern="1200" dirty="0"/>
          </a:p>
        </p:txBody>
      </p:sp>
      <p:sp>
        <p:nvSpPr>
          <p:cNvPr id="11" name="Rectangle 10" descr="Badge 1 outline">
            <a:extLst>
              <a:ext uri="{FF2B5EF4-FFF2-40B4-BE49-F238E27FC236}">
                <a16:creationId xmlns:a16="http://schemas.microsoft.com/office/drawing/2014/main" id="{DB8577D0-49B1-649F-B288-1A65B2EC3C85}"/>
              </a:ext>
            </a:extLst>
          </p:cNvPr>
          <p:cNvSpPr/>
          <p:nvPr/>
        </p:nvSpPr>
        <p:spPr>
          <a:xfrm>
            <a:off x="75904" y="1162030"/>
            <a:ext cx="568844" cy="611265"/>
          </a:xfrm>
          <a:prstGeom prst="rect">
            <a:avLst/>
          </a:pr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AEA9415-E556-B495-6016-406E1063D886}"/>
              </a:ext>
            </a:extLst>
          </p:cNvPr>
          <p:cNvSpPr/>
          <p:nvPr/>
        </p:nvSpPr>
        <p:spPr>
          <a:xfrm rot="16200000">
            <a:off x="149771" y="3580832"/>
            <a:ext cx="4226560" cy="284422"/>
          </a:xfrm>
          <a:custGeom>
            <a:avLst/>
            <a:gdLst>
              <a:gd name="csX0" fmla="*/ 0 w 4226560"/>
              <a:gd name="csY0" fmla="*/ 0 h 284422"/>
              <a:gd name="csX1" fmla="*/ 4226560 w 4226560"/>
              <a:gd name="csY1" fmla="*/ 0 h 284422"/>
              <a:gd name="csX2" fmla="*/ 4226560 w 4226560"/>
              <a:gd name="csY2" fmla="*/ 284422 h 284422"/>
              <a:gd name="csX3" fmla="*/ 0 w 4226560"/>
              <a:gd name="csY3" fmla="*/ 284422 h 284422"/>
              <a:gd name="csX4" fmla="*/ 0 w 4226560"/>
              <a:gd name="csY4" fmla="*/ 0 h 28442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4226560" h="284422">
                <a:moveTo>
                  <a:pt x="0" y="0"/>
                </a:moveTo>
                <a:lnTo>
                  <a:pt x="4226560" y="0"/>
                </a:lnTo>
                <a:lnTo>
                  <a:pt x="4226560" y="284422"/>
                </a:lnTo>
                <a:lnTo>
                  <a:pt x="0" y="28442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250844" bIns="0" numCol="1" spcCol="1270" anchor="t" anchorCtr="0">
            <a:noAutofit/>
          </a:bodyPr>
          <a:lstStyle/>
          <a:p>
            <a:pPr marL="0" lvl="0" indent="0" algn="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000" kern="12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5225CBF-11CB-1E3E-99B4-550614DB65C0}"/>
              </a:ext>
            </a:extLst>
          </p:cNvPr>
          <p:cNvSpPr/>
          <p:nvPr/>
        </p:nvSpPr>
        <p:spPr>
          <a:xfrm>
            <a:off x="2068386" y="1609763"/>
            <a:ext cx="1806767" cy="4226560"/>
          </a:xfrm>
          <a:custGeom>
            <a:avLst/>
            <a:gdLst>
              <a:gd name="csX0" fmla="*/ 0 w 1416725"/>
              <a:gd name="csY0" fmla="*/ 0 h 4226560"/>
              <a:gd name="csX1" fmla="*/ 1416725 w 1416725"/>
              <a:gd name="csY1" fmla="*/ 0 h 4226560"/>
              <a:gd name="csX2" fmla="*/ 1416725 w 1416725"/>
              <a:gd name="csY2" fmla="*/ 4226560 h 4226560"/>
              <a:gd name="csX3" fmla="*/ 0 w 1416725"/>
              <a:gd name="csY3" fmla="*/ 4226560 h 4226560"/>
              <a:gd name="csX4" fmla="*/ 0 w 1416725"/>
              <a:gd name="csY4" fmla="*/ 0 h 422656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416725" h="4226560">
                <a:moveTo>
                  <a:pt x="0" y="0"/>
                </a:moveTo>
                <a:lnTo>
                  <a:pt x="1416725" y="0"/>
                </a:lnTo>
                <a:lnTo>
                  <a:pt x="1416725" y="4226560"/>
                </a:lnTo>
                <a:lnTo>
                  <a:pt x="0" y="422656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227584" tIns="250845" rIns="227584" bIns="227584" numCol="1" spcCol="1270" anchor="t" anchorCtr="0">
            <a:noAutofit/>
          </a:bodyPr>
          <a:lstStyle/>
          <a:p>
            <a:pPr marL="0" lvl="1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600" b="1" kern="1200" dirty="0"/>
              <a:t>Reading and making notes</a:t>
            </a:r>
          </a:p>
          <a:p>
            <a:pPr marL="0" lvl="1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600" b="1" kern="1200" dirty="0"/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400" dirty="0"/>
              <a:t>Gathering and reading information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400" kern="1200" dirty="0"/>
              <a:t>Note taking (bulleted list, mind mapping, Cornell-3 column format)</a:t>
            </a:r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400" dirty="0"/>
              <a:t>Use a critical approach </a:t>
            </a:r>
            <a:endParaRPr lang="en-GB" sz="1400" kern="1200" dirty="0"/>
          </a:p>
        </p:txBody>
      </p:sp>
      <p:sp>
        <p:nvSpPr>
          <p:cNvPr id="14" name="Rectangle 13" descr="Badge outline">
            <a:extLst>
              <a:ext uri="{FF2B5EF4-FFF2-40B4-BE49-F238E27FC236}">
                <a16:creationId xmlns:a16="http://schemas.microsoft.com/office/drawing/2014/main" id="{AC404E1F-A404-C8EB-F634-A5FE368240A7}"/>
              </a:ext>
            </a:extLst>
          </p:cNvPr>
          <p:cNvSpPr/>
          <p:nvPr/>
        </p:nvSpPr>
        <p:spPr>
          <a:xfrm>
            <a:off x="2120840" y="1234325"/>
            <a:ext cx="568844" cy="568844"/>
          </a:xfrm>
          <a:prstGeom prst="rect">
            <a:avLst/>
          </a:pr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3AB81D7-43BA-C592-0E4C-DB10829BEA41}"/>
              </a:ext>
            </a:extLst>
          </p:cNvPr>
          <p:cNvSpPr/>
          <p:nvPr/>
        </p:nvSpPr>
        <p:spPr>
          <a:xfrm rot="16200000">
            <a:off x="2224362" y="3580832"/>
            <a:ext cx="4226560" cy="284422"/>
          </a:xfrm>
          <a:custGeom>
            <a:avLst/>
            <a:gdLst>
              <a:gd name="csX0" fmla="*/ 0 w 4226560"/>
              <a:gd name="csY0" fmla="*/ 0 h 284422"/>
              <a:gd name="csX1" fmla="*/ 4226560 w 4226560"/>
              <a:gd name="csY1" fmla="*/ 0 h 284422"/>
              <a:gd name="csX2" fmla="*/ 4226560 w 4226560"/>
              <a:gd name="csY2" fmla="*/ 284422 h 284422"/>
              <a:gd name="csX3" fmla="*/ 0 w 4226560"/>
              <a:gd name="csY3" fmla="*/ 284422 h 284422"/>
              <a:gd name="csX4" fmla="*/ 0 w 4226560"/>
              <a:gd name="csY4" fmla="*/ 0 h 28442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4226560" h="284422">
                <a:moveTo>
                  <a:pt x="0" y="0"/>
                </a:moveTo>
                <a:lnTo>
                  <a:pt x="4226560" y="0"/>
                </a:lnTo>
                <a:lnTo>
                  <a:pt x="4226560" y="284422"/>
                </a:lnTo>
                <a:lnTo>
                  <a:pt x="0" y="28442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250845" bIns="-1" numCol="1" spcCol="1270" anchor="t" anchorCtr="0">
            <a:noAutofit/>
          </a:bodyPr>
          <a:lstStyle/>
          <a:p>
            <a:pPr marL="0" lvl="0" indent="0" algn="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000" kern="120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5E886D8-DBA7-5D8F-DE12-BB08FF9599A6}"/>
              </a:ext>
            </a:extLst>
          </p:cNvPr>
          <p:cNvSpPr/>
          <p:nvPr/>
        </p:nvSpPr>
        <p:spPr>
          <a:xfrm>
            <a:off x="4142976" y="1609763"/>
            <a:ext cx="1806767" cy="4226560"/>
          </a:xfrm>
          <a:custGeom>
            <a:avLst/>
            <a:gdLst>
              <a:gd name="csX0" fmla="*/ 0 w 1416725"/>
              <a:gd name="csY0" fmla="*/ 0 h 4226560"/>
              <a:gd name="csX1" fmla="*/ 1416725 w 1416725"/>
              <a:gd name="csY1" fmla="*/ 0 h 4226560"/>
              <a:gd name="csX2" fmla="*/ 1416725 w 1416725"/>
              <a:gd name="csY2" fmla="*/ 4226560 h 4226560"/>
              <a:gd name="csX3" fmla="*/ 0 w 1416725"/>
              <a:gd name="csY3" fmla="*/ 4226560 h 4226560"/>
              <a:gd name="csX4" fmla="*/ 0 w 1416725"/>
              <a:gd name="csY4" fmla="*/ 0 h 422656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416725" h="4226560">
                <a:moveTo>
                  <a:pt x="0" y="0"/>
                </a:moveTo>
                <a:lnTo>
                  <a:pt x="1416725" y="0"/>
                </a:lnTo>
                <a:lnTo>
                  <a:pt x="1416725" y="4226560"/>
                </a:lnTo>
                <a:lnTo>
                  <a:pt x="0" y="422656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0" vert="horz" wrap="square" lIns="227584" tIns="250845" rIns="227584" bIns="227584" numCol="1" spcCol="1270" anchor="t" anchorCtr="0">
            <a:noAutofit/>
          </a:bodyPr>
          <a:lstStyle/>
          <a:p>
            <a:pPr marL="0" lvl="1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600" b="1" kern="1200" dirty="0"/>
              <a:t>Planning</a:t>
            </a:r>
          </a:p>
          <a:p>
            <a:pPr marL="0" lvl="1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600" b="1" dirty="0"/>
          </a:p>
          <a:p>
            <a:pPr marL="0" lvl="1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600" b="1" kern="1200" dirty="0"/>
          </a:p>
          <a:p>
            <a:pPr marL="0" lvl="1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400" kern="1200" dirty="0"/>
              <a:t>Create an outline at different stages in the process:</a:t>
            </a:r>
          </a:p>
          <a:p>
            <a:pPr marL="180975" lvl="1" indent="-180975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400" dirty="0"/>
              <a:t>At the beginning</a:t>
            </a:r>
          </a:p>
          <a:p>
            <a:pPr marL="180975" lvl="1" indent="-180975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endParaRPr lang="en-GB" sz="1400" kern="1200" dirty="0"/>
          </a:p>
          <a:p>
            <a:pPr marL="180975" lvl="1" indent="-180975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400" kern="1200" dirty="0"/>
              <a:t>After the reading</a:t>
            </a:r>
          </a:p>
          <a:p>
            <a:pPr marL="180975" lvl="1" indent="-180975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180975" lvl="1" indent="-180975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r>
              <a:rPr lang="en-GB" sz="1400" kern="1200" dirty="0"/>
              <a:t>After the writing</a:t>
            </a:r>
          </a:p>
          <a:p>
            <a:pPr marL="180975" lvl="1" indent="-180975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Font typeface="Arial" panose="020B0604020202020204" pitchFamily="34" charset="0"/>
              <a:buChar char="•"/>
            </a:pPr>
            <a:endParaRPr lang="en-GB" sz="1400" kern="1200" dirty="0"/>
          </a:p>
          <a:p>
            <a:pPr marL="228600" lvl="1" indent="-228600" algn="l" defTabSz="111125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en-GB" sz="1400" kern="1200" dirty="0"/>
          </a:p>
        </p:txBody>
      </p:sp>
      <p:sp>
        <p:nvSpPr>
          <p:cNvPr id="17" name="Rectangle 16" descr="Badge 3 outline">
            <a:extLst>
              <a:ext uri="{FF2B5EF4-FFF2-40B4-BE49-F238E27FC236}">
                <a16:creationId xmlns:a16="http://schemas.microsoft.com/office/drawing/2014/main" id="{D067DB11-6945-E87F-F5E6-28892EEA6A79}"/>
              </a:ext>
            </a:extLst>
          </p:cNvPr>
          <p:cNvSpPr/>
          <p:nvPr/>
        </p:nvSpPr>
        <p:spPr>
          <a:xfrm>
            <a:off x="4195430" y="1234325"/>
            <a:ext cx="568844" cy="568844"/>
          </a:xfrm>
          <a:prstGeom prst="rect">
            <a:avLst/>
          </a:pr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6CD0599-379B-B63B-8BC5-80B98E196C76}"/>
              </a:ext>
            </a:extLst>
          </p:cNvPr>
          <p:cNvSpPr/>
          <p:nvPr/>
        </p:nvSpPr>
        <p:spPr>
          <a:xfrm rot="16200000">
            <a:off x="4298952" y="3580832"/>
            <a:ext cx="4226560" cy="284422"/>
          </a:xfrm>
          <a:custGeom>
            <a:avLst/>
            <a:gdLst>
              <a:gd name="csX0" fmla="*/ 0 w 4226560"/>
              <a:gd name="csY0" fmla="*/ 0 h 284422"/>
              <a:gd name="csX1" fmla="*/ 4226560 w 4226560"/>
              <a:gd name="csY1" fmla="*/ 0 h 284422"/>
              <a:gd name="csX2" fmla="*/ 4226560 w 4226560"/>
              <a:gd name="csY2" fmla="*/ 284422 h 284422"/>
              <a:gd name="csX3" fmla="*/ 0 w 4226560"/>
              <a:gd name="csY3" fmla="*/ 284422 h 284422"/>
              <a:gd name="csX4" fmla="*/ 0 w 4226560"/>
              <a:gd name="csY4" fmla="*/ 0 h 28442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4226560" h="284422">
                <a:moveTo>
                  <a:pt x="0" y="0"/>
                </a:moveTo>
                <a:lnTo>
                  <a:pt x="4226560" y="0"/>
                </a:lnTo>
                <a:lnTo>
                  <a:pt x="4226560" y="284422"/>
                </a:lnTo>
                <a:lnTo>
                  <a:pt x="0" y="28442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250845" bIns="-1" numCol="1" spcCol="1270" anchor="t" anchorCtr="0">
            <a:noAutofit/>
          </a:bodyPr>
          <a:lstStyle/>
          <a:p>
            <a:pPr marL="0" lvl="0" indent="0" algn="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000" kern="12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47FE43-4926-F927-A29E-C77E4D269A4F}"/>
              </a:ext>
            </a:extLst>
          </p:cNvPr>
          <p:cNvSpPr/>
          <p:nvPr/>
        </p:nvSpPr>
        <p:spPr>
          <a:xfrm>
            <a:off x="6217566" y="1609763"/>
            <a:ext cx="1806767" cy="42265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en-GB" dirty="0"/>
          </a:p>
          <a:p>
            <a:r>
              <a:rPr lang="en-GB" sz="1600" b="1" dirty="0"/>
              <a:t>Writing</a:t>
            </a:r>
          </a:p>
          <a:p>
            <a:endParaRPr lang="en-GB" sz="1600" b="1" dirty="0"/>
          </a:p>
          <a:p>
            <a:endParaRPr lang="en-GB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Start by drafting the main body paragraphs first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Structure each paragraph carefully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Focus on getting your ideas down in the first draft</a:t>
            </a:r>
            <a:endParaRPr lang="en-GB" sz="1200" dirty="0"/>
          </a:p>
        </p:txBody>
      </p:sp>
      <p:sp>
        <p:nvSpPr>
          <p:cNvPr id="20" name="Rectangle 19" descr="Badge 4 outline">
            <a:extLst>
              <a:ext uri="{FF2B5EF4-FFF2-40B4-BE49-F238E27FC236}">
                <a16:creationId xmlns:a16="http://schemas.microsoft.com/office/drawing/2014/main" id="{7AEC5174-036A-9337-69E0-245860926049}"/>
              </a:ext>
            </a:extLst>
          </p:cNvPr>
          <p:cNvSpPr/>
          <p:nvPr/>
        </p:nvSpPr>
        <p:spPr>
          <a:xfrm>
            <a:off x="6270021" y="1234325"/>
            <a:ext cx="568844" cy="568844"/>
          </a:xfrm>
          <a:prstGeom prst="rect">
            <a:avLst/>
          </a:pr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A6F30C3D-9D48-C7EB-5EAE-F6EC371A2169}"/>
              </a:ext>
            </a:extLst>
          </p:cNvPr>
          <p:cNvSpPr/>
          <p:nvPr/>
        </p:nvSpPr>
        <p:spPr>
          <a:xfrm rot="16200000">
            <a:off x="6373542" y="3580832"/>
            <a:ext cx="4226560" cy="284422"/>
          </a:xfrm>
          <a:custGeom>
            <a:avLst/>
            <a:gdLst>
              <a:gd name="csX0" fmla="*/ 0 w 4226560"/>
              <a:gd name="csY0" fmla="*/ 0 h 284422"/>
              <a:gd name="csX1" fmla="*/ 4226560 w 4226560"/>
              <a:gd name="csY1" fmla="*/ 0 h 284422"/>
              <a:gd name="csX2" fmla="*/ 4226560 w 4226560"/>
              <a:gd name="csY2" fmla="*/ 284422 h 284422"/>
              <a:gd name="csX3" fmla="*/ 0 w 4226560"/>
              <a:gd name="csY3" fmla="*/ 284422 h 284422"/>
              <a:gd name="csX4" fmla="*/ 0 w 4226560"/>
              <a:gd name="csY4" fmla="*/ 0 h 28442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4226560" h="284422">
                <a:moveTo>
                  <a:pt x="0" y="0"/>
                </a:moveTo>
                <a:lnTo>
                  <a:pt x="4226560" y="0"/>
                </a:lnTo>
                <a:lnTo>
                  <a:pt x="4226560" y="284422"/>
                </a:lnTo>
                <a:lnTo>
                  <a:pt x="0" y="28442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-1" rIns="250845" bIns="0" numCol="1" spcCol="1270" anchor="t" anchorCtr="0">
            <a:noAutofit/>
          </a:bodyPr>
          <a:lstStyle/>
          <a:p>
            <a:pPr marL="0" lvl="0" indent="0" algn="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000" kern="12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6D8927D-BFB1-820F-515F-F5F7B23BFAE0}"/>
              </a:ext>
            </a:extLst>
          </p:cNvPr>
          <p:cNvSpPr/>
          <p:nvPr/>
        </p:nvSpPr>
        <p:spPr>
          <a:xfrm>
            <a:off x="8292156" y="1609763"/>
            <a:ext cx="1806767" cy="42265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en-GB" dirty="0"/>
          </a:p>
          <a:p>
            <a:r>
              <a:rPr lang="en-GB" sz="1600" b="1" dirty="0"/>
              <a:t>Redrafting</a:t>
            </a:r>
          </a:p>
          <a:p>
            <a:endParaRPr lang="en-GB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Allow time to revise and redraft your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Improve clarity and flow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Refine your content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</p:txBody>
      </p:sp>
      <p:sp>
        <p:nvSpPr>
          <p:cNvPr id="23" name="Rectangle 22" descr="Badge 5 outline">
            <a:extLst>
              <a:ext uri="{FF2B5EF4-FFF2-40B4-BE49-F238E27FC236}">
                <a16:creationId xmlns:a16="http://schemas.microsoft.com/office/drawing/2014/main" id="{45F383B1-D9D9-C7EF-A52A-A3F432FA9EEC}"/>
              </a:ext>
            </a:extLst>
          </p:cNvPr>
          <p:cNvSpPr/>
          <p:nvPr/>
        </p:nvSpPr>
        <p:spPr>
          <a:xfrm>
            <a:off x="8344611" y="1234325"/>
            <a:ext cx="568844" cy="568844"/>
          </a:xfrm>
          <a:prstGeom prst="rect">
            <a:avLst/>
          </a:pr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3E9BA48-41EF-B656-2ADA-58D1483BA036}"/>
              </a:ext>
            </a:extLst>
          </p:cNvPr>
          <p:cNvSpPr/>
          <p:nvPr/>
        </p:nvSpPr>
        <p:spPr>
          <a:xfrm rot="16200000">
            <a:off x="8448132" y="3580832"/>
            <a:ext cx="4226560" cy="284422"/>
          </a:xfrm>
          <a:custGeom>
            <a:avLst/>
            <a:gdLst>
              <a:gd name="csX0" fmla="*/ 0 w 4226560"/>
              <a:gd name="csY0" fmla="*/ 0 h 284422"/>
              <a:gd name="csX1" fmla="*/ 4226560 w 4226560"/>
              <a:gd name="csY1" fmla="*/ 0 h 284422"/>
              <a:gd name="csX2" fmla="*/ 4226560 w 4226560"/>
              <a:gd name="csY2" fmla="*/ 284422 h 284422"/>
              <a:gd name="csX3" fmla="*/ 0 w 4226560"/>
              <a:gd name="csY3" fmla="*/ 284422 h 284422"/>
              <a:gd name="csX4" fmla="*/ 0 w 4226560"/>
              <a:gd name="csY4" fmla="*/ 0 h 28442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4226560" h="284422">
                <a:moveTo>
                  <a:pt x="0" y="0"/>
                </a:moveTo>
                <a:lnTo>
                  <a:pt x="4226560" y="0"/>
                </a:lnTo>
                <a:lnTo>
                  <a:pt x="4226560" y="284422"/>
                </a:lnTo>
                <a:lnTo>
                  <a:pt x="0" y="28442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250845" bIns="0" numCol="1" spcCol="1270" anchor="t" anchorCtr="0">
            <a:noAutofit/>
          </a:bodyPr>
          <a:lstStyle/>
          <a:p>
            <a:pPr marL="0" lvl="0" indent="0" algn="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000" kern="120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BCF489D-C92E-029F-F534-6E141963A50A}"/>
              </a:ext>
            </a:extLst>
          </p:cNvPr>
          <p:cNvSpPr/>
          <p:nvPr/>
        </p:nvSpPr>
        <p:spPr>
          <a:xfrm>
            <a:off x="10366746" y="1609763"/>
            <a:ext cx="1806767" cy="42265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en-GB" dirty="0"/>
          </a:p>
          <a:p>
            <a:r>
              <a:rPr lang="en-GB" sz="1600" b="1" dirty="0"/>
              <a:t>Proofreading</a:t>
            </a:r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Proofread carefully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Check spelling, grammar, and punctuation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Improve readability</a:t>
            </a:r>
          </a:p>
        </p:txBody>
      </p:sp>
      <p:sp>
        <p:nvSpPr>
          <p:cNvPr id="26" name="Rectangle 25" descr="Badge 6 outline">
            <a:extLst>
              <a:ext uri="{FF2B5EF4-FFF2-40B4-BE49-F238E27FC236}">
                <a16:creationId xmlns:a16="http://schemas.microsoft.com/office/drawing/2014/main" id="{6A1459D6-0070-93C6-6F74-03A40C3E97F7}"/>
              </a:ext>
            </a:extLst>
          </p:cNvPr>
          <p:cNvSpPr/>
          <p:nvPr/>
        </p:nvSpPr>
        <p:spPr>
          <a:xfrm>
            <a:off x="10419201" y="1234325"/>
            <a:ext cx="568844" cy="568844"/>
          </a:xfrm>
          <a:prstGeom prst="rect">
            <a:avLst/>
          </a:pr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646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6" grpId="0" animBg="1"/>
      <p:bldP spid="17" grpId="0" animBg="1"/>
      <p:bldP spid="19" grpId="0" animBg="1"/>
      <p:bldP spid="20" grpId="0" animBg="1"/>
      <p:bldP spid="22" grpId="0" animBg="1"/>
      <p:bldP spid="23" grpId="0" animBg="1"/>
      <p:bldP spid="25" grpId="0" animBg="1"/>
      <p:bldP spid="2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62442-4780-378D-A87F-19EFDFF14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8D6171-D54D-52E1-529A-E3E3AC8F7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BMSC4015A - Study and Academic Research Skills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DD105B-118D-0BBA-75DE-7563EFE1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DAE60-5AE9-8C02-BC6B-3A0B8B198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14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A56DA44-CA59-1979-932D-9972BE4B6F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3518011"/>
              </p:ext>
            </p:extLst>
          </p:nvPr>
        </p:nvGraphicFramePr>
        <p:xfrm>
          <a:off x="0" y="-44970"/>
          <a:ext cx="12192000" cy="6900437"/>
        </p:xfrm>
        <a:graphic>
          <a:graphicData uri="http://schemas.openxmlformats.org/drawingml/2006/table">
            <a:tbl>
              <a:tblPr/>
              <a:tblGrid>
                <a:gridCol w="1364105">
                  <a:extLst>
                    <a:ext uri="{9D8B030D-6E8A-4147-A177-3AD203B41FA5}">
                      <a16:colId xmlns:a16="http://schemas.microsoft.com/office/drawing/2014/main" val="1597413211"/>
                    </a:ext>
                  </a:extLst>
                </a:gridCol>
                <a:gridCol w="10827895">
                  <a:extLst>
                    <a:ext uri="{9D8B030D-6E8A-4147-A177-3AD203B41FA5}">
                      <a16:colId xmlns:a16="http://schemas.microsoft.com/office/drawing/2014/main" val="3904901622"/>
                    </a:ext>
                  </a:extLst>
                </a:gridCol>
              </a:tblGrid>
              <a:tr h="320366">
                <a:tc gridSpan="2">
                  <a:txBody>
                    <a:bodyPr/>
                    <a:lstStyle/>
                    <a:p>
                      <a:pPr algn="l">
                        <a:spcAft>
                          <a:spcPts val="1500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333333"/>
                          </a:solidFill>
                          <a:effectLst/>
                          <a:latin typeface="+mn-lt"/>
                        </a:rPr>
                        <a:t>Action Words Used in Assessment</a:t>
                      </a:r>
                    </a:p>
                  </a:txBody>
                  <a:tcPr marL="50015" marR="50015" marT="25008" marB="25008" anchor="ctr"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505402"/>
                  </a:ext>
                </a:extLst>
              </a:tr>
              <a:tr h="246218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Analyse</a:t>
                      </a:r>
                      <a:endParaRPr lang="en-GB" sz="1600" b="1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Take apart an issue or topic and investigate its constituent parts.</a:t>
                      </a:r>
                      <a:endParaRPr lang="en-GB" sz="1600" b="0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52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52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52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2786712"/>
                  </a:ext>
                </a:extLst>
              </a:tr>
              <a:tr h="522652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Assess</a:t>
                      </a:r>
                      <a:endParaRPr lang="en-GB" sz="1600" b="1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E09D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9D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09D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Judge the value of something. This might be a theory, opinion, data or other information. Is it true, accurate, reliable? Your judgement should be based on evidence and clear reasoning.</a:t>
                      </a:r>
                      <a:endParaRPr lang="en-GB" sz="1600" b="0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E09D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30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521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30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1408009"/>
                  </a:ext>
                </a:extLst>
              </a:tr>
              <a:tr h="384435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Comment on</a:t>
                      </a:r>
                      <a:endParaRPr lang="en-GB" sz="1600" b="1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8099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99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09D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Select the main points on a topic and make critical or explanatory observations.</a:t>
                      </a:r>
                      <a:endParaRPr lang="en-GB" sz="1600" b="0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8099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D7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30C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073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001289"/>
                  </a:ext>
                </a:extLst>
              </a:tr>
              <a:tr h="384435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Compare</a:t>
                      </a:r>
                      <a:endParaRPr lang="en-GB" sz="1600" b="1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Identify similarities and differences. This may lead to a preference being stated and justified.</a:t>
                      </a:r>
                      <a:endParaRPr lang="en-GB" sz="1600" b="0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073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73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073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5391387"/>
                  </a:ext>
                </a:extLst>
              </a:tr>
              <a:tr h="246218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Contrast</a:t>
                      </a:r>
                      <a:endParaRPr lang="en-GB" sz="1600" b="1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10A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0A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0A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Compare, but with an emphasis on identifying differences.</a:t>
                      </a:r>
                      <a:endParaRPr lang="en-GB" sz="1600" b="0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10A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23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73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23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8445618"/>
                  </a:ext>
                </a:extLst>
              </a:tr>
              <a:tr h="552981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Critically Evaluate</a:t>
                      </a:r>
                      <a:endParaRPr lang="en-GB" sz="1600" b="1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00B2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B2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0A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B2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Present your judgement on the truth or reliability of a statement, theory or opinion. Support your judgement by discussing a range of evidence which both agrees with and contradicts your argument. Your final conclusion should be fully justified.</a:t>
                      </a:r>
                      <a:endParaRPr lang="en-GB" sz="1600" b="0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00B2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4D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23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4D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2218686"/>
                  </a:ext>
                </a:extLst>
              </a:tr>
              <a:tr h="246218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Define</a:t>
                      </a:r>
                      <a:endParaRPr lang="en-GB" sz="1600" b="1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50C1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0C1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B2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750"/>
                        </a:spcAft>
                        <a:buNone/>
                      </a:pPr>
                      <a:r>
                        <a:rPr lang="en-GB" sz="1600" b="0" i="0">
                          <a:solidFill>
                            <a:srgbClr val="333333"/>
                          </a:solidFill>
                          <a:effectLst/>
                          <a:latin typeface="+mn-lt"/>
                        </a:rPr>
                        <a:t>Give the precise meaning of a word, phrase or theory.</a:t>
                      </a: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50C1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15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4D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083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8258514"/>
                  </a:ext>
                </a:extLst>
              </a:tr>
              <a:tr h="246218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Describe</a:t>
                      </a:r>
                      <a:endParaRPr lang="en-GB" sz="1600" b="1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Give a detailed account of.</a:t>
                      </a:r>
                      <a:endParaRPr lang="en-GB" sz="1600" b="0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083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083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083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8744091"/>
                  </a:ext>
                </a:extLst>
              </a:tr>
              <a:tr h="522652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Discuss</a:t>
                      </a:r>
                      <a:endParaRPr lang="en-GB" sz="1600" b="1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B0B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0B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0B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Debate, giving reasons for and against an argument or context. Use evidence to support the reasons you present. Remember to come to a conclusion.</a:t>
                      </a:r>
                      <a:endParaRPr lang="en-GB" sz="1600" b="0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B0B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25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083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25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49105"/>
                  </a:ext>
                </a:extLst>
              </a:tr>
              <a:tr h="246218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Evaluate</a:t>
                      </a:r>
                      <a:endParaRPr lang="en-GB" sz="1600" b="1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80DF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DF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0B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DF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See </a:t>
                      </a:r>
                      <a:r>
                        <a:rPr lang="en-GB" sz="1600" b="0" i="1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‘critically evaluate’</a:t>
                      </a:r>
                      <a:endParaRPr lang="en-GB" sz="1600" b="0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80DF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23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25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23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7809085"/>
                  </a:ext>
                </a:extLst>
              </a:tr>
              <a:tr h="246218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Explain</a:t>
                      </a:r>
                      <a:endParaRPr lang="en-GB" sz="1600" b="1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60E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0E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DF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Clarify a topic by giving a detailed account of how and why it occurs.</a:t>
                      </a:r>
                      <a:endParaRPr lang="en-GB" sz="1600" b="0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60E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0AF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23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0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8841562"/>
                  </a:ext>
                </a:extLst>
              </a:tr>
              <a:tr h="246218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Explore</a:t>
                      </a:r>
                      <a:endParaRPr lang="en-GB" sz="1600" b="1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Look at a subject or idea thoroughly and from different viewpoints.</a:t>
                      </a:r>
                      <a:endParaRPr lang="en-GB" sz="1600" b="0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0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0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0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2893399"/>
                  </a:ext>
                </a:extLst>
              </a:tr>
              <a:tr h="384435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Illustrate</a:t>
                      </a:r>
                      <a:endParaRPr lang="en-GB" sz="1600" b="1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60E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0E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0E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Make clear by using examples, diagrams or figures to support your explanation.</a:t>
                      </a:r>
                      <a:endParaRPr lang="en-GB" sz="1600" b="0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60E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13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0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13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6525770"/>
                  </a:ext>
                </a:extLst>
              </a:tr>
              <a:tr h="384435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Justify</a:t>
                      </a:r>
                      <a:endParaRPr lang="en-GB" sz="1600" b="1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80FB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80FB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60E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0FB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750"/>
                        </a:spcAft>
                        <a:buNone/>
                      </a:pPr>
                      <a:r>
                        <a:rPr lang="en-GB" sz="1600" b="0" i="0">
                          <a:solidFill>
                            <a:srgbClr val="333333"/>
                          </a:solidFill>
                          <a:effectLst/>
                          <a:latin typeface="+mn-lt"/>
                        </a:rPr>
                        <a:t>Present a valid argument as to why something should be accepted. Support with evidence.</a:t>
                      </a: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80FB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6C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13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6C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3879777"/>
                  </a:ext>
                </a:extLst>
              </a:tr>
              <a:tr h="246218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Outline</a:t>
                      </a:r>
                      <a:endParaRPr lang="en-GB" sz="1600" b="1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20F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0F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0FB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0F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Give the main features or general principles of a subject or theory.</a:t>
                      </a:r>
                      <a:endParaRPr lang="en-GB" sz="1600" b="0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20F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25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6C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25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7008537"/>
                  </a:ext>
                </a:extLst>
              </a:tr>
              <a:tr h="246218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State</a:t>
                      </a:r>
                      <a:endParaRPr lang="en-GB" sz="1600" b="1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F0FB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FB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0FE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FB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Express briefly and clearly.</a:t>
                      </a:r>
                      <a:endParaRPr lang="en-GB" sz="1600" b="0" i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F0FB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21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25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21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1465335"/>
                  </a:ext>
                </a:extLst>
              </a:tr>
              <a:tr h="384435"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1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Summarise</a:t>
                      </a:r>
                      <a:endParaRPr lang="en-GB" sz="1600" b="1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60FC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60FC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FB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60FC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 fontAlgn="t">
                        <a:spcAft>
                          <a:spcPts val="825"/>
                        </a:spcAft>
                        <a:buNone/>
                      </a:pPr>
                      <a:r>
                        <a:rPr lang="en-GB" sz="1600" b="0" i="0" dirty="0">
                          <a:solidFill>
                            <a:srgbClr val="000000"/>
                          </a:solidFill>
                          <a:effectLst/>
                          <a:latin typeface="+mn-lt"/>
                        </a:rPr>
                        <a:t>Give a concise account of the main points, not including details or examples.</a:t>
                      </a:r>
                      <a:endParaRPr lang="en-GB" sz="1600" b="0" i="0" dirty="0">
                        <a:solidFill>
                          <a:srgbClr val="333333"/>
                        </a:solidFill>
                        <a:effectLst/>
                        <a:latin typeface="+mn-lt"/>
                      </a:endParaRPr>
                    </a:p>
                  </a:txBody>
                  <a:tcPr marL="41679" marR="41679" marT="41679" marB="41679">
                    <a:lnL w="9525" cap="flat" cmpd="sng" algn="ctr">
                      <a:solidFill>
                        <a:srgbClr val="60FC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4D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218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4D8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3743514"/>
                  </a:ext>
                </a:extLst>
              </a:tr>
            </a:tbl>
          </a:graphicData>
        </a:graphic>
      </p:graphicFrame>
      <p:sp>
        <p:nvSpPr>
          <p:cNvPr id="8" name="Arrow: Right 7">
            <a:extLst>
              <a:ext uri="{FF2B5EF4-FFF2-40B4-BE49-F238E27FC236}">
                <a16:creationId xmlns:a16="http://schemas.microsoft.com/office/drawing/2014/main" id="{786D623B-4D5B-4068-B379-E6735F8F7FF8}"/>
              </a:ext>
            </a:extLst>
          </p:cNvPr>
          <p:cNvSpPr/>
          <p:nvPr/>
        </p:nvSpPr>
        <p:spPr>
          <a:xfrm rot="10800000">
            <a:off x="11097719" y="6510812"/>
            <a:ext cx="914400" cy="322289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FE65FA7C-C9EE-B624-52FA-BC279433B343}"/>
              </a:ext>
            </a:extLst>
          </p:cNvPr>
          <p:cNvSpPr/>
          <p:nvPr/>
        </p:nvSpPr>
        <p:spPr>
          <a:xfrm rot="10800000">
            <a:off x="11100758" y="5468643"/>
            <a:ext cx="914400" cy="322289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48ACAA82-7623-B751-2F8E-D5349DF132FC}"/>
              </a:ext>
            </a:extLst>
          </p:cNvPr>
          <p:cNvSpPr/>
          <p:nvPr/>
        </p:nvSpPr>
        <p:spPr>
          <a:xfrm rot="10800000">
            <a:off x="11097719" y="3701229"/>
            <a:ext cx="914400" cy="322289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130D939D-4A86-0C86-8883-8D91253168DE}"/>
              </a:ext>
            </a:extLst>
          </p:cNvPr>
          <p:cNvSpPr/>
          <p:nvPr/>
        </p:nvSpPr>
        <p:spPr>
          <a:xfrm rot="10800000">
            <a:off x="11097719" y="4427791"/>
            <a:ext cx="914400" cy="322289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E2DB06A7-8907-9A70-045A-F94EF1E727BC}"/>
              </a:ext>
            </a:extLst>
          </p:cNvPr>
          <p:cNvSpPr/>
          <p:nvPr/>
        </p:nvSpPr>
        <p:spPr>
          <a:xfrm rot="10800000">
            <a:off x="11097719" y="1581918"/>
            <a:ext cx="914400" cy="322289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300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erson sitting at desk having coffee taking notes in notebook. Man writing  in notepad making plans or schedule. Time organization. Vector  illustration. 27481465 Vector Art at Vecteezy">
            <a:extLst>
              <a:ext uri="{FF2B5EF4-FFF2-40B4-BE49-F238E27FC236}">
                <a16:creationId xmlns:a16="http://schemas.microsoft.com/office/drawing/2014/main" id="{0098EF4F-5186-50E0-236F-20EDABC1AF0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4216526" y="731381"/>
            <a:ext cx="7830162" cy="5226633"/>
          </a:xfrm>
          <a:prstGeom prst="rect">
            <a:avLst/>
          </a:prstGeom>
        </p:spPr>
      </p:pic>
      <p:sp>
        <p:nvSpPr>
          <p:cNvPr id="1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619089-605D-8E1C-6556-E98219371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Note-taking and 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600" dirty="0">
                <a:solidFill>
                  <a:srgbClr val="FFFFFF"/>
                </a:solidFill>
              </a:rPr>
              <a:t>N</a:t>
            </a:r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ote-making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CA29C-BB82-A720-24E4-53278E651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97742" y="6356349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dirty="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928DD-AC1E-12ED-E335-784B2AC2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484" y="6356348"/>
            <a:ext cx="538494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50" dirty="0">
                <a:solidFill>
                  <a:schemeClr val="tx1">
                    <a:alpha val="80000"/>
                  </a:schemeClr>
                </a:solidFill>
              </a:rPr>
              <a:t>BMSC4015A - Study and Academic Research Skills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7117A3-CA5F-E45C-ABCB-1E3727016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2153C27-CB71-4FBC-B77E-6EF3BC1D43C8}" type="slidenum">
              <a:rPr lang="en-US">
                <a:solidFill>
                  <a:schemeClr val="tx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2B935F-91F0-14D5-B6B5-6ABC3CD4B2AC}"/>
              </a:ext>
            </a:extLst>
          </p:cNvPr>
          <p:cNvSpPr txBox="1"/>
          <p:nvPr/>
        </p:nvSpPr>
        <p:spPr>
          <a:xfrm>
            <a:off x="4699590" y="1967266"/>
            <a:ext cx="749240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Note-taking: </a:t>
            </a:r>
            <a:r>
              <a:rPr lang="en-GB" sz="2000" dirty="0"/>
              <a:t>done during lectures as a sort of dictation. </a:t>
            </a:r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Note-making: </a:t>
            </a:r>
            <a:r>
              <a:rPr lang="en-GB" sz="2000" dirty="0"/>
              <a:t>you create your own understanding, put things into your own words, add in your own links and questions.</a:t>
            </a:r>
            <a:endParaRPr lang="en-GB" sz="2000" b="1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AF160E7-2A17-971F-C238-5A565E391211}"/>
              </a:ext>
            </a:extLst>
          </p:cNvPr>
          <p:cNvCxnSpPr/>
          <p:nvPr/>
        </p:nvCxnSpPr>
        <p:spPr>
          <a:xfrm>
            <a:off x="8484782" y="2434857"/>
            <a:ext cx="0" cy="1318437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02281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154BF-89C4-927E-E0B3-2542982ED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692" y="1167883"/>
            <a:ext cx="6870279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Cornell-3 column format notes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7F3B61-E881-A5F0-44FD-D330FE377B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US" dirty="0"/>
              <a:t>BMSC4015A - Study and Academic Research Skills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16693-7BF8-9C94-8547-555CFCCF2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E2BDF-9AC6-DAE1-14BD-1141D78B3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16</a:t>
            </a:fld>
            <a:endParaRPr lang="en-GB"/>
          </a:p>
        </p:txBody>
      </p:sp>
      <p:pic>
        <p:nvPicPr>
          <p:cNvPr id="10" name="Picture 9" descr="Cornell Note-Taking: A Quick Guide &amp; Free Templates">
            <a:extLst>
              <a:ext uri="{FF2B5EF4-FFF2-40B4-BE49-F238E27FC236}">
                <a16:creationId xmlns:a16="http://schemas.microsoft.com/office/drawing/2014/main" id="{FA1908D3-E40A-F7C2-C128-C97B9CCCBF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0265" y="137667"/>
            <a:ext cx="4763511" cy="6218683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DEFBE026-7AE2-1799-E2E2-808675AB41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5195562"/>
              </p:ext>
            </p:extLst>
          </p:nvPr>
        </p:nvGraphicFramePr>
        <p:xfrm>
          <a:off x="200478" y="3111991"/>
          <a:ext cx="6991140" cy="18542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495570">
                  <a:extLst>
                    <a:ext uri="{9D8B030D-6E8A-4147-A177-3AD203B41FA5}">
                      <a16:colId xmlns:a16="http://schemas.microsoft.com/office/drawing/2014/main" val="1938491090"/>
                    </a:ext>
                  </a:extLst>
                </a:gridCol>
                <a:gridCol w="3495570">
                  <a:extLst>
                    <a:ext uri="{9D8B030D-6E8A-4147-A177-3AD203B41FA5}">
                      <a16:colId xmlns:a16="http://schemas.microsoft.com/office/drawing/2014/main" val="16143178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Advantages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Disadvantages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17746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Organised structure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visual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4253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Enhanced recall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Time-consuming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87875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Summary skill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space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29769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Review-friendly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Requires preparation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8795325"/>
                  </a:ext>
                </a:extLst>
              </a:tr>
            </a:tbl>
          </a:graphicData>
        </a:graphic>
      </p:graphicFrame>
      <p:pic>
        <p:nvPicPr>
          <p:cNvPr id="8" name="Picture 7" descr="Scanned Notes">
            <a:extLst>
              <a:ext uri="{FF2B5EF4-FFF2-40B4-BE49-F238E27FC236}">
                <a16:creationId xmlns:a16="http://schemas.microsoft.com/office/drawing/2014/main" id="{6CA0E594-9BB2-0855-A271-D3BA4F12FC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224" y="111914"/>
            <a:ext cx="1472367" cy="1009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3547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58D2D-E05B-D463-C696-ECC38F723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561" y="127495"/>
            <a:ext cx="10515600" cy="786286"/>
          </a:xfrm>
        </p:spPr>
        <p:txBody>
          <a:bodyPr/>
          <a:lstStyle/>
          <a:p>
            <a:r>
              <a:rPr lang="en-GB" b="1" dirty="0"/>
              <a:t>Bulleted list</a:t>
            </a:r>
          </a:p>
        </p:txBody>
      </p:sp>
      <p:pic>
        <p:nvPicPr>
          <p:cNvPr id="7" name="Content Placeholder 6" descr="Example bulleted list for the question 'What are the ethical implications of making immunisation compulsory?'. Idea 1 - Respecting religious beliefs and values, see seminar resources. Idea 2 - Parent or Guardian's rights versus child's rights.">
            <a:extLst>
              <a:ext uri="{FF2B5EF4-FFF2-40B4-BE49-F238E27FC236}">
                <a16:creationId xmlns:a16="http://schemas.microsoft.com/office/drawing/2014/main" id="{C195108F-A733-137A-1FE6-ED4AB25C5F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8656" y="1582102"/>
            <a:ext cx="9474687" cy="396895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B18C2B-5AC6-568C-3B44-3B6B6FD48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US"/>
              <a:t>BMSC4015A - Study and Academic Research Skills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AEF56-F3B1-E218-7393-80436E6B3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E91CAB-0585-EEC5-60B9-B421DB943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17</a:t>
            </a:fld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5152C49-9E41-2FAB-EA83-297AB817E3F2}"/>
              </a:ext>
            </a:extLst>
          </p:cNvPr>
          <p:cNvGrpSpPr/>
          <p:nvPr/>
        </p:nvGrpSpPr>
        <p:grpSpPr>
          <a:xfrm>
            <a:off x="69503" y="1325194"/>
            <a:ext cx="3243322" cy="2302425"/>
            <a:chOff x="69503" y="1759909"/>
            <a:chExt cx="3243322" cy="2302425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11384FC4-7F94-F3FD-A27F-6F42E9743FE0}"/>
                </a:ext>
              </a:extLst>
            </p:cNvPr>
            <p:cNvSpPr/>
            <p:nvPr/>
          </p:nvSpPr>
          <p:spPr>
            <a:xfrm>
              <a:off x="3043002" y="3043003"/>
              <a:ext cx="269823" cy="1019331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8A39C6E1-06DD-56F0-78DB-AA4E72B797BB}"/>
                </a:ext>
              </a:extLst>
            </p:cNvPr>
            <p:cNvGrpSpPr/>
            <p:nvPr/>
          </p:nvGrpSpPr>
          <p:grpSpPr>
            <a:xfrm>
              <a:off x="69503" y="1759909"/>
              <a:ext cx="2973500" cy="1792760"/>
              <a:chOff x="69503" y="1759909"/>
              <a:chExt cx="2973500" cy="1792760"/>
            </a:xfrm>
          </p:grpSpPr>
          <p:cxnSp>
            <p:nvCxnSpPr>
              <p:cNvPr id="10" name="Straight Arrow Connector 9">
                <a:extLst>
                  <a:ext uri="{FF2B5EF4-FFF2-40B4-BE49-F238E27FC236}">
                    <a16:creationId xmlns:a16="http://schemas.microsoft.com/office/drawing/2014/main" id="{05DFF519-550C-1B68-2679-4CFFC63D45A5}"/>
                  </a:ext>
                </a:extLst>
              </p:cNvPr>
              <p:cNvCxnSpPr>
                <a:endCxn id="8" idx="2"/>
              </p:cNvCxnSpPr>
              <p:nvPr/>
            </p:nvCxnSpPr>
            <p:spPr>
              <a:xfrm>
                <a:off x="2008682" y="2608289"/>
                <a:ext cx="1034320" cy="944380"/>
              </a:xfrm>
              <a:prstGeom prst="straightConnector1">
                <a:avLst/>
              </a:prstGeom>
              <a:ln>
                <a:solidFill>
                  <a:srgbClr val="C00000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F4BD62A-DDCD-E28E-502A-DD744CAD9D8C}"/>
                  </a:ext>
                </a:extLst>
              </p:cNvPr>
              <p:cNvSpPr txBox="1"/>
              <p:nvPr/>
            </p:nvSpPr>
            <p:spPr>
              <a:xfrm>
                <a:off x="69503" y="1759909"/>
                <a:ext cx="2973500" cy="830997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GB" sz="1600" dirty="0"/>
                  <a:t>The student has identified 3 key topic areas or issues relating to the question.</a:t>
                </a:r>
              </a:p>
            </p:txBody>
          </p:sp>
        </p:grp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1E61207-AF39-5536-8DEE-73DAD26AFA2E}"/>
              </a:ext>
            </a:extLst>
          </p:cNvPr>
          <p:cNvGrpSpPr/>
          <p:nvPr/>
        </p:nvGrpSpPr>
        <p:grpSpPr>
          <a:xfrm>
            <a:off x="3312825" y="2818151"/>
            <a:ext cx="8694297" cy="1219624"/>
            <a:chOff x="3312825" y="3252866"/>
            <a:chExt cx="8694297" cy="1219624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9EC8225F-6BF5-AD73-F172-0AA65B5D2778}"/>
                </a:ext>
              </a:extLst>
            </p:cNvPr>
            <p:cNvSpPr txBox="1"/>
            <p:nvPr/>
          </p:nvSpPr>
          <p:spPr>
            <a:xfrm>
              <a:off x="9413824" y="3395272"/>
              <a:ext cx="2593298" cy="1077218"/>
            </a:xfrm>
            <a:prstGeom prst="rect">
              <a:avLst/>
            </a:prstGeom>
            <a:noFill/>
            <a:ln>
              <a:solidFill>
                <a:schemeClr val="accent6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GB" sz="1600" b="0" i="0" dirty="0">
                  <a:solidFill>
                    <a:srgbClr val="333333"/>
                  </a:solidFill>
                  <a:effectLst/>
                </a:rPr>
                <a:t>The student has identified some useful notes and resources from lectures and seminars.</a:t>
              </a:r>
              <a:endParaRPr lang="en-GB" sz="1600" dirty="0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DA64EB86-FFFD-C863-0259-DDF19D00D039}"/>
                </a:ext>
              </a:extLst>
            </p:cNvPr>
            <p:cNvGrpSpPr/>
            <p:nvPr/>
          </p:nvGrpSpPr>
          <p:grpSpPr>
            <a:xfrm>
              <a:off x="3312825" y="3252866"/>
              <a:ext cx="6100998" cy="1019331"/>
              <a:chOff x="3312825" y="3252866"/>
              <a:chExt cx="6100998" cy="1019331"/>
            </a:xfrm>
          </p:grpSpPr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D0EC1DD2-1682-DAA7-7AF2-3875AE2F8ACF}"/>
                  </a:ext>
                </a:extLst>
              </p:cNvPr>
              <p:cNvSpPr/>
              <p:nvPr/>
            </p:nvSpPr>
            <p:spPr>
              <a:xfrm>
                <a:off x="3312825" y="3252866"/>
                <a:ext cx="2233536" cy="284813"/>
              </a:xfrm>
              <a:prstGeom prst="ellipse">
                <a:avLst/>
              </a:prstGeom>
              <a:noFill/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98746E16-971D-C701-F1FA-9A2F648071E2}"/>
                  </a:ext>
                </a:extLst>
              </p:cNvPr>
              <p:cNvSpPr/>
              <p:nvPr/>
            </p:nvSpPr>
            <p:spPr>
              <a:xfrm>
                <a:off x="3312825" y="3987384"/>
                <a:ext cx="2233536" cy="284813"/>
              </a:xfrm>
              <a:prstGeom prst="ellipse">
                <a:avLst/>
              </a:prstGeom>
              <a:noFill/>
              <a:ln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20" name="Straight Arrow Connector 19">
                <a:extLst>
                  <a:ext uri="{FF2B5EF4-FFF2-40B4-BE49-F238E27FC236}">
                    <a16:creationId xmlns:a16="http://schemas.microsoft.com/office/drawing/2014/main" id="{C70C698F-9C1A-C25E-AFAA-25A3F9C92A29}"/>
                  </a:ext>
                </a:extLst>
              </p:cNvPr>
              <p:cNvCxnSpPr>
                <a:cxnSpLocks/>
                <a:endCxn id="16" idx="6"/>
              </p:cNvCxnSpPr>
              <p:nvPr/>
            </p:nvCxnSpPr>
            <p:spPr>
              <a:xfrm flipH="1" flipV="1">
                <a:off x="5546361" y="3395273"/>
                <a:ext cx="3867462" cy="284813"/>
              </a:xfrm>
              <a:prstGeom prst="straightConnector1">
                <a:avLst/>
              </a:prstGeom>
              <a:ln>
                <a:solidFill>
                  <a:schemeClr val="accent6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Arrow Connector 22">
                <a:extLst>
                  <a:ext uri="{FF2B5EF4-FFF2-40B4-BE49-F238E27FC236}">
                    <a16:creationId xmlns:a16="http://schemas.microsoft.com/office/drawing/2014/main" id="{72124D37-4FB9-5702-1BB1-26B4AB73890B}"/>
                  </a:ext>
                </a:extLst>
              </p:cNvPr>
              <p:cNvCxnSpPr>
                <a:cxnSpLocks/>
                <a:endCxn id="18" idx="6"/>
              </p:cNvCxnSpPr>
              <p:nvPr/>
            </p:nvCxnSpPr>
            <p:spPr>
              <a:xfrm flipH="1">
                <a:off x="5546361" y="3972395"/>
                <a:ext cx="3867462" cy="157396"/>
              </a:xfrm>
              <a:prstGeom prst="straightConnector1">
                <a:avLst/>
              </a:prstGeom>
              <a:ln>
                <a:solidFill>
                  <a:schemeClr val="accent6"/>
                </a:solidFill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45DAAD6-86CD-F391-ACFC-F156B97183D3}"/>
              </a:ext>
            </a:extLst>
          </p:cNvPr>
          <p:cNvGrpSpPr/>
          <p:nvPr/>
        </p:nvGrpSpPr>
        <p:grpSpPr>
          <a:xfrm>
            <a:off x="3282845" y="4572001"/>
            <a:ext cx="8724278" cy="1707313"/>
            <a:chOff x="3282845" y="5006716"/>
            <a:chExt cx="8724278" cy="1707313"/>
          </a:xfrm>
        </p:grpSpPr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7376927-B84C-200C-A430-6281D3860B35}"/>
                </a:ext>
              </a:extLst>
            </p:cNvPr>
            <p:cNvGrpSpPr/>
            <p:nvPr/>
          </p:nvGrpSpPr>
          <p:grpSpPr>
            <a:xfrm>
              <a:off x="3282845" y="5006716"/>
              <a:ext cx="6700604" cy="344134"/>
              <a:chOff x="3282845" y="5006716"/>
              <a:chExt cx="6700604" cy="344134"/>
            </a:xfrm>
          </p:grpSpPr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3615829A-4619-BF5C-9CDA-14C0FB12663D}"/>
                  </a:ext>
                </a:extLst>
              </p:cNvPr>
              <p:cNvSpPr/>
              <p:nvPr/>
            </p:nvSpPr>
            <p:spPr>
              <a:xfrm>
                <a:off x="3282845" y="5006716"/>
                <a:ext cx="5297775" cy="344134"/>
              </a:xfrm>
              <a:prstGeom prst="ellipse">
                <a:avLst/>
              </a:prstGeom>
              <a:noFill/>
              <a:ln>
                <a:solidFill>
                  <a:schemeClr val="tx2">
                    <a:lumMod val="75000"/>
                    <a:lumOff val="25000"/>
                  </a:schemeClr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31" name="Straight Arrow Connector 30">
                <a:extLst>
                  <a:ext uri="{FF2B5EF4-FFF2-40B4-BE49-F238E27FC236}">
                    <a16:creationId xmlns:a16="http://schemas.microsoft.com/office/drawing/2014/main" id="{D1AE4E5E-9EE7-3B0E-968A-BF13DF3719A8}"/>
                  </a:ext>
                </a:extLst>
              </p:cNvPr>
              <p:cNvCxnSpPr/>
              <p:nvPr/>
            </p:nvCxnSpPr>
            <p:spPr>
              <a:xfrm>
                <a:off x="8580620" y="5201587"/>
                <a:ext cx="1402829" cy="149263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77082129-78E1-8A05-DFB1-AAA50BA2D091}"/>
                </a:ext>
              </a:extLst>
            </p:cNvPr>
            <p:cNvSpPr txBox="1"/>
            <p:nvPr/>
          </p:nvSpPr>
          <p:spPr>
            <a:xfrm>
              <a:off x="7892323" y="5390590"/>
              <a:ext cx="4114800" cy="1323439"/>
            </a:xfrm>
            <a:prstGeom prst="rect">
              <a:avLst/>
            </a:prstGeom>
            <a:noFill/>
            <a:ln>
              <a:solidFill>
                <a:schemeClr val="tx2">
                  <a:lumMod val="75000"/>
                  <a:lumOff val="25000"/>
                </a:schemeClr>
              </a:solidFill>
            </a:ln>
          </p:spPr>
          <p:txBody>
            <a:bodyPr wrap="square">
              <a:spAutoFit/>
            </a:bodyPr>
            <a:lstStyle/>
            <a:p>
              <a:r>
                <a:rPr lang="en-GB" sz="1600" b="0" i="0" dirty="0">
                  <a:solidFill>
                    <a:srgbClr val="333333"/>
                  </a:solidFill>
                  <a:effectLst/>
                </a:rPr>
                <a:t>The student’s initial view is that they are likely to argue against the idea of compulsory immunisation. (It's a good idea to keep an open mind at this stage as views may change as you read through the materials).</a:t>
              </a:r>
              <a:endParaRPr lang="en-GB" sz="1600" dirty="0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F2C9C4AA-97A0-8CB6-17FE-9DBD3D514FA2}"/>
              </a:ext>
            </a:extLst>
          </p:cNvPr>
          <p:cNvGrpSpPr/>
          <p:nvPr/>
        </p:nvGrpSpPr>
        <p:grpSpPr>
          <a:xfrm>
            <a:off x="142407" y="3919928"/>
            <a:ext cx="7397645" cy="1323439"/>
            <a:chOff x="142407" y="4354643"/>
            <a:chExt cx="7397645" cy="1323439"/>
          </a:xfrm>
        </p:grpSpPr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3F92579B-A746-65FF-1091-A55F67DB450F}"/>
                </a:ext>
              </a:extLst>
            </p:cNvPr>
            <p:cNvSpPr/>
            <p:nvPr/>
          </p:nvSpPr>
          <p:spPr>
            <a:xfrm>
              <a:off x="3177913" y="4557011"/>
              <a:ext cx="4362139" cy="386713"/>
            </a:xfrm>
            <a:prstGeom prst="ellipse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A7BFC48F-3D8E-1986-21AE-39705CE77BAB}"/>
                </a:ext>
              </a:extLst>
            </p:cNvPr>
            <p:cNvSpPr txBox="1"/>
            <p:nvPr/>
          </p:nvSpPr>
          <p:spPr>
            <a:xfrm>
              <a:off x="142407" y="4354643"/>
              <a:ext cx="2360950" cy="1323439"/>
            </a:xfrm>
            <a:prstGeom prst="rect">
              <a:avLst/>
            </a:prstGeom>
            <a:noFill/>
            <a:ln>
              <a:solidFill>
                <a:schemeClr val="accent2">
                  <a:lumMod val="75000"/>
                </a:schemeClr>
              </a:solidFill>
            </a:ln>
          </p:spPr>
          <p:txBody>
            <a:bodyPr wrap="square">
              <a:spAutoFit/>
            </a:bodyPr>
            <a:lstStyle/>
            <a:p>
              <a:r>
                <a:rPr lang="en-GB" sz="1600" b="0" i="0" dirty="0">
                  <a:solidFill>
                    <a:srgbClr val="333333"/>
                  </a:solidFill>
                  <a:effectLst/>
                </a:rPr>
                <a:t>The student has highlighted a particular question which would need to be discussed within the essay</a:t>
              </a:r>
              <a:endParaRPr lang="en-GB" sz="1600" dirty="0"/>
            </a:p>
          </p:txBody>
        </p:sp>
        <p:cxnSp>
          <p:nvCxnSpPr>
            <p:cNvPr id="40" name="Straight Arrow Connector 39">
              <a:extLst>
                <a:ext uri="{FF2B5EF4-FFF2-40B4-BE49-F238E27FC236}">
                  <a16:creationId xmlns:a16="http://schemas.microsoft.com/office/drawing/2014/main" id="{A732EFF3-E1C7-AF28-CE4D-5B6A00553198}"/>
                </a:ext>
              </a:extLst>
            </p:cNvPr>
            <p:cNvCxnSpPr>
              <a:endCxn id="36" idx="2"/>
            </p:cNvCxnSpPr>
            <p:nvPr/>
          </p:nvCxnSpPr>
          <p:spPr>
            <a:xfrm flipV="1">
              <a:off x="2533338" y="4750368"/>
              <a:ext cx="644575" cy="256348"/>
            </a:xfrm>
            <a:prstGeom prst="straightConnector1">
              <a:avLst/>
            </a:prstGeom>
            <a:ln>
              <a:solidFill>
                <a:schemeClr val="accent2">
                  <a:lumMod val="75000"/>
                </a:schemeClr>
              </a:solidFill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" name="Picture 8" descr="Scanned Notes">
            <a:extLst>
              <a:ext uri="{FF2B5EF4-FFF2-40B4-BE49-F238E27FC236}">
                <a16:creationId xmlns:a16="http://schemas.microsoft.com/office/drawing/2014/main" id="{39DE2296-BA3E-543C-B06D-E56E11616F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33343" y="95978"/>
            <a:ext cx="1254427" cy="859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82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AC1105-96B3-03F0-2A23-37B105B44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613" y="136525"/>
            <a:ext cx="10515600" cy="79846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Mind Map</a:t>
            </a:r>
          </a:p>
        </p:txBody>
      </p:sp>
      <p:pic>
        <p:nvPicPr>
          <p:cNvPr id="7" name="Picture 6" descr="Example bulleted list for the question 'What are the ethical implications of making immunisation compulsory?'. Idea 1 - Respecting religious beliefs and values, see seminar resources. Idea 2 - Parent or Guardian's rights versus child's rights.">
            <a:extLst>
              <a:ext uri="{FF2B5EF4-FFF2-40B4-BE49-F238E27FC236}">
                <a16:creationId xmlns:a16="http://schemas.microsoft.com/office/drawing/2014/main" id="{ECAFCEC2-74EC-829A-A667-010A58223B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362721"/>
            <a:ext cx="10512547" cy="4336425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ED16E-89A4-DF02-E685-5D02D88154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>
                <a:solidFill>
                  <a:schemeClr val="tx1">
                    <a:tint val="75000"/>
                  </a:schemeClr>
                </a:solidFill>
              </a:rPr>
              <a:t>BMSC4015A - Study and Academic Research Skills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6B983-682F-CF0E-1FB3-FF755270A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1CA6F-C105-5AB5-CA3D-45C7A29E6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2153C27-CB71-4FBC-B77E-6EF3BC1D43C8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8090EA-9A65-F346-1873-889F08F6DC06}"/>
              </a:ext>
            </a:extLst>
          </p:cNvPr>
          <p:cNvSpPr txBox="1"/>
          <p:nvPr/>
        </p:nvSpPr>
        <p:spPr>
          <a:xfrm>
            <a:off x="673308" y="1146458"/>
            <a:ext cx="2743200" cy="830997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333333"/>
                </a:solidFill>
                <a:effectLst/>
                <a:latin typeface="+mj-lt"/>
              </a:rPr>
              <a:t>The student has identified 3 key topic areas or issues relating to the question.</a:t>
            </a:r>
            <a:endParaRPr lang="en-GB" sz="1600" dirty="0">
              <a:latin typeface="+mj-lt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4C42307-B474-6708-1EA7-235F1EDA1647}"/>
              </a:ext>
            </a:extLst>
          </p:cNvPr>
          <p:cNvCxnSpPr>
            <a:cxnSpLocks/>
            <a:stCxn id="9" idx="2"/>
          </p:cNvCxnSpPr>
          <p:nvPr/>
        </p:nvCxnSpPr>
        <p:spPr>
          <a:xfrm>
            <a:off x="2044908" y="1977455"/>
            <a:ext cx="968115" cy="1680147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2556D9F-3335-9DC8-62E5-BD31318A678C}"/>
              </a:ext>
            </a:extLst>
          </p:cNvPr>
          <p:cNvCxnSpPr>
            <a:cxnSpLocks/>
            <a:stCxn id="9" idx="3"/>
          </p:cNvCxnSpPr>
          <p:nvPr/>
        </p:nvCxnSpPr>
        <p:spPr>
          <a:xfrm>
            <a:off x="3416508" y="1561957"/>
            <a:ext cx="1890010" cy="627175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3D7A125-F349-F0A7-D642-A9FABE777FF4}"/>
              </a:ext>
            </a:extLst>
          </p:cNvPr>
          <p:cNvCxnSpPr>
            <a:cxnSpLocks/>
            <a:stCxn id="9" idx="3"/>
          </p:cNvCxnSpPr>
          <p:nvPr/>
        </p:nvCxnSpPr>
        <p:spPr>
          <a:xfrm>
            <a:off x="3416508" y="1561957"/>
            <a:ext cx="434715" cy="533058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31420D54-22C1-3BF8-AE23-E7BF40525FF9}"/>
              </a:ext>
            </a:extLst>
          </p:cNvPr>
          <p:cNvSpPr txBox="1"/>
          <p:nvPr/>
        </p:nvSpPr>
        <p:spPr>
          <a:xfrm>
            <a:off x="7989427" y="769169"/>
            <a:ext cx="2360950" cy="1323439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333333"/>
                </a:solidFill>
                <a:effectLst/>
              </a:rPr>
              <a:t>The student has highlighted a particular question which would need to be discussed within the essay</a:t>
            </a:r>
            <a:endParaRPr lang="en-GB" sz="1600" dirty="0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D5B966C-FAAD-2538-DBE8-44EB0F14D5B1}"/>
              </a:ext>
            </a:extLst>
          </p:cNvPr>
          <p:cNvCxnSpPr>
            <a:cxnSpLocks/>
            <a:stCxn id="22" idx="2"/>
          </p:cNvCxnSpPr>
          <p:nvPr/>
        </p:nvCxnSpPr>
        <p:spPr>
          <a:xfrm flipH="1">
            <a:off x="8558981" y="2092608"/>
            <a:ext cx="610921" cy="511360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79230A60-9E88-75C1-AD8E-0277C039EEA4}"/>
              </a:ext>
            </a:extLst>
          </p:cNvPr>
          <p:cNvCxnSpPr>
            <a:cxnSpLocks/>
            <a:endCxn id="27" idx="0"/>
          </p:cNvCxnSpPr>
          <p:nvPr/>
        </p:nvCxnSpPr>
        <p:spPr>
          <a:xfrm>
            <a:off x="9158990" y="4991725"/>
            <a:ext cx="408482" cy="33443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F59D262B-6458-A233-D590-E297A4807264}"/>
              </a:ext>
            </a:extLst>
          </p:cNvPr>
          <p:cNvSpPr txBox="1"/>
          <p:nvPr/>
        </p:nvSpPr>
        <p:spPr>
          <a:xfrm>
            <a:off x="6942944" y="5326157"/>
            <a:ext cx="5249056" cy="1077218"/>
          </a:xfrm>
          <a:prstGeom prst="rect">
            <a:avLst/>
          </a:prstGeom>
          <a:noFill/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333333"/>
                </a:solidFill>
                <a:effectLst/>
              </a:rPr>
              <a:t>The student’s initial view is that they are likely to argue against the idea of compulsory immunisation. (It's a good idea to keep an open mind at this stage as views may change as you read through the materials).</a:t>
            </a:r>
            <a:endParaRPr lang="en-GB" sz="16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4A38E82-4A7D-0558-ECC7-19048D77D29B}"/>
              </a:ext>
            </a:extLst>
          </p:cNvPr>
          <p:cNvSpPr txBox="1"/>
          <p:nvPr/>
        </p:nvSpPr>
        <p:spPr>
          <a:xfrm>
            <a:off x="835152" y="5142607"/>
            <a:ext cx="2593298" cy="107721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333333"/>
                </a:solidFill>
                <a:effectLst/>
              </a:rPr>
              <a:t>The student has identified some useful notes and resources from lectures and seminars.</a:t>
            </a:r>
            <a:endParaRPr lang="en-GB" sz="1600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9362682B-E19F-FE39-B954-43DDE4FA9901}"/>
              </a:ext>
            </a:extLst>
          </p:cNvPr>
          <p:cNvCxnSpPr>
            <a:cxnSpLocks/>
            <a:stCxn id="31" idx="3"/>
          </p:cNvCxnSpPr>
          <p:nvPr/>
        </p:nvCxnSpPr>
        <p:spPr>
          <a:xfrm flipV="1">
            <a:off x="3428450" y="4930930"/>
            <a:ext cx="610150" cy="750286"/>
          </a:xfrm>
          <a:prstGeom prst="straightConnector1">
            <a:avLst/>
          </a:prstGeom>
          <a:ln>
            <a:solidFill>
              <a:schemeClr val="accent6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11FE96C3-4BE2-9A19-F614-498AAC679B56}"/>
              </a:ext>
            </a:extLst>
          </p:cNvPr>
          <p:cNvCxnSpPr>
            <a:cxnSpLocks/>
          </p:cNvCxnSpPr>
          <p:nvPr/>
        </p:nvCxnSpPr>
        <p:spPr>
          <a:xfrm flipV="1">
            <a:off x="1528997" y="3123913"/>
            <a:ext cx="1484026" cy="2013238"/>
          </a:xfrm>
          <a:prstGeom prst="straightConnector1">
            <a:avLst/>
          </a:prstGeom>
          <a:ln>
            <a:solidFill>
              <a:schemeClr val="accent6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Scanned Notes">
            <a:extLst>
              <a:ext uri="{FF2B5EF4-FFF2-40B4-BE49-F238E27FC236}">
                <a16:creationId xmlns:a16="http://schemas.microsoft.com/office/drawing/2014/main" id="{033DA344-2D7E-A1C5-2F53-CCFF66784C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4213" y="53009"/>
            <a:ext cx="1395667" cy="956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667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7" grpId="0" animBg="1"/>
      <p:bldP spid="3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0339EE9-5436-4860-BBFC-7CD7C90D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0"/>
            <a:ext cx="7537705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F32E5-C545-F398-3BA5-0648406E0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484" y="1065749"/>
            <a:ext cx="3748810" cy="4726502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Activity</a:t>
            </a:r>
            <a:br>
              <a:rPr lang="en-GB" sz="5400" b="1" dirty="0"/>
            </a:br>
            <a:r>
              <a:rPr lang="en-GB" sz="5400" b="1" dirty="0"/>
              <a:t>(5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A05C0-80C3-1B7C-51C2-78EB9A0EE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4055" y="314226"/>
            <a:ext cx="6764897" cy="6404181"/>
          </a:xfrm>
        </p:spPr>
        <p:txBody>
          <a:bodyPr anchor="ctr">
            <a:noAutofit/>
          </a:bodyPr>
          <a:lstStyle/>
          <a:p>
            <a:r>
              <a:rPr lang="en-GB" sz="1800" b="1" dirty="0"/>
              <a:t>Step 1: Choose a topic</a:t>
            </a:r>
          </a:p>
          <a:p>
            <a:pPr marL="457200" lvl="1" indent="0">
              <a:buNone/>
            </a:pPr>
            <a:r>
              <a:rPr lang="en-GB" sz="1800" dirty="0"/>
              <a:t>Write down a healthcare science topic you are interested in (for example, cardiac rehabilitation, AI in medical imaging, Sleep apnoea, newborn hearing screening etc.)</a:t>
            </a:r>
          </a:p>
          <a:p>
            <a:r>
              <a:rPr lang="en-GB" sz="1800" b="1" dirty="0"/>
              <a:t>Step 2: Create notes</a:t>
            </a:r>
          </a:p>
          <a:p>
            <a:pPr marL="457200" lvl="1" indent="0">
              <a:buNone/>
            </a:pPr>
            <a:r>
              <a:rPr lang="en-GB" sz="1800" dirty="0"/>
              <a:t>Using your preferred note-taking method, identify:</a:t>
            </a:r>
          </a:p>
          <a:p>
            <a:pPr lvl="1"/>
            <a:r>
              <a:rPr lang="en-GB" sz="1800" dirty="0"/>
              <a:t>3 things you already know about the topic </a:t>
            </a:r>
          </a:p>
          <a:p>
            <a:pPr lvl="1"/>
            <a:r>
              <a:rPr lang="en-GB" sz="1800" dirty="0"/>
              <a:t>3 things you would like to find out </a:t>
            </a:r>
          </a:p>
          <a:p>
            <a:pPr lvl="1"/>
            <a:r>
              <a:rPr lang="en-GB" sz="1800" dirty="0"/>
              <a:t>3 keywords you could use to search for evidence (this will come useful in future weeks when you’ll learn how to build a search strategy!)</a:t>
            </a:r>
          </a:p>
          <a:p>
            <a:pPr marL="457200" lvl="1" indent="0">
              <a:buNone/>
            </a:pPr>
            <a:r>
              <a:rPr lang="en-GB" sz="1800" b="1" i="1" dirty="0"/>
              <a:t>	</a:t>
            </a:r>
            <a:endParaRPr lang="en-GB" sz="1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512564-AC58-B2CA-6C5F-49C29DBC7D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BMSC4015A - Study and Academic Research Skills</a:t>
            </a:r>
            <a:endParaRPr lang="en-GB" sz="9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578D19-3759-DB22-76D4-245A06ED6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0" y="6356350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0FA6C-BB5F-03A8-5F32-1D0F9283D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356350"/>
            <a:ext cx="838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153C27-CB71-4FBC-B77E-6EF3BC1D43C8}" type="slidenum">
              <a:rPr lang="en-GB" smtClean="0"/>
              <a:pPr>
                <a:spcAft>
                  <a:spcPts val="600"/>
                </a:spcAft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3103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DFAC1E-C601-D92E-0AD4-54062A9A49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867" b="1682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0AA31-9E5F-35D0-1DA0-10707A17CD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>
                <a:solidFill>
                  <a:srgbClr val="FFFFFF"/>
                </a:solidFill>
              </a:rPr>
              <a:t>BMSC4015A - Study and Academic Research Skills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94CE18-295E-1A88-D023-0027FC02C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FC9A56-064A-F33A-078C-71C201EF3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2153C27-CB71-4FBC-B77E-6EF3BC1D43C8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E26096-621B-8645-688D-65B3D2C114E0}"/>
              </a:ext>
            </a:extLst>
          </p:cNvPr>
          <p:cNvSpPr txBox="1"/>
          <p:nvPr/>
        </p:nvSpPr>
        <p:spPr>
          <a:xfrm>
            <a:off x="4499261" y="332509"/>
            <a:ext cx="32177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Question?</a:t>
            </a:r>
          </a:p>
        </p:txBody>
      </p:sp>
    </p:spTree>
    <p:extLst>
      <p:ext uri="{BB962C8B-B14F-4D97-AF65-F5344CB8AC3E}">
        <p14:creationId xmlns:p14="http://schemas.microsoft.com/office/powerpoint/2010/main" val="2702079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C29C9-4911-3F25-9598-EF646E5BA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01795"/>
            <a:ext cx="4620584" cy="213377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thinking, critical writing, critical reading</a:t>
            </a:r>
          </a:p>
        </p:txBody>
      </p:sp>
      <p:pic>
        <p:nvPicPr>
          <p:cNvPr id="7" name="Picture 6" descr="Put on your thinking cap!">
            <a:extLst>
              <a:ext uri="{FF2B5EF4-FFF2-40B4-BE49-F238E27FC236}">
                <a16:creationId xmlns:a16="http://schemas.microsoft.com/office/drawing/2014/main" id="{6503750D-1D33-81B3-0A76-8AF4CBCC94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6287" y="643467"/>
            <a:ext cx="3802211" cy="5571066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6A4E2-9F8E-38BC-10E8-C111D9EFC4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>
                <a:solidFill>
                  <a:schemeClr val="tx1">
                    <a:tint val="75000"/>
                  </a:schemeClr>
                </a:solidFill>
              </a:rPr>
              <a:t>BMSC4015A - Study and Academic Research Skills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357317-FD49-033B-F876-AD4F34C43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3270-F4C9-2FA6-D95D-22BA4FF38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2153C27-CB71-4FBC-B77E-6EF3BC1D43C8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21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62274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A1DB1-A65F-4701-E56E-A0344494B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6"/>
            <a:ext cx="10515600" cy="800452"/>
          </a:xfrm>
        </p:spPr>
        <p:txBody>
          <a:bodyPr/>
          <a:lstStyle/>
          <a:p>
            <a:r>
              <a:rPr lang="en-GB" b="1" dirty="0"/>
              <a:t>Critical thinking – Bloom’s Taxonomy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E61B60-D5E9-A02E-5A2C-1CCE07B454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US" dirty="0"/>
              <a:t>BMSC4015A - Study and Academic Research Skills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29804-8436-29AB-7F96-73E44D49EF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C73BF-5E63-3535-43D9-0D79550D6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22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90B3A3D-C067-75A4-D907-92FC2C43F70D}"/>
              </a:ext>
            </a:extLst>
          </p:cNvPr>
          <p:cNvSpPr/>
          <p:nvPr/>
        </p:nvSpPr>
        <p:spPr>
          <a:xfrm>
            <a:off x="6542569" y="3834608"/>
            <a:ext cx="5156790" cy="365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Descriptive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5ACE32D-82E4-05DF-46CB-6853E712FA32}"/>
              </a:ext>
            </a:extLst>
          </p:cNvPr>
          <p:cNvSpPr/>
          <p:nvPr/>
        </p:nvSpPr>
        <p:spPr>
          <a:xfrm>
            <a:off x="6542569" y="1130065"/>
            <a:ext cx="5156790" cy="36512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Critical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6F6880-86FB-07EF-5EFA-DB175CDF7436}"/>
              </a:ext>
            </a:extLst>
          </p:cNvPr>
          <p:cNvSpPr txBox="1"/>
          <p:nvPr/>
        </p:nvSpPr>
        <p:spPr>
          <a:xfrm>
            <a:off x="6542569" y="4419343"/>
            <a:ext cx="5156790" cy="1443087"/>
          </a:xfrm>
          <a:prstGeom prst="rect">
            <a:avLst/>
          </a:prstGeom>
          <a:noFill/>
          <a:ln>
            <a:solidFill>
              <a:schemeClr val="tx1"/>
            </a:solidFill>
            <a:prstDash val="dashDot"/>
          </a:ln>
        </p:spPr>
        <p:txBody>
          <a:bodyPr wrap="square">
            <a:spAutoFit/>
          </a:bodyPr>
          <a:lstStyle/>
          <a:p>
            <a:pPr algn="ctr"/>
            <a:r>
              <a:rPr lang="en-GB" sz="1463" b="0" i="0" dirty="0">
                <a:solidFill>
                  <a:srgbClr val="000000"/>
                </a:solidFill>
                <a:effectLst/>
              </a:rPr>
              <a:t>Being descriptive shows what you know about a topic and provides the evidence to support your arguments. It uses simpler processes like </a:t>
            </a:r>
            <a:r>
              <a:rPr lang="en-GB" sz="1463" b="1" i="0" dirty="0">
                <a:solidFill>
                  <a:srgbClr val="000000"/>
                </a:solidFill>
                <a:effectLst/>
              </a:rPr>
              <a:t>remembering</a:t>
            </a:r>
            <a:r>
              <a:rPr lang="en-GB" sz="1463" b="0" i="0" dirty="0">
                <a:solidFill>
                  <a:srgbClr val="000000"/>
                </a:solidFill>
                <a:effectLst/>
              </a:rPr>
              <a:t>, </a:t>
            </a:r>
            <a:r>
              <a:rPr lang="en-GB" sz="1463" b="1" i="0" dirty="0">
                <a:solidFill>
                  <a:srgbClr val="000000"/>
                </a:solidFill>
                <a:effectLst/>
              </a:rPr>
              <a:t>understanding</a:t>
            </a:r>
            <a:r>
              <a:rPr lang="en-GB" sz="1463" b="0" i="0" dirty="0">
                <a:solidFill>
                  <a:srgbClr val="000000"/>
                </a:solidFill>
                <a:effectLst/>
              </a:rPr>
              <a:t> and </a:t>
            </a:r>
            <a:r>
              <a:rPr lang="en-GB" sz="1463" b="1" i="0" dirty="0">
                <a:solidFill>
                  <a:srgbClr val="000000"/>
                </a:solidFill>
                <a:effectLst/>
              </a:rPr>
              <a:t>applying</a:t>
            </a:r>
            <a:r>
              <a:rPr lang="en-GB" sz="1463" b="0" i="0" dirty="0">
                <a:solidFill>
                  <a:srgbClr val="000000"/>
                </a:solidFill>
                <a:effectLst/>
              </a:rPr>
              <a:t>. You might summarise previous research, explain concepts or describe processes.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C817CF-73CF-10D2-F94B-A4F2DA4318BD}"/>
              </a:ext>
            </a:extLst>
          </p:cNvPr>
          <p:cNvSpPr txBox="1"/>
          <p:nvPr/>
        </p:nvSpPr>
        <p:spPr>
          <a:xfrm>
            <a:off x="6542569" y="1635477"/>
            <a:ext cx="5156790" cy="144039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  <a:prstDash val="dashDot"/>
          </a:ln>
        </p:spPr>
        <p:txBody>
          <a:bodyPr wrap="square">
            <a:spAutoFit/>
          </a:bodyPr>
          <a:lstStyle/>
          <a:p>
            <a:pPr algn="ctr"/>
            <a:r>
              <a:rPr lang="en-GB" sz="1460" dirty="0"/>
              <a:t>Being critical pulls evidence together to build your arguments; what does it all mean together? It uses more complex processes: </a:t>
            </a:r>
            <a:r>
              <a:rPr lang="en-GB" sz="1460" b="1" dirty="0"/>
              <a:t>analysing</a:t>
            </a:r>
            <a:r>
              <a:rPr lang="en-GB" sz="1460" dirty="0"/>
              <a:t>, </a:t>
            </a:r>
            <a:r>
              <a:rPr lang="en-GB" sz="1460" b="1" dirty="0"/>
              <a:t>evaluating</a:t>
            </a:r>
            <a:r>
              <a:rPr lang="en-GB" sz="1460" dirty="0"/>
              <a:t> and </a:t>
            </a:r>
            <a:r>
              <a:rPr lang="en-GB" sz="1460" b="1" dirty="0"/>
              <a:t>creating</a:t>
            </a:r>
            <a:r>
              <a:rPr lang="en-GB" sz="1460" dirty="0"/>
              <a:t>. You might make comparisons, consider reasons and implications, justify choices or consider strengths and weaknesses.</a:t>
            </a:r>
          </a:p>
          <a:p>
            <a:pPr algn="ctr"/>
            <a:endParaRPr lang="en-GB" sz="1460" dirty="0"/>
          </a:p>
        </p:txBody>
      </p:sp>
      <p:pic>
        <p:nvPicPr>
          <p:cNvPr id="14" name="Picture 13" descr="Blooms Taxonomy – Academic Resource Center">
            <a:extLst>
              <a:ext uri="{FF2B5EF4-FFF2-40B4-BE49-F238E27FC236}">
                <a16:creationId xmlns:a16="http://schemas.microsoft.com/office/drawing/2014/main" id="{FF468225-6B5C-2D2F-6062-E9C83B00DD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022" y="971919"/>
            <a:ext cx="5272411" cy="5231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9354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B9EA34-0151-4064-2BA7-5CBA1A027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Descriptive writing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695EC8-6DEF-4949-2E17-8C33C9955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2605" y="6417064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Dr Simona Ferraraccio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A91A5-4B1C-A9E8-AB3C-4AF44D5AA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5" y="649480"/>
            <a:ext cx="7232426" cy="5546047"/>
          </a:xfrm>
        </p:spPr>
        <p:txBody>
          <a:bodyPr anchor="ctr">
            <a:normAutofit/>
          </a:bodyPr>
          <a:lstStyle/>
          <a:p>
            <a:r>
              <a:rPr lang="en-GB" sz="1700" dirty="0"/>
              <a:t>Descriptive writing demonstrates the knowledge you have of a subject, and your knowledge of what other people say about that subject.  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Descriptive writing often responds to questions framed as </a:t>
            </a:r>
            <a:r>
              <a:rPr lang="en-GB" sz="1700" b="1" dirty="0"/>
              <a:t>‘what’</a:t>
            </a:r>
            <a:r>
              <a:rPr lang="en-GB" sz="1700" dirty="0"/>
              <a:t>, </a:t>
            </a:r>
            <a:r>
              <a:rPr lang="en-GB" sz="1700" b="1" dirty="0"/>
              <a:t>‘where’</a:t>
            </a:r>
            <a:r>
              <a:rPr lang="en-GB" sz="1700" dirty="0"/>
              <a:t>, </a:t>
            </a:r>
            <a:r>
              <a:rPr lang="en-GB" sz="1700" b="1" dirty="0"/>
              <a:t>‘who’</a:t>
            </a:r>
            <a:r>
              <a:rPr lang="en-GB" sz="1700" dirty="0"/>
              <a:t> and </a:t>
            </a:r>
            <a:r>
              <a:rPr lang="en-GB" sz="1700" b="1" dirty="0"/>
              <a:t>‘when’</a:t>
            </a:r>
            <a:r>
              <a:rPr lang="en-GB" sz="1700" dirty="0"/>
              <a:t>.</a:t>
            </a:r>
          </a:p>
          <a:p>
            <a:endParaRPr lang="en-GB" sz="1700" dirty="0"/>
          </a:p>
          <a:p>
            <a:pPr marL="0" indent="0">
              <a:buNone/>
            </a:pPr>
            <a:r>
              <a:rPr lang="en-GB" sz="1700" dirty="0"/>
              <a:t>Descriptive writing might include the following:</a:t>
            </a:r>
          </a:p>
          <a:p>
            <a:pPr lvl="1"/>
            <a:r>
              <a:rPr lang="en-GB" sz="1700" dirty="0"/>
              <a:t>Description of what something is or what it is about (an account, facts, observable features, details): a topic, problem, situation, or context of the subject under discussion.</a:t>
            </a:r>
          </a:p>
          <a:p>
            <a:pPr lvl="1"/>
            <a:r>
              <a:rPr lang="en-GB" sz="1700" dirty="0"/>
              <a:t>Description of where it takes place (setting and context), who is involved and when it occurs. </a:t>
            </a:r>
          </a:p>
          <a:p>
            <a:pPr lvl="1"/>
            <a:r>
              <a:rPr lang="en-GB" sz="1700" dirty="0"/>
              <a:t>Re-statement or summary of what others say about the topic.</a:t>
            </a:r>
          </a:p>
          <a:p>
            <a:pPr lvl="1"/>
            <a:r>
              <a:rPr lang="en-GB" sz="1700" dirty="0"/>
              <a:t>Background facts and information for a discussion.</a:t>
            </a:r>
          </a:p>
          <a:p>
            <a:pPr lvl="1"/>
            <a:r>
              <a:rPr lang="en-GB" sz="1700" dirty="0"/>
              <a:t>Description usually comes before critical content so that the reader can understand the topic you are critically engaging with.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3FCCB0-6E6F-7A95-AE03-1D358772C7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8600" y="6417064"/>
            <a:ext cx="2743200" cy="365125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</a:pPr>
            <a:r>
              <a:rPr lang="en-US" sz="9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BMSC4015A - Study and Academic Research Skills</a:t>
            </a:r>
            <a:endParaRPr lang="en-GB" sz="9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CFF7D6-D24F-5A9C-385F-AF412C14A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153C27-CB71-4FBC-B77E-6EF3BC1D43C8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23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1163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058CA-690C-E3B0-A486-B0ECC81D0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Critical writing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9EA7CC-F98A-E00D-90F0-168E5D0AE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3669" y="6383464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1100">
                <a:solidFill>
                  <a:schemeClr val="tx1">
                    <a:lumMod val="65000"/>
                    <a:lumOff val="35000"/>
                  </a:schemeClr>
                </a:solidFill>
              </a:rPr>
              <a:t>Dr Simona Ferraraccio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D0E7D-974F-0681-CFB2-E170A52D7D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6542" y="645836"/>
            <a:ext cx="7462556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Critical writing requires you to apply interpretation, analysis, and evaluation to the descriptions you have provided. Critical writing often responds to questions framed as </a:t>
            </a:r>
            <a:r>
              <a:rPr lang="en-GB" sz="1800" b="1" dirty="0"/>
              <a:t>‘how’</a:t>
            </a:r>
            <a:r>
              <a:rPr lang="en-GB" sz="1800" dirty="0"/>
              <a:t> or </a:t>
            </a:r>
            <a:r>
              <a:rPr lang="en-GB" sz="1800" b="1" dirty="0"/>
              <a:t>‘why’</a:t>
            </a:r>
            <a:r>
              <a:rPr lang="en-GB" sz="1800" dirty="0"/>
              <a:t>. Often, critical writing will require you to</a:t>
            </a:r>
            <a:r>
              <a:rPr lang="en-GB" sz="1800" b="1" dirty="0">
                <a:hlinkClick r:id="rId2"/>
              </a:rPr>
              <a:t> </a:t>
            </a:r>
            <a:r>
              <a:rPr lang="en-GB" sz="1800" dirty="0"/>
              <a:t>build an argument which is supported by evidence. 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Some </a:t>
            </a:r>
            <a:r>
              <a:rPr lang="en-GB" sz="1800" b="1" dirty="0"/>
              <a:t>indicators of critical writing</a:t>
            </a:r>
            <a:r>
              <a:rPr lang="en-GB" sz="1800" dirty="0"/>
              <a:t> are:</a:t>
            </a:r>
          </a:p>
          <a:p>
            <a:pPr marL="0" indent="0">
              <a:buNone/>
            </a:pPr>
            <a:endParaRPr lang="en-GB" sz="1800" dirty="0"/>
          </a:p>
          <a:p>
            <a:pPr lvl="1"/>
            <a:r>
              <a:rPr lang="en-GB" sz="1600" dirty="0"/>
              <a:t>Investigation of positive and negative perspectives on ideas</a:t>
            </a:r>
          </a:p>
          <a:p>
            <a:pPr lvl="1"/>
            <a:r>
              <a:rPr lang="en-GB" sz="1600" dirty="0"/>
              <a:t>Supporting ideas and arguments with evidence, which might include authoritative sources, data, statistics, research, theories, and quotations</a:t>
            </a:r>
          </a:p>
          <a:p>
            <a:pPr lvl="1"/>
            <a:r>
              <a:rPr lang="en-GB" sz="1600" dirty="0"/>
              <a:t>Balanced, unbiased appraisal of arguments and counterarguments/alternative viewpoints</a:t>
            </a:r>
          </a:p>
          <a:p>
            <a:pPr lvl="1"/>
            <a:r>
              <a:rPr lang="en-GB" sz="1600" dirty="0"/>
              <a:t>Honest recognition of the limitations of an argument and supporting evidence</a:t>
            </a:r>
          </a:p>
          <a:p>
            <a:pPr lvl="1"/>
            <a:r>
              <a:rPr lang="en-GB" sz="1600" dirty="0"/>
              <a:t>Plausible, rational, convincing, and well-reasoned conclusions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C3310-84D4-38D7-6879-61F54C0B55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28600" y="6383465"/>
            <a:ext cx="2743200" cy="365125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</a:pPr>
            <a:r>
              <a:rPr lang="en-US" sz="9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BMSC4015A - Study and Academic Research Skills</a:t>
            </a:r>
            <a:endParaRPr lang="en-GB" sz="9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616872-8808-F2C2-EE05-79B0BF35C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153C27-CB71-4FBC-B77E-6EF3BC1D43C8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24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9578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A9253-8326-4B10-0AB8-C38A78243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Critical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A5C7C-8416-B2F4-3609-C3E007CDBC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754" y="2743200"/>
            <a:ext cx="5794744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There are lots of ways to define critical reading, four key factors:</a:t>
            </a:r>
          </a:p>
          <a:p>
            <a:pPr marL="0" indent="0">
              <a:buNone/>
            </a:pPr>
            <a:endParaRPr lang="en-GB" sz="2000" dirty="0"/>
          </a:p>
          <a:p>
            <a:pPr marL="514350" indent="-514350">
              <a:buAutoNum type="arabicPeriod"/>
            </a:pPr>
            <a:r>
              <a:rPr lang="en-GB" sz="2000" b="1" dirty="0"/>
              <a:t>Knowing your purpose</a:t>
            </a:r>
          </a:p>
          <a:p>
            <a:pPr marL="514350" indent="-514350">
              <a:buAutoNum type="arabicPeriod"/>
            </a:pPr>
            <a:r>
              <a:rPr lang="en-GB" sz="2000" b="1" dirty="0"/>
              <a:t>Focusing on the things you need</a:t>
            </a:r>
          </a:p>
          <a:p>
            <a:pPr marL="514350" indent="-514350">
              <a:buAutoNum type="arabicPeriod"/>
            </a:pPr>
            <a:r>
              <a:rPr lang="en-GB" sz="2000" b="1" dirty="0"/>
              <a:t>Choosing appropriate reading strategies</a:t>
            </a:r>
          </a:p>
          <a:p>
            <a:pPr marL="514350" indent="-514350">
              <a:buAutoNum type="arabicPeriod"/>
            </a:pPr>
            <a:r>
              <a:rPr lang="en-GB" sz="2000" b="1" dirty="0"/>
              <a:t>Thinking critically about what you read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4A28C-5B8B-AA0A-7B76-02B782599E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802" y="6356350"/>
            <a:ext cx="2819598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>
                <a:solidFill>
                  <a:schemeClr val="tx1"/>
                </a:solidFill>
              </a:rPr>
              <a:t>BMSC4015A - Study and Academic Research Skills</a:t>
            </a:r>
            <a:endParaRPr lang="en-GB" sz="900">
              <a:solidFill>
                <a:schemeClr val="tx1"/>
              </a:solidFill>
            </a:endParaRPr>
          </a:p>
        </p:txBody>
      </p:sp>
      <p:pic>
        <p:nvPicPr>
          <p:cNvPr id="8" name="Picture 7" descr="Closeup of hands holding an open book">
            <a:extLst>
              <a:ext uri="{FF2B5EF4-FFF2-40B4-BE49-F238E27FC236}">
                <a16:creationId xmlns:a16="http://schemas.microsoft.com/office/drawing/2014/main" id="{F67E7611-8E3B-211F-E94C-52300991F9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10" r="2198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02AA95-472F-7B86-39F1-C57AF7C70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8073" y="6356350"/>
            <a:ext cx="3303431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rgbClr val="FFFFFF"/>
                </a:solidFill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B2F956-3D70-E274-DE34-0429635D4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2520" y="6356350"/>
            <a:ext cx="3200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153C27-CB71-4FBC-B77E-6EF3BC1D43C8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25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7063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8466B-8177-9F1E-F91B-8DD8629B7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72" y="67649"/>
            <a:ext cx="10515600" cy="471431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/>
              <a:t>Think critically about what you read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36C4A-CFFB-1F66-BF64-50C1E8480A7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591130"/>
            <a:ext cx="3581400" cy="365125"/>
          </a:xfrm>
        </p:spPr>
        <p:txBody>
          <a:bodyPr/>
          <a:lstStyle/>
          <a:p>
            <a:r>
              <a:rPr lang="en-US" dirty="0"/>
              <a:t>BMSC4015A - Study and Academic Research Skills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E9CAC-6A7B-CF6C-8F78-F9A1BF5B5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52112" y="6480298"/>
            <a:ext cx="4114800" cy="365125"/>
          </a:xfrm>
        </p:spPr>
        <p:txBody>
          <a:bodyPr/>
          <a:lstStyle/>
          <a:p>
            <a:r>
              <a:rPr lang="en-GB" dirty="0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AFEB9B-AC77-F292-AEB5-B02AEF6A2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53430" y="6421467"/>
            <a:ext cx="2743200" cy="365125"/>
          </a:xfrm>
        </p:spPr>
        <p:txBody>
          <a:bodyPr/>
          <a:lstStyle/>
          <a:p>
            <a:pPr algn="l"/>
            <a:fld id="{72153C27-CB71-4FBC-B77E-6EF3BC1D43C8}" type="slidenum">
              <a:rPr lang="en-GB" smtClean="0"/>
              <a:pPr algn="l"/>
              <a:t>26</a:t>
            </a:fld>
            <a:endParaRPr lang="en-GB" dirty="0"/>
          </a:p>
        </p:txBody>
      </p:sp>
      <p:sp>
        <p:nvSpPr>
          <p:cNvPr id="9" name="Chord 8">
            <a:extLst>
              <a:ext uri="{FF2B5EF4-FFF2-40B4-BE49-F238E27FC236}">
                <a16:creationId xmlns:a16="http://schemas.microsoft.com/office/drawing/2014/main" id="{54F254BA-66BC-3A55-7D51-D296DF2A7DCE}"/>
              </a:ext>
            </a:extLst>
          </p:cNvPr>
          <p:cNvSpPr/>
          <p:nvPr/>
        </p:nvSpPr>
        <p:spPr>
          <a:xfrm>
            <a:off x="2162" y="755588"/>
            <a:ext cx="1180041" cy="1180041"/>
          </a:xfrm>
          <a:prstGeom prst="chord">
            <a:avLst>
              <a:gd name="adj1" fmla="val 4800000"/>
              <a:gd name="adj2" fmla="val 1680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Partial Circle 9">
            <a:extLst>
              <a:ext uri="{FF2B5EF4-FFF2-40B4-BE49-F238E27FC236}">
                <a16:creationId xmlns:a16="http://schemas.microsoft.com/office/drawing/2014/main" id="{D8FA1A84-82C8-6B79-425B-18080513DA64}"/>
              </a:ext>
            </a:extLst>
          </p:cNvPr>
          <p:cNvSpPr/>
          <p:nvPr/>
        </p:nvSpPr>
        <p:spPr>
          <a:xfrm>
            <a:off x="120166" y="873592"/>
            <a:ext cx="944033" cy="944033"/>
          </a:xfrm>
          <a:prstGeom prst="pie">
            <a:avLst>
              <a:gd name="adj1" fmla="val 13500000"/>
              <a:gd name="adj2" fmla="val 16200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FFE56C1-3622-3DB8-1E05-4223EF107BC9}"/>
              </a:ext>
            </a:extLst>
          </p:cNvPr>
          <p:cNvSpPr/>
          <p:nvPr/>
        </p:nvSpPr>
        <p:spPr>
          <a:xfrm rot="16200000">
            <a:off x="-1317814" y="3262397"/>
            <a:ext cx="3422121" cy="708025"/>
          </a:xfrm>
          <a:custGeom>
            <a:avLst/>
            <a:gdLst>
              <a:gd name="csX0" fmla="*/ 0 w 3422121"/>
              <a:gd name="csY0" fmla="*/ 0 h 708025"/>
              <a:gd name="csX1" fmla="*/ 3422121 w 3422121"/>
              <a:gd name="csY1" fmla="*/ 0 h 708025"/>
              <a:gd name="csX2" fmla="*/ 3422121 w 3422121"/>
              <a:gd name="csY2" fmla="*/ 708025 h 708025"/>
              <a:gd name="csX3" fmla="*/ 0 w 3422121"/>
              <a:gd name="csY3" fmla="*/ 708025 h 708025"/>
              <a:gd name="csX4" fmla="*/ 0 w 3422121"/>
              <a:gd name="csY4" fmla="*/ 0 h 70802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3422121" h="708025">
                <a:moveTo>
                  <a:pt x="0" y="0"/>
                </a:moveTo>
                <a:lnTo>
                  <a:pt x="3422121" y="0"/>
                </a:lnTo>
                <a:lnTo>
                  <a:pt x="3422121" y="708025"/>
                </a:lnTo>
                <a:lnTo>
                  <a:pt x="0" y="708025"/>
                </a:lnTo>
                <a:lnTo>
                  <a:pt x="0" y="0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-1" tIns="-1" rIns="1" bIns="0" numCol="1" spcCol="1270" anchor="b" anchorCtr="0">
            <a:noAutofit/>
          </a:bodyPr>
          <a:lstStyle/>
          <a:p>
            <a:pPr marL="0" lvl="0" indent="0" algn="r" defTabSz="22225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600" b="1" kern="1200" dirty="0"/>
              <a:t>Describe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95BF72C-ED4D-F743-85FC-31829C7574F8}"/>
              </a:ext>
            </a:extLst>
          </p:cNvPr>
          <p:cNvSpPr/>
          <p:nvPr/>
        </p:nvSpPr>
        <p:spPr>
          <a:xfrm>
            <a:off x="793672" y="1280924"/>
            <a:ext cx="2360083" cy="4720166"/>
          </a:xfrm>
          <a:custGeom>
            <a:avLst/>
            <a:gdLst>
              <a:gd name="csX0" fmla="*/ 0 w 2360083"/>
              <a:gd name="csY0" fmla="*/ 0 h 4720166"/>
              <a:gd name="csX1" fmla="*/ 2360083 w 2360083"/>
              <a:gd name="csY1" fmla="*/ 0 h 4720166"/>
              <a:gd name="csX2" fmla="*/ 2360083 w 2360083"/>
              <a:gd name="csY2" fmla="*/ 4720166 h 4720166"/>
              <a:gd name="csX3" fmla="*/ 0 w 2360083"/>
              <a:gd name="csY3" fmla="*/ 4720166 h 4720166"/>
              <a:gd name="csX4" fmla="*/ 0 w 2360083"/>
              <a:gd name="csY4" fmla="*/ 0 h 472016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2360083" h="4720166">
                <a:moveTo>
                  <a:pt x="0" y="0"/>
                </a:moveTo>
                <a:lnTo>
                  <a:pt x="2360083" y="0"/>
                </a:lnTo>
                <a:lnTo>
                  <a:pt x="2360083" y="4720166"/>
                </a:lnTo>
                <a:lnTo>
                  <a:pt x="0" y="4720166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3600" kern="120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1ADDDE1-D7FE-3B8B-3D6F-33522A03FC03}"/>
              </a:ext>
            </a:extLst>
          </p:cNvPr>
          <p:cNvSpPr/>
          <p:nvPr/>
        </p:nvSpPr>
        <p:spPr>
          <a:xfrm>
            <a:off x="4461705" y="1286933"/>
            <a:ext cx="2360083" cy="4720166"/>
          </a:xfrm>
          <a:custGeom>
            <a:avLst/>
            <a:gdLst>
              <a:gd name="csX0" fmla="*/ 0 w 2360083"/>
              <a:gd name="csY0" fmla="*/ 0 h 4720166"/>
              <a:gd name="csX1" fmla="*/ 2360083 w 2360083"/>
              <a:gd name="csY1" fmla="*/ 0 h 4720166"/>
              <a:gd name="csX2" fmla="*/ 2360083 w 2360083"/>
              <a:gd name="csY2" fmla="*/ 4720166 h 4720166"/>
              <a:gd name="csX3" fmla="*/ 0 w 2360083"/>
              <a:gd name="csY3" fmla="*/ 4720166 h 4720166"/>
              <a:gd name="csX4" fmla="*/ 0 w 2360083"/>
              <a:gd name="csY4" fmla="*/ 0 h 472016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2360083" h="4720166">
                <a:moveTo>
                  <a:pt x="0" y="0"/>
                </a:moveTo>
                <a:lnTo>
                  <a:pt x="2360083" y="0"/>
                </a:lnTo>
                <a:lnTo>
                  <a:pt x="2360083" y="4720166"/>
                </a:lnTo>
                <a:lnTo>
                  <a:pt x="0" y="4720166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3600" kern="120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AE4830-A0A1-419B-CFA1-810B74E3D525}"/>
              </a:ext>
            </a:extLst>
          </p:cNvPr>
          <p:cNvSpPr/>
          <p:nvPr/>
        </p:nvSpPr>
        <p:spPr>
          <a:xfrm>
            <a:off x="8095219" y="1286933"/>
            <a:ext cx="2360083" cy="4720166"/>
          </a:xfrm>
          <a:custGeom>
            <a:avLst/>
            <a:gdLst>
              <a:gd name="csX0" fmla="*/ 0 w 2360083"/>
              <a:gd name="csY0" fmla="*/ 0 h 4720166"/>
              <a:gd name="csX1" fmla="*/ 2360083 w 2360083"/>
              <a:gd name="csY1" fmla="*/ 0 h 4720166"/>
              <a:gd name="csX2" fmla="*/ 2360083 w 2360083"/>
              <a:gd name="csY2" fmla="*/ 4720166 h 4720166"/>
              <a:gd name="csX3" fmla="*/ 0 w 2360083"/>
              <a:gd name="csY3" fmla="*/ 4720166 h 4720166"/>
              <a:gd name="csX4" fmla="*/ 0 w 2360083"/>
              <a:gd name="csY4" fmla="*/ 0 h 472016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2360083" h="4720166">
                <a:moveTo>
                  <a:pt x="0" y="0"/>
                </a:moveTo>
                <a:lnTo>
                  <a:pt x="2360083" y="0"/>
                </a:lnTo>
                <a:lnTo>
                  <a:pt x="2360083" y="4720166"/>
                </a:lnTo>
                <a:lnTo>
                  <a:pt x="0" y="4720166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1600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3600" kern="120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C8DCAA6-3C46-867B-F618-6C7ED7EF02DA}"/>
              </a:ext>
            </a:extLst>
          </p:cNvPr>
          <p:cNvSpPr txBox="1"/>
          <p:nvPr/>
        </p:nvSpPr>
        <p:spPr>
          <a:xfrm>
            <a:off x="655270" y="842129"/>
            <a:ext cx="2471943" cy="55399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500" b="1" dirty="0"/>
              <a:t>Understanding the source and its wider context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82038E19-9AA3-9EF8-314A-79141FD6AC99}"/>
              </a:ext>
            </a:extLst>
          </p:cNvPr>
          <p:cNvGrpSpPr/>
          <p:nvPr/>
        </p:nvGrpSpPr>
        <p:grpSpPr>
          <a:xfrm>
            <a:off x="9147556" y="670720"/>
            <a:ext cx="2883329" cy="4596596"/>
            <a:chOff x="9308671" y="916230"/>
            <a:chExt cx="2883329" cy="4596596"/>
          </a:xfrm>
        </p:grpSpPr>
        <p:sp>
          <p:nvSpPr>
            <p:cNvPr id="21" name="Chord 20">
              <a:extLst>
                <a:ext uri="{FF2B5EF4-FFF2-40B4-BE49-F238E27FC236}">
                  <a16:creationId xmlns:a16="http://schemas.microsoft.com/office/drawing/2014/main" id="{3808FEAE-3875-F3F6-73B0-41B311A2AF56}"/>
                </a:ext>
              </a:extLst>
            </p:cNvPr>
            <p:cNvSpPr/>
            <p:nvPr/>
          </p:nvSpPr>
          <p:spPr>
            <a:xfrm>
              <a:off x="9308671" y="916230"/>
              <a:ext cx="1180041" cy="1180041"/>
            </a:xfrm>
            <a:prstGeom prst="chord">
              <a:avLst>
                <a:gd name="adj1" fmla="val 4800000"/>
                <a:gd name="adj2" fmla="val 16800000"/>
              </a:avLst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Partial Circle 21">
              <a:extLst>
                <a:ext uri="{FF2B5EF4-FFF2-40B4-BE49-F238E27FC236}">
                  <a16:creationId xmlns:a16="http://schemas.microsoft.com/office/drawing/2014/main" id="{830DA085-5531-62B5-D609-34CCCCE98612}"/>
                </a:ext>
              </a:extLst>
            </p:cNvPr>
            <p:cNvSpPr/>
            <p:nvPr/>
          </p:nvSpPr>
          <p:spPr>
            <a:xfrm>
              <a:off x="9426675" y="1034234"/>
              <a:ext cx="944033" cy="944033"/>
            </a:xfrm>
            <a:prstGeom prst="pie">
              <a:avLst>
                <a:gd name="adj1" fmla="val 5400000"/>
                <a:gd name="adj2" fmla="val 16200000"/>
              </a:avLst>
            </a:prstGeom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5DBA3AC-9853-5840-0A56-7B7299363323}"/>
                </a:ext>
              </a:extLst>
            </p:cNvPr>
            <p:cNvSpPr/>
            <p:nvPr/>
          </p:nvSpPr>
          <p:spPr>
            <a:xfrm rot="16200000">
              <a:off x="8013408" y="3447753"/>
              <a:ext cx="3422121" cy="708025"/>
            </a:xfrm>
            <a:custGeom>
              <a:avLst/>
              <a:gdLst>
                <a:gd name="csX0" fmla="*/ 0 w 3422121"/>
                <a:gd name="csY0" fmla="*/ 0 h 708025"/>
                <a:gd name="csX1" fmla="*/ 3422121 w 3422121"/>
                <a:gd name="csY1" fmla="*/ 0 h 708025"/>
                <a:gd name="csX2" fmla="*/ 3422121 w 3422121"/>
                <a:gd name="csY2" fmla="*/ 708025 h 708025"/>
                <a:gd name="csX3" fmla="*/ 0 w 3422121"/>
                <a:gd name="csY3" fmla="*/ 708025 h 708025"/>
                <a:gd name="csX4" fmla="*/ 0 w 3422121"/>
                <a:gd name="csY4" fmla="*/ 0 h 70802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3422121" h="708025">
                  <a:moveTo>
                    <a:pt x="0" y="0"/>
                  </a:moveTo>
                  <a:lnTo>
                    <a:pt x="3422121" y="0"/>
                  </a:lnTo>
                  <a:lnTo>
                    <a:pt x="3422121" y="708025"/>
                  </a:lnTo>
                  <a:lnTo>
                    <a:pt x="0" y="70802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spcFirstLastPara="0" vert="horz" wrap="square" lIns="-1" tIns="0" rIns="1" bIns="0" numCol="1" spcCol="1270" anchor="b" anchorCtr="0">
              <a:noAutofit/>
            </a:bodyPr>
            <a:lstStyle/>
            <a:p>
              <a:pPr marL="0" lvl="0" indent="0" algn="r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b="1" kern="1200" dirty="0"/>
                <a:t>Synthesise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B830541A-BBB3-ECA0-9613-B9EA89C22FC8}"/>
                </a:ext>
              </a:extLst>
            </p:cNvPr>
            <p:cNvSpPr txBox="1"/>
            <p:nvPr/>
          </p:nvSpPr>
          <p:spPr>
            <a:xfrm>
              <a:off x="9970382" y="919073"/>
              <a:ext cx="2221618" cy="954107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sz="1400" b="1" dirty="0"/>
                <a:t>Putting it all together – making connections to other ideas and forming your arguments.</a:t>
              </a:r>
            </a:p>
          </p:txBody>
        </p: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1F1FD24A-4A32-3A0E-0950-83CCDBB9D6D7}"/>
              </a:ext>
            </a:extLst>
          </p:cNvPr>
          <p:cNvSpPr txBox="1"/>
          <p:nvPr/>
        </p:nvSpPr>
        <p:spPr>
          <a:xfrm>
            <a:off x="714635" y="1455129"/>
            <a:ext cx="236008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/>
              <a:t>What is the source about?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/>
              <a:t>What is the context/situation?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/>
              <a:t>What's the purpose - investigate a gap in research, replicate previous studies, inform policy etc.?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/>
              <a:t>Who wrote the source, and where was it published? Is it reliable?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/>
              <a:t>Who/what is the research investigating?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/>
              <a:t>What methodology was used?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/>
              <a:t>What are the key findings/results? How are they explained?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/>
              <a:t>Who might be affected by this?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400" dirty="0"/>
              <a:t>When was the source written? Is it still relevant?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10BE54CB-2BBE-09FD-1D87-0895A65480EE}"/>
              </a:ext>
            </a:extLst>
          </p:cNvPr>
          <p:cNvGrpSpPr/>
          <p:nvPr/>
        </p:nvGrpSpPr>
        <p:grpSpPr>
          <a:xfrm>
            <a:off x="3180758" y="751651"/>
            <a:ext cx="3048952" cy="5252344"/>
            <a:chOff x="3153755" y="873592"/>
            <a:chExt cx="3048952" cy="5252344"/>
          </a:xfrm>
        </p:grpSpPr>
        <p:sp>
          <p:nvSpPr>
            <p:cNvPr id="13" name="Chord 12">
              <a:extLst>
                <a:ext uri="{FF2B5EF4-FFF2-40B4-BE49-F238E27FC236}">
                  <a16:creationId xmlns:a16="http://schemas.microsoft.com/office/drawing/2014/main" id="{19A41419-DA38-B61D-5379-17CC1CA3DA00}"/>
                </a:ext>
              </a:extLst>
            </p:cNvPr>
            <p:cNvSpPr/>
            <p:nvPr/>
          </p:nvSpPr>
          <p:spPr>
            <a:xfrm>
              <a:off x="3153755" y="891515"/>
              <a:ext cx="1180041" cy="1180041"/>
            </a:xfrm>
            <a:prstGeom prst="chord">
              <a:avLst>
                <a:gd name="adj1" fmla="val 4800000"/>
                <a:gd name="adj2" fmla="val 16800000"/>
              </a:avLst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Partial Circle 13">
              <a:extLst>
                <a:ext uri="{FF2B5EF4-FFF2-40B4-BE49-F238E27FC236}">
                  <a16:creationId xmlns:a16="http://schemas.microsoft.com/office/drawing/2014/main" id="{81FB70EC-B726-C40B-3545-35F1D6AAED3D}"/>
                </a:ext>
              </a:extLst>
            </p:cNvPr>
            <p:cNvSpPr/>
            <p:nvPr/>
          </p:nvSpPr>
          <p:spPr>
            <a:xfrm>
              <a:off x="3271759" y="1009519"/>
              <a:ext cx="944033" cy="944033"/>
            </a:xfrm>
            <a:prstGeom prst="pie">
              <a:avLst>
                <a:gd name="adj1" fmla="val 10800000"/>
                <a:gd name="adj2" fmla="val 16200000"/>
              </a:avLst>
            </a:prstGeom>
          </p:spPr>
          <p:style>
            <a:lnRef idx="2">
              <a:schemeClr val="accent2">
                <a:shade val="15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4A0D88A-C8A8-6F0F-75D3-CC4946A88E29}"/>
                </a:ext>
              </a:extLst>
            </p:cNvPr>
            <p:cNvSpPr/>
            <p:nvPr/>
          </p:nvSpPr>
          <p:spPr>
            <a:xfrm rot="16200000">
              <a:off x="1809064" y="3324184"/>
              <a:ext cx="3422121" cy="708025"/>
            </a:xfrm>
            <a:custGeom>
              <a:avLst/>
              <a:gdLst>
                <a:gd name="csX0" fmla="*/ 0 w 3422121"/>
                <a:gd name="csY0" fmla="*/ 0 h 708025"/>
                <a:gd name="csX1" fmla="*/ 3422121 w 3422121"/>
                <a:gd name="csY1" fmla="*/ 0 h 708025"/>
                <a:gd name="csX2" fmla="*/ 3422121 w 3422121"/>
                <a:gd name="csY2" fmla="*/ 708025 h 708025"/>
                <a:gd name="csX3" fmla="*/ 0 w 3422121"/>
                <a:gd name="csY3" fmla="*/ 708025 h 708025"/>
                <a:gd name="csX4" fmla="*/ 0 w 3422121"/>
                <a:gd name="csY4" fmla="*/ 0 h 70802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3422121" h="708025">
                  <a:moveTo>
                    <a:pt x="0" y="0"/>
                  </a:moveTo>
                  <a:lnTo>
                    <a:pt x="3422121" y="0"/>
                  </a:lnTo>
                  <a:lnTo>
                    <a:pt x="3422121" y="708025"/>
                  </a:lnTo>
                  <a:lnTo>
                    <a:pt x="0" y="70802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spcFirstLastPara="0" vert="horz" wrap="square" lIns="-1" tIns="0" rIns="0" bIns="-1" numCol="1" spcCol="1270" anchor="b" anchorCtr="0">
              <a:noAutofit/>
            </a:bodyPr>
            <a:lstStyle/>
            <a:p>
              <a:pPr marL="0" lvl="0" indent="0" algn="r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b="1" kern="1200" dirty="0"/>
                <a:t>Analyse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77E995E8-F8F0-BB40-E29C-071D672F4B3B}"/>
                </a:ext>
              </a:extLst>
            </p:cNvPr>
            <p:cNvSpPr txBox="1"/>
            <p:nvPr/>
          </p:nvSpPr>
          <p:spPr>
            <a:xfrm>
              <a:off x="3799995" y="873592"/>
              <a:ext cx="2269002" cy="784830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sz="1500" b="1" dirty="0"/>
                <a:t>Exploring reasons, relationships and possible alternatives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6C35985A-68AA-CA82-DDCA-1E1C6D1862F3}"/>
                </a:ext>
              </a:extLst>
            </p:cNvPr>
            <p:cNvSpPr txBox="1"/>
            <p:nvPr/>
          </p:nvSpPr>
          <p:spPr>
            <a:xfrm>
              <a:off x="3842625" y="1724731"/>
              <a:ext cx="2360082" cy="44012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How does this fit into the wider context?</a:t>
              </a:r>
            </a:p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Do research questions and hypotheses make sense based on previous research?</a:t>
              </a:r>
            </a:p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Why was this methodology/approach/framework chosen?</a:t>
              </a:r>
            </a:p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Is the method appropriate to address the research question?</a:t>
              </a:r>
            </a:p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Are the findings particularly strong or weak?</a:t>
              </a:r>
            </a:p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Is the conclusion justified? Could there be other explanations for the findings?</a:t>
              </a:r>
            </a:p>
            <a:p>
              <a:pPr marL="285750" indent="-285750" fontAlgn="base">
                <a:buFont typeface="Arial" panose="020B0604020202020204" pitchFamily="34" charset="0"/>
                <a:buChar char="•"/>
              </a:pPr>
              <a:endParaRPr lang="en-GB" sz="1400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D0344C7-2EDF-0379-A5F8-424127FA6CB5}"/>
              </a:ext>
            </a:extLst>
          </p:cNvPr>
          <p:cNvGrpSpPr/>
          <p:nvPr/>
        </p:nvGrpSpPr>
        <p:grpSpPr>
          <a:xfrm>
            <a:off x="6160341" y="678584"/>
            <a:ext cx="3041891" cy="5423922"/>
            <a:chOff x="6280638" y="916231"/>
            <a:chExt cx="3041891" cy="5423922"/>
          </a:xfrm>
        </p:grpSpPr>
        <p:sp>
          <p:nvSpPr>
            <p:cNvPr id="17" name="Chord 16">
              <a:extLst>
                <a:ext uri="{FF2B5EF4-FFF2-40B4-BE49-F238E27FC236}">
                  <a16:creationId xmlns:a16="http://schemas.microsoft.com/office/drawing/2014/main" id="{7A2C114B-2137-D2DA-CAC7-55B462E65A2A}"/>
                </a:ext>
              </a:extLst>
            </p:cNvPr>
            <p:cNvSpPr/>
            <p:nvPr/>
          </p:nvSpPr>
          <p:spPr>
            <a:xfrm>
              <a:off x="6280638" y="916231"/>
              <a:ext cx="1180041" cy="1180041"/>
            </a:xfrm>
            <a:prstGeom prst="chord">
              <a:avLst>
                <a:gd name="adj1" fmla="val 4800000"/>
                <a:gd name="adj2" fmla="val 16800000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Partial Circle 17">
              <a:extLst>
                <a:ext uri="{FF2B5EF4-FFF2-40B4-BE49-F238E27FC236}">
                  <a16:creationId xmlns:a16="http://schemas.microsoft.com/office/drawing/2014/main" id="{049D0B4F-29BB-F6F5-ABCB-6F8C4A189FB9}"/>
                </a:ext>
              </a:extLst>
            </p:cNvPr>
            <p:cNvSpPr/>
            <p:nvPr/>
          </p:nvSpPr>
          <p:spPr>
            <a:xfrm>
              <a:off x="6398642" y="1034235"/>
              <a:ext cx="944033" cy="944033"/>
            </a:xfrm>
            <a:prstGeom prst="pie">
              <a:avLst>
                <a:gd name="adj1" fmla="val 8100000"/>
                <a:gd name="adj2" fmla="val 16200000"/>
              </a:avLst>
            </a:prstGeom>
          </p:spPr>
          <p:style>
            <a:lnRef idx="2">
              <a:schemeClr val="accent3">
                <a:shade val="15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AB8BC6-5EBC-BB93-D3BB-492B6D6338C9}"/>
                </a:ext>
              </a:extLst>
            </p:cNvPr>
            <p:cNvSpPr/>
            <p:nvPr/>
          </p:nvSpPr>
          <p:spPr>
            <a:xfrm rot="16200000">
              <a:off x="4923590" y="3395080"/>
              <a:ext cx="3422121" cy="708025"/>
            </a:xfrm>
            <a:custGeom>
              <a:avLst/>
              <a:gdLst>
                <a:gd name="csX0" fmla="*/ 0 w 3422121"/>
                <a:gd name="csY0" fmla="*/ 0 h 708025"/>
                <a:gd name="csX1" fmla="*/ 3422121 w 3422121"/>
                <a:gd name="csY1" fmla="*/ 0 h 708025"/>
                <a:gd name="csX2" fmla="*/ 3422121 w 3422121"/>
                <a:gd name="csY2" fmla="*/ 708025 h 708025"/>
                <a:gd name="csX3" fmla="*/ 0 w 3422121"/>
                <a:gd name="csY3" fmla="*/ 708025 h 708025"/>
                <a:gd name="csX4" fmla="*/ 0 w 3422121"/>
                <a:gd name="csY4" fmla="*/ 0 h 70802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3422121" h="708025">
                  <a:moveTo>
                    <a:pt x="0" y="0"/>
                  </a:moveTo>
                  <a:lnTo>
                    <a:pt x="3422121" y="0"/>
                  </a:lnTo>
                  <a:lnTo>
                    <a:pt x="3422121" y="708025"/>
                  </a:lnTo>
                  <a:lnTo>
                    <a:pt x="0" y="70802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spcFirstLastPara="0" vert="horz" wrap="square" lIns="-1" tIns="0" rIns="1" bIns="-1" numCol="1" spcCol="1270" anchor="b" anchorCtr="0">
              <a:noAutofit/>
            </a:bodyPr>
            <a:lstStyle/>
            <a:p>
              <a:pPr marL="0" lvl="0" indent="0" algn="r" defTabSz="2222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b="1" kern="1200" dirty="0"/>
                <a:t>Evaluate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2B0FF6A3-521D-5846-8051-5B454F5F4A8D}"/>
                </a:ext>
              </a:extLst>
            </p:cNvPr>
            <p:cNvSpPr txBox="1"/>
            <p:nvPr/>
          </p:nvSpPr>
          <p:spPr>
            <a:xfrm>
              <a:off x="6948645" y="919758"/>
              <a:ext cx="2280276" cy="1015663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sz="1500" b="1" dirty="0"/>
                <a:t>Considering implications, solutions, conclusions and recommendations</a:t>
              </a:r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F5A37C8E-5BE2-90E2-F74A-1034A901FCDB}"/>
                </a:ext>
              </a:extLst>
            </p:cNvPr>
            <p:cNvSpPr txBox="1"/>
            <p:nvPr/>
          </p:nvSpPr>
          <p:spPr>
            <a:xfrm>
              <a:off x="6962447" y="1938948"/>
              <a:ext cx="2360082" cy="44012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What are the strengths and weaknesses of the research/proposal etc.?</a:t>
              </a:r>
            </a:p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How far do the results address the research question/purpose?</a:t>
              </a:r>
            </a:p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How could results have been affected by limitations in the study?</a:t>
              </a:r>
            </a:p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Can results be generalised to other situations?</a:t>
              </a:r>
            </a:p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What can be learnt from this?</a:t>
              </a:r>
            </a:p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What further research/exploration is needed?</a:t>
              </a:r>
            </a:p>
            <a:p>
              <a:pPr marL="285750" indent="-285750" fontAlgn="base">
                <a:buFont typeface="Arial" panose="020B0604020202020204" pitchFamily="34" charset="0"/>
                <a:buChar char="•"/>
              </a:pPr>
              <a:r>
                <a:rPr lang="en-GB" sz="1400" dirty="0"/>
                <a:t>What recommendations can be made based on this?</a:t>
              </a:r>
            </a:p>
          </p:txBody>
        </p:sp>
      </p:grpSp>
      <p:sp>
        <p:nvSpPr>
          <p:cNvPr id="41" name="TextBox 40">
            <a:extLst>
              <a:ext uri="{FF2B5EF4-FFF2-40B4-BE49-F238E27FC236}">
                <a16:creationId xmlns:a16="http://schemas.microsoft.com/office/drawing/2014/main" id="{1288BFDC-9206-5AC7-8095-D78DEA246F1E}"/>
              </a:ext>
            </a:extLst>
          </p:cNvPr>
          <p:cNvSpPr txBox="1"/>
          <p:nvPr/>
        </p:nvSpPr>
        <p:spPr>
          <a:xfrm>
            <a:off x="9917366" y="1660703"/>
            <a:ext cx="2360082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300" dirty="0"/>
              <a:t>How does this fit into the wider context and with what you already know?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300" dirty="0"/>
              <a:t>Are there any different findings, explanations or views in other sources? Be complete and consider the evidence as a whole.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300" dirty="0"/>
              <a:t>Can you see any patterns in the findings and conclusions of similar research papers?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300" dirty="0"/>
              <a:t>Could explanations/recommendations/solutions be applied to other research findings or situations?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1300" dirty="0"/>
              <a:t>How does all the information you've found fit together? What does it all mean in terms of your assignment?</a:t>
            </a:r>
          </a:p>
          <a:p>
            <a:pPr lvl="1" fontAlgn="base"/>
            <a:r>
              <a:rPr lang="en-GB" sz="1300" dirty="0"/>
              <a:t>Can this be used as evidence in your arguments? If so, where and how?</a:t>
            </a:r>
          </a:p>
        </p:txBody>
      </p:sp>
    </p:spTree>
    <p:extLst>
      <p:ext uri="{BB962C8B-B14F-4D97-AF65-F5344CB8AC3E}">
        <p14:creationId xmlns:p14="http://schemas.microsoft.com/office/powerpoint/2010/main" val="40982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54722D-A1EB-16C4-6971-384CFB8B18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67AE5322-8365-35A4-44BA-DE3E340122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867" b="1682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5D08C2-C100-911F-B781-686FFFE28B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>
                <a:solidFill>
                  <a:srgbClr val="FFFFFF"/>
                </a:solidFill>
              </a:rPr>
              <a:t>BMSC4015A - Study and Academic Research Skills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3BA36C-C094-63C6-5AF5-3D87C38A6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79A4DC-7770-23BE-E5EA-748F1A4A5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2153C27-CB71-4FBC-B77E-6EF3BC1D43C8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27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1FDD09-86B9-289A-2213-99200BEAA8F6}"/>
              </a:ext>
            </a:extLst>
          </p:cNvPr>
          <p:cNvSpPr txBox="1"/>
          <p:nvPr/>
        </p:nvSpPr>
        <p:spPr>
          <a:xfrm>
            <a:off x="4499261" y="332509"/>
            <a:ext cx="32177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Question?</a:t>
            </a:r>
          </a:p>
        </p:txBody>
      </p:sp>
    </p:spTree>
    <p:extLst>
      <p:ext uri="{BB962C8B-B14F-4D97-AF65-F5344CB8AC3E}">
        <p14:creationId xmlns:p14="http://schemas.microsoft.com/office/powerpoint/2010/main" val="10575008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F4AA6-A767-0965-3502-3CE3CF24B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99BED-4501-4323-99A9-A5333328A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0663" y="2392795"/>
            <a:ext cx="11270673" cy="1820141"/>
          </a:xfrm>
        </p:spPr>
        <p:txBody>
          <a:bodyPr>
            <a:normAutofit/>
          </a:bodyPr>
          <a:lstStyle/>
          <a:p>
            <a:r>
              <a:rPr lang="en-GB" sz="2000" dirty="0"/>
              <a:t>Silvia, P. J. (2019). </a:t>
            </a:r>
            <a:r>
              <a:rPr lang="en-GB" sz="2000" i="1" dirty="0"/>
              <a:t>How to write a lot : a practical guide to productive academic writing /</a:t>
            </a:r>
            <a:r>
              <a:rPr lang="en-GB" sz="2000" dirty="0"/>
              <a:t>. American Psychological Association,.</a:t>
            </a:r>
          </a:p>
          <a:p>
            <a:r>
              <a:rPr lang="en-GB" sz="2000" dirty="0" err="1"/>
              <a:t>Agravāla</a:t>
            </a:r>
            <a:r>
              <a:rPr lang="en-GB" sz="2000" dirty="0"/>
              <a:t>, R. (2024). </a:t>
            </a:r>
            <a:r>
              <a:rPr lang="en-GB" sz="2000" i="1" dirty="0"/>
              <a:t>Academic writing for students : a practical guide.</a:t>
            </a:r>
            <a:r>
              <a:rPr lang="en-GB" sz="2000" dirty="0"/>
              <a:t> Eliva Press.</a:t>
            </a:r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9615A-DD60-9832-8307-E617BA5DE35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356350"/>
            <a:ext cx="3581400" cy="365125"/>
          </a:xfrm>
        </p:spPr>
        <p:txBody>
          <a:bodyPr/>
          <a:lstStyle/>
          <a:p>
            <a:r>
              <a:rPr lang="en-US" dirty="0"/>
              <a:t>BMSC4015A - Study and Academic Research Skills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071B1A-AEF3-6688-BA99-AEBB46445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EFCF3-F823-0DE6-A94F-0E1A87C83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53C27-CB71-4FBC-B77E-6EF3BC1D43C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615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2613</Words>
  <Application>Microsoft Office PowerPoint</Application>
  <PresentationFormat>Widescreen</PresentationFormat>
  <Paragraphs>410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Aptos</vt:lpstr>
      <vt:lpstr>Aptos Display</vt:lpstr>
      <vt:lpstr>Arial</vt:lpstr>
      <vt:lpstr>Wingdings</vt:lpstr>
      <vt:lpstr>Office Theme</vt:lpstr>
      <vt:lpstr>Study and Research Skills  BMSC4015A</vt:lpstr>
      <vt:lpstr>Contents</vt:lpstr>
      <vt:lpstr>Scheme of work – Module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Questions?</vt:lpstr>
      <vt:lpstr>What is academic writing?</vt:lpstr>
      <vt:lpstr>Planning your writing</vt:lpstr>
      <vt:lpstr>PowerPoint Presentation</vt:lpstr>
      <vt:lpstr>Note-taking and  Note-making </vt:lpstr>
      <vt:lpstr>Cornell-3 column format notes</vt:lpstr>
      <vt:lpstr>Bulleted list</vt:lpstr>
      <vt:lpstr>Mind Map</vt:lpstr>
      <vt:lpstr>Activity (5 mins)</vt:lpstr>
      <vt:lpstr>PowerPoint Presentation</vt:lpstr>
      <vt:lpstr>Critical thinking, critical writing, critical reading</vt:lpstr>
      <vt:lpstr>Critical thinking – Bloom’s Taxonomy</vt:lpstr>
      <vt:lpstr>Descriptive writing</vt:lpstr>
      <vt:lpstr>Critical writing</vt:lpstr>
      <vt:lpstr>Critical reading</vt:lpstr>
      <vt:lpstr>Think critically about what you read</vt:lpstr>
      <vt:lpstr>PowerPoint Presentation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2026-08-27T10:23:38Z</dcterms:created>
  <dcterms:modified xsi:type="dcterms:W3CDTF">2026-09-25T13:00:50Z</dcterms:modified>
</cp:coreProperties>
</file>