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1" r:id="rId4"/>
    <p:sldId id="258" r:id="rId5"/>
    <p:sldId id="259" r:id="rId6"/>
    <p:sldId id="262" r:id="rId7"/>
    <p:sldId id="263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33E9C1A-9855-14A2-DC90-2D0C9EFE9393}" v="725" dt="2026-06-26T08:43:54.612"/>
    <p1510:client id="{F59C896C-7F12-B853-C601-FEB50A48FFA6}" v="1" dt="2026-06-26T08:53:46.6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92" d="100"/>
          <a:sy n="92" d="100"/>
        </p:scale>
        <p:origin x="102" y="3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3493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0823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7365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9690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8257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1063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1091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7119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2454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4804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4986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41552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8856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96201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5674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6363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4849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532880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6.jpeg"/><Relationship Id="rId4" Type="http://schemas.openxmlformats.org/officeDocument/2006/relationships/image" Target="../media/image3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81D3438-BEFD-A709-17F8-9A8F11C7254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410" t="30541" r="-495" b="6045"/>
          <a:stretch>
            <a:fillRect/>
          </a:stretch>
        </p:blipFill>
        <p:spPr>
          <a:xfrm>
            <a:off x="6765470" y="3802744"/>
            <a:ext cx="5111606" cy="305528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2158999"/>
            <a:ext cx="11324771" cy="1498601"/>
          </a:xfrm>
        </p:spPr>
        <p:txBody>
          <a:bodyPr/>
          <a:lstStyle/>
          <a:p>
            <a:r>
              <a:rPr lang="en-GB"/>
              <a:t>ACADEMIC SKILLS AND DIGITAL SKILLS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00324"/>
            <a:ext cx="4354286" cy="1852990"/>
          </a:xfrm>
        </p:spPr>
        <p:txBody>
          <a:bodyPr>
            <a:normAutofit fontScale="85000" lnSpcReduction="20000"/>
          </a:bodyPr>
          <a:lstStyle/>
          <a:p>
            <a:r>
              <a:rPr lang="en-GB"/>
              <a:t>BUSINESS SKILLS</a:t>
            </a:r>
          </a:p>
          <a:p>
            <a:endParaRPr lang="en-GB" sz="2400" dirty="0"/>
          </a:p>
          <a:p>
            <a:r>
              <a:rPr lang="en-GB"/>
              <a:t>UNIVERSITY OF WALES</a:t>
            </a:r>
          </a:p>
          <a:p>
            <a:endParaRPr lang="en-GB" sz="2400" b="1" dirty="0"/>
          </a:p>
          <a:p>
            <a:r>
              <a:rPr lang="en-GB"/>
              <a:t>PRESENTED BY SECUNA SUMARE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80F4AB-705E-700F-E835-5EB420D77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2955" y="699103"/>
            <a:ext cx="8534400" cy="1013582"/>
          </a:xfrm>
        </p:spPr>
        <p:txBody>
          <a:bodyPr/>
          <a:lstStyle/>
          <a:p>
            <a:r>
              <a:rPr lang="en-GB"/>
              <a:t>What are academic skills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A50BCD-BDC7-3F41-E02A-D198775620E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4211" y="2006599"/>
            <a:ext cx="5090055" cy="3978125"/>
          </a:xfrm>
        </p:spPr>
        <p:txBody>
          <a:bodyPr/>
          <a:lstStyle/>
          <a:p>
            <a:r>
              <a:rPr lang="en-GB"/>
              <a:t>TIME MANAGEMENT</a:t>
            </a:r>
            <a:endParaRPr lang="en-US"/>
          </a:p>
          <a:p>
            <a:pPr>
              <a:buClr>
                <a:srgbClr val="FFFFFF"/>
              </a:buClr>
            </a:pPr>
            <a:r>
              <a:rPr lang="en-GB"/>
              <a:t>COMMUNICATION SKILLS</a:t>
            </a:r>
            <a:endParaRPr lang="en-GB" dirty="0"/>
          </a:p>
          <a:p>
            <a:pPr>
              <a:buClr>
                <a:srgbClr val="FFFFFF"/>
              </a:buClr>
            </a:pPr>
            <a:r>
              <a:rPr lang="en-GB"/>
              <a:t>CRITICAL THINKING</a:t>
            </a:r>
            <a:endParaRPr lang="en-GB" dirty="0"/>
          </a:p>
          <a:p>
            <a:pPr>
              <a:buClr>
                <a:srgbClr val="FFFFFF"/>
              </a:buClr>
            </a:pPr>
            <a:r>
              <a:rPr lang="en-GB"/>
              <a:t>RESEARCH AND REFERENCING</a:t>
            </a:r>
          </a:p>
          <a:p>
            <a:pPr>
              <a:buClr>
                <a:srgbClr val="FFFFFF"/>
              </a:buClr>
            </a:pPr>
            <a:r>
              <a:rPr lang="en-GB"/>
              <a:t>ACADEMIC WRITING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D405D79-F8B1-7F56-894C-1E318F28E53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 rot="10800000" flipV="1">
            <a:off x="6708019" y="2034073"/>
            <a:ext cx="4948993" cy="2783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230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E3067-4099-948D-7937-21B184BA71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555" y="1658256"/>
            <a:ext cx="11386457" cy="4934858"/>
          </a:xfrm>
        </p:spPr>
        <p:txBody>
          <a:bodyPr/>
          <a:lstStyle/>
          <a:p>
            <a:r>
              <a:rPr lang="en-GB"/>
              <a:t>NOTE TAKING</a:t>
            </a:r>
            <a:br>
              <a:rPr lang="en-GB"/>
            </a:br>
            <a:r>
              <a:rPr lang="en-GB"/>
              <a:t>PARAPRASING</a:t>
            </a:r>
            <a:br>
              <a:rPr lang="en-GB"/>
            </a:br>
            <a:r>
              <a:rPr lang="en-GB"/>
              <a:t>RESEARCH WITH DIFFERENTS SOURCES</a:t>
            </a:r>
            <a:br>
              <a:rPr lang="en-GB"/>
            </a:br>
            <a:r>
              <a:rPr lang="en-GB"/>
              <a:t>CITATIONS</a:t>
            </a:r>
            <a:br>
              <a:rPr lang="en-GB"/>
            </a:br>
            <a:r>
              <a:rPr lang="en-GB"/>
              <a:t>REFERENCING (HARVARD REF)</a:t>
            </a:r>
            <a:br>
              <a:rPr lang="en-GB"/>
            </a:br>
            <a:r>
              <a:rPr lang="en-GB"/>
              <a:t>CRAAP TEST ACTIVITY</a:t>
            </a:r>
            <a:br>
              <a:rPr lang="en-GB"/>
            </a:br>
            <a:r>
              <a:rPr lang="en-GB"/>
              <a:t>GIBBS REFLECTIVE CYCLE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8AEF95-1DC4-0F67-9647-D2D5A776ECB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 rot="-10800000" flipV="1">
            <a:off x="684212" y="187477"/>
            <a:ext cx="8331200" cy="576943"/>
          </a:xfrm>
        </p:spPr>
        <p:txBody>
          <a:bodyPr/>
          <a:lstStyle/>
          <a:p>
            <a:r>
              <a:rPr lang="en-GB"/>
              <a:t>Skill developed in academic skill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7AA65E-FFC7-169F-C0C1-111649FC15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4211" y="1152675"/>
            <a:ext cx="9818913" cy="705154"/>
          </a:xfrm>
        </p:spPr>
        <p:txBody>
          <a:bodyPr>
            <a:normAutofit/>
          </a:bodyPr>
          <a:lstStyle/>
          <a:p>
            <a:r>
              <a:rPr lang="en-GB" sz="2400">
                <a:solidFill>
                  <a:srgbClr val="FF0000"/>
                </a:solidFill>
              </a:rPr>
              <a:t>COMMUNICATION AND ORGANISATION</a:t>
            </a:r>
            <a:endParaRPr lang="en-GB" sz="280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4691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C07107-5887-E079-4131-58FA652B01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9698" y="9677"/>
            <a:ext cx="7445828" cy="2044093"/>
          </a:xfrm>
        </p:spPr>
        <p:txBody>
          <a:bodyPr>
            <a:normAutofit/>
          </a:bodyPr>
          <a:lstStyle/>
          <a:p>
            <a:r>
              <a:rPr lang="en-GB" dirty="0"/>
              <a:t>WHAT ARE DIGITAL SKILLS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sz="1800" b="1" dirty="0">
                <a:solidFill>
                  <a:schemeClr val="bg1"/>
                </a:solidFill>
              </a:rPr>
              <a:t>give me the ability to use computers software and online tools for</a:t>
            </a:r>
            <a:r>
              <a:rPr lang="en-GB" sz="1800" b="1" dirty="0"/>
              <a:t> </a:t>
            </a:r>
            <a:r>
              <a:rPr lang="en-GB" sz="1800" b="1" dirty="0" err="1">
                <a:solidFill>
                  <a:schemeClr val="bg1"/>
                </a:solidFill>
              </a:rPr>
              <a:t>learning,work</a:t>
            </a:r>
            <a:r>
              <a:rPr lang="en-GB" sz="1800" b="1" dirty="0">
                <a:solidFill>
                  <a:schemeClr val="bg1"/>
                </a:solidFill>
              </a:rPr>
              <a:t> and communication</a:t>
            </a:r>
            <a:br>
              <a:rPr lang="en-GB" sz="1600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0B9E51-EC10-C38F-CC19-247EB90C8E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4211" y="2064657"/>
            <a:ext cx="4944912" cy="2185611"/>
          </a:xfrm>
        </p:spPr>
        <p:txBody>
          <a:bodyPr>
            <a:normAutofit/>
          </a:bodyPr>
          <a:lstStyle/>
          <a:p>
            <a:pPr>
              <a:buFont typeface="Wingdings" panose="05040102010807070707" pitchFamily="18" charset="2"/>
              <a:buChar char="q"/>
            </a:pPr>
            <a:r>
              <a:rPr lang="en-GB"/>
              <a:t>LINKEDIN</a:t>
            </a:r>
            <a:endParaRPr lang="en-GB" dirty="0"/>
          </a:p>
          <a:p>
            <a:pPr>
              <a:buClr>
                <a:srgbClr val="FFFFFF"/>
              </a:buClr>
              <a:buFont typeface="Wingdings" panose="05040102010807070707" pitchFamily="18" charset="2"/>
              <a:buChar char="q"/>
            </a:pPr>
            <a:r>
              <a:rPr lang="en-GB"/>
              <a:t>MICROSOFT WORD</a:t>
            </a:r>
            <a:endParaRPr lang="en-GB" dirty="0"/>
          </a:p>
          <a:p>
            <a:pPr>
              <a:buClr>
                <a:srgbClr val="FFFFFF"/>
              </a:buClr>
              <a:buFont typeface="Wingdings" panose="05040102010807070707" pitchFamily="18" charset="2"/>
              <a:buChar char="q"/>
            </a:pPr>
            <a:r>
              <a:rPr lang="en-GB"/>
              <a:t>MICROSOFT EXCEL</a:t>
            </a:r>
            <a:endParaRPr lang="en-GB" dirty="0"/>
          </a:p>
          <a:p>
            <a:pPr>
              <a:buFont typeface="Wingdings" panose="05040102010807070707" pitchFamily="18" charset="2"/>
              <a:buChar char="q"/>
            </a:pPr>
            <a:r>
              <a:rPr lang="en-GB"/>
              <a:t>MICROSOFT POWERPOINT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085EDA0-F570-51CB-030A-D062332B8C1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-10800000" flipV="1">
            <a:off x="8012113" y="3815556"/>
            <a:ext cx="371475" cy="371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3043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376AB-15CC-FDEB-5BD8-2A0ABD6C2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A7D9AFD-FE1A-D748-40DF-B0AAC7D53B3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4212" y="1668462"/>
            <a:ext cx="5943601" cy="3343276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EBB531-864F-F9F2-2B0E-BD663494D6D9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86FDDC2-B434-AC72-A0F2-96AF7289CC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2971" y="2206171"/>
            <a:ext cx="4535715" cy="2554515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3FD4F619-7EE9-6DDF-5E22-D168401EE58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910262" y="3243262"/>
            <a:ext cx="371475" cy="3714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04AF824-FE1B-C494-5AD4-FF2CD022A36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83426" y="196397"/>
            <a:ext cx="3656692" cy="1864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0893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01D4799-E73B-6B4D-9A8A-96A5E21465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TEAM</a:t>
            </a:r>
            <a:r>
              <a:rPr lang="en-GB" dirty="0"/>
              <a:t> </a:t>
            </a:r>
            <a:r>
              <a:rPr lang="en-GB" sz="2800" dirty="0"/>
              <a:t>WORK</a:t>
            </a:r>
            <a:r>
              <a:rPr lang="en-GB" dirty="0"/>
              <a:t> </a:t>
            </a:r>
            <a:r>
              <a:rPr lang="en-GB" sz="2800" dirty="0"/>
              <a:t>AND</a:t>
            </a:r>
            <a:r>
              <a:rPr lang="en-GB" dirty="0"/>
              <a:t> </a:t>
            </a:r>
            <a:r>
              <a:rPr lang="en-GB" sz="2800" dirty="0"/>
              <a:t>PROBLEM RESOLVING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A830706-11B6-AAC5-91F6-479A3A7EC8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39962" y="685800"/>
            <a:ext cx="5422901" cy="3615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2397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377C3-79C1-9E7F-C9AB-F9FEE6346A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-1200000">
            <a:off x="2229983" y="742646"/>
            <a:ext cx="384630" cy="5658153"/>
          </a:xfrm>
        </p:spPr>
        <p:txBody>
          <a:bodyPr>
            <a:normAutofit fontScale="90000"/>
          </a:bodyPr>
          <a:lstStyle/>
          <a:p>
            <a:r>
              <a:rPr lang="en-GB"/>
              <a:t>In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8F4EA8-BFD6-F436-8E72-A3F338DCD285}"/>
              </a:ext>
            </a:extLst>
          </p:cNvPr>
          <p:cNvSpPr>
            <a:spLocks noGrp="1"/>
          </p:cNvSpPr>
          <p:nvPr>
            <p:ph idx="1"/>
          </p:nvPr>
        </p:nvSpPr>
        <p:spPr>
          <a:xfrm rot="9660000" flipV="1">
            <a:off x="5814782" y="853357"/>
            <a:ext cx="3171372" cy="4708676"/>
          </a:xfrm>
        </p:spPr>
        <p:txBody>
          <a:bodyPr>
            <a:normAutofit/>
          </a:bodyPr>
          <a:lstStyle/>
          <a:p>
            <a:r>
              <a:rPr lang="en-GB" dirty="0"/>
              <a:t>Academic and digital skills are essential for </a:t>
            </a:r>
            <a:r>
              <a:rPr lang="en-GB" sz="2400" dirty="0"/>
              <a:t>every</a:t>
            </a:r>
            <a:r>
              <a:rPr lang="en-GB" dirty="0"/>
              <a:t> </a:t>
            </a:r>
            <a:r>
              <a:rPr lang="en-GB"/>
              <a:t>student help</a:t>
            </a:r>
            <a:r>
              <a:rPr lang="en-GB" dirty="0"/>
              <a:t> us </a:t>
            </a:r>
            <a:r>
              <a:rPr lang="en-GB"/>
              <a:t>succeed in our studies,improve our confidence and prepare us for the workplace</a:t>
            </a:r>
          </a:p>
          <a:p>
            <a:pPr>
              <a:buClr>
                <a:srgbClr val="FFFFFF"/>
              </a:buClr>
            </a:pPr>
            <a:endParaRPr lang="en-GB" dirty="0"/>
          </a:p>
          <a:p>
            <a:pPr>
              <a:buClr>
                <a:srgbClr val="FFFFFF"/>
              </a:buClr>
            </a:pPr>
            <a:r>
              <a:rPr lang="en-GB" dirty="0"/>
              <a:t>Thank you for </a:t>
            </a:r>
            <a:r>
              <a:rPr lang="en-GB"/>
              <a:t>listening</a:t>
            </a:r>
            <a:endParaRPr lang="en-GB" dirty="0"/>
          </a:p>
          <a:p>
            <a:pPr>
              <a:buClr>
                <a:srgbClr val="FFFFFF"/>
              </a:buClr>
            </a:pPr>
            <a:r>
              <a:rPr lang="en-GB"/>
              <a:t>Are there any questions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627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132</Words>
  <Application>Microsoft Office PowerPoint</Application>
  <PresentationFormat>Widescreen</PresentationFormat>
  <Paragraphs>26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Century Gothic</vt:lpstr>
      <vt:lpstr>Wingdings</vt:lpstr>
      <vt:lpstr>Wingdings 3</vt:lpstr>
      <vt:lpstr>Slice</vt:lpstr>
      <vt:lpstr>ACADEMIC SKILLS AND DIGITAL SKILLS</vt:lpstr>
      <vt:lpstr>What are academic skills</vt:lpstr>
      <vt:lpstr>NOTE TAKING PARAPRASING RESEARCH WITH DIFFERENTS SOURCES CITATIONS REFERENCING (HARVARD REF) CRAAP TEST ACTIVITY GIBBS REFLECTIVE CYCLE</vt:lpstr>
      <vt:lpstr>WHAT ARE DIGITAL SKILLS give me the ability to use computers software and online tools for learning,work and communication </vt:lpstr>
      <vt:lpstr>PowerPoint Presentation</vt:lpstr>
      <vt:lpstr>TEAM WORK AND PROBLEM RESOLVING</vt:lpstr>
      <vt:lpstr>In 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Scott James</dc:creator>
  <cp:lastModifiedBy>Scott James</cp:lastModifiedBy>
  <cp:revision>349</cp:revision>
  <dcterms:created xsi:type="dcterms:W3CDTF">2026-06-26T06:06:08Z</dcterms:created>
  <dcterms:modified xsi:type="dcterms:W3CDTF">2026-06-30T12:12:43Z</dcterms:modified>
</cp:coreProperties>
</file>