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Lst>
  <p:sldIdLst>
    <p:sldId id="258" r:id="rId2"/>
    <p:sldId id="263"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ia Ana Iordache" initials="MAI" lastIdx="2" clrIdx="0">
    <p:extLst>
      <p:ext uri="{19B8F6BF-5375-455C-9EA6-DF929625EA0E}">
        <p15:presenceInfo xmlns:p15="http://schemas.microsoft.com/office/powerpoint/2012/main" userId="77f50866e7769a9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Ana Iordache" userId="77f50866e7769a9b" providerId="LiveId" clId="{877CE3E3-C8A3-4D66-A066-377F4ABD8D50}"/>
    <pc:docChg chg="undo custSel addSld delSld modSld sldOrd delMainMaster">
      <pc:chgData name="Maria Ana Iordache" userId="77f50866e7769a9b" providerId="LiveId" clId="{877CE3E3-C8A3-4D66-A066-377F4ABD8D50}" dt="2023-05-28T13:05:29.723" v="1021" actId="255"/>
      <pc:docMkLst>
        <pc:docMk/>
      </pc:docMkLst>
      <pc:sldChg chg="addSp delSp modSp new del mod">
        <pc:chgData name="Maria Ana Iordache" userId="77f50866e7769a9b" providerId="LiveId" clId="{877CE3E3-C8A3-4D66-A066-377F4ABD8D50}" dt="2023-05-26T11:01:21.108" v="51" actId="2696"/>
        <pc:sldMkLst>
          <pc:docMk/>
          <pc:sldMk cId="3329032691" sldId="256"/>
        </pc:sldMkLst>
        <pc:spChg chg="mod">
          <ac:chgData name="Maria Ana Iordache" userId="77f50866e7769a9b" providerId="LiveId" clId="{877CE3E3-C8A3-4D66-A066-377F4ABD8D50}" dt="2023-05-26T10:39:34.717" v="6"/>
          <ac:spMkLst>
            <pc:docMk/>
            <pc:sldMk cId="3329032691" sldId="256"/>
            <ac:spMk id="2" creationId="{70F21B89-586B-4A5D-9C14-7E5B6DE2D458}"/>
          </ac:spMkLst>
        </pc:spChg>
        <pc:spChg chg="mod">
          <ac:chgData name="Maria Ana Iordache" userId="77f50866e7769a9b" providerId="LiveId" clId="{877CE3E3-C8A3-4D66-A066-377F4ABD8D50}" dt="2023-05-26T10:58:30.399" v="46" actId="20577"/>
          <ac:spMkLst>
            <pc:docMk/>
            <pc:sldMk cId="3329032691" sldId="256"/>
            <ac:spMk id="3" creationId="{37F6EA0D-25AA-49B1-9EDE-57D6545E67A6}"/>
          </ac:spMkLst>
        </pc:spChg>
        <pc:picChg chg="add del mod">
          <ac:chgData name="Maria Ana Iordache" userId="77f50866e7769a9b" providerId="LiveId" clId="{877CE3E3-C8A3-4D66-A066-377F4ABD8D50}" dt="2023-05-26T10:39:29.502" v="5" actId="478"/>
          <ac:picMkLst>
            <pc:docMk/>
            <pc:sldMk cId="3329032691" sldId="256"/>
            <ac:picMk id="5" creationId="{D1645A85-2889-4617-A0C7-1437774A7DC5}"/>
          </ac:picMkLst>
        </pc:picChg>
        <pc:picChg chg="add">
          <ac:chgData name="Maria Ana Iordache" userId="77f50866e7769a9b" providerId="LiveId" clId="{877CE3E3-C8A3-4D66-A066-377F4ABD8D50}" dt="2023-05-26T11:00:19.097" v="48"/>
          <ac:picMkLst>
            <pc:docMk/>
            <pc:sldMk cId="3329032691" sldId="256"/>
            <ac:picMk id="1026" creationId="{65F376C5-3782-4DF6-AA3D-7CBAB1A4728E}"/>
          </ac:picMkLst>
        </pc:picChg>
      </pc:sldChg>
      <pc:sldChg chg="add del">
        <pc:chgData name="Maria Ana Iordache" userId="77f50866e7769a9b" providerId="LiveId" clId="{877CE3E3-C8A3-4D66-A066-377F4ABD8D50}" dt="2023-05-26T11:02:52.671" v="55" actId="2696"/>
        <pc:sldMkLst>
          <pc:docMk/>
          <pc:sldMk cId="109857222" sldId="257"/>
        </pc:sldMkLst>
      </pc:sldChg>
      <pc:sldChg chg="addSp delSp modSp new del mod">
        <pc:chgData name="Maria Ana Iordache" userId="77f50866e7769a9b" providerId="LiveId" clId="{877CE3E3-C8A3-4D66-A066-377F4ABD8D50}" dt="2023-05-26T10:41:13.571" v="44" actId="2696"/>
        <pc:sldMkLst>
          <pc:docMk/>
          <pc:sldMk cId="1066264129" sldId="257"/>
        </pc:sldMkLst>
        <pc:graphicFrameChg chg="add del modGraphic">
          <ac:chgData name="Maria Ana Iordache" userId="77f50866e7769a9b" providerId="LiveId" clId="{877CE3E3-C8A3-4D66-A066-377F4ABD8D50}" dt="2023-05-26T10:36:28.342" v="4" actId="478"/>
          <ac:graphicFrameMkLst>
            <pc:docMk/>
            <pc:sldMk cId="1066264129" sldId="257"/>
            <ac:graphicFrameMk id="5" creationId="{ED453155-1943-4E58-8FCD-4ACE5AE36C83}"/>
          </ac:graphicFrameMkLst>
        </pc:graphicFrameChg>
      </pc:sldChg>
      <pc:sldChg chg="modSp add mod">
        <pc:chgData name="Maria Ana Iordache" userId="77f50866e7769a9b" providerId="LiveId" clId="{877CE3E3-C8A3-4D66-A066-377F4ABD8D50}" dt="2023-05-28T12:45:54.407" v="964" actId="14100"/>
        <pc:sldMkLst>
          <pc:docMk/>
          <pc:sldMk cId="3100876028" sldId="258"/>
        </pc:sldMkLst>
        <pc:spChg chg="mod">
          <ac:chgData name="Maria Ana Iordache" userId="77f50866e7769a9b" providerId="LiveId" clId="{877CE3E3-C8A3-4D66-A066-377F4ABD8D50}" dt="2023-05-28T12:45:37.304" v="963" actId="20577"/>
          <ac:spMkLst>
            <pc:docMk/>
            <pc:sldMk cId="3100876028" sldId="258"/>
            <ac:spMk id="3" creationId="{00000000-0000-0000-0000-000000000000}"/>
          </ac:spMkLst>
        </pc:spChg>
        <pc:picChg chg="mod">
          <ac:chgData name="Maria Ana Iordache" userId="77f50866e7769a9b" providerId="LiveId" clId="{877CE3E3-C8A3-4D66-A066-377F4ABD8D50}" dt="2023-05-28T12:45:54.407" v="964" actId="14100"/>
          <ac:picMkLst>
            <pc:docMk/>
            <pc:sldMk cId="3100876028" sldId="258"/>
            <ac:picMk id="6" creationId="{66A614B5-C710-6E30-ACF6-76D0EFA97913}"/>
          </ac:picMkLst>
        </pc:picChg>
      </pc:sldChg>
      <pc:sldChg chg="new del">
        <pc:chgData name="Maria Ana Iordache" userId="77f50866e7769a9b" providerId="LiveId" clId="{877CE3E3-C8A3-4D66-A066-377F4ABD8D50}" dt="2023-05-26T11:02:42.807" v="54" actId="2696"/>
        <pc:sldMkLst>
          <pc:docMk/>
          <pc:sldMk cId="1519291435" sldId="259"/>
        </pc:sldMkLst>
      </pc:sldChg>
      <pc:sldChg chg="new del">
        <pc:chgData name="Maria Ana Iordache" userId="77f50866e7769a9b" providerId="LiveId" clId="{877CE3E3-C8A3-4D66-A066-377F4ABD8D50}" dt="2023-05-26T14:52:29.737" v="924" actId="2696"/>
        <pc:sldMkLst>
          <pc:docMk/>
          <pc:sldMk cId="2279541758" sldId="259"/>
        </pc:sldMkLst>
      </pc:sldChg>
      <pc:sldChg chg="addSp delSp modSp new del mod">
        <pc:chgData name="Maria Ana Iordache" userId="77f50866e7769a9b" providerId="LiveId" clId="{877CE3E3-C8A3-4D66-A066-377F4ABD8D50}" dt="2023-05-26T11:50:39.313" v="148" actId="2696"/>
        <pc:sldMkLst>
          <pc:docMk/>
          <pc:sldMk cId="4000156539" sldId="260"/>
        </pc:sldMkLst>
        <pc:spChg chg="add mod">
          <ac:chgData name="Maria Ana Iordache" userId="77f50866e7769a9b" providerId="LiveId" clId="{877CE3E3-C8A3-4D66-A066-377F4ABD8D50}" dt="2023-05-26T11:43:05.165" v="132" actId="255"/>
          <ac:spMkLst>
            <pc:docMk/>
            <pc:sldMk cId="4000156539" sldId="260"/>
            <ac:spMk id="6" creationId="{50A1B228-8899-4F01-A074-6F08A268119A}"/>
          </ac:spMkLst>
        </pc:spChg>
        <pc:spChg chg="add mod">
          <ac:chgData name="Maria Ana Iordache" userId="77f50866e7769a9b" providerId="LiveId" clId="{877CE3E3-C8A3-4D66-A066-377F4ABD8D50}" dt="2023-05-26T11:43:32.117" v="134" actId="14100"/>
          <ac:spMkLst>
            <pc:docMk/>
            <pc:sldMk cId="4000156539" sldId="260"/>
            <ac:spMk id="16" creationId="{AD7F624B-1B72-4EE4-B9DE-4A075073786D}"/>
          </ac:spMkLst>
        </pc:spChg>
        <pc:picChg chg="add mod">
          <ac:chgData name="Maria Ana Iordache" userId="77f50866e7769a9b" providerId="LiveId" clId="{877CE3E3-C8A3-4D66-A066-377F4ABD8D50}" dt="2023-05-26T11:33:31.445" v="97" actId="14100"/>
          <ac:picMkLst>
            <pc:docMk/>
            <pc:sldMk cId="4000156539" sldId="260"/>
            <ac:picMk id="8" creationId="{672765A9-4928-49ED-823C-7C28E6117AA0}"/>
          </ac:picMkLst>
        </pc:picChg>
        <pc:picChg chg="add mod">
          <ac:chgData name="Maria Ana Iordache" userId="77f50866e7769a9b" providerId="LiveId" clId="{877CE3E3-C8A3-4D66-A066-377F4ABD8D50}" dt="2023-05-26T11:33:26.745" v="96" actId="14100"/>
          <ac:picMkLst>
            <pc:docMk/>
            <pc:sldMk cId="4000156539" sldId="260"/>
            <ac:picMk id="10" creationId="{4283CB7A-6877-44E3-9BA0-D44346FB0413}"/>
          </ac:picMkLst>
        </pc:picChg>
        <pc:picChg chg="add del mod">
          <ac:chgData name="Maria Ana Iordache" userId="77f50866e7769a9b" providerId="LiveId" clId="{877CE3E3-C8A3-4D66-A066-377F4ABD8D50}" dt="2023-05-26T11:37:17.878" v="113" actId="478"/>
          <ac:picMkLst>
            <pc:docMk/>
            <pc:sldMk cId="4000156539" sldId="260"/>
            <ac:picMk id="12" creationId="{A0B66E4F-4CCE-451B-955C-F73E82D88FDB}"/>
          </ac:picMkLst>
        </pc:picChg>
        <pc:picChg chg="add mod">
          <ac:chgData name="Maria Ana Iordache" userId="77f50866e7769a9b" providerId="LiveId" clId="{877CE3E3-C8A3-4D66-A066-377F4ABD8D50}" dt="2023-05-26T11:39:16.170" v="121" actId="14100"/>
          <ac:picMkLst>
            <pc:docMk/>
            <pc:sldMk cId="4000156539" sldId="260"/>
            <ac:picMk id="14" creationId="{FB21BC95-96AD-4FDD-BA89-DE336E52D5EB}"/>
          </ac:picMkLst>
        </pc:picChg>
      </pc:sldChg>
      <pc:sldChg chg="addSp modSp add del mod ord addCm">
        <pc:chgData name="Maria Ana Iordache" userId="77f50866e7769a9b" providerId="LiveId" clId="{877CE3E3-C8A3-4D66-A066-377F4ABD8D50}" dt="2023-05-26T13:39:25.780" v="660" actId="2696"/>
        <pc:sldMkLst>
          <pc:docMk/>
          <pc:sldMk cId="530534724" sldId="261"/>
        </pc:sldMkLst>
        <pc:spChg chg="mod">
          <ac:chgData name="Maria Ana Iordache" userId="77f50866e7769a9b" providerId="LiveId" clId="{877CE3E3-C8A3-4D66-A066-377F4ABD8D50}" dt="2023-05-26T12:52:04.964" v="416" actId="20577"/>
          <ac:spMkLst>
            <pc:docMk/>
            <pc:sldMk cId="530534724" sldId="261"/>
            <ac:spMk id="2" creationId="{C8FA8AF6-7826-41F4-885F-D2787D33DF3F}"/>
          </ac:spMkLst>
        </pc:spChg>
        <pc:spChg chg="mod">
          <ac:chgData name="Maria Ana Iordache" userId="77f50866e7769a9b" providerId="LiveId" clId="{877CE3E3-C8A3-4D66-A066-377F4ABD8D50}" dt="2023-05-26T12:12:13.039" v="174" actId="255"/>
          <ac:spMkLst>
            <pc:docMk/>
            <pc:sldMk cId="530534724" sldId="261"/>
            <ac:spMk id="6" creationId="{50A1B228-8899-4F01-A074-6F08A268119A}"/>
          </ac:spMkLst>
        </pc:spChg>
        <pc:spChg chg="add mod">
          <ac:chgData name="Maria Ana Iordache" userId="77f50866e7769a9b" providerId="LiveId" clId="{877CE3E3-C8A3-4D66-A066-377F4ABD8D50}" dt="2023-05-26T13:01:06.919" v="548" actId="255"/>
          <ac:spMkLst>
            <pc:docMk/>
            <pc:sldMk cId="530534724" sldId="261"/>
            <ac:spMk id="13" creationId="{76AB8BD4-E49C-4ACA-AFBB-FBB7219EB02E}"/>
          </ac:spMkLst>
        </pc:spChg>
        <pc:spChg chg="mod">
          <ac:chgData name="Maria Ana Iordache" userId="77f50866e7769a9b" providerId="LiveId" clId="{877CE3E3-C8A3-4D66-A066-377F4ABD8D50}" dt="2023-05-26T13:38:28.181" v="658" actId="20577"/>
          <ac:spMkLst>
            <pc:docMk/>
            <pc:sldMk cId="530534724" sldId="261"/>
            <ac:spMk id="16" creationId="{AD7F624B-1B72-4EE4-B9DE-4A075073786D}"/>
          </ac:spMkLst>
        </pc:spChg>
        <pc:picChg chg="add mod">
          <ac:chgData name="Maria Ana Iordache" userId="77f50866e7769a9b" providerId="LiveId" clId="{877CE3E3-C8A3-4D66-A066-377F4ABD8D50}" dt="2023-05-26T13:11:53.089" v="552" actId="14100"/>
          <ac:picMkLst>
            <pc:docMk/>
            <pc:sldMk cId="530534724" sldId="261"/>
            <ac:picMk id="7" creationId="{567AB5A8-40AF-4D28-B8E4-BACC3AC06DD5}"/>
          </ac:picMkLst>
        </pc:picChg>
        <pc:picChg chg="mod">
          <ac:chgData name="Maria Ana Iordache" userId="77f50866e7769a9b" providerId="LiveId" clId="{877CE3E3-C8A3-4D66-A066-377F4ABD8D50}" dt="2023-05-26T12:44:23.971" v="390" actId="1076"/>
          <ac:picMkLst>
            <pc:docMk/>
            <pc:sldMk cId="530534724" sldId="261"/>
            <ac:picMk id="10" creationId="{4283CB7A-6877-44E3-9BA0-D44346FB0413}"/>
          </ac:picMkLst>
        </pc:picChg>
        <pc:picChg chg="mod">
          <ac:chgData name="Maria Ana Iordache" userId="77f50866e7769a9b" providerId="LiveId" clId="{877CE3E3-C8A3-4D66-A066-377F4ABD8D50}" dt="2023-05-26T12:45:01.819" v="393" actId="14100"/>
          <ac:picMkLst>
            <pc:docMk/>
            <pc:sldMk cId="530534724" sldId="261"/>
            <ac:picMk id="14" creationId="{FB21BC95-96AD-4FDD-BA89-DE336E52D5EB}"/>
          </ac:picMkLst>
        </pc:picChg>
      </pc:sldChg>
      <pc:sldChg chg="addSp delSp modSp new del mod">
        <pc:chgData name="Maria Ana Iordache" userId="77f50866e7769a9b" providerId="LiveId" clId="{877CE3E3-C8A3-4D66-A066-377F4ABD8D50}" dt="2023-05-26T13:28:54.174" v="602" actId="2696"/>
        <pc:sldMkLst>
          <pc:docMk/>
          <pc:sldMk cId="96276476" sldId="262"/>
        </pc:sldMkLst>
        <pc:spChg chg="add mod">
          <ac:chgData name="Maria Ana Iordache" userId="77f50866e7769a9b" providerId="LiveId" clId="{877CE3E3-C8A3-4D66-A066-377F4ABD8D50}" dt="2023-05-26T13:28:33.255" v="600" actId="14100"/>
          <ac:spMkLst>
            <pc:docMk/>
            <pc:sldMk cId="96276476" sldId="262"/>
            <ac:spMk id="10" creationId="{F608CD8D-BB38-4F9D-851F-35627C80045A}"/>
          </ac:spMkLst>
        </pc:spChg>
        <pc:spChg chg="add">
          <ac:chgData name="Maria Ana Iordache" userId="77f50866e7769a9b" providerId="LiveId" clId="{877CE3E3-C8A3-4D66-A066-377F4ABD8D50}" dt="2023-05-26T13:28:40.202" v="601" actId="22"/>
          <ac:spMkLst>
            <pc:docMk/>
            <pc:sldMk cId="96276476" sldId="262"/>
            <ac:spMk id="12" creationId="{25BB8536-926C-408F-810D-EBCEF8529DF6}"/>
          </ac:spMkLst>
        </pc:spChg>
        <pc:picChg chg="add mod">
          <ac:chgData name="Maria Ana Iordache" userId="77f50866e7769a9b" providerId="LiveId" clId="{877CE3E3-C8A3-4D66-A066-377F4ABD8D50}" dt="2023-05-26T13:21:27.151" v="561" actId="14100"/>
          <ac:picMkLst>
            <pc:docMk/>
            <pc:sldMk cId="96276476" sldId="262"/>
            <ac:picMk id="6" creationId="{CA3FBDEA-C56E-4B62-A95B-E16C468F4067}"/>
          </ac:picMkLst>
        </pc:picChg>
        <pc:picChg chg="add del mod">
          <ac:chgData name="Maria Ana Iordache" userId="77f50866e7769a9b" providerId="LiveId" clId="{877CE3E3-C8A3-4D66-A066-377F4ABD8D50}" dt="2023-05-26T13:22:06.106" v="565" actId="478"/>
          <ac:picMkLst>
            <pc:docMk/>
            <pc:sldMk cId="96276476" sldId="262"/>
            <ac:picMk id="8" creationId="{C1B06172-A13D-437B-902C-E4E7F9E597DA}"/>
          </ac:picMkLst>
        </pc:picChg>
      </pc:sldChg>
      <pc:sldChg chg="addSp modSp new del mod">
        <pc:chgData name="Maria Ana Iordache" userId="77f50866e7769a9b" providerId="LiveId" clId="{877CE3E3-C8A3-4D66-A066-377F4ABD8D50}" dt="2023-05-26T12:07:09.638" v="170" actId="2696"/>
        <pc:sldMkLst>
          <pc:docMk/>
          <pc:sldMk cId="517972958" sldId="262"/>
        </pc:sldMkLst>
        <pc:spChg chg="add mod">
          <ac:chgData name="Maria Ana Iordache" userId="77f50866e7769a9b" providerId="LiveId" clId="{877CE3E3-C8A3-4D66-A066-377F4ABD8D50}" dt="2023-05-26T12:06:26.017" v="169" actId="20577"/>
          <ac:spMkLst>
            <pc:docMk/>
            <pc:sldMk cId="517972958" sldId="262"/>
            <ac:spMk id="6" creationId="{097EFAC3-6840-45B1-A545-53DB84A585F7}"/>
          </ac:spMkLst>
        </pc:spChg>
      </pc:sldChg>
      <pc:sldChg chg="new del">
        <pc:chgData name="Maria Ana Iordache" userId="77f50866e7769a9b" providerId="LiveId" clId="{877CE3E3-C8A3-4D66-A066-377F4ABD8D50}" dt="2023-05-26T11:51:07.356" v="150" actId="2696"/>
        <pc:sldMkLst>
          <pc:docMk/>
          <pc:sldMk cId="1230744320" sldId="262"/>
        </pc:sldMkLst>
      </pc:sldChg>
      <pc:sldChg chg="addSp modSp new del mod">
        <pc:chgData name="Maria Ana Iordache" userId="77f50866e7769a9b" providerId="LiveId" clId="{877CE3E3-C8A3-4D66-A066-377F4ABD8D50}" dt="2023-05-26T12:54:20.580" v="433" actId="2696"/>
        <pc:sldMkLst>
          <pc:docMk/>
          <pc:sldMk cId="2041740614" sldId="262"/>
        </pc:sldMkLst>
        <pc:spChg chg="add mod">
          <ac:chgData name="Maria Ana Iordache" userId="77f50866e7769a9b" providerId="LiveId" clId="{877CE3E3-C8A3-4D66-A066-377F4ABD8D50}" dt="2023-05-26T12:52:22.593" v="420" actId="20577"/>
          <ac:spMkLst>
            <pc:docMk/>
            <pc:sldMk cId="2041740614" sldId="262"/>
            <ac:spMk id="6" creationId="{1F6E80D5-F6EC-4B45-9205-C9239F349918}"/>
          </ac:spMkLst>
        </pc:spChg>
      </pc:sldChg>
      <pc:sldChg chg="addSp delSp modSp add del mod">
        <pc:chgData name="Maria Ana Iordache" userId="77f50866e7769a9b" providerId="LiveId" clId="{877CE3E3-C8A3-4D66-A066-377F4ABD8D50}" dt="2023-05-28T13:05:29.723" v="1021" actId="255"/>
        <pc:sldMkLst>
          <pc:docMk/>
          <pc:sldMk cId="3455267750" sldId="263"/>
        </pc:sldMkLst>
        <pc:spChg chg="mod">
          <ac:chgData name="Maria Ana Iordache" userId="77f50866e7769a9b" providerId="LiveId" clId="{877CE3E3-C8A3-4D66-A066-377F4ABD8D50}" dt="2023-05-28T13:03:18.209" v="996"/>
          <ac:spMkLst>
            <pc:docMk/>
            <pc:sldMk cId="3455267750" sldId="263"/>
            <ac:spMk id="6" creationId="{50A1B228-8899-4F01-A074-6F08A268119A}"/>
          </ac:spMkLst>
        </pc:spChg>
        <pc:spChg chg="mod">
          <ac:chgData name="Maria Ana Iordache" userId="77f50866e7769a9b" providerId="LiveId" clId="{877CE3E3-C8A3-4D66-A066-377F4ABD8D50}" dt="2023-05-28T13:05:29.723" v="1021" actId="255"/>
          <ac:spMkLst>
            <pc:docMk/>
            <pc:sldMk cId="3455267750" sldId="263"/>
            <ac:spMk id="13" creationId="{76AB8BD4-E49C-4ACA-AFBB-FBB7219EB02E}"/>
          </ac:spMkLst>
        </pc:spChg>
        <pc:spChg chg="mod">
          <ac:chgData name="Maria Ana Iordache" userId="77f50866e7769a9b" providerId="LiveId" clId="{877CE3E3-C8A3-4D66-A066-377F4ABD8D50}" dt="2023-05-28T12:56:24.767" v="983" actId="255"/>
          <ac:spMkLst>
            <pc:docMk/>
            <pc:sldMk cId="3455267750" sldId="263"/>
            <ac:spMk id="16" creationId="{AD7F624B-1B72-4EE4-B9DE-4A075073786D}"/>
          </ac:spMkLst>
        </pc:spChg>
        <pc:picChg chg="del mod">
          <ac:chgData name="Maria Ana Iordache" userId="77f50866e7769a9b" providerId="LiveId" clId="{877CE3E3-C8A3-4D66-A066-377F4ABD8D50}" dt="2023-05-26T13:32:29.722" v="619" actId="478"/>
          <ac:picMkLst>
            <pc:docMk/>
            <pc:sldMk cId="3455267750" sldId="263"/>
            <ac:picMk id="8" creationId="{672765A9-4928-49ED-823C-7C28E6117AA0}"/>
          </ac:picMkLst>
        </pc:picChg>
        <pc:picChg chg="add mod">
          <ac:chgData name="Maria Ana Iordache" userId="77f50866e7769a9b" providerId="LiveId" clId="{877CE3E3-C8A3-4D66-A066-377F4ABD8D50}" dt="2023-05-28T12:56:46.144" v="988" actId="1076"/>
          <ac:picMkLst>
            <pc:docMk/>
            <pc:sldMk cId="3455267750" sldId="263"/>
            <ac:picMk id="8" creationId="{94D32F5E-B2BC-44D4-8465-608DD6B958EF}"/>
          </ac:picMkLst>
        </pc:picChg>
        <pc:picChg chg="add del mod">
          <ac:chgData name="Maria Ana Iordache" userId="77f50866e7769a9b" providerId="LiveId" clId="{877CE3E3-C8A3-4D66-A066-377F4ABD8D50}" dt="2023-05-26T13:32:03.653" v="615" actId="478"/>
          <ac:picMkLst>
            <pc:docMk/>
            <pc:sldMk cId="3455267750" sldId="263"/>
            <ac:picMk id="9" creationId="{FBC2EF12-7F74-4DD9-9A9E-BB8A4BEBEEB0}"/>
          </ac:picMkLst>
        </pc:picChg>
        <pc:picChg chg="del mod">
          <ac:chgData name="Maria Ana Iordache" userId="77f50866e7769a9b" providerId="LiveId" clId="{877CE3E3-C8A3-4D66-A066-377F4ABD8D50}" dt="2023-05-26T13:32:27.536" v="618" actId="478"/>
          <ac:picMkLst>
            <pc:docMk/>
            <pc:sldMk cId="3455267750" sldId="263"/>
            <ac:picMk id="10" creationId="{4283CB7A-6877-44E3-9BA0-D44346FB0413}"/>
          </ac:picMkLst>
        </pc:picChg>
        <pc:picChg chg="add del mod">
          <ac:chgData name="Maria Ana Iordache" userId="77f50866e7769a9b" providerId="LiveId" clId="{877CE3E3-C8A3-4D66-A066-377F4ABD8D50}" dt="2023-05-28T07:28:37.613" v="937" actId="478"/>
          <ac:picMkLst>
            <pc:docMk/>
            <pc:sldMk cId="3455267750" sldId="263"/>
            <ac:picMk id="12" creationId="{4AEDE3FB-25C4-4FD0-BACA-D35B0A09F334}"/>
          </ac:picMkLst>
        </pc:picChg>
        <pc:picChg chg="add del mod">
          <ac:chgData name="Maria Ana Iordache" userId="77f50866e7769a9b" providerId="LiveId" clId="{877CE3E3-C8A3-4D66-A066-377F4ABD8D50}" dt="2023-05-26T14:57:04.328" v="930" actId="478"/>
          <ac:picMkLst>
            <pc:docMk/>
            <pc:sldMk cId="3455267750" sldId="263"/>
            <ac:picMk id="15" creationId="{3A09DF92-3784-45F2-83A0-18E632CDCD54}"/>
          </ac:picMkLst>
        </pc:picChg>
        <pc:picChg chg="add mod">
          <ac:chgData name="Maria Ana Iordache" userId="77f50866e7769a9b" providerId="LiveId" clId="{877CE3E3-C8A3-4D66-A066-377F4ABD8D50}" dt="2023-05-28T07:26:44.960" v="936" actId="14100"/>
          <ac:picMkLst>
            <pc:docMk/>
            <pc:sldMk cId="3455267750" sldId="263"/>
            <ac:picMk id="18" creationId="{9BA70CC2-C395-45DA-B320-9CA60C294518}"/>
          </ac:picMkLst>
        </pc:picChg>
        <pc:picChg chg="add del mod">
          <ac:chgData name="Maria Ana Iordache" userId="77f50866e7769a9b" providerId="LiveId" clId="{877CE3E3-C8A3-4D66-A066-377F4ABD8D50}" dt="2023-05-26T13:37:18.176" v="649" actId="478"/>
          <ac:picMkLst>
            <pc:docMk/>
            <pc:sldMk cId="3455267750" sldId="263"/>
            <ac:picMk id="20" creationId="{7D587E88-81AD-4803-AE17-DF43914166FA}"/>
          </ac:picMkLst>
        </pc:picChg>
        <pc:picChg chg="add del mod">
          <ac:chgData name="Maria Ana Iordache" userId="77f50866e7769a9b" providerId="LiveId" clId="{877CE3E3-C8A3-4D66-A066-377F4ABD8D50}" dt="2023-05-28T07:28:41.436" v="938" actId="478"/>
          <ac:picMkLst>
            <pc:docMk/>
            <pc:sldMk cId="3455267750" sldId="263"/>
            <ac:picMk id="22" creationId="{98377FE2-FB3B-48A6-9245-9F755D0CED9E}"/>
          </ac:picMkLst>
        </pc:picChg>
      </pc:sldChg>
      <pc:sldChg chg="addSp modSp new del mod ord">
        <pc:chgData name="Maria Ana Iordache" userId="77f50866e7769a9b" providerId="LiveId" clId="{877CE3E3-C8A3-4D66-A066-377F4ABD8D50}" dt="2023-05-26T13:39:20.229" v="659" actId="2696"/>
        <pc:sldMkLst>
          <pc:docMk/>
          <pc:sldMk cId="2864301758" sldId="264"/>
        </pc:sldMkLst>
        <pc:picChg chg="add mod">
          <ac:chgData name="Maria Ana Iordache" userId="77f50866e7769a9b" providerId="LiveId" clId="{877CE3E3-C8A3-4D66-A066-377F4ABD8D50}" dt="2023-05-26T13:26:51.126" v="593" actId="14100"/>
          <ac:picMkLst>
            <pc:docMk/>
            <pc:sldMk cId="2864301758" sldId="264"/>
            <ac:picMk id="5" creationId="{6DBFE20E-C168-450F-9208-1F2DAE7279CF}"/>
          </ac:picMkLst>
        </pc:picChg>
      </pc:sldChg>
      <pc:sldChg chg="addSp modSp new del mod">
        <pc:chgData name="Maria Ana Iordache" userId="77f50866e7769a9b" providerId="LiveId" clId="{877CE3E3-C8A3-4D66-A066-377F4ABD8D50}" dt="2023-05-26T14:52:06.965" v="921" actId="2696"/>
        <pc:sldMkLst>
          <pc:docMk/>
          <pc:sldMk cId="4074045633" sldId="264"/>
        </pc:sldMkLst>
        <pc:picChg chg="add mod">
          <ac:chgData name="Maria Ana Iordache" userId="77f50866e7769a9b" providerId="LiveId" clId="{877CE3E3-C8A3-4D66-A066-377F4ABD8D50}" dt="2023-05-26T13:45:27.410" v="670" actId="14100"/>
          <ac:picMkLst>
            <pc:docMk/>
            <pc:sldMk cId="4074045633" sldId="264"/>
            <ac:picMk id="5" creationId="{2386A180-2732-45FF-9B83-AB37F5AD57D2}"/>
          </ac:picMkLst>
        </pc:picChg>
      </pc:sldChg>
      <pc:sldChg chg="addSp delSp modSp add del mod ord">
        <pc:chgData name="Maria Ana Iordache" userId="77f50866e7769a9b" providerId="LiveId" clId="{877CE3E3-C8A3-4D66-A066-377F4ABD8D50}" dt="2023-05-26T13:54:29.051" v="920" actId="2696"/>
        <pc:sldMkLst>
          <pc:docMk/>
          <pc:sldMk cId="2573703998" sldId="265"/>
        </pc:sldMkLst>
        <pc:spChg chg="mod">
          <ac:chgData name="Maria Ana Iordache" userId="77f50866e7769a9b" providerId="LiveId" clId="{877CE3E3-C8A3-4D66-A066-377F4ABD8D50}" dt="2023-05-26T13:50:48.397" v="918" actId="20577"/>
          <ac:spMkLst>
            <pc:docMk/>
            <pc:sldMk cId="2573703998" sldId="265"/>
            <ac:spMk id="13" creationId="{76AB8BD4-E49C-4ACA-AFBB-FBB7219EB02E}"/>
          </ac:spMkLst>
        </pc:spChg>
        <pc:spChg chg="mod">
          <ac:chgData name="Maria Ana Iordache" userId="77f50866e7769a9b" providerId="LiveId" clId="{877CE3E3-C8A3-4D66-A066-377F4ABD8D50}" dt="2023-05-26T13:47:15.478" v="757" actId="20577"/>
          <ac:spMkLst>
            <pc:docMk/>
            <pc:sldMk cId="2573703998" sldId="265"/>
            <ac:spMk id="16" creationId="{AD7F624B-1B72-4EE4-B9DE-4A075073786D}"/>
          </ac:spMkLst>
        </pc:spChg>
        <pc:picChg chg="add mod">
          <ac:chgData name="Maria Ana Iordache" userId="77f50866e7769a9b" providerId="LiveId" clId="{877CE3E3-C8A3-4D66-A066-377F4ABD8D50}" dt="2023-05-26T13:49:48.809" v="880" actId="14100"/>
          <ac:picMkLst>
            <pc:docMk/>
            <pc:sldMk cId="2573703998" sldId="265"/>
            <ac:picMk id="8" creationId="{76B13570-CEB2-47DE-B04D-7266A314C8AF}"/>
          </ac:picMkLst>
        </pc:picChg>
        <pc:picChg chg="del">
          <ac:chgData name="Maria Ana Iordache" userId="77f50866e7769a9b" providerId="LiveId" clId="{877CE3E3-C8A3-4D66-A066-377F4ABD8D50}" dt="2023-05-26T13:46:55.216" v="674" actId="478"/>
          <ac:picMkLst>
            <pc:docMk/>
            <pc:sldMk cId="2573703998" sldId="265"/>
            <ac:picMk id="12" creationId="{4AEDE3FB-25C4-4FD0-BACA-D35B0A09F334}"/>
          </ac:picMkLst>
        </pc:picChg>
        <pc:picChg chg="del">
          <ac:chgData name="Maria Ana Iordache" userId="77f50866e7769a9b" providerId="LiveId" clId="{877CE3E3-C8A3-4D66-A066-377F4ABD8D50}" dt="2023-05-26T13:47:07.967" v="675" actId="478"/>
          <ac:picMkLst>
            <pc:docMk/>
            <pc:sldMk cId="2573703998" sldId="265"/>
            <ac:picMk id="22" creationId="{98377FE2-FB3B-48A6-9245-9F755D0CED9E}"/>
          </ac:picMkLst>
        </pc:picChg>
      </pc:sldChg>
      <pc:sldMasterChg chg="del addSldLayout delSldLayout">
        <pc:chgData name="Maria Ana Iordache" userId="77f50866e7769a9b" providerId="LiveId" clId="{877CE3E3-C8A3-4D66-A066-377F4ABD8D50}" dt="2023-05-26T11:01:21.108" v="51" actId="2696"/>
        <pc:sldMasterMkLst>
          <pc:docMk/>
          <pc:sldMasterMk cId="4022578944" sldId="2147483648"/>
        </pc:sldMasterMkLst>
        <pc:sldLayoutChg chg="add del">
          <pc:chgData name="Maria Ana Iordache" userId="77f50866e7769a9b" providerId="LiveId" clId="{877CE3E3-C8A3-4D66-A066-377F4ABD8D50}" dt="2023-05-26T11:01:21.108" v="51" actId="2696"/>
          <pc:sldLayoutMkLst>
            <pc:docMk/>
            <pc:sldMasterMk cId="4022578944" sldId="2147483648"/>
            <pc:sldLayoutMk cId="2848975249" sldId="2147483649"/>
          </pc:sldLayoutMkLst>
        </pc:sldLayoutChg>
      </pc:sldMasterChg>
      <pc:sldMasterChg chg="del delSldLayout">
        <pc:chgData name="Maria Ana Iordache" userId="77f50866e7769a9b" providerId="LiveId" clId="{877CE3E3-C8A3-4D66-A066-377F4ABD8D50}" dt="2023-05-26T11:02:52.671" v="55" actId="2696"/>
        <pc:sldMasterMkLst>
          <pc:docMk/>
          <pc:sldMasterMk cId="1494305000" sldId="2147483650"/>
        </pc:sldMasterMkLst>
        <pc:sldLayoutChg chg="del">
          <pc:chgData name="Maria Ana Iordache" userId="77f50866e7769a9b" providerId="LiveId" clId="{877CE3E3-C8A3-4D66-A066-377F4ABD8D50}" dt="2023-05-26T11:02:52.671" v="55" actId="2696"/>
          <pc:sldLayoutMkLst>
            <pc:docMk/>
            <pc:sldMasterMk cId="1494305000" sldId="2147483650"/>
            <pc:sldLayoutMk cId="4201771525" sldId="2147483651"/>
          </pc:sldLayoutMkLst>
        </pc:sldLayoutChg>
        <pc:sldLayoutChg chg="del">
          <pc:chgData name="Maria Ana Iordache" userId="77f50866e7769a9b" providerId="LiveId" clId="{877CE3E3-C8A3-4D66-A066-377F4ABD8D50}" dt="2023-05-26T11:02:52.671" v="55" actId="2696"/>
          <pc:sldLayoutMkLst>
            <pc:docMk/>
            <pc:sldMasterMk cId="1494305000" sldId="2147483650"/>
            <pc:sldLayoutMk cId="611275693" sldId="2147483652"/>
          </pc:sldLayoutMkLst>
        </pc:sldLayoutChg>
        <pc:sldLayoutChg chg="del">
          <pc:chgData name="Maria Ana Iordache" userId="77f50866e7769a9b" providerId="LiveId" clId="{877CE3E3-C8A3-4D66-A066-377F4ABD8D50}" dt="2023-05-26T11:02:52.671" v="55" actId="2696"/>
          <pc:sldLayoutMkLst>
            <pc:docMk/>
            <pc:sldMasterMk cId="1494305000" sldId="2147483650"/>
            <pc:sldLayoutMk cId="866957995" sldId="2147483653"/>
          </pc:sldLayoutMkLst>
        </pc:sldLayoutChg>
        <pc:sldLayoutChg chg="del">
          <pc:chgData name="Maria Ana Iordache" userId="77f50866e7769a9b" providerId="LiveId" clId="{877CE3E3-C8A3-4D66-A066-377F4ABD8D50}" dt="2023-05-26T11:02:52.671" v="55" actId="2696"/>
          <pc:sldLayoutMkLst>
            <pc:docMk/>
            <pc:sldMasterMk cId="1494305000" sldId="2147483650"/>
            <pc:sldLayoutMk cId="3336901833" sldId="2147483654"/>
          </pc:sldLayoutMkLst>
        </pc:sldLayoutChg>
        <pc:sldLayoutChg chg="del">
          <pc:chgData name="Maria Ana Iordache" userId="77f50866e7769a9b" providerId="LiveId" clId="{877CE3E3-C8A3-4D66-A066-377F4ABD8D50}" dt="2023-05-26T11:02:52.671" v="55" actId="2696"/>
          <pc:sldLayoutMkLst>
            <pc:docMk/>
            <pc:sldMasterMk cId="1494305000" sldId="2147483650"/>
            <pc:sldLayoutMk cId="2080137505" sldId="2147483655"/>
          </pc:sldLayoutMkLst>
        </pc:sldLayoutChg>
        <pc:sldLayoutChg chg="del">
          <pc:chgData name="Maria Ana Iordache" userId="77f50866e7769a9b" providerId="LiveId" clId="{877CE3E3-C8A3-4D66-A066-377F4ABD8D50}" dt="2023-05-26T11:02:52.671" v="55" actId="2696"/>
          <pc:sldLayoutMkLst>
            <pc:docMk/>
            <pc:sldMasterMk cId="1494305000" sldId="2147483650"/>
            <pc:sldLayoutMk cId="129440509" sldId="2147483656"/>
          </pc:sldLayoutMkLst>
        </pc:sldLayoutChg>
        <pc:sldLayoutChg chg="del">
          <pc:chgData name="Maria Ana Iordache" userId="77f50866e7769a9b" providerId="LiveId" clId="{877CE3E3-C8A3-4D66-A066-377F4ABD8D50}" dt="2023-05-26T11:02:52.671" v="55" actId="2696"/>
          <pc:sldLayoutMkLst>
            <pc:docMk/>
            <pc:sldMasterMk cId="1494305000" sldId="2147483650"/>
            <pc:sldLayoutMk cId="196045805" sldId="2147483657"/>
          </pc:sldLayoutMkLst>
        </pc:sldLayoutChg>
        <pc:sldLayoutChg chg="del">
          <pc:chgData name="Maria Ana Iordache" userId="77f50866e7769a9b" providerId="LiveId" clId="{877CE3E3-C8A3-4D66-A066-377F4ABD8D50}" dt="2023-05-26T11:02:52.671" v="55" actId="2696"/>
          <pc:sldLayoutMkLst>
            <pc:docMk/>
            <pc:sldMasterMk cId="1494305000" sldId="2147483650"/>
            <pc:sldLayoutMk cId="1878151103" sldId="2147483658"/>
          </pc:sldLayoutMkLst>
        </pc:sldLayoutChg>
        <pc:sldLayoutChg chg="del">
          <pc:chgData name="Maria Ana Iordache" userId="77f50866e7769a9b" providerId="LiveId" clId="{877CE3E3-C8A3-4D66-A066-377F4ABD8D50}" dt="2023-05-26T11:02:52.671" v="55" actId="2696"/>
          <pc:sldLayoutMkLst>
            <pc:docMk/>
            <pc:sldMasterMk cId="1494305000" sldId="2147483650"/>
            <pc:sldLayoutMk cId="2037416449" sldId="2147483659"/>
          </pc:sldLayoutMkLst>
        </pc:sldLayoutChg>
        <pc:sldLayoutChg chg="del">
          <pc:chgData name="Maria Ana Iordache" userId="77f50866e7769a9b" providerId="LiveId" clId="{877CE3E3-C8A3-4D66-A066-377F4ABD8D50}" dt="2023-05-26T11:02:52.671" v="55" actId="2696"/>
          <pc:sldLayoutMkLst>
            <pc:docMk/>
            <pc:sldMasterMk cId="1494305000" sldId="2147483650"/>
            <pc:sldLayoutMk cId="4281138844" sldId="2147483660"/>
          </pc:sldLayoutMkLst>
        </pc:sldLayoutChg>
        <pc:sldLayoutChg chg="del">
          <pc:chgData name="Maria Ana Iordache" userId="77f50866e7769a9b" providerId="LiveId" clId="{877CE3E3-C8A3-4D66-A066-377F4ABD8D50}" dt="2023-05-26T11:02:52.671" v="55" actId="2696"/>
          <pc:sldLayoutMkLst>
            <pc:docMk/>
            <pc:sldMasterMk cId="1494305000" sldId="2147483650"/>
            <pc:sldLayoutMk cId="2816421414" sldId="214748366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784DA-E3E0-4099-8BC4-1813584CD794}"/>
              </a:ext>
            </a:extLst>
          </p:cNvPr>
          <p:cNvSpPr>
            <a:spLocks noGrp="1"/>
          </p:cNvSpPr>
          <p:nvPr>
            <p:ph type="ctrTitle"/>
          </p:nvPr>
        </p:nvSpPr>
        <p:spPr>
          <a:xfrm>
            <a:off x="1246415" y="800100"/>
            <a:ext cx="8447314" cy="3314694"/>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E1BD63B-9405-4E42-9E2F-07573F9B15A9}"/>
              </a:ext>
            </a:extLst>
          </p:cNvPr>
          <p:cNvSpPr>
            <a:spLocks noGrp="1"/>
          </p:cNvSpPr>
          <p:nvPr>
            <p:ph type="subTitle" idx="1"/>
          </p:nvPr>
        </p:nvSpPr>
        <p:spPr>
          <a:xfrm>
            <a:off x="1246415" y="4909459"/>
            <a:ext cx="8292874" cy="914395"/>
          </a:xfrm>
        </p:spPr>
        <p:txBody>
          <a:bodyPr anchor="ctr">
            <a:normAutofit/>
          </a:bodyPr>
          <a:lstStyle>
            <a:lvl1pPr marL="0" indent="0" algn="l">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68D03A-9A11-476C-B52A-593F3C019230}"/>
              </a:ext>
            </a:extLst>
          </p:cNvPr>
          <p:cNvSpPr>
            <a:spLocks noGrp="1"/>
          </p:cNvSpPr>
          <p:nvPr>
            <p:ph type="dt" sz="half" idx="10"/>
          </p:nvPr>
        </p:nvSpPr>
        <p:spPr/>
        <p:txBody>
          <a:bodyPr/>
          <a:lstStyle/>
          <a:p>
            <a:fld id="{098A0168-EB40-45AF-89A1-87DE0A55FFC6}" type="datetime1">
              <a:rPr lang="en-US" smtClean="0"/>
              <a:t>5/28/2023</a:t>
            </a:fld>
            <a:endParaRPr lang="en-US"/>
          </a:p>
        </p:txBody>
      </p:sp>
      <p:sp>
        <p:nvSpPr>
          <p:cNvPr id="5" name="Footer Placeholder 4">
            <a:extLst>
              <a:ext uri="{FF2B5EF4-FFF2-40B4-BE49-F238E27FC236}">
                <a16:creationId xmlns:a16="http://schemas.microsoft.com/office/drawing/2014/main" id="{DA950CD1-7906-4885-9A4D-B764220DD9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DECA96-1AD5-41FE-AB5C-68ABD652299C}"/>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7" name="Straight Connector 6">
            <a:extLst>
              <a:ext uri="{FF2B5EF4-FFF2-40B4-BE49-F238E27FC236}">
                <a16:creationId xmlns:a16="http://schemas.microsoft.com/office/drawing/2014/main" id="{0A09E39A-DA3F-4BDC-A89A-6545C1DD3721}"/>
              </a:ext>
            </a:extLst>
          </p:cNvPr>
          <p:cNvCxnSpPr>
            <a:cxnSpLocks/>
          </p:cNvCxnSpPr>
          <p:nvPr/>
        </p:nvCxnSpPr>
        <p:spPr>
          <a:xfrm>
            <a:off x="360154" y="460266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14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2BEE8-2E4A-4A4A-833E-89D8D794E5BB}"/>
              </a:ext>
            </a:extLst>
          </p:cNvPr>
          <p:cNvSpPr>
            <a:spLocks noGrp="1"/>
          </p:cNvSpPr>
          <p:nvPr>
            <p:ph type="title"/>
          </p:nvPr>
        </p:nvSpPr>
        <p:spPr>
          <a:xfrm>
            <a:off x="838199" y="545914"/>
            <a:ext cx="9527275" cy="1241944"/>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46CFDA-CDBF-4B24-9EC3-827F540F71D4}"/>
              </a:ext>
            </a:extLst>
          </p:cNvPr>
          <p:cNvSpPr>
            <a:spLocks noGrp="1"/>
          </p:cNvSpPr>
          <p:nvPr>
            <p:ph idx="1"/>
          </p:nvPr>
        </p:nvSpPr>
        <p:spPr>
          <a:xfrm>
            <a:off x="838199" y="2108595"/>
            <a:ext cx="9527275" cy="3643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525871D-4A14-4A17-A0ED-7DDA7752B54D}"/>
              </a:ext>
            </a:extLst>
          </p:cNvPr>
          <p:cNvSpPr>
            <a:spLocks noGrp="1"/>
          </p:cNvSpPr>
          <p:nvPr>
            <p:ph type="dt" sz="half" idx="10"/>
          </p:nvPr>
        </p:nvSpPr>
        <p:spPr/>
        <p:txBody>
          <a:bodyPr/>
          <a:lstStyle/>
          <a:p>
            <a:fld id="{BE0A88F0-556B-4BB7-8AAB-D63AEB65C662}" type="datetime1">
              <a:rPr lang="en-US" smtClean="0"/>
              <a:t>5/28/2023</a:t>
            </a:fld>
            <a:endParaRPr lang="en-US"/>
          </a:p>
        </p:txBody>
      </p:sp>
      <p:sp>
        <p:nvSpPr>
          <p:cNvPr id="5" name="Footer Placeholder 4">
            <a:extLst>
              <a:ext uri="{FF2B5EF4-FFF2-40B4-BE49-F238E27FC236}">
                <a16:creationId xmlns:a16="http://schemas.microsoft.com/office/drawing/2014/main" id="{DD5BD654-899B-4DAF-93B9-1CBCAB5F6D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5F7FCA-B968-443D-90A7-E0F3C6D64EFE}"/>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9" name="Straight Connector 8">
            <a:extLst>
              <a:ext uri="{FF2B5EF4-FFF2-40B4-BE49-F238E27FC236}">
                <a16:creationId xmlns:a16="http://schemas.microsoft.com/office/drawing/2014/main" id="{C7F5CC56-CBE8-4152-AD5E-982DD286AA28}"/>
              </a:ext>
            </a:extLst>
          </p:cNvPr>
          <p:cNvCxnSpPr>
            <a:cxnSpLocks/>
          </p:cNvCxnSpPr>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10156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895B8-786F-418B-9367-52B19526828B}"/>
              </a:ext>
            </a:extLst>
          </p:cNvPr>
          <p:cNvSpPr>
            <a:spLocks noGrp="1"/>
          </p:cNvSpPr>
          <p:nvPr>
            <p:ph type="title"/>
          </p:nvPr>
        </p:nvSpPr>
        <p:spPr>
          <a:xfrm>
            <a:off x="831850" y="1073426"/>
            <a:ext cx="8840344" cy="3489049"/>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BCF574-9044-4964-B6AE-A3983D595C9B}"/>
              </a:ext>
            </a:extLst>
          </p:cNvPr>
          <p:cNvSpPr>
            <a:spLocks noGrp="1"/>
          </p:cNvSpPr>
          <p:nvPr>
            <p:ph type="body" idx="1"/>
          </p:nvPr>
        </p:nvSpPr>
        <p:spPr>
          <a:xfrm>
            <a:off x="831850" y="4818488"/>
            <a:ext cx="8840344" cy="900772"/>
          </a:xfrm>
        </p:spPr>
        <p:txBody>
          <a:bodyPr/>
          <a:lstStyle>
            <a:lvl1pPr marL="0" indent="0">
              <a:buNone/>
              <a:defRPr sz="240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D2A109-E9F9-428E-858A-38375BF1D978}"/>
              </a:ext>
            </a:extLst>
          </p:cNvPr>
          <p:cNvSpPr>
            <a:spLocks noGrp="1"/>
          </p:cNvSpPr>
          <p:nvPr>
            <p:ph type="dt" sz="half" idx="10"/>
          </p:nvPr>
        </p:nvSpPr>
        <p:spPr/>
        <p:txBody>
          <a:bodyPr/>
          <a:lstStyle/>
          <a:p>
            <a:fld id="{60E05506-6815-4E0E-B1DE-ECA35C2016DF}" type="datetime1">
              <a:rPr lang="en-US" smtClean="0"/>
              <a:t>5/28/2023</a:t>
            </a:fld>
            <a:endParaRPr lang="en-US"/>
          </a:p>
        </p:txBody>
      </p:sp>
      <p:sp>
        <p:nvSpPr>
          <p:cNvPr id="5" name="Footer Placeholder 4">
            <a:extLst>
              <a:ext uri="{FF2B5EF4-FFF2-40B4-BE49-F238E27FC236}">
                <a16:creationId xmlns:a16="http://schemas.microsoft.com/office/drawing/2014/main" id="{4DD9BA6F-665B-4D62-84D1-23E03428CB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A1A2D7-4390-4B51-90D4-900EAAB13CBC}"/>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5878295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166EE-5127-48B4-A6F6-F5F6B38DB27A}"/>
              </a:ext>
            </a:extLst>
          </p:cNvPr>
          <p:cNvSpPr>
            <a:spLocks noGrp="1"/>
          </p:cNvSpPr>
          <p:nvPr>
            <p:ph type="title"/>
          </p:nvPr>
        </p:nvSpPr>
        <p:spPr>
          <a:xfrm>
            <a:off x="838199" y="587828"/>
            <a:ext cx="9578683" cy="990601"/>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E57B8A9-5914-49F9-8E0E-C8723C5339D3}"/>
              </a:ext>
            </a:extLst>
          </p:cNvPr>
          <p:cNvSpPr>
            <a:spLocks noGrp="1"/>
          </p:cNvSpPr>
          <p:nvPr>
            <p:ph sz="half" idx="1"/>
          </p:nvPr>
        </p:nvSpPr>
        <p:spPr>
          <a:xfrm>
            <a:off x="838201" y="2057407"/>
            <a:ext cx="4318906" cy="37251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9E7D0C2-CAEA-4E31-8FA6-D866315DF61C}"/>
              </a:ext>
            </a:extLst>
          </p:cNvPr>
          <p:cNvSpPr>
            <a:spLocks noGrp="1"/>
          </p:cNvSpPr>
          <p:nvPr>
            <p:ph sz="half" idx="2"/>
          </p:nvPr>
        </p:nvSpPr>
        <p:spPr>
          <a:xfrm>
            <a:off x="5969577" y="2057407"/>
            <a:ext cx="4405746" cy="37251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51E5DE2-0BD6-45B3-BDB1-675BA058BF2E}"/>
              </a:ext>
            </a:extLst>
          </p:cNvPr>
          <p:cNvSpPr>
            <a:spLocks noGrp="1"/>
          </p:cNvSpPr>
          <p:nvPr>
            <p:ph type="dt" sz="half" idx="10"/>
          </p:nvPr>
        </p:nvSpPr>
        <p:spPr/>
        <p:txBody>
          <a:bodyPr/>
          <a:lstStyle/>
          <a:p>
            <a:fld id="{FC6E85F7-A724-48A4-9D33-CEBC5174E865}" type="datetime1">
              <a:rPr lang="en-US" smtClean="0"/>
              <a:t>5/28/2023</a:t>
            </a:fld>
            <a:endParaRPr lang="en-US"/>
          </a:p>
        </p:txBody>
      </p:sp>
      <p:sp>
        <p:nvSpPr>
          <p:cNvPr id="6" name="Footer Placeholder 5">
            <a:extLst>
              <a:ext uri="{FF2B5EF4-FFF2-40B4-BE49-F238E27FC236}">
                <a16:creationId xmlns:a16="http://schemas.microsoft.com/office/drawing/2014/main" id="{082622B7-97C1-4C72-BCA9-290DC716FE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957BEE3-B3AE-45B6-924A-08ABC95181D7}"/>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8" name="Straight Connector 7">
            <a:extLst>
              <a:ext uri="{FF2B5EF4-FFF2-40B4-BE49-F238E27FC236}">
                <a16:creationId xmlns:a16="http://schemas.microsoft.com/office/drawing/2014/main" id="{6610397D-8A25-4307-B58D-8DE617EFD26D}"/>
              </a:ext>
            </a:extLst>
          </p:cNvPr>
          <p:cNvCxnSpPr>
            <a:cxnSpLocks/>
          </p:cNvCxnSpPr>
          <p:nvPr/>
        </p:nvCxnSpPr>
        <p:spPr>
          <a:xfrm>
            <a:off x="375523" y="176040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B747697-5C57-4DA6-8ED6-CAB14CDD220A}"/>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4060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22296-2B01-4044-AD7B-497BAC8AEA68}"/>
              </a:ext>
            </a:extLst>
          </p:cNvPr>
          <p:cNvSpPr>
            <a:spLocks noGrp="1"/>
          </p:cNvSpPr>
          <p:nvPr>
            <p:ph type="title"/>
          </p:nvPr>
        </p:nvSpPr>
        <p:spPr>
          <a:xfrm>
            <a:off x="839788" y="609600"/>
            <a:ext cx="10515600" cy="951491"/>
          </a:xfrm>
        </p:spPr>
        <p:txBody>
          <a:bodyPr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CF08880-DE5D-4299-BAC3-D45377C49993}"/>
              </a:ext>
            </a:extLst>
          </p:cNvPr>
          <p:cNvSpPr>
            <a:spLocks noGrp="1"/>
          </p:cNvSpPr>
          <p:nvPr>
            <p:ph type="body" idx="1"/>
          </p:nvPr>
        </p:nvSpPr>
        <p:spPr>
          <a:xfrm>
            <a:off x="839789" y="1989859"/>
            <a:ext cx="4381644"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2A655D-7A3A-4BA5-B82A-744276BE2586}"/>
              </a:ext>
            </a:extLst>
          </p:cNvPr>
          <p:cNvSpPr>
            <a:spLocks noGrp="1"/>
          </p:cNvSpPr>
          <p:nvPr>
            <p:ph sz="half" idx="2"/>
          </p:nvPr>
        </p:nvSpPr>
        <p:spPr>
          <a:xfrm>
            <a:off x="839789" y="2713126"/>
            <a:ext cx="4381644" cy="31213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2037933-BDAC-4317-9B7E-E30CF0B42ECE}"/>
              </a:ext>
            </a:extLst>
          </p:cNvPr>
          <p:cNvSpPr>
            <a:spLocks noGrp="1"/>
          </p:cNvSpPr>
          <p:nvPr>
            <p:ph type="body" sz="quarter" idx="3"/>
          </p:nvPr>
        </p:nvSpPr>
        <p:spPr>
          <a:xfrm>
            <a:off x="5950530" y="1989859"/>
            <a:ext cx="4487137" cy="602671"/>
          </a:xfrm>
        </p:spPr>
        <p:txBody>
          <a:bodyPr anchor="b">
            <a:noAutofit/>
          </a:bodyPr>
          <a:lstStyle>
            <a:lvl1pPr marL="0" indent="0">
              <a:lnSpc>
                <a:spcPct val="100000"/>
              </a:lnSpc>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A5878F-AE56-4F8C-A84A-A8534180DE41}"/>
              </a:ext>
            </a:extLst>
          </p:cNvPr>
          <p:cNvSpPr>
            <a:spLocks noGrp="1"/>
          </p:cNvSpPr>
          <p:nvPr>
            <p:ph sz="quarter" idx="4"/>
          </p:nvPr>
        </p:nvSpPr>
        <p:spPr>
          <a:xfrm>
            <a:off x="5950531" y="2713127"/>
            <a:ext cx="4487136" cy="31213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BFFF249A-9D93-4A8E-9284-5AB19AC0AC12}"/>
              </a:ext>
            </a:extLst>
          </p:cNvPr>
          <p:cNvSpPr>
            <a:spLocks noGrp="1"/>
          </p:cNvSpPr>
          <p:nvPr>
            <p:ph type="dt" sz="half" idx="10"/>
          </p:nvPr>
        </p:nvSpPr>
        <p:spPr/>
        <p:txBody>
          <a:bodyPr/>
          <a:lstStyle/>
          <a:p>
            <a:fld id="{42806E7A-BDD3-46A3-BEE2-EB821F9236B4}" type="datetime1">
              <a:rPr lang="en-US" smtClean="0"/>
              <a:t>5/28/2023</a:t>
            </a:fld>
            <a:endParaRPr lang="en-US"/>
          </a:p>
        </p:txBody>
      </p:sp>
      <p:sp>
        <p:nvSpPr>
          <p:cNvPr id="8" name="Footer Placeholder 7">
            <a:extLst>
              <a:ext uri="{FF2B5EF4-FFF2-40B4-BE49-F238E27FC236}">
                <a16:creationId xmlns:a16="http://schemas.microsoft.com/office/drawing/2014/main" id="{B5563883-9438-44C9-877E-EC771D1B31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5ED3CC-D7BA-43BD-973A-B09921FEDEA8}"/>
              </a:ext>
            </a:extLst>
          </p:cNvPr>
          <p:cNvSpPr>
            <a:spLocks noGrp="1"/>
          </p:cNvSpPr>
          <p:nvPr>
            <p:ph type="sldNum" sz="quarter" idx="12"/>
          </p:nvPr>
        </p:nvSpPr>
        <p:spPr/>
        <p:txBody>
          <a:bodyPr/>
          <a:lstStyle/>
          <a:p>
            <a:fld id="{81D2C36F-4504-47C0-B82F-A167342A2754}" type="slidenum">
              <a:rPr lang="en-US" smtClean="0"/>
              <a:t>‹#›</a:t>
            </a:fld>
            <a:endParaRPr lang="en-US"/>
          </a:p>
        </p:txBody>
      </p:sp>
      <p:cxnSp>
        <p:nvCxnSpPr>
          <p:cNvPr id="10" name="Straight Connector 9">
            <a:extLst>
              <a:ext uri="{FF2B5EF4-FFF2-40B4-BE49-F238E27FC236}">
                <a16:creationId xmlns:a16="http://schemas.microsoft.com/office/drawing/2014/main" id="{14B03ADF-AEED-49C1-9CF7-7749387E2A4F}"/>
              </a:ext>
            </a:extLst>
          </p:cNvPr>
          <p:cNvCxnSpPr>
            <a:cxnSpLocks/>
          </p:cNvCxnSpPr>
          <p:nvPr/>
        </p:nvCxnSpPr>
        <p:spPr>
          <a:xfrm>
            <a:off x="378503" y="17526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B5345CA-2FC8-42B9-85F7-84F77724D011}"/>
              </a:ext>
            </a:extLst>
          </p:cNvPr>
          <p:cNvCxnSpPr>
            <a:cxnSpLocks/>
          </p:cNvCxnSpPr>
          <p:nvPr/>
        </p:nvCxnSpPr>
        <p:spPr>
          <a:xfrm>
            <a:off x="5563342" y="1752600"/>
            <a:ext cx="0" cy="4300105"/>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3911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F8770-E2EE-4C9B-9F89-128DAC6618AF}"/>
              </a:ext>
            </a:extLst>
          </p:cNvPr>
          <p:cNvSpPr>
            <a:spLocks noGrp="1"/>
          </p:cNvSpPr>
          <p:nvPr>
            <p:ph type="title"/>
          </p:nvPr>
        </p:nvSpPr>
        <p:spPr>
          <a:xfrm>
            <a:off x="785116" y="703687"/>
            <a:ext cx="9406190" cy="1722589"/>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91CE391-8E22-4716-8A8B-C39BA61A7726}"/>
              </a:ext>
            </a:extLst>
          </p:cNvPr>
          <p:cNvSpPr>
            <a:spLocks noGrp="1"/>
          </p:cNvSpPr>
          <p:nvPr>
            <p:ph type="dt" sz="half" idx="10"/>
          </p:nvPr>
        </p:nvSpPr>
        <p:spPr/>
        <p:txBody>
          <a:bodyPr/>
          <a:lstStyle/>
          <a:p>
            <a:fld id="{9ED1540C-9440-4E7A-B71A-BEFEE06869E3}" type="datetime1">
              <a:rPr lang="en-US" smtClean="0"/>
              <a:t>5/28/2023</a:t>
            </a:fld>
            <a:endParaRPr lang="en-US"/>
          </a:p>
        </p:txBody>
      </p:sp>
      <p:sp>
        <p:nvSpPr>
          <p:cNvPr id="4" name="Footer Placeholder 3">
            <a:extLst>
              <a:ext uri="{FF2B5EF4-FFF2-40B4-BE49-F238E27FC236}">
                <a16:creationId xmlns:a16="http://schemas.microsoft.com/office/drawing/2014/main" id="{1A6C042F-179F-4DBC-80B7-34B89EA27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D386EA4-4BE5-4D17-A1DC-196FEA972B8C}"/>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722168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649B6B-2C1C-452D-9F93-BD9A6F2B08D4}"/>
              </a:ext>
            </a:extLst>
          </p:cNvPr>
          <p:cNvSpPr>
            <a:spLocks noGrp="1"/>
          </p:cNvSpPr>
          <p:nvPr>
            <p:ph type="dt" sz="half" idx="10"/>
          </p:nvPr>
        </p:nvSpPr>
        <p:spPr/>
        <p:txBody>
          <a:bodyPr/>
          <a:lstStyle/>
          <a:p>
            <a:fld id="{E0318DDB-88AC-4039-B59C-B05DC4C9C16C}" type="datetime1">
              <a:rPr lang="en-US" smtClean="0"/>
              <a:t>5/28/2023</a:t>
            </a:fld>
            <a:endParaRPr lang="en-US"/>
          </a:p>
        </p:txBody>
      </p:sp>
      <p:sp>
        <p:nvSpPr>
          <p:cNvPr id="3" name="Footer Placeholder 2">
            <a:extLst>
              <a:ext uri="{FF2B5EF4-FFF2-40B4-BE49-F238E27FC236}">
                <a16:creationId xmlns:a16="http://schemas.microsoft.com/office/drawing/2014/main" id="{647CA8ED-78AC-4474-8874-E4C424297D2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B90B764-0B68-4801-ADE7-931059129F2A}"/>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1391610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E717A-ED7D-43FE-881F-9407FF220457}"/>
              </a:ext>
            </a:extLst>
          </p:cNvPr>
          <p:cNvSpPr>
            <a:spLocks noGrp="1"/>
          </p:cNvSpPr>
          <p:nvPr>
            <p:ph type="title"/>
          </p:nvPr>
        </p:nvSpPr>
        <p:spPr>
          <a:xfrm>
            <a:off x="839788" y="597476"/>
            <a:ext cx="3932237" cy="1693717"/>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36FE954-332E-4D66-AFFD-A15389A769C2}"/>
              </a:ext>
            </a:extLst>
          </p:cNvPr>
          <p:cNvSpPr>
            <a:spLocks noGrp="1"/>
          </p:cNvSpPr>
          <p:nvPr>
            <p:ph idx="1"/>
          </p:nvPr>
        </p:nvSpPr>
        <p:spPr>
          <a:xfrm>
            <a:off x="5183188" y="597475"/>
            <a:ext cx="5140180" cy="526357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9D15CDA-9FC3-4F17-963C-DD9E226ECC28}"/>
              </a:ext>
            </a:extLst>
          </p:cNvPr>
          <p:cNvSpPr>
            <a:spLocks noGrp="1"/>
          </p:cNvSpPr>
          <p:nvPr>
            <p:ph type="body" sz="half" idx="2"/>
          </p:nvPr>
        </p:nvSpPr>
        <p:spPr>
          <a:xfrm>
            <a:off x="839788" y="2291194"/>
            <a:ext cx="3932237" cy="357779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CC30BE-8EE8-4A41-B20E-ACEFC980C039}"/>
              </a:ext>
            </a:extLst>
          </p:cNvPr>
          <p:cNvSpPr>
            <a:spLocks noGrp="1"/>
          </p:cNvSpPr>
          <p:nvPr>
            <p:ph type="dt" sz="half" idx="10"/>
          </p:nvPr>
        </p:nvSpPr>
        <p:spPr/>
        <p:txBody>
          <a:bodyPr/>
          <a:lstStyle/>
          <a:p>
            <a:fld id="{E082ABFB-60E7-4BA1-866A-7059F058065B}" type="datetime1">
              <a:rPr lang="en-US" smtClean="0"/>
              <a:t>5/28/2023</a:t>
            </a:fld>
            <a:endParaRPr lang="en-US"/>
          </a:p>
        </p:txBody>
      </p:sp>
      <p:sp>
        <p:nvSpPr>
          <p:cNvPr id="6" name="Footer Placeholder 5">
            <a:extLst>
              <a:ext uri="{FF2B5EF4-FFF2-40B4-BE49-F238E27FC236}">
                <a16:creationId xmlns:a16="http://schemas.microsoft.com/office/drawing/2014/main" id="{644B6719-F550-42EF-B377-8E41A46D00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7A6636-5EF9-499C-A3A0-3021812D0D06}"/>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244242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038CB-27F1-47CF-B05A-CC0688301831}"/>
              </a:ext>
            </a:extLst>
          </p:cNvPr>
          <p:cNvSpPr>
            <a:spLocks noGrp="1"/>
          </p:cNvSpPr>
          <p:nvPr>
            <p:ph type="title"/>
          </p:nvPr>
        </p:nvSpPr>
        <p:spPr>
          <a:xfrm>
            <a:off x="839788" y="659822"/>
            <a:ext cx="3932237" cy="1652154"/>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89C67EA-3155-4708-9B86-D7B2B54FC2BB}"/>
              </a:ext>
            </a:extLst>
          </p:cNvPr>
          <p:cNvSpPr>
            <a:spLocks noGrp="1"/>
          </p:cNvSpPr>
          <p:nvPr>
            <p:ph type="pic" idx="1"/>
          </p:nvPr>
        </p:nvSpPr>
        <p:spPr>
          <a:xfrm>
            <a:off x="5183188" y="703687"/>
            <a:ext cx="5212917" cy="49690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7B434F1-C813-4E9B-98A4-B0B372CE2767}"/>
              </a:ext>
            </a:extLst>
          </p:cNvPr>
          <p:cNvSpPr>
            <a:spLocks noGrp="1"/>
          </p:cNvSpPr>
          <p:nvPr>
            <p:ph type="body" sz="half" idx="2"/>
          </p:nvPr>
        </p:nvSpPr>
        <p:spPr>
          <a:xfrm>
            <a:off x="839788" y="2426277"/>
            <a:ext cx="3932237" cy="324642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22A0B8-75E7-465D-84CB-BC9C3FB2F5CA}"/>
              </a:ext>
            </a:extLst>
          </p:cNvPr>
          <p:cNvSpPr>
            <a:spLocks noGrp="1"/>
          </p:cNvSpPr>
          <p:nvPr>
            <p:ph type="dt" sz="half" idx="10"/>
          </p:nvPr>
        </p:nvSpPr>
        <p:spPr/>
        <p:txBody>
          <a:bodyPr/>
          <a:lstStyle/>
          <a:p>
            <a:fld id="{2694112F-55F4-4776-A323-7418930321C8}" type="datetime1">
              <a:rPr lang="en-US" smtClean="0"/>
              <a:t>5/28/2023</a:t>
            </a:fld>
            <a:endParaRPr lang="en-US"/>
          </a:p>
        </p:txBody>
      </p:sp>
      <p:sp>
        <p:nvSpPr>
          <p:cNvPr id="6" name="Footer Placeholder 5">
            <a:extLst>
              <a:ext uri="{FF2B5EF4-FFF2-40B4-BE49-F238E27FC236}">
                <a16:creationId xmlns:a16="http://schemas.microsoft.com/office/drawing/2014/main" id="{1C3879C9-B751-43BD-8B27-FA18290E11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1998FB-27B9-46E5-90E3-09B108B0E807}"/>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2541349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B4882-AC48-4F1E-837D-E154BEEDC958}"/>
              </a:ext>
            </a:extLst>
          </p:cNvPr>
          <p:cNvSpPr>
            <a:spLocks noGrp="1"/>
          </p:cNvSpPr>
          <p:nvPr>
            <p:ph type="title"/>
          </p:nvPr>
        </p:nvSpPr>
        <p:spPr>
          <a:xfrm>
            <a:off x="838200" y="525439"/>
            <a:ext cx="9613106" cy="128288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FD34B7-C335-425E-BF89-DB1A0C235373}"/>
              </a:ext>
            </a:extLst>
          </p:cNvPr>
          <p:cNvSpPr>
            <a:spLocks noGrp="1"/>
          </p:cNvSpPr>
          <p:nvPr>
            <p:ph type="body" orient="vert" idx="1"/>
          </p:nvPr>
        </p:nvSpPr>
        <p:spPr>
          <a:xfrm>
            <a:off x="838200" y="1914525"/>
            <a:ext cx="9613106" cy="3883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DD63754-C885-4DC6-962D-C861267B64D4}"/>
              </a:ext>
            </a:extLst>
          </p:cNvPr>
          <p:cNvSpPr>
            <a:spLocks noGrp="1"/>
          </p:cNvSpPr>
          <p:nvPr>
            <p:ph type="dt" sz="half" idx="10"/>
          </p:nvPr>
        </p:nvSpPr>
        <p:spPr/>
        <p:txBody>
          <a:bodyPr/>
          <a:lstStyle/>
          <a:p>
            <a:fld id="{8F8CA68F-747D-436A-B5BB-2EBC3ED499E4}" type="datetime1">
              <a:rPr lang="en-US" smtClean="0"/>
              <a:t>5/28/2023</a:t>
            </a:fld>
            <a:endParaRPr lang="en-US"/>
          </a:p>
        </p:txBody>
      </p:sp>
      <p:sp>
        <p:nvSpPr>
          <p:cNvPr id="5" name="Footer Placeholder 4">
            <a:extLst>
              <a:ext uri="{FF2B5EF4-FFF2-40B4-BE49-F238E27FC236}">
                <a16:creationId xmlns:a16="http://schemas.microsoft.com/office/drawing/2014/main" id="{B6EC9693-03CD-4EBD-A3D7-BE310CD5FD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CBBD01-5E50-4FF1-A1D6-B24B7B75E857}"/>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947817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EA1D39-AB23-4CEE-BBAA-55B29415D413}"/>
              </a:ext>
            </a:extLst>
          </p:cNvPr>
          <p:cNvSpPr>
            <a:spLocks noGrp="1"/>
          </p:cNvSpPr>
          <p:nvPr>
            <p:ph type="title" orient="vert"/>
          </p:nvPr>
        </p:nvSpPr>
        <p:spPr>
          <a:xfrm>
            <a:off x="8724900" y="578644"/>
            <a:ext cx="1912144" cy="52720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CC20688-FA9B-4ABD-9E9E-C7EADE949A9D}"/>
              </a:ext>
            </a:extLst>
          </p:cNvPr>
          <p:cNvSpPr>
            <a:spLocks noGrp="1"/>
          </p:cNvSpPr>
          <p:nvPr>
            <p:ph type="body" orient="vert" idx="1"/>
          </p:nvPr>
        </p:nvSpPr>
        <p:spPr>
          <a:xfrm>
            <a:off x="628652" y="578643"/>
            <a:ext cx="7943848" cy="52720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16B1A6B-AE19-4BD4-AE49-43E78CC0B058}"/>
              </a:ext>
            </a:extLst>
          </p:cNvPr>
          <p:cNvSpPr>
            <a:spLocks noGrp="1"/>
          </p:cNvSpPr>
          <p:nvPr>
            <p:ph type="dt" sz="half" idx="10"/>
          </p:nvPr>
        </p:nvSpPr>
        <p:spPr/>
        <p:txBody>
          <a:bodyPr/>
          <a:lstStyle/>
          <a:p>
            <a:fld id="{6DD8DC11-9E39-40A0-B3DC-E3F2AD04A616}" type="datetime1">
              <a:rPr lang="en-US" smtClean="0"/>
              <a:t>5/28/2023</a:t>
            </a:fld>
            <a:endParaRPr lang="en-US"/>
          </a:p>
        </p:txBody>
      </p:sp>
      <p:sp>
        <p:nvSpPr>
          <p:cNvPr id="5" name="Footer Placeholder 4">
            <a:extLst>
              <a:ext uri="{FF2B5EF4-FFF2-40B4-BE49-F238E27FC236}">
                <a16:creationId xmlns:a16="http://schemas.microsoft.com/office/drawing/2014/main" id="{F6862144-27EE-4CE0-B167-F5DBA41B38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8A40B2-EFB0-47EA-878B-6405E1DC189B}"/>
              </a:ext>
            </a:extLst>
          </p:cNvPr>
          <p:cNvSpPr>
            <a:spLocks noGrp="1"/>
          </p:cNvSpPr>
          <p:nvPr>
            <p:ph type="sldNum" sz="quarter" idx="12"/>
          </p:nvPr>
        </p:nvSpPr>
        <p:spPr/>
        <p:txBody>
          <a:bodyPr/>
          <a:lstStyle/>
          <a:p>
            <a:fld id="{81D2C36F-4504-47C0-B82F-A167342A2754}" type="slidenum">
              <a:rPr lang="en-US" smtClean="0"/>
              <a:t>‹#›</a:t>
            </a:fld>
            <a:endParaRPr lang="en-US"/>
          </a:p>
        </p:txBody>
      </p:sp>
    </p:spTree>
    <p:extLst>
      <p:ext uri="{BB962C8B-B14F-4D97-AF65-F5344CB8AC3E}">
        <p14:creationId xmlns:p14="http://schemas.microsoft.com/office/powerpoint/2010/main" val="512308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FBA68A5-A7C7-4D91-AB95-6E0B6FFD8743}"/>
              </a:ext>
            </a:extLst>
          </p:cNvPr>
          <p:cNvSpPr/>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1F93EBF-655A-4373-ADBE-9606BFA94B8E}"/>
              </a:ext>
            </a:extLst>
          </p:cNvPr>
          <p:cNvSpPr>
            <a:spLocks noGrp="1"/>
          </p:cNvSpPr>
          <p:nvPr>
            <p:ph type="title"/>
          </p:nvPr>
        </p:nvSpPr>
        <p:spPr>
          <a:xfrm>
            <a:off x="838200" y="525439"/>
            <a:ext cx="9485160" cy="128288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AAF2994-4D2E-43BB-9D9B-117ED94ABDE7}"/>
              </a:ext>
            </a:extLst>
          </p:cNvPr>
          <p:cNvSpPr>
            <a:spLocks noGrp="1"/>
          </p:cNvSpPr>
          <p:nvPr>
            <p:ph type="body" idx="1"/>
          </p:nvPr>
        </p:nvSpPr>
        <p:spPr>
          <a:xfrm>
            <a:off x="838200" y="2091757"/>
            <a:ext cx="9485163" cy="37064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BF28926-9DF1-4A3E-8B81-2191D6F75EF9}"/>
              </a:ext>
            </a:extLst>
          </p:cNvPr>
          <p:cNvSpPr>
            <a:spLocks noGrp="1"/>
          </p:cNvSpPr>
          <p:nvPr>
            <p:ph type="dt" sz="half" idx="2"/>
          </p:nvPr>
        </p:nvSpPr>
        <p:spPr>
          <a:xfrm>
            <a:off x="628652" y="6140304"/>
            <a:ext cx="3154896" cy="287075"/>
          </a:xfrm>
          <a:prstGeom prst="rect">
            <a:avLst/>
          </a:prstGeom>
        </p:spPr>
        <p:txBody>
          <a:bodyPr vert="horz" lIns="91440" tIns="45720" rIns="91440" bIns="45720" rtlCol="0" anchor="ctr"/>
          <a:lstStyle>
            <a:lvl1pPr algn="l">
              <a:defRPr sz="1000" cap="all" spc="300" baseline="0">
                <a:solidFill>
                  <a:schemeClr val="accent1"/>
                </a:solidFill>
              </a:defRPr>
            </a:lvl1pPr>
          </a:lstStyle>
          <a:p>
            <a:fld id="{CFBEA57F-793F-4683-BD8A-741FD4B89154}" type="datetime1">
              <a:rPr lang="en-US" smtClean="0"/>
              <a:t>5/28/2023</a:t>
            </a:fld>
            <a:endParaRPr lang="en-US" dirty="0"/>
          </a:p>
        </p:txBody>
      </p:sp>
      <p:sp>
        <p:nvSpPr>
          <p:cNvPr id="5" name="Footer Placeholder 4">
            <a:extLst>
              <a:ext uri="{FF2B5EF4-FFF2-40B4-BE49-F238E27FC236}">
                <a16:creationId xmlns:a16="http://schemas.microsoft.com/office/drawing/2014/main" id="{7D01BD4F-CE83-48A3-9683-19CF03C0A586}"/>
              </a:ext>
            </a:extLst>
          </p:cNvPr>
          <p:cNvSpPr>
            <a:spLocks noGrp="1"/>
          </p:cNvSpPr>
          <p:nvPr>
            <p:ph type="ftr" sz="quarter" idx="3"/>
          </p:nvPr>
        </p:nvSpPr>
        <p:spPr>
          <a:xfrm rot="5400000">
            <a:off x="9233562" y="2578525"/>
            <a:ext cx="4114800" cy="365125"/>
          </a:xfrm>
          <a:prstGeom prst="rect">
            <a:avLst/>
          </a:prstGeom>
        </p:spPr>
        <p:txBody>
          <a:bodyPr vert="horz" lIns="91440" tIns="45720" rIns="91440" bIns="45720" rtlCol="0" anchor="ctr"/>
          <a:lstStyle>
            <a:lvl1pPr algn="l">
              <a:defRPr sz="1050" b="1" cap="all" spc="300" baseline="0">
                <a:solidFill>
                  <a:schemeClr val="accent1"/>
                </a:solidFill>
              </a:defRPr>
            </a:lvl1pPr>
          </a:lstStyle>
          <a:p>
            <a:endParaRPr lang="en-US" dirty="0"/>
          </a:p>
        </p:txBody>
      </p:sp>
      <p:sp>
        <p:nvSpPr>
          <p:cNvPr id="6" name="Slide Number Placeholder 5">
            <a:extLst>
              <a:ext uri="{FF2B5EF4-FFF2-40B4-BE49-F238E27FC236}">
                <a16:creationId xmlns:a16="http://schemas.microsoft.com/office/drawing/2014/main" id="{3AB94939-09B3-4A6E-88F8-4D923A56D479}"/>
              </a:ext>
            </a:extLst>
          </p:cNvPr>
          <p:cNvSpPr>
            <a:spLocks noGrp="1"/>
          </p:cNvSpPr>
          <p:nvPr>
            <p:ph type="sldNum" sz="quarter" idx="4"/>
          </p:nvPr>
        </p:nvSpPr>
        <p:spPr>
          <a:xfrm>
            <a:off x="10821701" y="5672706"/>
            <a:ext cx="951908" cy="754673"/>
          </a:xfrm>
          <a:prstGeom prst="rect">
            <a:avLst/>
          </a:prstGeom>
        </p:spPr>
        <p:txBody>
          <a:bodyPr vert="horz" lIns="91440" tIns="45720" rIns="91440" bIns="45720" rtlCol="0" anchor="ctr"/>
          <a:lstStyle>
            <a:lvl1pPr algn="ctr">
              <a:defRPr sz="3600" b="1">
                <a:solidFill>
                  <a:schemeClr val="accent1"/>
                </a:solidFill>
              </a:defRPr>
            </a:lvl1pPr>
          </a:lstStyle>
          <a:p>
            <a:fld id="{81D2C36F-4504-47C0-B82F-A167342A2754}" type="slidenum">
              <a:rPr lang="en-US" smtClean="0"/>
              <a:t>‹#›</a:t>
            </a:fld>
            <a:endParaRPr lang="en-US" dirty="0"/>
          </a:p>
        </p:txBody>
      </p:sp>
      <p:sp>
        <p:nvSpPr>
          <p:cNvPr id="15" name="Rectangle 14">
            <a:extLst>
              <a:ext uri="{FF2B5EF4-FFF2-40B4-BE49-F238E27FC236}">
                <a16:creationId xmlns:a16="http://schemas.microsoft.com/office/drawing/2014/main" id="{DA4051E3-92B2-42FC-BB3D-372E4A614439}"/>
              </a:ext>
            </a:extLst>
          </p:cNvPr>
          <p:cNvSpPr/>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3C425084-C97A-4C25-AE47-DDECF2DD3ABC}"/>
              </a:ext>
            </a:extLst>
          </p:cNvPr>
          <p:cNvCxnSpPr>
            <a:cxnSpLocks/>
          </p:cNvCxnSpPr>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6A478A1-0B34-4F2B-88FA-CF47551E5DF9}"/>
              </a:ext>
            </a:extLst>
          </p:cNvPr>
          <p:cNvCxnSpPr>
            <a:cxnSpLocks/>
          </p:cNvCxnSpPr>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0022374"/>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hdr="0"/>
  <p:txStyles>
    <p:titleStyle>
      <a:lvl1pPr algn="l" defTabSz="9144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800" kern="1200">
          <a:solidFill>
            <a:schemeClr val="accent1"/>
          </a:solidFill>
          <a:latin typeface="+mn-lt"/>
          <a:ea typeface="+mn-ea"/>
          <a:cs typeface="+mn-cs"/>
        </a:defRPr>
      </a:lvl1pPr>
      <a:lvl2pPr marL="685800" indent="-228600" algn="l" defTabSz="914400" rtl="0" eaLnBrk="1" latinLnBrk="0" hangingPunct="1">
        <a:lnSpc>
          <a:spcPct val="140000"/>
        </a:lnSpc>
        <a:spcBef>
          <a:spcPts val="500"/>
        </a:spcBef>
        <a:buFont typeface="Arial" panose="020B0604020202020204" pitchFamily="34" charset="0"/>
        <a:buChar char="•"/>
        <a:defRPr sz="1600" kern="1200">
          <a:solidFill>
            <a:schemeClr val="accent1"/>
          </a:solidFill>
          <a:latin typeface="+mn-lt"/>
          <a:ea typeface="+mn-ea"/>
          <a:cs typeface="+mn-cs"/>
        </a:defRPr>
      </a:lvl2pPr>
      <a:lvl3pPr marL="1143000" indent="-228600" algn="l" defTabSz="914400" rtl="0" eaLnBrk="1" latinLnBrk="0" hangingPunct="1">
        <a:lnSpc>
          <a:spcPct val="140000"/>
        </a:lnSpc>
        <a:spcBef>
          <a:spcPts val="500"/>
        </a:spcBef>
        <a:buFont typeface="Arial" panose="020B0604020202020204" pitchFamily="34" charset="0"/>
        <a:buChar char="•"/>
        <a:defRPr sz="1400" kern="1200">
          <a:solidFill>
            <a:schemeClr val="accent1"/>
          </a:solidFill>
          <a:latin typeface="+mn-lt"/>
          <a:ea typeface="+mn-ea"/>
          <a:cs typeface="+mn-cs"/>
        </a:defRPr>
      </a:lvl3pPr>
      <a:lvl4pPr marL="16002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4pPr>
      <a:lvl5pPr marL="20574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4" name="Rectangle 84">
            <a:extLst>
              <a:ext uri="{FF2B5EF4-FFF2-40B4-BE49-F238E27FC236}">
                <a16:creationId xmlns:a16="http://schemas.microsoft.com/office/drawing/2014/main" id="{8FBA68A5-A7C7-4D91-AB95-6E0B6FFD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Condensed"/>
              <a:ea typeface="+mn-ea"/>
              <a:cs typeface="+mn-cs"/>
            </a:endParaRPr>
          </a:p>
        </p:txBody>
      </p:sp>
      <p:sp>
        <p:nvSpPr>
          <p:cNvPr id="115" name="Rectangle 86">
            <a:extLst>
              <a:ext uri="{FF2B5EF4-FFF2-40B4-BE49-F238E27FC236}">
                <a16:creationId xmlns:a16="http://schemas.microsoft.com/office/drawing/2014/main" id="{DA4051E3-92B2-42FC-BB3D-372E4A614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Condensed"/>
              <a:ea typeface="+mn-ea"/>
              <a:cs typeface="+mn-cs"/>
            </a:endParaRPr>
          </a:p>
        </p:txBody>
      </p:sp>
      <p:cxnSp>
        <p:nvCxnSpPr>
          <p:cNvPr id="116" name="Straight Connector 88">
            <a:extLst>
              <a:ext uri="{FF2B5EF4-FFF2-40B4-BE49-F238E27FC236}">
                <a16:creationId xmlns:a16="http://schemas.microsoft.com/office/drawing/2014/main" id="{3C425084-C97A-4C25-AE47-DDECF2DD3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7" name="Straight Connector 90">
            <a:extLst>
              <a:ext uri="{FF2B5EF4-FFF2-40B4-BE49-F238E27FC236}">
                <a16:creationId xmlns:a16="http://schemas.microsoft.com/office/drawing/2014/main" id="{96A478A1-0B34-4F2B-88FA-CF47551E5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8" name="Straight Connector 92">
            <a:extLst>
              <a:ext uri="{FF2B5EF4-FFF2-40B4-BE49-F238E27FC236}">
                <a16:creationId xmlns:a16="http://schemas.microsoft.com/office/drawing/2014/main" id="{C7F5CC56-CBE8-4152-AD5E-982DD286AA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9" name="Straight Connector 94">
            <a:extLst>
              <a:ext uri="{FF2B5EF4-FFF2-40B4-BE49-F238E27FC236}">
                <a16:creationId xmlns:a16="http://schemas.microsoft.com/office/drawing/2014/main" id="{51EB6F9A-DD4D-4B51-AACA-CA7E698D52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userDrawn="1">
            <p:extLst>
              <p:ext uri="{386F3935-93C4-4BCD-93E2-E3B085C9AB24}">
                <p16:designElem xmlns:p16="http://schemas.microsoft.com/office/powerpoint/2015/main" val="1"/>
              </p:ext>
            </p:extLst>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20" name="Rectangle 96">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Condensed"/>
              <a:ea typeface="+mn-ea"/>
              <a:cs typeface="+mn-cs"/>
            </a:endParaRPr>
          </a:p>
        </p:txBody>
      </p:sp>
      <p:sp>
        <p:nvSpPr>
          <p:cNvPr id="121" name="Rectangle 98">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Condensed"/>
              <a:ea typeface="+mn-ea"/>
              <a:cs typeface="+mn-cs"/>
            </a:endParaRPr>
          </a:p>
        </p:txBody>
      </p:sp>
      <p:sp>
        <p:nvSpPr>
          <p:cNvPr id="2" name="Title 1"/>
          <p:cNvSpPr>
            <a:spLocks noGrp="1"/>
          </p:cNvSpPr>
          <p:nvPr>
            <p:ph type="ctrTitle"/>
          </p:nvPr>
        </p:nvSpPr>
        <p:spPr>
          <a:xfrm>
            <a:off x="6096000" y="529122"/>
            <a:ext cx="4301960" cy="1222621"/>
          </a:xfrm>
        </p:spPr>
        <p:txBody>
          <a:bodyPr vert="horz" lIns="91440" tIns="45720" rIns="91440" bIns="45720" rtlCol="0" anchor="ctr">
            <a:normAutofit/>
          </a:bodyPr>
          <a:lstStyle/>
          <a:p>
            <a:r>
              <a:rPr lang="en-US" sz="2500" dirty="0" err="1"/>
              <a:t>L'Hotel</a:t>
            </a:r>
            <a:r>
              <a:rPr lang="en-US" sz="2500" dirty="0"/>
              <a:t> Marianna </a:t>
            </a:r>
            <a:r>
              <a:rPr lang="en-US" sz="2500" dirty="0" err="1"/>
              <a:t>organizza</a:t>
            </a:r>
            <a:r>
              <a:rPr lang="en-US" sz="2500" dirty="0"/>
              <a:t> e </a:t>
            </a:r>
            <a:r>
              <a:rPr lang="en-US" sz="2500" dirty="0" err="1"/>
              <a:t>ospita</a:t>
            </a:r>
            <a:r>
              <a:rPr lang="en-US" sz="2500" dirty="0"/>
              <a:t> MOTO IN ROSA</a:t>
            </a:r>
          </a:p>
        </p:txBody>
      </p:sp>
      <p:pic>
        <p:nvPicPr>
          <p:cNvPr id="6" name="Picture 6" descr="Text&#10;&#10;Description automatically generated">
            <a:extLst>
              <a:ext uri="{FF2B5EF4-FFF2-40B4-BE49-F238E27FC236}">
                <a16:creationId xmlns:a16="http://schemas.microsoft.com/office/drawing/2014/main" id="{66A614B5-C710-6E30-ACF6-76D0EFA97913}"/>
              </a:ext>
            </a:extLst>
          </p:cNvPr>
          <p:cNvPicPr>
            <a:picLocks noChangeAspect="1"/>
          </p:cNvPicPr>
          <p:nvPr/>
        </p:nvPicPr>
        <p:blipFill rotWithShape="1">
          <a:blip r:embed="rId2"/>
          <a:srcRect t="8106" r="-2" b="4939"/>
          <a:stretch/>
        </p:blipFill>
        <p:spPr>
          <a:xfrm>
            <a:off x="91792" y="94268"/>
            <a:ext cx="5469087" cy="6763732"/>
          </a:xfrm>
          <a:prstGeom prst="rect">
            <a:avLst/>
          </a:prstGeom>
        </p:spPr>
      </p:pic>
      <p:sp>
        <p:nvSpPr>
          <p:cNvPr id="3" name="Subtitle 2"/>
          <p:cNvSpPr>
            <a:spLocks noGrp="1"/>
          </p:cNvSpPr>
          <p:nvPr>
            <p:ph type="subTitle" idx="1"/>
          </p:nvPr>
        </p:nvSpPr>
        <p:spPr>
          <a:xfrm>
            <a:off x="6096000" y="2356347"/>
            <a:ext cx="4269474" cy="3396180"/>
          </a:xfrm>
        </p:spPr>
        <p:txBody>
          <a:bodyPr vert="horz" lIns="91440" tIns="45720" rIns="91440" bIns="45720" rtlCol="0">
            <a:normAutofit/>
          </a:bodyPr>
          <a:lstStyle/>
          <a:p>
            <a:pPr indent="-228600">
              <a:lnSpc>
                <a:spcPct val="140000"/>
              </a:lnSpc>
              <a:buFont typeface="Arial" panose="020B0604020202020204" pitchFamily="34" charset="0"/>
              <a:buChar char="•"/>
            </a:pPr>
            <a:r>
              <a:rPr lang="en-US" b="1" dirty="0"/>
              <a:t>Nome </a:t>
            </a:r>
            <a:r>
              <a:rPr lang="en-US" b="1" dirty="0" err="1"/>
              <a:t>Studente</a:t>
            </a:r>
            <a:r>
              <a:rPr lang="en-US" b="1" dirty="0"/>
              <a:t>: Maria Ana Iordache</a:t>
            </a:r>
          </a:p>
          <a:p>
            <a:pPr indent="-228600">
              <a:lnSpc>
                <a:spcPct val="140000"/>
              </a:lnSpc>
              <a:buFont typeface="Arial" panose="020B0604020202020204" pitchFamily="34" charset="0"/>
              <a:buChar char="•"/>
            </a:pPr>
            <a:r>
              <a:rPr lang="en-US" b="1" dirty="0" err="1"/>
              <a:t>Numero</a:t>
            </a:r>
            <a:r>
              <a:rPr lang="en-US" b="1" dirty="0"/>
              <a:t> </a:t>
            </a:r>
            <a:r>
              <a:rPr lang="en-US" b="1" dirty="0" err="1"/>
              <a:t>matricola</a:t>
            </a:r>
            <a:r>
              <a:rPr lang="en-US" b="1" dirty="0"/>
              <a:t>: 2126874</a:t>
            </a:r>
          </a:p>
          <a:p>
            <a:pPr indent="-228600">
              <a:lnSpc>
                <a:spcPct val="140000"/>
              </a:lnSpc>
              <a:buFont typeface="Arial" panose="020B0604020202020204" pitchFamily="34" charset="0"/>
              <a:buChar char="•"/>
            </a:pPr>
            <a:r>
              <a:rPr lang="en-US" b="1" dirty="0"/>
              <a:t>Lingua </a:t>
            </a:r>
            <a:r>
              <a:rPr lang="en-US" b="1" dirty="0" err="1"/>
              <a:t>italiana</a:t>
            </a:r>
            <a:r>
              <a:rPr lang="en-US" b="1" dirty="0"/>
              <a:t>: BMIH5003</a:t>
            </a:r>
          </a:p>
          <a:p>
            <a:pPr indent="-228600">
              <a:lnSpc>
                <a:spcPct val="140000"/>
              </a:lnSpc>
              <a:buFont typeface="Arial" panose="020B0604020202020204" pitchFamily="34" charset="0"/>
              <a:buChar char="•"/>
            </a:pPr>
            <a:r>
              <a:rPr lang="en-US" b="1" dirty="0"/>
              <a:t>Italian language</a:t>
            </a:r>
          </a:p>
          <a:p>
            <a:pPr indent="-228600">
              <a:lnSpc>
                <a:spcPct val="140000"/>
              </a:lnSpc>
              <a:buFont typeface="Arial" panose="020B0604020202020204" pitchFamily="34" charset="0"/>
              <a:buChar char="•"/>
            </a:pPr>
            <a:r>
              <a:rPr lang="en-US" b="1" dirty="0"/>
              <a:t>Nome del </a:t>
            </a:r>
            <a:r>
              <a:rPr lang="en-US" b="1" dirty="0" err="1"/>
              <a:t>leratore</a:t>
            </a:r>
            <a:r>
              <a:rPr lang="en-US" b="1" dirty="0"/>
              <a:t>: Luciana </a:t>
            </a:r>
            <a:r>
              <a:rPr lang="en-US" b="1" dirty="0" err="1"/>
              <a:t>Suardi</a:t>
            </a:r>
            <a:endParaRPr lang="en-US" b="1" dirty="0"/>
          </a:p>
          <a:p>
            <a:pPr indent="-228600">
              <a:lnSpc>
                <a:spcPct val="140000"/>
              </a:lnSpc>
              <a:buFont typeface="Arial" panose="020B0604020202020204" pitchFamily="34" charset="0"/>
              <a:buChar char="•"/>
            </a:pPr>
            <a:endParaRPr lang="en-US" b="1" dirty="0"/>
          </a:p>
        </p:txBody>
      </p:sp>
      <p:cxnSp>
        <p:nvCxnSpPr>
          <p:cNvPr id="122" name="Straight Connector 100">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3" name="Rectangle 102">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97766" y="334928"/>
            <a:ext cx="6226490"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Univers Condensed"/>
              <a:ea typeface="+mn-ea"/>
              <a:cs typeface="+mn-cs"/>
            </a:endParaRPr>
          </a:p>
        </p:txBody>
      </p:sp>
      <p:cxnSp>
        <p:nvCxnSpPr>
          <p:cNvPr id="124" name="Straight Connector 104">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766" y="1905000"/>
            <a:ext cx="51509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25" name="Straight Connector 106">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97766" y="6047437"/>
            <a:ext cx="515093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08760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FA8AF6-7826-41F4-885F-D2787D33DF3F}"/>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E0318DDB-88AC-4039-B59C-B05DC4C9C16C}" type="datetime1">
              <a:rPr kumimoji="0" lang="en-US" sz="1000" b="0" i="0" u="none" strike="noStrike" kern="1200" cap="all" spc="300" normalizeH="0" baseline="0" noProof="0" smtClean="0">
                <a:ln>
                  <a:noFill/>
                </a:ln>
                <a:solidFill>
                  <a:srgbClr val="ED625F"/>
                </a:solidFill>
                <a:effectLst/>
                <a:uLnTx/>
                <a:uFillTx/>
                <a:latin typeface="Univers Condensed"/>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5/28/2023</a:t>
            </a:fld>
            <a:r>
              <a:rPr kumimoji="0" lang="en-US" sz="1000" b="0" i="0" u="none" strike="noStrike" kern="1200" cap="all" spc="300" normalizeH="0" baseline="0" noProof="0" dirty="0">
                <a:ln>
                  <a:noFill/>
                </a:ln>
                <a:solidFill>
                  <a:srgbClr val="ED625F"/>
                </a:solidFill>
                <a:effectLst/>
                <a:uLnTx/>
                <a:uFillTx/>
                <a:latin typeface="Univers Condensed"/>
                <a:ea typeface="+mn-ea"/>
                <a:cs typeface="+mn-cs"/>
              </a:rPr>
              <a:t>/ 2</a:t>
            </a:r>
          </a:p>
        </p:txBody>
      </p:sp>
      <p:sp>
        <p:nvSpPr>
          <p:cNvPr id="3" name="Footer Placeholder 2">
            <a:extLst>
              <a:ext uri="{FF2B5EF4-FFF2-40B4-BE49-F238E27FC236}">
                <a16:creationId xmlns:a16="http://schemas.microsoft.com/office/drawing/2014/main" id="{1845D81D-9EDE-4528-8ABA-38603786EAB1}"/>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050" b="1" i="0" u="none" strike="noStrike" kern="1200" cap="all" spc="300" normalizeH="0" baseline="0" noProof="0" dirty="0">
              <a:ln>
                <a:noFill/>
              </a:ln>
              <a:solidFill>
                <a:srgbClr val="ED625F"/>
              </a:solidFill>
              <a:effectLst/>
              <a:uLnTx/>
              <a:uFillTx/>
              <a:latin typeface="Univers Condensed"/>
              <a:ea typeface="+mn-ea"/>
              <a:cs typeface="+mn-cs"/>
            </a:endParaRPr>
          </a:p>
        </p:txBody>
      </p:sp>
      <p:sp>
        <p:nvSpPr>
          <p:cNvPr id="4" name="Slide Number Placeholder 3">
            <a:extLst>
              <a:ext uri="{FF2B5EF4-FFF2-40B4-BE49-F238E27FC236}">
                <a16:creationId xmlns:a16="http://schemas.microsoft.com/office/drawing/2014/main" id="{A193E6A5-F4A7-4211-A7BF-03392B188BA1}"/>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81D2C36F-4504-47C0-B82F-A167342A2754}" type="slidenum">
              <a:rPr kumimoji="0" lang="en-US" sz="3600" b="1" i="0" u="none" strike="noStrike" kern="1200" cap="none" spc="0" normalizeH="0" baseline="0" noProof="0" smtClean="0">
                <a:ln>
                  <a:noFill/>
                </a:ln>
                <a:solidFill>
                  <a:srgbClr val="ED625F"/>
                </a:solidFill>
                <a:effectLst/>
                <a:uLnTx/>
                <a:uFillTx/>
                <a:latin typeface="Univers Condensed"/>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a:t>
            </a:fld>
            <a:endParaRPr kumimoji="0" lang="en-US" sz="3600" b="1" i="0" u="none" strike="noStrike" kern="1200" cap="none" spc="0" normalizeH="0" baseline="0" noProof="0" dirty="0">
              <a:ln>
                <a:noFill/>
              </a:ln>
              <a:solidFill>
                <a:srgbClr val="ED625F"/>
              </a:solidFill>
              <a:effectLst/>
              <a:uLnTx/>
              <a:uFillTx/>
              <a:latin typeface="Univers Condensed"/>
              <a:ea typeface="+mn-ea"/>
              <a:cs typeface="+mn-cs"/>
            </a:endParaRPr>
          </a:p>
        </p:txBody>
      </p:sp>
      <p:sp>
        <p:nvSpPr>
          <p:cNvPr id="6" name="TextBox 5">
            <a:extLst>
              <a:ext uri="{FF2B5EF4-FFF2-40B4-BE49-F238E27FC236}">
                <a16:creationId xmlns:a16="http://schemas.microsoft.com/office/drawing/2014/main" id="{50A1B228-8899-4F01-A074-6F08A268119A}"/>
              </a:ext>
            </a:extLst>
          </p:cNvPr>
          <p:cNvSpPr txBox="1"/>
          <p:nvPr/>
        </p:nvSpPr>
        <p:spPr>
          <a:xfrm>
            <a:off x="4220800" y="430620"/>
            <a:ext cx="6298165" cy="293926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000" b="1" i="0" u="none" strike="noStrike" kern="1200" cap="none" spc="0" normalizeH="0" baseline="0" noProof="0" dirty="0">
                <a:ln>
                  <a:noFill/>
                </a:ln>
                <a:solidFill>
                  <a:srgbClr val="D4669D">
                    <a:lumMod val="75000"/>
                  </a:srgbClr>
                </a:solidFill>
                <a:effectLst/>
                <a:uLnTx/>
                <a:uFillTx/>
                <a:latin typeface="Univers Condensed"/>
                <a:ea typeface="+mn-ea"/>
                <a:cs typeface="+mn-cs"/>
              </a:rPr>
              <a:t>HOTEL MARIANNA</a:t>
            </a:r>
          </a:p>
          <a:p>
            <a:pPr marL="0" marR="0" lvl="0" indent="0" algn="l" defTabSz="914400" rtl="0" eaLnBrk="1" fontAlgn="auto" latinLnBrk="0" hangingPunct="1">
              <a:lnSpc>
                <a:spcPct val="100000"/>
              </a:lnSpc>
              <a:spcBef>
                <a:spcPts val="0"/>
              </a:spcBef>
              <a:spcAft>
                <a:spcPts val="0"/>
              </a:spcAft>
              <a:buClrTx/>
              <a:buSzTx/>
              <a:buFontTx/>
              <a:buNone/>
              <a:tabLst/>
              <a:defRPr/>
            </a:pPr>
            <a:endParaRPr lang="it-IT" sz="1100" b="1" dirty="0">
              <a:solidFill>
                <a:srgbClr val="D4669D">
                  <a:lumMod val="75000"/>
                </a:srgbClr>
              </a:solidFill>
              <a:latin typeface="Univers Condensed"/>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100" b="0" i="0" u="none" strike="noStrike" kern="1200" cap="none" spc="0" normalizeH="0" baseline="0" noProof="0" dirty="0">
                <a:ln>
                  <a:noFill/>
                </a:ln>
                <a:solidFill>
                  <a:schemeClr val="accent6"/>
                </a:solidFill>
                <a:effectLst/>
                <a:uLnTx/>
                <a:uFillTx/>
                <a:latin typeface="Univers Condensed"/>
                <a:ea typeface="+mn-ea"/>
                <a:cs typeface="+mn-cs"/>
              </a:rPr>
              <a:t>All'interno, al piano terra, si trova il ristorante principale, descritto come una delle sale da pranzo più belle, con una scala triangolare in vista dello spettacolare ingresso delle donne in costume da moto.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t-IT" sz="1100" b="0" i="0" u="none" strike="noStrike" kern="1200" cap="none" spc="0" normalizeH="0" baseline="0" noProof="0" dirty="0">
              <a:ln>
                <a:noFill/>
              </a:ln>
              <a:solidFill>
                <a:schemeClr val="accent6"/>
              </a:solidFill>
              <a:effectLst/>
              <a:uLnTx/>
              <a:uFillTx/>
              <a:latin typeface="Univers Condensed"/>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100" b="0" i="0" u="none" strike="noStrike" kern="1200" cap="none" spc="0" normalizeH="0" baseline="0" noProof="0" dirty="0">
                <a:ln>
                  <a:noFill/>
                </a:ln>
                <a:solidFill>
                  <a:schemeClr val="accent6"/>
                </a:solidFill>
                <a:effectLst/>
                <a:uLnTx/>
                <a:uFillTx/>
                <a:latin typeface="Univers Condensed"/>
                <a:ea typeface="+mn-ea"/>
                <a:cs typeface="+mn-cs"/>
              </a:rPr>
              <a:t>Oltre alle 111 camere e alle 25 suite arredate in stile Luigi XVI, che colpiscono immediatamente gli ospiti, l'hotel comprende il Palm Court, le Marie Antoinette Suites, di straordinaria raffinatezza ed eleganza, la casa William Kent, con la stessa originalità e raffinatezza, e il famoso club, il casinò.</a:t>
            </a:r>
          </a:p>
          <a:p>
            <a:pPr marL="0" marR="0" lvl="0" indent="0" algn="l" defTabSz="914400" rtl="0" eaLnBrk="1" fontAlgn="auto" latinLnBrk="0" hangingPunct="1">
              <a:lnSpc>
                <a:spcPct val="100000"/>
              </a:lnSpc>
              <a:spcBef>
                <a:spcPts val="0"/>
              </a:spcBef>
              <a:spcAft>
                <a:spcPts val="0"/>
              </a:spcAft>
              <a:buClrTx/>
              <a:buSzTx/>
              <a:buFontTx/>
              <a:buNone/>
              <a:tabLst/>
              <a:defRPr/>
            </a:pPr>
            <a:endParaRPr lang="it-IT" sz="1100" dirty="0">
              <a:solidFill>
                <a:schemeClr val="accent6"/>
              </a:solidFill>
              <a:latin typeface="Univers Condensed"/>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100" b="0" i="0" u="none" strike="noStrike" kern="1200" cap="none" spc="0" normalizeH="0" baseline="0" noProof="0" dirty="0">
                <a:ln>
                  <a:noFill/>
                </a:ln>
                <a:solidFill>
                  <a:schemeClr val="accent6"/>
                </a:solidFill>
                <a:effectLst/>
                <a:uLnTx/>
                <a:uFillTx/>
                <a:latin typeface="Univers Condensed"/>
                <a:ea typeface="+mn-ea"/>
                <a:cs typeface="+mn-cs"/>
              </a:rPr>
              <a:t>MOTO RALLY SULLE STRADE LEGGENDARIE DELLE DOLOMITI</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100" b="0" i="0" u="none" strike="noStrike" kern="1200" cap="none" spc="0" normalizeH="0" baseline="0" noProof="0" dirty="0">
                <a:ln>
                  <a:noFill/>
                </a:ln>
                <a:solidFill>
                  <a:schemeClr val="accent6"/>
                </a:solidFill>
                <a:effectLst/>
                <a:uLnTx/>
                <a:uFillTx/>
                <a:latin typeface="Univers Condensed"/>
                <a:ea typeface="+mn-ea"/>
                <a:cs typeface="+mn-cs"/>
              </a:rPr>
              <a:t>DONNE IN MOTO ALLA SCOPERTA DELLE DOLOMITI CON FESTE, DIVERTIMENTO E TANTA EMOZIONE SULLE STRADE LEGGENDARIE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100" b="0" i="0" u="none" strike="noStrike" kern="1200" cap="none" spc="0" normalizeH="0" baseline="0" noProof="0" dirty="0">
                <a:ln>
                  <a:noFill/>
                </a:ln>
                <a:solidFill>
                  <a:schemeClr val="accent6"/>
                </a:solidFill>
                <a:effectLst/>
                <a:uLnTx/>
                <a:uFillTx/>
                <a:latin typeface="Univers Condensed"/>
                <a:ea typeface="+mn-ea"/>
                <a:cs typeface="+mn-cs"/>
              </a:rPr>
              <a:t>Email. INFO@HOTELMARIANNA.COM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t-IT" sz="1100" b="0" i="0" u="none" strike="noStrike" kern="1200" cap="none" spc="0" normalizeH="0" baseline="0" noProof="0" dirty="0">
              <a:ln>
                <a:noFill/>
              </a:ln>
              <a:solidFill>
                <a:schemeClr val="accent6"/>
              </a:solidFill>
              <a:effectLst/>
              <a:uLnTx/>
              <a:uFillTx/>
              <a:latin typeface="Univers Condensed"/>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it-IT" sz="1100" dirty="0">
              <a:solidFill>
                <a:schemeClr val="accent6"/>
              </a:solidFill>
              <a:latin typeface="Univers Condensed"/>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t-IT" sz="1100" b="0" i="0" u="none" strike="noStrike" kern="1200" cap="none" spc="0" normalizeH="0" baseline="0" noProof="0" dirty="0">
              <a:ln>
                <a:noFill/>
              </a:ln>
              <a:solidFill>
                <a:schemeClr val="accent6"/>
              </a:solidFill>
              <a:effectLst/>
              <a:uLnTx/>
              <a:uFillTx/>
              <a:latin typeface="Univers Condensed"/>
              <a:ea typeface="+mn-ea"/>
              <a:cs typeface="+mn-cs"/>
            </a:endParaRPr>
          </a:p>
        </p:txBody>
      </p:sp>
      <p:pic>
        <p:nvPicPr>
          <p:cNvPr id="14" name="Picture 13">
            <a:extLst>
              <a:ext uri="{FF2B5EF4-FFF2-40B4-BE49-F238E27FC236}">
                <a16:creationId xmlns:a16="http://schemas.microsoft.com/office/drawing/2014/main" id="{FB21BC95-96AD-4FDD-BA89-DE336E52D5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36392" y="84841"/>
            <a:ext cx="1455607" cy="6627043"/>
          </a:xfrm>
          <a:prstGeom prst="rect">
            <a:avLst/>
          </a:prstGeom>
          <a:effectLst>
            <a:glow rad="139700">
              <a:schemeClr val="accent4">
                <a:satMod val="175000"/>
                <a:alpha val="40000"/>
              </a:schemeClr>
            </a:glow>
          </a:effectLst>
        </p:spPr>
      </p:pic>
      <p:sp>
        <p:nvSpPr>
          <p:cNvPr id="16" name="TextBox 15">
            <a:extLst>
              <a:ext uri="{FF2B5EF4-FFF2-40B4-BE49-F238E27FC236}">
                <a16:creationId xmlns:a16="http://schemas.microsoft.com/office/drawing/2014/main" id="{AD7F624B-1B72-4EE4-B9DE-4A075073786D}"/>
              </a:ext>
            </a:extLst>
          </p:cNvPr>
          <p:cNvSpPr txBox="1"/>
          <p:nvPr/>
        </p:nvSpPr>
        <p:spPr>
          <a:xfrm>
            <a:off x="335280" y="264161"/>
            <a:ext cx="3513513" cy="449353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t-IT" sz="1200" i="0" u="none" strike="noStrike" kern="1200" cap="none" spc="0" normalizeH="0" baseline="0" noProof="0" dirty="0">
              <a:ln>
                <a:noFill/>
              </a:ln>
              <a:solidFill>
                <a:srgbClr val="D4669D">
                  <a:lumMod val="75000"/>
                </a:srgbClr>
              </a:solidFill>
              <a:effectLst/>
              <a:uLnTx/>
              <a:uFillTx/>
              <a:latin typeface="Univers Condensed"/>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200" i="0" u="none" strike="noStrike" kern="1200" cap="none" spc="0" normalizeH="0" baseline="0" noProof="0" dirty="0">
                <a:ln>
                  <a:noFill/>
                </a:ln>
                <a:solidFill>
                  <a:schemeClr val="accent4">
                    <a:lumMod val="50000"/>
                  </a:schemeClr>
                </a:solidFill>
                <a:effectLst/>
                <a:uLnTx/>
                <a:uFillTx/>
                <a:latin typeface="Arial" panose="020B0604020202020204" pitchFamily="34" charset="0"/>
                <a:ea typeface="+mn-ea"/>
                <a:cs typeface="Arial" panose="020B0604020202020204" pitchFamily="34" charset="0"/>
              </a:rPr>
              <a:t>Organizzatore: Hotel Marianna e Moto Club Polizia di Stato delegazione di Pescara</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t-IT" sz="1200" i="0" u="none" strike="noStrike" kern="1200" cap="none" spc="0" normalizeH="0" baseline="0" noProof="0" dirty="0">
              <a:ln>
                <a:noFill/>
              </a:ln>
              <a:solidFill>
                <a:schemeClr val="accent4">
                  <a:lumMod val="50000"/>
                </a:schemeClr>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it-IT" sz="1600" b="1" u="sng" dirty="0">
                <a:solidFill>
                  <a:srgbClr val="C00000"/>
                </a:solidFill>
                <a:latin typeface="Arial" panose="020B0604020202020204" pitchFamily="34" charset="0"/>
                <a:cs typeface="Arial" panose="020B0604020202020204" pitchFamily="34" charset="0"/>
              </a:rPr>
              <a:t>D</a:t>
            </a:r>
            <a:r>
              <a:rPr kumimoji="0" lang="it-IT" sz="1600" b="1" i="0" u="sng"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rPr>
              <a:t>ove dormire , Dove mangiare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it-IT" sz="1600" b="1" dirty="0">
              <a:solidFill>
                <a:srgbClr val="C00000"/>
              </a:solidFill>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it-IT" sz="1400" b="1" dirty="0">
                <a:solidFill>
                  <a:srgbClr val="C00000"/>
                </a:solidFill>
                <a:latin typeface="Arial" panose="020B0604020202020204" pitchFamily="34" charset="0"/>
                <a:cs typeface="Arial" panose="020B0604020202020204" pitchFamily="34" charset="0"/>
              </a:rPr>
              <a:t>Camera doppia standard, solo 60 euro/notte.</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it-IT" sz="1400" b="1" dirty="0">
                <a:solidFill>
                  <a:srgbClr val="C00000"/>
                </a:solidFill>
                <a:latin typeface="Arial" panose="020B0604020202020204" pitchFamily="34" charset="0"/>
                <a:cs typeface="Arial" panose="020B0604020202020204" pitchFamily="34" charset="0"/>
              </a:rPr>
              <a:t>Camera doppia, con vista montagna e colazione, a soli 80 euro a notte.</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it-IT" sz="1400" b="1" dirty="0">
                <a:solidFill>
                  <a:srgbClr val="C00000"/>
                </a:solidFill>
                <a:latin typeface="Arial" panose="020B0604020202020204" pitchFamily="34" charset="0"/>
                <a:cs typeface="Arial" panose="020B0604020202020204" pitchFamily="34" charset="0"/>
              </a:rPr>
              <a:t>Promozione per prenotazioni online 30 giorni prima dell'evento.</a:t>
            </a:r>
          </a:p>
          <a:p>
            <a:pPr marL="0" marR="0" lvl="0" indent="0" algn="l" defTabSz="914400" rtl="0" eaLnBrk="1" fontAlgn="auto" latinLnBrk="0" hangingPunct="1">
              <a:lnSpc>
                <a:spcPct val="100000"/>
              </a:lnSpc>
              <a:spcBef>
                <a:spcPts val="0"/>
              </a:spcBef>
              <a:spcAft>
                <a:spcPts val="0"/>
              </a:spcAft>
              <a:buClrTx/>
              <a:buSzTx/>
              <a:buFontTx/>
              <a:buNone/>
              <a:tabLst/>
              <a:defRPr/>
            </a:pPr>
            <a:endParaRPr lang="it-IT" sz="1600" b="1" dirty="0">
              <a:solidFill>
                <a:srgbClr val="C00000"/>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1200" b="1" i="0" u="none" strike="noStrike" kern="1200" cap="none" spc="0" normalizeH="0" baseline="0" noProof="0" dirty="0">
                <a:ln>
                  <a:noFill/>
                </a:ln>
                <a:solidFill>
                  <a:schemeClr val="accent4">
                    <a:lumMod val="50000"/>
                  </a:schemeClr>
                </a:solidFill>
                <a:effectLst/>
                <a:uLnTx/>
                <a:uFillTx/>
                <a:latin typeface="Arial" panose="020B0604020202020204" pitchFamily="34" charset="0"/>
                <a:ea typeface="+mn-ea"/>
                <a:cs typeface="Arial" panose="020B0604020202020204" pitchFamily="34" charset="0"/>
              </a:rPr>
              <a:t>Gustate le classiche specialità italiane da Carluccio's. Situato in posizione ideale per questo evento, il nostro ristorante d'autore serve bistecche di ottima qualità, pasta fantasiosa e una selezione di opzioni da asporto come panini e pasticcini.</a:t>
            </a:r>
          </a:p>
          <a:p>
            <a:pPr marL="0" marR="0" lvl="0" indent="0" algn="l" defTabSz="914400" rtl="0" eaLnBrk="1" fontAlgn="auto" latinLnBrk="0" hangingPunct="1">
              <a:lnSpc>
                <a:spcPct val="100000"/>
              </a:lnSpc>
              <a:spcBef>
                <a:spcPts val="0"/>
              </a:spcBef>
              <a:spcAft>
                <a:spcPts val="0"/>
              </a:spcAft>
              <a:buClrTx/>
              <a:buSzTx/>
              <a:buFontTx/>
              <a:buNone/>
              <a:tabLst/>
              <a:defRPr/>
            </a:pPr>
            <a:endParaRPr lang="it-IT" sz="1200" b="1" dirty="0">
              <a:solidFill>
                <a:schemeClr val="accent4">
                  <a:lumMod val="50000"/>
                </a:schemeClr>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t-IT" sz="1200" b="1" i="0" u="none" strike="noStrike" kern="1200" cap="none" spc="0" normalizeH="0" baseline="0" noProof="0" dirty="0">
              <a:ln>
                <a:noFill/>
              </a:ln>
              <a:solidFill>
                <a:schemeClr val="accent4">
                  <a:lumMod val="50000"/>
                </a:schemeClr>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t-IT" sz="1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7" name="Picture 6">
            <a:extLst>
              <a:ext uri="{FF2B5EF4-FFF2-40B4-BE49-F238E27FC236}">
                <a16:creationId xmlns:a16="http://schemas.microsoft.com/office/drawing/2014/main" id="{567AB5A8-40AF-4D28-B8E4-BACC3AC06DD5}"/>
              </a:ext>
            </a:extLst>
          </p:cNvPr>
          <p:cNvPicPr>
            <a:picLocks noChangeAspect="1"/>
          </p:cNvPicPr>
          <p:nvPr/>
        </p:nvPicPr>
        <p:blipFill>
          <a:blip r:embed="rId3"/>
          <a:stretch>
            <a:fillRect/>
          </a:stretch>
        </p:blipFill>
        <p:spPr>
          <a:xfrm>
            <a:off x="1564706" y="6506248"/>
            <a:ext cx="8954259" cy="399502"/>
          </a:xfrm>
          <a:prstGeom prst="rect">
            <a:avLst/>
          </a:prstGeom>
        </p:spPr>
      </p:pic>
      <p:sp>
        <p:nvSpPr>
          <p:cNvPr id="13" name="TextBox 12">
            <a:extLst>
              <a:ext uri="{FF2B5EF4-FFF2-40B4-BE49-F238E27FC236}">
                <a16:creationId xmlns:a16="http://schemas.microsoft.com/office/drawing/2014/main" id="{76AB8BD4-E49C-4ACA-AFBB-FBB7219EB02E}"/>
              </a:ext>
            </a:extLst>
          </p:cNvPr>
          <p:cNvSpPr txBox="1"/>
          <p:nvPr/>
        </p:nvSpPr>
        <p:spPr>
          <a:xfrm>
            <a:off x="335279" y="0"/>
            <a:ext cx="10599814" cy="73866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000" b="1" i="0" u="none" strike="noStrike" kern="1200" cap="none" spc="0" normalizeH="0" baseline="0" noProof="0" dirty="0">
                <a:ln>
                  <a:noFill/>
                </a:ln>
                <a:solidFill>
                  <a:srgbClr val="D4669D">
                    <a:lumMod val="75000"/>
                  </a:srgbClr>
                </a:solidFill>
                <a:effectLst/>
                <a:uLnTx/>
                <a:uFillTx/>
                <a:latin typeface="Arial" panose="020B0604020202020204" pitchFamily="34" charset="0"/>
                <a:ea typeface="+mn-ea"/>
                <a:cs typeface="Arial" panose="020B0604020202020204" pitchFamily="34" charset="0"/>
              </a:rPr>
              <a:t> </a:t>
            </a:r>
            <a:r>
              <a:rPr kumimoji="0" lang="it-IT" sz="2000" b="1" i="0" u="none" strike="noStrike" kern="1200" cap="none" spc="0" normalizeH="0" baseline="0" noProof="0" dirty="0">
                <a:ln>
                  <a:noFill/>
                </a:ln>
                <a:solidFill>
                  <a:srgbClr val="D4669D">
                    <a:lumMod val="75000"/>
                  </a:srgbClr>
                </a:solidFill>
                <a:effectLst/>
                <a:uLnTx/>
                <a:uFillTx/>
                <a:latin typeface="Algerian" panose="04020705040A02060702" pitchFamily="82" charset="0"/>
                <a:cs typeface="Arial" panose="020B0604020202020204" pitchFamily="34" charset="0"/>
              </a:rPr>
              <a:t>MOTO IN ROSA __</a:t>
            </a:r>
            <a:r>
              <a:rPr lang="it-IT" sz="2400" b="1" dirty="0">
                <a:solidFill>
                  <a:schemeClr val="accent4">
                    <a:lumMod val="75000"/>
                  </a:schemeClr>
                </a:solidFill>
                <a:latin typeface="Algerian" panose="04020705040A02060702" pitchFamily="82" charset="0"/>
              </a:rPr>
              <a:t>LE DONNE IN MOTO</a:t>
            </a:r>
            <a:r>
              <a:rPr kumimoji="0" lang="it-IT" sz="1800" b="1" i="0" u="none" strike="noStrike" kern="1200" cap="none" spc="0" normalizeH="0" baseline="0" noProof="0" dirty="0">
                <a:ln>
                  <a:noFill/>
                </a:ln>
                <a:solidFill>
                  <a:srgbClr val="D4669D">
                    <a:lumMod val="75000"/>
                  </a:srgbClr>
                </a:solidFill>
                <a:effectLst/>
                <a:uLnTx/>
                <a:uFillTx/>
                <a:latin typeface="Algerian" panose="04020705040A02060702" pitchFamily="82" charset="0"/>
                <a:cs typeface="Arial" panose="020B0604020202020204" pitchFamily="34" charset="0"/>
              </a:rPr>
              <a:t>__ </a:t>
            </a:r>
            <a:r>
              <a:rPr kumimoji="0" lang="it-IT" b="1" i="0" u="none" strike="noStrike" kern="1200" cap="none" spc="0" normalizeH="0" baseline="0" noProof="0" dirty="0">
                <a:ln>
                  <a:noFill/>
                </a:ln>
                <a:solidFill>
                  <a:srgbClr val="D4669D">
                    <a:lumMod val="75000"/>
                  </a:srgbClr>
                </a:solidFill>
                <a:effectLst/>
                <a:uLnTx/>
                <a:uFillTx/>
                <a:latin typeface="Algerian" panose="04020705040A02060702" pitchFamily="82" charset="0"/>
                <a:cs typeface="Arial" panose="020B0604020202020204" pitchFamily="34" charset="0"/>
              </a:rPr>
              <a:t>DOLOMITI CON FESTE, DIVERTIMENTO E TANTE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t-IT"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18" name="Picture 17">
            <a:extLst>
              <a:ext uri="{FF2B5EF4-FFF2-40B4-BE49-F238E27FC236}">
                <a16:creationId xmlns:a16="http://schemas.microsoft.com/office/drawing/2014/main" id="{9BA70CC2-C395-45DA-B320-9CA60C29451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26903" y="2846895"/>
            <a:ext cx="6223485" cy="3580483"/>
          </a:xfrm>
          <a:prstGeom prst="rect">
            <a:avLst/>
          </a:prstGeom>
        </p:spPr>
      </p:pic>
      <p:pic>
        <p:nvPicPr>
          <p:cNvPr id="8" name="Picture 7">
            <a:extLst>
              <a:ext uri="{FF2B5EF4-FFF2-40B4-BE49-F238E27FC236}">
                <a16:creationId xmlns:a16="http://schemas.microsoft.com/office/drawing/2014/main" id="{94D32F5E-B2BC-44D4-8465-608DD6B958E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6266" y="4251489"/>
            <a:ext cx="3512247" cy="1731464"/>
          </a:xfrm>
          <a:prstGeom prst="rect">
            <a:avLst/>
          </a:prstGeom>
        </p:spPr>
      </p:pic>
    </p:spTree>
    <p:extLst>
      <p:ext uri="{BB962C8B-B14F-4D97-AF65-F5344CB8AC3E}">
        <p14:creationId xmlns:p14="http://schemas.microsoft.com/office/powerpoint/2010/main" val="3455267750"/>
      </p:ext>
    </p:extLst>
  </p:cSld>
  <p:clrMapOvr>
    <a:masterClrMapping/>
  </p:clrMapOvr>
</p:sld>
</file>

<file path=ppt/theme/theme1.xml><?xml version="1.0" encoding="utf-8"?>
<a:theme xmlns:a="http://schemas.openxmlformats.org/drawingml/2006/main" name="MemoVTI">
  <a:themeElements>
    <a:clrScheme name="Custom 73">
      <a:dk1>
        <a:sysClr val="windowText" lastClr="000000"/>
      </a:dk1>
      <a:lt1>
        <a:sysClr val="window" lastClr="FFFFFF"/>
      </a:lt1>
      <a:dk2>
        <a:srgbClr val="192033"/>
      </a:dk2>
      <a:lt2>
        <a:srgbClr val="F3EAD9"/>
      </a:lt2>
      <a:accent1>
        <a:srgbClr val="ED625F"/>
      </a:accent1>
      <a:accent2>
        <a:srgbClr val="2F4FA7"/>
      </a:accent2>
      <a:accent3>
        <a:srgbClr val="76A899"/>
      </a:accent3>
      <a:accent4>
        <a:srgbClr val="D4669D"/>
      </a:accent4>
      <a:accent5>
        <a:srgbClr val="F2855A"/>
      </a:accent5>
      <a:accent6>
        <a:srgbClr val="C44732"/>
      </a:accent6>
      <a:hlink>
        <a:srgbClr val="3F7AAF"/>
      </a:hlink>
      <a:folHlink>
        <a:srgbClr val="9E4687"/>
      </a:folHlink>
    </a:clrScheme>
    <a:fontScheme name="Elephant Univers Condensed">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moVTI" id="{DF30D94D-D909-45F8-8565-C675708280D4}" vid="{636A8D8B-0354-48FA-9492-83E81C261610}"/>
    </a:ext>
  </a:extLst>
</a:theme>
</file>

<file path=docProps/app.xml><?xml version="1.0" encoding="utf-8"?>
<Properties xmlns="http://schemas.openxmlformats.org/officeDocument/2006/extended-properties" xmlns:vt="http://schemas.openxmlformats.org/officeDocument/2006/docPropsVTypes">
  <TotalTime>0</TotalTime>
  <Words>273</Words>
  <Application>Microsoft Office PowerPoint</Application>
  <PresentationFormat>Widescreen</PresentationFormat>
  <Paragraphs>30</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Algerian</vt:lpstr>
      <vt:lpstr>Arial</vt:lpstr>
      <vt:lpstr>Elephant</vt:lpstr>
      <vt:lpstr>Univers Condensed</vt:lpstr>
      <vt:lpstr>Wingdings</vt:lpstr>
      <vt:lpstr>MemoVTI</vt:lpstr>
      <vt:lpstr>L'Hotel Marianna organizza e ospita MOTO IN ROSA</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L'Hotel Marianna organizza e ospita MOTO IN ROSA</dc:title>
  <dc:creator>Maria Ana Iordache</dc:creator>
  <cp:lastModifiedBy>Maria Ana Iordache</cp:lastModifiedBy>
  <cp:revision>16</cp:revision>
  <dcterms:created xsi:type="dcterms:W3CDTF">2023-05-26T10:33:20Z</dcterms:created>
  <dcterms:modified xsi:type="dcterms:W3CDTF">2023-05-28T13:06:08Z</dcterms:modified>
</cp:coreProperties>
</file>