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4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5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6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60" r:id="rId7"/>
    <p:sldMasterId id="2147483661" r:id="rId8"/>
    <p:sldMasterId id="2147483665" r:id="rId9"/>
    <p:sldMasterId id="2147483666" r:id="rId10"/>
  </p:sldMasterIdLst>
  <p:notesMasterIdLst>
    <p:notesMasterId r:id="rId16"/>
  </p:notesMasterIdLst>
  <p:sldIdLst>
    <p:sldId id="719" r:id="rId11"/>
    <p:sldId id="775" r:id="rId12"/>
    <p:sldId id="785" r:id="rId13"/>
    <p:sldId id="786" r:id="rId14"/>
    <p:sldId id="787" r:id="rId15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FC257D-5F2D-4666-9DFF-6CFA49D4BB2B}" v="2" dt="2026-03-24T15:09:43.37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4" autoAdjust="0"/>
    <p:restoredTop sz="94660"/>
  </p:normalViewPr>
  <p:slideViewPr>
    <p:cSldViewPr snapToGrid="0">
      <p:cViewPr varScale="1">
        <p:scale>
          <a:sx n="86" d="100"/>
          <a:sy n="86" d="100"/>
        </p:scale>
        <p:origin x="108" y="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3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2.xml"/><Relationship Id="rId17" Type="http://schemas.openxmlformats.org/officeDocument/2006/relationships/tags" Target="tags/tag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custSel addSld delSld modSld delMainMaster">
      <pc:chgData name="Jenifer Prince Devaraj" userId="c3fb109c-09d1-42a6-93f4-69472d709861" providerId="ADAL" clId="{09A26AFE-3578-4143-B1B0-81DF391638B0}" dt="2026-03-24T15:09:47.974" v="65" actId="1076"/>
      <pc:docMkLst>
        <pc:docMk/>
      </pc:docMkLst>
      <pc:sldChg chg="modSp mod">
        <pc:chgData name="Jenifer Prince Devaraj" userId="c3fb109c-09d1-42a6-93f4-69472d709861" providerId="ADAL" clId="{09A26AFE-3578-4143-B1B0-81DF391638B0}" dt="2026-03-10T11:57:30.296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3-10T11:57:30.296" v="1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del">
        <pc:chgData name="Jenifer Prince Devaraj" userId="c3fb109c-09d1-42a6-93f4-69472d709861" providerId="ADAL" clId="{09A26AFE-3578-4143-B1B0-81DF391638B0}" dt="2026-03-24T13:42:17.584" v="15" actId="47"/>
        <pc:sldMkLst>
          <pc:docMk/>
          <pc:sldMk cId="2537371817" sldId="732"/>
        </pc:sldMkLst>
      </pc:sldChg>
      <pc:sldChg chg="modSp mod">
        <pc:chgData name="Jenifer Prince Devaraj" userId="c3fb109c-09d1-42a6-93f4-69472d709861" providerId="ADAL" clId="{09A26AFE-3578-4143-B1B0-81DF391638B0}" dt="2026-03-24T13:42:09.878" v="5" actId="6549"/>
        <pc:sldMkLst>
          <pc:docMk/>
          <pc:sldMk cId="516702989" sldId="775"/>
        </pc:sldMkLst>
        <pc:spChg chg="mod">
          <ac:chgData name="Jenifer Prince Devaraj" userId="c3fb109c-09d1-42a6-93f4-69472d709861" providerId="ADAL" clId="{09A26AFE-3578-4143-B1B0-81DF391638B0}" dt="2026-03-24T13:42:09.878" v="5" actId="6549"/>
          <ac:spMkLst>
            <pc:docMk/>
            <pc:sldMk cId="516702989" sldId="775"/>
            <ac:spMk id="4" creationId="{D5A8CBA3-8AC7-410A-5598-3954622EB88B}"/>
          </ac:spMkLst>
        </pc:spChg>
      </pc:sldChg>
      <pc:sldChg chg="del">
        <pc:chgData name="Jenifer Prince Devaraj" userId="c3fb109c-09d1-42a6-93f4-69472d709861" providerId="ADAL" clId="{09A26AFE-3578-4143-B1B0-81DF391638B0}" dt="2026-03-24T13:42:12.379" v="6" actId="47"/>
        <pc:sldMkLst>
          <pc:docMk/>
          <pc:sldMk cId="1893827762" sldId="776"/>
        </pc:sldMkLst>
      </pc:sldChg>
      <pc:sldChg chg="addSp delSp modSp mod">
        <pc:chgData name="Jenifer Prince Devaraj" userId="c3fb109c-09d1-42a6-93f4-69472d709861" providerId="ADAL" clId="{09A26AFE-3578-4143-B1B0-81DF391638B0}" dt="2026-03-24T13:43:02.241" v="40" actId="1076"/>
        <pc:sldMkLst>
          <pc:docMk/>
          <pc:sldMk cId="3238446514" sldId="785"/>
        </pc:sldMkLst>
        <pc:spChg chg="add mod">
          <ac:chgData name="Jenifer Prince Devaraj" userId="c3fb109c-09d1-42a6-93f4-69472d709861" providerId="ADAL" clId="{09A26AFE-3578-4143-B1B0-81DF391638B0}" dt="2026-03-24T13:42:57.168" v="37" actId="255"/>
          <ac:spMkLst>
            <pc:docMk/>
            <pc:sldMk cId="3238446514" sldId="785"/>
            <ac:spMk id="6" creationId="{026FCA17-7623-66A2-5DA3-3AE15B9DDC34}"/>
          </ac:spMkLst>
        </pc:spChg>
        <pc:picChg chg="del">
          <ac:chgData name="Jenifer Prince Devaraj" userId="c3fb109c-09d1-42a6-93f4-69472d709861" providerId="ADAL" clId="{09A26AFE-3578-4143-B1B0-81DF391638B0}" dt="2026-03-24T13:42:40.680" v="16" actId="478"/>
          <ac:picMkLst>
            <pc:docMk/>
            <pc:sldMk cId="3238446514" sldId="785"/>
            <ac:picMk id="7" creationId="{F7AE4A17-DF5C-4A4D-984E-EE76E059BE78}"/>
          </ac:picMkLst>
        </pc:picChg>
        <pc:picChg chg="del">
          <ac:chgData name="Jenifer Prince Devaraj" userId="c3fb109c-09d1-42a6-93f4-69472d709861" providerId="ADAL" clId="{09A26AFE-3578-4143-B1B0-81DF391638B0}" dt="2026-03-24T13:42:42.114" v="17" actId="478"/>
          <ac:picMkLst>
            <pc:docMk/>
            <pc:sldMk cId="3238446514" sldId="785"/>
            <ac:picMk id="8" creationId="{665E16D6-30CC-4B23-A547-E9333C6F5C93}"/>
          </ac:picMkLst>
        </pc:picChg>
        <pc:picChg chg="add mod">
          <ac:chgData name="Jenifer Prince Devaraj" userId="c3fb109c-09d1-42a6-93f4-69472d709861" providerId="ADAL" clId="{09A26AFE-3578-4143-B1B0-81DF391638B0}" dt="2026-03-24T13:43:02.241" v="40" actId="1076"/>
          <ac:picMkLst>
            <pc:docMk/>
            <pc:sldMk cId="3238446514" sldId="785"/>
            <ac:picMk id="10" creationId="{A04371AD-FCFF-5620-9EC9-9ECCA5412DD2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3-24T13:44:49.275" v="59" actId="1076"/>
        <pc:sldMkLst>
          <pc:docMk/>
          <pc:sldMk cId="617068506" sldId="786"/>
        </pc:sldMkLst>
        <pc:spChg chg="mod">
          <ac:chgData name="Jenifer Prince Devaraj" userId="c3fb109c-09d1-42a6-93f4-69472d709861" providerId="ADAL" clId="{09A26AFE-3578-4143-B1B0-81DF391638B0}" dt="2026-03-24T13:43:08.898" v="43" actId="20577"/>
          <ac:spMkLst>
            <pc:docMk/>
            <pc:sldMk cId="617068506" sldId="786"/>
            <ac:spMk id="6" creationId="{79B088F5-AB48-9609-21E3-07DD3932851A}"/>
          </ac:spMkLst>
        </pc:spChg>
        <pc:picChg chg="add del mod">
          <ac:chgData name="Jenifer Prince Devaraj" userId="c3fb109c-09d1-42a6-93f4-69472d709861" providerId="ADAL" clId="{09A26AFE-3578-4143-B1B0-81DF391638B0}" dt="2026-03-24T13:43:48.905" v="53" actId="478"/>
          <ac:picMkLst>
            <pc:docMk/>
            <pc:sldMk cId="617068506" sldId="786"/>
            <ac:picMk id="8" creationId="{B8AEA410-71CC-3E33-6965-B0F88BDDFFF9}"/>
          </ac:picMkLst>
        </pc:picChg>
        <pc:picChg chg="del">
          <ac:chgData name="Jenifer Prince Devaraj" userId="c3fb109c-09d1-42a6-93f4-69472d709861" providerId="ADAL" clId="{09A26AFE-3578-4143-B1B0-81DF391638B0}" dt="2026-03-24T13:43:22.328" v="44" actId="478"/>
          <ac:picMkLst>
            <pc:docMk/>
            <pc:sldMk cId="617068506" sldId="786"/>
            <ac:picMk id="10" creationId="{D9076B8A-14D2-6E40-7DF6-A44EF0868398}"/>
          </ac:picMkLst>
        </pc:picChg>
        <pc:picChg chg="add del mod">
          <ac:chgData name="Jenifer Prince Devaraj" userId="c3fb109c-09d1-42a6-93f4-69472d709861" providerId="ADAL" clId="{09A26AFE-3578-4143-B1B0-81DF391638B0}" dt="2026-03-24T13:43:47.431" v="52" actId="478"/>
          <ac:picMkLst>
            <pc:docMk/>
            <pc:sldMk cId="617068506" sldId="786"/>
            <ac:picMk id="11" creationId="{815D6318-C24C-78EF-D2B0-C000C7F5DC76}"/>
          </ac:picMkLst>
        </pc:picChg>
        <pc:picChg chg="add mod">
          <ac:chgData name="Jenifer Prince Devaraj" userId="c3fb109c-09d1-42a6-93f4-69472d709861" providerId="ADAL" clId="{09A26AFE-3578-4143-B1B0-81DF391638B0}" dt="2026-03-24T13:44:29.350" v="56" actId="1076"/>
          <ac:picMkLst>
            <pc:docMk/>
            <pc:sldMk cId="617068506" sldId="786"/>
            <ac:picMk id="13" creationId="{60B9014B-30AC-F805-57C7-3C5B5CAAE365}"/>
          </ac:picMkLst>
        </pc:picChg>
        <pc:picChg chg="add mod">
          <ac:chgData name="Jenifer Prince Devaraj" userId="c3fb109c-09d1-42a6-93f4-69472d709861" providerId="ADAL" clId="{09A26AFE-3578-4143-B1B0-81DF391638B0}" dt="2026-03-24T13:44:49.275" v="59" actId="1076"/>
          <ac:picMkLst>
            <pc:docMk/>
            <pc:sldMk cId="617068506" sldId="786"/>
            <ac:picMk id="15" creationId="{FC535DE2-814A-EB93-66EE-5E48F86A3AD5}"/>
          </ac:picMkLst>
        </pc:picChg>
      </pc:sldChg>
      <pc:sldChg chg="del">
        <pc:chgData name="Jenifer Prince Devaraj" userId="c3fb109c-09d1-42a6-93f4-69472d709861" providerId="ADAL" clId="{09A26AFE-3578-4143-B1B0-81DF391638B0}" dt="2026-03-24T13:42:13.095" v="8" actId="47"/>
        <pc:sldMkLst>
          <pc:docMk/>
          <pc:sldMk cId="4034365158" sldId="786"/>
        </pc:sldMkLst>
      </pc:sldChg>
      <pc:sldChg chg="addSp delSp modSp add mod modTransition modAnim">
        <pc:chgData name="Jenifer Prince Devaraj" userId="c3fb109c-09d1-42a6-93f4-69472d709861" providerId="ADAL" clId="{09A26AFE-3578-4143-B1B0-81DF391638B0}" dt="2026-03-24T15:09:47.974" v="65" actId="1076"/>
        <pc:sldMkLst>
          <pc:docMk/>
          <pc:sldMk cId="1155187064" sldId="787"/>
        </pc:sldMkLst>
        <pc:spChg chg="del">
          <ac:chgData name="Jenifer Prince Devaraj" userId="c3fb109c-09d1-42a6-93f4-69472d709861" providerId="ADAL" clId="{09A26AFE-3578-4143-B1B0-81DF391638B0}" dt="2026-03-24T15:09:10.583" v="63" actId="478"/>
          <ac:spMkLst>
            <pc:docMk/>
            <pc:sldMk cId="1155187064" sldId="787"/>
            <ac:spMk id="6" creationId="{5893CFDB-3ACD-AE56-9631-8294C098C534}"/>
          </ac:spMkLst>
        </pc:spChg>
        <pc:picChg chg="add mod">
          <ac:chgData name="Jenifer Prince Devaraj" userId="c3fb109c-09d1-42a6-93f4-69472d709861" providerId="ADAL" clId="{09A26AFE-3578-4143-B1B0-81DF391638B0}" dt="2026-03-24T15:09:47.974" v="65" actId="1076"/>
          <ac:picMkLst>
            <pc:docMk/>
            <pc:sldMk cId="1155187064" sldId="787"/>
            <ac:picMk id="7" creationId="{F42F8C58-F935-5CD0-7C4F-B84A9393B585}"/>
          </ac:picMkLst>
        </pc:picChg>
        <pc:picChg chg="del">
          <ac:chgData name="Jenifer Prince Devaraj" userId="c3fb109c-09d1-42a6-93f4-69472d709861" providerId="ADAL" clId="{09A26AFE-3578-4143-B1B0-81DF391638B0}" dt="2026-03-24T15:09:06.936" v="61" actId="478"/>
          <ac:picMkLst>
            <pc:docMk/>
            <pc:sldMk cId="1155187064" sldId="787"/>
            <ac:picMk id="13" creationId="{89437935-82EC-32BA-ACC3-76B87479CB4D}"/>
          </ac:picMkLst>
        </pc:picChg>
        <pc:picChg chg="del">
          <ac:chgData name="Jenifer Prince Devaraj" userId="c3fb109c-09d1-42a6-93f4-69472d709861" providerId="ADAL" clId="{09A26AFE-3578-4143-B1B0-81DF391638B0}" dt="2026-03-24T15:09:08.596" v="62" actId="478"/>
          <ac:picMkLst>
            <pc:docMk/>
            <pc:sldMk cId="1155187064" sldId="787"/>
            <ac:picMk id="15" creationId="{473752B0-FF41-4A9C-9243-D9154F22DCC5}"/>
          </ac:picMkLst>
        </pc:picChg>
      </pc:sldChg>
      <pc:sldChg chg="del">
        <pc:chgData name="Jenifer Prince Devaraj" userId="c3fb109c-09d1-42a6-93f4-69472d709861" providerId="ADAL" clId="{09A26AFE-3578-4143-B1B0-81DF391638B0}" dt="2026-03-24T13:42:15.127" v="13" actId="47"/>
        <pc:sldMkLst>
          <pc:docMk/>
          <pc:sldMk cId="2073242144" sldId="787"/>
        </pc:sldMkLst>
      </pc:sldChg>
      <pc:sldChg chg="del">
        <pc:chgData name="Jenifer Prince Devaraj" userId="c3fb109c-09d1-42a6-93f4-69472d709861" providerId="ADAL" clId="{09A26AFE-3578-4143-B1B0-81DF391638B0}" dt="2026-03-24T13:42:13.546" v="9" actId="47"/>
        <pc:sldMkLst>
          <pc:docMk/>
          <pc:sldMk cId="2982885972" sldId="788"/>
        </pc:sldMkLst>
      </pc:sldChg>
      <pc:sldChg chg="del">
        <pc:chgData name="Jenifer Prince Devaraj" userId="c3fb109c-09d1-42a6-93f4-69472d709861" providerId="ADAL" clId="{09A26AFE-3578-4143-B1B0-81DF391638B0}" dt="2026-03-24T13:42:16.084" v="14" actId="47"/>
        <pc:sldMkLst>
          <pc:docMk/>
          <pc:sldMk cId="3134980019" sldId="789"/>
        </pc:sldMkLst>
      </pc:sldChg>
      <pc:sldChg chg="del">
        <pc:chgData name="Jenifer Prince Devaraj" userId="c3fb109c-09d1-42a6-93f4-69472d709861" providerId="ADAL" clId="{09A26AFE-3578-4143-B1B0-81DF391638B0}" dt="2026-03-24T13:42:12.731" v="7" actId="47"/>
        <pc:sldMkLst>
          <pc:docMk/>
          <pc:sldMk cId="939960164" sldId="790"/>
        </pc:sldMkLst>
      </pc:sldChg>
      <pc:sldChg chg="del">
        <pc:chgData name="Jenifer Prince Devaraj" userId="c3fb109c-09d1-42a6-93f4-69472d709861" providerId="ADAL" clId="{09A26AFE-3578-4143-B1B0-81DF391638B0}" dt="2026-03-24T13:42:14.799" v="12" actId="47"/>
        <pc:sldMkLst>
          <pc:docMk/>
          <pc:sldMk cId="1624264800" sldId="791"/>
        </pc:sldMkLst>
      </pc:sldChg>
      <pc:sldChg chg="new del">
        <pc:chgData name="Jenifer Prince Devaraj" userId="c3fb109c-09d1-42a6-93f4-69472d709861" providerId="ADAL" clId="{09A26AFE-3578-4143-B1B0-81DF391638B0}" dt="2026-03-24T13:42:13.864" v="10" actId="47"/>
        <pc:sldMkLst>
          <pc:docMk/>
          <pc:sldMk cId="1189026359" sldId="792"/>
        </pc:sldMkLst>
      </pc:sldChg>
      <pc:sldChg chg="new del">
        <pc:chgData name="Jenifer Prince Devaraj" userId="c3fb109c-09d1-42a6-93f4-69472d709861" providerId="ADAL" clId="{09A26AFE-3578-4143-B1B0-81DF391638B0}" dt="2026-03-24T13:42:14.418" v="11" actId="47"/>
        <pc:sldMkLst>
          <pc:docMk/>
          <pc:sldMk cId="2995615588" sldId="793"/>
        </pc:sldMkLst>
      </pc:sldChg>
      <pc:sldMasterChg chg="del delSldLayout">
        <pc:chgData name="Jenifer Prince Devaraj" userId="c3fb109c-09d1-42a6-93f4-69472d709861" providerId="ADAL" clId="{09A26AFE-3578-4143-B1B0-81DF391638B0}" dt="2026-03-24T12:24:56.097" v="4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2:24:56.097" v="4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2:24:56.097" v="4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2:24:56.097" v="4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2:24:56.097" v="4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2:24:56.097" v="4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2:24:56.097" v="4"/>
        <pc:sldMasterMkLst>
          <pc:docMk/>
          <pc:sldMasterMk cId="1800093731" sldId="2147483659"/>
        </pc:sldMasterMkLst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2:24:56.097" v="4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2:24:56.097" v="4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2:24:56.097" v="4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2:24:56.097" v="4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2:24:56.097" v="4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2:24:56.097" v="4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09A26AFE-3578-4143-B1B0-81DF391638B0}" dt="2026-03-24T12:24:56.097" v="4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theme" Target="../theme/theme4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6.png"/><Relationship Id="rId5" Type="http://schemas.openxmlformats.org/officeDocument/2006/relationships/theme" Target="../theme/theme5.xml"/><Relationship Id="rId4" Type="http://schemas.openxmlformats.org/officeDocument/2006/relationships/slideLayout" Target="../slideLayouts/slideLayout13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theme" Target="../theme/theme6.xml"/><Relationship Id="rId5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7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Relationship Id="rId14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Embedded 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 4013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Programs on Chaser,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			 Switching &amp; Virtual Terminal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11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94073" y="2220052"/>
            <a:ext cx="9627388" cy="44487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/>
              </a:rPr>
              <a:t>Demonstrate an LED chaser and motor control sequence by considering the following conditions:</a:t>
            </a:r>
          </a:p>
          <a:p>
            <a:pPr marL="536575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Book Antiqua" panose="02040602050305030304" pitchFamily="18" charset="0"/>
                <a:ea typeface="Cambria"/>
              </a:rPr>
              <a:t>When a push button is pressed, a left-to-right LED chaser pattern should run on pins RC0 to RC3, where each LED turns ON one at a time with a 200 </a:t>
            </a:r>
            <a:r>
              <a:rPr lang="en-GB" dirty="0" err="1">
                <a:latin typeface="Book Antiqua" panose="02040602050305030304" pitchFamily="18" charset="0"/>
                <a:ea typeface="Cambria"/>
              </a:rPr>
              <a:t>ms</a:t>
            </a:r>
            <a:r>
              <a:rPr lang="en-GB" dirty="0">
                <a:latin typeface="Book Antiqua" panose="02040602050305030304" pitchFamily="18" charset="0"/>
                <a:ea typeface="Cambria"/>
              </a:rPr>
              <a:t> delay. The chaser sequence must repeat for two full cycles. </a:t>
            </a:r>
          </a:p>
          <a:p>
            <a:pPr marL="536575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Book Antiqua" panose="02040602050305030304" pitchFamily="18" charset="0"/>
                <a:ea typeface="Cambria"/>
              </a:rPr>
              <a:t>After the LED pattern finishes, a DC motor should turn ON for 3 seconds, then turn OFF, after which the system should wait for the next button press to repeat the entire operation.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8111" y="114688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Chaser Sequence</a:t>
            </a:r>
          </a:p>
        </p:txBody>
      </p:sp>
    </p:spTree>
    <p:extLst>
      <p:ext uri="{BB962C8B-B14F-4D97-AF65-F5344CB8AC3E}">
        <p14:creationId xmlns:p14="http://schemas.microsoft.com/office/powerpoint/2010/main" val="5167029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1285" y="-6585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21558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Chaser Sequence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26FCA17-7623-66A2-5DA3-3AE15B9DDC34}"/>
              </a:ext>
            </a:extLst>
          </p:cNvPr>
          <p:cNvSpPr txBox="1"/>
          <p:nvPr/>
        </p:nvSpPr>
        <p:spPr>
          <a:xfrm>
            <a:off x="488272" y="1908699"/>
            <a:ext cx="355550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Header File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04371AD-FCFF-5620-9EC9-9ECCA5412D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9165" y="2339586"/>
            <a:ext cx="6145704" cy="3887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4465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5D3A9B-E71E-02DF-34BA-A33A9BDD55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27674-3D74-4CF8-8491-53DAC5AB4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1285" y="-6585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ACFCB-7314-9521-F458-8B7560DC5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7E93915-2349-F163-4995-072A59DF6EF1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9DED23-0EB5-B0F5-9845-D24E3998E47F}"/>
              </a:ext>
            </a:extLst>
          </p:cNvPr>
          <p:cNvSpPr txBox="1"/>
          <p:nvPr/>
        </p:nvSpPr>
        <p:spPr>
          <a:xfrm>
            <a:off x="0" y="121558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Chaser Sequence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B088F5-AB48-9609-21E3-07DD3932851A}"/>
              </a:ext>
            </a:extLst>
          </p:cNvPr>
          <p:cNvSpPr txBox="1"/>
          <p:nvPr/>
        </p:nvSpPr>
        <p:spPr>
          <a:xfrm>
            <a:off x="488272" y="1908699"/>
            <a:ext cx="355550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C  File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0B9014B-30AC-F805-57C7-3C5B5CAAE3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1597" y="1908699"/>
            <a:ext cx="4068870" cy="459419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C535DE2-814A-EB93-66EE-5E48F86A3A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0184" y="1620175"/>
            <a:ext cx="2425281" cy="5237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70685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7D7A4A-783B-8D32-0236-EB93E4D36C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2E2D2-FD55-EA3B-1227-4B83531D61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1285" y="-6585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F2A2D0-27BC-FC40-7A57-AB10C2DE2D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3347585-550F-8156-3649-ADC0776DEE1C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72D388-99A3-A6A1-425E-23ED5C8F7EF4}"/>
              </a:ext>
            </a:extLst>
          </p:cNvPr>
          <p:cNvSpPr txBox="1"/>
          <p:nvPr/>
        </p:nvSpPr>
        <p:spPr>
          <a:xfrm>
            <a:off x="0" y="121558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Chaser Sequence</a:t>
            </a:r>
          </a:p>
        </p:txBody>
      </p:sp>
      <p:pic>
        <p:nvPicPr>
          <p:cNvPr id="7" name="Screen Recording 6">
            <a:hlinkClick r:id="" action="ppaction://media"/>
            <a:extLst>
              <a:ext uri="{FF2B5EF4-FFF2-40B4-BE49-F238E27FC236}">
                <a16:creationId xmlns:a16="http://schemas.microsoft.com/office/drawing/2014/main" id="{F42F8C58-F935-5CD0-7C4F-B84A9393B58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46755" y="2197223"/>
            <a:ext cx="4022725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187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65"/>
    </mc:Choice>
    <mc:Fallback>
      <p:transition spd="slow" advTm="86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6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2583</TotalTime>
  <Words>225</Words>
  <Application>Microsoft Office PowerPoint</Application>
  <PresentationFormat>Widescreen</PresentationFormat>
  <Paragraphs>36</Paragraphs>
  <Slides>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5</vt:i4>
      </vt:variant>
    </vt:vector>
  </HeadingPairs>
  <TitlesOfParts>
    <vt:vector size="17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200_Text 2</vt:lpstr>
      <vt:lpstr>UWTSD 200_Text 4</vt:lpstr>
      <vt:lpstr>UWTSD 200_Text 8</vt:lpstr>
      <vt:lpstr>UWTSD Logo Variations with Image Behind</vt:lpstr>
      <vt:lpstr>PowerPoint Presentation</vt:lpstr>
      <vt:lpstr>Counters using LED</vt:lpstr>
      <vt:lpstr>Counters using LED</vt:lpstr>
      <vt:lpstr>Counters using LED</vt:lpstr>
      <vt:lpstr>Counters using LED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9</cp:revision>
  <dcterms:created xsi:type="dcterms:W3CDTF">2021-03-09T15:35:42Z</dcterms:created>
  <dcterms:modified xsi:type="dcterms:W3CDTF">2026-03-24T15:09:48Z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