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slideMasters/_rels/slideMaster5.xml.rels" ContentType="application/vnd.openxmlformats-package.relationships+xml"/>
  <Override PartName="/ppt/slideMasters/_rels/slideMaster6.xml.rels" ContentType="application/vnd.openxmlformats-package.relationships+xml"/>
  <Override PartName="/ppt/slideMasters/_rels/slideMaster7.xml.rels" ContentType="application/vnd.openxmlformats-package.relationships+xml"/>
  <Override PartName="/ppt/slideMasters/_rels/slideMaster8.xml.rels" ContentType="application/vnd.openxmlformats-package.relationships+xml"/>
  <Override PartName="/ppt/slideMasters/_rels/slideMaster9.xml.rels" ContentType="application/vnd.openxmlformats-package.relationships+xml"/>
  <Override PartName="/ppt/slideMasters/_rels/slideMaster10.xml.rels" ContentType="application/vnd.openxmlformats-package.relationships+xml"/>
  <Override PartName="/ppt/slideMasters/_rels/slideMaster11.xml.rels" ContentType="application/vnd.openxmlformats-package.relationships+xml"/>
  <Override PartName="/ppt/slideMasters/_rels/slideMaster12.xml.rels" ContentType="application/vnd.openxmlformats-package.relationships+xml"/>
  <Override PartName="/ppt/slideMasters/_rels/slideMaster13.xml.rels" ContentType="application/vnd.openxmlformats-package.relationships+xml"/>
  <Override PartName="/ppt/slideMasters/_rels/slideMaster14.xml.rels" ContentType="application/vnd.openxmlformats-package.relationships+xml"/>
  <Override PartName="/ppt/slideMasters/_rels/slideMaster15.xml.rels" ContentType="application/vnd.openxmlformats-package.relationships+xml"/>
  <Override PartName="/ppt/slideMasters/_rels/slideMaster16.xml.rels" ContentType="application/vnd.openxmlformats-package.relationships+xml"/>
  <Override PartName="/ppt/slideMasters/_rels/slideMaster17.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theme/theme14.xml" ContentType="application/vnd.openxmlformats-officedocument.theme+xml"/>
  <Override PartName="/ppt/theme/theme15.xml" ContentType="application/vnd.openxmlformats-officedocument.theme+xml"/>
  <Override PartName="/ppt/theme/theme16.xml" ContentType="application/vnd.openxmlformats-officedocument.theme+xml"/>
  <Override PartName="/ppt/theme/theme17.xml" ContentType="application/vnd.openxmlformats-officedocument.theme+xml"/>
  <Override PartName="/ppt/theme/_rels/theme1.xml.rels" ContentType="application/vnd.openxmlformats-package.relationships+xml"/>
  <Override PartName="/ppt/theme/_rels/theme2.xml.rels" ContentType="application/vnd.openxmlformats-package.relationships+xml"/>
  <Override PartName="/ppt/theme/_rels/theme3.xml.rels" ContentType="application/vnd.openxmlformats-package.relationships+xml"/>
  <Override PartName="/ppt/theme/_rels/theme4.xml.rels" ContentType="application/vnd.openxmlformats-package.relationships+xml"/>
  <Override PartName="/ppt/theme/_rels/theme5.xml.rels" ContentType="application/vnd.openxmlformats-package.relationships+xml"/>
  <Override PartName="/ppt/theme/_rels/theme6.xml.rels" ContentType="application/vnd.openxmlformats-package.relationships+xml"/>
  <Override PartName="/ppt/theme/_rels/theme7.xml.rels" ContentType="application/vnd.openxmlformats-package.relationships+xml"/>
  <Override PartName="/ppt/theme/_rels/theme8.xml.rels" ContentType="application/vnd.openxmlformats-package.relationships+xml"/>
  <Override PartName="/ppt/theme/_rels/theme9.xml.rels" ContentType="application/vnd.openxmlformats-package.relationships+xml"/>
  <Override PartName="/ppt/theme/_rels/theme10.xml.rels" ContentType="application/vnd.openxmlformats-package.relationships+xml"/>
  <Override PartName="/ppt/theme/_rels/theme11.xml.rels" ContentType="application/vnd.openxmlformats-package.relationships+xml"/>
  <Override PartName="/ppt/theme/_rels/theme12.xml.rels" ContentType="application/vnd.openxmlformats-package.relationships+xml"/>
  <Override PartName="/ppt/theme/_rels/theme13.xml.rels" ContentType="application/vnd.openxmlformats-package.relationships+xml"/>
  <Override PartName="/ppt/theme/_rels/theme14.xml.rels" ContentType="application/vnd.openxmlformats-package.relationships+xml"/>
  <Override PartName="/ppt/theme/_rels/theme15.xml.rels" ContentType="application/vnd.openxmlformats-package.relationships+xml"/>
  <Override PartName="/ppt/theme/_rels/theme16.xml.rels" ContentType="application/vnd.openxmlformats-package.relationships+xml"/>
  <Override PartName="/ppt/theme/_rels/theme17.xml.rels" ContentType="application/vnd.openxmlformats-package.relationships+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media/image1.jpeg" ContentType="image/jpeg"/>
  <Override PartName="/ppt/media/image3.png" ContentType="image/png"/>
  <Override PartName="/ppt/media/image2.png" ContentType="image/png"/>
  <Override PartName="/ppt/media/image4.png" ContentType="image/png"/>
  <Override PartName="/ppt/media/image5.png" ContentType="image/png"/>
  <Override PartName="/ppt/media/image6.png" ContentType="image/png"/>
  <Override PartName="/ppt/media/image8.jpeg" ContentType="image/jpeg"/>
  <Override PartName="/ppt/media/image7.png" ContentType="image/png"/>
  <Override PartName="/ppt/media/image9.jpeg" ContentType="image/jpeg"/>
  <Override PartName="/ppt/media/image10.png" ContentType="image/png"/>
  <Override PartName="/ppt/media/image11.jpeg" ContentType="image/jpeg"/>
  <Override PartName="/ppt/media/image12.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presProps.xml" ContentType="application/vnd.openxmlformats-officedocument.presentationml.presPro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50" r:id="rId3"/>
    <p:sldMasterId id="2147483652" r:id="rId4"/>
    <p:sldMasterId id="2147483654" r:id="rId5"/>
    <p:sldMasterId id="2147483656" r:id="rId6"/>
    <p:sldMasterId id="2147483658" r:id="rId7"/>
    <p:sldMasterId id="2147483660" r:id="rId8"/>
    <p:sldMasterId id="2147483662" r:id="rId9"/>
    <p:sldMasterId id="2147483664" r:id="rId10"/>
    <p:sldMasterId id="2147483666" r:id="rId11"/>
    <p:sldMasterId id="2147483668" r:id="rId12"/>
    <p:sldMasterId id="2147483670" r:id="rId13"/>
    <p:sldMasterId id="2147483672" r:id="rId14"/>
    <p:sldMasterId id="2147483674" r:id="rId15"/>
    <p:sldMasterId id="2147483676" r:id="rId16"/>
    <p:sldMasterId id="2147483678" r:id="rId17"/>
    <p:sldMasterId id="2147483680" r:id="rId18"/>
  </p:sldMasterIdLst>
  <p:notesMasterIdLst>
    <p:notesMasterId r:id="rId19"/>
  </p:notesMasterIdLst>
  <p:sldIdLst>
    <p:sldId id="256" r:id="rId20"/>
    <p:sldId id="257" r:id="rId21"/>
    <p:sldId id="258" r:id="rId22"/>
    <p:sldId id="259" r:id="rId23"/>
    <p:sldId id="260" r:id="rId24"/>
    <p:sldId id="261" r:id="rId25"/>
    <p:sldId id="262" r:id="rId26"/>
    <p:sldId id="263" r:id="rId27"/>
    <p:sldId id="264" r:id="rId28"/>
    <p:sldId id="265" r:id="rId29"/>
    <p:sldId id="266" r:id="rId30"/>
    <p:sldId id="267" r:id="rId31"/>
  </p:sldIdLst>
  <p:sldSz cx="12192000" cy="6858000"/>
  <p:notesSz cx="6858000" cy="9144000"/>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slideMaster" Target="slideMasters/slideMaster9.xml"/><Relationship Id="rId11" Type="http://schemas.openxmlformats.org/officeDocument/2006/relationships/slideMaster" Target="slideMasters/slideMaster10.xml"/><Relationship Id="rId12" Type="http://schemas.openxmlformats.org/officeDocument/2006/relationships/slideMaster" Target="slideMasters/slideMaster11.xml"/><Relationship Id="rId13" Type="http://schemas.openxmlformats.org/officeDocument/2006/relationships/slideMaster" Target="slideMasters/slideMaster12.xml"/><Relationship Id="rId14" Type="http://schemas.openxmlformats.org/officeDocument/2006/relationships/slideMaster" Target="slideMasters/slideMaster13.xml"/><Relationship Id="rId15" Type="http://schemas.openxmlformats.org/officeDocument/2006/relationships/slideMaster" Target="slideMasters/slideMaster14.xml"/><Relationship Id="rId16" Type="http://schemas.openxmlformats.org/officeDocument/2006/relationships/slideMaster" Target="slideMasters/slideMaster15.xml"/><Relationship Id="rId17" Type="http://schemas.openxmlformats.org/officeDocument/2006/relationships/slideMaster" Target="slideMasters/slideMaster16.xml"/><Relationship Id="rId18" Type="http://schemas.openxmlformats.org/officeDocument/2006/relationships/slideMaster" Target="slideMasters/slideMaster17.xml"/><Relationship Id="rId19" Type="http://schemas.openxmlformats.org/officeDocument/2006/relationships/notesMaster" Target="notesMasters/notesMaster1.xml"/><Relationship Id="rId20" Type="http://schemas.openxmlformats.org/officeDocument/2006/relationships/slide" Target="slides/slide1.xml"/><Relationship Id="rId21" Type="http://schemas.openxmlformats.org/officeDocument/2006/relationships/slide" Target="slides/slide2.xml"/><Relationship Id="rId22" Type="http://schemas.openxmlformats.org/officeDocument/2006/relationships/slide" Target="slides/slide3.xml"/><Relationship Id="rId23" Type="http://schemas.openxmlformats.org/officeDocument/2006/relationships/slide" Target="slides/slide4.xml"/><Relationship Id="rId24" Type="http://schemas.openxmlformats.org/officeDocument/2006/relationships/slide" Target="slides/slide5.xml"/><Relationship Id="rId25" Type="http://schemas.openxmlformats.org/officeDocument/2006/relationships/slide" Target="slides/slide6.xml"/><Relationship Id="rId26" Type="http://schemas.openxmlformats.org/officeDocument/2006/relationships/slide" Target="slides/slide7.xml"/><Relationship Id="rId27" Type="http://schemas.openxmlformats.org/officeDocument/2006/relationships/slide" Target="slides/slide8.xml"/><Relationship Id="rId28" Type="http://schemas.openxmlformats.org/officeDocument/2006/relationships/slide" Target="slides/slide9.xml"/><Relationship Id="rId29" Type="http://schemas.openxmlformats.org/officeDocument/2006/relationships/slide" Target="slides/slide10.xml"/><Relationship Id="rId30" Type="http://schemas.openxmlformats.org/officeDocument/2006/relationships/slide" Target="slides/slide11.xml"/><Relationship Id="rId31" Type="http://schemas.openxmlformats.org/officeDocument/2006/relationships/slide" Target="slides/slide12.xml"/><Relationship Id="rId32"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18.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2" name="PlaceHolder 1"/>
          <p:cNvSpPr>
            <a:spLocks noGrp="1"/>
          </p:cNvSpPr>
          <p:nvPr>
            <p:ph type="sldImg"/>
          </p:nvPr>
        </p:nvSpPr>
        <p:spPr>
          <a:xfrm>
            <a:off x="533520" y="764280"/>
            <a:ext cx="6704640" cy="3771360"/>
          </a:xfrm>
          <a:prstGeom prst="rect">
            <a:avLst/>
          </a:prstGeom>
          <a:noFill/>
          <a:ln w="0">
            <a:noFill/>
          </a:ln>
        </p:spPr>
        <p:txBody>
          <a:bodyPr lIns="0" rIns="0" tIns="0" bIns="0" anchor="ctr">
            <a:noAutofit/>
          </a:bodyPr>
          <a:p>
            <a:pPr algn="ctr"/>
            <a:r>
              <a:rPr b="0" lang="en-US" sz="4400" spc="-1" strike="noStrike">
                <a:solidFill>
                  <a:srgbClr val="000000"/>
                </a:solidFill>
                <a:latin typeface="Arial"/>
              </a:rPr>
              <a:t>Click to move the slide</a:t>
            </a:r>
            <a:endParaRPr b="0" lang="en-US" sz="4400" spc="-1" strike="noStrike">
              <a:solidFill>
                <a:srgbClr val="000000"/>
              </a:solidFill>
              <a:latin typeface="Arial"/>
            </a:endParaRPr>
          </a:p>
        </p:txBody>
      </p:sp>
      <p:sp>
        <p:nvSpPr>
          <p:cNvPr id="823" name="PlaceHolder 2"/>
          <p:cNvSpPr>
            <a:spLocks noGrp="1"/>
          </p:cNvSpPr>
          <p:nvPr>
            <p:ph type="body"/>
          </p:nvPr>
        </p:nvSpPr>
        <p:spPr>
          <a:xfrm>
            <a:off x="777240" y="4777560"/>
            <a:ext cx="6217560" cy="4525920"/>
          </a:xfrm>
          <a:prstGeom prst="rect">
            <a:avLst/>
          </a:prstGeom>
          <a:noFill/>
          <a:ln w="0">
            <a:noFill/>
          </a:ln>
        </p:spPr>
        <p:txBody>
          <a:bodyPr lIns="0" rIns="0" tIns="0" bIns="0" anchor="t">
            <a:noAutofit/>
          </a:bodyPr>
          <a:p>
            <a:pPr marL="216000" indent="-216000">
              <a:buNone/>
            </a:pPr>
            <a:r>
              <a:rPr b="0" lang="en-US" sz="2000" spc="-1" strike="noStrike">
                <a:solidFill>
                  <a:srgbClr val="000000"/>
                </a:solidFill>
                <a:latin typeface="Arial"/>
              </a:rPr>
              <a:t>Click to edit the notes format</a:t>
            </a:r>
            <a:endParaRPr b="0" lang="en-US" sz="2000" spc="-1" strike="noStrike">
              <a:solidFill>
                <a:srgbClr val="000000"/>
              </a:solidFill>
              <a:latin typeface="Arial"/>
            </a:endParaRPr>
          </a:p>
        </p:txBody>
      </p:sp>
      <p:sp>
        <p:nvSpPr>
          <p:cNvPr id="824" name="PlaceHolder 3"/>
          <p:cNvSpPr>
            <a:spLocks noGrp="1"/>
          </p:cNvSpPr>
          <p:nvPr>
            <p:ph type="hdr"/>
          </p:nvPr>
        </p:nvSpPr>
        <p:spPr>
          <a:xfrm>
            <a:off x="0" y="0"/>
            <a:ext cx="3372840" cy="502560"/>
          </a:xfrm>
          <a:prstGeom prst="rect">
            <a:avLst/>
          </a:prstGeom>
          <a:noFill/>
          <a:ln w="0">
            <a:noFill/>
          </a:ln>
        </p:spPr>
        <p:txBody>
          <a:bodyPr lIns="0" rIns="0" tIns="0" bIns="0" anchor="t">
            <a:noAutofit/>
          </a:bodyPr>
          <a:p>
            <a:pPr indent="0">
              <a:buNone/>
            </a:pPr>
            <a:r>
              <a:rPr b="0" lang="en-US" sz="1400" spc="-1" strike="noStrike">
                <a:solidFill>
                  <a:srgbClr val="000000"/>
                </a:solidFill>
                <a:latin typeface="Times New Roman"/>
              </a:rPr>
              <a:t>&lt;header&gt;</a:t>
            </a:r>
            <a:endParaRPr b="0" lang="en-US" sz="1400" spc="-1" strike="noStrike">
              <a:solidFill>
                <a:srgbClr val="000000"/>
              </a:solidFill>
              <a:latin typeface="Times New Roman"/>
            </a:endParaRPr>
          </a:p>
        </p:txBody>
      </p:sp>
      <p:sp>
        <p:nvSpPr>
          <p:cNvPr id="825" name="PlaceHolder 4"/>
          <p:cNvSpPr>
            <a:spLocks noGrp="1"/>
          </p:cNvSpPr>
          <p:nvPr>
            <p:ph type="dt" idx="52"/>
          </p:nvPr>
        </p:nvSpPr>
        <p:spPr>
          <a:xfrm>
            <a:off x="4399200" y="0"/>
            <a:ext cx="3372840" cy="502560"/>
          </a:xfrm>
          <a:prstGeom prst="rect">
            <a:avLst/>
          </a:prstGeom>
          <a:noFill/>
          <a:ln w="0">
            <a:noFill/>
          </a:ln>
        </p:spPr>
        <p:txBody>
          <a:bodyPr lIns="0" rIns="0" tIns="0" bIns="0" anchor="t">
            <a:noAutofit/>
          </a:bodyPr>
          <a:lstStyle>
            <a:lvl1pPr indent="0" algn="r">
              <a:buNone/>
              <a:defRPr b="0" lang="en-US" sz="1400" spc="-1" strike="noStrike">
                <a:solidFill>
                  <a:srgbClr val="000000"/>
                </a:solidFill>
                <a:latin typeface="Times New Roman"/>
              </a:defRPr>
            </a:lvl1pPr>
          </a:lstStyle>
          <a:p>
            <a:pPr indent="0" algn="r">
              <a:buNone/>
            </a:pPr>
            <a:r>
              <a:rPr b="0" lang="en-US" sz="1400" spc="-1" strike="noStrike">
                <a:solidFill>
                  <a:srgbClr val="000000"/>
                </a:solidFill>
                <a:latin typeface="Times New Roman"/>
              </a:rPr>
              <a:t>&lt;date/time&gt;</a:t>
            </a:r>
            <a:endParaRPr b="0" lang="en-US" sz="1400" spc="-1" strike="noStrike">
              <a:solidFill>
                <a:srgbClr val="000000"/>
              </a:solidFill>
              <a:latin typeface="Times New Roman"/>
            </a:endParaRPr>
          </a:p>
        </p:txBody>
      </p:sp>
      <p:sp>
        <p:nvSpPr>
          <p:cNvPr id="826" name="PlaceHolder 5"/>
          <p:cNvSpPr>
            <a:spLocks noGrp="1"/>
          </p:cNvSpPr>
          <p:nvPr>
            <p:ph type="ftr" idx="53"/>
          </p:nvPr>
        </p:nvSpPr>
        <p:spPr>
          <a:xfrm>
            <a:off x="0" y="9555480"/>
            <a:ext cx="3372840" cy="502560"/>
          </a:xfrm>
          <a:prstGeom prst="rect">
            <a:avLst/>
          </a:prstGeom>
          <a:noFill/>
          <a:ln w="0">
            <a:noFill/>
          </a:ln>
        </p:spPr>
        <p:txBody>
          <a:bodyPr lIns="0" rIns="0" tIns="0" bIns="0" anchor="b">
            <a:noAutofit/>
          </a:bodyPr>
          <a:lstStyle>
            <a:lvl1pPr indent="0">
              <a:buNone/>
              <a:defRPr b="0" lang="en-US" sz="1400" spc="-1" strike="noStrike">
                <a:solidFill>
                  <a:srgbClr val="000000"/>
                </a:solidFill>
                <a:latin typeface="Times New Roman"/>
              </a:defRPr>
            </a:lvl1pPr>
          </a:lstStyle>
          <a:p>
            <a:pPr indent="0">
              <a:buNone/>
            </a:pPr>
            <a:r>
              <a:rPr b="0" lang="en-US" sz="1400" spc="-1" strike="noStrike">
                <a:solidFill>
                  <a:srgbClr val="000000"/>
                </a:solidFill>
                <a:latin typeface="Times New Roman"/>
              </a:rPr>
              <a:t>&lt;footer&gt;</a:t>
            </a:r>
            <a:endParaRPr b="0" lang="en-US" sz="1400" spc="-1" strike="noStrike">
              <a:solidFill>
                <a:srgbClr val="000000"/>
              </a:solidFill>
              <a:latin typeface="Times New Roman"/>
            </a:endParaRPr>
          </a:p>
        </p:txBody>
      </p:sp>
      <p:sp>
        <p:nvSpPr>
          <p:cNvPr id="827" name="PlaceHolder 6"/>
          <p:cNvSpPr>
            <a:spLocks noGrp="1"/>
          </p:cNvSpPr>
          <p:nvPr>
            <p:ph type="sldNum" idx="54"/>
          </p:nvPr>
        </p:nvSpPr>
        <p:spPr>
          <a:xfrm>
            <a:off x="4399200" y="9555480"/>
            <a:ext cx="3372840" cy="502560"/>
          </a:xfrm>
          <a:prstGeom prst="rect">
            <a:avLst/>
          </a:prstGeom>
          <a:noFill/>
          <a:ln w="0">
            <a:noFill/>
          </a:ln>
        </p:spPr>
        <p:txBody>
          <a:bodyPr lIns="0" rIns="0" tIns="0" bIns="0" anchor="b">
            <a:noAutofit/>
          </a:bodyPr>
          <a:lstStyle>
            <a:lvl1pPr indent="0" algn="r">
              <a:buNone/>
              <a:defRPr b="0" lang="en-US" sz="1400" spc="-1" strike="noStrike">
                <a:solidFill>
                  <a:srgbClr val="000000"/>
                </a:solidFill>
                <a:latin typeface="Times New Roman"/>
              </a:defRPr>
            </a:lvl1pPr>
          </a:lstStyle>
          <a:p>
            <a:pPr indent="0" algn="r">
              <a:buNone/>
            </a:pPr>
            <a:fld id="{BBE710B0-DD5C-4A64-A385-91556EE2E040}" type="slidenum">
              <a:rPr b="0" lang="en-US" sz="1400" spc="-1" strike="noStrike">
                <a:solidFill>
                  <a:srgbClr val="000000"/>
                </a:solidFill>
                <a:latin typeface="Times New Roman"/>
              </a:rPr>
              <a:t>&lt;number&gt;</a:t>
            </a:fld>
            <a:endParaRPr b="0" lang="en-US" sz="14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64" name="PlaceHolder 1"/>
          <p:cNvSpPr>
            <a:spLocks noGrp="1"/>
          </p:cNvSpPr>
          <p:nvPr>
            <p:ph type="sldImg"/>
          </p:nvPr>
        </p:nvSpPr>
        <p:spPr>
          <a:xfrm>
            <a:off x="685800" y="1143000"/>
            <a:ext cx="5485680" cy="3085560"/>
          </a:xfrm>
          <a:prstGeom prst="rect">
            <a:avLst/>
          </a:prstGeom>
          <a:ln w="0">
            <a:noFill/>
          </a:ln>
        </p:spPr>
      </p:sp>
      <p:sp>
        <p:nvSpPr>
          <p:cNvPr id="865"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216000">
              <a:buNone/>
            </a:pPr>
            <a:endParaRPr b="0" lang="en-US" sz="1800" spc="-1" strike="noStrike">
              <a:solidFill>
                <a:srgbClr val="000000"/>
              </a:solidFill>
              <a:latin typeface="Arial"/>
            </a:endParaRPr>
          </a:p>
        </p:txBody>
      </p:sp>
      <p:sp>
        <p:nvSpPr>
          <p:cNvPr id="866" name="PlaceHolder 3"/>
          <p:cNvSpPr>
            <a:spLocks noGrp="1"/>
          </p:cNvSpPr>
          <p:nvPr>
            <p:ph type="sldNum" idx="55"/>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54D9546D-B777-4C68-B475-805932067D99}"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67" name="PlaceHolder 1"/>
          <p:cNvSpPr>
            <a:spLocks noGrp="1"/>
          </p:cNvSpPr>
          <p:nvPr>
            <p:ph type="sldImg"/>
          </p:nvPr>
        </p:nvSpPr>
        <p:spPr>
          <a:xfrm>
            <a:off x="685800" y="1143000"/>
            <a:ext cx="5485680" cy="3085560"/>
          </a:xfrm>
          <a:prstGeom prst="rect">
            <a:avLst/>
          </a:prstGeom>
          <a:ln w="0">
            <a:noFill/>
          </a:ln>
        </p:spPr>
      </p:sp>
      <p:sp>
        <p:nvSpPr>
          <p:cNvPr id="868"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defTabSz="914400">
              <a:lnSpc>
                <a:spcPct val="100000"/>
              </a:lnSpc>
              <a:buNone/>
              <a:tabLst>
                <a:tab algn="l" pos="0"/>
              </a:tabLst>
            </a:pPr>
            <a:r>
              <a:rPr b="0" lang="en-GB" sz="1800" spc="-1" strike="noStrike">
                <a:solidFill>
                  <a:srgbClr val="000000"/>
                </a:solidFill>
                <a:latin typeface="Times New Roman"/>
                <a:ea typeface="Times New Roman"/>
              </a:rPr>
              <a:t>Knowledge management is very important for a company. Developing, storing, sharing and implementing knowledge is the main activities of knowledge management. Most modern companies have taken knowledge management as a serious issue and trying to utilize their knowledge management system to achieve efficiency in operational activities (Chen et al., 2023). In the case of knowledge management, it is a very important issue for companies like Boeing and Amazon. Both of the companies are at the top in their respective industry due to their effective knowledge management. In this presentation, the findings from task 1 will be presented alongside the challenges faced by the companies in implementing the suggested recommendations.</a:t>
            </a:r>
            <a:endParaRPr b="0" lang="en-US" sz="1800" spc="-1" strike="noStrike">
              <a:solidFill>
                <a:srgbClr val="000000"/>
              </a:solidFill>
              <a:latin typeface="Arial"/>
            </a:endParaRPr>
          </a:p>
        </p:txBody>
      </p:sp>
      <p:sp>
        <p:nvSpPr>
          <p:cNvPr id="869" name="PlaceHolder 3"/>
          <p:cNvSpPr>
            <a:spLocks noGrp="1"/>
          </p:cNvSpPr>
          <p:nvPr>
            <p:ph type="sldNum" idx="56"/>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F90E77E4-99F2-40AA-A1C9-0F41174B422E}"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0" name="PlaceHolder 1"/>
          <p:cNvSpPr>
            <a:spLocks noGrp="1"/>
          </p:cNvSpPr>
          <p:nvPr>
            <p:ph type="sldImg"/>
          </p:nvPr>
        </p:nvSpPr>
        <p:spPr>
          <a:xfrm>
            <a:off x="685800" y="1143000"/>
            <a:ext cx="5485680" cy="3085560"/>
          </a:xfrm>
          <a:prstGeom prst="rect">
            <a:avLst/>
          </a:prstGeom>
          <a:ln w="0">
            <a:noFill/>
          </a:ln>
        </p:spPr>
      </p:sp>
      <p:sp>
        <p:nvSpPr>
          <p:cNvPr id="871"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defTabSz="914400">
              <a:lnSpc>
                <a:spcPct val="100000"/>
              </a:lnSpc>
              <a:buNone/>
              <a:tabLst>
                <a:tab algn="l" pos="0"/>
              </a:tabLst>
            </a:pPr>
            <a:r>
              <a:rPr b="0" lang="en-GB" sz="1800" spc="-1" strike="noStrike">
                <a:solidFill>
                  <a:srgbClr val="000000"/>
                </a:solidFill>
                <a:latin typeface="Times New Roman"/>
                <a:ea typeface="Times New Roman"/>
              </a:rPr>
              <a:t>Boeing is renowned for its aeronautical pioneering. The company started in 1916. Its headquarters are in Chicago. Boeing is known for designing and marketing stunning, high-tech commercial aircraft. It also created cutting-edge military defence systems. Famous airlines have used the Boeing-787 commercial aeroplane. In addition to making commercial airliners, the business is a key military defence system supplier. Boeing offers a complete portfolio of aerospace platform lifecycle solutions. Boeing dominates commercial aeroplane manufacture. Creative thinking and R&amp;D have helped the company thrive (Haider and Kayani, 2021). A good knowledge management system has helped the organisation master process management. Boeing has one of the world's most complicated supply chains, but it manages its operations efficiently by sharing expertise. Knowledge management has helped the organisation stay competitive.</a:t>
            </a:r>
            <a:endParaRPr b="0" lang="en-US" sz="1800" spc="-1" strike="noStrike">
              <a:solidFill>
                <a:srgbClr val="000000"/>
              </a:solidFill>
              <a:latin typeface="Arial"/>
            </a:endParaRPr>
          </a:p>
          <a:p>
            <a:pPr marL="216000" indent="0" defTabSz="914400">
              <a:lnSpc>
                <a:spcPct val="100000"/>
              </a:lnSpc>
              <a:buNone/>
              <a:tabLst>
                <a:tab algn="l" pos="0"/>
              </a:tabLst>
            </a:pPr>
            <a:endParaRPr b="0" lang="en-US" sz="1800" spc="-1" strike="noStrike">
              <a:solidFill>
                <a:srgbClr val="000000"/>
              </a:solidFill>
              <a:latin typeface="Arial"/>
            </a:endParaRPr>
          </a:p>
        </p:txBody>
      </p:sp>
      <p:sp>
        <p:nvSpPr>
          <p:cNvPr id="872" name="PlaceHolder 3"/>
          <p:cNvSpPr>
            <a:spLocks noGrp="1"/>
          </p:cNvSpPr>
          <p:nvPr>
            <p:ph type="sldNum" idx="57"/>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07E23536-7619-44BE-8596-8068ACF08FBB}"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3" name="PlaceHolder 1"/>
          <p:cNvSpPr>
            <a:spLocks noGrp="1"/>
          </p:cNvSpPr>
          <p:nvPr>
            <p:ph type="sldImg"/>
          </p:nvPr>
        </p:nvSpPr>
        <p:spPr>
          <a:xfrm>
            <a:off x="685800" y="1143000"/>
            <a:ext cx="5485680" cy="3085560"/>
          </a:xfrm>
          <a:prstGeom prst="rect">
            <a:avLst/>
          </a:prstGeom>
          <a:ln w="0">
            <a:noFill/>
          </a:ln>
        </p:spPr>
      </p:sp>
      <p:sp>
        <p:nvSpPr>
          <p:cNvPr id="874"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defTabSz="914400">
              <a:lnSpc>
                <a:spcPct val="100000"/>
              </a:lnSpc>
              <a:buNone/>
              <a:tabLst>
                <a:tab algn="l" pos="0"/>
              </a:tabLst>
            </a:pPr>
            <a:r>
              <a:rPr b="0" lang="en-GB" sz="1800" spc="-1" strike="noStrike">
                <a:solidFill>
                  <a:srgbClr val="000000"/>
                </a:solidFill>
                <a:latin typeface="Times New Roman"/>
                <a:ea typeface="Times New Roman"/>
              </a:rPr>
              <a:t>Amazon is the biggest online retailer. Jeff Bezos launched Amazon as an online bookstore. It began in 1994. Over time, the corporation has become an e-commerce giant. The company operates in e-commerce, web services, digital media, AI, etc. Amazon is famous for its accessibility and wide selection of clothing, groceries, electronics, and more. Amazon guarantees speedy delivery, low prices, and a smooth shopping experience on its e-commerce site. With approximately $100 billion in wealth, Amazon founder and CEO Jeff Bezos is one of the world's richest (Dimitrakaki, 2022). Amazon became a worldwide giant by managing its data well. It manages information and knowledge and balances knowledge flow. The organisation retains skilled workers with correct methods to value their knowledge. The company also has a good method for storing its valuable knowledge from numerous sources.</a:t>
            </a:r>
            <a:endParaRPr b="0" lang="en-US" sz="1800" spc="-1" strike="noStrike">
              <a:solidFill>
                <a:srgbClr val="000000"/>
              </a:solidFill>
              <a:latin typeface="Arial"/>
            </a:endParaRPr>
          </a:p>
          <a:p>
            <a:pPr marL="216000" indent="0" defTabSz="914400">
              <a:lnSpc>
                <a:spcPct val="100000"/>
              </a:lnSpc>
              <a:buNone/>
              <a:tabLst>
                <a:tab algn="l" pos="0"/>
              </a:tabLst>
            </a:pPr>
            <a:endParaRPr b="0" lang="en-US" sz="1800" spc="-1" strike="noStrike">
              <a:solidFill>
                <a:srgbClr val="000000"/>
              </a:solidFill>
              <a:latin typeface="Arial"/>
            </a:endParaRPr>
          </a:p>
        </p:txBody>
      </p:sp>
      <p:sp>
        <p:nvSpPr>
          <p:cNvPr id="875" name="PlaceHolder 3"/>
          <p:cNvSpPr>
            <a:spLocks noGrp="1"/>
          </p:cNvSpPr>
          <p:nvPr>
            <p:ph type="sldNum" idx="58"/>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2D5954CD-EB6A-4F14-97E2-ED33B245AE11}"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6" name="PlaceHolder 1"/>
          <p:cNvSpPr>
            <a:spLocks noGrp="1"/>
          </p:cNvSpPr>
          <p:nvPr>
            <p:ph type="sldImg"/>
          </p:nvPr>
        </p:nvSpPr>
        <p:spPr>
          <a:xfrm>
            <a:off x="685800" y="1143000"/>
            <a:ext cx="5485680" cy="3085560"/>
          </a:xfrm>
          <a:prstGeom prst="rect">
            <a:avLst/>
          </a:prstGeom>
          <a:ln w="0">
            <a:noFill/>
          </a:ln>
        </p:spPr>
      </p:sp>
      <p:sp>
        <p:nvSpPr>
          <p:cNvPr id="877"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algn="just">
              <a:lnSpc>
                <a:spcPct val="150000"/>
              </a:lnSpc>
              <a:spcBef>
                <a:spcPts val="601"/>
              </a:spcBef>
              <a:spcAft>
                <a:spcPts val="601"/>
              </a:spcAft>
              <a:buNone/>
              <a:tabLst>
                <a:tab algn="l" pos="0"/>
              </a:tabLst>
            </a:pPr>
            <a:r>
              <a:rPr b="0" lang="en-GB" sz="1800" spc="-1" strike="noStrike">
                <a:solidFill>
                  <a:srgbClr val="000000"/>
                </a:solidFill>
                <a:latin typeface="Times New Roman"/>
                <a:ea typeface="Times New Roman"/>
              </a:rPr>
              <a:t>Organisational knowledge flow is explained by the knowledge management value chain. The Boeing knowledge management value chain is explained by a value tunnel. Boeing first input the mission, vision, goals, and strategy into the knowledge inventory and accessible knowledge. Integrated firm mission, vision, goals, and strategy with existing knowledge inventory or available knowledge is proper knowledge development (Bibi et al., 2021). Then, staff share knowledge through daily interaction, training and learning programmes, seminars, meetings, etc. The KM value chain tunnel displays exactly how the knowledge is produced and passed from one person to another within the company. After the knowledge development stage, knowledge is shared with employees. Then, employees use knowledge in particular instances. In the end, the implementation of the knowledge is evaluated.</a:t>
            </a:r>
            <a:endParaRPr b="0" lang="en-US" sz="1800" spc="-1" strike="noStrike">
              <a:solidFill>
                <a:srgbClr val="000000"/>
              </a:solidFill>
              <a:latin typeface="Arial"/>
            </a:endParaRPr>
          </a:p>
        </p:txBody>
      </p:sp>
      <p:sp>
        <p:nvSpPr>
          <p:cNvPr id="878" name="PlaceHolder 3"/>
          <p:cNvSpPr>
            <a:spLocks noGrp="1"/>
          </p:cNvSpPr>
          <p:nvPr>
            <p:ph type="sldNum" idx="59"/>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F1C94E3C-9DB7-4BE8-B974-4BD4114B4127}"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79" name="PlaceHolder 1"/>
          <p:cNvSpPr>
            <a:spLocks noGrp="1"/>
          </p:cNvSpPr>
          <p:nvPr>
            <p:ph type="sldImg"/>
          </p:nvPr>
        </p:nvSpPr>
        <p:spPr>
          <a:xfrm>
            <a:off x="685800" y="1143000"/>
            <a:ext cx="5485680" cy="3085560"/>
          </a:xfrm>
          <a:prstGeom prst="rect">
            <a:avLst/>
          </a:prstGeom>
          <a:ln w="0">
            <a:noFill/>
          </a:ln>
        </p:spPr>
      </p:sp>
      <p:sp>
        <p:nvSpPr>
          <p:cNvPr id="880"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algn="just">
              <a:lnSpc>
                <a:spcPct val="150000"/>
              </a:lnSpc>
              <a:spcBef>
                <a:spcPts val="601"/>
              </a:spcBef>
              <a:spcAft>
                <a:spcPts val="601"/>
              </a:spcAft>
              <a:buNone/>
              <a:tabLst>
                <a:tab algn="l" pos="0"/>
              </a:tabLst>
            </a:pPr>
            <a:r>
              <a:rPr b="0" lang="en-GB" sz="1800" spc="-1" strike="noStrike">
                <a:solidFill>
                  <a:srgbClr val="000000"/>
                </a:solidFill>
                <a:latin typeface="Times New Roman"/>
                <a:ea typeface="Times New Roman"/>
              </a:rPr>
              <a:t>The knowledge management value chain describes organisational knowledge flow. The Amazon knowledge management value chain is explained via a value tunnel. Amazon first inputs the purpose, vision, goals, and strategy with knowledge inventory and accessible knowledge. An effective knowledge development activity integrates the company's mission, vision, goals, and strategy with its knowledge inventory (Chen et al., 2023). Then, staff share knowledge through daily interaction, training and learning programmes, seminars, meetings, etc. The KM value chain tunnel depicts how the organisation develops and shares knowledge. Knowledge is shared with staff after development. Employees then apply knowledge to specific instances. Knowledge implementation is assessed at the conclusion.</a:t>
            </a:r>
            <a:endParaRPr b="0" lang="en-US" sz="1800" spc="-1" strike="noStrike">
              <a:solidFill>
                <a:srgbClr val="000000"/>
              </a:solidFill>
              <a:latin typeface="Arial"/>
            </a:endParaRPr>
          </a:p>
        </p:txBody>
      </p:sp>
      <p:sp>
        <p:nvSpPr>
          <p:cNvPr id="881" name="PlaceHolder 3"/>
          <p:cNvSpPr>
            <a:spLocks noGrp="1"/>
          </p:cNvSpPr>
          <p:nvPr>
            <p:ph type="sldNum" idx="60"/>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80246E81-579B-4C39-AF8F-D971B2909069}"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82" name="PlaceHolder 1"/>
          <p:cNvSpPr>
            <a:spLocks noGrp="1"/>
          </p:cNvSpPr>
          <p:nvPr>
            <p:ph type="sldImg"/>
          </p:nvPr>
        </p:nvSpPr>
        <p:spPr>
          <a:xfrm>
            <a:off x="685800" y="1143000"/>
            <a:ext cx="5485680" cy="3085560"/>
          </a:xfrm>
          <a:prstGeom prst="rect">
            <a:avLst/>
          </a:prstGeom>
          <a:ln w="0">
            <a:noFill/>
          </a:ln>
        </p:spPr>
      </p:sp>
      <p:sp>
        <p:nvSpPr>
          <p:cNvPr id="883"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defTabSz="914400">
              <a:lnSpc>
                <a:spcPct val="100000"/>
              </a:lnSpc>
              <a:buNone/>
              <a:tabLst>
                <a:tab algn="l" pos="0"/>
              </a:tabLst>
            </a:pPr>
            <a:r>
              <a:rPr b="0" lang="en-GB" sz="1800" spc="-1" strike="noStrike">
                <a:solidFill>
                  <a:srgbClr val="000000"/>
                </a:solidFill>
                <a:latin typeface="Times New Roman"/>
                <a:ea typeface="Times New Roman"/>
              </a:rPr>
              <a:t>Boeing should implement a proper central knowledge repository system where knowledge can be stored and further developed by the employees. Again, Boeing should encourage cross-functional collaboration to improve the knowledge management process. Boeing should also invest in training and learning sessions so that the knowledge of the employees can be developed and evolved. Boeing should encourage knowledge sharing by rewarding employees for their contribution to the knowledge management process. Experienced employees should have KPIs for sharing their knowledge with new employees. Boeing also should set up official knowledge-sharing forums to improve the knowledge management process.</a:t>
            </a:r>
            <a:endParaRPr b="0" lang="en-US" sz="1800" spc="-1" strike="noStrike">
              <a:solidFill>
                <a:srgbClr val="000000"/>
              </a:solidFill>
              <a:latin typeface="Arial"/>
            </a:endParaRPr>
          </a:p>
          <a:p>
            <a:pPr marL="216000" indent="0" defTabSz="914400">
              <a:lnSpc>
                <a:spcPct val="100000"/>
              </a:lnSpc>
              <a:buNone/>
              <a:tabLst>
                <a:tab algn="l" pos="0"/>
              </a:tabLst>
            </a:pPr>
            <a:endParaRPr b="0" lang="en-US" sz="1800" spc="-1" strike="noStrike">
              <a:solidFill>
                <a:srgbClr val="000000"/>
              </a:solidFill>
              <a:latin typeface="Arial"/>
            </a:endParaRPr>
          </a:p>
        </p:txBody>
      </p:sp>
      <p:sp>
        <p:nvSpPr>
          <p:cNvPr id="884" name="PlaceHolder 3"/>
          <p:cNvSpPr>
            <a:spLocks noGrp="1"/>
          </p:cNvSpPr>
          <p:nvPr>
            <p:ph type="sldNum" idx="61"/>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FF7D82EB-6BDC-4247-9FD3-1D47F7FD9C33}"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85" name="PlaceHolder 1"/>
          <p:cNvSpPr>
            <a:spLocks noGrp="1"/>
          </p:cNvSpPr>
          <p:nvPr>
            <p:ph type="sldImg"/>
          </p:nvPr>
        </p:nvSpPr>
        <p:spPr>
          <a:xfrm>
            <a:off x="685800" y="1143000"/>
            <a:ext cx="5485680" cy="3085560"/>
          </a:xfrm>
          <a:prstGeom prst="rect">
            <a:avLst/>
          </a:prstGeom>
          <a:ln w="0">
            <a:noFill/>
          </a:ln>
        </p:spPr>
      </p:sp>
      <p:sp>
        <p:nvSpPr>
          <p:cNvPr id="886"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defTabSz="914400">
              <a:lnSpc>
                <a:spcPct val="100000"/>
              </a:lnSpc>
              <a:buNone/>
              <a:tabLst>
                <a:tab algn="l" pos="0"/>
              </a:tabLst>
            </a:pPr>
            <a:r>
              <a:rPr b="0" lang="en-GB" sz="1800" spc="-1" strike="noStrike">
                <a:solidFill>
                  <a:srgbClr val="000000"/>
                </a:solidFill>
                <a:latin typeface="Times New Roman"/>
                <a:ea typeface="Times New Roman"/>
              </a:rPr>
              <a:t>Boeing should implement a proper central knowledge repository system where knowledge can be stored and further developed by the employees. Again, Boeing should encourage cross-functional collaboration to improve the knowledge management process. Boeing should also invest in training and learning sessions so that the knowledge of the employees can be developed and evolved. Boeing should encourage knowledge sharing by rewarding employees for their contribution to the knowledge management process. Experienced employees should have KPIs for sharing their knowledge with new employees. Boeing also should set up official knowledge-sharing forums to improve the knowledge management process.</a:t>
            </a:r>
            <a:endParaRPr b="0" lang="en-US" sz="1800" spc="-1" strike="noStrike">
              <a:solidFill>
                <a:srgbClr val="000000"/>
              </a:solidFill>
              <a:latin typeface="Arial"/>
            </a:endParaRPr>
          </a:p>
          <a:p>
            <a:pPr marL="216000" indent="0" defTabSz="914400">
              <a:lnSpc>
                <a:spcPct val="100000"/>
              </a:lnSpc>
              <a:buNone/>
              <a:tabLst>
                <a:tab algn="l" pos="0"/>
              </a:tabLst>
            </a:pPr>
            <a:endParaRPr b="0" lang="en-US" sz="1800" spc="-1" strike="noStrike">
              <a:solidFill>
                <a:srgbClr val="000000"/>
              </a:solidFill>
              <a:latin typeface="Arial"/>
            </a:endParaRPr>
          </a:p>
        </p:txBody>
      </p:sp>
      <p:sp>
        <p:nvSpPr>
          <p:cNvPr id="887" name="PlaceHolder 3"/>
          <p:cNvSpPr>
            <a:spLocks noGrp="1"/>
          </p:cNvSpPr>
          <p:nvPr>
            <p:ph type="sldNum" idx="62"/>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E37B66CD-F642-4239-9B05-2679B8027C1E}"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88" name="PlaceHolder 1"/>
          <p:cNvSpPr>
            <a:spLocks noGrp="1"/>
          </p:cNvSpPr>
          <p:nvPr>
            <p:ph type="sldImg"/>
          </p:nvPr>
        </p:nvSpPr>
        <p:spPr>
          <a:xfrm>
            <a:off x="685800" y="1143000"/>
            <a:ext cx="5485680" cy="3085560"/>
          </a:xfrm>
          <a:prstGeom prst="rect">
            <a:avLst/>
          </a:prstGeom>
          <a:ln w="0">
            <a:noFill/>
          </a:ln>
        </p:spPr>
      </p:sp>
      <p:sp>
        <p:nvSpPr>
          <p:cNvPr id="889"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algn="just">
              <a:lnSpc>
                <a:spcPct val="150000"/>
              </a:lnSpc>
              <a:spcBef>
                <a:spcPts val="601"/>
              </a:spcBef>
              <a:spcAft>
                <a:spcPts val="601"/>
              </a:spcAft>
              <a:buNone/>
              <a:tabLst>
                <a:tab algn="l" pos="0"/>
              </a:tabLst>
            </a:pPr>
            <a:r>
              <a:rPr b="0" lang="en-GB" sz="1800" spc="-1" strike="noStrike">
                <a:solidFill>
                  <a:srgbClr val="000000"/>
                </a:solidFill>
                <a:latin typeface="Times New Roman"/>
                <a:ea typeface="Times New Roman"/>
              </a:rPr>
              <a:t>Boeing may face some challenges in case of implementing these recommendations. These challenges include the time-consuming implementation of the recommendations. Creating an effective knowledge repository can be time-consuming. It will increase the completion time of operational activities and extra hassle for the employees. Again, Boeing is an entirely manufacturing company, and having every process documented for knowledge management purposes can be complex and create problems for the employees. Knowledge management is also costly. Rewarding the employees for knowledge sharing and contribution can be costly and problematic for the company.</a:t>
            </a:r>
            <a:endParaRPr b="0" lang="en-US" sz="1800" spc="-1" strike="noStrike">
              <a:solidFill>
                <a:srgbClr val="000000"/>
              </a:solidFill>
              <a:latin typeface="Arial"/>
            </a:endParaRPr>
          </a:p>
        </p:txBody>
      </p:sp>
      <p:sp>
        <p:nvSpPr>
          <p:cNvPr id="890" name="PlaceHolder 3"/>
          <p:cNvSpPr>
            <a:spLocks noGrp="1"/>
          </p:cNvSpPr>
          <p:nvPr>
            <p:ph type="sldNum" idx="63"/>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A46FE948-4B21-4FA8-A8C5-993D259F456E}"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1" name="PlaceHolder 1"/>
          <p:cNvSpPr>
            <a:spLocks noGrp="1"/>
          </p:cNvSpPr>
          <p:nvPr>
            <p:ph type="sldImg"/>
          </p:nvPr>
        </p:nvSpPr>
        <p:spPr>
          <a:xfrm>
            <a:off x="685800" y="1143000"/>
            <a:ext cx="5485680" cy="3085560"/>
          </a:xfrm>
          <a:prstGeom prst="rect">
            <a:avLst/>
          </a:prstGeom>
          <a:ln w="0">
            <a:noFill/>
          </a:ln>
        </p:spPr>
      </p:sp>
      <p:sp>
        <p:nvSpPr>
          <p:cNvPr id="892"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algn="just">
              <a:lnSpc>
                <a:spcPct val="150000"/>
              </a:lnSpc>
              <a:spcBef>
                <a:spcPts val="601"/>
              </a:spcBef>
              <a:spcAft>
                <a:spcPts val="601"/>
              </a:spcAft>
              <a:buNone/>
              <a:tabLst>
                <a:tab algn="l" pos="0"/>
              </a:tabLst>
            </a:pPr>
            <a:r>
              <a:rPr b="0" lang="en-GB" sz="1800" spc="-1" strike="noStrike">
                <a:solidFill>
                  <a:srgbClr val="000000"/>
                </a:solidFill>
                <a:latin typeface="Times New Roman"/>
                <a:ea typeface="Times New Roman"/>
              </a:rPr>
              <a:t>In the case of Amazon, there are some challenges in implementing the recommendations. First of all, using AI for advanced knowledge management can be problematic and put the company in security risk. AI’s code can be meddled with and can be created for the company if someone hacks the company’s central system for controlling the AI system. The overall knowledge management process of the company can get costlier if the company arranges frequent training for knowledge management purposes. There are also scopes for internal conflict as some employees are less interested in sharing their knowledge with others.</a:t>
            </a:r>
            <a:endParaRPr b="0" lang="en-US" sz="1800" spc="-1" strike="noStrike">
              <a:solidFill>
                <a:srgbClr val="000000"/>
              </a:solidFill>
              <a:latin typeface="Arial"/>
            </a:endParaRPr>
          </a:p>
        </p:txBody>
      </p:sp>
      <p:sp>
        <p:nvSpPr>
          <p:cNvPr id="893" name="PlaceHolder 3"/>
          <p:cNvSpPr>
            <a:spLocks noGrp="1"/>
          </p:cNvSpPr>
          <p:nvPr>
            <p:ph type="sldNum" idx="64"/>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CF84AB8D-4F73-442C-B37D-6BE61AE5EFD4}"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4" name="PlaceHolder 1"/>
          <p:cNvSpPr>
            <a:spLocks noGrp="1"/>
          </p:cNvSpPr>
          <p:nvPr>
            <p:ph type="sldImg"/>
          </p:nvPr>
        </p:nvSpPr>
        <p:spPr>
          <a:xfrm>
            <a:off x="685800" y="1143000"/>
            <a:ext cx="5485680" cy="3085560"/>
          </a:xfrm>
          <a:prstGeom prst="rect">
            <a:avLst/>
          </a:prstGeom>
          <a:ln w="0">
            <a:noFill/>
          </a:ln>
        </p:spPr>
      </p:sp>
      <p:sp>
        <p:nvSpPr>
          <p:cNvPr id="895" name="PlaceHolder 2"/>
          <p:cNvSpPr>
            <a:spLocks noGrp="1"/>
          </p:cNvSpPr>
          <p:nvPr>
            <p:ph type="body"/>
          </p:nvPr>
        </p:nvSpPr>
        <p:spPr>
          <a:xfrm>
            <a:off x="685800" y="4400640"/>
            <a:ext cx="5485680" cy="3599640"/>
          </a:xfrm>
          <a:prstGeom prst="rect">
            <a:avLst/>
          </a:prstGeom>
          <a:noFill/>
          <a:ln w="0">
            <a:noFill/>
          </a:ln>
        </p:spPr>
        <p:txBody>
          <a:bodyPr lIns="91440" rIns="91440" tIns="45720" bIns="45720" anchor="t">
            <a:noAutofit/>
          </a:bodyPr>
          <a:p>
            <a:pPr marL="216000" indent="0" defTabSz="914400">
              <a:lnSpc>
                <a:spcPct val="100000"/>
              </a:lnSpc>
              <a:buNone/>
              <a:tabLst>
                <a:tab algn="l" pos="0"/>
              </a:tabLst>
            </a:pPr>
            <a:r>
              <a:rPr b="0" lang="en-GB" sz="1800" spc="-1" strike="noStrike">
                <a:solidFill>
                  <a:srgbClr val="000000"/>
                </a:solidFill>
                <a:latin typeface="Times New Roman"/>
                <a:ea typeface="Times New Roman"/>
              </a:rPr>
              <a:t>In the case of Amazon, there are some challenges in implementing the recommendations. First of all, using AI for advanced knowledge management can be problematic and put the company in security risk. AI’s code can be meddled with and can be created for the company if someone hacks the company’s central system for controlling the AI system. The overall knowledge management process of the company can get costlier if the company arranges frequent training for knowledge management purposes. There are also scopes for internal conflict as some employees are less interested in sharing their knowledge with others.</a:t>
            </a:r>
            <a:endParaRPr b="0" lang="en-US" sz="1800" spc="-1" strike="noStrike">
              <a:solidFill>
                <a:srgbClr val="000000"/>
              </a:solidFill>
              <a:latin typeface="Arial"/>
            </a:endParaRPr>
          </a:p>
          <a:p>
            <a:pPr marL="216000" indent="0" defTabSz="914400">
              <a:lnSpc>
                <a:spcPct val="100000"/>
              </a:lnSpc>
              <a:buNone/>
              <a:tabLst>
                <a:tab algn="l" pos="0"/>
              </a:tabLst>
            </a:pPr>
            <a:endParaRPr b="0" lang="en-US" sz="1800" spc="-1" strike="noStrike">
              <a:solidFill>
                <a:srgbClr val="000000"/>
              </a:solidFill>
              <a:latin typeface="Arial"/>
            </a:endParaRPr>
          </a:p>
        </p:txBody>
      </p:sp>
      <p:sp>
        <p:nvSpPr>
          <p:cNvPr id="896" name="PlaceHolder 3"/>
          <p:cNvSpPr>
            <a:spLocks noGrp="1"/>
          </p:cNvSpPr>
          <p:nvPr>
            <p:ph type="sldNum" idx="65"/>
          </p:nvPr>
        </p:nvSpPr>
        <p:spPr>
          <a:xfrm>
            <a:off x="3884760" y="8685360"/>
            <a:ext cx="2971080" cy="457920"/>
          </a:xfrm>
          <a:prstGeom prst="rect">
            <a:avLst/>
          </a:prstGeom>
          <a:noFill/>
          <a:ln w="0">
            <a:noFill/>
          </a:ln>
        </p:spPr>
        <p:txBody>
          <a:bodyPr lIns="91440" rIns="91440" tIns="45720" bIns="45720" anchor="b">
            <a:noAutofit/>
          </a:bodyPr>
          <a:lstStyle>
            <a:lvl1pPr indent="0" algn="r">
              <a:lnSpc>
                <a:spcPct val="100000"/>
              </a:lnSpc>
              <a:buNone/>
              <a:tabLst>
                <a:tab algn="l" pos="0"/>
              </a:tabLst>
              <a:defRPr b="0" lang="en-US" sz="1200" spc="-1" strike="noStrike">
                <a:solidFill>
                  <a:srgbClr val="000000"/>
                </a:solidFill>
                <a:latin typeface="Times New Roman"/>
              </a:defRPr>
            </a:lvl1pPr>
          </a:lstStyle>
          <a:p>
            <a:pPr indent="0" algn="r">
              <a:lnSpc>
                <a:spcPct val="100000"/>
              </a:lnSpc>
              <a:buNone/>
              <a:tabLst>
                <a:tab algn="l" pos="0"/>
              </a:tabLst>
            </a:pPr>
            <a:fld id="{5289759D-0F3C-4785-A07D-4D10D1D026DD}" type="slidenum">
              <a:rPr b="0" lang="en-US" sz="1200" spc="-1" strike="noStrike">
                <a:solidFill>
                  <a:srgbClr val="000000"/>
                </a:solidFill>
                <a:latin typeface="Times New Roman"/>
              </a:rPr>
              <a:t>&lt;number&gt;</a:t>
            </a:fld>
            <a:endParaRPr b="0" lang="en-US" sz="1200" spc="-1" strike="noStrike">
              <a:solidFill>
                <a:srgbClr val="000000"/>
              </a:solidFill>
              <a:latin typeface="Times New Roman"/>
            </a:endParaRPr>
          </a:p>
        </p:txBody>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9.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0.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2.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3.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4.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6.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7.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spTree>
      <p:nvGrpSpPr>
        <p:cNvPr id="1" name=""/>
        <p:cNvGrpSpPr/>
        <p:nvPr/>
      </p:nvGrpSpPr>
      <p:grpSpPr>
        <a:xfrm>
          <a:off x="0" y="0"/>
          <a:ext cx="0" cy="0"/>
          <a:chOff x="0" y="0"/>
          <a:chExt cx="0" cy="0"/>
        </a:xfrm>
      </p:grpSpPr>
      <p:sp>
        <p:nvSpPr>
          <p:cNvPr id="102" name="PlaceHolder 1"/>
          <p:cNvSpPr>
            <a:spLocks noGrp="1"/>
          </p:cNvSpPr>
          <p:nvPr>
            <p:ph type="title"/>
          </p:nvPr>
        </p:nvSpPr>
        <p:spPr>
          <a:xfrm>
            <a:off x="1141560" y="618480"/>
            <a:ext cx="9905400" cy="1477800"/>
          </a:xfrm>
          <a:prstGeom prst="rect">
            <a:avLst/>
          </a:prstGeom>
          <a:noFill/>
          <a:ln w="0">
            <a:noFill/>
          </a:ln>
        </p:spPr>
        <p:txBody>
          <a:bodyPr lIns="0" rIns="0" tIns="0" bIns="0" anchor="ctr">
            <a:noAutofit/>
          </a:bodyPr>
          <a:p>
            <a:pPr indent="0" algn="ctr">
              <a:buNone/>
            </a:pPr>
            <a:endParaRPr b="0" lang="en-US" sz="4400" spc="-1" strike="noStrike">
              <a:solidFill>
                <a:srgbClr val="ffffff"/>
              </a:solidFill>
              <a:latin typeface="Arial"/>
            </a:endParaRPr>
          </a:p>
        </p:txBody>
      </p:sp>
      <p:sp>
        <p:nvSpPr>
          <p:cNvPr id="103" name="PlaceHolder 2"/>
          <p:cNvSpPr>
            <a:spLocks noGrp="1"/>
          </p:cNvSpPr>
          <p:nvPr>
            <p:ph type="subTitle"/>
          </p:nvPr>
        </p:nvSpPr>
        <p:spPr>
          <a:xfrm>
            <a:off x="1141560" y="2249640"/>
            <a:ext cx="9905400" cy="3540960"/>
          </a:xfrm>
          <a:prstGeom prst="rect">
            <a:avLst/>
          </a:prstGeom>
          <a:noFill/>
          <a:ln w="0">
            <a:noFill/>
          </a:ln>
        </p:spPr>
        <p:txBody>
          <a:bodyPr lIns="0" rIns="0" tIns="0" bIns="0" anchor="ctr">
            <a:noAutofit/>
          </a:bodyPr>
          <a:p>
            <a:pPr indent="0" algn="ctr">
              <a:buNone/>
            </a:pPr>
            <a:endParaRPr b="0" lang="en-US" sz="3200" spc="-1" strike="noStrike">
              <a:solidFill>
                <a:srgbClr val="ffffff"/>
              </a:solidFill>
              <a:latin typeface="Arial"/>
            </a:endParaRPr>
          </a:p>
        </p:txBody>
      </p:sp>
      <p:sp>
        <p:nvSpPr>
          <p:cNvPr id="4" name="PlaceHolder 3"/>
          <p:cNvSpPr>
            <a:spLocks noGrp="1"/>
          </p:cNvSpPr>
          <p:nvPr>
            <p:ph type="ftr" idx="1"/>
          </p:nvPr>
        </p:nvSpPr>
        <p:spPr/>
        <p:txBody>
          <a:bodyPr/>
          <a:p>
            <a:r>
              <a:t>Footer</a:t>
            </a:r>
          </a:p>
        </p:txBody>
      </p:sp>
      <p:sp>
        <p:nvSpPr>
          <p:cNvPr id="5" name="PlaceHolder 4"/>
          <p:cNvSpPr>
            <a:spLocks noGrp="1"/>
          </p:cNvSpPr>
          <p:nvPr>
            <p:ph type="sldNum" idx="2"/>
          </p:nvPr>
        </p:nvSpPr>
        <p:spPr/>
        <p:txBody>
          <a:bodyPr/>
          <a:p>
            <a:fld id="{1D6AC2CE-78F4-4D30-B9E8-67FD7A8A5D81}" type="slidenum">
              <a:t>&lt;#&gt;</a:t>
            </a:fld>
          </a:p>
        </p:txBody>
      </p:sp>
      <p:sp>
        <p:nvSpPr>
          <p:cNvPr id="6" name="PlaceHolder 5"/>
          <p:cNvSpPr>
            <a:spLocks noGrp="1"/>
          </p:cNvSpPr>
          <p:nvPr>
            <p:ph type="dt" idx="3"/>
          </p:nvPr>
        </p:nvSpPr>
        <p:spPr/>
        <p:txBody>
          <a:bodyPr/>
          <a:p>
            <a:r>
              <a:rPr lang="en-US"/>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anoramic Picture with Caption">
    <p:spTree>
      <p:nvGrpSpPr>
        <p:cNvPr id="1" name=""/>
        <p:cNvGrpSpPr/>
        <p:nvPr/>
      </p:nvGrpSpPr>
      <p:grpSpPr>
        <a:xfrm>
          <a:off x="0" y="0"/>
          <a:ext cx="0" cy="0"/>
          <a:chOff x="0" y="0"/>
          <a:chExt cx="0" cy="0"/>
        </a:xfrm>
      </p:grpSpPr>
      <p:sp>
        <p:nvSpPr>
          <p:cNvPr id="2" name="PlaceHolder 1"/>
          <p:cNvSpPr>
            <a:spLocks noGrp="1"/>
          </p:cNvSpPr>
          <p:nvPr>
            <p:ph type="ftr" idx="4"/>
          </p:nvPr>
        </p:nvSpPr>
        <p:spPr/>
        <p:txBody>
          <a:bodyPr/>
          <a:p>
            <a:r>
              <a:t>Footer</a:t>
            </a:r>
          </a:p>
        </p:txBody>
      </p:sp>
      <p:sp>
        <p:nvSpPr>
          <p:cNvPr id="3" name="PlaceHolder 2"/>
          <p:cNvSpPr>
            <a:spLocks noGrp="1"/>
          </p:cNvSpPr>
          <p:nvPr>
            <p:ph type="sldNum" idx="5"/>
          </p:nvPr>
        </p:nvSpPr>
        <p:spPr/>
        <p:txBody>
          <a:bodyPr/>
          <a:p>
            <a:fld id="{B3A437E8-85BB-4D09-8F41-FA361FAD6383}" type="slidenum">
              <a:t>&lt;#&gt;</a:t>
            </a:fld>
          </a:p>
        </p:txBody>
      </p:sp>
      <p:sp>
        <p:nvSpPr>
          <p:cNvPr id="4" name="PlaceHolder 3"/>
          <p:cNvSpPr>
            <a:spLocks noGrp="1"/>
          </p:cNvSpPr>
          <p:nvPr>
            <p:ph type="dt" idx="6"/>
          </p:nvPr>
        </p:nvSpPr>
        <p:spPr/>
        <p:txBody>
          <a:bodyPr/>
          <a:p>
            <a:r>
              <a:rPr lang="en-US"/>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and Caption">
    <p:spTree>
      <p:nvGrpSpPr>
        <p:cNvPr id="1" name=""/>
        <p:cNvGrpSpPr/>
        <p:nvPr/>
      </p:nvGrpSpPr>
      <p:grpSpPr>
        <a:xfrm>
          <a:off x="0" y="0"/>
          <a:ext cx="0" cy="0"/>
          <a:chOff x="0" y="0"/>
          <a:chExt cx="0" cy="0"/>
        </a:xfrm>
      </p:grpSpPr>
      <p:sp>
        <p:nvSpPr>
          <p:cNvPr id="2" name="PlaceHolder 1"/>
          <p:cNvSpPr>
            <a:spLocks noGrp="1"/>
          </p:cNvSpPr>
          <p:nvPr>
            <p:ph type="ftr" idx="7"/>
          </p:nvPr>
        </p:nvSpPr>
        <p:spPr/>
        <p:txBody>
          <a:bodyPr/>
          <a:p>
            <a:r>
              <a:t>Footer</a:t>
            </a:r>
          </a:p>
        </p:txBody>
      </p:sp>
      <p:sp>
        <p:nvSpPr>
          <p:cNvPr id="3" name="PlaceHolder 2"/>
          <p:cNvSpPr>
            <a:spLocks noGrp="1"/>
          </p:cNvSpPr>
          <p:nvPr>
            <p:ph type="sldNum" idx="8"/>
          </p:nvPr>
        </p:nvSpPr>
        <p:spPr/>
        <p:txBody>
          <a:bodyPr/>
          <a:p>
            <a:fld id="{8123E2B5-A981-4877-9B2E-7882190B2CA4}" type="slidenum">
              <a:t>&lt;#&gt;</a:t>
            </a:fld>
          </a:p>
        </p:txBody>
      </p:sp>
      <p:sp>
        <p:nvSpPr>
          <p:cNvPr id="4" name="PlaceHolder 3"/>
          <p:cNvSpPr>
            <a:spLocks noGrp="1"/>
          </p:cNvSpPr>
          <p:nvPr>
            <p:ph type="dt" idx="9"/>
          </p:nvPr>
        </p:nvSpPr>
        <p:spPr/>
        <p:txBody>
          <a:bodyPr/>
          <a:p>
            <a:r>
              <a:rPr lang="en-US"/>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Quote with Caption">
    <p:spTree>
      <p:nvGrpSpPr>
        <p:cNvPr id="1" name=""/>
        <p:cNvGrpSpPr/>
        <p:nvPr/>
      </p:nvGrpSpPr>
      <p:grpSpPr>
        <a:xfrm>
          <a:off x="0" y="0"/>
          <a:ext cx="0" cy="0"/>
          <a:chOff x="0" y="0"/>
          <a:chExt cx="0" cy="0"/>
        </a:xfrm>
      </p:grpSpPr>
      <p:sp>
        <p:nvSpPr>
          <p:cNvPr id="2" name="PlaceHolder 1"/>
          <p:cNvSpPr>
            <a:spLocks noGrp="1"/>
          </p:cNvSpPr>
          <p:nvPr>
            <p:ph type="ftr" idx="10"/>
          </p:nvPr>
        </p:nvSpPr>
        <p:spPr/>
        <p:txBody>
          <a:bodyPr/>
          <a:p>
            <a:r>
              <a:t>Footer</a:t>
            </a:r>
          </a:p>
        </p:txBody>
      </p:sp>
      <p:sp>
        <p:nvSpPr>
          <p:cNvPr id="3" name="PlaceHolder 2"/>
          <p:cNvSpPr>
            <a:spLocks noGrp="1"/>
          </p:cNvSpPr>
          <p:nvPr>
            <p:ph type="sldNum" idx="11"/>
          </p:nvPr>
        </p:nvSpPr>
        <p:spPr/>
        <p:txBody>
          <a:bodyPr/>
          <a:p>
            <a:fld id="{1A091FF2-A52A-40C2-A549-06BAB26867D3}" type="slidenum">
              <a:t>&lt;#&gt;</a:t>
            </a:fld>
          </a:p>
        </p:txBody>
      </p:sp>
      <p:sp>
        <p:nvSpPr>
          <p:cNvPr id="4" name="PlaceHolder 3"/>
          <p:cNvSpPr>
            <a:spLocks noGrp="1"/>
          </p:cNvSpPr>
          <p:nvPr>
            <p:ph type="dt" idx="12"/>
          </p:nvPr>
        </p:nvSpPr>
        <p:spPr/>
        <p:txBody>
          <a:bodyPr/>
          <a:p>
            <a:r>
              <a:rPr lang="en-US"/>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Name Card">
    <p:spTree>
      <p:nvGrpSpPr>
        <p:cNvPr id="1" name=""/>
        <p:cNvGrpSpPr/>
        <p:nvPr/>
      </p:nvGrpSpPr>
      <p:grpSpPr>
        <a:xfrm>
          <a:off x="0" y="0"/>
          <a:ext cx="0" cy="0"/>
          <a:chOff x="0" y="0"/>
          <a:chExt cx="0" cy="0"/>
        </a:xfrm>
      </p:grpSpPr>
      <p:sp>
        <p:nvSpPr>
          <p:cNvPr id="2" name="PlaceHolder 1"/>
          <p:cNvSpPr>
            <a:spLocks noGrp="1"/>
          </p:cNvSpPr>
          <p:nvPr>
            <p:ph type="ftr" idx="13"/>
          </p:nvPr>
        </p:nvSpPr>
        <p:spPr/>
        <p:txBody>
          <a:bodyPr/>
          <a:p>
            <a:r>
              <a:t>Footer</a:t>
            </a:r>
          </a:p>
        </p:txBody>
      </p:sp>
      <p:sp>
        <p:nvSpPr>
          <p:cNvPr id="3" name="PlaceHolder 2"/>
          <p:cNvSpPr>
            <a:spLocks noGrp="1"/>
          </p:cNvSpPr>
          <p:nvPr>
            <p:ph type="sldNum" idx="14"/>
          </p:nvPr>
        </p:nvSpPr>
        <p:spPr/>
        <p:txBody>
          <a:bodyPr/>
          <a:p>
            <a:fld id="{7E729972-0844-4790-BC4B-47DC22EB4012}" type="slidenum">
              <a:t>&lt;#&gt;</a:t>
            </a:fld>
          </a:p>
        </p:txBody>
      </p:sp>
      <p:sp>
        <p:nvSpPr>
          <p:cNvPr id="4" name="PlaceHolder 3"/>
          <p:cNvSpPr>
            <a:spLocks noGrp="1"/>
          </p:cNvSpPr>
          <p:nvPr>
            <p:ph type="dt" idx="15"/>
          </p:nvPr>
        </p:nvSpPr>
        <p:spPr/>
        <p:txBody>
          <a:bodyPr/>
          <a:p>
            <a:r>
              <a:rPr lang="en-US"/>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3 Column">
    <p:spTree>
      <p:nvGrpSpPr>
        <p:cNvPr id="1" name=""/>
        <p:cNvGrpSpPr/>
        <p:nvPr/>
      </p:nvGrpSpPr>
      <p:grpSpPr>
        <a:xfrm>
          <a:off x="0" y="0"/>
          <a:ext cx="0" cy="0"/>
          <a:chOff x="0" y="0"/>
          <a:chExt cx="0" cy="0"/>
        </a:xfrm>
      </p:grpSpPr>
      <p:sp>
        <p:nvSpPr>
          <p:cNvPr id="2" name="PlaceHolder 1"/>
          <p:cNvSpPr>
            <a:spLocks noGrp="1"/>
          </p:cNvSpPr>
          <p:nvPr>
            <p:ph type="ftr" idx="16"/>
          </p:nvPr>
        </p:nvSpPr>
        <p:spPr/>
        <p:txBody>
          <a:bodyPr/>
          <a:p>
            <a:r>
              <a:t>Footer</a:t>
            </a:r>
          </a:p>
        </p:txBody>
      </p:sp>
      <p:sp>
        <p:nvSpPr>
          <p:cNvPr id="3" name="PlaceHolder 2"/>
          <p:cNvSpPr>
            <a:spLocks noGrp="1"/>
          </p:cNvSpPr>
          <p:nvPr>
            <p:ph type="sldNum" idx="17"/>
          </p:nvPr>
        </p:nvSpPr>
        <p:spPr/>
        <p:txBody>
          <a:bodyPr/>
          <a:p>
            <a:fld id="{7378D235-0360-49CE-9CD2-C7B8DC42744E}" type="slidenum">
              <a:t>&lt;#&gt;</a:t>
            </a:fld>
          </a:p>
        </p:txBody>
      </p:sp>
      <p:sp>
        <p:nvSpPr>
          <p:cNvPr id="4" name="PlaceHolder 3"/>
          <p:cNvSpPr>
            <a:spLocks noGrp="1"/>
          </p:cNvSpPr>
          <p:nvPr>
            <p:ph type="dt" idx="18"/>
          </p:nvPr>
        </p:nvSpPr>
        <p:spPr/>
        <p:txBody>
          <a:bodyPr/>
          <a:p>
            <a:r>
              <a:rPr lang="en-US"/>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3 Picture Column">
    <p:spTree>
      <p:nvGrpSpPr>
        <p:cNvPr id="1" name=""/>
        <p:cNvGrpSpPr/>
        <p:nvPr/>
      </p:nvGrpSpPr>
      <p:grpSpPr>
        <a:xfrm>
          <a:off x="0" y="0"/>
          <a:ext cx="0" cy="0"/>
          <a:chOff x="0" y="0"/>
          <a:chExt cx="0" cy="0"/>
        </a:xfrm>
      </p:grpSpPr>
      <p:sp>
        <p:nvSpPr>
          <p:cNvPr id="2" name="PlaceHolder 1"/>
          <p:cNvSpPr>
            <a:spLocks noGrp="1"/>
          </p:cNvSpPr>
          <p:nvPr>
            <p:ph type="ftr" idx="19"/>
          </p:nvPr>
        </p:nvSpPr>
        <p:spPr/>
        <p:txBody>
          <a:bodyPr/>
          <a:p>
            <a:r>
              <a:t>Footer</a:t>
            </a:r>
          </a:p>
        </p:txBody>
      </p:sp>
      <p:sp>
        <p:nvSpPr>
          <p:cNvPr id="3" name="PlaceHolder 2"/>
          <p:cNvSpPr>
            <a:spLocks noGrp="1"/>
          </p:cNvSpPr>
          <p:nvPr>
            <p:ph type="sldNum" idx="20"/>
          </p:nvPr>
        </p:nvSpPr>
        <p:spPr/>
        <p:txBody>
          <a:bodyPr/>
          <a:p>
            <a:fld id="{C1073AEF-CFFE-4917-AE00-D2BD1C887123}" type="slidenum">
              <a:t>&lt;#&gt;</a:t>
            </a:fld>
          </a:p>
        </p:txBody>
      </p:sp>
      <p:sp>
        <p:nvSpPr>
          <p:cNvPr id="4" name="PlaceHolder 3"/>
          <p:cNvSpPr>
            <a:spLocks noGrp="1"/>
          </p:cNvSpPr>
          <p:nvPr>
            <p:ph type="dt" idx="21"/>
          </p:nvPr>
        </p:nvSpPr>
        <p:spPr/>
        <p:txBody>
          <a:bodyPr/>
          <a:p>
            <a:r>
              <a:rPr lang="en-US"/>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Title and Vertical Text">
    <p:spTree>
      <p:nvGrpSpPr>
        <p:cNvPr id="1" name=""/>
        <p:cNvGrpSpPr/>
        <p:nvPr/>
      </p:nvGrpSpPr>
      <p:grpSpPr>
        <a:xfrm>
          <a:off x="0" y="0"/>
          <a:ext cx="0" cy="0"/>
          <a:chOff x="0" y="0"/>
          <a:chExt cx="0" cy="0"/>
        </a:xfrm>
      </p:grpSpPr>
      <p:sp>
        <p:nvSpPr>
          <p:cNvPr id="2" name="PlaceHolder 1"/>
          <p:cNvSpPr>
            <a:spLocks noGrp="1"/>
          </p:cNvSpPr>
          <p:nvPr>
            <p:ph type="ftr" idx="22"/>
          </p:nvPr>
        </p:nvSpPr>
        <p:spPr/>
        <p:txBody>
          <a:bodyPr/>
          <a:p>
            <a:r>
              <a:t>Footer</a:t>
            </a:r>
          </a:p>
        </p:txBody>
      </p:sp>
      <p:sp>
        <p:nvSpPr>
          <p:cNvPr id="3" name="PlaceHolder 2"/>
          <p:cNvSpPr>
            <a:spLocks noGrp="1"/>
          </p:cNvSpPr>
          <p:nvPr>
            <p:ph type="sldNum" idx="23"/>
          </p:nvPr>
        </p:nvSpPr>
        <p:spPr/>
        <p:txBody>
          <a:bodyPr/>
          <a:p>
            <a:fld id="{F1B95CBB-2DBD-42F0-8159-E5CD75F8AC3B}" type="slidenum">
              <a:t>&lt;#&gt;</a:t>
            </a:fld>
          </a:p>
        </p:txBody>
      </p:sp>
      <p:sp>
        <p:nvSpPr>
          <p:cNvPr id="4" name="PlaceHolder 3"/>
          <p:cNvSpPr>
            <a:spLocks noGrp="1"/>
          </p:cNvSpPr>
          <p:nvPr>
            <p:ph type="dt" idx="24"/>
          </p:nvPr>
        </p:nvSpPr>
        <p:spPr/>
        <p:txBody>
          <a:bodyPr/>
          <a:p>
            <a:r>
              <a:rPr lang="en-US"/>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Vertical Title and Text">
    <p:spTree>
      <p:nvGrpSpPr>
        <p:cNvPr id="1" name=""/>
        <p:cNvGrpSpPr/>
        <p:nvPr/>
      </p:nvGrpSpPr>
      <p:grpSpPr>
        <a:xfrm>
          <a:off x="0" y="0"/>
          <a:ext cx="0" cy="0"/>
          <a:chOff x="0" y="0"/>
          <a:chExt cx="0" cy="0"/>
        </a:xfrm>
      </p:grpSpPr>
      <p:sp>
        <p:nvSpPr>
          <p:cNvPr id="2" name="PlaceHolder 1"/>
          <p:cNvSpPr>
            <a:spLocks noGrp="1"/>
          </p:cNvSpPr>
          <p:nvPr>
            <p:ph type="ftr" idx="25"/>
          </p:nvPr>
        </p:nvSpPr>
        <p:spPr/>
        <p:txBody>
          <a:bodyPr/>
          <a:p>
            <a:r>
              <a:t>Footer</a:t>
            </a:r>
          </a:p>
        </p:txBody>
      </p:sp>
      <p:sp>
        <p:nvSpPr>
          <p:cNvPr id="3" name="PlaceHolder 2"/>
          <p:cNvSpPr>
            <a:spLocks noGrp="1"/>
          </p:cNvSpPr>
          <p:nvPr>
            <p:ph type="sldNum" idx="26"/>
          </p:nvPr>
        </p:nvSpPr>
        <p:spPr/>
        <p:txBody>
          <a:bodyPr/>
          <a:p>
            <a:fld id="{A983870F-0BFE-4924-8E14-19A4DFD25AE6}" type="slidenum">
              <a:t>&lt;#&gt;</a:t>
            </a:fld>
          </a:p>
        </p:txBody>
      </p:sp>
      <p:sp>
        <p:nvSpPr>
          <p:cNvPr id="4" name="PlaceHolder 3"/>
          <p:cNvSpPr>
            <a:spLocks noGrp="1"/>
          </p:cNvSpPr>
          <p:nvPr>
            <p:ph type="dt" idx="27"/>
          </p:nvPr>
        </p:nvSpPr>
        <p:spPr/>
        <p:txBody>
          <a:bodyPr/>
          <a:p>
            <a:r>
              <a:rPr lang="en-US"/>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and Content">
    <p:spTree>
      <p:nvGrpSpPr>
        <p:cNvPr id="1" name=""/>
        <p:cNvGrpSpPr/>
        <p:nvPr/>
      </p:nvGrpSpPr>
      <p:grpSpPr>
        <a:xfrm>
          <a:off x="0" y="0"/>
          <a:ext cx="0" cy="0"/>
          <a:chOff x="0" y="0"/>
          <a:chExt cx="0" cy="0"/>
        </a:xfrm>
      </p:grpSpPr>
      <p:sp>
        <p:nvSpPr>
          <p:cNvPr id="504" name="PlaceHolder 1"/>
          <p:cNvSpPr>
            <a:spLocks noGrp="1"/>
          </p:cNvSpPr>
          <p:nvPr>
            <p:ph type="title"/>
          </p:nvPr>
        </p:nvSpPr>
        <p:spPr>
          <a:xfrm>
            <a:off x="1141560" y="618480"/>
            <a:ext cx="9905400" cy="1477800"/>
          </a:xfrm>
          <a:prstGeom prst="rect">
            <a:avLst/>
          </a:prstGeom>
          <a:noFill/>
          <a:ln w="0">
            <a:noFill/>
          </a:ln>
        </p:spPr>
        <p:txBody>
          <a:bodyPr lIns="0" rIns="0" tIns="0" bIns="0" anchor="ctr">
            <a:noAutofit/>
          </a:bodyPr>
          <a:p>
            <a:pPr indent="0" algn="ctr">
              <a:buNone/>
            </a:pPr>
            <a:endParaRPr b="0" lang="en-US" sz="4400" spc="-1" strike="noStrike">
              <a:solidFill>
                <a:srgbClr val="ffffff"/>
              </a:solidFill>
              <a:latin typeface="Arial"/>
            </a:endParaRPr>
          </a:p>
        </p:txBody>
      </p:sp>
      <p:sp>
        <p:nvSpPr>
          <p:cNvPr id="505" name="PlaceHolder 2"/>
          <p:cNvSpPr>
            <a:spLocks noGrp="1"/>
          </p:cNvSpPr>
          <p:nvPr>
            <p:ph/>
          </p:nvPr>
        </p:nvSpPr>
        <p:spPr>
          <a:xfrm>
            <a:off x="1141560" y="2249640"/>
            <a:ext cx="9905400" cy="35409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ffffff"/>
              </a:solidFill>
              <a:latin typeface="Arial"/>
            </a:endParaRPr>
          </a:p>
        </p:txBody>
      </p:sp>
      <p:sp>
        <p:nvSpPr>
          <p:cNvPr id="4" name="PlaceHolder 3"/>
          <p:cNvSpPr>
            <a:spLocks noGrp="1"/>
          </p:cNvSpPr>
          <p:nvPr>
            <p:ph type="ftr" idx="28"/>
          </p:nvPr>
        </p:nvSpPr>
        <p:spPr/>
        <p:txBody>
          <a:bodyPr/>
          <a:p>
            <a:r>
              <a:t>Footer</a:t>
            </a:r>
          </a:p>
        </p:txBody>
      </p:sp>
      <p:sp>
        <p:nvSpPr>
          <p:cNvPr id="5" name="PlaceHolder 4"/>
          <p:cNvSpPr>
            <a:spLocks noGrp="1"/>
          </p:cNvSpPr>
          <p:nvPr>
            <p:ph type="sldNum" idx="29"/>
          </p:nvPr>
        </p:nvSpPr>
        <p:spPr/>
        <p:txBody>
          <a:bodyPr/>
          <a:p>
            <a:fld id="{9634FDCF-76B5-4B85-91E7-03B39B72D383}" type="slidenum">
              <a:t>&lt;#&gt;</a:t>
            </a:fld>
          </a:p>
        </p:txBody>
      </p:sp>
      <p:sp>
        <p:nvSpPr>
          <p:cNvPr id="6" name="PlaceHolder 5"/>
          <p:cNvSpPr>
            <a:spLocks noGrp="1"/>
          </p:cNvSpPr>
          <p:nvPr>
            <p:ph type="dt" idx="30"/>
          </p:nvPr>
        </p:nvSpPr>
        <p:spPr/>
        <p:txBody>
          <a:bodyPr/>
          <a:p>
            <a:r>
              <a:rPr lang="en-US"/>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 Header">
    <p:spTree>
      <p:nvGrpSpPr>
        <p:cNvPr id="1" name=""/>
        <p:cNvGrpSpPr/>
        <p:nvPr/>
      </p:nvGrpSpPr>
      <p:grpSpPr>
        <a:xfrm>
          <a:off x="0" y="0"/>
          <a:ext cx="0" cy="0"/>
          <a:chOff x="0" y="0"/>
          <a:chExt cx="0" cy="0"/>
        </a:xfrm>
      </p:grpSpPr>
      <p:sp>
        <p:nvSpPr>
          <p:cNvPr id="2" name="PlaceHolder 1"/>
          <p:cNvSpPr>
            <a:spLocks noGrp="1"/>
          </p:cNvSpPr>
          <p:nvPr>
            <p:ph type="ftr" idx="31"/>
          </p:nvPr>
        </p:nvSpPr>
        <p:spPr/>
        <p:txBody>
          <a:bodyPr/>
          <a:p>
            <a:r>
              <a:t>Footer</a:t>
            </a:r>
          </a:p>
        </p:txBody>
      </p:sp>
      <p:sp>
        <p:nvSpPr>
          <p:cNvPr id="3" name="PlaceHolder 2"/>
          <p:cNvSpPr>
            <a:spLocks noGrp="1"/>
          </p:cNvSpPr>
          <p:nvPr>
            <p:ph type="sldNum" idx="32"/>
          </p:nvPr>
        </p:nvSpPr>
        <p:spPr/>
        <p:txBody>
          <a:bodyPr/>
          <a:p>
            <a:fld id="{EA0F860E-85A0-4800-A242-6DB9023C6DD4}" type="slidenum">
              <a:t>&lt;#&gt;</a:t>
            </a:fld>
          </a:p>
        </p:txBody>
      </p:sp>
      <p:sp>
        <p:nvSpPr>
          <p:cNvPr id="4" name="PlaceHolder 3"/>
          <p:cNvSpPr>
            <a:spLocks noGrp="1"/>
          </p:cNvSpPr>
          <p:nvPr>
            <p:ph type="dt" idx="33"/>
          </p:nvPr>
        </p:nvSpPr>
        <p:spPr/>
        <p:txBody>
          <a:bodyPr/>
          <a:p>
            <a:r>
              <a:rPr lang="en-US"/>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 Content">
    <p:spTree>
      <p:nvGrpSpPr>
        <p:cNvPr id="1" name=""/>
        <p:cNvGrpSpPr/>
        <p:nvPr/>
      </p:nvGrpSpPr>
      <p:grpSpPr>
        <a:xfrm>
          <a:off x="0" y="0"/>
          <a:ext cx="0" cy="0"/>
          <a:chOff x="0" y="0"/>
          <a:chExt cx="0" cy="0"/>
        </a:xfrm>
      </p:grpSpPr>
      <p:sp>
        <p:nvSpPr>
          <p:cNvPr id="597" name="PlaceHolder 1"/>
          <p:cNvSpPr>
            <a:spLocks noGrp="1"/>
          </p:cNvSpPr>
          <p:nvPr>
            <p:ph type="title"/>
          </p:nvPr>
        </p:nvSpPr>
        <p:spPr>
          <a:xfrm>
            <a:off x="1141560" y="618480"/>
            <a:ext cx="9905400" cy="1477800"/>
          </a:xfrm>
          <a:prstGeom prst="rect">
            <a:avLst/>
          </a:prstGeom>
          <a:noFill/>
          <a:ln w="0">
            <a:noFill/>
          </a:ln>
        </p:spPr>
        <p:txBody>
          <a:bodyPr lIns="0" rIns="0" tIns="0" bIns="0" anchor="ctr">
            <a:noAutofit/>
          </a:bodyPr>
          <a:p>
            <a:pPr indent="0" algn="ctr">
              <a:buNone/>
            </a:pPr>
            <a:endParaRPr b="0" lang="en-US" sz="4400" spc="-1" strike="noStrike">
              <a:solidFill>
                <a:srgbClr val="ffffff"/>
              </a:solidFill>
              <a:latin typeface="Arial"/>
            </a:endParaRPr>
          </a:p>
        </p:txBody>
      </p:sp>
      <p:sp>
        <p:nvSpPr>
          <p:cNvPr id="598" name="PlaceHolder 2"/>
          <p:cNvSpPr>
            <a:spLocks noGrp="1"/>
          </p:cNvSpPr>
          <p:nvPr>
            <p:ph/>
          </p:nvPr>
        </p:nvSpPr>
        <p:spPr>
          <a:xfrm>
            <a:off x="1141560" y="2249640"/>
            <a:ext cx="4833720" cy="35409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ffffff"/>
              </a:solidFill>
              <a:latin typeface="Arial"/>
            </a:endParaRPr>
          </a:p>
        </p:txBody>
      </p:sp>
      <p:sp>
        <p:nvSpPr>
          <p:cNvPr id="599" name="PlaceHolder 3"/>
          <p:cNvSpPr>
            <a:spLocks noGrp="1"/>
          </p:cNvSpPr>
          <p:nvPr>
            <p:ph/>
          </p:nvPr>
        </p:nvSpPr>
        <p:spPr>
          <a:xfrm>
            <a:off x="6217200" y="2249640"/>
            <a:ext cx="4833720" cy="3540960"/>
          </a:xfrm>
          <a:prstGeom prst="rect">
            <a:avLst/>
          </a:prstGeom>
          <a:noFill/>
          <a:ln w="0">
            <a:noFill/>
          </a:ln>
        </p:spPr>
        <p:txBody>
          <a:bodyPr lIns="0" rIns="0" tIns="0" bIns="0" anchor="t">
            <a:normAutofit/>
          </a:bodyPr>
          <a:p>
            <a:pPr indent="0">
              <a:spcBef>
                <a:spcPts val="1417"/>
              </a:spcBef>
              <a:buNone/>
            </a:pPr>
            <a:endParaRPr b="0" lang="en-US" sz="3200" spc="-1" strike="noStrike">
              <a:solidFill>
                <a:srgbClr val="ffffff"/>
              </a:solidFill>
              <a:latin typeface="Arial"/>
            </a:endParaRPr>
          </a:p>
        </p:txBody>
      </p:sp>
      <p:sp>
        <p:nvSpPr>
          <p:cNvPr id="5" name="PlaceHolder 4"/>
          <p:cNvSpPr>
            <a:spLocks noGrp="1"/>
          </p:cNvSpPr>
          <p:nvPr>
            <p:ph type="ftr" idx="34"/>
          </p:nvPr>
        </p:nvSpPr>
        <p:spPr/>
        <p:txBody>
          <a:bodyPr/>
          <a:p>
            <a:r>
              <a:t>Footer</a:t>
            </a:r>
          </a:p>
        </p:txBody>
      </p:sp>
      <p:sp>
        <p:nvSpPr>
          <p:cNvPr id="6" name="PlaceHolder 5"/>
          <p:cNvSpPr>
            <a:spLocks noGrp="1"/>
          </p:cNvSpPr>
          <p:nvPr>
            <p:ph type="sldNum" idx="35"/>
          </p:nvPr>
        </p:nvSpPr>
        <p:spPr/>
        <p:txBody>
          <a:bodyPr/>
          <a:p>
            <a:fld id="{7353FE50-E226-4BAB-B579-ED75C7EE7A80}" type="slidenum">
              <a:t>&lt;#&gt;</a:t>
            </a:fld>
          </a:p>
        </p:txBody>
      </p:sp>
      <p:sp>
        <p:nvSpPr>
          <p:cNvPr id="7" name="PlaceHolder 6"/>
          <p:cNvSpPr>
            <a:spLocks noGrp="1"/>
          </p:cNvSpPr>
          <p:nvPr>
            <p:ph type="dt" idx="36"/>
          </p:nvPr>
        </p:nvSpPr>
        <p:spPr/>
        <p:txBody>
          <a:bodyPr/>
          <a:p>
            <a:r>
              <a:rPr lang="en-US"/>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spTree>
      <p:nvGrpSpPr>
        <p:cNvPr id="1" name=""/>
        <p:cNvGrpSpPr/>
        <p:nvPr/>
      </p:nvGrpSpPr>
      <p:grpSpPr>
        <a:xfrm>
          <a:off x="0" y="0"/>
          <a:ext cx="0" cy="0"/>
          <a:chOff x="0" y="0"/>
          <a:chExt cx="0" cy="0"/>
        </a:xfrm>
      </p:grpSpPr>
      <p:sp>
        <p:nvSpPr>
          <p:cNvPr id="2" name="PlaceHolder 1"/>
          <p:cNvSpPr>
            <a:spLocks noGrp="1"/>
          </p:cNvSpPr>
          <p:nvPr>
            <p:ph type="ftr" idx="37"/>
          </p:nvPr>
        </p:nvSpPr>
        <p:spPr/>
        <p:txBody>
          <a:bodyPr/>
          <a:p>
            <a:r>
              <a:t>Footer</a:t>
            </a:r>
          </a:p>
        </p:txBody>
      </p:sp>
      <p:sp>
        <p:nvSpPr>
          <p:cNvPr id="3" name="PlaceHolder 2"/>
          <p:cNvSpPr>
            <a:spLocks noGrp="1"/>
          </p:cNvSpPr>
          <p:nvPr>
            <p:ph type="sldNum" idx="38"/>
          </p:nvPr>
        </p:nvSpPr>
        <p:spPr/>
        <p:txBody>
          <a:bodyPr/>
          <a:p>
            <a:fld id="{1E931E13-2D09-4510-9567-0B7D77E89C86}" type="slidenum">
              <a:t>&lt;#&gt;</a:t>
            </a:fld>
          </a:p>
        </p:txBody>
      </p:sp>
      <p:sp>
        <p:nvSpPr>
          <p:cNvPr id="4" name="PlaceHolder 3"/>
          <p:cNvSpPr>
            <a:spLocks noGrp="1"/>
          </p:cNvSpPr>
          <p:nvPr>
            <p:ph type="dt" idx="39"/>
          </p:nvPr>
        </p:nvSpPr>
        <p:spPr/>
        <p:txBody>
          <a:bodyPr/>
          <a:p>
            <a:r>
              <a:rPr lang="en-US"/>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689" name="PlaceHolder 1"/>
          <p:cNvSpPr>
            <a:spLocks noGrp="1"/>
          </p:cNvSpPr>
          <p:nvPr>
            <p:ph type="title"/>
          </p:nvPr>
        </p:nvSpPr>
        <p:spPr>
          <a:xfrm>
            <a:off x="1141560" y="618480"/>
            <a:ext cx="9905400" cy="1477800"/>
          </a:xfrm>
          <a:prstGeom prst="rect">
            <a:avLst/>
          </a:prstGeom>
          <a:noFill/>
          <a:ln w="0">
            <a:noFill/>
          </a:ln>
        </p:spPr>
        <p:txBody>
          <a:bodyPr lIns="0" rIns="0" tIns="0" bIns="0" anchor="ctr">
            <a:noAutofit/>
          </a:bodyPr>
          <a:p>
            <a:pPr indent="0" algn="ctr">
              <a:buNone/>
            </a:pPr>
            <a:endParaRPr b="0" lang="en-US" sz="4400" spc="-1" strike="noStrike">
              <a:solidFill>
                <a:srgbClr val="ffffff"/>
              </a:solidFill>
              <a:latin typeface="Arial"/>
            </a:endParaRPr>
          </a:p>
        </p:txBody>
      </p:sp>
      <p:sp>
        <p:nvSpPr>
          <p:cNvPr id="3" name="PlaceHolder 2"/>
          <p:cNvSpPr>
            <a:spLocks noGrp="1"/>
          </p:cNvSpPr>
          <p:nvPr>
            <p:ph type="ftr" idx="40"/>
          </p:nvPr>
        </p:nvSpPr>
        <p:spPr/>
        <p:txBody>
          <a:bodyPr/>
          <a:p>
            <a:r>
              <a:t>Footer</a:t>
            </a:r>
          </a:p>
        </p:txBody>
      </p:sp>
      <p:sp>
        <p:nvSpPr>
          <p:cNvPr id="4" name="PlaceHolder 3"/>
          <p:cNvSpPr>
            <a:spLocks noGrp="1"/>
          </p:cNvSpPr>
          <p:nvPr>
            <p:ph type="sldNum" idx="41"/>
          </p:nvPr>
        </p:nvSpPr>
        <p:spPr/>
        <p:txBody>
          <a:bodyPr/>
          <a:p>
            <a:fld id="{33E0354D-FAC4-4A02-BAB9-B2EDB93D4EB9}" type="slidenum">
              <a:t>&lt;#&gt;</a:t>
            </a:fld>
          </a:p>
        </p:txBody>
      </p:sp>
      <p:sp>
        <p:nvSpPr>
          <p:cNvPr id="5" name="PlaceHolder 4"/>
          <p:cNvSpPr>
            <a:spLocks noGrp="1"/>
          </p:cNvSpPr>
          <p:nvPr>
            <p:ph type="dt" idx="42"/>
          </p:nvPr>
        </p:nvSpPr>
        <p:spPr/>
        <p:txBody>
          <a:bodyPr/>
          <a:p>
            <a:r>
              <a:rPr lang="en-US"/>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p:spTree>
      <p:nvGrpSpPr>
        <p:cNvPr id="1" name=""/>
        <p:cNvGrpSpPr/>
        <p:nvPr/>
      </p:nvGrpSpPr>
      <p:grpSpPr>
        <a:xfrm>
          <a:off x="0" y="0"/>
          <a:ext cx="0" cy="0"/>
          <a:chOff x="0" y="0"/>
          <a:chExt cx="0" cy="0"/>
        </a:xfrm>
      </p:grpSpPr>
      <p:sp>
        <p:nvSpPr>
          <p:cNvPr id="2" name="PlaceHolder 1"/>
          <p:cNvSpPr>
            <a:spLocks noGrp="1"/>
          </p:cNvSpPr>
          <p:nvPr>
            <p:ph type="ftr" idx="43"/>
          </p:nvPr>
        </p:nvSpPr>
        <p:spPr/>
        <p:txBody>
          <a:bodyPr/>
          <a:p>
            <a:r>
              <a:t>Footer</a:t>
            </a:r>
          </a:p>
        </p:txBody>
      </p:sp>
      <p:sp>
        <p:nvSpPr>
          <p:cNvPr id="3" name="PlaceHolder 2"/>
          <p:cNvSpPr>
            <a:spLocks noGrp="1"/>
          </p:cNvSpPr>
          <p:nvPr>
            <p:ph type="sldNum" idx="44"/>
          </p:nvPr>
        </p:nvSpPr>
        <p:spPr/>
        <p:txBody>
          <a:bodyPr/>
          <a:p>
            <a:fld id="{D60060D3-8FD8-466F-A728-A58BB10BDD6D}" type="slidenum">
              <a:t>&lt;#&gt;</a:t>
            </a:fld>
          </a:p>
        </p:txBody>
      </p:sp>
      <p:sp>
        <p:nvSpPr>
          <p:cNvPr id="4" name="PlaceHolder 3"/>
          <p:cNvSpPr>
            <a:spLocks noGrp="1"/>
          </p:cNvSpPr>
          <p:nvPr>
            <p:ph type="dt" idx="45"/>
          </p:nvPr>
        </p:nvSpPr>
        <p:spPr/>
        <p:txBody>
          <a:bodyPr/>
          <a:p>
            <a:r>
              <a:rPr lang="en-US"/>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ntent with Caption">
    <p:spTree>
      <p:nvGrpSpPr>
        <p:cNvPr id="1" name=""/>
        <p:cNvGrpSpPr/>
        <p:nvPr/>
      </p:nvGrpSpPr>
      <p:grpSpPr>
        <a:xfrm>
          <a:off x="0" y="0"/>
          <a:ext cx="0" cy="0"/>
          <a:chOff x="0" y="0"/>
          <a:chExt cx="0" cy="0"/>
        </a:xfrm>
      </p:grpSpPr>
      <p:sp>
        <p:nvSpPr>
          <p:cNvPr id="2" name="PlaceHolder 1"/>
          <p:cNvSpPr>
            <a:spLocks noGrp="1"/>
          </p:cNvSpPr>
          <p:nvPr>
            <p:ph type="ftr" idx="46"/>
          </p:nvPr>
        </p:nvSpPr>
        <p:spPr/>
        <p:txBody>
          <a:bodyPr/>
          <a:p>
            <a:r>
              <a:t>Footer</a:t>
            </a:r>
          </a:p>
        </p:txBody>
      </p:sp>
      <p:sp>
        <p:nvSpPr>
          <p:cNvPr id="3" name="PlaceHolder 2"/>
          <p:cNvSpPr>
            <a:spLocks noGrp="1"/>
          </p:cNvSpPr>
          <p:nvPr>
            <p:ph type="sldNum" idx="47"/>
          </p:nvPr>
        </p:nvSpPr>
        <p:spPr/>
        <p:txBody>
          <a:bodyPr/>
          <a:p>
            <a:fld id="{FEA9D5E5-13FF-4622-A19F-7B3EB2EEECCB}" type="slidenum">
              <a:t>&lt;#&gt;</a:t>
            </a:fld>
          </a:p>
        </p:txBody>
      </p:sp>
      <p:sp>
        <p:nvSpPr>
          <p:cNvPr id="4" name="PlaceHolder 3"/>
          <p:cNvSpPr>
            <a:spLocks noGrp="1"/>
          </p:cNvSpPr>
          <p:nvPr>
            <p:ph type="dt" idx="48"/>
          </p:nvPr>
        </p:nvSpPr>
        <p:spPr/>
        <p:txBody>
          <a:bodyPr/>
          <a:p>
            <a:r>
              <a:rPr lang="en-US"/>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icture with Caption">
    <p:spTree>
      <p:nvGrpSpPr>
        <p:cNvPr id="1" name=""/>
        <p:cNvGrpSpPr/>
        <p:nvPr/>
      </p:nvGrpSpPr>
      <p:grpSpPr>
        <a:xfrm>
          <a:off x="0" y="0"/>
          <a:ext cx="0" cy="0"/>
          <a:chOff x="0" y="0"/>
          <a:chExt cx="0" cy="0"/>
        </a:xfrm>
      </p:grpSpPr>
      <p:sp>
        <p:nvSpPr>
          <p:cNvPr id="2" name="PlaceHolder 1"/>
          <p:cNvSpPr>
            <a:spLocks noGrp="1"/>
          </p:cNvSpPr>
          <p:nvPr>
            <p:ph type="ftr" idx="49"/>
          </p:nvPr>
        </p:nvSpPr>
        <p:spPr/>
        <p:txBody>
          <a:bodyPr/>
          <a:p>
            <a:r>
              <a:t>Footer</a:t>
            </a:r>
          </a:p>
        </p:txBody>
      </p:sp>
      <p:sp>
        <p:nvSpPr>
          <p:cNvPr id="3" name="PlaceHolder 2"/>
          <p:cNvSpPr>
            <a:spLocks noGrp="1"/>
          </p:cNvSpPr>
          <p:nvPr>
            <p:ph type="sldNum" idx="50"/>
          </p:nvPr>
        </p:nvSpPr>
        <p:spPr/>
        <p:txBody>
          <a:bodyPr/>
          <a:p>
            <a:fld id="{927647BF-A9FA-43D1-8383-1B726BFDD2C2}" type="slidenum">
              <a:t>&lt;#&gt;</a:t>
            </a:fld>
          </a:p>
        </p:txBody>
      </p:sp>
      <p:sp>
        <p:nvSpPr>
          <p:cNvPr id="4" name="PlaceHolder 3"/>
          <p:cNvSpPr>
            <a:spLocks noGrp="1"/>
          </p:cNvSpPr>
          <p:nvPr>
            <p:ph type="dt" idx="51"/>
          </p:nvPr>
        </p:nvSpPr>
        <p:spPr/>
        <p:txBody>
          <a:bodyPr/>
          <a:p>
            <a:r>
              <a:rPr lang="en-US"/>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3.png"/><Relationship Id="rId5" Type="http://schemas.openxmlformats.org/officeDocument/2006/relationships/slideLayout" Target="../slideLayouts/slideLayout1.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2.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3.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4.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5.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6.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7.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8.xml"/>
</Relationships>
</file>

<file path=ppt/slideMasters/_rels/slideMaster9.xml.rels><?xml version="1.0" encoding="UTF-8"?>
<Relationships xmlns="http://schemas.openxmlformats.org/package/2006/relationships"><Relationship Id="rId1" Type="http://schemas.openxmlformats.org/officeDocument/2006/relationships/theme" Target="../theme/theme9.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9.xml"/>
</Relationships>
</file>

<file path=ppt/slideMasters/_rels/slideMaster10.xml.rels><?xml version="1.0" encoding="UTF-8"?>
<Relationships xmlns="http://schemas.openxmlformats.org/package/2006/relationships"><Relationship Id="rId1" Type="http://schemas.openxmlformats.org/officeDocument/2006/relationships/theme" Target="../theme/theme10.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10.xml"/>
</Relationships>
</file>

<file path=ppt/slideMasters/_rels/slideMaster11.xml.rels><?xml version="1.0" encoding="UTF-8"?>
<Relationships xmlns="http://schemas.openxmlformats.org/package/2006/relationships"><Relationship Id="rId1" Type="http://schemas.openxmlformats.org/officeDocument/2006/relationships/theme" Target="../theme/theme11.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11.xml"/>
</Relationships>
</file>

<file path=ppt/slideMasters/_rels/slideMaster12.xml.rels><?xml version="1.0" encoding="UTF-8"?>
<Relationships xmlns="http://schemas.openxmlformats.org/package/2006/relationships"><Relationship Id="rId1" Type="http://schemas.openxmlformats.org/officeDocument/2006/relationships/theme" Target="../theme/theme12.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12.xml"/>
</Relationships>
</file>

<file path=ppt/slideMasters/_rels/slideMaster13.xml.rels><?xml version="1.0" encoding="UTF-8"?>
<Relationships xmlns="http://schemas.openxmlformats.org/package/2006/relationships"><Relationship Id="rId1" Type="http://schemas.openxmlformats.org/officeDocument/2006/relationships/theme" Target="../theme/theme13.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13.xml"/>
</Relationships>
</file>

<file path=ppt/slideMasters/_rels/slideMaster14.xml.rels><?xml version="1.0" encoding="UTF-8"?>
<Relationships xmlns="http://schemas.openxmlformats.org/package/2006/relationships"><Relationship Id="rId1" Type="http://schemas.openxmlformats.org/officeDocument/2006/relationships/theme" Target="../theme/theme14.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14.xml"/>
</Relationships>
</file>

<file path=ppt/slideMasters/_rels/slideMaster15.xml.rels><?xml version="1.0" encoding="UTF-8"?>
<Relationships xmlns="http://schemas.openxmlformats.org/package/2006/relationships"><Relationship Id="rId1" Type="http://schemas.openxmlformats.org/officeDocument/2006/relationships/theme" Target="../theme/theme15.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15.xml"/>
</Relationships>
</file>

<file path=ppt/slideMasters/_rels/slideMaster16.xml.rels><?xml version="1.0" encoding="UTF-8"?>
<Relationships xmlns="http://schemas.openxmlformats.org/package/2006/relationships"><Relationship Id="rId1" Type="http://schemas.openxmlformats.org/officeDocument/2006/relationships/theme" Target="../theme/theme16.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16.xml"/>
</Relationships>
</file>

<file path=ppt/slideMasters/_rels/slideMaster17.xml.rels><?xml version="1.0" encoding="UTF-8"?>
<Relationships xmlns="http://schemas.openxmlformats.org/package/2006/relationships"><Relationship Id="rId1" Type="http://schemas.openxmlformats.org/officeDocument/2006/relationships/theme" Target="../theme/theme17.xml"/><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slideLayout" Target="../slideLayouts/slideLayout17.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0"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1" name="Group 7"/>
          <p:cNvGrpSpPr/>
          <p:nvPr/>
        </p:nvGrpSpPr>
        <p:grpSpPr>
          <a:xfrm>
            <a:off x="-14400" y="0"/>
            <a:ext cx="12053160" cy="6857280"/>
            <a:chOff x="-14400" y="0"/>
            <a:chExt cx="12053160" cy="6857280"/>
          </a:xfrm>
        </p:grpSpPr>
        <p:grpSp>
          <p:nvGrpSpPr>
            <p:cNvPr id="2" name="Group 8"/>
            <p:cNvGrpSpPr/>
            <p:nvPr/>
          </p:nvGrpSpPr>
          <p:grpSpPr>
            <a:xfrm>
              <a:off x="-14400" y="0"/>
              <a:ext cx="1220400" cy="6857280"/>
              <a:chOff x="-14400" y="0"/>
              <a:chExt cx="1220400" cy="6857280"/>
            </a:xfrm>
          </p:grpSpPr>
          <p:sp>
            <p:nvSpPr>
              <p:cNvPr id="3"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9"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0"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3"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4"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15"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7"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9"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2"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3"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4"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6"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8"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30" name="Group 9"/>
            <p:cNvGrpSpPr/>
            <p:nvPr/>
          </p:nvGrpSpPr>
          <p:grpSpPr>
            <a:xfrm>
              <a:off x="11364840" y="0"/>
              <a:ext cx="673920" cy="6847920"/>
              <a:chOff x="11364840" y="0"/>
              <a:chExt cx="673920" cy="6847920"/>
            </a:xfrm>
          </p:grpSpPr>
          <p:sp>
            <p:nvSpPr>
              <p:cNvPr id="31"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2"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5"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6"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7"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0"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pic>
        <p:nvPicPr>
          <p:cNvPr id="41" name="Picture 2" descr="\\DROBO-FS\QuickDrops\JB\PPTX NG\Droplets\LightingOverlay.png"/>
          <p:cNvPicPr/>
          <p:nvPr/>
        </p:nvPicPr>
        <p:blipFill>
          <a:blip r:embed="rId4">
            <a:alphaModFix amt="30000"/>
          </a:blip>
          <a:stretch/>
        </p:blipFill>
        <p:spPr>
          <a:xfrm>
            <a:off x="0" y="0"/>
            <a:ext cx="12191400" cy="6857280"/>
          </a:xfrm>
          <a:prstGeom prst="rect">
            <a:avLst/>
          </a:prstGeom>
          <a:ln w="0">
            <a:noFill/>
          </a:ln>
        </p:spPr>
      </p:pic>
      <p:grpSp>
        <p:nvGrpSpPr>
          <p:cNvPr id="42" name="Group 10"/>
          <p:cNvGrpSpPr/>
          <p:nvPr/>
        </p:nvGrpSpPr>
        <p:grpSpPr>
          <a:xfrm>
            <a:off x="0" y="0"/>
            <a:ext cx="2304360" cy="6857280"/>
            <a:chOff x="0" y="0"/>
            <a:chExt cx="2304360" cy="6857280"/>
          </a:xfrm>
        </p:grpSpPr>
        <p:sp>
          <p:nvSpPr>
            <p:cNvPr id="43" name="Rectangle 5"/>
            <p:cNvSpPr/>
            <p:nvPr/>
          </p:nvSpPr>
          <p:spPr>
            <a:xfrm>
              <a:off x="120960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4" name="Freeform 6"/>
            <p:cNvSpPr/>
            <p:nvPr/>
          </p:nvSpPr>
          <p:spPr>
            <a:xfrm>
              <a:off x="112860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5" name="Freeform 7"/>
            <p:cNvSpPr/>
            <p:nvPr/>
          </p:nvSpPr>
          <p:spPr>
            <a:xfrm>
              <a:off x="112392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6" name="Rectangle 8"/>
            <p:cNvSpPr/>
            <p:nvPr/>
          </p:nvSpPr>
          <p:spPr>
            <a:xfrm>
              <a:off x="414360" y="9360"/>
              <a:ext cx="27720" cy="44809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 name="Freeform 9"/>
            <p:cNvSpPr/>
            <p:nvPr/>
          </p:nvSpPr>
          <p:spPr>
            <a:xfrm>
              <a:off x="3333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8" name="Freeform 10"/>
            <p:cNvSpPr/>
            <p:nvPr/>
          </p:nvSpPr>
          <p:spPr>
            <a:xfrm>
              <a:off x="190440" y="9360"/>
              <a:ext cx="151560" cy="907200"/>
            </a:xfrm>
            <a:custGeom>
              <a:avLst/>
              <a:gdLst>
                <a:gd name="textAreaLeft" fmla="*/ 0 w 151560"/>
                <a:gd name="textAreaRight" fmla="*/ 152280 w 151560"/>
                <a:gd name="textAreaTop" fmla="*/ 0 h 907200"/>
                <a:gd name="textAreaBottom" fmla="*/ 907920 h 907200"/>
              </a:gdLst>
              <a:ahLst/>
              <a:rect l="textAreaLeft" t="textAreaTop" r="textAreaRight" b="textAreaBottom"/>
              <a:pathLst>
                <a:path w="96" h="572">
                  <a:moveTo>
                    <a:pt x="15" y="572"/>
                  </a:moveTo>
                  <a:lnTo>
                    <a:pt x="0" y="566"/>
                  </a:lnTo>
                  <a:lnTo>
                    <a:pt x="81" y="380"/>
                  </a:lnTo>
                  <a:lnTo>
                    <a:pt x="81" y="0"/>
                  </a:lnTo>
                  <a:lnTo>
                    <a:pt x="96" y="0"/>
                  </a:lnTo>
                  <a:lnTo>
                    <a:pt x="96" y="383"/>
                  </a:lnTo>
                  <a:lnTo>
                    <a:pt x="15" y="57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 name="Freeform 11"/>
            <p:cNvSpPr/>
            <p:nvPr/>
          </p:nvSpPr>
          <p:spPr>
            <a:xfrm>
              <a:off x="1290600" y="14400"/>
              <a:ext cx="375480" cy="1801080"/>
            </a:xfrm>
            <a:custGeom>
              <a:avLst/>
              <a:gdLst>
                <a:gd name="textAreaLeft" fmla="*/ 0 w 375480"/>
                <a:gd name="textAreaRight" fmla="*/ 376200 w 375480"/>
                <a:gd name="textAreaTop" fmla="*/ 0 h 1801080"/>
                <a:gd name="textAreaBottom" fmla="*/ 1801800 h 1801080"/>
              </a:gdLst>
              <a:ahLst/>
              <a:rect l="textAreaLeft" t="textAreaTop" r="textAreaRight" b="textAreaBottom"/>
              <a:pathLst>
                <a:path w="237" h="1135">
                  <a:moveTo>
                    <a:pt x="222" y="1135"/>
                  </a:moveTo>
                  <a:lnTo>
                    <a:pt x="0" y="620"/>
                  </a:lnTo>
                  <a:lnTo>
                    <a:pt x="0" y="0"/>
                  </a:lnTo>
                  <a:lnTo>
                    <a:pt x="18" y="0"/>
                  </a:lnTo>
                  <a:lnTo>
                    <a:pt x="18" y="617"/>
                  </a:lnTo>
                  <a:lnTo>
                    <a:pt x="237" y="1129"/>
                  </a:lnTo>
                  <a:lnTo>
                    <a:pt x="222"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0" name="Freeform 12"/>
            <p:cNvSpPr/>
            <p:nvPr/>
          </p:nvSpPr>
          <p:spPr>
            <a:xfrm>
              <a:off x="160020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 name="Freeform 13"/>
            <p:cNvSpPr/>
            <p:nvPr/>
          </p:nvSpPr>
          <p:spPr>
            <a:xfrm>
              <a:off x="1380960" y="9360"/>
              <a:ext cx="370800" cy="1424880"/>
            </a:xfrm>
            <a:custGeom>
              <a:avLst/>
              <a:gdLst>
                <a:gd name="textAreaLeft" fmla="*/ 0 w 370800"/>
                <a:gd name="textAreaRight" fmla="*/ 371520 w 370800"/>
                <a:gd name="textAreaTop" fmla="*/ 0 h 1424880"/>
                <a:gd name="textAreaBottom" fmla="*/ 1425600 h 1424880"/>
              </a:gdLst>
              <a:ahLst/>
              <a:rect l="textAreaLeft" t="textAreaTop" r="textAreaRight" b="textAreaBottom"/>
              <a:pathLst>
                <a:path w="234" h="898">
                  <a:moveTo>
                    <a:pt x="219" y="898"/>
                  </a:moveTo>
                  <a:lnTo>
                    <a:pt x="0" y="383"/>
                  </a:lnTo>
                  <a:lnTo>
                    <a:pt x="0" y="0"/>
                  </a:lnTo>
                  <a:lnTo>
                    <a:pt x="15" y="0"/>
                  </a:lnTo>
                  <a:lnTo>
                    <a:pt x="15" y="380"/>
                  </a:lnTo>
                  <a:lnTo>
                    <a:pt x="234" y="892"/>
                  </a:lnTo>
                  <a:lnTo>
                    <a:pt x="219"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 name="Freeform 14"/>
            <p:cNvSpPr/>
            <p:nvPr/>
          </p:nvSpPr>
          <p:spPr>
            <a:xfrm>
              <a:off x="164304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3" name="Freeform 15"/>
            <p:cNvSpPr/>
            <p:nvPr/>
          </p:nvSpPr>
          <p:spPr>
            <a:xfrm>
              <a:off x="168588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4" name="Freeform 16"/>
            <p:cNvSpPr/>
            <p:nvPr/>
          </p:nvSpPr>
          <p:spPr>
            <a:xfrm>
              <a:off x="168588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5" name="Freeform 17"/>
            <p:cNvSpPr/>
            <p:nvPr/>
          </p:nvSpPr>
          <p:spPr>
            <a:xfrm>
              <a:off x="1743120" y="4680"/>
              <a:ext cx="418320" cy="521640"/>
            </a:xfrm>
            <a:custGeom>
              <a:avLst/>
              <a:gdLst>
                <a:gd name="textAreaLeft" fmla="*/ 0 w 418320"/>
                <a:gd name="textAreaRight" fmla="*/ 419040 w 418320"/>
                <a:gd name="textAreaTop" fmla="*/ 0 h 521640"/>
                <a:gd name="textAreaBottom" fmla="*/ 522360 h 521640"/>
              </a:gdLst>
              <a:ahLst/>
              <a:rect l="textAreaLeft" t="textAreaTop" r="textAreaRight" b="textAreaBottom"/>
              <a:pathLst>
                <a:path w="264" h="329">
                  <a:moveTo>
                    <a:pt x="252" y="329"/>
                  </a:moveTo>
                  <a:lnTo>
                    <a:pt x="45" y="120"/>
                  </a:lnTo>
                  <a:lnTo>
                    <a:pt x="0" y="6"/>
                  </a:lnTo>
                  <a:lnTo>
                    <a:pt x="15" y="0"/>
                  </a:lnTo>
                  <a:lnTo>
                    <a:pt x="60" y="111"/>
                  </a:lnTo>
                  <a:lnTo>
                    <a:pt x="264" y="317"/>
                  </a:lnTo>
                  <a:lnTo>
                    <a:pt x="252" y="329"/>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 name="Freeform 18"/>
            <p:cNvSpPr/>
            <p:nvPr/>
          </p:nvSpPr>
          <p:spPr>
            <a:xfrm>
              <a:off x="211932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 name="Freeform 19"/>
            <p:cNvSpPr/>
            <p:nvPr/>
          </p:nvSpPr>
          <p:spPr>
            <a:xfrm>
              <a:off x="952560" y="4680"/>
              <a:ext cx="151560" cy="907200"/>
            </a:xfrm>
            <a:custGeom>
              <a:avLst/>
              <a:gdLst>
                <a:gd name="textAreaLeft" fmla="*/ 0 w 151560"/>
                <a:gd name="textAreaRight" fmla="*/ 152280 w 151560"/>
                <a:gd name="textAreaTop" fmla="*/ 0 h 907200"/>
                <a:gd name="textAreaBottom" fmla="*/ 907920 h 907200"/>
              </a:gdLst>
              <a:ahLst/>
              <a:rect l="textAreaLeft" t="textAreaTop" r="textAreaRight" b="textAreaBottom"/>
              <a:pathLst>
                <a:path w="96" h="572">
                  <a:moveTo>
                    <a:pt x="15" y="572"/>
                  </a:moveTo>
                  <a:lnTo>
                    <a:pt x="0" y="572"/>
                  </a:lnTo>
                  <a:lnTo>
                    <a:pt x="0" y="189"/>
                  </a:lnTo>
                  <a:lnTo>
                    <a:pt x="81" y="0"/>
                  </a:lnTo>
                  <a:lnTo>
                    <a:pt x="96" y="6"/>
                  </a:lnTo>
                  <a:lnTo>
                    <a:pt x="15" y="192"/>
                  </a:lnTo>
                  <a:lnTo>
                    <a:pt x="15" y="57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8" name="Freeform 20"/>
            <p:cNvSpPr/>
            <p:nvPr/>
          </p:nvSpPr>
          <p:spPr>
            <a:xfrm>
              <a:off x="86688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9" name="Freeform 21"/>
            <p:cNvSpPr/>
            <p:nvPr/>
          </p:nvSpPr>
          <p:spPr>
            <a:xfrm>
              <a:off x="890640" y="15541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0" name="Freeform 22"/>
            <p:cNvSpPr/>
            <p:nvPr/>
          </p:nvSpPr>
          <p:spPr>
            <a:xfrm>
              <a:off x="738360" y="5622840"/>
              <a:ext cx="337320" cy="1215360"/>
            </a:xfrm>
            <a:custGeom>
              <a:avLst/>
              <a:gdLst>
                <a:gd name="textAreaLeft" fmla="*/ 0 w 337320"/>
                <a:gd name="textAreaRight" fmla="*/ 338040 w 337320"/>
                <a:gd name="textAreaTop" fmla="*/ 0 h 1215360"/>
                <a:gd name="textAreaBottom" fmla="*/ 1216080 h 1215360"/>
              </a:gdLst>
              <a:ahLst/>
              <a:rect l="textAreaLeft" t="textAreaTop" r="textAreaRight" b="textAreaBottom"/>
              <a:pathLst>
                <a:path w="213" h="766">
                  <a:moveTo>
                    <a:pt x="213" y="766"/>
                  </a:moveTo>
                  <a:lnTo>
                    <a:pt x="195" y="766"/>
                  </a:lnTo>
                  <a:lnTo>
                    <a:pt x="195" y="464"/>
                  </a:lnTo>
                  <a:lnTo>
                    <a:pt x="0" y="6"/>
                  </a:lnTo>
                  <a:lnTo>
                    <a:pt x="12" y="0"/>
                  </a:lnTo>
                  <a:lnTo>
                    <a:pt x="213" y="461"/>
                  </a:lnTo>
                  <a:lnTo>
                    <a:pt x="213"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 name="Freeform 23"/>
            <p:cNvSpPr/>
            <p:nvPr/>
          </p:nvSpPr>
          <p:spPr>
            <a:xfrm>
              <a:off x="647640" y="5479920"/>
              <a:ext cx="156600" cy="156600"/>
            </a:xfrm>
            <a:custGeom>
              <a:avLst/>
              <a:gdLst>
                <a:gd name="textAreaLeft" fmla="*/ 0 w 156600"/>
                <a:gd name="textAreaRight" fmla="*/ 157320 w 156600"/>
                <a:gd name="textAreaTop" fmla="*/ 0 h 156600"/>
                <a:gd name="textAreaBottom" fmla="*/ 157320 h 156600"/>
              </a:gdLst>
              <a:ahLst/>
              <a:rect l="textAreaLeft" t="textAreaTop" r="textAreaRight" b="textAreaBottom"/>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 name="Freeform 24"/>
            <p:cNvSpPr/>
            <p:nvPr/>
          </p:nvSpPr>
          <p:spPr>
            <a:xfrm>
              <a:off x="6660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3" name="Freeform 25"/>
            <p:cNvSpPr/>
            <p:nvPr/>
          </p:nvSpPr>
          <p:spPr>
            <a:xfrm>
              <a:off x="0" y="3897360"/>
              <a:ext cx="132480" cy="266040"/>
            </a:xfrm>
            <a:custGeom>
              <a:avLst/>
              <a:gdLst>
                <a:gd name="textAreaLeft" fmla="*/ 0 w 132480"/>
                <a:gd name="textAreaRight" fmla="*/ 133200 w 132480"/>
                <a:gd name="textAreaTop" fmla="*/ 0 h 266040"/>
                <a:gd name="textAreaBottom" fmla="*/ 266760 h 266040"/>
              </a:gdLst>
              <a:ahLst/>
              <a:rect l="textAreaLeft" t="textAreaTop" r="textAreaRight" b="textAreaBottom"/>
              <a:pathLst>
                <a:path w="84" h="168">
                  <a:moveTo>
                    <a:pt x="69" y="168"/>
                  </a:moveTo>
                  <a:lnTo>
                    <a:pt x="0" y="6"/>
                  </a:lnTo>
                  <a:lnTo>
                    <a:pt x="12" y="0"/>
                  </a:lnTo>
                  <a:lnTo>
                    <a:pt x="84" y="162"/>
                  </a:lnTo>
                  <a:lnTo>
                    <a:pt x="69" y="16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4" name="Freeform 26"/>
            <p:cNvSpPr/>
            <p:nvPr/>
          </p:nvSpPr>
          <p:spPr>
            <a:xfrm>
              <a:off x="66600" y="414972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 name="Freeform 27"/>
            <p:cNvSpPr/>
            <p:nvPr/>
          </p:nvSpPr>
          <p:spPr>
            <a:xfrm>
              <a:off x="0" y="1644480"/>
              <a:ext cx="132480" cy="269280"/>
            </a:xfrm>
            <a:custGeom>
              <a:avLst/>
              <a:gdLst>
                <a:gd name="textAreaLeft" fmla="*/ 0 w 132480"/>
                <a:gd name="textAreaRight" fmla="*/ 133200 w 132480"/>
                <a:gd name="textAreaTop" fmla="*/ 0 h 269280"/>
                <a:gd name="textAreaBottom" fmla="*/ 270000 h 269280"/>
              </a:gdLst>
              <a:ahLst/>
              <a:rect l="textAreaLeft" t="textAreaTop" r="textAreaRight" b="textAreaBottom"/>
              <a:pathLst>
                <a:path w="84" h="170">
                  <a:moveTo>
                    <a:pt x="12" y="170"/>
                  </a:moveTo>
                  <a:lnTo>
                    <a:pt x="0" y="164"/>
                  </a:lnTo>
                  <a:lnTo>
                    <a:pt x="69" y="0"/>
                  </a:lnTo>
                  <a:lnTo>
                    <a:pt x="84" y="6"/>
                  </a:lnTo>
                  <a:lnTo>
                    <a:pt x="12" y="17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 name="Freeform 28"/>
            <p:cNvSpPr/>
            <p:nvPr/>
          </p:nvSpPr>
          <p:spPr>
            <a:xfrm>
              <a:off x="66600" y="14684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7" name="Freeform 29"/>
            <p:cNvSpPr/>
            <p:nvPr/>
          </p:nvSpPr>
          <p:spPr>
            <a:xfrm>
              <a:off x="695160" y="4680"/>
              <a:ext cx="308880" cy="1558080"/>
            </a:xfrm>
            <a:custGeom>
              <a:avLst/>
              <a:gdLst>
                <a:gd name="textAreaLeft" fmla="*/ 0 w 308880"/>
                <a:gd name="textAreaRight" fmla="*/ 309600 w 308880"/>
                <a:gd name="textAreaTop" fmla="*/ 0 h 1558080"/>
                <a:gd name="textAreaBottom" fmla="*/ 1558800 h 1558080"/>
              </a:gdLst>
              <a:ahLst/>
              <a:rect l="textAreaLeft" t="textAreaTop" r="textAreaRight" b="textAreaBottom"/>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8" name="Freeform 30"/>
            <p:cNvSpPr/>
            <p:nvPr/>
          </p:nvSpPr>
          <p:spPr>
            <a:xfrm>
              <a:off x="57240" y="48816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9" name="Freeform 31"/>
            <p:cNvSpPr/>
            <p:nvPr/>
          </p:nvSpPr>
          <p:spPr>
            <a:xfrm>
              <a:off x="138240" y="5060880"/>
              <a:ext cx="304200" cy="1777320"/>
            </a:xfrm>
            <a:custGeom>
              <a:avLst/>
              <a:gdLst>
                <a:gd name="textAreaLeft" fmla="*/ 0 w 304200"/>
                <a:gd name="textAreaRight" fmla="*/ 304920 w 304200"/>
                <a:gd name="textAreaTop" fmla="*/ 0 h 1777320"/>
                <a:gd name="textAreaBottom" fmla="*/ 1778040 h 1777320"/>
              </a:gdLst>
              <a:ahLst/>
              <a:rect l="textAreaLeft" t="textAreaTop" r="textAreaRight" b="textAreaBottom"/>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 name="Freeform 32"/>
            <p:cNvSpPr/>
            <p:nvPr/>
          </p:nvSpPr>
          <p:spPr>
            <a:xfrm>
              <a:off x="561960" y="64310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 name="Rectangle 33"/>
            <p:cNvSpPr/>
            <p:nvPr/>
          </p:nvSpPr>
          <p:spPr>
            <a:xfrm>
              <a:off x="642960" y="6610320"/>
              <a:ext cx="23040" cy="24228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2" name="Freeform 34"/>
            <p:cNvSpPr/>
            <p:nvPr/>
          </p:nvSpPr>
          <p:spPr>
            <a:xfrm>
              <a:off x="76320" y="64310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3" name="Freeform 35"/>
            <p:cNvSpPr/>
            <p:nvPr/>
          </p:nvSpPr>
          <p:spPr>
            <a:xfrm>
              <a:off x="0" y="5978520"/>
              <a:ext cx="189720" cy="461160"/>
            </a:xfrm>
            <a:custGeom>
              <a:avLst/>
              <a:gdLst>
                <a:gd name="textAreaLeft" fmla="*/ 0 w 189720"/>
                <a:gd name="textAreaRight" fmla="*/ 190440 w 189720"/>
                <a:gd name="textAreaTop" fmla="*/ 0 h 461160"/>
                <a:gd name="textAreaBottom" fmla="*/ 461880 h 461160"/>
              </a:gdLst>
              <a:ahLst/>
              <a:rect l="textAreaLeft" t="textAreaTop" r="textAreaRight" b="textAreaBottom"/>
              <a:pathLst>
                <a:path w="120" h="291">
                  <a:moveTo>
                    <a:pt x="120" y="291"/>
                  </a:moveTo>
                  <a:lnTo>
                    <a:pt x="105" y="291"/>
                  </a:lnTo>
                  <a:lnTo>
                    <a:pt x="105" y="114"/>
                  </a:lnTo>
                  <a:lnTo>
                    <a:pt x="0" y="9"/>
                  </a:lnTo>
                  <a:lnTo>
                    <a:pt x="12" y="0"/>
                  </a:lnTo>
                  <a:lnTo>
                    <a:pt x="120" y="108"/>
                  </a:lnTo>
                  <a:lnTo>
                    <a:pt x="120" y="29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 name="Freeform 36"/>
            <p:cNvSpPr/>
            <p:nvPr/>
          </p:nvSpPr>
          <p:spPr>
            <a:xfrm>
              <a:off x="1014480" y="1801800"/>
              <a:ext cx="213480" cy="754920"/>
            </a:xfrm>
            <a:custGeom>
              <a:avLst/>
              <a:gdLst>
                <a:gd name="textAreaLeft" fmla="*/ 0 w 213480"/>
                <a:gd name="textAreaRight" fmla="*/ 214200 w 213480"/>
                <a:gd name="textAreaTop" fmla="*/ 0 h 754920"/>
                <a:gd name="textAreaBottom" fmla="*/ 755640 h 754920"/>
              </a:gdLst>
              <a:ahLst/>
              <a:rect l="textAreaLeft" t="textAreaTop" r="textAreaRight" b="textAreaBottom"/>
              <a:pathLst>
                <a:path w="135" h="476">
                  <a:moveTo>
                    <a:pt x="12" y="476"/>
                  </a:moveTo>
                  <a:lnTo>
                    <a:pt x="0" y="476"/>
                  </a:lnTo>
                  <a:lnTo>
                    <a:pt x="0" y="128"/>
                  </a:lnTo>
                  <a:lnTo>
                    <a:pt x="126" y="0"/>
                  </a:lnTo>
                  <a:lnTo>
                    <a:pt x="135" y="9"/>
                  </a:lnTo>
                  <a:lnTo>
                    <a:pt x="12" y="131"/>
                  </a:lnTo>
                  <a:lnTo>
                    <a:pt x="12" y="47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 name="Freeform 37"/>
            <p:cNvSpPr/>
            <p:nvPr/>
          </p:nvSpPr>
          <p:spPr>
            <a:xfrm>
              <a:off x="938160" y="2548080"/>
              <a:ext cx="165960" cy="159480"/>
            </a:xfrm>
            <a:custGeom>
              <a:avLst/>
              <a:gdLst>
                <a:gd name="textAreaLeft" fmla="*/ 0 w 165960"/>
                <a:gd name="textAreaRight" fmla="*/ 166680 w 165960"/>
                <a:gd name="textAreaTop" fmla="*/ 0 h 159480"/>
                <a:gd name="textAreaBottom" fmla="*/ 160200 h 159480"/>
              </a:gdLst>
              <a:ahLst/>
              <a:rect l="textAreaLeft" t="textAreaTop" r="textAreaRight" b="textAreaBottom"/>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6" name="Freeform 38"/>
            <p:cNvSpPr/>
            <p:nvPr/>
          </p:nvSpPr>
          <p:spPr>
            <a:xfrm>
              <a:off x="595440" y="4680"/>
              <a:ext cx="637560" cy="4025160"/>
            </a:xfrm>
            <a:custGeom>
              <a:avLst/>
              <a:gdLst>
                <a:gd name="textAreaLeft" fmla="*/ 0 w 637560"/>
                <a:gd name="textAreaRight" fmla="*/ 638280 w 637560"/>
                <a:gd name="textAreaTop" fmla="*/ 0 h 4025160"/>
                <a:gd name="textAreaBottom" fmla="*/ 4025880 h 4025160"/>
              </a:gdLst>
              <a:ahLst/>
              <a:rect l="textAreaLeft" t="textAreaTop" r="textAreaRight" b="textAreaBottom"/>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7" name="Freeform 39"/>
            <p:cNvSpPr/>
            <p:nvPr/>
          </p:nvSpPr>
          <p:spPr>
            <a:xfrm>
              <a:off x="122400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8" name="Freeform 40"/>
            <p:cNvSpPr/>
            <p:nvPr/>
          </p:nvSpPr>
          <p:spPr>
            <a:xfrm>
              <a:off x="1300320" y="1849320"/>
              <a:ext cx="108720" cy="107280"/>
            </a:xfrm>
            <a:custGeom>
              <a:avLst/>
              <a:gdLst>
                <a:gd name="textAreaLeft" fmla="*/ 0 w 108720"/>
                <a:gd name="textAreaRight" fmla="*/ 109440 w 108720"/>
                <a:gd name="textAreaTop" fmla="*/ 0 h 107280"/>
                <a:gd name="textAreaBottom" fmla="*/ 108000 h 107280"/>
              </a:gdLst>
              <a:ahLst/>
              <a:rect l="textAreaLeft" t="textAreaTop" r="textAreaRight" b="textAreaBottom"/>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 name="Freeform 41"/>
            <p:cNvSpPr/>
            <p:nvPr/>
          </p:nvSpPr>
          <p:spPr>
            <a:xfrm>
              <a:off x="281160" y="3417840"/>
              <a:ext cx="142200" cy="474120"/>
            </a:xfrm>
            <a:custGeom>
              <a:avLst/>
              <a:gdLst>
                <a:gd name="textAreaLeft" fmla="*/ 0 w 142200"/>
                <a:gd name="textAreaRight" fmla="*/ 142920 w 142200"/>
                <a:gd name="textAreaTop" fmla="*/ 0 h 474120"/>
                <a:gd name="textAreaBottom" fmla="*/ 474840 h 474120"/>
              </a:gdLst>
              <a:ahLst/>
              <a:rect l="textAreaLeft" t="textAreaTop" r="textAreaRight" b="textAreaBottom"/>
              <a:pathLst>
                <a:path w="90" h="299">
                  <a:moveTo>
                    <a:pt x="12" y="299"/>
                  </a:moveTo>
                  <a:lnTo>
                    <a:pt x="0" y="299"/>
                  </a:lnTo>
                  <a:lnTo>
                    <a:pt x="0" y="80"/>
                  </a:lnTo>
                  <a:lnTo>
                    <a:pt x="81" y="0"/>
                  </a:lnTo>
                  <a:lnTo>
                    <a:pt x="90" y="8"/>
                  </a:lnTo>
                  <a:lnTo>
                    <a:pt x="12" y="83"/>
                  </a:lnTo>
                  <a:lnTo>
                    <a:pt x="12" y="299"/>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0" name="Freeform 42"/>
            <p:cNvSpPr/>
            <p:nvPr/>
          </p:nvSpPr>
          <p:spPr>
            <a:xfrm>
              <a:off x="237960" y="3882960"/>
              <a:ext cx="108720" cy="108720"/>
            </a:xfrm>
            <a:custGeom>
              <a:avLst/>
              <a:gdLst>
                <a:gd name="textAreaLeft" fmla="*/ 0 w 108720"/>
                <a:gd name="textAreaRight" fmla="*/ 109440 w 108720"/>
                <a:gd name="textAreaTop" fmla="*/ 0 h 108720"/>
                <a:gd name="textAreaBottom" fmla="*/ 109440 h 108720"/>
              </a:gdLst>
              <a:ahLst/>
              <a:rect l="textAreaLeft" t="textAreaTop" r="textAreaRight" b="textAreaBottom"/>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 name="Freeform 43"/>
            <p:cNvSpPr/>
            <p:nvPr/>
          </p:nvSpPr>
          <p:spPr>
            <a:xfrm>
              <a:off x="4680" y="2166840"/>
              <a:ext cx="113760" cy="451800"/>
            </a:xfrm>
            <a:custGeom>
              <a:avLst/>
              <a:gdLst>
                <a:gd name="textAreaLeft" fmla="*/ 0 w 113760"/>
                <a:gd name="textAreaRight" fmla="*/ 114480 w 113760"/>
                <a:gd name="textAreaTop" fmla="*/ 0 h 451800"/>
                <a:gd name="textAreaBottom" fmla="*/ 452520 h 451800"/>
              </a:gdLst>
              <a:ahLst/>
              <a:rect l="textAreaLeft" t="textAreaTop" r="textAreaRight" b="textAreaBottom"/>
              <a:pathLst>
                <a:path w="72" h="285">
                  <a:moveTo>
                    <a:pt x="6" y="285"/>
                  </a:moveTo>
                  <a:lnTo>
                    <a:pt x="0" y="276"/>
                  </a:lnTo>
                  <a:lnTo>
                    <a:pt x="60" y="216"/>
                  </a:lnTo>
                  <a:lnTo>
                    <a:pt x="60" y="0"/>
                  </a:lnTo>
                  <a:lnTo>
                    <a:pt x="72" y="0"/>
                  </a:lnTo>
                  <a:lnTo>
                    <a:pt x="72" y="222"/>
                  </a:lnTo>
                  <a:lnTo>
                    <a:pt x="6" y="28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2" name="Freeform 44"/>
            <p:cNvSpPr/>
            <p:nvPr/>
          </p:nvSpPr>
          <p:spPr>
            <a:xfrm>
              <a:off x="52560" y="2066760"/>
              <a:ext cx="108720" cy="108720"/>
            </a:xfrm>
            <a:custGeom>
              <a:avLst/>
              <a:gdLst>
                <a:gd name="textAreaLeft" fmla="*/ 0 w 108720"/>
                <a:gd name="textAreaRight" fmla="*/ 109440 w 108720"/>
                <a:gd name="textAreaTop" fmla="*/ 0 h 108720"/>
                <a:gd name="textAreaBottom" fmla="*/ 109440 h 108720"/>
              </a:gdLst>
              <a:ahLst/>
              <a:rect l="textAreaLeft" t="textAreaTop" r="textAreaRight" b="textAreaBottom"/>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3" name="Rectangle 45"/>
            <p:cNvSpPr/>
            <p:nvPr/>
          </p:nvSpPr>
          <p:spPr>
            <a:xfrm>
              <a:off x="122868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4" name="Freeform 46"/>
            <p:cNvSpPr/>
            <p:nvPr/>
          </p:nvSpPr>
          <p:spPr>
            <a:xfrm>
              <a:off x="1319040" y="5041800"/>
              <a:ext cx="370800" cy="1801080"/>
            </a:xfrm>
            <a:custGeom>
              <a:avLst/>
              <a:gdLst>
                <a:gd name="textAreaLeft" fmla="*/ 0 w 370800"/>
                <a:gd name="textAreaRight" fmla="*/ 371520 w 370800"/>
                <a:gd name="textAreaTop" fmla="*/ 0 h 1801080"/>
                <a:gd name="textAreaBottom" fmla="*/ 1801800 h 1801080"/>
              </a:gdLst>
              <a:ahLst/>
              <a:rect l="textAreaLeft" t="textAreaTop" r="textAreaRight" b="textAreaBottom"/>
              <a:pathLst>
                <a:path w="234" h="1135">
                  <a:moveTo>
                    <a:pt x="15" y="1135"/>
                  </a:moveTo>
                  <a:lnTo>
                    <a:pt x="0" y="1135"/>
                  </a:lnTo>
                  <a:lnTo>
                    <a:pt x="0" y="515"/>
                  </a:lnTo>
                  <a:lnTo>
                    <a:pt x="0" y="512"/>
                  </a:lnTo>
                  <a:lnTo>
                    <a:pt x="219" y="0"/>
                  </a:lnTo>
                  <a:lnTo>
                    <a:pt x="234"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5" name="Freeform 47"/>
            <p:cNvSpPr/>
            <p:nvPr/>
          </p:nvSpPr>
          <p:spPr>
            <a:xfrm>
              <a:off x="114768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6" name="Freeform 48"/>
            <p:cNvSpPr/>
            <p:nvPr/>
          </p:nvSpPr>
          <p:spPr>
            <a:xfrm>
              <a:off x="819000" y="3983040"/>
              <a:ext cx="347040" cy="2859840"/>
            </a:xfrm>
            <a:custGeom>
              <a:avLst/>
              <a:gdLst>
                <a:gd name="textAreaLeft" fmla="*/ 0 w 347040"/>
                <a:gd name="textAreaRight" fmla="*/ 347760 w 347040"/>
                <a:gd name="textAreaTop" fmla="*/ 0 h 2859840"/>
                <a:gd name="textAreaBottom" fmla="*/ 2860560 h 2859840"/>
              </a:gdLst>
              <a:ahLst/>
              <a:rect l="textAreaLeft" t="textAreaTop" r="textAreaRight" b="textAreaBottom"/>
              <a:pathLst>
                <a:path w="219" h="1802">
                  <a:moveTo>
                    <a:pt x="219" y="1802"/>
                  </a:moveTo>
                  <a:lnTo>
                    <a:pt x="201" y="1802"/>
                  </a:lnTo>
                  <a:lnTo>
                    <a:pt x="201" y="1185"/>
                  </a:lnTo>
                  <a:lnTo>
                    <a:pt x="0" y="3"/>
                  </a:lnTo>
                  <a:lnTo>
                    <a:pt x="15" y="0"/>
                  </a:lnTo>
                  <a:lnTo>
                    <a:pt x="219" y="1185"/>
                  </a:lnTo>
                  <a:lnTo>
                    <a:pt x="219" y="180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7" name="Freeform 49"/>
            <p:cNvSpPr/>
            <p:nvPr/>
          </p:nvSpPr>
          <p:spPr>
            <a:xfrm>
              <a:off x="728640" y="380700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8" name="Freeform 50"/>
            <p:cNvSpPr/>
            <p:nvPr/>
          </p:nvSpPr>
          <p:spPr>
            <a:xfrm>
              <a:off x="162396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9" name="Freeform 51"/>
            <p:cNvSpPr/>
            <p:nvPr/>
          </p:nvSpPr>
          <p:spPr>
            <a:xfrm>
              <a:off x="1405080" y="5423040"/>
              <a:ext cx="370800" cy="1424880"/>
            </a:xfrm>
            <a:custGeom>
              <a:avLst/>
              <a:gdLst>
                <a:gd name="textAreaLeft" fmla="*/ 0 w 370800"/>
                <a:gd name="textAreaRight" fmla="*/ 371520 w 370800"/>
                <a:gd name="textAreaTop" fmla="*/ 0 h 1424880"/>
                <a:gd name="textAreaBottom" fmla="*/ 1425600 h 1424880"/>
              </a:gdLst>
              <a:ahLst/>
              <a:rect l="textAreaLeft" t="textAreaTop" r="textAreaRight" b="textAreaBottom"/>
              <a:pathLst>
                <a:path w="234" h="898">
                  <a:moveTo>
                    <a:pt x="18" y="898"/>
                  </a:moveTo>
                  <a:lnTo>
                    <a:pt x="0" y="898"/>
                  </a:lnTo>
                  <a:lnTo>
                    <a:pt x="0" y="515"/>
                  </a:lnTo>
                  <a:lnTo>
                    <a:pt x="0" y="512"/>
                  </a:lnTo>
                  <a:lnTo>
                    <a:pt x="222" y="0"/>
                  </a:lnTo>
                  <a:lnTo>
                    <a:pt x="234"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90" name="Freeform 52"/>
            <p:cNvSpPr/>
            <p:nvPr/>
          </p:nvSpPr>
          <p:spPr>
            <a:xfrm>
              <a:off x="166680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91" name="Freeform 53"/>
            <p:cNvSpPr/>
            <p:nvPr/>
          </p:nvSpPr>
          <p:spPr>
            <a:xfrm>
              <a:off x="170964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92" name="Freeform 54"/>
            <p:cNvSpPr/>
            <p:nvPr/>
          </p:nvSpPr>
          <p:spPr>
            <a:xfrm>
              <a:off x="170964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93" name="Freeform 55"/>
            <p:cNvSpPr/>
            <p:nvPr/>
          </p:nvSpPr>
          <p:spPr>
            <a:xfrm>
              <a:off x="1766880" y="6330960"/>
              <a:ext cx="418320" cy="526320"/>
            </a:xfrm>
            <a:custGeom>
              <a:avLst/>
              <a:gdLst>
                <a:gd name="textAreaLeft" fmla="*/ 0 w 418320"/>
                <a:gd name="textAreaRight" fmla="*/ 419040 w 418320"/>
                <a:gd name="textAreaTop" fmla="*/ 0 h 526320"/>
                <a:gd name="textAreaBottom" fmla="*/ 527040 h 526320"/>
              </a:gdLst>
              <a:ahLst/>
              <a:rect l="textAreaLeft" t="textAreaTop" r="textAreaRight" b="textAreaBottom"/>
              <a:pathLst>
                <a:path w="264" h="332">
                  <a:moveTo>
                    <a:pt x="12" y="332"/>
                  </a:moveTo>
                  <a:lnTo>
                    <a:pt x="0" y="326"/>
                  </a:lnTo>
                  <a:lnTo>
                    <a:pt x="45" y="206"/>
                  </a:lnTo>
                  <a:lnTo>
                    <a:pt x="255" y="0"/>
                  </a:lnTo>
                  <a:lnTo>
                    <a:pt x="264" y="12"/>
                  </a:lnTo>
                  <a:lnTo>
                    <a:pt x="60" y="215"/>
                  </a:lnTo>
                  <a:lnTo>
                    <a:pt x="12"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94" name="Freeform 56"/>
            <p:cNvSpPr/>
            <p:nvPr/>
          </p:nvSpPr>
          <p:spPr>
            <a:xfrm>
              <a:off x="214776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95" name="Freeform 57"/>
            <p:cNvSpPr/>
            <p:nvPr/>
          </p:nvSpPr>
          <p:spPr>
            <a:xfrm>
              <a:off x="504720" y="9360"/>
              <a:ext cx="232560" cy="5103000"/>
            </a:xfrm>
            <a:custGeom>
              <a:avLst/>
              <a:gdLst>
                <a:gd name="textAreaLeft" fmla="*/ 0 w 232560"/>
                <a:gd name="textAreaRight" fmla="*/ 233280 w 232560"/>
                <a:gd name="textAreaTop" fmla="*/ 0 h 5103000"/>
                <a:gd name="textAreaBottom" fmla="*/ 5103720 h 5103000"/>
              </a:gdLst>
              <a:ahLst/>
              <a:rect l="textAreaLeft" t="textAreaTop" r="textAreaRight" b="textAreaBottom"/>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96" name="Freeform 58"/>
            <p:cNvSpPr/>
            <p:nvPr/>
          </p:nvSpPr>
          <p:spPr>
            <a:xfrm>
              <a:off x="633240" y="5103720"/>
              <a:ext cx="185040" cy="185040"/>
            </a:xfrm>
            <a:custGeom>
              <a:avLst/>
              <a:gdLst>
                <a:gd name="textAreaLeft" fmla="*/ 0 w 185040"/>
                <a:gd name="textAreaRight" fmla="*/ 185760 w 185040"/>
                <a:gd name="textAreaTop" fmla="*/ 0 h 185040"/>
                <a:gd name="textAreaBottom" fmla="*/ 185760 h 185040"/>
              </a:gdLst>
              <a:ahLst/>
              <a:rect l="textAreaLeft" t="textAreaTop" r="textAreaRight" b="textAreaBottom"/>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sp>
        <p:nvSpPr>
          <p:cNvPr id="97" name="PlaceHolder 1"/>
          <p:cNvSpPr>
            <a:spLocks noGrp="1"/>
          </p:cNvSpPr>
          <p:nvPr>
            <p:ph type="title"/>
          </p:nvPr>
        </p:nvSpPr>
        <p:spPr>
          <a:xfrm>
            <a:off x="1141560" y="618480"/>
            <a:ext cx="9905400" cy="1477800"/>
          </a:xfrm>
          <a:prstGeom prst="rect">
            <a:avLst/>
          </a:prstGeom>
          <a:noFill/>
          <a:ln w="0">
            <a:noFill/>
          </a:ln>
        </p:spPr>
        <p:txBody>
          <a:bodyPr lIns="0" rIns="0" tIns="0" bIns="0" anchor="ctr">
            <a:noAutofit/>
          </a:bodyPr>
          <a:p>
            <a:pPr indent="0">
              <a:buNone/>
            </a:pPr>
            <a:r>
              <a:rPr b="0" lang="en-US" sz="1800" spc="-1" strike="noStrike">
                <a:solidFill>
                  <a:srgbClr val="ffffff"/>
                </a:solidFill>
                <a:latin typeface="Arial"/>
              </a:rPr>
              <a:t>Click to edit the title text format</a:t>
            </a:r>
            <a:endParaRPr b="0" lang="en-US" sz="1800" spc="-1" strike="noStrike">
              <a:solidFill>
                <a:srgbClr val="ffffff"/>
              </a:solidFill>
              <a:latin typeface="Arial"/>
            </a:endParaRPr>
          </a:p>
        </p:txBody>
      </p:sp>
      <p:sp>
        <p:nvSpPr>
          <p:cNvPr id="98" name="PlaceHolder 2"/>
          <p:cNvSpPr>
            <a:spLocks noGrp="1"/>
          </p:cNvSpPr>
          <p:nvPr>
            <p:ph type="ftr" idx="1"/>
          </p:nvPr>
        </p:nvSpPr>
        <p:spPr>
          <a:xfrm>
            <a:off x="1876320" y="5410080"/>
            <a:ext cx="51242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 </a:t>
            </a:r>
            <a:endParaRPr b="0" lang="en-US" sz="1400" spc="-1" strike="noStrike">
              <a:solidFill>
                <a:srgbClr val="ffffff"/>
              </a:solidFill>
              <a:latin typeface="Times New Roman"/>
            </a:endParaRPr>
          </a:p>
        </p:txBody>
      </p:sp>
      <p:sp>
        <p:nvSpPr>
          <p:cNvPr id="99" name="PlaceHolder 3"/>
          <p:cNvSpPr>
            <a:spLocks noGrp="1"/>
          </p:cNvSpPr>
          <p:nvPr>
            <p:ph type="sldNum" idx="2"/>
          </p:nvPr>
        </p:nvSpPr>
        <p:spPr>
          <a:xfrm>
            <a:off x="9896760" y="541008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56BEEB07-AF7C-41CB-A77B-BAE51C9CEE57}" type="slidenum">
              <a:rPr b="0" lang="en-US" sz="1050" spc="-1" strike="noStrike">
                <a:solidFill>
                  <a:schemeClr val="dk1">
                    <a:tint val="75000"/>
                  </a:schemeClr>
                </a:solidFill>
                <a:latin typeface="Tw Cen MT"/>
              </a:rPr>
              <a:t>1</a:t>
            </a:fld>
            <a:endParaRPr b="0" lang="en-US" sz="1050" spc="-1" strike="noStrike">
              <a:solidFill>
                <a:srgbClr val="ffffff"/>
              </a:solidFill>
              <a:latin typeface="Times New Roman"/>
            </a:endParaRPr>
          </a:p>
        </p:txBody>
      </p:sp>
      <p:sp>
        <p:nvSpPr>
          <p:cNvPr id="100" name="PlaceHolder 4"/>
          <p:cNvSpPr>
            <a:spLocks noGrp="1"/>
          </p:cNvSpPr>
          <p:nvPr>
            <p:ph type="dt" idx="3"/>
          </p:nvPr>
        </p:nvSpPr>
        <p:spPr>
          <a:xfrm>
            <a:off x="7077600" y="541008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 </a:t>
            </a:r>
            <a:endParaRPr b="0" lang="en-US" sz="1400" spc="-1" strike="noStrike">
              <a:solidFill>
                <a:srgbClr val="ffffff"/>
              </a:solidFill>
              <a:latin typeface="Times New Roman"/>
            </a:endParaRPr>
          </a:p>
        </p:txBody>
      </p:sp>
      <p:sp>
        <p:nvSpPr>
          <p:cNvPr id="101"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US" sz="3200" spc="-1" strike="noStrike">
                <a:solidFill>
                  <a:srgbClr val="ffffff"/>
                </a:solidFill>
                <a:latin typeface="Arial"/>
              </a:rPr>
              <a:t>Click to edit the outline text format</a:t>
            </a:r>
            <a:endParaRPr b="0" lang="en-US" sz="3200" spc="-1" strike="noStrike">
              <a:solidFill>
                <a:srgbClr val="ffffff"/>
              </a:solidFill>
              <a:latin typeface="Arial"/>
            </a:endParaRPr>
          </a:p>
          <a:p>
            <a:pPr lvl="1" marL="864000" indent="-324000">
              <a:spcBef>
                <a:spcPts val="1134"/>
              </a:spcBef>
              <a:buClr>
                <a:srgbClr val="ffffff"/>
              </a:buClr>
              <a:buSzPct val="75000"/>
              <a:buFont typeface="Symbol" charset="2"/>
              <a:buChar char=""/>
            </a:pPr>
            <a:r>
              <a:rPr b="0" lang="en-US" sz="2800" spc="-1" strike="noStrike">
                <a:solidFill>
                  <a:srgbClr val="ffffff"/>
                </a:solidFill>
                <a:latin typeface="Arial"/>
              </a:rPr>
              <a:t>Second Outline Level</a:t>
            </a:r>
            <a:endParaRPr b="0" lang="en-US" sz="2800" spc="-1" strike="noStrike">
              <a:solidFill>
                <a:srgbClr val="ffffff"/>
              </a:solidFill>
              <a:latin typeface="Arial"/>
            </a:endParaRPr>
          </a:p>
          <a:p>
            <a:pPr lvl="2" marL="1296000" indent="-288000">
              <a:spcBef>
                <a:spcPts val="850"/>
              </a:spcBef>
              <a:buClr>
                <a:srgbClr val="ffffff"/>
              </a:buClr>
              <a:buSzPct val="45000"/>
              <a:buFont typeface="Wingdings" charset="2"/>
              <a:buChar char=""/>
            </a:pPr>
            <a:r>
              <a:rPr b="0" lang="en-US" sz="2400" spc="-1" strike="noStrike">
                <a:solidFill>
                  <a:srgbClr val="ffffff"/>
                </a:solidFill>
                <a:latin typeface="Arial"/>
              </a:rPr>
              <a:t>Third Outline Level</a:t>
            </a:r>
            <a:endParaRPr b="0" lang="en-US" sz="2400" spc="-1" strike="noStrike">
              <a:solidFill>
                <a:srgbClr val="ffffff"/>
              </a:solidFill>
              <a:latin typeface="Arial"/>
            </a:endParaRPr>
          </a:p>
          <a:p>
            <a:pPr lvl="3" marL="1728000" indent="-216000">
              <a:spcBef>
                <a:spcPts val="567"/>
              </a:spcBef>
              <a:buClr>
                <a:srgbClr val="ffffff"/>
              </a:buClr>
              <a:buSzPct val="75000"/>
              <a:buFont typeface="Symbol" charset="2"/>
              <a:buChar char=""/>
            </a:pPr>
            <a:r>
              <a:rPr b="0" lang="en-US" sz="2000" spc="-1" strike="noStrike">
                <a:solidFill>
                  <a:srgbClr val="ffffff"/>
                </a:solidFill>
                <a:latin typeface="Arial"/>
              </a:rPr>
              <a:t>Fourth Outline Level</a:t>
            </a:r>
            <a:endParaRPr b="0" lang="en-US" sz="2000" spc="-1" strike="noStrike">
              <a:solidFill>
                <a:srgbClr val="ffffff"/>
              </a:solidFill>
              <a:latin typeface="Arial"/>
            </a:endParaRPr>
          </a:p>
          <a:p>
            <a:pPr lvl="4" marL="2160000" indent="-216000">
              <a:spcBef>
                <a:spcPts val="283"/>
              </a:spcBef>
              <a:buClr>
                <a:srgbClr val="ffffff"/>
              </a:buClr>
              <a:buSzPct val="45000"/>
              <a:buFont typeface="Wingdings" charset="2"/>
              <a:buChar char=""/>
            </a:pPr>
            <a:r>
              <a:rPr b="0" lang="en-US" sz="2000" spc="-1" strike="noStrike">
                <a:solidFill>
                  <a:srgbClr val="ffffff"/>
                </a:solidFill>
                <a:latin typeface="Arial"/>
              </a:rPr>
              <a:t>Fifth Outline Level</a:t>
            </a:r>
            <a:endParaRPr b="0" lang="en-US" sz="2000" spc="-1" strike="noStrike">
              <a:solidFill>
                <a:srgbClr val="ffffff"/>
              </a:solidFill>
              <a:latin typeface="Arial"/>
            </a:endParaRPr>
          </a:p>
          <a:p>
            <a:pPr lvl="5" marL="2592000" indent="-216000">
              <a:spcBef>
                <a:spcPts val="283"/>
              </a:spcBef>
              <a:buClr>
                <a:srgbClr val="ffffff"/>
              </a:buClr>
              <a:buSzPct val="45000"/>
              <a:buFont typeface="Wingdings" charset="2"/>
              <a:buChar char=""/>
            </a:pPr>
            <a:r>
              <a:rPr b="0" lang="en-US" sz="2000" spc="-1" strike="noStrike">
                <a:solidFill>
                  <a:srgbClr val="ffffff"/>
                </a:solidFill>
                <a:latin typeface="Arial"/>
              </a:rPr>
              <a:t>Sixth Outline Level</a:t>
            </a:r>
            <a:endParaRPr b="0" lang="en-US" sz="2000" spc="-1" strike="noStrike">
              <a:solidFill>
                <a:srgbClr val="ffffff"/>
              </a:solidFill>
              <a:latin typeface="Arial"/>
            </a:endParaRPr>
          </a:p>
          <a:p>
            <a:pPr lvl="6" marL="3024000" indent="-216000">
              <a:spcBef>
                <a:spcPts val="283"/>
              </a:spcBef>
              <a:buClr>
                <a:srgbClr val="ffffff"/>
              </a:buClr>
              <a:buSzPct val="45000"/>
              <a:buFont typeface="Wingdings" charset="2"/>
              <a:buChar char=""/>
            </a:pPr>
            <a:r>
              <a:rPr b="0" lang="en-US" sz="2000" spc="-1" strike="noStrike">
                <a:solidFill>
                  <a:srgbClr val="ffffff"/>
                </a:solidFill>
                <a:latin typeface="Arial"/>
              </a:rPr>
              <a:t>Seventh Outline Level</a:t>
            </a:r>
            <a:endParaRPr b="0" lang="en-US" sz="2000" spc="-1" strike="noStrike">
              <a:solidFill>
                <a:srgbClr val="ffffff"/>
              </a:solidFill>
              <a:latin typeface="Arial"/>
            </a:endParaRPr>
          </a:p>
        </p:txBody>
      </p:sp>
    </p:spTree>
  </p:cSld>
  <p:clrMap bg1="lt1" bg2="lt2" tx1="dk1" tx2="dk2" accent1="accent1" accent2="accent2" accent3="accent3" accent4="accent4" accent5="accent5" accent6="accent6" hlink="hlink" folHlink="folHlink"/>
  <p:sldLayoutIdLst>
    <p:sldLayoutId id="2147483649" r:id="rId5"/>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104"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105" name="Group 7"/>
          <p:cNvGrpSpPr/>
          <p:nvPr/>
        </p:nvGrpSpPr>
        <p:grpSpPr>
          <a:xfrm>
            <a:off x="-14400" y="0"/>
            <a:ext cx="12053160" cy="6857280"/>
            <a:chOff x="-14400" y="0"/>
            <a:chExt cx="12053160" cy="6857280"/>
          </a:xfrm>
        </p:grpSpPr>
        <p:grpSp>
          <p:nvGrpSpPr>
            <p:cNvPr id="106" name="Group 8"/>
            <p:cNvGrpSpPr/>
            <p:nvPr/>
          </p:nvGrpSpPr>
          <p:grpSpPr>
            <a:xfrm>
              <a:off x="-14400" y="0"/>
              <a:ext cx="1220400" cy="6857280"/>
              <a:chOff x="-14400" y="0"/>
              <a:chExt cx="1220400" cy="6857280"/>
            </a:xfrm>
          </p:grpSpPr>
          <p:sp>
            <p:nvSpPr>
              <p:cNvPr id="107"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08"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09"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0"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1"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2"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3"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4"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5"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6"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7"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18"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119"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0"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1"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2"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3"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4"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5"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6"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7"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8"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29"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30"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31"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32"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33"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134" name="Group 9"/>
            <p:cNvGrpSpPr/>
            <p:nvPr/>
          </p:nvGrpSpPr>
          <p:grpSpPr>
            <a:xfrm>
              <a:off x="11364840" y="0"/>
              <a:ext cx="673920" cy="6847920"/>
              <a:chOff x="11364840" y="0"/>
              <a:chExt cx="673920" cy="6847920"/>
            </a:xfrm>
          </p:grpSpPr>
          <p:sp>
            <p:nvSpPr>
              <p:cNvPr id="135"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36"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37"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38"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39"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40"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41"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42"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43"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44"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145" name="PlaceHolder 1"/>
          <p:cNvSpPr>
            <a:spLocks noGrp="1"/>
          </p:cNvSpPr>
          <p:nvPr>
            <p:ph type="ftr" idx="4"/>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146" name="PlaceHolder 2"/>
          <p:cNvSpPr>
            <a:spLocks noGrp="1"/>
          </p:cNvSpPr>
          <p:nvPr>
            <p:ph type="sldNum" idx="5"/>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6D0EEB73-31AE-4084-9539-F74D1FB40440}"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147" name="PlaceHolder 3"/>
          <p:cNvSpPr>
            <a:spLocks noGrp="1"/>
          </p:cNvSpPr>
          <p:nvPr>
            <p:ph type="dt" idx="6"/>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51" r:id="rId4"/>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148"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149" name="Group 7"/>
          <p:cNvGrpSpPr/>
          <p:nvPr/>
        </p:nvGrpSpPr>
        <p:grpSpPr>
          <a:xfrm>
            <a:off x="-14400" y="0"/>
            <a:ext cx="12053160" cy="6857280"/>
            <a:chOff x="-14400" y="0"/>
            <a:chExt cx="12053160" cy="6857280"/>
          </a:xfrm>
        </p:grpSpPr>
        <p:grpSp>
          <p:nvGrpSpPr>
            <p:cNvPr id="150" name="Group 8"/>
            <p:cNvGrpSpPr/>
            <p:nvPr/>
          </p:nvGrpSpPr>
          <p:grpSpPr>
            <a:xfrm>
              <a:off x="-14400" y="0"/>
              <a:ext cx="1220400" cy="6857280"/>
              <a:chOff x="-14400" y="0"/>
              <a:chExt cx="1220400" cy="6857280"/>
            </a:xfrm>
          </p:grpSpPr>
          <p:sp>
            <p:nvSpPr>
              <p:cNvPr id="151"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52"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53"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54"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55"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56"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57"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58"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59"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0"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1"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2"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163"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4"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5"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6"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7"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8"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69"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70"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71"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72"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73"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74"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75"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76"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77"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178" name="Group 9"/>
            <p:cNvGrpSpPr/>
            <p:nvPr/>
          </p:nvGrpSpPr>
          <p:grpSpPr>
            <a:xfrm>
              <a:off x="11364840" y="0"/>
              <a:ext cx="673920" cy="6847920"/>
              <a:chOff x="11364840" y="0"/>
              <a:chExt cx="673920" cy="6847920"/>
            </a:xfrm>
          </p:grpSpPr>
          <p:sp>
            <p:nvSpPr>
              <p:cNvPr id="179"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0"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1"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2"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3"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4"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5"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6"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7"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88"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189" name="PlaceHolder 1"/>
          <p:cNvSpPr>
            <a:spLocks noGrp="1"/>
          </p:cNvSpPr>
          <p:nvPr>
            <p:ph type="ftr" idx="7"/>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190" name="PlaceHolder 2"/>
          <p:cNvSpPr>
            <a:spLocks noGrp="1"/>
          </p:cNvSpPr>
          <p:nvPr>
            <p:ph type="sldNum" idx="8"/>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5B0E6000-4453-4FB7-AFAD-4A48203A7FF6}"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191" name="PlaceHolder 3"/>
          <p:cNvSpPr>
            <a:spLocks noGrp="1"/>
          </p:cNvSpPr>
          <p:nvPr>
            <p:ph type="dt" idx="9"/>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53" r:id="rId4"/>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192"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193" name="Group 7"/>
          <p:cNvGrpSpPr/>
          <p:nvPr/>
        </p:nvGrpSpPr>
        <p:grpSpPr>
          <a:xfrm>
            <a:off x="-14400" y="0"/>
            <a:ext cx="12053160" cy="6857280"/>
            <a:chOff x="-14400" y="0"/>
            <a:chExt cx="12053160" cy="6857280"/>
          </a:xfrm>
        </p:grpSpPr>
        <p:grpSp>
          <p:nvGrpSpPr>
            <p:cNvPr id="194" name="Group 8"/>
            <p:cNvGrpSpPr/>
            <p:nvPr/>
          </p:nvGrpSpPr>
          <p:grpSpPr>
            <a:xfrm>
              <a:off x="-14400" y="0"/>
              <a:ext cx="1220400" cy="6857280"/>
              <a:chOff x="-14400" y="0"/>
              <a:chExt cx="1220400" cy="6857280"/>
            </a:xfrm>
          </p:grpSpPr>
          <p:sp>
            <p:nvSpPr>
              <p:cNvPr id="195"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96"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97"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98"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199"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0"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1"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2"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3"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4"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5"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6"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207"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8"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09"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0"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1"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2"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3"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4"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5"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6"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7"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8"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19"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20"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21"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222" name="Group 9"/>
            <p:cNvGrpSpPr/>
            <p:nvPr/>
          </p:nvGrpSpPr>
          <p:grpSpPr>
            <a:xfrm>
              <a:off x="11364840" y="0"/>
              <a:ext cx="673920" cy="6847920"/>
              <a:chOff x="11364840" y="0"/>
              <a:chExt cx="673920" cy="6847920"/>
            </a:xfrm>
          </p:grpSpPr>
          <p:sp>
            <p:nvSpPr>
              <p:cNvPr id="223"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24"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25"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26"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27"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28"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29"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30"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31"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32"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233" name="TextBox 59"/>
          <p:cNvSpPr/>
          <p:nvPr/>
        </p:nvSpPr>
        <p:spPr>
          <a:xfrm>
            <a:off x="903600" y="732240"/>
            <a:ext cx="608760" cy="583920"/>
          </a:xfrm>
          <a:prstGeom prst="rect">
            <a:avLst/>
          </a:prstGeom>
          <a:noFill/>
          <a:ln w="0">
            <a:noFill/>
          </a:ln>
        </p:spPr>
        <p:style>
          <a:lnRef idx="0"/>
          <a:fillRef idx="0"/>
          <a:effectRef idx="0"/>
          <a:fontRef idx="minor"/>
        </p:style>
        <p:txBody>
          <a:bodyPr lIns="90000" rIns="90000" tIns="45000" bIns="45000" anchor="ctr">
            <a:noAutofit/>
          </a:bodyPr>
          <a:p>
            <a:pPr algn="r" defTabSz="457200">
              <a:lnSpc>
                <a:spcPct val="100000"/>
              </a:lnSpc>
            </a:pPr>
            <a:r>
              <a:rPr b="0" lang="en-US" sz="8000" spc="-1" strike="noStrike" cap="all">
                <a:solidFill>
                  <a:schemeClr val="dk1"/>
                </a:solidFill>
                <a:latin typeface="Tw Cen MT"/>
              </a:rPr>
              <a:t>“</a:t>
            </a:r>
            <a:endParaRPr b="0" lang="en-US" sz="8000" spc="-1" strike="noStrike">
              <a:solidFill>
                <a:srgbClr val="ffffff"/>
              </a:solidFill>
              <a:latin typeface="Arial"/>
            </a:endParaRPr>
          </a:p>
        </p:txBody>
      </p:sp>
      <p:sp>
        <p:nvSpPr>
          <p:cNvPr id="234" name="TextBox 60"/>
          <p:cNvSpPr/>
          <p:nvPr/>
        </p:nvSpPr>
        <p:spPr>
          <a:xfrm>
            <a:off x="10537200" y="2764800"/>
            <a:ext cx="608760" cy="583920"/>
          </a:xfrm>
          <a:prstGeom prst="rect">
            <a:avLst/>
          </a:prstGeom>
          <a:noFill/>
          <a:ln w="0">
            <a:noFill/>
          </a:ln>
        </p:spPr>
        <p:style>
          <a:lnRef idx="0"/>
          <a:fillRef idx="0"/>
          <a:effectRef idx="0"/>
          <a:fontRef idx="minor"/>
        </p:style>
        <p:txBody>
          <a:bodyPr lIns="90000" rIns="90000" tIns="45000" bIns="45000" anchor="ctr">
            <a:noAutofit/>
          </a:bodyPr>
          <a:p>
            <a:pPr algn="r" defTabSz="457200">
              <a:lnSpc>
                <a:spcPct val="100000"/>
              </a:lnSpc>
            </a:pPr>
            <a:r>
              <a:rPr b="0" lang="en-US" sz="8000" spc="-1" strike="noStrike" cap="all">
                <a:solidFill>
                  <a:schemeClr val="dk1"/>
                </a:solidFill>
                <a:latin typeface="Tw Cen MT"/>
              </a:rPr>
              <a:t>”</a:t>
            </a:r>
            <a:endParaRPr b="0" lang="en-US" sz="8000" spc="-1" strike="noStrike">
              <a:solidFill>
                <a:srgbClr val="ffffff"/>
              </a:solidFill>
              <a:latin typeface="Arial"/>
            </a:endParaRPr>
          </a:p>
        </p:txBody>
      </p:sp>
      <p:sp>
        <p:nvSpPr>
          <p:cNvPr id="235" name="PlaceHolder 1"/>
          <p:cNvSpPr>
            <a:spLocks noGrp="1"/>
          </p:cNvSpPr>
          <p:nvPr>
            <p:ph type="ftr" idx="10"/>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236" name="PlaceHolder 2"/>
          <p:cNvSpPr>
            <a:spLocks noGrp="1"/>
          </p:cNvSpPr>
          <p:nvPr>
            <p:ph type="sldNum" idx="11"/>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EA6D973B-388A-40AD-93EC-B54657F2A460}"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237" name="PlaceHolder 3"/>
          <p:cNvSpPr>
            <a:spLocks noGrp="1"/>
          </p:cNvSpPr>
          <p:nvPr>
            <p:ph type="dt" idx="12"/>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55" r:id="rId4"/>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238"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239" name="Group 7"/>
          <p:cNvGrpSpPr/>
          <p:nvPr/>
        </p:nvGrpSpPr>
        <p:grpSpPr>
          <a:xfrm>
            <a:off x="-14400" y="0"/>
            <a:ext cx="12053160" cy="6857280"/>
            <a:chOff x="-14400" y="0"/>
            <a:chExt cx="12053160" cy="6857280"/>
          </a:xfrm>
        </p:grpSpPr>
        <p:grpSp>
          <p:nvGrpSpPr>
            <p:cNvPr id="240" name="Group 8"/>
            <p:cNvGrpSpPr/>
            <p:nvPr/>
          </p:nvGrpSpPr>
          <p:grpSpPr>
            <a:xfrm>
              <a:off x="-14400" y="0"/>
              <a:ext cx="1220400" cy="6857280"/>
              <a:chOff x="-14400" y="0"/>
              <a:chExt cx="1220400" cy="6857280"/>
            </a:xfrm>
          </p:grpSpPr>
          <p:sp>
            <p:nvSpPr>
              <p:cNvPr id="241"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42"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43"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44"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45"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46"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47"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48"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49"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0"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1"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2"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253"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4"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5"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6"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7"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8"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59"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60"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61"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62"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63"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64"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65"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66"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67"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268" name="Group 9"/>
            <p:cNvGrpSpPr/>
            <p:nvPr/>
          </p:nvGrpSpPr>
          <p:grpSpPr>
            <a:xfrm>
              <a:off x="11364840" y="0"/>
              <a:ext cx="673920" cy="6847920"/>
              <a:chOff x="11364840" y="0"/>
              <a:chExt cx="673920" cy="6847920"/>
            </a:xfrm>
          </p:grpSpPr>
          <p:sp>
            <p:nvSpPr>
              <p:cNvPr id="269"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0"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1"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2"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3"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4"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5"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6"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7"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78"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279" name="PlaceHolder 1"/>
          <p:cNvSpPr>
            <a:spLocks noGrp="1"/>
          </p:cNvSpPr>
          <p:nvPr>
            <p:ph type="ftr" idx="13"/>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280" name="PlaceHolder 2"/>
          <p:cNvSpPr>
            <a:spLocks noGrp="1"/>
          </p:cNvSpPr>
          <p:nvPr>
            <p:ph type="sldNum" idx="14"/>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B5B0B3F1-9917-4960-AA68-A1CD83AF42F1}"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281" name="PlaceHolder 3"/>
          <p:cNvSpPr>
            <a:spLocks noGrp="1"/>
          </p:cNvSpPr>
          <p:nvPr>
            <p:ph type="dt" idx="15"/>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57" r:id="rId4"/>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282"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283" name="Group 7"/>
          <p:cNvGrpSpPr/>
          <p:nvPr/>
        </p:nvGrpSpPr>
        <p:grpSpPr>
          <a:xfrm>
            <a:off x="-14400" y="0"/>
            <a:ext cx="12053160" cy="6857280"/>
            <a:chOff x="-14400" y="0"/>
            <a:chExt cx="12053160" cy="6857280"/>
          </a:xfrm>
        </p:grpSpPr>
        <p:grpSp>
          <p:nvGrpSpPr>
            <p:cNvPr id="284" name="Group 8"/>
            <p:cNvGrpSpPr/>
            <p:nvPr/>
          </p:nvGrpSpPr>
          <p:grpSpPr>
            <a:xfrm>
              <a:off x="-14400" y="0"/>
              <a:ext cx="1220400" cy="6857280"/>
              <a:chOff x="-14400" y="0"/>
              <a:chExt cx="1220400" cy="6857280"/>
            </a:xfrm>
          </p:grpSpPr>
          <p:sp>
            <p:nvSpPr>
              <p:cNvPr id="285"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86"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87"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88"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89"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0"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1"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2"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3"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4"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5"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6"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297"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8"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299"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0"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1"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2"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3"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4"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5"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6"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7"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8"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09"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10"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11"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312" name="Group 9"/>
            <p:cNvGrpSpPr/>
            <p:nvPr/>
          </p:nvGrpSpPr>
          <p:grpSpPr>
            <a:xfrm>
              <a:off x="11364840" y="0"/>
              <a:ext cx="673920" cy="6847920"/>
              <a:chOff x="11364840" y="0"/>
              <a:chExt cx="673920" cy="6847920"/>
            </a:xfrm>
          </p:grpSpPr>
          <p:sp>
            <p:nvSpPr>
              <p:cNvPr id="313"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14"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15"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16"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17"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18"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19"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20"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21"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22"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323" name="PlaceHolder 1"/>
          <p:cNvSpPr>
            <a:spLocks noGrp="1"/>
          </p:cNvSpPr>
          <p:nvPr>
            <p:ph type="ftr" idx="16"/>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324" name="PlaceHolder 2"/>
          <p:cNvSpPr>
            <a:spLocks noGrp="1"/>
          </p:cNvSpPr>
          <p:nvPr>
            <p:ph type="sldNum" idx="17"/>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0FC56050-08BA-457D-8F00-7E5D513165DB}"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325" name="PlaceHolder 3"/>
          <p:cNvSpPr>
            <a:spLocks noGrp="1"/>
          </p:cNvSpPr>
          <p:nvPr>
            <p:ph type="dt" idx="18"/>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59" r:id="rId4"/>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326"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327" name="Group 7"/>
          <p:cNvGrpSpPr/>
          <p:nvPr/>
        </p:nvGrpSpPr>
        <p:grpSpPr>
          <a:xfrm>
            <a:off x="-14400" y="0"/>
            <a:ext cx="12053160" cy="6857280"/>
            <a:chOff x="-14400" y="0"/>
            <a:chExt cx="12053160" cy="6857280"/>
          </a:xfrm>
        </p:grpSpPr>
        <p:grpSp>
          <p:nvGrpSpPr>
            <p:cNvPr id="328" name="Group 8"/>
            <p:cNvGrpSpPr/>
            <p:nvPr/>
          </p:nvGrpSpPr>
          <p:grpSpPr>
            <a:xfrm>
              <a:off x="-14400" y="0"/>
              <a:ext cx="1220400" cy="6857280"/>
              <a:chOff x="-14400" y="0"/>
              <a:chExt cx="1220400" cy="6857280"/>
            </a:xfrm>
          </p:grpSpPr>
          <p:sp>
            <p:nvSpPr>
              <p:cNvPr id="329"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0"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1"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2"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3"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4"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5"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6"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7"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8"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39"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0"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341"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2"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3"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4"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5"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6"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7"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8"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49"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50"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51"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52"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53"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54"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55"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356" name="Group 9"/>
            <p:cNvGrpSpPr/>
            <p:nvPr/>
          </p:nvGrpSpPr>
          <p:grpSpPr>
            <a:xfrm>
              <a:off x="11364840" y="0"/>
              <a:ext cx="673920" cy="6847920"/>
              <a:chOff x="11364840" y="0"/>
              <a:chExt cx="673920" cy="6847920"/>
            </a:xfrm>
          </p:grpSpPr>
          <p:sp>
            <p:nvSpPr>
              <p:cNvPr id="357"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58"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59"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60"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61"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62"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63"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64"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65"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66"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367" name="PlaceHolder 1"/>
          <p:cNvSpPr>
            <a:spLocks noGrp="1"/>
          </p:cNvSpPr>
          <p:nvPr>
            <p:ph type="ftr" idx="19"/>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368" name="PlaceHolder 2"/>
          <p:cNvSpPr>
            <a:spLocks noGrp="1"/>
          </p:cNvSpPr>
          <p:nvPr>
            <p:ph type="sldNum" idx="20"/>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D92BB0AF-BDE6-4E8B-9CC6-BDA15C112D1D}"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369" name="PlaceHolder 3"/>
          <p:cNvSpPr>
            <a:spLocks noGrp="1"/>
          </p:cNvSpPr>
          <p:nvPr>
            <p:ph type="dt" idx="21"/>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61" r:id="rId4"/>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370"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371" name="Group 7"/>
          <p:cNvGrpSpPr/>
          <p:nvPr/>
        </p:nvGrpSpPr>
        <p:grpSpPr>
          <a:xfrm>
            <a:off x="-14400" y="0"/>
            <a:ext cx="12053160" cy="6857280"/>
            <a:chOff x="-14400" y="0"/>
            <a:chExt cx="12053160" cy="6857280"/>
          </a:xfrm>
        </p:grpSpPr>
        <p:grpSp>
          <p:nvGrpSpPr>
            <p:cNvPr id="372" name="Group 8"/>
            <p:cNvGrpSpPr/>
            <p:nvPr/>
          </p:nvGrpSpPr>
          <p:grpSpPr>
            <a:xfrm>
              <a:off x="-14400" y="0"/>
              <a:ext cx="1220400" cy="6857280"/>
              <a:chOff x="-14400" y="0"/>
              <a:chExt cx="1220400" cy="6857280"/>
            </a:xfrm>
          </p:grpSpPr>
          <p:sp>
            <p:nvSpPr>
              <p:cNvPr id="373"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74"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75"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76"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77"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78"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79"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0"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1"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2"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3"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4"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385"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6"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7"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8"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89"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0"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1"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2"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3"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4"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5"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6"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7"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8"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399"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400" name="Group 9"/>
            <p:cNvGrpSpPr/>
            <p:nvPr/>
          </p:nvGrpSpPr>
          <p:grpSpPr>
            <a:xfrm>
              <a:off x="11364840" y="0"/>
              <a:ext cx="673920" cy="6847920"/>
              <a:chOff x="11364840" y="0"/>
              <a:chExt cx="673920" cy="6847920"/>
            </a:xfrm>
          </p:grpSpPr>
          <p:sp>
            <p:nvSpPr>
              <p:cNvPr id="401"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02"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03"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04"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05"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06"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07"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08"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09"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10"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411" name="PlaceHolder 1"/>
          <p:cNvSpPr>
            <a:spLocks noGrp="1"/>
          </p:cNvSpPr>
          <p:nvPr>
            <p:ph type="ftr" idx="22"/>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412" name="PlaceHolder 2"/>
          <p:cNvSpPr>
            <a:spLocks noGrp="1"/>
          </p:cNvSpPr>
          <p:nvPr>
            <p:ph type="sldNum" idx="23"/>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19DB2544-DE62-42B9-91D7-B391BF768B52}"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413" name="PlaceHolder 3"/>
          <p:cNvSpPr>
            <a:spLocks noGrp="1"/>
          </p:cNvSpPr>
          <p:nvPr>
            <p:ph type="dt" idx="24"/>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63" r:id="rId4"/>
  </p:sldLayoutIdLst>
</p:sldMaster>
</file>

<file path=ppt/slideMasters/slideMaster9.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414"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415" name="Group 7"/>
          <p:cNvGrpSpPr/>
          <p:nvPr/>
        </p:nvGrpSpPr>
        <p:grpSpPr>
          <a:xfrm>
            <a:off x="-14400" y="0"/>
            <a:ext cx="12053160" cy="6857280"/>
            <a:chOff x="-14400" y="0"/>
            <a:chExt cx="12053160" cy="6857280"/>
          </a:xfrm>
        </p:grpSpPr>
        <p:grpSp>
          <p:nvGrpSpPr>
            <p:cNvPr id="416" name="Group 8"/>
            <p:cNvGrpSpPr/>
            <p:nvPr/>
          </p:nvGrpSpPr>
          <p:grpSpPr>
            <a:xfrm>
              <a:off x="-14400" y="0"/>
              <a:ext cx="1220400" cy="6857280"/>
              <a:chOff x="-14400" y="0"/>
              <a:chExt cx="1220400" cy="6857280"/>
            </a:xfrm>
          </p:grpSpPr>
          <p:sp>
            <p:nvSpPr>
              <p:cNvPr id="417"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18"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19"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20"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21"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22"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23"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24"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25"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26"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27"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28"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429"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0"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1"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2"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3"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4"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5"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6"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7"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8"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39"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40"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41"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42"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43"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444" name="Group 9"/>
            <p:cNvGrpSpPr/>
            <p:nvPr/>
          </p:nvGrpSpPr>
          <p:grpSpPr>
            <a:xfrm>
              <a:off x="11364840" y="0"/>
              <a:ext cx="673920" cy="6847920"/>
              <a:chOff x="11364840" y="0"/>
              <a:chExt cx="673920" cy="6847920"/>
            </a:xfrm>
          </p:grpSpPr>
          <p:sp>
            <p:nvSpPr>
              <p:cNvPr id="445"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46"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47"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48"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49"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50"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51"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52"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53"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54"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455" name="PlaceHolder 1"/>
          <p:cNvSpPr>
            <a:spLocks noGrp="1"/>
          </p:cNvSpPr>
          <p:nvPr>
            <p:ph type="ftr" idx="25"/>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456" name="PlaceHolder 2"/>
          <p:cNvSpPr>
            <a:spLocks noGrp="1"/>
          </p:cNvSpPr>
          <p:nvPr>
            <p:ph type="sldNum" idx="26"/>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1E7E7584-985D-40FD-B774-9DED3EE8D6A7}"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457" name="PlaceHolder 3"/>
          <p:cNvSpPr>
            <a:spLocks noGrp="1"/>
          </p:cNvSpPr>
          <p:nvPr>
            <p:ph type="dt" idx="27"/>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65" r:id="rId4"/>
  </p:sldLayoutIdLst>
</p:sldMaster>
</file>

<file path=ppt/slideMasters/slideMaster10.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458"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459" name="Group 7"/>
          <p:cNvGrpSpPr/>
          <p:nvPr/>
        </p:nvGrpSpPr>
        <p:grpSpPr>
          <a:xfrm>
            <a:off x="-14400" y="0"/>
            <a:ext cx="12053160" cy="6857280"/>
            <a:chOff x="-14400" y="0"/>
            <a:chExt cx="12053160" cy="6857280"/>
          </a:xfrm>
        </p:grpSpPr>
        <p:grpSp>
          <p:nvGrpSpPr>
            <p:cNvPr id="460" name="Group 8"/>
            <p:cNvGrpSpPr/>
            <p:nvPr/>
          </p:nvGrpSpPr>
          <p:grpSpPr>
            <a:xfrm>
              <a:off x="-14400" y="0"/>
              <a:ext cx="1220400" cy="6857280"/>
              <a:chOff x="-14400" y="0"/>
              <a:chExt cx="1220400" cy="6857280"/>
            </a:xfrm>
          </p:grpSpPr>
          <p:sp>
            <p:nvSpPr>
              <p:cNvPr id="461"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62"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63"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64"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65"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66"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67"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68"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69"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0"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1"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2"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473"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4"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5"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6"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7"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8"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79"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80"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81"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82"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83"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84"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85"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86"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87"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488" name="Group 9"/>
            <p:cNvGrpSpPr/>
            <p:nvPr/>
          </p:nvGrpSpPr>
          <p:grpSpPr>
            <a:xfrm>
              <a:off x="11364840" y="0"/>
              <a:ext cx="673920" cy="6847920"/>
              <a:chOff x="11364840" y="0"/>
              <a:chExt cx="673920" cy="6847920"/>
            </a:xfrm>
          </p:grpSpPr>
          <p:sp>
            <p:nvSpPr>
              <p:cNvPr id="489"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0"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1"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2"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3"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4"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5"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6"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7"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498"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499" name="PlaceHolder 1"/>
          <p:cNvSpPr>
            <a:spLocks noGrp="1"/>
          </p:cNvSpPr>
          <p:nvPr>
            <p:ph type="title"/>
          </p:nvPr>
        </p:nvSpPr>
        <p:spPr>
          <a:xfrm>
            <a:off x="1141560" y="618480"/>
            <a:ext cx="9905400" cy="1477800"/>
          </a:xfrm>
          <a:prstGeom prst="rect">
            <a:avLst/>
          </a:prstGeom>
          <a:noFill/>
          <a:ln w="0">
            <a:noFill/>
          </a:ln>
        </p:spPr>
        <p:txBody>
          <a:bodyPr lIns="0" rIns="0" tIns="0" bIns="0" anchor="ctr">
            <a:noAutofit/>
          </a:bodyPr>
          <a:p>
            <a:pPr indent="0">
              <a:buNone/>
            </a:pPr>
            <a:r>
              <a:rPr b="0" lang="en-US" sz="1800" spc="-1" strike="noStrike">
                <a:solidFill>
                  <a:srgbClr val="ffffff"/>
                </a:solidFill>
                <a:latin typeface="Arial"/>
              </a:rPr>
              <a:t>Click to edit the title text format</a:t>
            </a:r>
            <a:endParaRPr b="0" lang="en-US" sz="1800" spc="-1" strike="noStrike">
              <a:solidFill>
                <a:srgbClr val="ffffff"/>
              </a:solidFill>
              <a:latin typeface="Arial"/>
            </a:endParaRPr>
          </a:p>
        </p:txBody>
      </p:sp>
      <p:sp>
        <p:nvSpPr>
          <p:cNvPr id="500" name="PlaceHolder 2"/>
          <p:cNvSpPr>
            <a:spLocks noGrp="1"/>
          </p:cNvSpPr>
          <p:nvPr>
            <p:ph type="body"/>
          </p:nvPr>
        </p:nvSpPr>
        <p:spPr>
          <a:xfrm>
            <a:off x="1141560" y="2249640"/>
            <a:ext cx="9905400" cy="354096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US" sz="1800" spc="-1" strike="noStrike">
                <a:solidFill>
                  <a:srgbClr val="ffffff"/>
                </a:solidFill>
                <a:latin typeface="Arial"/>
              </a:rPr>
              <a:t>Click to edit the outline text format</a:t>
            </a:r>
            <a:endParaRPr b="0" lang="en-US" sz="1800" spc="-1" strike="noStrike">
              <a:solidFill>
                <a:srgbClr val="ffffff"/>
              </a:solidFill>
              <a:latin typeface="Arial"/>
            </a:endParaRPr>
          </a:p>
          <a:p>
            <a:pPr lvl="1" marL="864000" indent="-324000">
              <a:spcBef>
                <a:spcPts val="1134"/>
              </a:spcBef>
              <a:buClr>
                <a:srgbClr val="ffffff"/>
              </a:buClr>
              <a:buSzPct val="75000"/>
              <a:buFont typeface="Symbol" charset="2"/>
              <a:buChar char=""/>
            </a:pPr>
            <a:r>
              <a:rPr b="0" lang="en-US" sz="1800" spc="-1" strike="noStrike">
                <a:solidFill>
                  <a:srgbClr val="ffffff"/>
                </a:solidFill>
                <a:latin typeface="Arial"/>
              </a:rPr>
              <a:t>Second Outline Level</a:t>
            </a:r>
            <a:endParaRPr b="0" lang="en-US" sz="1800" spc="-1" strike="noStrike">
              <a:solidFill>
                <a:srgbClr val="ffffff"/>
              </a:solidFill>
              <a:latin typeface="Arial"/>
            </a:endParaRPr>
          </a:p>
          <a:p>
            <a:pPr lvl="2" marL="1296000" indent="-288000">
              <a:spcBef>
                <a:spcPts val="850"/>
              </a:spcBef>
              <a:buClr>
                <a:srgbClr val="ffffff"/>
              </a:buClr>
              <a:buSzPct val="45000"/>
              <a:buFont typeface="Wingdings" charset="2"/>
              <a:buChar char=""/>
            </a:pPr>
            <a:r>
              <a:rPr b="0" lang="en-US" sz="1800" spc="-1" strike="noStrike">
                <a:solidFill>
                  <a:srgbClr val="ffffff"/>
                </a:solidFill>
                <a:latin typeface="Arial"/>
              </a:rPr>
              <a:t>Third Outline Level</a:t>
            </a:r>
            <a:endParaRPr b="0" lang="en-US" sz="1800" spc="-1" strike="noStrike">
              <a:solidFill>
                <a:srgbClr val="ffffff"/>
              </a:solidFill>
              <a:latin typeface="Arial"/>
            </a:endParaRPr>
          </a:p>
          <a:p>
            <a:pPr lvl="3" marL="1728000" indent="-216000">
              <a:spcBef>
                <a:spcPts val="567"/>
              </a:spcBef>
              <a:buClr>
                <a:srgbClr val="ffffff"/>
              </a:buClr>
              <a:buSzPct val="75000"/>
              <a:buFont typeface="Symbol" charset="2"/>
              <a:buChar char=""/>
            </a:pPr>
            <a:r>
              <a:rPr b="0" lang="en-US" sz="1800" spc="-1" strike="noStrike">
                <a:solidFill>
                  <a:srgbClr val="ffffff"/>
                </a:solidFill>
                <a:latin typeface="Arial"/>
              </a:rPr>
              <a:t>Fourth Outline Level</a:t>
            </a:r>
            <a:endParaRPr b="0" lang="en-US" sz="1800" spc="-1" strike="noStrike">
              <a:solidFill>
                <a:srgbClr val="ffffff"/>
              </a:solidFill>
              <a:latin typeface="Arial"/>
            </a:endParaRPr>
          </a:p>
          <a:p>
            <a:pPr lvl="4" marL="2160000" indent="-216000">
              <a:spcBef>
                <a:spcPts val="283"/>
              </a:spcBef>
              <a:buClr>
                <a:srgbClr val="ffffff"/>
              </a:buClr>
              <a:buSzPct val="45000"/>
              <a:buFont typeface="Wingdings" charset="2"/>
              <a:buChar char=""/>
            </a:pPr>
            <a:r>
              <a:rPr b="0" lang="en-US" sz="1800" spc="-1" strike="noStrike">
                <a:solidFill>
                  <a:srgbClr val="ffffff"/>
                </a:solidFill>
                <a:latin typeface="Arial"/>
              </a:rPr>
              <a:t>Fifth Outline Level</a:t>
            </a:r>
            <a:endParaRPr b="0" lang="en-US" sz="1800" spc="-1" strike="noStrike">
              <a:solidFill>
                <a:srgbClr val="ffffff"/>
              </a:solidFill>
              <a:latin typeface="Arial"/>
            </a:endParaRPr>
          </a:p>
          <a:p>
            <a:pPr lvl="5" marL="2592000" indent="-216000">
              <a:spcBef>
                <a:spcPts val="283"/>
              </a:spcBef>
              <a:buClr>
                <a:srgbClr val="ffffff"/>
              </a:buClr>
              <a:buSzPct val="45000"/>
              <a:buFont typeface="Wingdings" charset="2"/>
              <a:buChar char=""/>
            </a:pPr>
            <a:r>
              <a:rPr b="0" lang="en-US" sz="1800" spc="-1" strike="noStrike">
                <a:solidFill>
                  <a:srgbClr val="ffffff"/>
                </a:solidFill>
                <a:latin typeface="Arial"/>
              </a:rPr>
              <a:t>Sixth Outline Level</a:t>
            </a:r>
            <a:endParaRPr b="0" lang="en-US" sz="1800" spc="-1" strike="noStrike">
              <a:solidFill>
                <a:srgbClr val="ffffff"/>
              </a:solidFill>
              <a:latin typeface="Arial"/>
            </a:endParaRPr>
          </a:p>
          <a:p>
            <a:pPr lvl="6" marL="3024000" indent="-216000">
              <a:spcBef>
                <a:spcPts val="283"/>
              </a:spcBef>
              <a:buClr>
                <a:srgbClr val="ffffff"/>
              </a:buClr>
              <a:buSzPct val="45000"/>
              <a:buFont typeface="Wingdings" charset="2"/>
              <a:buChar char=""/>
            </a:pPr>
            <a:r>
              <a:rPr b="0" lang="en-US" sz="1800" spc="-1" strike="noStrike">
                <a:solidFill>
                  <a:srgbClr val="ffffff"/>
                </a:solidFill>
                <a:latin typeface="Arial"/>
              </a:rPr>
              <a:t>Seventh Outline Level</a:t>
            </a:r>
            <a:endParaRPr b="0" lang="en-US" sz="1800" spc="-1" strike="noStrike">
              <a:solidFill>
                <a:srgbClr val="ffffff"/>
              </a:solidFill>
              <a:latin typeface="Arial"/>
            </a:endParaRPr>
          </a:p>
        </p:txBody>
      </p:sp>
      <p:sp>
        <p:nvSpPr>
          <p:cNvPr id="501" name="PlaceHolder 3"/>
          <p:cNvSpPr>
            <a:spLocks noGrp="1"/>
          </p:cNvSpPr>
          <p:nvPr>
            <p:ph type="ftr" idx="28"/>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502" name="PlaceHolder 4"/>
          <p:cNvSpPr>
            <a:spLocks noGrp="1"/>
          </p:cNvSpPr>
          <p:nvPr>
            <p:ph type="sldNum" idx="29"/>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4C64B80A-E9AC-4ACA-9EAB-98AE5A3F3FBC}"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503" name="PlaceHolder 5"/>
          <p:cNvSpPr>
            <a:spLocks noGrp="1"/>
          </p:cNvSpPr>
          <p:nvPr>
            <p:ph type="dt" idx="30"/>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67" r:id="rId4"/>
  </p:sldLayoutIdLst>
</p:sldMaster>
</file>

<file path=ppt/slideMasters/slideMaster1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506"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507" name="Group 7"/>
          <p:cNvGrpSpPr/>
          <p:nvPr/>
        </p:nvGrpSpPr>
        <p:grpSpPr>
          <a:xfrm>
            <a:off x="-14400" y="0"/>
            <a:ext cx="12053160" cy="6857280"/>
            <a:chOff x="-14400" y="0"/>
            <a:chExt cx="12053160" cy="6857280"/>
          </a:xfrm>
        </p:grpSpPr>
        <p:grpSp>
          <p:nvGrpSpPr>
            <p:cNvPr id="508" name="Group 8"/>
            <p:cNvGrpSpPr/>
            <p:nvPr/>
          </p:nvGrpSpPr>
          <p:grpSpPr>
            <a:xfrm>
              <a:off x="-14400" y="0"/>
              <a:ext cx="1220400" cy="6857280"/>
              <a:chOff x="-14400" y="0"/>
              <a:chExt cx="1220400" cy="6857280"/>
            </a:xfrm>
          </p:grpSpPr>
          <p:sp>
            <p:nvSpPr>
              <p:cNvPr id="509"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0"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1"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2"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3"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4"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5"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6"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7"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8"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19"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0"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521"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2"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3"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4"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5"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6"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7"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8"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29"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30"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31"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32"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33"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34"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35"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536" name="Group 9"/>
            <p:cNvGrpSpPr/>
            <p:nvPr/>
          </p:nvGrpSpPr>
          <p:grpSpPr>
            <a:xfrm>
              <a:off x="11364840" y="0"/>
              <a:ext cx="673920" cy="6847920"/>
              <a:chOff x="11364840" y="0"/>
              <a:chExt cx="673920" cy="6847920"/>
            </a:xfrm>
          </p:grpSpPr>
          <p:sp>
            <p:nvSpPr>
              <p:cNvPr id="537"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38"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39"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40"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41"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42"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43"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44"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45"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46"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547" name="PlaceHolder 1"/>
          <p:cNvSpPr>
            <a:spLocks noGrp="1"/>
          </p:cNvSpPr>
          <p:nvPr>
            <p:ph type="ftr" idx="31"/>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548" name="PlaceHolder 2"/>
          <p:cNvSpPr>
            <a:spLocks noGrp="1"/>
          </p:cNvSpPr>
          <p:nvPr>
            <p:ph type="sldNum" idx="32"/>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05193586-C9D6-464C-AB80-E5A68AD4A5EB}"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549" name="PlaceHolder 3"/>
          <p:cNvSpPr>
            <a:spLocks noGrp="1"/>
          </p:cNvSpPr>
          <p:nvPr>
            <p:ph type="dt" idx="33"/>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69" r:id="rId4"/>
  </p:sldLayoutIdLst>
</p:sldMaster>
</file>

<file path=ppt/slideMasters/slideMaster1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550"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551" name="Group 7"/>
          <p:cNvGrpSpPr/>
          <p:nvPr/>
        </p:nvGrpSpPr>
        <p:grpSpPr>
          <a:xfrm>
            <a:off x="-14400" y="0"/>
            <a:ext cx="12053160" cy="6857280"/>
            <a:chOff x="-14400" y="0"/>
            <a:chExt cx="12053160" cy="6857280"/>
          </a:xfrm>
        </p:grpSpPr>
        <p:grpSp>
          <p:nvGrpSpPr>
            <p:cNvPr id="552" name="Group 8"/>
            <p:cNvGrpSpPr/>
            <p:nvPr/>
          </p:nvGrpSpPr>
          <p:grpSpPr>
            <a:xfrm>
              <a:off x="-14400" y="0"/>
              <a:ext cx="1220400" cy="6857280"/>
              <a:chOff x="-14400" y="0"/>
              <a:chExt cx="1220400" cy="6857280"/>
            </a:xfrm>
          </p:grpSpPr>
          <p:sp>
            <p:nvSpPr>
              <p:cNvPr id="553"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54"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55"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56"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57"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58"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59"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0"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1"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2"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3"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4"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565"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6"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7"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8"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69"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0"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1"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2"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3"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4"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5"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6"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7"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8"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79"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580" name="Group 9"/>
            <p:cNvGrpSpPr/>
            <p:nvPr/>
          </p:nvGrpSpPr>
          <p:grpSpPr>
            <a:xfrm>
              <a:off x="11364840" y="0"/>
              <a:ext cx="673920" cy="6847920"/>
              <a:chOff x="11364840" y="0"/>
              <a:chExt cx="673920" cy="6847920"/>
            </a:xfrm>
          </p:grpSpPr>
          <p:sp>
            <p:nvSpPr>
              <p:cNvPr id="581"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82"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83"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84"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85"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86"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87"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88"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89"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590"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591" name="PlaceHolder 1"/>
          <p:cNvSpPr>
            <a:spLocks noGrp="1"/>
          </p:cNvSpPr>
          <p:nvPr>
            <p:ph type="title"/>
          </p:nvPr>
        </p:nvSpPr>
        <p:spPr>
          <a:xfrm>
            <a:off x="1141560" y="618480"/>
            <a:ext cx="9905400" cy="1477800"/>
          </a:xfrm>
          <a:prstGeom prst="rect">
            <a:avLst/>
          </a:prstGeom>
          <a:noFill/>
          <a:ln w="0">
            <a:noFill/>
          </a:ln>
        </p:spPr>
        <p:txBody>
          <a:bodyPr lIns="0" rIns="0" tIns="0" bIns="0" anchor="ctr">
            <a:noAutofit/>
          </a:bodyPr>
          <a:p>
            <a:pPr indent="0">
              <a:buNone/>
            </a:pPr>
            <a:r>
              <a:rPr b="0" lang="en-US" sz="1800" spc="-1" strike="noStrike">
                <a:solidFill>
                  <a:srgbClr val="ffffff"/>
                </a:solidFill>
                <a:latin typeface="Arial"/>
              </a:rPr>
              <a:t>Click to edit the title text format</a:t>
            </a:r>
            <a:endParaRPr b="0" lang="en-US" sz="1800" spc="-1" strike="noStrike">
              <a:solidFill>
                <a:srgbClr val="ffffff"/>
              </a:solidFill>
              <a:latin typeface="Arial"/>
            </a:endParaRPr>
          </a:p>
        </p:txBody>
      </p:sp>
      <p:sp>
        <p:nvSpPr>
          <p:cNvPr id="592" name="PlaceHolder 2"/>
          <p:cNvSpPr>
            <a:spLocks noGrp="1"/>
          </p:cNvSpPr>
          <p:nvPr>
            <p:ph type="body"/>
          </p:nvPr>
        </p:nvSpPr>
        <p:spPr>
          <a:xfrm>
            <a:off x="1141560" y="2249640"/>
            <a:ext cx="4833360" cy="354096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US" sz="1800" spc="-1" strike="noStrike">
                <a:solidFill>
                  <a:srgbClr val="ffffff"/>
                </a:solidFill>
                <a:latin typeface="Arial"/>
              </a:rPr>
              <a:t>Click to edit the outline text format</a:t>
            </a:r>
            <a:endParaRPr b="0" lang="en-US" sz="1800" spc="-1" strike="noStrike">
              <a:solidFill>
                <a:srgbClr val="ffffff"/>
              </a:solidFill>
              <a:latin typeface="Arial"/>
            </a:endParaRPr>
          </a:p>
          <a:p>
            <a:pPr lvl="1" marL="864000" indent="-324000">
              <a:spcBef>
                <a:spcPts val="1134"/>
              </a:spcBef>
              <a:buClr>
                <a:srgbClr val="ffffff"/>
              </a:buClr>
              <a:buSzPct val="75000"/>
              <a:buFont typeface="Symbol" charset="2"/>
              <a:buChar char=""/>
            </a:pPr>
            <a:r>
              <a:rPr b="0" lang="en-US" sz="1800" spc="-1" strike="noStrike">
                <a:solidFill>
                  <a:srgbClr val="ffffff"/>
                </a:solidFill>
                <a:latin typeface="Arial"/>
              </a:rPr>
              <a:t>Second Outline Level</a:t>
            </a:r>
            <a:endParaRPr b="0" lang="en-US" sz="1800" spc="-1" strike="noStrike">
              <a:solidFill>
                <a:srgbClr val="ffffff"/>
              </a:solidFill>
              <a:latin typeface="Arial"/>
            </a:endParaRPr>
          </a:p>
          <a:p>
            <a:pPr lvl="2" marL="1296000" indent="-288000">
              <a:spcBef>
                <a:spcPts val="850"/>
              </a:spcBef>
              <a:buClr>
                <a:srgbClr val="ffffff"/>
              </a:buClr>
              <a:buSzPct val="45000"/>
              <a:buFont typeface="Wingdings" charset="2"/>
              <a:buChar char=""/>
            </a:pPr>
            <a:r>
              <a:rPr b="0" lang="en-US" sz="1800" spc="-1" strike="noStrike">
                <a:solidFill>
                  <a:srgbClr val="ffffff"/>
                </a:solidFill>
                <a:latin typeface="Arial"/>
              </a:rPr>
              <a:t>Third Outline Level</a:t>
            </a:r>
            <a:endParaRPr b="0" lang="en-US" sz="1800" spc="-1" strike="noStrike">
              <a:solidFill>
                <a:srgbClr val="ffffff"/>
              </a:solidFill>
              <a:latin typeface="Arial"/>
            </a:endParaRPr>
          </a:p>
          <a:p>
            <a:pPr lvl="3" marL="1728000" indent="-216000">
              <a:spcBef>
                <a:spcPts val="567"/>
              </a:spcBef>
              <a:buClr>
                <a:srgbClr val="ffffff"/>
              </a:buClr>
              <a:buSzPct val="75000"/>
              <a:buFont typeface="Symbol" charset="2"/>
              <a:buChar char=""/>
            </a:pPr>
            <a:r>
              <a:rPr b="0" lang="en-US" sz="1800" spc="-1" strike="noStrike">
                <a:solidFill>
                  <a:srgbClr val="ffffff"/>
                </a:solidFill>
                <a:latin typeface="Arial"/>
              </a:rPr>
              <a:t>Fourth Outline Level</a:t>
            </a:r>
            <a:endParaRPr b="0" lang="en-US" sz="1800" spc="-1" strike="noStrike">
              <a:solidFill>
                <a:srgbClr val="ffffff"/>
              </a:solidFill>
              <a:latin typeface="Arial"/>
            </a:endParaRPr>
          </a:p>
          <a:p>
            <a:pPr lvl="4" marL="2160000" indent="-216000">
              <a:spcBef>
                <a:spcPts val="283"/>
              </a:spcBef>
              <a:buClr>
                <a:srgbClr val="ffffff"/>
              </a:buClr>
              <a:buSzPct val="45000"/>
              <a:buFont typeface="Wingdings" charset="2"/>
              <a:buChar char=""/>
            </a:pPr>
            <a:r>
              <a:rPr b="0" lang="en-US" sz="1800" spc="-1" strike="noStrike">
                <a:solidFill>
                  <a:srgbClr val="ffffff"/>
                </a:solidFill>
                <a:latin typeface="Arial"/>
              </a:rPr>
              <a:t>Fifth Outline Level</a:t>
            </a:r>
            <a:endParaRPr b="0" lang="en-US" sz="1800" spc="-1" strike="noStrike">
              <a:solidFill>
                <a:srgbClr val="ffffff"/>
              </a:solidFill>
              <a:latin typeface="Arial"/>
            </a:endParaRPr>
          </a:p>
          <a:p>
            <a:pPr lvl="5" marL="2592000" indent="-216000">
              <a:spcBef>
                <a:spcPts val="283"/>
              </a:spcBef>
              <a:buClr>
                <a:srgbClr val="ffffff"/>
              </a:buClr>
              <a:buSzPct val="45000"/>
              <a:buFont typeface="Wingdings" charset="2"/>
              <a:buChar char=""/>
            </a:pPr>
            <a:r>
              <a:rPr b="0" lang="en-US" sz="1800" spc="-1" strike="noStrike">
                <a:solidFill>
                  <a:srgbClr val="ffffff"/>
                </a:solidFill>
                <a:latin typeface="Arial"/>
              </a:rPr>
              <a:t>Sixth Outline Level</a:t>
            </a:r>
            <a:endParaRPr b="0" lang="en-US" sz="1800" spc="-1" strike="noStrike">
              <a:solidFill>
                <a:srgbClr val="ffffff"/>
              </a:solidFill>
              <a:latin typeface="Arial"/>
            </a:endParaRPr>
          </a:p>
          <a:p>
            <a:pPr lvl="6" marL="3024000" indent="-216000">
              <a:spcBef>
                <a:spcPts val="283"/>
              </a:spcBef>
              <a:buClr>
                <a:srgbClr val="ffffff"/>
              </a:buClr>
              <a:buSzPct val="45000"/>
              <a:buFont typeface="Wingdings" charset="2"/>
              <a:buChar char=""/>
            </a:pPr>
            <a:r>
              <a:rPr b="0" lang="en-US" sz="1800" spc="-1" strike="noStrike">
                <a:solidFill>
                  <a:srgbClr val="ffffff"/>
                </a:solidFill>
                <a:latin typeface="Arial"/>
              </a:rPr>
              <a:t>Seventh Outline Level</a:t>
            </a:r>
            <a:endParaRPr b="0" lang="en-US" sz="1800" spc="-1" strike="noStrike">
              <a:solidFill>
                <a:srgbClr val="ffffff"/>
              </a:solidFill>
              <a:latin typeface="Arial"/>
            </a:endParaRPr>
          </a:p>
        </p:txBody>
      </p:sp>
      <p:sp>
        <p:nvSpPr>
          <p:cNvPr id="593" name="PlaceHolder 3"/>
          <p:cNvSpPr>
            <a:spLocks noGrp="1"/>
          </p:cNvSpPr>
          <p:nvPr>
            <p:ph type="body"/>
          </p:nvPr>
        </p:nvSpPr>
        <p:spPr>
          <a:xfrm>
            <a:off x="6217200" y="2249640"/>
            <a:ext cx="4833360" cy="354096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US" sz="1800" spc="-1" strike="noStrike">
                <a:solidFill>
                  <a:srgbClr val="ffffff"/>
                </a:solidFill>
                <a:latin typeface="Arial"/>
              </a:rPr>
              <a:t>Click to edit the outline text format</a:t>
            </a:r>
            <a:endParaRPr b="0" lang="en-US" sz="1800" spc="-1" strike="noStrike">
              <a:solidFill>
                <a:srgbClr val="ffffff"/>
              </a:solidFill>
              <a:latin typeface="Arial"/>
            </a:endParaRPr>
          </a:p>
          <a:p>
            <a:pPr lvl="1" marL="864000" indent="-324000">
              <a:spcBef>
                <a:spcPts val="1134"/>
              </a:spcBef>
              <a:buClr>
                <a:srgbClr val="ffffff"/>
              </a:buClr>
              <a:buSzPct val="75000"/>
              <a:buFont typeface="Symbol" charset="2"/>
              <a:buChar char=""/>
            </a:pPr>
            <a:r>
              <a:rPr b="0" lang="en-US" sz="1800" spc="-1" strike="noStrike">
                <a:solidFill>
                  <a:srgbClr val="ffffff"/>
                </a:solidFill>
                <a:latin typeface="Arial"/>
              </a:rPr>
              <a:t>Second Outline Level</a:t>
            </a:r>
            <a:endParaRPr b="0" lang="en-US" sz="1800" spc="-1" strike="noStrike">
              <a:solidFill>
                <a:srgbClr val="ffffff"/>
              </a:solidFill>
              <a:latin typeface="Arial"/>
            </a:endParaRPr>
          </a:p>
          <a:p>
            <a:pPr lvl="2" marL="1296000" indent="-288000">
              <a:spcBef>
                <a:spcPts val="850"/>
              </a:spcBef>
              <a:buClr>
                <a:srgbClr val="ffffff"/>
              </a:buClr>
              <a:buSzPct val="45000"/>
              <a:buFont typeface="Wingdings" charset="2"/>
              <a:buChar char=""/>
            </a:pPr>
            <a:r>
              <a:rPr b="0" lang="en-US" sz="1800" spc="-1" strike="noStrike">
                <a:solidFill>
                  <a:srgbClr val="ffffff"/>
                </a:solidFill>
                <a:latin typeface="Arial"/>
              </a:rPr>
              <a:t>Third Outline Level</a:t>
            </a:r>
            <a:endParaRPr b="0" lang="en-US" sz="1800" spc="-1" strike="noStrike">
              <a:solidFill>
                <a:srgbClr val="ffffff"/>
              </a:solidFill>
              <a:latin typeface="Arial"/>
            </a:endParaRPr>
          </a:p>
          <a:p>
            <a:pPr lvl="3" marL="1728000" indent="-216000">
              <a:spcBef>
                <a:spcPts val="567"/>
              </a:spcBef>
              <a:buClr>
                <a:srgbClr val="ffffff"/>
              </a:buClr>
              <a:buSzPct val="75000"/>
              <a:buFont typeface="Symbol" charset="2"/>
              <a:buChar char=""/>
            </a:pPr>
            <a:r>
              <a:rPr b="0" lang="en-US" sz="1800" spc="-1" strike="noStrike">
                <a:solidFill>
                  <a:srgbClr val="ffffff"/>
                </a:solidFill>
                <a:latin typeface="Arial"/>
              </a:rPr>
              <a:t>Fourth Outline Level</a:t>
            </a:r>
            <a:endParaRPr b="0" lang="en-US" sz="1800" spc="-1" strike="noStrike">
              <a:solidFill>
                <a:srgbClr val="ffffff"/>
              </a:solidFill>
              <a:latin typeface="Arial"/>
            </a:endParaRPr>
          </a:p>
          <a:p>
            <a:pPr lvl="4" marL="2160000" indent="-216000">
              <a:spcBef>
                <a:spcPts val="283"/>
              </a:spcBef>
              <a:buClr>
                <a:srgbClr val="ffffff"/>
              </a:buClr>
              <a:buSzPct val="45000"/>
              <a:buFont typeface="Wingdings" charset="2"/>
              <a:buChar char=""/>
            </a:pPr>
            <a:r>
              <a:rPr b="0" lang="en-US" sz="1800" spc="-1" strike="noStrike">
                <a:solidFill>
                  <a:srgbClr val="ffffff"/>
                </a:solidFill>
                <a:latin typeface="Arial"/>
              </a:rPr>
              <a:t>Fifth Outline Level</a:t>
            </a:r>
            <a:endParaRPr b="0" lang="en-US" sz="1800" spc="-1" strike="noStrike">
              <a:solidFill>
                <a:srgbClr val="ffffff"/>
              </a:solidFill>
              <a:latin typeface="Arial"/>
            </a:endParaRPr>
          </a:p>
          <a:p>
            <a:pPr lvl="5" marL="2592000" indent="-216000">
              <a:spcBef>
                <a:spcPts val="283"/>
              </a:spcBef>
              <a:buClr>
                <a:srgbClr val="ffffff"/>
              </a:buClr>
              <a:buSzPct val="45000"/>
              <a:buFont typeface="Wingdings" charset="2"/>
              <a:buChar char=""/>
            </a:pPr>
            <a:r>
              <a:rPr b="0" lang="en-US" sz="1800" spc="-1" strike="noStrike">
                <a:solidFill>
                  <a:srgbClr val="ffffff"/>
                </a:solidFill>
                <a:latin typeface="Arial"/>
              </a:rPr>
              <a:t>Sixth Outline Level</a:t>
            </a:r>
            <a:endParaRPr b="0" lang="en-US" sz="1800" spc="-1" strike="noStrike">
              <a:solidFill>
                <a:srgbClr val="ffffff"/>
              </a:solidFill>
              <a:latin typeface="Arial"/>
            </a:endParaRPr>
          </a:p>
          <a:p>
            <a:pPr lvl="6" marL="3024000" indent="-216000">
              <a:spcBef>
                <a:spcPts val="283"/>
              </a:spcBef>
              <a:buClr>
                <a:srgbClr val="ffffff"/>
              </a:buClr>
              <a:buSzPct val="45000"/>
              <a:buFont typeface="Wingdings" charset="2"/>
              <a:buChar char=""/>
            </a:pPr>
            <a:r>
              <a:rPr b="0" lang="en-US" sz="1800" spc="-1" strike="noStrike">
                <a:solidFill>
                  <a:srgbClr val="ffffff"/>
                </a:solidFill>
                <a:latin typeface="Arial"/>
              </a:rPr>
              <a:t>Seventh Outline Level</a:t>
            </a:r>
            <a:endParaRPr b="0" lang="en-US" sz="1800" spc="-1" strike="noStrike">
              <a:solidFill>
                <a:srgbClr val="ffffff"/>
              </a:solidFill>
              <a:latin typeface="Arial"/>
            </a:endParaRPr>
          </a:p>
        </p:txBody>
      </p:sp>
      <p:sp>
        <p:nvSpPr>
          <p:cNvPr id="594" name="PlaceHolder 4"/>
          <p:cNvSpPr>
            <a:spLocks noGrp="1"/>
          </p:cNvSpPr>
          <p:nvPr>
            <p:ph type="ftr" idx="34"/>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595" name="PlaceHolder 5"/>
          <p:cNvSpPr>
            <a:spLocks noGrp="1"/>
          </p:cNvSpPr>
          <p:nvPr>
            <p:ph type="sldNum" idx="35"/>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785D921C-C299-4683-AFA1-335ED178575C}"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596" name="PlaceHolder 6"/>
          <p:cNvSpPr>
            <a:spLocks noGrp="1"/>
          </p:cNvSpPr>
          <p:nvPr>
            <p:ph type="dt" idx="36"/>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71" r:id="rId4"/>
  </p:sldLayoutIdLst>
</p:sldMaster>
</file>

<file path=ppt/slideMasters/slideMaster1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600"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601" name="Group 7"/>
          <p:cNvGrpSpPr/>
          <p:nvPr/>
        </p:nvGrpSpPr>
        <p:grpSpPr>
          <a:xfrm>
            <a:off x="-14400" y="0"/>
            <a:ext cx="12053160" cy="6857280"/>
            <a:chOff x="-14400" y="0"/>
            <a:chExt cx="12053160" cy="6857280"/>
          </a:xfrm>
        </p:grpSpPr>
        <p:grpSp>
          <p:nvGrpSpPr>
            <p:cNvPr id="602" name="Group 8"/>
            <p:cNvGrpSpPr/>
            <p:nvPr/>
          </p:nvGrpSpPr>
          <p:grpSpPr>
            <a:xfrm>
              <a:off x="-14400" y="0"/>
              <a:ext cx="1220400" cy="6857280"/>
              <a:chOff x="-14400" y="0"/>
              <a:chExt cx="1220400" cy="6857280"/>
            </a:xfrm>
          </p:grpSpPr>
          <p:sp>
            <p:nvSpPr>
              <p:cNvPr id="603"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04"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05"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06"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07"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08"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09"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0"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1"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2"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3"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4"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615"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6"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7"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8"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19"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0"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1"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2"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3"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4"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5"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6"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7"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8"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29"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630" name="Group 9"/>
            <p:cNvGrpSpPr/>
            <p:nvPr/>
          </p:nvGrpSpPr>
          <p:grpSpPr>
            <a:xfrm>
              <a:off x="11364840" y="0"/>
              <a:ext cx="673920" cy="6847920"/>
              <a:chOff x="11364840" y="0"/>
              <a:chExt cx="673920" cy="6847920"/>
            </a:xfrm>
          </p:grpSpPr>
          <p:sp>
            <p:nvSpPr>
              <p:cNvPr id="631"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32"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33"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34"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35"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36"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37"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38"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39"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40"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641" name="PlaceHolder 1"/>
          <p:cNvSpPr>
            <a:spLocks noGrp="1"/>
          </p:cNvSpPr>
          <p:nvPr>
            <p:ph type="ftr" idx="37"/>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642" name="PlaceHolder 2"/>
          <p:cNvSpPr>
            <a:spLocks noGrp="1"/>
          </p:cNvSpPr>
          <p:nvPr>
            <p:ph type="sldNum" idx="38"/>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A402D533-918D-4CC2-86BC-4D93762763B9}"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643" name="PlaceHolder 3"/>
          <p:cNvSpPr>
            <a:spLocks noGrp="1"/>
          </p:cNvSpPr>
          <p:nvPr>
            <p:ph type="dt" idx="39"/>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73" r:id="rId4"/>
  </p:sldLayoutIdLst>
</p:sldMaster>
</file>

<file path=ppt/slideMasters/slideMaster1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644"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645" name="Group 7"/>
          <p:cNvGrpSpPr/>
          <p:nvPr/>
        </p:nvGrpSpPr>
        <p:grpSpPr>
          <a:xfrm>
            <a:off x="-14400" y="0"/>
            <a:ext cx="12053160" cy="6857280"/>
            <a:chOff x="-14400" y="0"/>
            <a:chExt cx="12053160" cy="6857280"/>
          </a:xfrm>
        </p:grpSpPr>
        <p:grpSp>
          <p:nvGrpSpPr>
            <p:cNvPr id="646" name="Group 8"/>
            <p:cNvGrpSpPr/>
            <p:nvPr/>
          </p:nvGrpSpPr>
          <p:grpSpPr>
            <a:xfrm>
              <a:off x="-14400" y="0"/>
              <a:ext cx="1220400" cy="6857280"/>
              <a:chOff x="-14400" y="0"/>
              <a:chExt cx="1220400" cy="6857280"/>
            </a:xfrm>
          </p:grpSpPr>
          <p:sp>
            <p:nvSpPr>
              <p:cNvPr id="647"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48"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49"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0"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1"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2"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3"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4"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5"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6"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7"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58"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659"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0"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1"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2"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3"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4"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5"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6"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7"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8"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69"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70"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71"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72"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73"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674" name="Group 9"/>
            <p:cNvGrpSpPr/>
            <p:nvPr/>
          </p:nvGrpSpPr>
          <p:grpSpPr>
            <a:xfrm>
              <a:off x="11364840" y="0"/>
              <a:ext cx="673920" cy="6847920"/>
              <a:chOff x="11364840" y="0"/>
              <a:chExt cx="673920" cy="6847920"/>
            </a:xfrm>
          </p:grpSpPr>
          <p:sp>
            <p:nvSpPr>
              <p:cNvPr id="675"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76"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77"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78"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79"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80"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81"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82"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83"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84"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685" name="PlaceHolder 1"/>
          <p:cNvSpPr>
            <a:spLocks noGrp="1"/>
          </p:cNvSpPr>
          <p:nvPr>
            <p:ph type="title"/>
          </p:nvPr>
        </p:nvSpPr>
        <p:spPr>
          <a:xfrm>
            <a:off x="1141560" y="618480"/>
            <a:ext cx="9905400" cy="1477800"/>
          </a:xfrm>
          <a:prstGeom prst="rect">
            <a:avLst/>
          </a:prstGeom>
          <a:noFill/>
          <a:ln w="0">
            <a:noFill/>
          </a:ln>
        </p:spPr>
        <p:txBody>
          <a:bodyPr lIns="0" rIns="0" tIns="0" bIns="0" anchor="ctr">
            <a:noAutofit/>
          </a:bodyPr>
          <a:p>
            <a:pPr indent="0">
              <a:buNone/>
            </a:pPr>
            <a:r>
              <a:rPr b="0" lang="en-US" sz="1800" spc="-1" strike="noStrike">
                <a:solidFill>
                  <a:srgbClr val="ffffff"/>
                </a:solidFill>
                <a:latin typeface="Arial"/>
              </a:rPr>
              <a:t>Click to edit the title text format</a:t>
            </a:r>
            <a:endParaRPr b="0" lang="en-US" sz="1800" spc="-1" strike="noStrike">
              <a:solidFill>
                <a:srgbClr val="ffffff"/>
              </a:solidFill>
              <a:latin typeface="Arial"/>
            </a:endParaRPr>
          </a:p>
        </p:txBody>
      </p:sp>
      <p:sp>
        <p:nvSpPr>
          <p:cNvPr id="686" name="PlaceHolder 2"/>
          <p:cNvSpPr>
            <a:spLocks noGrp="1"/>
          </p:cNvSpPr>
          <p:nvPr>
            <p:ph type="ftr" idx="40"/>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687" name="PlaceHolder 3"/>
          <p:cNvSpPr>
            <a:spLocks noGrp="1"/>
          </p:cNvSpPr>
          <p:nvPr>
            <p:ph type="sldNum" idx="41"/>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7E9C6332-9269-4DC3-9B2D-39A22388468E}"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688" name="PlaceHolder 4"/>
          <p:cNvSpPr>
            <a:spLocks noGrp="1"/>
          </p:cNvSpPr>
          <p:nvPr>
            <p:ph type="dt" idx="42"/>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75" r:id="rId4"/>
  </p:sldLayoutIdLst>
</p:sldMaster>
</file>

<file path=ppt/slideMasters/slideMaster1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690"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691" name="Group 7"/>
          <p:cNvGrpSpPr/>
          <p:nvPr/>
        </p:nvGrpSpPr>
        <p:grpSpPr>
          <a:xfrm>
            <a:off x="-14400" y="0"/>
            <a:ext cx="12053160" cy="6857280"/>
            <a:chOff x="-14400" y="0"/>
            <a:chExt cx="12053160" cy="6857280"/>
          </a:xfrm>
        </p:grpSpPr>
        <p:grpSp>
          <p:nvGrpSpPr>
            <p:cNvPr id="692" name="Group 8"/>
            <p:cNvGrpSpPr/>
            <p:nvPr/>
          </p:nvGrpSpPr>
          <p:grpSpPr>
            <a:xfrm>
              <a:off x="-14400" y="0"/>
              <a:ext cx="1220400" cy="6857280"/>
              <a:chOff x="-14400" y="0"/>
              <a:chExt cx="1220400" cy="6857280"/>
            </a:xfrm>
          </p:grpSpPr>
          <p:sp>
            <p:nvSpPr>
              <p:cNvPr id="693"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94"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95"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96"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97"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98"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699"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0"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1"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2"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3"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4"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705"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6"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7"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8"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09"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0"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1"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2"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3"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4"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5"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6"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7"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8"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19"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720" name="Group 9"/>
            <p:cNvGrpSpPr/>
            <p:nvPr/>
          </p:nvGrpSpPr>
          <p:grpSpPr>
            <a:xfrm>
              <a:off x="11364840" y="0"/>
              <a:ext cx="673920" cy="6847920"/>
              <a:chOff x="11364840" y="0"/>
              <a:chExt cx="673920" cy="6847920"/>
            </a:xfrm>
          </p:grpSpPr>
          <p:sp>
            <p:nvSpPr>
              <p:cNvPr id="721"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22"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23"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24"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25"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26"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27"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28"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29"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30"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731" name="PlaceHolder 1"/>
          <p:cNvSpPr>
            <a:spLocks noGrp="1"/>
          </p:cNvSpPr>
          <p:nvPr>
            <p:ph type="ftr" idx="43"/>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732" name="PlaceHolder 2"/>
          <p:cNvSpPr>
            <a:spLocks noGrp="1"/>
          </p:cNvSpPr>
          <p:nvPr>
            <p:ph type="sldNum" idx="44"/>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8FBEFF71-F4B8-4C10-A2DB-D5374B5F1E5D}"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733" name="PlaceHolder 3"/>
          <p:cNvSpPr>
            <a:spLocks noGrp="1"/>
          </p:cNvSpPr>
          <p:nvPr>
            <p:ph type="dt" idx="45"/>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77" r:id="rId4"/>
  </p:sldLayoutIdLst>
</p:sldMaster>
</file>

<file path=ppt/slideMasters/slideMaster1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734"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735" name="Group 7"/>
          <p:cNvGrpSpPr/>
          <p:nvPr/>
        </p:nvGrpSpPr>
        <p:grpSpPr>
          <a:xfrm>
            <a:off x="-14400" y="0"/>
            <a:ext cx="12053160" cy="6857280"/>
            <a:chOff x="-14400" y="0"/>
            <a:chExt cx="12053160" cy="6857280"/>
          </a:xfrm>
        </p:grpSpPr>
        <p:grpSp>
          <p:nvGrpSpPr>
            <p:cNvPr id="736" name="Group 8"/>
            <p:cNvGrpSpPr/>
            <p:nvPr/>
          </p:nvGrpSpPr>
          <p:grpSpPr>
            <a:xfrm>
              <a:off x="-14400" y="0"/>
              <a:ext cx="1220400" cy="6857280"/>
              <a:chOff x="-14400" y="0"/>
              <a:chExt cx="1220400" cy="6857280"/>
            </a:xfrm>
          </p:grpSpPr>
          <p:sp>
            <p:nvSpPr>
              <p:cNvPr id="737"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38"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39"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0"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1"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2"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3"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4"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5"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6"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7"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48"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749"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0"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1"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2"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3"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4"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5"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6"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7"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8"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59"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60"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61"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62"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63"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764" name="Group 9"/>
            <p:cNvGrpSpPr/>
            <p:nvPr/>
          </p:nvGrpSpPr>
          <p:grpSpPr>
            <a:xfrm>
              <a:off x="11364840" y="0"/>
              <a:ext cx="673920" cy="6847920"/>
              <a:chOff x="11364840" y="0"/>
              <a:chExt cx="673920" cy="6847920"/>
            </a:xfrm>
          </p:grpSpPr>
          <p:sp>
            <p:nvSpPr>
              <p:cNvPr id="765"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66"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67"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68"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69"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70"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71"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72"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73"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74"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775" name="PlaceHolder 1"/>
          <p:cNvSpPr>
            <a:spLocks noGrp="1"/>
          </p:cNvSpPr>
          <p:nvPr>
            <p:ph type="ftr" idx="46"/>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776" name="PlaceHolder 2"/>
          <p:cNvSpPr>
            <a:spLocks noGrp="1"/>
          </p:cNvSpPr>
          <p:nvPr>
            <p:ph type="sldNum" idx="47"/>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66AE8CF4-DCA2-4823-A470-BD4D69C191D7}"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777" name="PlaceHolder 3"/>
          <p:cNvSpPr>
            <a:spLocks noGrp="1"/>
          </p:cNvSpPr>
          <p:nvPr>
            <p:ph type="dt" idx="48"/>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79" r:id="rId4"/>
  </p:sldLayoutIdLst>
</p:sldMaster>
</file>

<file path=ppt/slideMasters/slideMaster1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pic>
        <p:nvPicPr>
          <p:cNvPr id="778" name="Picture 2" descr="\\DROBO-FS\QuickDrops\JB\PPTX NG\Droplets\LightingOverlay.png"/>
          <p:cNvPicPr/>
          <p:nvPr/>
        </p:nvPicPr>
        <p:blipFill>
          <a:blip r:embed="rId3">
            <a:alphaModFix amt="30000"/>
          </a:blip>
          <a:stretch/>
        </p:blipFill>
        <p:spPr>
          <a:xfrm>
            <a:off x="0" y="0"/>
            <a:ext cx="12191400" cy="6857280"/>
          </a:xfrm>
          <a:prstGeom prst="rect">
            <a:avLst/>
          </a:prstGeom>
          <a:ln w="0">
            <a:noFill/>
          </a:ln>
        </p:spPr>
      </p:pic>
      <p:grpSp>
        <p:nvGrpSpPr>
          <p:cNvPr id="779" name="Group 7"/>
          <p:cNvGrpSpPr/>
          <p:nvPr/>
        </p:nvGrpSpPr>
        <p:grpSpPr>
          <a:xfrm>
            <a:off x="-14400" y="0"/>
            <a:ext cx="12053160" cy="6857280"/>
            <a:chOff x="-14400" y="0"/>
            <a:chExt cx="12053160" cy="6857280"/>
          </a:xfrm>
        </p:grpSpPr>
        <p:grpSp>
          <p:nvGrpSpPr>
            <p:cNvPr id="780" name="Group 8"/>
            <p:cNvGrpSpPr/>
            <p:nvPr/>
          </p:nvGrpSpPr>
          <p:grpSpPr>
            <a:xfrm>
              <a:off x="-14400" y="0"/>
              <a:ext cx="1220400" cy="6857280"/>
              <a:chOff x="-14400" y="0"/>
              <a:chExt cx="1220400" cy="6857280"/>
            </a:xfrm>
          </p:grpSpPr>
          <p:sp>
            <p:nvSpPr>
              <p:cNvPr id="781" name="Rectangle 5"/>
              <p:cNvSpPr/>
              <p:nvPr/>
            </p:nvSpPr>
            <p:spPr>
              <a:xfrm>
                <a:off x="114480" y="468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82" name="Freeform 6"/>
              <p:cNvSpPr/>
              <p:nvPr/>
            </p:nvSpPr>
            <p:spPr>
              <a:xfrm>
                <a:off x="33480" y="217656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83" name="Freeform 7"/>
              <p:cNvSpPr/>
              <p:nvPr/>
            </p:nvSpPr>
            <p:spPr>
              <a:xfrm>
                <a:off x="28440" y="4021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84" name="Freeform 8"/>
              <p:cNvSpPr/>
              <p:nvPr/>
            </p:nvSpPr>
            <p:spPr>
              <a:xfrm>
                <a:off x="200160" y="4680"/>
                <a:ext cx="369000" cy="1810440"/>
              </a:xfrm>
              <a:custGeom>
                <a:avLst/>
                <a:gdLst>
                  <a:gd name="textAreaLeft" fmla="*/ 0 w 369000"/>
                  <a:gd name="textAreaRight" fmla="*/ 369720 w 369000"/>
                  <a:gd name="textAreaTop" fmla="*/ 0 h 1810440"/>
                  <a:gd name="textAreaBottom" fmla="*/ 1811160 h 1810440"/>
                </a:gdLst>
                <a:ahLst/>
                <a:rect l="textAreaLeft" t="textAreaTop" r="textAreaRight" b="textAreaBottom"/>
                <a:pathLst>
                  <a:path w="233" h="1141">
                    <a:moveTo>
                      <a:pt x="218" y="1141"/>
                    </a:moveTo>
                    <a:lnTo>
                      <a:pt x="0" y="626"/>
                    </a:lnTo>
                    <a:lnTo>
                      <a:pt x="0" y="0"/>
                    </a:lnTo>
                    <a:lnTo>
                      <a:pt x="15" y="0"/>
                    </a:lnTo>
                    <a:lnTo>
                      <a:pt x="15" y="623"/>
                    </a:lnTo>
                    <a:lnTo>
                      <a:pt x="233" y="1135"/>
                    </a:lnTo>
                    <a:lnTo>
                      <a:pt x="218" y="114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85" name="Freeform 9"/>
              <p:cNvSpPr/>
              <p:nvPr/>
            </p:nvSpPr>
            <p:spPr>
              <a:xfrm>
                <a:off x="503280" y="18018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86" name="Freeform 10"/>
              <p:cNvSpPr/>
              <p:nvPr/>
            </p:nvSpPr>
            <p:spPr>
              <a:xfrm>
                <a:off x="285840" y="4680"/>
                <a:ext cx="369000" cy="1429560"/>
              </a:xfrm>
              <a:custGeom>
                <a:avLst/>
                <a:gdLst>
                  <a:gd name="textAreaLeft" fmla="*/ 0 w 369000"/>
                  <a:gd name="textAreaRight" fmla="*/ 369720 w 369000"/>
                  <a:gd name="textAreaTop" fmla="*/ 0 h 1429560"/>
                  <a:gd name="textAreaBottom" fmla="*/ 1430280 h 1429560"/>
                </a:gdLst>
                <a:ahLst/>
                <a:rect l="textAreaLeft" t="textAreaTop" r="textAreaRight" b="textAreaBottom"/>
                <a:pathLst>
                  <a:path w="233" h="901">
                    <a:moveTo>
                      <a:pt x="221" y="901"/>
                    </a:moveTo>
                    <a:lnTo>
                      <a:pt x="0" y="383"/>
                    </a:lnTo>
                    <a:lnTo>
                      <a:pt x="0" y="0"/>
                    </a:lnTo>
                    <a:lnTo>
                      <a:pt x="18" y="0"/>
                    </a:lnTo>
                    <a:lnTo>
                      <a:pt x="18" y="380"/>
                    </a:lnTo>
                    <a:lnTo>
                      <a:pt x="233" y="895"/>
                    </a:lnTo>
                    <a:lnTo>
                      <a:pt x="221" y="901"/>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87" name="Freeform 11"/>
              <p:cNvSpPr/>
              <p:nvPr/>
            </p:nvSpPr>
            <p:spPr>
              <a:xfrm>
                <a:off x="546120" y="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96" y="575"/>
                    </a:moveTo>
                    <a:lnTo>
                      <a:pt x="78" y="575"/>
                    </a:lnTo>
                    <a:lnTo>
                      <a:pt x="78" y="192"/>
                    </a:lnTo>
                    <a:lnTo>
                      <a:pt x="0" y="6"/>
                    </a:lnTo>
                    <a:lnTo>
                      <a:pt x="15" y="0"/>
                    </a:lnTo>
                    <a:lnTo>
                      <a:pt x="96" y="189"/>
                    </a:lnTo>
                    <a:lnTo>
                      <a:pt x="96"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88" name="Freeform 12"/>
              <p:cNvSpPr/>
              <p:nvPr/>
            </p:nvSpPr>
            <p:spPr>
              <a:xfrm>
                <a:off x="588960" y="14209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89" name="Freeform 13"/>
              <p:cNvSpPr/>
              <p:nvPr/>
            </p:nvSpPr>
            <p:spPr>
              <a:xfrm>
                <a:off x="588960" y="9032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0" name="Freeform 14"/>
              <p:cNvSpPr/>
              <p:nvPr/>
            </p:nvSpPr>
            <p:spPr>
              <a:xfrm>
                <a:off x="641520" y="0"/>
                <a:ext cx="421560" cy="526320"/>
              </a:xfrm>
              <a:custGeom>
                <a:avLst/>
                <a:gdLst>
                  <a:gd name="textAreaLeft" fmla="*/ 0 w 421560"/>
                  <a:gd name="textAreaRight" fmla="*/ 422280 w 421560"/>
                  <a:gd name="textAreaTop" fmla="*/ 0 h 526320"/>
                  <a:gd name="textAreaBottom" fmla="*/ 527040 h 526320"/>
                </a:gdLst>
                <a:ahLst/>
                <a:rect l="textAreaLeft" t="textAreaTop" r="textAreaRight" b="textAreaBottom"/>
                <a:pathLst>
                  <a:path w="266" h="332">
                    <a:moveTo>
                      <a:pt x="257" y="332"/>
                    </a:moveTo>
                    <a:lnTo>
                      <a:pt x="48" y="123"/>
                    </a:lnTo>
                    <a:lnTo>
                      <a:pt x="0" y="6"/>
                    </a:lnTo>
                    <a:lnTo>
                      <a:pt x="15" y="0"/>
                    </a:lnTo>
                    <a:lnTo>
                      <a:pt x="63" y="114"/>
                    </a:lnTo>
                    <a:lnTo>
                      <a:pt x="266" y="320"/>
                    </a:lnTo>
                    <a:lnTo>
                      <a:pt x="257" y="332"/>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1" name="Freeform 15"/>
              <p:cNvSpPr/>
              <p:nvPr/>
            </p:nvSpPr>
            <p:spPr>
              <a:xfrm>
                <a:off x="1020600" y="488880"/>
                <a:ext cx="161280" cy="146880"/>
              </a:xfrm>
              <a:custGeom>
                <a:avLst/>
                <a:gdLst>
                  <a:gd name="textAreaLeft" fmla="*/ 0 w 161280"/>
                  <a:gd name="textAreaRight" fmla="*/ 162000 w 161280"/>
                  <a:gd name="textAreaTop" fmla="*/ 0 h 146880"/>
                  <a:gd name="textAreaBottom" fmla="*/ 147600 h 146880"/>
                </a:gdLst>
                <a:ahLst/>
                <a:rect l="textAreaLeft" t="textAreaTop" r="textAreaRight" b="textAreaBottom"/>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2" name="Line 16"/>
              <p:cNvSpPr/>
              <p:nvPr/>
            </p:nvSpPr>
            <p:spPr>
              <a:xfrm>
                <a:off x="-4680" y="9360"/>
                <a:ext cx="360" cy="360"/>
              </a:xfrm>
              <a:prstGeom prst="line">
                <a:avLst/>
              </a:prstGeom>
              <a:ln w="15">
                <a:solidFill>
                  <a:srgbClr val="ffffff"/>
                </a:solidFill>
              </a:ln>
            </p:spPr>
            <p:style>
              <a:lnRef idx="0"/>
              <a:fillRef idx="0"/>
              <a:effectRef idx="0"/>
              <a:fontRef idx="minor"/>
            </p:style>
            <p:txBody>
              <a:bodyPr lIns="90000" rIns="90000" tIns="-44640" bIns="-44640" anchor="t" anchorCtr="1">
                <a:noAutofit/>
              </a:bodyPr>
              <a:p>
                <a:endParaRPr b="0" lang="en-US" sz="1800" spc="-1" strike="noStrike">
                  <a:solidFill>
                    <a:srgbClr val="000000"/>
                  </a:solidFill>
                  <a:latin typeface="Arial"/>
                </a:endParaRPr>
              </a:p>
            </p:txBody>
          </p:sp>
          <p:sp>
            <p:nvSpPr>
              <p:cNvPr id="793" name="Freeform 17"/>
              <p:cNvSpPr/>
              <p:nvPr/>
            </p:nvSpPr>
            <p:spPr>
              <a:xfrm>
                <a:off x="9360" y="1801800"/>
                <a:ext cx="123120" cy="126360"/>
              </a:xfrm>
              <a:custGeom>
                <a:avLst/>
                <a:gdLst>
                  <a:gd name="textAreaLeft" fmla="*/ 0 w 123120"/>
                  <a:gd name="textAreaRight" fmla="*/ 123840 w 123120"/>
                  <a:gd name="textAreaTop" fmla="*/ 0 h 126360"/>
                  <a:gd name="textAreaBottom" fmla="*/ 127080 h 126360"/>
                </a:gdLst>
                <a:ahLst/>
                <a:rect l="textAreaLeft" t="textAreaTop" r="textAreaRight" b="textAreaBottom"/>
                <a:pathLst>
                  <a:path w="78" h="80">
                    <a:moveTo>
                      <a:pt x="6" y="80"/>
                    </a:moveTo>
                    <a:lnTo>
                      <a:pt x="0" y="71"/>
                    </a:lnTo>
                    <a:lnTo>
                      <a:pt x="69" y="0"/>
                    </a:lnTo>
                    <a:lnTo>
                      <a:pt x="78" y="9"/>
                    </a:lnTo>
                    <a:lnTo>
                      <a:pt x="6" y="8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4" name="Freeform 18"/>
              <p:cNvSpPr/>
              <p:nvPr/>
            </p:nvSpPr>
            <p:spPr>
              <a:xfrm>
                <a:off x="-9360" y="3549600"/>
                <a:ext cx="146880" cy="480240"/>
              </a:xfrm>
              <a:custGeom>
                <a:avLst/>
                <a:gdLst>
                  <a:gd name="textAreaLeft" fmla="*/ 0 w 146880"/>
                  <a:gd name="textAreaRight" fmla="*/ 147600 w 146880"/>
                  <a:gd name="textAreaTop" fmla="*/ 0 h 480240"/>
                  <a:gd name="textAreaBottom" fmla="*/ 480960 h 480240"/>
                </a:gdLst>
                <a:ahLst/>
                <a:rect l="textAreaLeft" t="textAreaTop" r="textAreaRight" b="textAreaBottom"/>
                <a:pathLst>
                  <a:path w="93" h="303">
                    <a:moveTo>
                      <a:pt x="93" y="303"/>
                    </a:moveTo>
                    <a:lnTo>
                      <a:pt x="78" y="303"/>
                    </a:lnTo>
                    <a:lnTo>
                      <a:pt x="78" y="78"/>
                    </a:lnTo>
                    <a:lnTo>
                      <a:pt x="0" y="12"/>
                    </a:lnTo>
                    <a:lnTo>
                      <a:pt x="12" y="0"/>
                    </a:lnTo>
                    <a:lnTo>
                      <a:pt x="93" y="69"/>
                    </a:lnTo>
                    <a:lnTo>
                      <a:pt x="93" y="303"/>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5" name="Freeform 19"/>
              <p:cNvSpPr/>
              <p:nvPr/>
            </p:nvSpPr>
            <p:spPr>
              <a:xfrm>
                <a:off x="128520" y="1382760"/>
                <a:ext cx="142200" cy="475560"/>
              </a:xfrm>
              <a:custGeom>
                <a:avLst/>
                <a:gdLst>
                  <a:gd name="textAreaLeft" fmla="*/ 0 w 142200"/>
                  <a:gd name="textAreaRight" fmla="*/ 142920 w 142200"/>
                  <a:gd name="textAreaTop" fmla="*/ 0 h 475560"/>
                  <a:gd name="textAreaBottom" fmla="*/ 476280 h 475560"/>
                </a:gdLst>
                <a:ahLst/>
                <a:rect l="textAreaLeft" t="textAreaTop" r="textAreaRight" b="textAreaBottom"/>
                <a:pathLst>
                  <a:path w="90" h="300">
                    <a:moveTo>
                      <a:pt x="90" y="300"/>
                    </a:moveTo>
                    <a:lnTo>
                      <a:pt x="78" y="300"/>
                    </a:lnTo>
                    <a:lnTo>
                      <a:pt x="78" y="84"/>
                    </a:lnTo>
                    <a:lnTo>
                      <a:pt x="0" y="9"/>
                    </a:lnTo>
                    <a:lnTo>
                      <a:pt x="9" y="0"/>
                    </a:lnTo>
                    <a:lnTo>
                      <a:pt x="90" y="81"/>
                    </a:lnTo>
                    <a:lnTo>
                      <a:pt x="90" y="300"/>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6" name="Freeform 20"/>
              <p:cNvSpPr/>
              <p:nvPr/>
            </p:nvSpPr>
            <p:spPr>
              <a:xfrm>
                <a:off x="204840" y="1849320"/>
                <a:ext cx="113760" cy="107280"/>
              </a:xfrm>
              <a:custGeom>
                <a:avLst/>
                <a:gdLst>
                  <a:gd name="textAreaLeft" fmla="*/ 0 w 113760"/>
                  <a:gd name="textAreaRight" fmla="*/ 114480 w 113760"/>
                  <a:gd name="textAreaTop" fmla="*/ 0 h 107280"/>
                  <a:gd name="textAreaBottom" fmla="*/ 108000 h 107280"/>
                </a:gdLst>
                <a:ahLst/>
                <a:rect l="textAreaLeft" t="textAreaTop" r="textAreaRight" b="textAreaBottom"/>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7" name="Rectangle 21"/>
              <p:cNvSpPr/>
              <p:nvPr/>
            </p:nvSpPr>
            <p:spPr>
              <a:xfrm>
                <a:off x="133200" y="4662360"/>
                <a:ext cx="23040" cy="2180520"/>
              </a:xfrm>
              <a:prstGeom prst="rect">
                <a:avLst/>
              </a:pr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8" name="Freeform 22"/>
              <p:cNvSpPr/>
              <p:nvPr/>
            </p:nvSpPr>
            <p:spPr>
              <a:xfrm>
                <a:off x="223920" y="5041800"/>
                <a:ext cx="369000" cy="1801080"/>
              </a:xfrm>
              <a:custGeom>
                <a:avLst/>
                <a:gdLst>
                  <a:gd name="textAreaLeft" fmla="*/ 0 w 369000"/>
                  <a:gd name="textAreaRight" fmla="*/ 369720 w 369000"/>
                  <a:gd name="textAreaTop" fmla="*/ 0 h 1801080"/>
                  <a:gd name="textAreaBottom" fmla="*/ 1801800 h 1801080"/>
                </a:gdLst>
                <a:ahLst/>
                <a:rect l="textAreaLeft" t="textAreaTop" r="textAreaRight" b="textAreaBottom"/>
                <a:pathLst>
                  <a:path w="233" h="1135">
                    <a:moveTo>
                      <a:pt x="15" y="1135"/>
                    </a:moveTo>
                    <a:lnTo>
                      <a:pt x="0" y="1135"/>
                    </a:lnTo>
                    <a:lnTo>
                      <a:pt x="0" y="515"/>
                    </a:lnTo>
                    <a:lnTo>
                      <a:pt x="0" y="512"/>
                    </a:lnTo>
                    <a:lnTo>
                      <a:pt x="218" y="0"/>
                    </a:lnTo>
                    <a:lnTo>
                      <a:pt x="233" y="6"/>
                    </a:lnTo>
                    <a:lnTo>
                      <a:pt x="15" y="518"/>
                    </a:lnTo>
                    <a:lnTo>
                      <a:pt x="15" y="113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799" name="Freeform 23"/>
              <p:cNvSpPr/>
              <p:nvPr/>
            </p:nvSpPr>
            <p:spPr>
              <a:xfrm>
                <a:off x="52560" y="4481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00" name="Freeform 24"/>
              <p:cNvSpPr/>
              <p:nvPr/>
            </p:nvSpPr>
            <p:spPr>
              <a:xfrm>
                <a:off x="-14400" y="5627520"/>
                <a:ext cx="84960" cy="1215360"/>
              </a:xfrm>
              <a:custGeom>
                <a:avLst/>
                <a:gdLst>
                  <a:gd name="textAreaLeft" fmla="*/ 0 w 84960"/>
                  <a:gd name="textAreaRight" fmla="*/ 85680 w 84960"/>
                  <a:gd name="textAreaTop" fmla="*/ 0 h 1215360"/>
                  <a:gd name="textAreaBottom" fmla="*/ 1216080 h 1215360"/>
                </a:gdLst>
                <a:ahLst/>
                <a:rect l="textAreaLeft" t="textAreaTop" r="textAreaRight" b="textAreaBottom"/>
                <a:pathLst>
                  <a:path w="54" h="766">
                    <a:moveTo>
                      <a:pt x="54" y="766"/>
                    </a:moveTo>
                    <a:lnTo>
                      <a:pt x="36" y="766"/>
                    </a:lnTo>
                    <a:lnTo>
                      <a:pt x="36" y="149"/>
                    </a:lnTo>
                    <a:lnTo>
                      <a:pt x="0" y="3"/>
                    </a:lnTo>
                    <a:lnTo>
                      <a:pt x="18" y="0"/>
                    </a:lnTo>
                    <a:lnTo>
                      <a:pt x="54" y="146"/>
                    </a:lnTo>
                    <a:lnTo>
                      <a:pt x="54" y="76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01" name="Freeform 25"/>
              <p:cNvSpPr/>
              <p:nvPr/>
            </p:nvSpPr>
            <p:spPr>
              <a:xfrm>
                <a:off x="527040" y="486720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02" name="Freeform 26"/>
              <p:cNvSpPr/>
              <p:nvPr/>
            </p:nvSpPr>
            <p:spPr>
              <a:xfrm>
                <a:off x="309600" y="5423040"/>
                <a:ext cx="374040" cy="1424880"/>
              </a:xfrm>
              <a:custGeom>
                <a:avLst/>
                <a:gdLst>
                  <a:gd name="textAreaLeft" fmla="*/ 0 w 374040"/>
                  <a:gd name="textAreaRight" fmla="*/ 374760 w 374040"/>
                  <a:gd name="textAreaTop" fmla="*/ 0 h 1424880"/>
                  <a:gd name="textAreaBottom" fmla="*/ 1425600 h 1424880"/>
                </a:gdLst>
                <a:ahLst/>
                <a:rect l="textAreaLeft" t="textAreaTop" r="textAreaRight" b="textAreaBottom"/>
                <a:pathLst>
                  <a:path w="236" h="898">
                    <a:moveTo>
                      <a:pt x="18" y="898"/>
                    </a:moveTo>
                    <a:lnTo>
                      <a:pt x="0" y="898"/>
                    </a:lnTo>
                    <a:lnTo>
                      <a:pt x="0" y="515"/>
                    </a:lnTo>
                    <a:lnTo>
                      <a:pt x="3" y="512"/>
                    </a:lnTo>
                    <a:lnTo>
                      <a:pt x="221" y="0"/>
                    </a:lnTo>
                    <a:lnTo>
                      <a:pt x="236" y="6"/>
                    </a:lnTo>
                    <a:lnTo>
                      <a:pt x="18" y="518"/>
                    </a:lnTo>
                    <a:lnTo>
                      <a:pt x="18" y="898"/>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03" name="Freeform 27"/>
              <p:cNvSpPr/>
              <p:nvPr/>
            </p:nvSpPr>
            <p:spPr>
              <a:xfrm>
                <a:off x="569880" y="5945040"/>
                <a:ext cx="151560" cy="912240"/>
              </a:xfrm>
              <a:custGeom>
                <a:avLst/>
                <a:gdLst>
                  <a:gd name="textAreaLeft" fmla="*/ 0 w 151560"/>
                  <a:gd name="textAreaRight" fmla="*/ 152280 w 151560"/>
                  <a:gd name="textAreaTop" fmla="*/ 0 h 912240"/>
                  <a:gd name="textAreaBottom" fmla="*/ 912960 h 912240"/>
                </a:gdLst>
                <a:ahLst/>
                <a:rect l="textAreaLeft" t="textAreaTop" r="textAreaRight" b="textAreaBottom"/>
                <a:pathLst>
                  <a:path w="96" h="575">
                    <a:moveTo>
                      <a:pt x="15" y="575"/>
                    </a:moveTo>
                    <a:lnTo>
                      <a:pt x="0" y="569"/>
                    </a:lnTo>
                    <a:lnTo>
                      <a:pt x="81" y="383"/>
                    </a:lnTo>
                    <a:lnTo>
                      <a:pt x="81" y="0"/>
                    </a:lnTo>
                    <a:lnTo>
                      <a:pt x="96" y="0"/>
                    </a:lnTo>
                    <a:lnTo>
                      <a:pt x="96" y="386"/>
                    </a:lnTo>
                    <a:lnTo>
                      <a:pt x="15" y="575"/>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04" name="Freeform 28"/>
              <p:cNvSpPr/>
              <p:nvPr/>
            </p:nvSpPr>
            <p:spPr>
              <a:xfrm>
                <a:off x="612720" y="524664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05" name="Freeform 29"/>
              <p:cNvSpPr/>
              <p:nvPr/>
            </p:nvSpPr>
            <p:spPr>
              <a:xfrm>
                <a:off x="612720" y="5764320"/>
                <a:ext cx="189720" cy="189720"/>
              </a:xfrm>
              <a:custGeom>
                <a:avLst/>
                <a:gdLst>
                  <a:gd name="textAreaLeft" fmla="*/ 0 w 189720"/>
                  <a:gd name="textAreaRight" fmla="*/ 190440 w 18972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06" name="Freeform 30"/>
              <p:cNvSpPr/>
              <p:nvPr/>
            </p:nvSpPr>
            <p:spPr>
              <a:xfrm>
                <a:off x="669960" y="6330960"/>
                <a:ext cx="416880" cy="516960"/>
              </a:xfrm>
              <a:custGeom>
                <a:avLst/>
                <a:gdLst>
                  <a:gd name="textAreaLeft" fmla="*/ 0 w 416880"/>
                  <a:gd name="textAreaRight" fmla="*/ 417600 w 416880"/>
                  <a:gd name="textAreaTop" fmla="*/ 0 h 516960"/>
                  <a:gd name="textAreaBottom" fmla="*/ 517680 h 516960"/>
                </a:gdLst>
                <a:ahLst/>
                <a:rect l="textAreaLeft" t="textAreaTop" r="textAreaRight" b="textAreaBottom"/>
                <a:pathLst>
                  <a:path w="263" h="326">
                    <a:moveTo>
                      <a:pt x="15" y="326"/>
                    </a:moveTo>
                    <a:lnTo>
                      <a:pt x="0" y="320"/>
                    </a:lnTo>
                    <a:lnTo>
                      <a:pt x="45" y="206"/>
                    </a:lnTo>
                    <a:lnTo>
                      <a:pt x="48" y="206"/>
                    </a:lnTo>
                    <a:lnTo>
                      <a:pt x="254" y="0"/>
                    </a:lnTo>
                    <a:lnTo>
                      <a:pt x="263" y="12"/>
                    </a:lnTo>
                    <a:lnTo>
                      <a:pt x="60" y="215"/>
                    </a:lnTo>
                    <a:lnTo>
                      <a:pt x="15" y="326"/>
                    </a:ln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07" name="Freeform 31"/>
              <p:cNvSpPr/>
              <p:nvPr/>
            </p:nvSpPr>
            <p:spPr>
              <a:xfrm>
                <a:off x="1049400" y="6221520"/>
                <a:ext cx="156600" cy="146880"/>
              </a:xfrm>
              <a:custGeom>
                <a:avLst/>
                <a:gdLst>
                  <a:gd name="textAreaLeft" fmla="*/ 0 w 156600"/>
                  <a:gd name="textAreaRight" fmla="*/ 157320 w 156600"/>
                  <a:gd name="textAreaTop" fmla="*/ 0 h 146880"/>
                  <a:gd name="textAreaBottom" fmla="*/ 147600 h 146880"/>
                </a:gdLst>
                <a:ahLst/>
                <a:rect l="textAreaLeft" t="textAreaTop" r="textAreaRight" b="textAreaBottom"/>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adFill rotWithShape="0">
                <a:gsLst>
                  <a:gs pos="0">
                    <a:srgbClr val="82ffff"/>
                  </a:gs>
                  <a:gs pos="100000">
                    <a:srgbClr val="3d97de"/>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nvGrpSpPr>
            <p:cNvPr id="808" name="Group 9"/>
            <p:cNvGrpSpPr/>
            <p:nvPr/>
          </p:nvGrpSpPr>
          <p:grpSpPr>
            <a:xfrm>
              <a:off x="11364840" y="0"/>
              <a:ext cx="673920" cy="6847920"/>
              <a:chOff x="11364840" y="0"/>
              <a:chExt cx="673920" cy="6847920"/>
            </a:xfrm>
          </p:grpSpPr>
          <p:sp>
            <p:nvSpPr>
              <p:cNvPr id="809" name="Freeform 32"/>
              <p:cNvSpPr/>
              <p:nvPr/>
            </p:nvSpPr>
            <p:spPr>
              <a:xfrm>
                <a:off x="11484000" y="0"/>
                <a:ext cx="416880" cy="511920"/>
              </a:xfrm>
              <a:custGeom>
                <a:avLst/>
                <a:gdLst>
                  <a:gd name="textAreaLeft" fmla="*/ 0 w 416880"/>
                  <a:gd name="textAreaRight" fmla="*/ 417600 w 416880"/>
                  <a:gd name="textAreaTop" fmla="*/ 0 h 511920"/>
                  <a:gd name="textAreaBottom" fmla="*/ 512640 h 511920"/>
                </a:gdLst>
                <a:ahLst/>
                <a:rect l="textAreaLeft" t="textAreaTop" r="textAreaRight" b="textAreaBottom"/>
                <a:pathLst>
                  <a:path w="263" h="323">
                    <a:moveTo>
                      <a:pt x="12" y="323"/>
                    </a:moveTo>
                    <a:lnTo>
                      <a:pt x="0" y="314"/>
                    </a:lnTo>
                    <a:lnTo>
                      <a:pt x="203" y="108"/>
                    </a:lnTo>
                    <a:lnTo>
                      <a:pt x="248" y="0"/>
                    </a:lnTo>
                    <a:lnTo>
                      <a:pt x="263" y="6"/>
                    </a:lnTo>
                    <a:lnTo>
                      <a:pt x="218" y="117"/>
                    </a:lnTo>
                    <a:lnTo>
                      <a:pt x="218" y="117"/>
                    </a:lnTo>
                    <a:lnTo>
                      <a:pt x="12" y="32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0" name="Freeform 33"/>
              <p:cNvSpPr/>
              <p:nvPr/>
            </p:nvSpPr>
            <p:spPr>
              <a:xfrm>
                <a:off x="11364840" y="474840"/>
                <a:ext cx="156600" cy="151560"/>
              </a:xfrm>
              <a:custGeom>
                <a:avLst/>
                <a:gdLst>
                  <a:gd name="textAreaLeft" fmla="*/ 0 w 156600"/>
                  <a:gd name="textAreaRight" fmla="*/ 157320 w 156600"/>
                  <a:gd name="textAreaTop" fmla="*/ 0 h 151560"/>
                  <a:gd name="textAreaBottom" fmla="*/ 152280 h 151560"/>
                </a:gdLst>
                <a:ahLst/>
                <a:rect l="textAreaLeft" t="textAreaTop" r="textAreaRight" b="textAreaBottom"/>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1" name="Freeform 34"/>
              <p:cNvSpPr/>
              <p:nvPr/>
            </p:nvSpPr>
            <p:spPr>
              <a:xfrm>
                <a:off x="11631600" y="1539720"/>
                <a:ext cx="188280" cy="189720"/>
              </a:xfrm>
              <a:custGeom>
                <a:avLst/>
                <a:gdLst>
                  <a:gd name="textAreaLeft" fmla="*/ 0 w 188280"/>
                  <a:gd name="textAreaRight" fmla="*/ 189000 w 188280"/>
                  <a:gd name="textAreaTop" fmla="*/ 0 h 189720"/>
                  <a:gd name="textAreaBottom" fmla="*/ 190440 h 18972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2" name="Freeform 35"/>
              <p:cNvSpPr/>
              <p:nvPr/>
            </p:nvSpPr>
            <p:spPr>
              <a:xfrm>
                <a:off x="11531520" y="5694480"/>
                <a:ext cx="297720" cy="1153440"/>
              </a:xfrm>
              <a:custGeom>
                <a:avLst/>
                <a:gdLst>
                  <a:gd name="textAreaLeft" fmla="*/ 0 w 297720"/>
                  <a:gd name="textAreaRight" fmla="*/ 298440 w 297720"/>
                  <a:gd name="textAreaTop" fmla="*/ 0 h 1153440"/>
                  <a:gd name="textAreaBottom" fmla="*/ 1154160 h 1153440"/>
                </a:gdLst>
                <a:ahLst/>
                <a:rect l="textAreaLeft" t="textAreaTop" r="textAreaRight" b="textAreaBottom"/>
                <a:pathLst>
                  <a:path w="188" h="727">
                    <a:moveTo>
                      <a:pt x="15" y="727"/>
                    </a:moveTo>
                    <a:lnTo>
                      <a:pt x="0" y="727"/>
                    </a:lnTo>
                    <a:lnTo>
                      <a:pt x="0" y="407"/>
                    </a:lnTo>
                    <a:lnTo>
                      <a:pt x="0" y="407"/>
                    </a:lnTo>
                    <a:lnTo>
                      <a:pt x="176" y="0"/>
                    </a:lnTo>
                    <a:lnTo>
                      <a:pt x="188" y="6"/>
                    </a:lnTo>
                    <a:lnTo>
                      <a:pt x="15" y="410"/>
                    </a:lnTo>
                    <a:lnTo>
                      <a:pt x="15" y="727"/>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3" name="Freeform 36"/>
              <p:cNvSpPr/>
              <p:nvPr/>
            </p:nvSpPr>
            <p:spPr>
              <a:xfrm>
                <a:off x="11773080" y="5551560"/>
                <a:ext cx="156600" cy="154800"/>
              </a:xfrm>
              <a:custGeom>
                <a:avLst/>
                <a:gdLst>
                  <a:gd name="textAreaLeft" fmla="*/ 0 w 156600"/>
                  <a:gd name="textAreaRight" fmla="*/ 157320 w 156600"/>
                  <a:gd name="textAreaTop" fmla="*/ 0 h 154800"/>
                  <a:gd name="textAreaBottom" fmla="*/ 155520 h 154800"/>
                </a:gdLst>
                <a:ahLst/>
                <a:rect l="textAreaLeft" t="textAreaTop" r="textAreaRight" b="textAreaBottom"/>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4" name="Freeform 37"/>
              <p:cNvSpPr/>
              <p:nvPr/>
            </p:nvSpPr>
            <p:spPr>
              <a:xfrm>
                <a:off x="11711160" y="4680"/>
                <a:ext cx="304200" cy="1544040"/>
              </a:xfrm>
              <a:custGeom>
                <a:avLst/>
                <a:gdLst>
                  <a:gd name="textAreaLeft" fmla="*/ 0 w 304200"/>
                  <a:gd name="textAreaRight" fmla="*/ 304920 w 304200"/>
                  <a:gd name="textAreaTop" fmla="*/ 0 h 1544040"/>
                  <a:gd name="textAreaBottom" fmla="*/ 1544760 h 1544040"/>
                </a:gdLst>
                <a:ahLst/>
                <a:rect l="textAreaLeft" t="textAreaTop" r="textAreaRight" b="textAreaBottom"/>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5" name="Freeform 38"/>
              <p:cNvSpPr/>
              <p:nvPr/>
            </p:nvSpPr>
            <p:spPr>
              <a:xfrm>
                <a:off x="11636280" y="4867200"/>
                <a:ext cx="188280" cy="188280"/>
              </a:xfrm>
              <a:custGeom>
                <a:avLst/>
                <a:gdLst>
                  <a:gd name="textAreaLeft" fmla="*/ 0 w 188280"/>
                  <a:gd name="textAreaRight" fmla="*/ 189000 w 18828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6" name="Freeform 39"/>
              <p:cNvSpPr/>
              <p:nvPr/>
            </p:nvSpPr>
            <p:spPr>
              <a:xfrm>
                <a:off x="11441160" y="5046840"/>
                <a:ext cx="307080" cy="1801080"/>
              </a:xfrm>
              <a:custGeom>
                <a:avLst/>
                <a:gdLst>
                  <a:gd name="textAreaLeft" fmla="*/ 0 w 307080"/>
                  <a:gd name="textAreaRight" fmla="*/ 307800 w 307080"/>
                  <a:gd name="textAreaTop" fmla="*/ 0 h 1801080"/>
                  <a:gd name="textAreaBottom" fmla="*/ 1801800 h 1801080"/>
                </a:gdLst>
                <a:ahLst/>
                <a:rect l="textAreaLeft" t="textAreaTop" r="textAreaRight" b="textAreaBottom"/>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7" name="Freeform 40"/>
              <p:cNvSpPr/>
              <p:nvPr/>
            </p:nvSpPr>
            <p:spPr>
              <a:xfrm>
                <a:off x="11849040" y="6416640"/>
                <a:ext cx="189720" cy="188280"/>
              </a:xfrm>
              <a:custGeom>
                <a:avLst/>
                <a:gdLst>
                  <a:gd name="textAreaLeft" fmla="*/ 0 w 189720"/>
                  <a:gd name="textAreaRight" fmla="*/ 190440 w 189720"/>
                  <a:gd name="textAreaTop" fmla="*/ 0 h 188280"/>
                  <a:gd name="textAreaBottom" fmla="*/ 189000 h 188280"/>
                </a:gdLst>
                <a:ahLst/>
                <a:rect l="textAreaLeft" t="textAreaTop" r="textAreaRight" b="textAreaBottom"/>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sp>
            <p:nvSpPr>
              <p:cNvPr id="818" name="Rectangle 41"/>
              <p:cNvSpPr/>
              <p:nvPr/>
            </p:nvSpPr>
            <p:spPr>
              <a:xfrm>
                <a:off x="11939760" y="6595920"/>
                <a:ext cx="23040" cy="251640"/>
              </a:xfrm>
              <a:prstGeom prst="rect">
                <a:avLst/>
              </a:prstGeom>
              <a:gradFill rotWithShape="0">
                <a:gsLst>
                  <a:gs pos="0">
                    <a:srgbClr val="82ffff">
                      <a:alpha val="80000"/>
                    </a:srgbClr>
                  </a:gs>
                  <a:gs pos="100000">
                    <a:srgbClr val="3d97de">
                      <a:alpha val="60000"/>
                    </a:srgbClr>
                  </a:gs>
                </a:gsLst>
                <a:lin ang="5400000"/>
              </a:gradFill>
              <a:ln w="0">
                <a:noFill/>
              </a:ln>
            </p:spPr>
            <p:style>
              <a:lnRef idx="0"/>
              <a:fillRef idx="0"/>
              <a:effectRef idx="0"/>
              <a:fontRef idx="minor"/>
            </p:style>
            <p:txBody>
              <a:bodyPr lIns="90000" rIns="90000" tIns="45000" bIns="45000" anchor="t">
                <a:noAutofit/>
              </a:bodyPr>
              <a:p>
                <a:pPr>
                  <a:lnSpc>
                    <a:spcPct val="100000"/>
                  </a:lnSpc>
                </a:pPr>
                <a:endParaRPr b="0" lang="en-US" sz="1800" spc="-1" strike="noStrike">
                  <a:solidFill>
                    <a:srgbClr val="000000"/>
                  </a:solidFill>
                  <a:latin typeface="Arial"/>
                </a:endParaRPr>
              </a:p>
            </p:txBody>
          </p:sp>
        </p:grpSp>
      </p:grpSp>
      <p:sp>
        <p:nvSpPr>
          <p:cNvPr id="819" name="PlaceHolder 1"/>
          <p:cNvSpPr>
            <a:spLocks noGrp="1"/>
          </p:cNvSpPr>
          <p:nvPr>
            <p:ph type="ftr" idx="49"/>
          </p:nvPr>
        </p:nvSpPr>
        <p:spPr>
          <a:xfrm>
            <a:off x="1141560" y="5883120"/>
            <a:ext cx="6238440" cy="36432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US" sz="1400" spc="-1" strike="noStrike">
                <a:solidFill>
                  <a:srgbClr val="ffffff"/>
                </a:solidFill>
                <a:latin typeface="Times New Roman"/>
              </a:defRPr>
            </a:lvl1pPr>
          </a:lstStyle>
          <a:p>
            <a:pPr indent="0" algn="ctr">
              <a:lnSpc>
                <a:spcPct val="100000"/>
              </a:lnSpc>
              <a:buNone/>
              <a:tabLst>
                <a:tab algn="l" pos="0"/>
              </a:tabLst>
            </a:pPr>
            <a:r>
              <a:rPr b="0" lang="en-US" sz="1400" spc="-1" strike="noStrike">
                <a:solidFill>
                  <a:srgbClr val="ffffff"/>
                </a:solidFill>
                <a:latin typeface="Times New Roman"/>
              </a:rPr>
              <a:t>&lt;footer&gt;</a:t>
            </a:r>
            <a:endParaRPr b="0" lang="en-US" sz="1400" spc="-1" strike="noStrike">
              <a:solidFill>
                <a:srgbClr val="ffffff"/>
              </a:solidFill>
              <a:latin typeface="Times New Roman"/>
            </a:endParaRPr>
          </a:p>
        </p:txBody>
      </p:sp>
      <p:sp>
        <p:nvSpPr>
          <p:cNvPr id="820" name="PlaceHolder 2"/>
          <p:cNvSpPr>
            <a:spLocks noGrp="1"/>
          </p:cNvSpPr>
          <p:nvPr>
            <p:ph type="sldNum" idx="50"/>
          </p:nvPr>
        </p:nvSpPr>
        <p:spPr>
          <a:xfrm>
            <a:off x="10276200" y="5883120"/>
            <a:ext cx="770400" cy="364320"/>
          </a:xfrm>
          <a:prstGeom prst="rect">
            <a:avLst/>
          </a:prstGeom>
          <a:noFill/>
          <a:ln w="0">
            <a:noFill/>
          </a:ln>
        </p:spPr>
        <p:txBody>
          <a:bodyPr lIns="91440" rIns="91440" tIns="45720" bIns="45720" anchor="ctr">
            <a:noAutofit/>
          </a:bodyPr>
          <a:lstStyle>
            <a:lvl1pPr indent="0" algn="r" defTabSz="457200">
              <a:lnSpc>
                <a:spcPct val="100000"/>
              </a:lnSpc>
              <a:buNone/>
              <a:tabLst>
                <a:tab algn="l" pos="0"/>
              </a:tabLst>
              <a:defRPr b="0" lang="en-US" sz="1050" spc="-1" strike="noStrike">
                <a:solidFill>
                  <a:schemeClr val="dk1">
                    <a:tint val="75000"/>
                  </a:schemeClr>
                </a:solidFill>
                <a:latin typeface="Tw Cen MT"/>
              </a:defRPr>
            </a:lvl1pPr>
          </a:lstStyle>
          <a:p>
            <a:pPr indent="0" algn="r" defTabSz="457200">
              <a:lnSpc>
                <a:spcPct val="100000"/>
              </a:lnSpc>
              <a:buNone/>
              <a:tabLst>
                <a:tab algn="l" pos="0"/>
              </a:tabLst>
            </a:pPr>
            <a:fld id="{C32C289E-B988-4DF3-8E4B-148022992AA4}" type="slidenum">
              <a:rPr b="0" lang="en-US" sz="1050" spc="-1" strike="noStrike">
                <a:solidFill>
                  <a:schemeClr val="dk1">
                    <a:tint val="75000"/>
                  </a:schemeClr>
                </a:solidFill>
                <a:latin typeface="Tw Cen MT"/>
              </a:rPr>
              <a:t>&lt;number&gt;</a:t>
            </a:fld>
            <a:endParaRPr b="0" lang="en-US" sz="1050" spc="-1" strike="noStrike">
              <a:solidFill>
                <a:srgbClr val="ffffff"/>
              </a:solidFill>
              <a:latin typeface="Times New Roman"/>
            </a:endParaRPr>
          </a:p>
        </p:txBody>
      </p:sp>
      <p:sp>
        <p:nvSpPr>
          <p:cNvPr id="821" name="PlaceHolder 3"/>
          <p:cNvSpPr>
            <a:spLocks noGrp="1"/>
          </p:cNvSpPr>
          <p:nvPr>
            <p:ph type="dt" idx="51"/>
          </p:nvPr>
        </p:nvSpPr>
        <p:spPr>
          <a:xfrm>
            <a:off x="7457040" y="5883120"/>
            <a:ext cx="2742480" cy="364320"/>
          </a:xfrm>
          <a:prstGeom prst="rect">
            <a:avLst/>
          </a:prstGeom>
          <a:noFill/>
          <a:ln w="0">
            <a:noFill/>
          </a:ln>
        </p:spPr>
        <p:txBody>
          <a:bodyPr lIns="91440" rIns="91440" tIns="45720" bIns="45720" anchor="ctr">
            <a:noAutofit/>
          </a:bodyPr>
          <a:lstStyle>
            <a:lvl1pPr indent="0">
              <a:buNone/>
              <a:defRPr b="0" lang="en-US" sz="1400" spc="-1" strike="noStrike">
                <a:solidFill>
                  <a:srgbClr val="ffffff"/>
                </a:solidFill>
                <a:latin typeface="Times New Roman"/>
              </a:defRPr>
            </a:lvl1pPr>
          </a:lstStyle>
          <a:p>
            <a:pPr indent="0">
              <a:buNone/>
            </a:pPr>
            <a:r>
              <a:rPr b="0" lang="en-US" sz="1400" spc="-1" strike="noStrike">
                <a:solidFill>
                  <a:srgbClr val="ffffff"/>
                </a:solidFill>
                <a:latin typeface="Times New Roman"/>
              </a:rPr>
              <a:t>&lt;date/time&gt;</a:t>
            </a:r>
            <a:endParaRPr b="0" lang="en-US" sz="1400" spc="-1" strike="noStrike">
              <a:solidFill>
                <a:srgbClr val="ffffff"/>
              </a:solidFill>
              <a:latin typeface="Times New Roman"/>
            </a:endParaRPr>
          </a:p>
        </p:txBody>
      </p:sp>
    </p:spTree>
  </p:cSld>
  <p:clrMap bg1="lt1" bg2="lt2" tx1="dk1" tx2="dk2" accent1="accent1" accent2="accent2" accent3="accent3" accent4="accent4" accent5="accent5" accent6="accent6" hlink="hlink" folHlink="folHlink"/>
  <p:sldLayoutIdLst>
    <p:sldLayoutId id="2147483681" r:id="rId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10.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0.xml"/><Relationship Id="rId3"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10.xml"/><Relationship Id="rId3"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10.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10.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10.xml"/><Relationship Id="rId3"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1.jpeg"/><Relationship Id="rId3" Type="http://schemas.openxmlformats.org/officeDocument/2006/relationships/slideLayout" Target="../slideLayouts/slideLayout10.xml"/><Relationship Id="rId4"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2.png"/><Relationship Id="rId3" Type="http://schemas.openxmlformats.org/officeDocument/2006/relationships/slideLayout" Target="../slideLayouts/slideLayout10.xml"/><Relationship Id="rId4"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10.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8" name="PlaceHolder 1"/>
          <p:cNvSpPr>
            <a:spLocks noGrp="1"/>
          </p:cNvSpPr>
          <p:nvPr>
            <p:ph type="title"/>
          </p:nvPr>
        </p:nvSpPr>
        <p:spPr>
          <a:xfrm>
            <a:off x="1876320" y="1122480"/>
            <a:ext cx="8790840" cy="2386800"/>
          </a:xfrm>
          <a:prstGeom prst="rect">
            <a:avLst/>
          </a:prstGeom>
          <a:noFill/>
          <a:ln w="0">
            <a:noFill/>
          </a:ln>
        </p:spPr>
        <p:txBody>
          <a:bodyPr lIns="91440" rIns="91440" tIns="45720" bIns="45720" anchor="b">
            <a:normAutofit fontScale="87222"/>
          </a:bodyPr>
          <a:p>
            <a:pPr indent="0" algn="ctr" defTabSz="914400">
              <a:lnSpc>
                <a:spcPct val="90000"/>
              </a:lnSpc>
              <a:buNone/>
              <a:tabLst>
                <a:tab algn="l" pos="0"/>
              </a:tabLst>
            </a:pPr>
            <a:r>
              <a:rPr b="0" lang="en-US" sz="4800" spc="-1" strike="noStrike" cap="all">
                <a:solidFill>
                  <a:schemeClr val="dk1"/>
                </a:solidFill>
                <a:latin typeface="Tw Cen MT"/>
              </a:rPr>
              <a:t>Knowledge and Information Management Skills for the Workplace</a:t>
            </a:r>
            <a:br>
              <a:rPr sz="4800"/>
            </a:br>
            <a:r>
              <a:rPr b="0" lang="en-US" sz="4800" spc="-1" strike="noStrike" cap="all">
                <a:solidFill>
                  <a:schemeClr val="dk1"/>
                </a:solidFill>
                <a:latin typeface="Tw Cen MT"/>
              </a:rPr>
              <a:t>Task 2</a:t>
            </a:r>
            <a:endParaRPr b="0" lang="en-US" sz="4800" spc="-1" strike="noStrike">
              <a:solidFill>
                <a:srgbClr val="ffffff"/>
              </a:solidFill>
              <a:latin typeface="Arial"/>
            </a:endParaRPr>
          </a:p>
        </p:txBody>
      </p:sp>
      <p:sp>
        <p:nvSpPr>
          <p:cNvPr id="829" name="PlaceHolder 2"/>
          <p:cNvSpPr>
            <a:spLocks noGrp="1"/>
          </p:cNvSpPr>
          <p:nvPr>
            <p:ph type="subTitle"/>
          </p:nvPr>
        </p:nvSpPr>
        <p:spPr>
          <a:xfrm>
            <a:off x="1876320" y="3602160"/>
            <a:ext cx="8790840" cy="1654920"/>
          </a:xfrm>
          <a:prstGeom prst="rect">
            <a:avLst/>
          </a:prstGeom>
          <a:noFill/>
          <a:ln w="0">
            <a:noFill/>
          </a:ln>
        </p:spPr>
        <p:txBody>
          <a:bodyPr lIns="91440" rIns="91440" tIns="45720" bIns="45720" anchor="t">
            <a:noAutofit/>
          </a:bodyPr>
          <a:p>
            <a:pPr indent="0" defTabSz="914400">
              <a:lnSpc>
                <a:spcPct val="120000"/>
              </a:lnSpc>
              <a:spcBef>
                <a:spcPts val="1001"/>
              </a:spcBef>
              <a:buNone/>
              <a:tabLst>
                <a:tab algn="l" pos="0"/>
              </a:tabLst>
            </a:pPr>
            <a:r>
              <a:rPr b="0" lang="en-US" sz="2000" spc="-1" strike="noStrike" cap="all">
                <a:solidFill>
                  <a:schemeClr val="dk2"/>
                </a:solidFill>
                <a:latin typeface="Tw Cen MT"/>
              </a:rPr>
              <a:t>Student ID:2128091</a:t>
            </a:r>
            <a:br>
              <a:rPr sz="2000"/>
            </a:br>
            <a:r>
              <a:rPr b="0" lang="en-US" sz="2000" spc="-1" strike="noStrike" cap="all">
                <a:solidFill>
                  <a:schemeClr val="dk2"/>
                </a:solidFill>
                <a:latin typeface="Tw Cen MT"/>
              </a:rPr>
              <a:t>Student: Asen chipilov</a:t>
            </a:r>
            <a:br>
              <a:rPr sz="2000"/>
            </a:br>
            <a:r>
              <a:rPr b="0" lang="en-US" sz="2000" spc="-1" strike="noStrike" cap="all">
                <a:solidFill>
                  <a:schemeClr val="dk2"/>
                </a:solidFill>
                <a:latin typeface="Tw Cen MT"/>
              </a:rPr>
              <a:t>lecturer: dr. essa bah</a:t>
            </a:r>
            <a:endParaRPr b="0" lang="en-US" sz="2000" spc="-1" strike="noStrike">
              <a:solidFill>
                <a:srgbClr val="ffffff"/>
              </a:solidFill>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0"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w Cen MT"/>
              </a:rPr>
              <a:t>Introduction</a:t>
            </a:r>
            <a:endParaRPr b="0" lang="en-US" sz="3600" spc="-1" strike="noStrike">
              <a:solidFill>
                <a:srgbClr val="ffffff"/>
              </a:solidFill>
              <a:latin typeface="Arial"/>
            </a:endParaRPr>
          </a:p>
        </p:txBody>
      </p:sp>
      <p:sp>
        <p:nvSpPr>
          <p:cNvPr id="831" name="PlaceHolder 2"/>
          <p:cNvSpPr>
            <a:spLocks noGrp="1"/>
          </p:cNvSpPr>
          <p:nvPr>
            <p:ph/>
          </p:nvPr>
        </p:nvSpPr>
        <p:spPr>
          <a:xfrm>
            <a:off x="1141560" y="2249640"/>
            <a:ext cx="9905400" cy="3540960"/>
          </a:xfrm>
          <a:prstGeom prst="rect">
            <a:avLst/>
          </a:prstGeom>
          <a:noFill/>
          <a:ln w="0">
            <a:noFill/>
          </a:ln>
        </p:spPr>
        <p:txBody>
          <a:bodyPr lIns="91440" rIns="91440" tIns="45720" bIns="45720" anchor="t">
            <a:normAutofit fontScale="87222" lnSpcReduction="20000"/>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Knowledge management is very important for a company.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Developing, storing, sharing and implementing knowledge is the main activities of knowledge management.</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In the case of knowledge management, it is a very important issue for companies like Boeing and Amazon. Both of the companies are at the top in their respective industry due to their effective knowledge management.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In this presentation, the findings from task 1 will be presented alongside the challenges faced by the companies in implementing the suggested recommendations.</a:t>
            </a:r>
            <a:endParaRPr b="0" lang="en-US" sz="2400" spc="-1" strike="noStrike">
              <a:solidFill>
                <a:srgbClr val="ffffff"/>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2"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1" lang="en-GB" sz="3600" spc="-1" strike="noStrike" cap="all">
                <a:solidFill>
                  <a:schemeClr val="dk1"/>
                </a:solidFill>
                <a:latin typeface="Times New Roman"/>
              </a:rPr>
              <a:t>Company Overview- Boeing</a:t>
            </a:r>
            <a:br>
              <a:rPr sz="3600"/>
            </a:br>
            <a:endParaRPr b="0" lang="en-US" sz="3600" spc="-1" strike="noStrike">
              <a:solidFill>
                <a:srgbClr val="ffffff"/>
              </a:solidFill>
              <a:latin typeface="Arial"/>
            </a:endParaRPr>
          </a:p>
        </p:txBody>
      </p:sp>
      <p:sp>
        <p:nvSpPr>
          <p:cNvPr id="833" name="PlaceHolder 2"/>
          <p:cNvSpPr>
            <a:spLocks noGrp="1"/>
          </p:cNvSpPr>
          <p:nvPr>
            <p:ph/>
          </p:nvPr>
        </p:nvSpPr>
        <p:spPr>
          <a:xfrm>
            <a:off x="1141560" y="2249640"/>
            <a:ext cx="6342840" cy="3915000"/>
          </a:xfrm>
          <a:prstGeom prst="rect">
            <a:avLst/>
          </a:prstGeom>
          <a:noFill/>
          <a:ln w="0">
            <a:noFill/>
          </a:ln>
        </p:spPr>
        <p:txBody>
          <a:bodyPr lIns="91440" rIns="91440" tIns="45720" bIns="45720" anchor="t">
            <a:normAutofit fontScale="75000" lnSpcReduction="10000"/>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Boeing is renowned for its aeronautical pioneering.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The company started in 1916.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Headquartered in Chicago.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known for designing and marketing stunning, high-tech commercial aircraft.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Famous airlines have used the Boeing-787 commercial aeroplane.</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Dominates commercial aeroplane manufacture.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Creative thinking and R&amp;D have helped the company thrive (Haider and Kayani, 2021). </a:t>
            </a:r>
            <a:endParaRPr b="0" lang="en-US" sz="2400" spc="-1" strike="noStrike">
              <a:solidFill>
                <a:srgbClr val="ffffff"/>
              </a:solidFill>
              <a:latin typeface="Arial"/>
            </a:endParaRPr>
          </a:p>
        </p:txBody>
      </p:sp>
      <p:pic>
        <p:nvPicPr>
          <p:cNvPr id="834" name="Picture 6" descr=""/>
          <p:cNvPicPr/>
          <p:nvPr/>
        </p:nvPicPr>
        <p:blipFill>
          <a:blip r:embed="rId1"/>
          <a:stretch/>
        </p:blipFill>
        <p:spPr>
          <a:xfrm>
            <a:off x="7633080" y="1819440"/>
            <a:ext cx="3985200" cy="434520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5"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w Cen MT"/>
              </a:rPr>
              <a:t>Company Overview-Amazon</a:t>
            </a:r>
            <a:endParaRPr b="0" lang="en-US" sz="3600" spc="-1" strike="noStrike">
              <a:solidFill>
                <a:srgbClr val="ffffff"/>
              </a:solidFill>
              <a:latin typeface="Arial"/>
            </a:endParaRPr>
          </a:p>
        </p:txBody>
      </p:sp>
      <p:sp>
        <p:nvSpPr>
          <p:cNvPr id="836" name="PlaceHolder 2"/>
          <p:cNvSpPr>
            <a:spLocks noGrp="1"/>
          </p:cNvSpPr>
          <p:nvPr>
            <p:ph/>
          </p:nvPr>
        </p:nvSpPr>
        <p:spPr>
          <a:xfrm>
            <a:off x="1141560" y="2249640"/>
            <a:ext cx="6172920" cy="4150440"/>
          </a:xfrm>
          <a:prstGeom prst="rect">
            <a:avLst/>
          </a:prstGeom>
          <a:noFill/>
          <a:ln w="0">
            <a:noFill/>
          </a:ln>
        </p:spPr>
        <p:txBody>
          <a:bodyPr lIns="91440" rIns="91440" tIns="45720" bIns="45720" anchor="t">
            <a:normAutofit fontScale="93333" lnSpcReduction="10000"/>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Amazon is the biggest online retailer.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Jeff Bezos launched Amazon as an online bookstore.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Established in 1994.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Guarantees speedy delivery, low prices, and a smooth shopping experience.</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imes New Roman"/>
              </a:rPr>
              <a:t>With approximately $100 billion in wealth, Amazon founder and CEO Jeff Bezos is one of the world's richest (Dimitrakaki, 2022). </a:t>
            </a:r>
            <a:endParaRPr b="0" lang="en-US" sz="2400" spc="-1" strike="noStrike">
              <a:solidFill>
                <a:srgbClr val="ffffff"/>
              </a:solidFill>
              <a:latin typeface="Arial"/>
            </a:endParaRPr>
          </a:p>
        </p:txBody>
      </p:sp>
      <p:pic>
        <p:nvPicPr>
          <p:cNvPr id="837" name="Picture 2" descr="Amazon's Ecosystem- A Naive Overview"/>
          <p:cNvPicPr/>
          <p:nvPr/>
        </p:nvPicPr>
        <p:blipFill>
          <a:blip r:embed="rId1"/>
          <a:stretch/>
        </p:blipFill>
        <p:spPr>
          <a:xfrm>
            <a:off x="7650360" y="2450880"/>
            <a:ext cx="4132080" cy="230940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8"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w Cen MT"/>
              </a:rPr>
              <a:t>Findings from the KM of Boeing</a:t>
            </a:r>
            <a:endParaRPr b="0" lang="en-US" sz="3600" spc="-1" strike="noStrike">
              <a:solidFill>
                <a:srgbClr val="ffffff"/>
              </a:solidFill>
              <a:latin typeface="Arial"/>
            </a:endParaRPr>
          </a:p>
        </p:txBody>
      </p:sp>
      <p:sp>
        <p:nvSpPr>
          <p:cNvPr id="839" name="PlaceHolder 2"/>
          <p:cNvSpPr>
            <a:spLocks noGrp="1"/>
          </p:cNvSpPr>
          <p:nvPr>
            <p:ph/>
          </p:nvPr>
        </p:nvSpPr>
        <p:spPr>
          <a:xfrm>
            <a:off x="1141560" y="2249640"/>
            <a:ext cx="6588000" cy="3540960"/>
          </a:xfrm>
          <a:prstGeom prst="rect">
            <a:avLst/>
          </a:prstGeom>
          <a:noFill/>
          <a:ln w="0">
            <a:noFill/>
          </a:ln>
        </p:spPr>
        <p:txBody>
          <a:bodyPr lIns="91440" rIns="91440" tIns="45720" bIns="45720" anchor="t">
            <a:normAutofit fontScale="83888"/>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The Boeing knowledge management value chain is explained by a value tunnel.</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Input mission, vision, goal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Developing knowledge in the knowledge repository</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Knowledge sharing through communication, training and learning</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Implementing knowledge</a:t>
            </a:r>
            <a:endParaRPr b="0" lang="en-US" sz="2400" spc="-1" strike="noStrike">
              <a:solidFill>
                <a:srgbClr val="ffffff"/>
              </a:solidFill>
              <a:latin typeface="Arial"/>
            </a:endParaRPr>
          </a:p>
        </p:txBody>
      </p:sp>
      <p:pic>
        <p:nvPicPr>
          <p:cNvPr id="840" name="Picture 2" descr=""/>
          <p:cNvPicPr/>
          <p:nvPr/>
        </p:nvPicPr>
        <p:blipFill>
          <a:blip r:embed="rId1"/>
          <a:stretch/>
        </p:blipFill>
        <p:spPr>
          <a:xfrm>
            <a:off x="7729920" y="2681640"/>
            <a:ext cx="4411800" cy="2361240"/>
          </a:xfrm>
          <a:prstGeom prst="rect">
            <a:avLst/>
          </a:prstGeom>
          <a:ln w="0">
            <a:noFill/>
          </a:ln>
        </p:spPr>
      </p:pic>
      <p:sp>
        <p:nvSpPr>
          <p:cNvPr id="841" name="TextBox 4"/>
          <p:cNvSpPr/>
          <p:nvPr/>
        </p:nvSpPr>
        <p:spPr>
          <a:xfrm>
            <a:off x="5446080" y="5853960"/>
            <a:ext cx="2446560" cy="821160"/>
          </a:xfrm>
          <a:prstGeom prst="rect">
            <a:avLst/>
          </a:prstGeom>
          <a:noFill/>
          <a:ln w="0">
            <a:noFill/>
          </a:ln>
        </p:spPr>
        <p:style>
          <a:lnRef idx="0"/>
          <a:fillRef idx="0"/>
          <a:effectRef idx="0"/>
          <a:fontRef idx="minor"/>
        </p:style>
        <p:txBody>
          <a:bodyPr lIns="90000" rIns="90000" tIns="45000" bIns="45000" anchor="t">
            <a:spAutoFit/>
          </a:bodyPr>
          <a:p>
            <a:pPr algn="ctr" defTabSz="457200">
              <a:lnSpc>
                <a:spcPct val="100000"/>
              </a:lnSpc>
            </a:pPr>
            <a:r>
              <a:rPr b="1" lang="en-GB" sz="2400" spc="-1" strike="noStrike">
                <a:solidFill>
                  <a:schemeClr val="dk1"/>
                </a:solidFill>
                <a:latin typeface="Tw Cen MT"/>
                <a:ea typeface="Times New Roman"/>
              </a:rPr>
              <a:t>(Bibi et al., 2021)</a:t>
            </a:r>
            <a:endParaRPr b="0" lang="en-US" sz="2400" spc="-1" strike="noStrike">
              <a:solidFill>
                <a:srgbClr val="ffffff"/>
              </a:solidFill>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2"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imes New Roman"/>
              </a:rPr>
              <a:t>Findings from the KM of Amazon</a:t>
            </a:r>
            <a:endParaRPr b="0" lang="en-US" sz="3600" spc="-1" strike="noStrike">
              <a:solidFill>
                <a:srgbClr val="ffffff"/>
              </a:solidFill>
              <a:latin typeface="Arial"/>
            </a:endParaRPr>
          </a:p>
        </p:txBody>
      </p:sp>
      <p:sp>
        <p:nvSpPr>
          <p:cNvPr id="843" name="PlaceHolder 2"/>
          <p:cNvSpPr>
            <a:spLocks noGrp="1"/>
          </p:cNvSpPr>
          <p:nvPr>
            <p:ph/>
          </p:nvPr>
        </p:nvSpPr>
        <p:spPr>
          <a:xfrm>
            <a:off x="1141560" y="2249640"/>
            <a:ext cx="6022080" cy="4141080"/>
          </a:xfrm>
          <a:prstGeom prst="rect">
            <a:avLst/>
          </a:prstGeom>
          <a:noFill/>
          <a:ln w="0">
            <a:noFill/>
          </a:ln>
        </p:spPr>
        <p:txBody>
          <a:bodyPr lIns="91440" rIns="91440" tIns="45720" bIns="45720" anchor="t">
            <a:normAutofit fontScale="93333"/>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Input knowledge through training and learning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Collecting knowledge from various sources such as customer data, operation activity, market trends etc.</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Input Knowledge through data-driven analysis</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Implementing knowledge in decision making process</a:t>
            </a:r>
            <a:endParaRPr b="0" lang="en-US" sz="2400" spc="-1" strike="noStrike">
              <a:solidFill>
                <a:srgbClr val="ffffff"/>
              </a:solidFill>
              <a:latin typeface="Arial"/>
            </a:endParaRPr>
          </a:p>
        </p:txBody>
      </p:sp>
      <p:pic>
        <p:nvPicPr>
          <p:cNvPr id="844" name="Picture 2" descr="An example of knowledge value chain based on knowledge management (KM)... |  Download Scientific Diagram"/>
          <p:cNvPicPr/>
          <p:nvPr/>
        </p:nvPicPr>
        <p:blipFill>
          <a:blip r:embed="rId1"/>
          <a:stretch/>
        </p:blipFill>
        <p:spPr>
          <a:xfrm>
            <a:off x="7278840" y="2097000"/>
            <a:ext cx="4660200" cy="3002760"/>
          </a:xfrm>
          <a:prstGeom prst="rect">
            <a:avLst/>
          </a:prstGeom>
          <a:ln w="0">
            <a:noFill/>
          </a:ln>
        </p:spPr>
      </p:pic>
      <p:sp>
        <p:nvSpPr>
          <p:cNvPr id="845" name="TextBox 4"/>
          <p:cNvSpPr/>
          <p:nvPr/>
        </p:nvSpPr>
        <p:spPr>
          <a:xfrm>
            <a:off x="5916600" y="5870160"/>
            <a:ext cx="3455280" cy="943560"/>
          </a:xfrm>
          <a:prstGeom prst="rect">
            <a:avLst/>
          </a:prstGeom>
          <a:noFill/>
          <a:ln w="0">
            <a:noFill/>
          </a:ln>
        </p:spPr>
        <p:style>
          <a:lnRef idx="0"/>
          <a:fillRef idx="0"/>
          <a:effectRef idx="0"/>
          <a:fontRef idx="minor"/>
        </p:style>
        <p:txBody>
          <a:bodyPr lIns="90000" rIns="90000" tIns="45000" bIns="45000" anchor="t">
            <a:spAutoFit/>
          </a:bodyPr>
          <a:p>
            <a:pPr algn="ctr" defTabSz="457200">
              <a:lnSpc>
                <a:spcPct val="100000"/>
              </a:lnSpc>
            </a:pPr>
            <a:r>
              <a:rPr b="1" lang="en-GB" sz="2800" spc="-1" strike="noStrike">
                <a:solidFill>
                  <a:schemeClr val="dk1"/>
                </a:solidFill>
                <a:latin typeface="Tw Cen MT"/>
                <a:ea typeface="Times New Roman"/>
              </a:rPr>
              <a:t>(Chen et al., 2023)</a:t>
            </a:r>
            <a:endParaRPr b="0" lang="en-US" sz="2800" spc="-1" strike="noStrike">
              <a:solidFill>
                <a:srgbClr val="ffffff"/>
              </a:solidFill>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6"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w Cen MT"/>
              </a:rPr>
              <a:t>Recommendations for Boeing</a:t>
            </a:r>
            <a:endParaRPr b="0" lang="en-US" sz="3600" spc="-1" strike="noStrike">
              <a:solidFill>
                <a:srgbClr val="ffffff"/>
              </a:solidFill>
              <a:latin typeface="Arial"/>
            </a:endParaRPr>
          </a:p>
        </p:txBody>
      </p:sp>
      <p:sp>
        <p:nvSpPr>
          <p:cNvPr id="847" name="PlaceHolder 2"/>
          <p:cNvSpPr>
            <a:spLocks noGrp="1"/>
          </p:cNvSpPr>
          <p:nvPr>
            <p:ph/>
          </p:nvPr>
        </p:nvSpPr>
        <p:spPr>
          <a:xfrm>
            <a:off x="1141560" y="2249640"/>
            <a:ext cx="6146280" cy="3540960"/>
          </a:xfrm>
          <a:prstGeom prst="rect">
            <a:avLst/>
          </a:prstGeom>
          <a:noFill/>
          <a:ln w="0">
            <a:noFill/>
          </a:ln>
        </p:spPr>
        <p:txBody>
          <a:bodyPr lIns="91440" rIns="91440" tIns="45720" bIns="45720" anchor="t">
            <a:noAutofit/>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Implement a Centralised Knowledge Repository</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Encourage Cross-Functional Collaboration</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Invest in Training and Development</a:t>
            </a:r>
            <a:endParaRPr b="0" lang="en-US" sz="2400" spc="-1" strike="noStrike">
              <a:solidFill>
                <a:srgbClr val="ffffff"/>
              </a:solidFill>
              <a:latin typeface="Arial"/>
            </a:endParaRPr>
          </a:p>
          <a:p>
            <a:pPr indent="0" defTabSz="914400">
              <a:lnSpc>
                <a:spcPct val="120000"/>
              </a:lnSpc>
              <a:spcBef>
                <a:spcPts val="1001"/>
              </a:spcBef>
              <a:buNone/>
              <a:tabLst>
                <a:tab algn="l" pos="0"/>
              </a:tabLst>
            </a:pPr>
            <a:endParaRPr b="0" lang="en-US" sz="2400" spc="-1" strike="noStrike">
              <a:solidFill>
                <a:srgbClr val="ffffff"/>
              </a:solidFill>
              <a:latin typeface="Arial"/>
            </a:endParaRPr>
          </a:p>
        </p:txBody>
      </p:sp>
      <p:pic>
        <p:nvPicPr>
          <p:cNvPr id="848" name="Picture 2" descr="Knowledge Repository - an overview | ScienceDirect Topics"/>
          <p:cNvPicPr/>
          <p:nvPr/>
        </p:nvPicPr>
        <p:blipFill>
          <a:blip r:embed="rId1"/>
          <a:stretch/>
        </p:blipFill>
        <p:spPr>
          <a:xfrm>
            <a:off x="7484760" y="2395800"/>
            <a:ext cx="4504320" cy="208116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49"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w Cen MT"/>
              </a:rPr>
              <a:t>Recommendations for Amazon</a:t>
            </a:r>
            <a:endParaRPr b="0" lang="en-US" sz="3600" spc="-1" strike="noStrike">
              <a:solidFill>
                <a:srgbClr val="ffffff"/>
              </a:solidFill>
              <a:latin typeface="Arial"/>
            </a:endParaRPr>
          </a:p>
        </p:txBody>
      </p:sp>
      <p:sp>
        <p:nvSpPr>
          <p:cNvPr id="850" name="PlaceHolder 2"/>
          <p:cNvSpPr>
            <a:spLocks noGrp="1"/>
          </p:cNvSpPr>
          <p:nvPr>
            <p:ph/>
          </p:nvPr>
        </p:nvSpPr>
        <p:spPr>
          <a:xfrm>
            <a:off x="1141560" y="2249640"/>
            <a:ext cx="6550200" cy="3540960"/>
          </a:xfrm>
          <a:prstGeom prst="rect">
            <a:avLst/>
          </a:prstGeom>
          <a:noFill/>
          <a:ln w="0">
            <a:noFill/>
          </a:ln>
        </p:spPr>
        <p:txBody>
          <a:bodyPr lIns="91440" rIns="91440" tIns="45720" bIns="45720" anchor="t">
            <a:noAutofit/>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Utilise Advanced Analytics and AI</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Promote Cross-Functional Collaboration</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Implement a Robust Learning and Development Program</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Create Knowledge Sharing Platforms</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Encourage Experimentation and Risk-Taking</a:t>
            </a:r>
            <a:endParaRPr b="0" lang="en-US" sz="2400" spc="-1" strike="noStrike">
              <a:solidFill>
                <a:srgbClr val="ffffff"/>
              </a:solidFill>
              <a:latin typeface="Arial"/>
            </a:endParaRPr>
          </a:p>
        </p:txBody>
      </p:sp>
      <p:pic>
        <p:nvPicPr>
          <p:cNvPr id="851" name="Picture 2" descr="How AI Will Affect Knowledge Management in Enterprise Software Development?"/>
          <p:cNvPicPr/>
          <p:nvPr/>
        </p:nvPicPr>
        <p:blipFill>
          <a:blip r:embed="rId1"/>
          <a:stretch/>
        </p:blipFill>
        <p:spPr>
          <a:xfrm>
            <a:off x="7482240" y="2249640"/>
            <a:ext cx="4539240" cy="300240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2"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w Cen MT"/>
              </a:rPr>
              <a:t>Challenges of Boeing</a:t>
            </a:r>
            <a:endParaRPr b="0" lang="en-US" sz="3600" spc="-1" strike="noStrike">
              <a:solidFill>
                <a:srgbClr val="ffffff"/>
              </a:solidFill>
              <a:latin typeface="Arial"/>
            </a:endParaRPr>
          </a:p>
        </p:txBody>
      </p:sp>
      <p:sp>
        <p:nvSpPr>
          <p:cNvPr id="853" name="PlaceHolder 2"/>
          <p:cNvSpPr>
            <a:spLocks noGrp="1"/>
          </p:cNvSpPr>
          <p:nvPr>
            <p:ph/>
          </p:nvPr>
        </p:nvSpPr>
        <p:spPr>
          <a:xfrm>
            <a:off x="1141560" y="2249640"/>
            <a:ext cx="9905400" cy="3540960"/>
          </a:xfrm>
          <a:prstGeom prst="rect">
            <a:avLst/>
          </a:prstGeom>
          <a:noFill/>
          <a:ln w="0">
            <a:noFill/>
          </a:ln>
        </p:spPr>
        <p:txBody>
          <a:bodyPr lIns="91440" rIns="91440" tIns="45720" bIns="45720" anchor="t">
            <a:noAutofit/>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Time-Consuming</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Costly</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Increasing Task Completion Time</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Complexity in Documentation</a:t>
            </a:r>
            <a:endParaRPr b="0" lang="en-US" sz="2400" spc="-1" strike="noStrike">
              <a:solidFill>
                <a:srgbClr val="ffffff"/>
              </a:solidFill>
              <a:latin typeface="Arial"/>
            </a:endParaRPr>
          </a:p>
        </p:txBody>
      </p:sp>
      <p:pic>
        <p:nvPicPr>
          <p:cNvPr id="854" name="Picture 3" descr=""/>
          <p:cNvPicPr/>
          <p:nvPr/>
        </p:nvPicPr>
        <p:blipFill>
          <a:blip r:embed="rId1"/>
          <a:stretch/>
        </p:blipFill>
        <p:spPr>
          <a:xfrm>
            <a:off x="6631200" y="3429000"/>
            <a:ext cx="4566240" cy="2605680"/>
          </a:xfrm>
          <a:prstGeom prst="rect">
            <a:avLst/>
          </a:prstGeom>
          <a:ln w="0">
            <a:noFill/>
          </a:ln>
        </p:spPr>
      </p:pic>
      <p:pic>
        <p:nvPicPr>
          <p:cNvPr id="855" name="Picture 2" descr="Boeing delivers first Dreamliner to China since 2019 -flight data | Reuters"/>
          <p:cNvPicPr/>
          <p:nvPr/>
        </p:nvPicPr>
        <p:blipFill>
          <a:blip r:embed="rId2"/>
          <a:stretch/>
        </p:blipFill>
        <p:spPr>
          <a:xfrm>
            <a:off x="7381080" y="1230480"/>
            <a:ext cx="2939760" cy="141480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6"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w Cen MT"/>
              </a:rPr>
              <a:t>Challenges of Amazon</a:t>
            </a:r>
            <a:endParaRPr b="0" lang="en-US" sz="3600" spc="-1" strike="noStrike">
              <a:solidFill>
                <a:srgbClr val="ffffff"/>
              </a:solidFill>
              <a:latin typeface="Arial"/>
            </a:endParaRPr>
          </a:p>
        </p:txBody>
      </p:sp>
      <p:sp>
        <p:nvSpPr>
          <p:cNvPr id="857" name="PlaceHolder 2"/>
          <p:cNvSpPr>
            <a:spLocks noGrp="1"/>
          </p:cNvSpPr>
          <p:nvPr>
            <p:ph/>
          </p:nvPr>
        </p:nvSpPr>
        <p:spPr>
          <a:xfrm>
            <a:off x="1141560" y="2249640"/>
            <a:ext cx="9905400" cy="3540960"/>
          </a:xfrm>
          <a:prstGeom prst="rect">
            <a:avLst/>
          </a:prstGeom>
          <a:noFill/>
          <a:ln w="0">
            <a:noFill/>
          </a:ln>
        </p:spPr>
        <p:txBody>
          <a:bodyPr lIns="91440" rIns="91440" tIns="45720" bIns="45720" anchor="t">
            <a:noAutofit/>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Time-Consuming</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Complexity in AI</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Security Risk</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Internal Conflict</a:t>
            </a:r>
            <a:endParaRPr b="0" lang="en-US" sz="2400" spc="-1" strike="noStrike">
              <a:solidFill>
                <a:srgbClr val="ffffff"/>
              </a:solidFill>
              <a:latin typeface="Arial"/>
            </a:endParaRPr>
          </a:p>
        </p:txBody>
      </p:sp>
      <p:pic>
        <p:nvPicPr>
          <p:cNvPr id="858" name="Picture 3" descr=""/>
          <p:cNvPicPr/>
          <p:nvPr/>
        </p:nvPicPr>
        <p:blipFill>
          <a:blip r:embed="rId1"/>
          <a:stretch/>
        </p:blipFill>
        <p:spPr>
          <a:xfrm>
            <a:off x="6631200" y="3429000"/>
            <a:ext cx="4566240" cy="2605680"/>
          </a:xfrm>
          <a:prstGeom prst="rect">
            <a:avLst/>
          </a:prstGeom>
          <a:ln w="0">
            <a:noFill/>
          </a:ln>
        </p:spPr>
      </p:pic>
      <p:pic>
        <p:nvPicPr>
          <p:cNvPr id="859" name="Picture 4" descr="Amazon criticised as pandemic highlights growing power - The Business Post"/>
          <p:cNvPicPr/>
          <p:nvPr/>
        </p:nvPicPr>
        <p:blipFill>
          <a:blip r:embed="rId2"/>
          <a:stretch/>
        </p:blipFill>
        <p:spPr>
          <a:xfrm>
            <a:off x="7229520" y="1178640"/>
            <a:ext cx="3369960" cy="2080800"/>
          </a:xfrm>
          <a:prstGeom prst="rect">
            <a:avLst/>
          </a:prstGeom>
          <a:ln w="0">
            <a:noFill/>
          </a:ln>
        </p:spPr>
      </p:pic>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60" name="PlaceHolder 1"/>
          <p:cNvSpPr>
            <a:spLocks noGrp="1"/>
          </p:cNvSpPr>
          <p:nvPr>
            <p:ph type="title"/>
          </p:nvPr>
        </p:nvSpPr>
        <p:spPr>
          <a:xfrm>
            <a:off x="1141560" y="618480"/>
            <a:ext cx="9905400" cy="147780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w Cen MT"/>
              </a:rPr>
              <a:t>Conclusion</a:t>
            </a:r>
            <a:endParaRPr b="0" lang="en-US" sz="3600" spc="-1" strike="noStrike">
              <a:solidFill>
                <a:srgbClr val="ffffff"/>
              </a:solidFill>
              <a:latin typeface="Arial"/>
            </a:endParaRPr>
          </a:p>
        </p:txBody>
      </p:sp>
      <p:sp>
        <p:nvSpPr>
          <p:cNvPr id="861" name="PlaceHolder 2"/>
          <p:cNvSpPr>
            <a:spLocks noGrp="1"/>
          </p:cNvSpPr>
          <p:nvPr>
            <p:ph/>
          </p:nvPr>
        </p:nvSpPr>
        <p:spPr>
          <a:xfrm>
            <a:off x="1141560" y="2249640"/>
            <a:ext cx="9905400" cy="3540960"/>
          </a:xfrm>
          <a:prstGeom prst="rect">
            <a:avLst/>
          </a:prstGeom>
          <a:noFill/>
          <a:ln w="0">
            <a:noFill/>
          </a:ln>
        </p:spPr>
        <p:txBody>
          <a:bodyPr lIns="91440" rIns="91440" tIns="45720" bIns="45720" anchor="t">
            <a:normAutofit fontScale="75000" lnSpcReduction="10000"/>
          </a:bodyPr>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For a business, knowledge management is critical. The primary tasks of knowledge management include knowledge creation, archiving, dissemination, and application.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The majority of contemporary businesses view knowledge management as a critical concern and are working to improve operational efficiency by using their knowledge management system.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Knowledge management is a critical concern for businesses such as Amazon and Boeing. </a:t>
            </a:r>
            <a:endParaRPr b="0" lang="en-US" sz="2400" spc="-1" strike="noStrike">
              <a:solidFill>
                <a:srgbClr val="ffffff"/>
              </a:solidFill>
              <a:latin typeface="Arial"/>
            </a:endParaRPr>
          </a:p>
          <a:p>
            <a:pPr marL="228600" indent="-228600" defTabSz="914400">
              <a:lnSpc>
                <a:spcPct val="120000"/>
              </a:lnSpc>
              <a:spcBef>
                <a:spcPts val="1001"/>
              </a:spcBef>
              <a:buClr>
                <a:srgbClr val="ffffff"/>
              </a:buClr>
              <a:buSzPct val="125000"/>
              <a:buFont typeface="Arial"/>
              <a:buChar char="•"/>
            </a:pPr>
            <a:r>
              <a:rPr b="0" lang="en-US" sz="2400" spc="-1" strike="noStrike">
                <a:solidFill>
                  <a:schemeClr val="dk1"/>
                </a:solidFill>
                <a:latin typeface="Tw Cen MT"/>
              </a:rPr>
              <a:t>Because of their excellent knowledge management, both businesses are leaders in their respective fields.</a:t>
            </a:r>
            <a:endParaRPr b="0" lang="en-US" sz="2400" spc="-1" strike="noStrike">
              <a:solidFill>
                <a:srgbClr val="ffffff"/>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62" name="PlaceHolder 1"/>
          <p:cNvSpPr>
            <a:spLocks noGrp="1"/>
          </p:cNvSpPr>
          <p:nvPr>
            <p:ph type="title"/>
          </p:nvPr>
        </p:nvSpPr>
        <p:spPr>
          <a:xfrm>
            <a:off x="1141560" y="0"/>
            <a:ext cx="9905400" cy="1065960"/>
          </a:xfrm>
          <a:prstGeom prst="rect">
            <a:avLst/>
          </a:prstGeom>
          <a:noFill/>
          <a:ln w="0">
            <a:noFill/>
          </a:ln>
        </p:spPr>
        <p:txBody>
          <a:bodyPr lIns="91440" rIns="91440" tIns="45720" bIns="45720" anchor="ctr">
            <a:noAutofit/>
          </a:bodyPr>
          <a:p>
            <a:pPr indent="0" defTabSz="914400">
              <a:lnSpc>
                <a:spcPct val="90000"/>
              </a:lnSpc>
              <a:buNone/>
              <a:tabLst>
                <a:tab algn="l" pos="0"/>
              </a:tabLst>
            </a:pPr>
            <a:r>
              <a:rPr b="0" lang="en-US" sz="3600" spc="-1" strike="noStrike" cap="all">
                <a:solidFill>
                  <a:schemeClr val="dk1"/>
                </a:solidFill>
                <a:latin typeface="Tw Cen MT"/>
              </a:rPr>
              <a:t>References</a:t>
            </a:r>
            <a:endParaRPr b="0" lang="en-US" sz="3600" spc="-1" strike="noStrike">
              <a:solidFill>
                <a:srgbClr val="ffffff"/>
              </a:solidFill>
              <a:latin typeface="Arial"/>
            </a:endParaRPr>
          </a:p>
        </p:txBody>
      </p:sp>
      <p:sp>
        <p:nvSpPr>
          <p:cNvPr id="863" name="PlaceHolder 2"/>
          <p:cNvSpPr>
            <a:spLocks noGrp="1"/>
          </p:cNvSpPr>
          <p:nvPr>
            <p:ph/>
          </p:nvPr>
        </p:nvSpPr>
        <p:spPr>
          <a:xfrm>
            <a:off x="1141560" y="1066680"/>
            <a:ext cx="10610640" cy="5642640"/>
          </a:xfrm>
          <a:prstGeom prst="rect">
            <a:avLst/>
          </a:prstGeom>
          <a:noFill/>
          <a:ln w="0">
            <a:noFill/>
          </a:ln>
        </p:spPr>
        <p:txBody>
          <a:bodyPr lIns="91440" rIns="91440" tIns="45720" bIns="45720" anchor="t">
            <a:normAutofit fontScale="87222"/>
          </a:bodyPr>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Acha, V., Brusoni, S. and Prencipe, A., 2017. Exploring the miracle: strategy and management of the knowledge base in the aeronautics industry. </a:t>
            </a:r>
            <a:r>
              <a:rPr b="0" i="1" lang="en-US" sz="1200" spc="-1" strike="noStrike">
                <a:solidFill>
                  <a:schemeClr val="dk1"/>
                </a:solidFill>
                <a:latin typeface="Tw Cen MT"/>
              </a:rPr>
              <a:t>International Journal of Innovation and Technology Management</a:t>
            </a:r>
            <a:r>
              <a:rPr b="0" lang="en-US" sz="1200" spc="-1" strike="noStrike">
                <a:solidFill>
                  <a:schemeClr val="dk1"/>
                </a:solidFill>
                <a:latin typeface="Tw Cen MT"/>
              </a:rPr>
              <a:t>, </a:t>
            </a:r>
            <a:r>
              <a:rPr b="0" i="1" lang="en-US" sz="1200" spc="-1" strike="noStrike">
                <a:solidFill>
                  <a:schemeClr val="dk1"/>
                </a:solidFill>
                <a:latin typeface="Tw Cen MT"/>
              </a:rPr>
              <a:t>4</a:t>
            </a:r>
            <a:r>
              <a:rPr b="0" lang="en-US" sz="1200" spc="-1" strike="noStrike">
                <a:solidFill>
                  <a:schemeClr val="dk1"/>
                </a:solidFill>
                <a:latin typeface="Tw Cen MT"/>
              </a:rPr>
              <a:t>(01), pp.15-39.</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Bibi, G., Padhi, M. and Dash, S.S., 2021. Theoretical necessity for rethinking knowledge in knowledge management literature. </a:t>
            </a:r>
            <a:r>
              <a:rPr b="0" i="1" lang="en-US" sz="1200" spc="-1" strike="noStrike">
                <a:solidFill>
                  <a:schemeClr val="dk1"/>
                </a:solidFill>
                <a:latin typeface="Tw Cen MT"/>
              </a:rPr>
              <a:t>Knowledge management research &amp; practice</a:t>
            </a:r>
            <a:r>
              <a:rPr b="0" lang="en-US" sz="1200" spc="-1" strike="noStrike">
                <a:solidFill>
                  <a:schemeClr val="dk1"/>
                </a:solidFill>
                <a:latin typeface="Tw Cen MT"/>
              </a:rPr>
              <a:t>, </a:t>
            </a:r>
            <a:r>
              <a:rPr b="0" i="1" lang="en-US" sz="1200" spc="-1" strike="noStrike">
                <a:solidFill>
                  <a:schemeClr val="dk1"/>
                </a:solidFill>
                <a:latin typeface="Tw Cen MT"/>
              </a:rPr>
              <a:t>19</a:t>
            </a:r>
            <a:r>
              <a:rPr b="0" lang="en-US" sz="1200" spc="-1" strike="noStrike">
                <a:solidFill>
                  <a:schemeClr val="dk1"/>
                </a:solidFill>
                <a:latin typeface="Tw Cen MT"/>
              </a:rPr>
              <a:t>(3), pp.396-407.</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Bryson, J.R. and Rusten, G., 2018. Transnational corporations and spatial divisions of ‘service’expertise as a competitive strategy: the example of 3M and Boeing. </a:t>
            </a:r>
            <a:r>
              <a:rPr b="0" i="1" lang="en-US" sz="1200" spc="-1" strike="noStrike">
                <a:solidFill>
                  <a:schemeClr val="dk1"/>
                </a:solidFill>
                <a:latin typeface="Tw Cen MT"/>
              </a:rPr>
              <a:t>The Service Industries Journal</a:t>
            </a:r>
            <a:r>
              <a:rPr b="0" lang="en-US" sz="1200" spc="-1" strike="noStrike">
                <a:solidFill>
                  <a:schemeClr val="dk1"/>
                </a:solidFill>
                <a:latin typeface="Tw Cen MT"/>
              </a:rPr>
              <a:t>, </a:t>
            </a:r>
            <a:r>
              <a:rPr b="0" i="1" lang="en-US" sz="1200" spc="-1" strike="noStrike">
                <a:solidFill>
                  <a:schemeClr val="dk1"/>
                </a:solidFill>
                <a:latin typeface="Tw Cen MT"/>
              </a:rPr>
              <a:t>28</a:t>
            </a:r>
            <a:r>
              <a:rPr b="0" lang="en-US" sz="1200" spc="-1" strike="noStrike">
                <a:solidFill>
                  <a:schemeClr val="dk1"/>
                </a:solidFill>
                <a:latin typeface="Tw Cen MT"/>
              </a:rPr>
              <a:t>(3), pp.307-323.</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Chen, Y., Chen, Y. and Guo, Y., 2023. Dynamic capabilities for value creation from AI innovation ecosystem: a comparison between IFLYTKE and Amazon. </a:t>
            </a:r>
            <a:r>
              <a:rPr b="0" i="1" lang="en-US" sz="1200" spc="-1" strike="noStrike">
                <a:solidFill>
                  <a:schemeClr val="dk1"/>
                </a:solidFill>
                <a:latin typeface="Tw Cen MT"/>
              </a:rPr>
              <a:t>International Journal of Knowledge Management Studies</a:t>
            </a:r>
            <a:r>
              <a:rPr b="0" lang="en-US" sz="1200" spc="-1" strike="noStrike">
                <a:solidFill>
                  <a:schemeClr val="dk1"/>
                </a:solidFill>
                <a:latin typeface="Tw Cen MT"/>
              </a:rPr>
              <a:t>, </a:t>
            </a:r>
            <a:r>
              <a:rPr b="0" i="1" lang="en-US" sz="1200" spc="-1" strike="noStrike">
                <a:solidFill>
                  <a:schemeClr val="dk1"/>
                </a:solidFill>
                <a:latin typeface="Tw Cen MT"/>
              </a:rPr>
              <a:t>14</a:t>
            </a:r>
            <a:r>
              <a:rPr b="0" lang="en-US" sz="1200" spc="-1" strike="noStrike">
                <a:solidFill>
                  <a:schemeClr val="dk1"/>
                </a:solidFill>
                <a:latin typeface="Tw Cen MT"/>
              </a:rPr>
              <a:t>(2), pp.212-236.</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Di Vaio, A., Palladino, R., Pezzi, A. and Kalisz, D.E., 2021. The role of digital innovation in knowledge management systems: A systematic literature review. </a:t>
            </a:r>
            <a:r>
              <a:rPr b="0" i="1" lang="en-US" sz="1200" spc="-1" strike="noStrike">
                <a:solidFill>
                  <a:schemeClr val="dk1"/>
                </a:solidFill>
                <a:latin typeface="Tw Cen MT"/>
              </a:rPr>
              <a:t>Journal of business research</a:t>
            </a:r>
            <a:r>
              <a:rPr b="0" lang="en-US" sz="1200" spc="-1" strike="noStrike">
                <a:solidFill>
                  <a:schemeClr val="dk1"/>
                </a:solidFill>
                <a:latin typeface="Tw Cen MT"/>
              </a:rPr>
              <a:t>, </a:t>
            </a:r>
            <a:r>
              <a:rPr b="0" i="1" lang="en-US" sz="1200" spc="-1" strike="noStrike">
                <a:solidFill>
                  <a:schemeClr val="dk1"/>
                </a:solidFill>
                <a:latin typeface="Tw Cen MT"/>
              </a:rPr>
              <a:t>123</a:t>
            </a:r>
            <a:r>
              <a:rPr b="0" lang="en-US" sz="1200" spc="-1" strike="noStrike">
                <a:solidFill>
                  <a:schemeClr val="dk1"/>
                </a:solidFill>
                <a:latin typeface="Tw Cen MT"/>
              </a:rPr>
              <a:t>, pp.220-231.</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Dimitrakaki, I., 2022. Organizational Knowledge as a Source of Competitive Advantage-Amazon Case Study. </a:t>
            </a:r>
            <a:r>
              <a:rPr b="0" i="1" lang="en-US" sz="1200" spc="-1" strike="noStrike">
                <a:solidFill>
                  <a:schemeClr val="dk1"/>
                </a:solidFill>
                <a:latin typeface="Tw Cen MT"/>
              </a:rPr>
              <a:t>London Journal of Research in Management and Business</a:t>
            </a:r>
            <a:r>
              <a:rPr b="0" lang="en-US" sz="1200" spc="-1" strike="noStrike">
                <a:solidFill>
                  <a:schemeClr val="dk1"/>
                </a:solidFill>
                <a:latin typeface="Tw Cen MT"/>
              </a:rPr>
              <a:t>, </a:t>
            </a:r>
            <a:r>
              <a:rPr b="0" i="1" lang="en-US" sz="1200" spc="-1" strike="noStrike">
                <a:solidFill>
                  <a:schemeClr val="dk1"/>
                </a:solidFill>
                <a:latin typeface="Tw Cen MT"/>
              </a:rPr>
              <a:t>22</a:t>
            </a:r>
            <a:r>
              <a:rPr b="0" lang="en-US" sz="1200" spc="-1" strike="noStrike">
                <a:solidFill>
                  <a:schemeClr val="dk1"/>
                </a:solidFill>
                <a:latin typeface="Tw Cen MT"/>
              </a:rPr>
              <a:t>, pp.27-37.</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Edwards, J.S., 2022. Where knowledge management and information management meet: Research directions. </a:t>
            </a:r>
            <a:r>
              <a:rPr b="0" i="1" lang="en-US" sz="1200" spc="-1" strike="noStrike">
                <a:solidFill>
                  <a:schemeClr val="dk1"/>
                </a:solidFill>
                <a:latin typeface="Tw Cen MT"/>
              </a:rPr>
              <a:t>International Journal of Information Management</a:t>
            </a:r>
            <a:r>
              <a:rPr b="0" lang="en-US" sz="1200" spc="-1" strike="noStrike">
                <a:solidFill>
                  <a:schemeClr val="dk1"/>
                </a:solidFill>
                <a:latin typeface="Tw Cen MT"/>
              </a:rPr>
              <a:t>, </a:t>
            </a:r>
            <a:r>
              <a:rPr b="0" i="1" lang="en-US" sz="1200" spc="-1" strike="noStrike">
                <a:solidFill>
                  <a:schemeClr val="dk1"/>
                </a:solidFill>
                <a:latin typeface="Tw Cen MT"/>
              </a:rPr>
              <a:t>63</a:t>
            </a:r>
            <a:r>
              <a:rPr b="0" lang="en-US" sz="1200" spc="-1" strike="noStrike">
                <a:solidFill>
                  <a:schemeClr val="dk1"/>
                </a:solidFill>
                <a:latin typeface="Tw Cen MT"/>
              </a:rPr>
              <a:t>, p.102458.</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Haider, S.A. and Kayani, U.N., 2021. The impact of customer knowledge management capability on project performance-mediating role of strategic agility. </a:t>
            </a:r>
            <a:r>
              <a:rPr b="0" i="1" lang="en-US" sz="1200" spc="-1" strike="noStrike">
                <a:solidFill>
                  <a:schemeClr val="dk1"/>
                </a:solidFill>
                <a:latin typeface="Tw Cen MT"/>
              </a:rPr>
              <a:t>Journal of Knowledge Management</a:t>
            </a:r>
            <a:r>
              <a:rPr b="0" lang="en-US" sz="1200" spc="-1" strike="noStrike">
                <a:solidFill>
                  <a:schemeClr val="dk1"/>
                </a:solidFill>
                <a:latin typeface="Tw Cen MT"/>
              </a:rPr>
              <a:t>, </a:t>
            </a:r>
            <a:r>
              <a:rPr b="0" i="1" lang="en-US" sz="1200" spc="-1" strike="noStrike">
                <a:solidFill>
                  <a:schemeClr val="dk1"/>
                </a:solidFill>
                <a:latin typeface="Tw Cen MT"/>
              </a:rPr>
              <a:t>25</a:t>
            </a:r>
            <a:r>
              <a:rPr b="0" lang="en-US" sz="1200" spc="-1" strike="noStrike">
                <a:solidFill>
                  <a:schemeClr val="dk1"/>
                </a:solidFill>
                <a:latin typeface="Tw Cen MT"/>
              </a:rPr>
              <a:t>(2), pp.298-312.</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Marquardt, M.J., 2021. Developing global leaders via action learning programs: a case study at Boeing. </a:t>
            </a:r>
            <a:r>
              <a:rPr b="0" i="1" lang="en-US" sz="1200" spc="-1" strike="noStrike">
                <a:solidFill>
                  <a:schemeClr val="dk1"/>
                </a:solidFill>
                <a:latin typeface="Tw Cen MT"/>
              </a:rPr>
              <a:t>Thai Journal of Public Administration</a:t>
            </a:r>
            <a:r>
              <a:rPr b="0" lang="en-US" sz="1200" spc="-1" strike="noStrike">
                <a:solidFill>
                  <a:schemeClr val="dk1"/>
                </a:solidFill>
                <a:latin typeface="Tw Cen MT"/>
              </a:rPr>
              <a:t>, </a:t>
            </a:r>
            <a:r>
              <a:rPr b="0" i="1" lang="en-US" sz="1200" spc="-1" strike="noStrike">
                <a:solidFill>
                  <a:schemeClr val="dk1"/>
                </a:solidFill>
                <a:latin typeface="Tw Cen MT"/>
              </a:rPr>
              <a:t>1</a:t>
            </a:r>
            <a:r>
              <a:rPr b="0" lang="en-US" sz="1200" spc="-1" strike="noStrike">
                <a:solidFill>
                  <a:schemeClr val="dk1"/>
                </a:solidFill>
                <a:latin typeface="Tw Cen MT"/>
              </a:rPr>
              <a:t>(3), pp.133-133.</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Muhammed, S. and Zaim, H., 2020. Peer knowledge sharing and organizational performance: the role of leadership support and knowledge management success. </a:t>
            </a:r>
            <a:r>
              <a:rPr b="0" i="1" lang="en-US" sz="1200" spc="-1" strike="noStrike">
                <a:solidFill>
                  <a:schemeClr val="dk1"/>
                </a:solidFill>
                <a:latin typeface="Tw Cen MT"/>
              </a:rPr>
              <a:t>Journal of knowledge management</a:t>
            </a:r>
            <a:r>
              <a:rPr b="0" lang="en-US" sz="1200" spc="-1" strike="noStrike">
                <a:solidFill>
                  <a:schemeClr val="dk1"/>
                </a:solidFill>
                <a:latin typeface="Tw Cen MT"/>
              </a:rPr>
              <a:t>, </a:t>
            </a:r>
            <a:r>
              <a:rPr b="0" i="1" lang="en-US" sz="1200" spc="-1" strike="noStrike">
                <a:solidFill>
                  <a:schemeClr val="dk1"/>
                </a:solidFill>
                <a:latin typeface="Tw Cen MT"/>
              </a:rPr>
              <a:t>24</a:t>
            </a:r>
            <a:r>
              <a:rPr b="0" lang="en-US" sz="1200" spc="-1" strike="noStrike">
                <a:solidFill>
                  <a:schemeClr val="dk1"/>
                </a:solidFill>
                <a:latin typeface="Tw Cen MT"/>
              </a:rPr>
              <a:t>(10), pp.2455-2489.</a:t>
            </a:r>
            <a:endParaRPr b="0" lang="en-US" sz="1200" spc="-1" strike="noStrike">
              <a:solidFill>
                <a:srgbClr val="ffffff"/>
              </a:solidFill>
              <a:latin typeface="Arial"/>
            </a:endParaRPr>
          </a:p>
          <a:p>
            <a:pPr marL="228600" indent="-228600" algn="just" defTabSz="914400">
              <a:lnSpc>
                <a:spcPct val="120000"/>
              </a:lnSpc>
              <a:spcBef>
                <a:spcPts val="601"/>
              </a:spcBef>
              <a:spcAft>
                <a:spcPts val="601"/>
              </a:spcAft>
              <a:buClr>
                <a:srgbClr val="ffffff"/>
              </a:buClr>
              <a:buSzPct val="125000"/>
              <a:buFont typeface="Arial"/>
              <a:buChar char="•"/>
            </a:pPr>
            <a:r>
              <a:rPr b="0" lang="en-US" sz="1200" spc="-1" strike="noStrike">
                <a:solidFill>
                  <a:schemeClr val="dk1"/>
                </a:solidFill>
                <a:latin typeface="Tw Cen MT"/>
              </a:rPr>
              <a:t>Ode, E. and Ayavoo, R., 2020. The mediating role of knowledge application in the relationship between knowledge management practices and firm innovation. </a:t>
            </a:r>
            <a:r>
              <a:rPr b="0" i="1" lang="en-US" sz="1200" spc="-1" strike="noStrike">
                <a:solidFill>
                  <a:schemeClr val="dk1"/>
                </a:solidFill>
                <a:latin typeface="Tw Cen MT"/>
              </a:rPr>
              <a:t>Journal of Innovation &amp; Knowledge</a:t>
            </a:r>
            <a:r>
              <a:rPr b="0" lang="en-US" sz="1200" spc="-1" strike="noStrike">
                <a:solidFill>
                  <a:schemeClr val="dk1"/>
                </a:solidFill>
                <a:latin typeface="Tw Cen MT"/>
              </a:rPr>
              <a:t>, </a:t>
            </a:r>
            <a:r>
              <a:rPr b="0" i="1" lang="en-US" sz="1200" spc="-1" strike="noStrike">
                <a:solidFill>
                  <a:schemeClr val="dk1"/>
                </a:solidFill>
                <a:latin typeface="Tw Cen MT"/>
              </a:rPr>
              <a:t>5</a:t>
            </a:r>
            <a:r>
              <a:rPr b="0" lang="en-US" sz="1200" spc="-1" strike="noStrike">
                <a:solidFill>
                  <a:schemeClr val="dk1"/>
                </a:solidFill>
                <a:latin typeface="Tw Cen MT"/>
              </a:rPr>
              <a:t>(3), pp.210-218.</a:t>
            </a:r>
            <a:endParaRPr b="0" lang="en-US" sz="1200" spc="-1" strike="noStrike">
              <a:solidFill>
                <a:srgbClr val="ffffff"/>
              </a:solidFill>
              <a:latin typeface="Arial"/>
            </a:endParaRPr>
          </a:p>
        </p:txBody>
      </p:sp>
    </p:spTree>
  </p:cSld>
  <mc:AlternateContent>
    <mc:Choice Requires="p14">
      <p:transition spd="slow" p14:dur="2000"/>
    </mc:Choice>
    <mc:Fallback>
      <p:transition spd="slow"/>
    </mc:Fallback>
  </mc:AlternateContent>
</p:sld>
</file>

<file path=ppt/theme/_rels/theme1.xml.rels><?xml version="1.0" encoding="UTF-8"?>
<Relationships xmlns="http://schemas.openxmlformats.org/package/2006/relationships"><Relationship Id="rId1" Type="http://schemas.openxmlformats.org/officeDocument/2006/relationships/image" Target="../media/image1.jpeg"/>
</Relationships>
</file>

<file path=ppt/theme/_rels/theme2.xml.rels><?xml version="1.0" encoding="UTF-8"?>
<Relationships xmlns="http://schemas.openxmlformats.org/package/2006/relationships"><Relationship Id="rId1" Type="http://schemas.openxmlformats.org/officeDocument/2006/relationships/image" Target="../media/image1.jpeg"/>
</Relationships>
</file>

<file path=ppt/theme/_rels/theme3.xml.rels><?xml version="1.0" encoding="UTF-8"?>
<Relationships xmlns="http://schemas.openxmlformats.org/package/2006/relationships"><Relationship Id="rId1" Type="http://schemas.openxmlformats.org/officeDocument/2006/relationships/image" Target="../media/image1.jpeg"/>
</Relationships>
</file>

<file path=ppt/theme/_rels/theme4.xml.rels><?xml version="1.0" encoding="UTF-8"?>
<Relationships xmlns="http://schemas.openxmlformats.org/package/2006/relationships"><Relationship Id="rId1" Type="http://schemas.openxmlformats.org/officeDocument/2006/relationships/image" Target="../media/image1.jpeg"/>
</Relationships>
</file>

<file path=ppt/theme/_rels/theme5.xml.rels><?xml version="1.0" encoding="UTF-8"?>
<Relationships xmlns="http://schemas.openxmlformats.org/package/2006/relationships"><Relationship Id="rId1" Type="http://schemas.openxmlformats.org/officeDocument/2006/relationships/image" Target="../media/image1.jpeg"/>
</Relationships>
</file>

<file path=ppt/theme/_rels/theme6.xml.rels><?xml version="1.0" encoding="UTF-8"?>
<Relationships xmlns="http://schemas.openxmlformats.org/package/2006/relationships"><Relationship Id="rId1" Type="http://schemas.openxmlformats.org/officeDocument/2006/relationships/image" Target="../media/image1.jpeg"/>
</Relationships>
</file>

<file path=ppt/theme/_rels/theme7.xml.rels><?xml version="1.0" encoding="UTF-8"?>
<Relationships xmlns="http://schemas.openxmlformats.org/package/2006/relationships"><Relationship Id="rId1" Type="http://schemas.openxmlformats.org/officeDocument/2006/relationships/image" Target="../media/image1.jpeg"/>
</Relationships>
</file>

<file path=ppt/theme/_rels/theme8.xml.rels><?xml version="1.0" encoding="UTF-8"?>
<Relationships xmlns="http://schemas.openxmlformats.org/package/2006/relationships"><Relationship Id="rId1" Type="http://schemas.openxmlformats.org/officeDocument/2006/relationships/image" Target="../media/image1.jpeg"/>
</Relationships>
</file>

<file path=ppt/theme/_rels/theme9.xml.rels><?xml version="1.0" encoding="UTF-8"?>
<Relationships xmlns="http://schemas.openxmlformats.org/package/2006/relationships"><Relationship Id="rId1" Type="http://schemas.openxmlformats.org/officeDocument/2006/relationships/image" Target="../media/image1.jpeg"/>
</Relationships>
</file>

<file path=ppt/theme/_rels/theme10.xml.rels><?xml version="1.0" encoding="UTF-8"?>
<Relationships xmlns="http://schemas.openxmlformats.org/package/2006/relationships"><Relationship Id="rId1" Type="http://schemas.openxmlformats.org/officeDocument/2006/relationships/image" Target="../media/image1.jpeg"/>
</Relationships>
</file>

<file path=ppt/theme/_rels/theme11.xml.rels><?xml version="1.0" encoding="UTF-8"?>
<Relationships xmlns="http://schemas.openxmlformats.org/package/2006/relationships"><Relationship Id="rId1" Type="http://schemas.openxmlformats.org/officeDocument/2006/relationships/image" Target="../media/image1.jpeg"/>
</Relationships>
</file>

<file path=ppt/theme/_rels/theme12.xml.rels><?xml version="1.0" encoding="UTF-8"?>
<Relationships xmlns="http://schemas.openxmlformats.org/package/2006/relationships"><Relationship Id="rId1" Type="http://schemas.openxmlformats.org/officeDocument/2006/relationships/image" Target="../media/image1.jpeg"/>
</Relationships>
</file>

<file path=ppt/theme/_rels/theme13.xml.rels><?xml version="1.0" encoding="UTF-8"?>
<Relationships xmlns="http://schemas.openxmlformats.org/package/2006/relationships"><Relationship Id="rId1" Type="http://schemas.openxmlformats.org/officeDocument/2006/relationships/image" Target="../media/image1.jpeg"/>
</Relationships>
</file>

<file path=ppt/theme/_rels/theme14.xml.rels><?xml version="1.0" encoding="UTF-8"?>
<Relationships xmlns="http://schemas.openxmlformats.org/package/2006/relationships"><Relationship Id="rId1" Type="http://schemas.openxmlformats.org/officeDocument/2006/relationships/image" Target="../media/image1.jpeg"/>
</Relationships>
</file>

<file path=ppt/theme/_rels/theme15.xml.rels><?xml version="1.0" encoding="UTF-8"?>
<Relationships xmlns="http://schemas.openxmlformats.org/package/2006/relationships"><Relationship Id="rId1" Type="http://schemas.openxmlformats.org/officeDocument/2006/relationships/image" Target="../media/image1.jpeg"/>
</Relationships>
</file>

<file path=ppt/theme/_rels/theme16.xml.rels><?xml version="1.0" encoding="UTF-8"?>
<Relationships xmlns="http://schemas.openxmlformats.org/package/2006/relationships"><Relationship Id="rId1" Type="http://schemas.openxmlformats.org/officeDocument/2006/relationships/image" Target="../media/image1.jpeg"/>
</Relationships>
</file>

<file path=ppt/theme/_rels/theme17.xml.rels><?xml version="1.0" encoding="UTF-8"?>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2.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3.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4.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5.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6.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7.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8.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9.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10.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11.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12.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13.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14.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15.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16.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17.xml><?xml version="1.0" encoding="utf-8"?>
<a:theme xmlns:a="http://schemas.openxmlformats.org/drawingml/2006/main" xmlns:r="http://schemas.openxmlformats.org/officeDocument/2006/relationships"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pitchFamily="0" charset="1"/>
        <a:ea typeface=""/>
        <a:cs typeface=""/>
      </a:majorFont>
      <a:minorFont>
        <a:latin typeface="Tw Cen MT" panose="020B0602020104020603" pitchFamily="0" charset="1"/>
        <a:ea typeface=""/>
        <a:cs typeface=""/>
      </a:minorFont>
    </a:fontScheme>
    <a:fmtScheme>
      <a:fillStyleLst>
        <a:solidFill>
          <a:schemeClr val="phClr"/>
        </a:solidFill>
        <a:gradFill>
          <a:gsLst>
            <a:gs pos="0">
              <a:schemeClr val="phClr">
                <a:tint val="58000"/>
                <a:lumMod val="110000"/>
              </a:schemeClr>
            </a:gs>
            <a:gs pos="100000">
              <a:schemeClr val="phClr">
                <a:tint val="81000"/>
                <a:lumMod val="105000"/>
              </a:schemeClr>
            </a:gs>
          </a:gsLst>
          <a:lin ang="5040000" scaled="0"/>
          <a:tileRect l="0" t="0" r="0" b="0"/>
        </a:gradFill>
        <a:gradFill>
          <a:gsLst>
            <a:gs pos="0">
              <a:schemeClr val="phClr">
                <a:tint val="94000"/>
                <a:lumMod val="102000"/>
              </a:schemeClr>
            </a:gs>
            <a:gs pos="100000">
              <a:schemeClr val="phClr">
                <a:shade val="74000"/>
                <a:lumMod val="100000"/>
              </a:schemeClr>
            </a:gs>
          </a:gsLst>
          <a:lin ang="5400000" scaled="0"/>
          <a:tileRect l="0" t="0" r="0" b="0"/>
        </a:gradFill>
      </a:fillStyleLst>
      <a:lnStyleLst>
        <a:ln w="9525" cap="flat" cmpd="sng" algn="ctr">
          <a:prstDash val="solid"/>
        </a:ln>
        <a:ln w="15875" cap="flat" cmpd="sng" algn="ctr">
          <a:prstDash val="solid"/>
        </a:ln>
        <a:ln w="22225"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50000"/>
              </a:schemeClr>
            </a:gs>
            <a:gs pos="100000">
              <a:schemeClr val="phClr">
                <a:shade val="92000"/>
                <a:lumMod val="68000"/>
              </a:schemeClr>
            </a:gs>
          </a:gsLst>
          <a:lin ang="5040000" scaled="0"/>
          <a:tileRect l="0" t="0" r="0" b="0"/>
        </a:gradFill>
        <a:blipFill rotWithShape="0">
          <a:blip r:embed="rId1"/>
          <a:srcRect l="0" t="0" r="0" b="0"/>
          <a:stretch>
            <a:fillRect l="0" t="0" r="0" b="0"/>
          </a:stretch>
        </a:blipFill>
      </a:bgFillStyleLst>
    </a:fmtScheme>
  </a:themeElements>
</a:theme>
</file>

<file path=ppt/theme/theme18.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TM04033919[[fn=Circuit]]</Template>
  <TotalTime>179</TotalTime>
  <Application>LibreOffice/24.2.1.2$Windows_X86_64 LibreOffice_project/db4def46b0453cc22e2d0305797cf981b68ef5ac</Application>
  <AppVersion>15.0000</AppVersion>
  <Words>2138</Words>
  <Paragraphs>93</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2024-02-20T15:38:29Z</dcterms:created>
  <dc:creator/>
  <dc:description/>
  <dc:language>en-US</dc:language>
  <cp:lastModifiedBy/>
  <dcterms:modified xsi:type="dcterms:W3CDTF">2024-03-16T17:08:27Z</dcterms:modified>
  <cp:revision>3</cp:revision>
  <dc:subject/>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11</vt:i4>
  </property>
  <property fmtid="{D5CDD505-2E9C-101B-9397-08002B2CF9AE}" pid="3" name="PresentationFormat">
    <vt:lpwstr>Widescreen</vt:lpwstr>
  </property>
  <property fmtid="{D5CDD505-2E9C-101B-9397-08002B2CF9AE}" pid="4" name="Slides">
    <vt:i4>12</vt:i4>
  </property>
</Properties>
</file>