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8" r:id="rId2"/>
    <p:sldId id="257" r:id="rId3"/>
    <p:sldId id="260" r:id="rId4"/>
    <p:sldId id="259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99"/>
  </p:normalViewPr>
  <p:slideViewPr>
    <p:cSldViewPr snapToGrid="0" snapToObjects="1">
      <p:cViewPr varScale="1">
        <p:scale>
          <a:sx n="103" d="100"/>
          <a:sy n="103" d="100"/>
        </p:scale>
        <p:origin x="89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9D3C0-30C2-6A42-8EA8-AAABC76AA6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B7EB01-FBA8-6F43-B151-E397EBC75D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AA6649-DF8B-9444-A549-F7D11736D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7FD1D-1F80-4D43-BB0A-D0637718C0FB}" type="datetimeFigureOut">
              <a:rPr lang="en-US" smtClean="0"/>
              <a:t>8/17/21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B15D8-0927-B14B-A97C-F73A7B9DD7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B5D6FD-16E4-F74B-B0C4-89230EA58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5899E-B2EA-3047-928D-07376F026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607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3FDAD-115F-1341-8090-E400DFE83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D0D36-894C-AD4F-A276-088D55A078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2CD650-FFA8-7741-B10C-A05085137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7FD1D-1F80-4D43-BB0A-D0637718C0FB}" type="datetimeFigureOut">
              <a:rPr lang="en-US" smtClean="0"/>
              <a:t>8/17/21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FBAB17-4B8E-344D-96C3-EF65E828A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B662AD-005B-5747-877F-25A4D84A3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5899E-B2EA-3047-928D-07376F026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837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C3D56-9E1A-A449-AF52-EEF158D85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DFD5F5-6BF8-624C-8B08-70D0D622EE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4B289C-93BD-2F49-8A6D-BCFFD5E48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7FD1D-1F80-4D43-BB0A-D0637718C0FB}" type="datetimeFigureOut">
              <a:rPr lang="en-US" smtClean="0"/>
              <a:t>8/17/21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D942FB-9A7C-CB4A-BF25-7CA47ECE3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14A561-3569-FB4E-9302-6A66BE764E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5899E-B2EA-3047-928D-07376F026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698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9BF9F-5EB8-914D-98E2-FDA54C37E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56EF4-25AA-D242-99C9-4898A7EB6F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FC92C0-C1A0-9B48-8169-C9E81D2751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C7DBCE-E22B-1043-BE5F-B911C05BC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7FD1D-1F80-4D43-BB0A-D0637718C0FB}" type="datetimeFigureOut">
              <a:rPr lang="en-US" smtClean="0"/>
              <a:t>8/17/21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AA86B9-E855-4E45-BF1F-5D95D58E63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C8E6F1-1070-D642-96C7-458055CFBB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5899E-B2EA-3047-928D-07376F026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44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ACE23-10ED-ED40-A734-C9D4255DA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E8C4D6-B472-7745-8CE0-50753243B1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872122-4B08-C544-A7CF-1599514EE0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BC89C5-6831-8F4C-8F5C-E368140403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07F9C4-6850-534D-941C-5716335F8B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DD04B1-55E8-E844-A19F-B4912DB696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7FD1D-1F80-4D43-BB0A-D0637718C0FB}" type="datetimeFigureOut">
              <a:rPr lang="en-US" smtClean="0"/>
              <a:t>8/17/21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5FC551-2629-3145-97B8-C1F351F790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C9C357-60E6-5B41-96B5-5EC948514D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5899E-B2EA-3047-928D-07376F026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3113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A32A1-77CC-464D-BE4A-4CDB5683DF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3E5120-9333-5144-BF12-866D6A9AC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7FD1D-1F80-4D43-BB0A-D0637718C0FB}" type="datetimeFigureOut">
              <a:rPr lang="en-US" smtClean="0"/>
              <a:t>8/17/21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D1FE45-0A0D-5848-8D63-13D696D539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7CC772-D01A-6440-8407-BFAD60785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5899E-B2EA-3047-928D-07376F026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7347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39AA2D-C942-7148-B77B-48C2C39D7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7FD1D-1F80-4D43-BB0A-D0637718C0FB}" type="datetimeFigureOut">
              <a:rPr lang="en-US" smtClean="0"/>
              <a:t>8/17/21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4542B1-32AB-C847-862C-069D16354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7F6F60-7E58-7F45-8D7C-D71BE3CAF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5899E-B2EA-3047-928D-07376F026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82952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66716-844D-0E41-9247-5256810C2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2EA32-60A7-A64D-B683-B0EB6972FB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77E603-32CF-9A44-84A6-83312E1CC0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ABE4A-5811-AF4D-B6D4-35742A47C3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7FD1D-1F80-4D43-BB0A-D0637718C0FB}" type="datetimeFigureOut">
              <a:rPr lang="en-US" smtClean="0"/>
              <a:t>8/17/21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185300-FBCA-924D-A485-C049FDA57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B81C99-B79A-2D44-A6EA-119EC21E50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5899E-B2EA-3047-928D-07376F026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146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D0B81-B8AE-574E-97BF-54185421A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7C3EE8F-3FED-0E44-9ABD-A161815EFE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74E02A-3DAA-2C47-A436-CC38DCAC0B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784C83-68EC-F64A-8445-98CD2CA55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7FD1D-1F80-4D43-BB0A-D0637718C0FB}" type="datetimeFigureOut">
              <a:rPr lang="en-US" smtClean="0"/>
              <a:t>8/17/21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5F8484-AD6E-504A-93AD-C728B77E2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43D439-B40E-8945-AD99-A5EC616540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5899E-B2EA-3047-928D-07376F026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615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7A64C-5ECC-3F44-9BE1-E6535DB33E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A3A6EA-EF86-0B4D-9298-F326DAC4B3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8911A-C780-DA4E-8710-C54683693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7FD1D-1F80-4D43-BB0A-D0637718C0FB}" type="datetimeFigureOut">
              <a:rPr lang="en-US" smtClean="0"/>
              <a:t>8/17/21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18AED3-2F52-1449-B092-F53702A54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442F5F-B1F3-9D42-B3D7-DD37E3E236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5899E-B2EA-3047-928D-07376F026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54290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933A14-E272-D747-8C01-DCE17BE287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B19EAF-3079-6940-95FA-0C039AC164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1D78F6-F3F2-A34C-AF65-59260326B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7FD1D-1F80-4D43-BB0A-D0637718C0FB}" type="datetimeFigureOut">
              <a:rPr lang="en-US" smtClean="0"/>
              <a:t>8/17/21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CA08E-6B3C-6245-BA47-400EC4407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BE92A7-FB57-0D49-B6A3-345F09E92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5899E-B2EA-3047-928D-07376F026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622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B10184-4647-7A49-8D79-7FCF6E2AF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689F9B-0953-6D4D-8B4F-11730BA46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300776-8EA5-EE4B-A288-4C967FCCD5D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F7FD1D-1F80-4D43-BB0A-D0637718C0FB}" type="datetimeFigureOut">
              <a:rPr lang="en-US" smtClean="0"/>
              <a:t>8/17/21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28BB5B-8D1B-644B-B973-222B8F9778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9671E2-0E12-3F48-829B-4A05E20CFF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C5899E-B2EA-3047-928D-07376F026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7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2" name="Rectangle 70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669383-DF87-E546-BE12-BF5E8957E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8"/>
            <a:ext cx="3706110" cy="31624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/>
              <a:t>MAPESPL Researchers in the field: Granville Island 2021</a:t>
            </a:r>
          </a:p>
        </p:txBody>
      </p:sp>
      <p:pic>
        <p:nvPicPr>
          <p:cNvPr id="2050" name="Picture 2" descr="Science and Maker Jamboree - Neil Squire Society">
            <a:extLst>
              <a:ext uri="{FF2B5EF4-FFF2-40B4-BE49-F238E27FC236}">
                <a16:creationId xmlns:a16="http://schemas.microsoft.com/office/drawing/2014/main" id="{CD71FEEA-1F5B-DD46-B92C-A03A3C6EF42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16" r="16174"/>
          <a:stretch/>
        </p:blipFill>
        <p:spPr bwMode="auto">
          <a:xfrm>
            <a:off x="4349578" y="10"/>
            <a:ext cx="7839374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04967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96E442-6088-2740-9DD9-2E5B894E9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4714345" cy="91387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/>
              <a:t>Observations</a:t>
            </a:r>
          </a:p>
        </p:txBody>
      </p:sp>
      <p:pic>
        <p:nvPicPr>
          <p:cNvPr id="4" name="Picture 3" descr="A picture containing text, sky, outdoor&#10;&#10;Description automatically generated">
            <a:extLst>
              <a:ext uri="{FF2B5EF4-FFF2-40B4-BE49-F238E27FC236}">
                <a16:creationId xmlns:a16="http://schemas.microsoft.com/office/drawing/2014/main" id="{25FAF771-9E53-F540-B145-8286E23095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22" r="-1" b="11080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pic>
        <p:nvPicPr>
          <p:cNvPr id="3074" name="Picture 2" descr="Granville Island">
            <a:extLst>
              <a:ext uri="{FF2B5EF4-FFF2-40B4-BE49-F238E27FC236}">
                <a16:creationId xmlns:a16="http://schemas.microsoft.com/office/drawing/2014/main" id="{A8A8F64E-28D1-714C-A158-C16F2C9E74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71665"/>
            <a:ext cx="6415088" cy="4886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8883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0205D939-00C4-4F2E-9797-3170DD040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8EE4E44-1403-472B-8C01-D354CB8F5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girls posing for a picture&#10;&#10;Description automatically generated with low confidence">
            <a:extLst>
              <a:ext uri="{FF2B5EF4-FFF2-40B4-BE49-F238E27FC236}">
                <a16:creationId xmlns:a16="http://schemas.microsoft.com/office/drawing/2014/main" id="{E9455C5C-5567-D145-B20F-6C7B677C63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498" r="-1" b="9678"/>
          <a:stretch/>
        </p:blipFill>
        <p:spPr>
          <a:xfrm>
            <a:off x="6421035" y="643467"/>
            <a:ext cx="5129784" cy="5571066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583CCE40-4C5F-42D3-86D9-7892AD1E9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outdoor, tree, ground, person&#10;&#10;Description automatically generated">
            <a:extLst>
              <a:ext uri="{FF2B5EF4-FFF2-40B4-BE49-F238E27FC236}">
                <a16:creationId xmlns:a16="http://schemas.microsoft.com/office/drawing/2014/main" id="{1EA104E0-9ED9-A142-888D-92A06872CD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6919"/>
          <a:stretch/>
        </p:blipFill>
        <p:spPr>
          <a:xfrm>
            <a:off x="641180" y="643467"/>
            <a:ext cx="512978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6169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picture containing outdoor, tree, person, ground&#10;&#10;Description automatically generated">
            <a:extLst>
              <a:ext uri="{FF2B5EF4-FFF2-40B4-BE49-F238E27FC236}">
                <a16:creationId xmlns:a16="http://schemas.microsoft.com/office/drawing/2014/main" id="{19D5E6B3-159B-8448-AF9C-54175E0D5D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465" r="1" b="42713"/>
          <a:stretch/>
        </p:blipFill>
        <p:spPr>
          <a:xfrm>
            <a:off x="1460597" y="10"/>
            <a:ext cx="9270806" cy="6857990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581207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7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person sitting on a sidewalk&#10;&#10;Description automatically generated with low confidence">
            <a:extLst>
              <a:ext uri="{FF2B5EF4-FFF2-40B4-BE49-F238E27FC236}">
                <a16:creationId xmlns:a16="http://schemas.microsoft.com/office/drawing/2014/main" id="{CCCE3914-FDF2-C945-B509-54C05E574E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4334"/>
          <a:stretch/>
        </p:blipFill>
        <p:spPr>
          <a:xfrm>
            <a:off x="1460597" y="10"/>
            <a:ext cx="9270806" cy="6857990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712497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group of people sitting on a bench under a shelter&#10;&#10;Description automatically generated with medium confidence">
            <a:extLst>
              <a:ext uri="{FF2B5EF4-FFF2-40B4-BE49-F238E27FC236}">
                <a16:creationId xmlns:a16="http://schemas.microsoft.com/office/drawing/2014/main" id="{6FFE8A2F-B64D-C842-B2E1-CE9A84CF9B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899" b="25953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4784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DA3C418-758E-4180-A5D0-8655D680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8C8EF06-5EC3-4883-AFAF-D74FF465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5135971" cy="687164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erson sitting on a bench&#10;&#10;Description automatically generated">
            <a:extLst>
              <a:ext uri="{FF2B5EF4-FFF2-40B4-BE49-F238E27FC236}">
                <a16:creationId xmlns:a16="http://schemas.microsoft.com/office/drawing/2014/main" id="{6123E495-854F-8143-9F17-51CA0EF2A8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56" r="-1" b="43283"/>
          <a:stretch/>
        </p:blipFill>
        <p:spPr>
          <a:xfrm>
            <a:off x="2915455" y="10"/>
            <a:ext cx="9276545" cy="6857990"/>
          </a:xfrm>
          <a:custGeom>
            <a:avLst/>
            <a:gdLst/>
            <a:ahLst/>
            <a:cxnLst/>
            <a:rect l="l" t="t" r="r" b="b"/>
            <a:pathLst>
              <a:path w="9276545" h="6871647">
                <a:moveTo>
                  <a:pt x="9276545" y="0"/>
                </a:moveTo>
                <a:lnTo>
                  <a:pt x="9276545" y="6858000"/>
                </a:lnTo>
                <a:lnTo>
                  <a:pt x="1546051" y="6871647"/>
                </a:lnTo>
                <a:lnTo>
                  <a:pt x="1535751" y="6828910"/>
                </a:lnTo>
                <a:cubicBezTo>
                  <a:pt x="1530460" y="6775140"/>
                  <a:pt x="1515370" y="6618042"/>
                  <a:pt x="1514301" y="6549029"/>
                </a:cubicBezTo>
                <a:cubicBezTo>
                  <a:pt x="1518045" y="6491396"/>
                  <a:pt x="1528503" y="6450608"/>
                  <a:pt x="1529339" y="6414828"/>
                </a:cubicBezTo>
                <a:cubicBezTo>
                  <a:pt x="1525062" y="6359280"/>
                  <a:pt x="1502062" y="6307149"/>
                  <a:pt x="1493941" y="6268848"/>
                </a:cubicBezTo>
                <a:cubicBezTo>
                  <a:pt x="1502669" y="6254191"/>
                  <a:pt x="1469920" y="6200171"/>
                  <a:pt x="1480613" y="6185025"/>
                </a:cubicBezTo>
                <a:cubicBezTo>
                  <a:pt x="1481020" y="6164522"/>
                  <a:pt x="1458164" y="6060790"/>
                  <a:pt x="1443364" y="6018360"/>
                </a:cubicBezTo>
                <a:cubicBezTo>
                  <a:pt x="1426694" y="5970758"/>
                  <a:pt x="1390307" y="5920074"/>
                  <a:pt x="1380584" y="5899407"/>
                </a:cubicBezTo>
                <a:cubicBezTo>
                  <a:pt x="1370860" y="5878740"/>
                  <a:pt x="1392244" y="5920877"/>
                  <a:pt x="1385023" y="5894356"/>
                </a:cubicBezTo>
                <a:cubicBezTo>
                  <a:pt x="1377800" y="5867835"/>
                  <a:pt x="1345702" y="5770498"/>
                  <a:pt x="1337254" y="5740279"/>
                </a:cubicBezTo>
                <a:cubicBezTo>
                  <a:pt x="1353956" y="5738860"/>
                  <a:pt x="1323673" y="5722040"/>
                  <a:pt x="1334321" y="5713042"/>
                </a:cubicBezTo>
                <a:cubicBezTo>
                  <a:pt x="1343675" y="5706701"/>
                  <a:pt x="1336672" y="5700118"/>
                  <a:pt x="1335877" y="5692870"/>
                </a:cubicBezTo>
                <a:cubicBezTo>
                  <a:pt x="1343201" y="5683812"/>
                  <a:pt x="1329617" y="5652064"/>
                  <a:pt x="1319978" y="5643427"/>
                </a:cubicBezTo>
                <a:cubicBezTo>
                  <a:pt x="1286551" y="5622177"/>
                  <a:pt x="1310947" y="5579803"/>
                  <a:pt x="1285321" y="5562271"/>
                </a:cubicBezTo>
                <a:cubicBezTo>
                  <a:pt x="1281540" y="5556238"/>
                  <a:pt x="1279983" y="5550455"/>
                  <a:pt x="1279815" y="5544867"/>
                </a:cubicBezTo>
                <a:lnTo>
                  <a:pt x="1282507" y="5529404"/>
                </a:lnTo>
                <a:lnTo>
                  <a:pt x="1289604" y="5525378"/>
                </a:lnTo>
                <a:lnTo>
                  <a:pt x="1287766" y="5515726"/>
                </a:lnTo>
                <a:lnTo>
                  <a:pt x="1288829" y="5513051"/>
                </a:lnTo>
                <a:cubicBezTo>
                  <a:pt x="1290896" y="5507946"/>
                  <a:pt x="1292688" y="5502897"/>
                  <a:pt x="1293373" y="5497833"/>
                </a:cubicBezTo>
                <a:cubicBezTo>
                  <a:pt x="1288690" y="5483829"/>
                  <a:pt x="1272696" y="5459278"/>
                  <a:pt x="1260736" y="5429027"/>
                </a:cubicBezTo>
                <a:cubicBezTo>
                  <a:pt x="1238579" y="5396416"/>
                  <a:pt x="1238884" y="5351600"/>
                  <a:pt x="1221610" y="5316328"/>
                </a:cubicBezTo>
                <a:lnTo>
                  <a:pt x="1216099" y="5309330"/>
                </a:lnTo>
                <a:lnTo>
                  <a:pt x="1217278" y="5279477"/>
                </a:lnTo>
                <a:cubicBezTo>
                  <a:pt x="1221588" y="5274318"/>
                  <a:pt x="1222716" y="5266940"/>
                  <a:pt x="1218469" y="5260597"/>
                </a:cubicBezTo>
                <a:lnTo>
                  <a:pt x="1206220" y="5152555"/>
                </a:lnTo>
                <a:cubicBezTo>
                  <a:pt x="1205294" y="5116878"/>
                  <a:pt x="1196908" y="5101727"/>
                  <a:pt x="1212921" y="5046536"/>
                </a:cubicBezTo>
                <a:cubicBezTo>
                  <a:pt x="1234138" y="4987918"/>
                  <a:pt x="1204801" y="4903116"/>
                  <a:pt x="1212183" y="4837345"/>
                </a:cubicBezTo>
                <a:cubicBezTo>
                  <a:pt x="1183151" y="4802424"/>
                  <a:pt x="1209228" y="4821062"/>
                  <a:pt x="1202048" y="4784195"/>
                </a:cubicBezTo>
                <a:cubicBezTo>
                  <a:pt x="1202483" y="4760878"/>
                  <a:pt x="1202919" y="4737561"/>
                  <a:pt x="1203354" y="4714245"/>
                </a:cubicBezTo>
                <a:lnTo>
                  <a:pt x="1201502" y="4700836"/>
                </a:lnTo>
                <a:lnTo>
                  <a:pt x="1194919" y="4697224"/>
                </a:lnTo>
                <a:lnTo>
                  <a:pt x="1187792" y="4677162"/>
                </a:lnTo>
                <a:cubicBezTo>
                  <a:pt x="1186060" y="4669625"/>
                  <a:pt x="1185291" y="4661478"/>
                  <a:pt x="1186080" y="4652429"/>
                </a:cubicBezTo>
                <a:cubicBezTo>
                  <a:pt x="1199189" y="4622456"/>
                  <a:pt x="1167081" y="4571771"/>
                  <a:pt x="1184722" y="4534840"/>
                </a:cubicBezTo>
                <a:cubicBezTo>
                  <a:pt x="1182407" y="4499077"/>
                  <a:pt x="1175424" y="4460227"/>
                  <a:pt x="1172188" y="4437851"/>
                </a:cubicBezTo>
                <a:cubicBezTo>
                  <a:pt x="1161331" y="4428466"/>
                  <a:pt x="1178123" y="4398274"/>
                  <a:pt x="1165306" y="4400581"/>
                </a:cubicBezTo>
                <a:cubicBezTo>
                  <a:pt x="1171061" y="4389819"/>
                  <a:pt x="1173552" y="4346771"/>
                  <a:pt x="1168602" y="4335651"/>
                </a:cubicBezTo>
                <a:lnTo>
                  <a:pt x="1178384" y="4280215"/>
                </a:lnTo>
                <a:lnTo>
                  <a:pt x="1177294" y="4274660"/>
                </a:lnTo>
                <a:cubicBezTo>
                  <a:pt x="1177138" y="4268882"/>
                  <a:pt x="1177520" y="4251103"/>
                  <a:pt x="1177448" y="4245552"/>
                </a:cubicBezTo>
                <a:cubicBezTo>
                  <a:pt x="1177252" y="4244155"/>
                  <a:pt x="1177058" y="4242757"/>
                  <a:pt x="1176863" y="4241361"/>
                </a:cubicBezTo>
                <a:lnTo>
                  <a:pt x="1162386" y="4207167"/>
                </a:lnTo>
                <a:cubicBezTo>
                  <a:pt x="1162950" y="4202536"/>
                  <a:pt x="1174655" y="4199565"/>
                  <a:pt x="1174343" y="4192380"/>
                </a:cubicBezTo>
                <a:lnTo>
                  <a:pt x="1160516" y="4164062"/>
                </a:lnTo>
                <a:lnTo>
                  <a:pt x="1161365" y="4158623"/>
                </a:lnTo>
                <a:lnTo>
                  <a:pt x="1144878" y="4076261"/>
                </a:lnTo>
                <a:lnTo>
                  <a:pt x="1123687" y="4005692"/>
                </a:lnTo>
                <a:lnTo>
                  <a:pt x="1096720" y="3754257"/>
                </a:lnTo>
                <a:cubicBezTo>
                  <a:pt x="1083618" y="3639924"/>
                  <a:pt x="1064313" y="3636659"/>
                  <a:pt x="1047682" y="3517638"/>
                </a:cubicBezTo>
                <a:cubicBezTo>
                  <a:pt x="1048550" y="3477187"/>
                  <a:pt x="1049418" y="3436735"/>
                  <a:pt x="1050285" y="3396284"/>
                </a:cubicBezTo>
                <a:lnTo>
                  <a:pt x="1030166" y="3320814"/>
                </a:lnTo>
                <a:lnTo>
                  <a:pt x="1034128" y="3260443"/>
                </a:lnTo>
                <a:lnTo>
                  <a:pt x="1007751" y="3198916"/>
                </a:lnTo>
                <a:cubicBezTo>
                  <a:pt x="1003323" y="3193074"/>
                  <a:pt x="1001150" y="3187393"/>
                  <a:pt x="1000384" y="3181839"/>
                </a:cubicBezTo>
                <a:cubicBezTo>
                  <a:pt x="1000734" y="3176675"/>
                  <a:pt x="1001085" y="3171511"/>
                  <a:pt x="1001435" y="3166346"/>
                </a:cubicBezTo>
                <a:lnTo>
                  <a:pt x="968918" y="3112638"/>
                </a:lnTo>
                <a:cubicBezTo>
                  <a:pt x="957125" y="3092489"/>
                  <a:pt x="955617" y="3065232"/>
                  <a:pt x="934483" y="3031628"/>
                </a:cubicBezTo>
                <a:cubicBezTo>
                  <a:pt x="914631" y="2997037"/>
                  <a:pt x="908933" y="3005661"/>
                  <a:pt x="879229" y="2948196"/>
                </a:cubicBezTo>
                <a:cubicBezTo>
                  <a:pt x="850845" y="2897154"/>
                  <a:pt x="820829" y="2806798"/>
                  <a:pt x="798666" y="2761198"/>
                </a:cubicBezTo>
                <a:cubicBezTo>
                  <a:pt x="773970" y="2714562"/>
                  <a:pt x="758278" y="2715446"/>
                  <a:pt x="746962" y="2694939"/>
                </a:cubicBezTo>
                <a:lnTo>
                  <a:pt x="712796" y="2614779"/>
                </a:lnTo>
                <a:lnTo>
                  <a:pt x="697701" y="2600020"/>
                </a:lnTo>
                <a:cubicBezTo>
                  <a:pt x="697743" y="2598787"/>
                  <a:pt x="697784" y="2597555"/>
                  <a:pt x="697823" y="2596321"/>
                </a:cubicBezTo>
                <a:lnTo>
                  <a:pt x="679645" y="2572602"/>
                </a:lnTo>
                <a:lnTo>
                  <a:pt x="680789" y="2571831"/>
                </a:lnTo>
                <a:cubicBezTo>
                  <a:pt x="682946" y="2569560"/>
                  <a:pt x="683757" y="2566863"/>
                  <a:pt x="681771" y="2563200"/>
                </a:cubicBezTo>
                <a:cubicBezTo>
                  <a:pt x="705290" y="2562299"/>
                  <a:pt x="688388" y="2558438"/>
                  <a:pt x="680456" y="2547723"/>
                </a:cubicBezTo>
                <a:cubicBezTo>
                  <a:pt x="679482" y="2534148"/>
                  <a:pt x="677183" y="2493617"/>
                  <a:pt x="675922" y="2481749"/>
                </a:cubicBezTo>
                <a:lnTo>
                  <a:pt x="672894" y="2476509"/>
                </a:lnTo>
                <a:lnTo>
                  <a:pt x="673143" y="2476297"/>
                </a:lnTo>
                <a:cubicBezTo>
                  <a:pt x="673152" y="2474932"/>
                  <a:pt x="672405" y="2473126"/>
                  <a:pt x="670567" y="2470561"/>
                </a:cubicBezTo>
                <a:lnTo>
                  <a:pt x="667369" y="2466951"/>
                </a:lnTo>
                <a:lnTo>
                  <a:pt x="661495" y="2456785"/>
                </a:lnTo>
                <a:cubicBezTo>
                  <a:pt x="661510" y="2455387"/>
                  <a:pt x="661525" y="2453987"/>
                  <a:pt x="661540" y="2452588"/>
                </a:cubicBezTo>
                <a:lnTo>
                  <a:pt x="664540" y="2449913"/>
                </a:lnTo>
                <a:lnTo>
                  <a:pt x="663581" y="2449129"/>
                </a:lnTo>
                <a:cubicBezTo>
                  <a:pt x="653014" y="2444453"/>
                  <a:pt x="642406" y="2445872"/>
                  <a:pt x="663129" y="2426579"/>
                </a:cubicBezTo>
                <a:cubicBezTo>
                  <a:pt x="643271" y="2414167"/>
                  <a:pt x="657229" y="2404769"/>
                  <a:pt x="650205" y="2379928"/>
                </a:cubicBezTo>
                <a:cubicBezTo>
                  <a:pt x="634911" y="2374359"/>
                  <a:pt x="634260" y="2365346"/>
                  <a:pt x="638008" y="2354824"/>
                </a:cubicBezTo>
                <a:cubicBezTo>
                  <a:pt x="621083" y="2334576"/>
                  <a:pt x="620949" y="2310146"/>
                  <a:pt x="609851" y="2284299"/>
                </a:cubicBezTo>
                <a:lnTo>
                  <a:pt x="585585" y="2155739"/>
                </a:lnTo>
                <a:lnTo>
                  <a:pt x="581391" y="2152892"/>
                </a:lnTo>
                <a:cubicBezTo>
                  <a:pt x="578821" y="2150768"/>
                  <a:pt x="577525" y="2149149"/>
                  <a:pt x="577083" y="2147807"/>
                </a:cubicBezTo>
                <a:lnTo>
                  <a:pt x="577251" y="2147544"/>
                </a:lnTo>
                <a:lnTo>
                  <a:pt x="546845" y="2085601"/>
                </a:lnTo>
                <a:cubicBezTo>
                  <a:pt x="538270" y="2073917"/>
                  <a:pt x="486356" y="1955894"/>
                  <a:pt x="470837" y="1931362"/>
                </a:cubicBezTo>
                <a:lnTo>
                  <a:pt x="428154" y="1657167"/>
                </a:lnTo>
                <a:lnTo>
                  <a:pt x="392797" y="1510175"/>
                </a:lnTo>
                <a:cubicBezTo>
                  <a:pt x="380165" y="1504446"/>
                  <a:pt x="369910" y="1451095"/>
                  <a:pt x="372847" y="1440507"/>
                </a:cubicBezTo>
                <a:cubicBezTo>
                  <a:pt x="369015" y="1433783"/>
                  <a:pt x="338503" y="1376212"/>
                  <a:pt x="344479" y="1367690"/>
                </a:cubicBezTo>
                <a:cubicBezTo>
                  <a:pt x="332264" y="1342150"/>
                  <a:pt x="321736" y="1310521"/>
                  <a:pt x="299558" y="1287266"/>
                </a:cubicBezTo>
                <a:cubicBezTo>
                  <a:pt x="277380" y="1264010"/>
                  <a:pt x="259203" y="1269909"/>
                  <a:pt x="243216" y="1249403"/>
                </a:cubicBezTo>
                <a:cubicBezTo>
                  <a:pt x="227230" y="1228898"/>
                  <a:pt x="218454" y="1166841"/>
                  <a:pt x="203639" y="1164232"/>
                </a:cubicBezTo>
                <a:cubicBezTo>
                  <a:pt x="192352" y="1144923"/>
                  <a:pt x="198158" y="1133798"/>
                  <a:pt x="169195" y="1087898"/>
                </a:cubicBezTo>
                <a:cubicBezTo>
                  <a:pt x="139228" y="1002950"/>
                  <a:pt x="140891" y="969630"/>
                  <a:pt x="98775" y="910071"/>
                </a:cubicBezTo>
                <a:cubicBezTo>
                  <a:pt x="45025" y="831068"/>
                  <a:pt x="34038" y="817468"/>
                  <a:pt x="43820" y="712632"/>
                </a:cubicBezTo>
                <a:cubicBezTo>
                  <a:pt x="34816" y="659496"/>
                  <a:pt x="43273" y="613587"/>
                  <a:pt x="44748" y="591246"/>
                </a:cubicBezTo>
                <a:lnTo>
                  <a:pt x="36767" y="546725"/>
                </a:lnTo>
                <a:cubicBezTo>
                  <a:pt x="36093" y="528360"/>
                  <a:pt x="35418" y="509996"/>
                  <a:pt x="34744" y="491632"/>
                </a:cubicBezTo>
                <a:cubicBezTo>
                  <a:pt x="34670" y="458441"/>
                  <a:pt x="29296" y="473054"/>
                  <a:pt x="29222" y="439863"/>
                </a:cubicBezTo>
                <a:cubicBezTo>
                  <a:pt x="29152" y="439762"/>
                  <a:pt x="2578" y="397168"/>
                  <a:pt x="2507" y="397065"/>
                </a:cubicBezTo>
                <a:cubicBezTo>
                  <a:pt x="-7796" y="385479"/>
                  <a:pt x="17492" y="336832"/>
                  <a:pt x="9810" y="317232"/>
                </a:cubicBezTo>
                <a:lnTo>
                  <a:pt x="25323" y="268841"/>
                </a:lnTo>
                <a:cubicBezTo>
                  <a:pt x="20582" y="241406"/>
                  <a:pt x="55391" y="238509"/>
                  <a:pt x="50278" y="195107"/>
                </a:cubicBezTo>
                <a:cubicBezTo>
                  <a:pt x="49891" y="157638"/>
                  <a:pt x="41873" y="124837"/>
                  <a:pt x="47653" y="93413"/>
                </a:cubicBezTo>
                <a:cubicBezTo>
                  <a:pt x="41389" y="80245"/>
                  <a:pt x="38874" y="67990"/>
                  <a:pt x="48323" y="56668"/>
                </a:cubicBezTo>
                <a:cubicBezTo>
                  <a:pt x="46028" y="30349"/>
                  <a:pt x="37896" y="18658"/>
                  <a:pt x="38423" y="5323"/>
                </a:cubicBezTo>
                <a:lnTo>
                  <a:pt x="39875" y="1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A52BAC6-E69E-E649-965F-B893B001233A}"/>
              </a:ext>
            </a:extLst>
          </p:cNvPr>
          <p:cNvSpPr txBox="1"/>
          <p:nvPr/>
        </p:nvSpPr>
        <p:spPr>
          <a:xfrm>
            <a:off x="661916" y="2852381"/>
            <a:ext cx="3161940" cy="26402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Concentrating and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Observing using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Voice recordings</a:t>
            </a:r>
          </a:p>
        </p:txBody>
      </p:sp>
    </p:spTree>
    <p:extLst>
      <p:ext uri="{BB962C8B-B14F-4D97-AF65-F5344CB8AC3E}">
        <p14:creationId xmlns:p14="http://schemas.microsoft.com/office/powerpoint/2010/main" val="11126328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29BB1-7D0B-E540-920D-ECD4D0D00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6871" y="2342206"/>
            <a:ext cx="7317259" cy="1325563"/>
          </a:xfrm>
        </p:spPr>
        <p:txBody>
          <a:bodyPr/>
          <a:lstStyle/>
          <a:p>
            <a:r>
              <a:rPr lang="en-US" dirty="0"/>
              <a:t>Great work everyone!</a:t>
            </a:r>
          </a:p>
        </p:txBody>
      </p:sp>
    </p:spTree>
    <p:extLst>
      <p:ext uri="{BB962C8B-B14F-4D97-AF65-F5344CB8AC3E}">
        <p14:creationId xmlns:p14="http://schemas.microsoft.com/office/powerpoint/2010/main" val="9852528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20</Words>
  <Application>Microsoft Macintosh PowerPoint</Application>
  <PresentationFormat>Widescreen</PresentationFormat>
  <Paragraphs>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MAPESPL Researchers in the field: Granville Island 2021</vt:lpstr>
      <vt:lpstr>Observations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Great work everyone!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MAPESPL Researchers in the field: Granville Island 2021</dc:title>
  <dc:creator>Karen Sirna</dc:creator>
  <cp:lastModifiedBy>Karen Sirna</cp:lastModifiedBy>
  <cp:revision>4</cp:revision>
  <dcterms:created xsi:type="dcterms:W3CDTF">2021-08-18T02:41:43Z</dcterms:created>
  <dcterms:modified xsi:type="dcterms:W3CDTF">2021-08-18T03:06:51Z</dcterms:modified>
</cp:coreProperties>
</file>