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60" r:id="rId5"/>
    <p:sldId id="259" r:id="rId6"/>
    <p:sldId id="262" r:id="rId7"/>
    <p:sldId id="267" r:id="rId8"/>
    <p:sldId id="268" r:id="rId9"/>
    <p:sldId id="270" r:id="rId10"/>
    <p:sldId id="282" r:id="rId11"/>
    <p:sldId id="283" r:id="rId12"/>
    <p:sldId id="284" r:id="rId13"/>
    <p:sldId id="285" r:id="rId14"/>
    <p:sldId id="269" r:id="rId15"/>
    <p:sldId id="271" r:id="rId16"/>
    <p:sldId id="272" r:id="rId17"/>
    <p:sldId id="273" r:id="rId18"/>
    <p:sldId id="274" r:id="rId19"/>
    <p:sldId id="275" r:id="rId20"/>
    <p:sldId id="286" r:id="rId21"/>
    <p:sldId id="287" r:id="rId22"/>
    <p:sldId id="277" r:id="rId23"/>
    <p:sldId id="279" r:id="rId24"/>
    <p:sldId id="278" r:id="rId25"/>
    <p:sldId id="288" r:id="rId26"/>
    <p:sldId id="280" r:id="rId27"/>
    <p:sldId id="281" r:id="rId28"/>
    <p:sldId id="263" r:id="rId29"/>
    <p:sldId id="289" r:id="rId30"/>
    <p:sldId id="290" r:id="rId31"/>
    <p:sldId id="264" r:id="rId32"/>
    <p:sldId id="261"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308" r:id="rId51"/>
    <p:sldId id="309" r:id="rId52"/>
    <p:sldId id="310" r:id="rId53"/>
    <p:sldId id="311" r:id="rId54"/>
    <p:sldId id="312" r:id="rId55"/>
    <p:sldId id="31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39AE51-34A5-A428-AD01-F80E5831CF36}" v="733" dt="2026-08-20T14:06:20.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diagrams/_rels/data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1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15">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B1450B-FF54-47BB-960D-A174703E6CD8}" type="doc">
      <dgm:prSet loTypeId="urn:microsoft.com/office/officeart/2016/7/layout/VerticalSolidActionList" loCatId="List" qsTypeId="urn:microsoft.com/office/officeart/2005/8/quickstyle/simple1#7" qsCatId="simple" csTypeId="urn:microsoft.com/office/officeart/2005/8/colors/accent1_2#5" csCatId="accent1"/>
      <dgm:spPr/>
      <dgm:t>
        <a:bodyPr/>
        <a:lstStyle/>
        <a:p>
          <a:endParaRPr lang="en-US"/>
        </a:p>
      </dgm:t>
    </dgm:pt>
    <dgm:pt modelId="{39E6B892-1A8F-4872-8901-E873A321DB57}">
      <dgm:prSet/>
      <dgm:spPr/>
      <dgm:t>
        <a:bodyPr/>
        <a:lstStyle/>
        <a:p>
          <a:r>
            <a:rPr lang="en-US"/>
            <a:t>Aim</a:t>
          </a:r>
        </a:p>
      </dgm:t>
    </dgm:pt>
    <dgm:pt modelId="{1396BA09-DFCF-493A-96A8-05C5FAC171BD}" type="parTrans" cxnId="{AEAB3959-CFDE-400C-96D1-17DC7B66A89C}">
      <dgm:prSet/>
      <dgm:spPr/>
      <dgm:t>
        <a:bodyPr/>
        <a:lstStyle/>
        <a:p>
          <a:endParaRPr lang="en-US"/>
        </a:p>
      </dgm:t>
    </dgm:pt>
    <dgm:pt modelId="{2FF5E552-60A5-4362-B06F-0B0CD5AA85B8}" type="sibTrans" cxnId="{AEAB3959-CFDE-400C-96D1-17DC7B66A89C}">
      <dgm:prSet/>
      <dgm:spPr/>
      <dgm:t>
        <a:bodyPr/>
        <a:lstStyle/>
        <a:p>
          <a:endParaRPr lang="en-US"/>
        </a:p>
      </dgm:t>
    </dgm:pt>
    <dgm:pt modelId="{CF8D93CF-3BE7-4AB4-B965-FB8E94084F3A}">
      <dgm:prSet/>
      <dgm:spPr/>
      <dgm:t>
        <a:bodyPr/>
        <a:lstStyle/>
        <a:p>
          <a:r>
            <a:rPr lang="en-US"/>
            <a:t>Aim: To identify the psychological reasoning behind behaviours of individuals and groups.</a:t>
          </a:r>
        </a:p>
      </dgm:t>
    </dgm:pt>
    <dgm:pt modelId="{E0285DEB-1FAD-4DA6-B3E3-022046AA12A0}" type="parTrans" cxnId="{F0BF5366-51A0-4985-820C-5A128F79AC2B}">
      <dgm:prSet/>
      <dgm:spPr/>
      <dgm:t>
        <a:bodyPr/>
        <a:lstStyle/>
        <a:p>
          <a:endParaRPr lang="en-US"/>
        </a:p>
      </dgm:t>
    </dgm:pt>
    <dgm:pt modelId="{999220C0-6196-4DD0-B97C-79E76E41F629}" type="sibTrans" cxnId="{F0BF5366-51A0-4985-820C-5A128F79AC2B}">
      <dgm:prSet/>
      <dgm:spPr/>
      <dgm:t>
        <a:bodyPr/>
        <a:lstStyle/>
        <a:p>
          <a:endParaRPr lang="en-US"/>
        </a:p>
      </dgm:t>
    </dgm:pt>
    <dgm:pt modelId="{8D81A0A2-E933-4A42-BF10-59B279B00D3D}">
      <dgm:prSet/>
      <dgm:spPr/>
      <dgm:t>
        <a:bodyPr/>
        <a:lstStyle/>
        <a:p>
          <a:r>
            <a:rPr lang="en-US"/>
            <a:t>Explain</a:t>
          </a:r>
        </a:p>
      </dgm:t>
    </dgm:pt>
    <dgm:pt modelId="{098F0A13-1670-43FC-9979-748E05A77969}" type="parTrans" cxnId="{4E0411C1-B764-447D-91E8-24B184400062}">
      <dgm:prSet/>
      <dgm:spPr/>
      <dgm:t>
        <a:bodyPr/>
        <a:lstStyle/>
        <a:p>
          <a:endParaRPr lang="en-US"/>
        </a:p>
      </dgm:t>
    </dgm:pt>
    <dgm:pt modelId="{8CF21E11-B314-47D9-B40A-0CEA6701069C}" type="sibTrans" cxnId="{4E0411C1-B764-447D-91E8-24B184400062}">
      <dgm:prSet/>
      <dgm:spPr/>
      <dgm:t>
        <a:bodyPr/>
        <a:lstStyle/>
        <a:p>
          <a:endParaRPr lang="en-US"/>
        </a:p>
      </dgm:t>
    </dgm:pt>
    <dgm:pt modelId="{F6187F3E-6BDF-4A6C-A3E7-FC171F500403}">
      <dgm:prSet/>
      <dgm:spPr/>
      <dgm:t>
        <a:bodyPr/>
        <a:lstStyle/>
        <a:p>
          <a:r>
            <a:rPr lang="en-US"/>
            <a:t>Explain key concepts in social psychology. </a:t>
          </a:r>
        </a:p>
      </dgm:t>
    </dgm:pt>
    <dgm:pt modelId="{14830A00-0D75-4003-8A11-5FFCADEF56B2}" type="parTrans" cxnId="{87AE13FE-0FEA-4A69-BEF3-61B45F699761}">
      <dgm:prSet/>
      <dgm:spPr/>
      <dgm:t>
        <a:bodyPr/>
        <a:lstStyle/>
        <a:p>
          <a:endParaRPr lang="en-US"/>
        </a:p>
      </dgm:t>
    </dgm:pt>
    <dgm:pt modelId="{14FA9CD4-B5EB-4918-B32A-18B4A8B82D1C}" type="sibTrans" cxnId="{87AE13FE-0FEA-4A69-BEF3-61B45F699761}">
      <dgm:prSet/>
      <dgm:spPr/>
      <dgm:t>
        <a:bodyPr/>
        <a:lstStyle/>
        <a:p>
          <a:endParaRPr lang="en-US"/>
        </a:p>
      </dgm:t>
    </dgm:pt>
    <dgm:pt modelId="{1CD554F5-76BD-4807-84B3-EC08A4507E1D}">
      <dgm:prSet/>
      <dgm:spPr/>
      <dgm:t>
        <a:bodyPr/>
        <a:lstStyle/>
        <a:p>
          <a:r>
            <a:rPr lang="en-US"/>
            <a:t>Describe</a:t>
          </a:r>
        </a:p>
      </dgm:t>
    </dgm:pt>
    <dgm:pt modelId="{A684BAF8-6F39-4507-A42C-C0FE46B994CA}" type="parTrans" cxnId="{9D0EAF23-1A85-46B1-BB45-B636FBAE7C81}">
      <dgm:prSet/>
      <dgm:spPr/>
      <dgm:t>
        <a:bodyPr/>
        <a:lstStyle/>
        <a:p>
          <a:endParaRPr lang="en-US"/>
        </a:p>
      </dgm:t>
    </dgm:pt>
    <dgm:pt modelId="{3F95528E-31D9-4325-A4DC-A30775A52AAE}" type="sibTrans" cxnId="{9D0EAF23-1A85-46B1-BB45-B636FBAE7C81}">
      <dgm:prSet/>
      <dgm:spPr/>
      <dgm:t>
        <a:bodyPr/>
        <a:lstStyle/>
        <a:p>
          <a:endParaRPr lang="en-US"/>
        </a:p>
      </dgm:t>
    </dgm:pt>
    <dgm:pt modelId="{FD700BB0-B152-4CE1-B2A2-6C1600CD7EC0}">
      <dgm:prSet/>
      <dgm:spPr/>
      <dgm:t>
        <a:bodyPr/>
        <a:lstStyle/>
        <a:p>
          <a:r>
            <a:rPr lang="en-US"/>
            <a:t>Describe how social influences affect behaviour and decision-making. </a:t>
          </a:r>
        </a:p>
      </dgm:t>
    </dgm:pt>
    <dgm:pt modelId="{6577042E-BBA9-4A54-95AD-5043E17BC1BB}" type="parTrans" cxnId="{B4C509F2-1DF8-4642-8482-4F129D56115E}">
      <dgm:prSet/>
      <dgm:spPr/>
      <dgm:t>
        <a:bodyPr/>
        <a:lstStyle/>
        <a:p>
          <a:endParaRPr lang="en-US"/>
        </a:p>
      </dgm:t>
    </dgm:pt>
    <dgm:pt modelId="{E75114AB-1D47-4947-950D-F6AEEB25A692}" type="sibTrans" cxnId="{B4C509F2-1DF8-4642-8482-4F129D56115E}">
      <dgm:prSet/>
      <dgm:spPr/>
      <dgm:t>
        <a:bodyPr/>
        <a:lstStyle/>
        <a:p>
          <a:endParaRPr lang="en-US"/>
        </a:p>
      </dgm:t>
    </dgm:pt>
    <dgm:pt modelId="{9DE6FD60-9C08-466D-9D61-F71BE58F395F}">
      <dgm:prSet/>
      <dgm:spPr/>
      <dgm:t>
        <a:bodyPr/>
        <a:lstStyle/>
        <a:p>
          <a:r>
            <a:rPr lang="en-US"/>
            <a:t>Recognise</a:t>
          </a:r>
        </a:p>
      </dgm:t>
    </dgm:pt>
    <dgm:pt modelId="{D4B15707-B724-479D-8A51-7AE3DE1AAECF}" type="parTrans" cxnId="{1965D153-A1EE-4AD8-AF7F-84C295387A14}">
      <dgm:prSet/>
      <dgm:spPr/>
      <dgm:t>
        <a:bodyPr/>
        <a:lstStyle/>
        <a:p>
          <a:endParaRPr lang="en-US"/>
        </a:p>
      </dgm:t>
    </dgm:pt>
    <dgm:pt modelId="{A2B4DCE2-C692-4B70-8535-4AA16F3F0404}" type="sibTrans" cxnId="{1965D153-A1EE-4AD8-AF7F-84C295387A14}">
      <dgm:prSet/>
      <dgm:spPr/>
      <dgm:t>
        <a:bodyPr/>
        <a:lstStyle/>
        <a:p>
          <a:endParaRPr lang="en-US"/>
        </a:p>
      </dgm:t>
    </dgm:pt>
    <dgm:pt modelId="{E333A401-7CE6-40B7-A6E8-CBD87E3B0EB3}">
      <dgm:prSet/>
      <dgm:spPr/>
      <dgm:t>
        <a:bodyPr/>
        <a:lstStyle/>
        <a:p>
          <a:r>
            <a:rPr lang="en-US"/>
            <a:t>Recognise the impact of stereotypes, prejudice and discrimination. </a:t>
          </a:r>
        </a:p>
      </dgm:t>
    </dgm:pt>
    <dgm:pt modelId="{EF985A40-FDC8-44D7-B9B0-2576C4A99538}" type="parTrans" cxnId="{5026EA60-8AA5-4627-8F9D-8EEDB128A80A}">
      <dgm:prSet/>
      <dgm:spPr/>
      <dgm:t>
        <a:bodyPr/>
        <a:lstStyle/>
        <a:p>
          <a:endParaRPr lang="en-US"/>
        </a:p>
      </dgm:t>
    </dgm:pt>
    <dgm:pt modelId="{0A679B4E-9DDD-45A5-9F15-94108A93C99A}" type="sibTrans" cxnId="{5026EA60-8AA5-4627-8F9D-8EEDB128A80A}">
      <dgm:prSet/>
      <dgm:spPr/>
      <dgm:t>
        <a:bodyPr/>
        <a:lstStyle/>
        <a:p>
          <a:endParaRPr lang="en-US"/>
        </a:p>
      </dgm:t>
    </dgm:pt>
    <dgm:pt modelId="{B4BF2D92-A815-4101-8F12-E65903B8D93A}">
      <dgm:prSet/>
      <dgm:spPr/>
      <dgm:t>
        <a:bodyPr/>
        <a:lstStyle/>
        <a:p>
          <a:r>
            <a:rPr lang="en-US"/>
            <a:t>Explain</a:t>
          </a:r>
        </a:p>
      </dgm:t>
    </dgm:pt>
    <dgm:pt modelId="{A55DFA6E-43EF-452D-A137-C046F28DAFC8}" type="parTrans" cxnId="{D47714C7-E810-46EA-ACFC-5DFC72D5A938}">
      <dgm:prSet/>
      <dgm:spPr/>
      <dgm:t>
        <a:bodyPr/>
        <a:lstStyle/>
        <a:p>
          <a:endParaRPr lang="en-US"/>
        </a:p>
      </dgm:t>
    </dgm:pt>
    <dgm:pt modelId="{04D5C499-27AD-45DB-9496-C2A9A583A83C}" type="sibTrans" cxnId="{D47714C7-E810-46EA-ACFC-5DFC72D5A938}">
      <dgm:prSet/>
      <dgm:spPr/>
      <dgm:t>
        <a:bodyPr/>
        <a:lstStyle/>
        <a:p>
          <a:endParaRPr lang="en-US"/>
        </a:p>
      </dgm:t>
    </dgm:pt>
    <dgm:pt modelId="{F2F77CC1-6C98-4BB2-902B-E8308CA6A529}">
      <dgm:prSet/>
      <dgm:spPr/>
      <dgm:t>
        <a:bodyPr/>
        <a:lstStyle/>
        <a:p>
          <a:r>
            <a:rPr lang="en-US"/>
            <a:t>Explain behaviour as a form of communication. </a:t>
          </a:r>
        </a:p>
      </dgm:t>
    </dgm:pt>
    <dgm:pt modelId="{57A21031-9418-49DC-8033-D51E45F1B343}" type="parTrans" cxnId="{311533FD-45F8-49DC-8433-14B156A165A9}">
      <dgm:prSet/>
      <dgm:spPr/>
      <dgm:t>
        <a:bodyPr/>
        <a:lstStyle/>
        <a:p>
          <a:endParaRPr lang="en-US"/>
        </a:p>
      </dgm:t>
    </dgm:pt>
    <dgm:pt modelId="{DE987025-0589-4988-921A-9D5CE9EA685E}" type="sibTrans" cxnId="{311533FD-45F8-49DC-8433-14B156A165A9}">
      <dgm:prSet/>
      <dgm:spPr/>
      <dgm:t>
        <a:bodyPr/>
        <a:lstStyle/>
        <a:p>
          <a:endParaRPr lang="en-US"/>
        </a:p>
      </dgm:t>
    </dgm:pt>
    <dgm:pt modelId="{AE8D30AF-A00F-47F9-A89F-6252CF6DEF04}">
      <dgm:prSet/>
      <dgm:spPr/>
      <dgm:t>
        <a:bodyPr/>
        <a:lstStyle/>
        <a:p>
          <a:r>
            <a:rPr lang="en-US"/>
            <a:t>Apply</a:t>
          </a:r>
        </a:p>
      </dgm:t>
    </dgm:pt>
    <dgm:pt modelId="{0E95650A-7BDE-4F24-A3A5-ED413661E276}" type="parTrans" cxnId="{A468AAE1-5039-4536-8FEC-C05E862B724E}">
      <dgm:prSet/>
      <dgm:spPr/>
      <dgm:t>
        <a:bodyPr/>
        <a:lstStyle/>
        <a:p>
          <a:endParaRPr lang="en-US"/>
        </a:p>
      </dgm:t>
    </dgm:pt>
    <dgm:pt modelId="{362497EA-98E6-4F12-8006-6590AB142EA5}" type="sibTrans" cxnId="{A468AAE1-5039-4536-8FEC-C05E862B724E}">
      <dgm:prSet/>
      <dgm:spPr/>
      <dgm:t>
        <a:bodyPr/>
        <a:lstStyle/>
        <a:p>
          <a:endParaRPr lang="en-US"/>
        </a:p>
      </dgm:t>
    </dgm:pt>
    <dgm:pt modelId="{ADB10866-4A6C-486C-8017-0EAE1BA731E1}">
      <dgm:prSet/>
      <dgm:spPr/>
      <dgm:t>
        <a:bodyPr/>
        <a:lstStyle/>
        <a:p>
          <a:r>
            <a:rPr lang="en-US"/>
            <a:t>Apply social psychological concepts to health and social care practice. </a:t>
          </a:r>
        </a:p>
      </dgm:t>
    </dgm:pt>
    <dgm:pt modelId="{AE5CECA0-36D4-49E7-9350-7ADF2A324824}" type="parTrans" cxnId="{46609163-B94F-4F14-8CBC-A2ED9BB3EC9C}">
      <dgm:prSet/>
      <dgm:spPr/>
      <dgm:t>
        <a:bodyPr/>
        <a:lstStyle/>
        <a:p>
          <a:endParaRPr lang="en-US"/>
        </a:p>
      </dgm:t>
    </dgm:pt>
    <dgm:pt modelId="{DE772818-171B-481B-BFA0-C3DB67F1F7F2}" type="sibTrans" cxnId="{46609163-B94F-4F14-8CBC-A2ED9BB3EC9C}">
      <dgm:prSet/>
      <dgm:spPr/>
      <dgm:t>
        <a:bodyPr/>
        <a:lstStyle/>
        <a:p>
          <a:endParaRPr lang="en-US"/>
        </a:p>
      </dgm:t>
    </dgm:pt>
    <dgm:pt modelId="{106D189F-9D55-4B43-A7A6-E759A9BBB868}" type="pres">
      <dgm:prSet presAssocID="{45B1450B-FF54-47BB-960D-A174703E6CD8}" presName="Name0" presStyleCnt="0">
        <dgm:presLayoutVars>
          <dgm:dir/>
          <dgm:animLvl val="lvl"/>
          <dgm:resizeHandles val="exact"/>
        </dgm:presLayoutVars>
      </dgm:prSet>
      <dgm:spPr/>
    </dgm:pt>
    <dgm:pt modelId="{BECF0CF6-B1FD-4C33-AE4F-C2F642C140FA}" type="pres">
      <dgm:prSet presAssocID="{39E6B892-1A8F-4872-8901-E873A321DB57}" presName="linNode" presStyleCnt="0"/>
      <dgm:spPr/>
    </dgm:pt>
    <dgm:pt modelId="{4BFF394B-1CC4-4E11-96FB-669788DD6FDA}" type="pres">
      <dgm:prSet presAssocID="{39E6B892-1A8F-4872-8901-E873A321DB57}" presName="parentText" presStyleLbl="alignNode1" presStyleIdx="0" presStyleCnt="6">
        <dgm:presLayoutVars>
          <dgm:chMax val="1"/>
          <dgm:bulletEnabled/>
        </dgm:presLayoutVars>
      </dgm:prSet>
      <dgm:spPr/>
    </dgm:pt>
    <dgm:pt modelId="{8D16C12E-F817-49E1-830A-4F2E7B108560}" type="pres">
      <dgm:prSet presAssocID="{39E6B892-1A8F-4872-8901-E873A321DB57}" presName="descendantText" presStyleLbl="alignAccFollowNode1" presStyleIdx="0" presStyleCnt="6">
        <dgm:presLayoutVars>
          <dgm:bulletEnabled/>
        </dgm:presLayoutVars>
      </dgm:prSet>
      <dgm:spPr/>
    </dgm:pt>
    <dgm:pt modelId="{3DBB5F78-455E-4996-B624-8D53C5F675C0}" type="pres">
      <dgm:prSet presAssocID="{2FF5E552-60A5-4362-B06F-0B0CD5AA85B8}" presName="sp" presStyleCnt="0"/>
      <dgm:spPr/>
    </dgm:pt>
    <dgm:pt modelId="{1E9C0DDF-E712-4736-A5C1-26EC4C9B5E69}" type="pres">
      <dgm:prSet presAssocID="{8D81A0A2-E933-4A42-BF10-59B279B00D3D}" presName="linNode" presStyleCnt="0"/>
      <dgm:spPr/>
    </dgm:pt>
    <dgm:pt modelId="{B3D711B5-2A76-4998-BDA5-C271425EE159}" type="pres">
      <dgm:prSet presAssocID="{8D81A0A2-E933-4A42-BF10-59B279B00D3D}" presName="parentText" presStyleLbl="alignNode1" presStyleIdx="1" presStyleCnt="6">
        <dgm:presLayoutVars>
          <dgm:chMax val="1"/>
          <dgm:bulletEnabled/>
        </dgm:presLayoutVars>
      </dgm:prSet>
      <dgm:spPr/>
    </dgm:pt>
    <dgm:pt modelId="{56E13C4A-0E70-4DCF-BFDC-5D8AC242DB60}" type="pres">
      <dgm:prSet presAssocID="{8D81A0A2-E933-4A42-BF10-59B279B00D3D}" presName="descendantText" presStyleLbl="alignAccFollowNode1" presStyleIdx="1" presStyleCnt="6">
        <dgm:presLayoutVars>
          <dgm:bulletEnabled/>
        </dgm:presLayoutVars>
      </dgm:prSet>
      <dgm:spPr/>
    </dgm:pt>
    <dgm:pt modelId="{A0AFF068-EC97-4C98-915A-38F64B107A2A}" type="pres">
      <dgm:prSet presAssocID="{8CF21E11-B314-47D9-B40A-0CEA6701069C}" presName="sp" presStyleCnt="0"/>
      <dgm:spPr/>
    </dgm:pt>
    <dgm:pt modelId="{DC4DD464-D5A1-496E-8547-9E963F730CED}" type="pres">
      <dgm:prSet presAssocID="{1CD554F5-76BD-4807-84B3-EC08A4507E1D}" presName="linNode" presStyleCnt="0"/>
      <dgm:spPr/>
    </dgm:pt>
    <dgm:pt modelId="{2291C7FC-73E0-4551-A40E-D137DEEF5104}" type="pres">
      <dgm:prSet presAssocID="{1CD554F5-76BD-4807-84B3-EC08A4507E1D}" presName="parentText" presStyleLbl="alignNode1" presStyleIdx="2" presStyleCnt="6">
        <dgm:presLayoutVars>
          <dgm:chMax val="1"/>
          <dgm:bulletEnabled/>
        </dgm:presLayoutVars>
      </dgm:prSet>
      <dgm:spPr/>
    </dgm:pt>
    <dgm:pt modelId="{68018203-358C-436B-ABF8-07F37DB80D3F}" type="pres">
      <dgm:prSet presAssocID="{1CD554F5-76BD-4807-84B3-EC08A4507E1D}" presName="descendantText" presStyleLbl="alignAccFollowNode1" presStyleIdx="2" presStyleCnt="6">
        <dgm:presLayoutVars>
          <dgm:bulletEnabled/>
        </dgm:presLayoutVars>
      </dgm:prSet>
      <dgm:spPr/>
    </dgm:pt>
    <dgm:pt modelId="{350F2E34-D3CD-492C-89B6-E9BD4E95C169}" type="pres">
      <dgm:prSet presAssocID="{3F95528E-31D9-4325-A4DC-A30775A52AAE}" presName="sp" presStyleCnt="0"/>
      <dgm:spPr/>
    </dgm:pt>
    <dgm:pt modelId="{74F7ACB4-040D-4804-80EB-9F3F5E4A553E}" type="pres">
      <dgm:prSet presAssocID="{9DE6FD60-9C08-466D-9D61-F71BE58F395F}" presName="linNode" presStyleCnt="0"/>
      <dgm:spPr/>
    </dgm:pt>
    <dgm:pt modelId="{02095C3F-66F1-4916-9F43-1E2EC4624334}" type="pres">
      <dgm:prSet presAssocID="{9DE6FD60-9C08-466D-9D61-F71BE58F395F}" presName="parentText" presStyleLbl="alignNode1" presStyleIdx="3" presStyleCnt="6">
        <dgm:presLayoutVars>
          <dgm:chMax val="1"/>
          <dgm:bulletEnabled/>
        </dgm:presLayoutVars>
      </dgm:prSet>
      <dgm:spPr/>
    </dgm:pt>
    <dgm:pt modelId="{0A88BAB8-C0E2-442D-B03F-2937F3B3972B}" type="pres">
      <dgm:prSet presAssocID="{9DE6FD60-9C08-466D-9D61-F71BE58F395F}" presName="descendantText" presStyleLbl="alignAccFollowNode1" presStyleIdx="3" presStyleCnt="6">
        <dgm:presLayoutVars>
          <dgm:bulletEnabled/>
        </dgm:presLayoutVars>
      </dgm:prSet>
      <dgm:spPr/>
    </dgm:pt>
    <dgm:pt modelId="{B8534F87-9D60-4F34-BA51-5BDB2A9B89CE}" type="pres">
      <dgm:prSet presAssocID="{A2B4DCE2-C692-4B70-8535-4AA16F3F0404}" presName="sp" presStyleCnt="0"/>
      <dgm:spPr/>
    </dgm:pt>
    <dgm:pt modelId="{FA2BFF37-7E90-434D-9745-9735E87BA065}" type="pres">
      <dgm:prSet presAssocID="{B4BF2D92-A815-4101-8F12-E65903B8D93A}" presName="linNode" presStyleCnt="0"/>
      <dgm:spPr/>
    </dgm:pt>
    <dgm:pt modelId="{56112C76-84A1-452E-B79D-A85342EB0EF2}" type="pres">
      <dgm:prSet presAssocID="{B4BF2D92-A815-4101-8F12-E65903B8D93A}" presName="parentText" presStyleLbl="alignNode1" presStyleIdx="4" presStyleCnt="6">
        <dgm:presLayoutVars>
          <dgm:chMax val="1"/>
          <dgm:bulletEnabled/>
        </dgm:presLayoutVars>
      </dgm:prSet>
      <dgm:spPr/>
    </dgm:pt>
    <dgm:pt modelId="{65ED89A6-D7FD-4F39-BEF7-F122C8BF3BF0}" type="pres">
      <dgm:prSet presAssocID="{B4BF2D92-A815-4101-8F12-E65903B8D93A}" presName="descendantText" presStyleLbl="alignAccFollowNode1" presStyleIdx="4" presStyleCnt="6">
        <dgm:presLayoutVars>
          <dgm:bulletEnabled/>
        </dgm:presLayoutVars>
      </dgm:prSet>
      <dgm:spPr/>
    </dgm:pt>
    <dgm:pt modelId="{BC7F8D90-0C9D-4F91-AA22-9A63FA6053BA}" type="pres">
      <dgm:prSet presAssocID="{04D5C499-27AD-45DB-9496-C2A9A583A83C}" presName="sp" presStyleCnt="0"/>
      <dgm:spPr/>
    </dgm:pt>
    <dgm:pt modelId="{E7E9F2F0-795A-48BA-A5AD-A82AF80F70CC}" type="pres">
      <dgm:prSet presAssocID="{AE8D30AF-A00F-47F9-A89F-6252CF6DEF04}" presName="linNode" presStyleCnt="0"/>
      <dgm:spPr/>
    </dgm:pt>
    <dgm:pt modelId="{56D39EB6-32C5-4ADE-A1B9-82205691CF01}" type="pres">
      <dgm:prSet presAssocID="{AE8D30AF-A00F-47F9-A89F-6252CF6DEF04}" presName="parentText" presStyleLbl="alignNode1" presStyleIdx="5" presStyleCnt="6">
        <dgm:presLayoutVars>
          <dgm:chMax val="1"/>
          <dgm:bulletEnabled/>
        </dgm:presLayoutVars>
      </dgm:prSet>
      <dgm:spPr/>
    </dgm:pt>
    <dgm:pt modelId="{5F4D9F39-7292-4DDB-9560-173CD3F5DC99}" type="pres">
      <dgm:prSet presAssocID="{AE8D30AF-A00F-47F9-A89F-6252CF6DEF04}" presName="descendantText" presStyleLbl="alignAccFollowNode1" presStyleIdx="5" presStyleCnt="6">
        <dgm:presLayoutVars>
          <dgm:bulletEnabled/>
        </dgm:presLayoutVars>
      </dgm:prSet>
      <dgm:spPr/>
    </dgm:pt>
  </dgm:ptLst>
  <dgm:cxnLst>
    <dgm:cxn modelId="{FBED1C01-4E91-4EC2-BFBF-AEFB6E1E8163}" type="presOf" srcId="{45B1450B-FF54-47BB-960D-A174703E6CD8}" destId="{106D189F-9D55-4B43-A7A6-E759A9BBB868}" srcOrd="0" destOrd="0" presId="urn:microsoft.com/office/officeart/2016/7/layout/VerticalSolidActionList"/>
    <dgm:cxn modelId="{9D0EAF23-1A85-46B1-BB45-B636FBAE7C81}" srcId="{45B1450B-FF54-47BB-960D-A174703E6CD8}" destId="{1CD554F5-76BD-4807-84B3-EC08A4507E1D}" srcOrd="2" destOrd="0" parTransId="{A684BAF8-6F39-4507-A42C-C0FE46B994CA}" sibTransId="{3F95528E-31D9-4325-A4DC-A30775A52AAE}"/>
    <dgm:cxn modelId="{5026EA60-8AA5-4627-8F9D-8EEDB128A80A}" srcId="{9DE6FD60-9C08-466D-9D61-F71BE58F395F}" destId="{E333A401-7CE6-40B7-A6E8-CBD87E3B0EB3}" srcOrd="0" destOrd="0" parTransId="{EF985A40-FDC8-44D7-B9B0-2576C4A99538}" sibTransId="{0A679B4E-9DDD-45A5-9F15-94108A93C99A}"/>
    <dgm:cxn modelId="{49C6FE61-6667-4EFD-85E4-D9687E11A893}" type="presOf" srcId="{CF8D93CF-3BE7-4AB4-B965-FB8E94084F3A}" destId="{8D16C12E-F817-49E1-830A-4F2E7B108560}" srcOrd="0" destOrd="0" presId="urn:microsoft.com/office/officeart/2016/7/layout/VerticalSolidActionList"/>
    <dgm:cxn modelId="{46609163-B94F-4F14-8CBC-A2ED9BB3EC9C}" srcId="{AE8D30AF-A00F-47F9-A89F-6252CF6DEF04}" destId="{ADB10866-4A6C-486C-8017-0EAE1BA731E1}" srcOrd="0" destOrd="0" parTransId="{AE5CECA0-36D4-49E7-9350-7ADF2A324824}" sibTransId="{DE772818-171B-481B-BFA0-C3DB67F1F7F2}"/>
    <dgm:cxn modelId="{F0BF5366-51A0-4985-820C-5A128F79AC2B}" srcId="{39E6B892-1A8F-4872-8901-E873A321DB57}" destId="{CF8D93CF-3BE7-4AB4-B965-FB8E94084F3A}" srcOrd="0" destOrd="0" parTransId="{E0285DEB-1FAD-4DA6-B3E3-022046AA12A0}" sibTransId="{999220C0-6196-4DD0-B97C-79E76E41F629}"/>
    <dgm:cxn modelId="{CC20E96C-171C-4C49-8C24-BDAD454EF324}" type="presOf" srcId="{ADB10866-4A6C-486C-8017-0EAE1BA731E1}" destId="{5F4D9F39-7292-4DDB-9560-173CD3F5DC99}" srcOrd="0" destOrd="0" presId="urn:microsoft.com/office/officeart/2016/7/layout/VerticalSolidActionList"/>
    <dgm:cxn modelId="{1965D153-A1EE-4AD8-AF7F-84C295387A14}" srcId="{45B1450B-FF54-47BB-960D-A174703E6CD8}" destId="{9DE6FD60-9C08-466D-9D61-F71BE58F395F}" srcOrd="3" destOrd="0" parTransId="{D4B15707-B724-479D-8A51-7AE3DE1AAECF}" sibTransId="{A2B4DCE2-C692-4B70-8535-4AA16F3F0404}"/>
    <dgm:cxn modelId="{AEAB3959-CFDE-400C-96D1-17DC7B66A89C}" srcId="{45B1450B-FF54-47BB-960D-A174703E6CD8}" destId="{39E6B892-1A8F-4872-8901-E873A321DB57}" srcOrd="0" destOrd="0" parTransId="{1396BA09-DFCF-493A-96A8-05C5FAC171BD}" sibTransId="{2FF5E552-60A5-4362-B06F-0B0CD5AA85B8}"/>
    <dgm:cxn modelId="{9489A379-4E66-426C-99D8-BEC1BC627A35}" type="presOf" srcId="{E333A401-7CE6-40B7-A6E8-CBD87E3B0EB3}" destId="{0A88BAB8-C0E2-442D-B03F-2937F3B3972B}" srcOrd="0" destOrd="0" presId="urn:microsoft.com/office/officeart/2016/7/layout/VerticalSolidActionList"/>
    <dgm:cxn modelId="{72E0517C-560C-4453-BFA0-632FBD49D9A6}" type="presOf" srcId="{FD700BB0-B152-4CE1-B2A2-6C1600CD7EC0}" destId="{68018203-358C-436B-ABF8-07F37DB80D3F}" srcOrd="0" destOrd="0" presId="urn:microsoft.com/office/officeart/2016/7/layout/VerticalSolidActionList"/>
    <dgm:cxn modelId="{76956794-B6B4-4609-AF40-58AAD06A4574}" type="presOf" srcId="{AE8D30AF-A00F-47F9-A89F-6252CF6DEF04}" destId="{56D39EB6-32C5-4ADE-A1B9-82205691CF01}" srcOrd="0" destOrd="0" presId="urn:microsoft.com/office/officeart/2016/7/layout/VerticalSolidActionList"/>
    <dgm:cxn modelId="{5BCEFEA5-57AF-46DD-923A-4BDAD9E0308A}" type="presOf" srcId="{1CD554F5-76BD-4807-84B3-EC08A4507E1D}" destId="{2291C7FC-73E0-4551-A40E-D137DEEF5104}" srcOrd="0" destOrd="0" presId="urn:microsoft.com/office/officeart/2016/7/layout/VerticalSolidActionList"/>
    <dgm:cxn modelId="{5BD5C2AA-BE2A-4658-B2FB-EC4D83382F50}" type="presOf" srcId="{F2F77CC1-6C98-4BB2-902B-E8308CA6A529}" destId="{65ED89A6-D7FD-4F39-BEF7-F122C8BF3BF0}" srcOrd="0" destOrd="0" presId="urn:microsoft.com/office/officeart/2016/7/layout/VerticalSolidActionList"/>
    <dgm:cxn modelId="{F92FE3AC-3173-4B86-801F-3F0DFD144417}" type="presOf" srcId="{39E6B892-1A8F-4872-8901-E873A321DB57}" destId="{4BFF394B-1CC4-4E11-96FB-669788DD6FDA}" srcOrd="0" destOrd="0" presId="urn:microsoft.com/office/officeart/2016/7/layout/VerticalSolidActionList"/>
    <dgm:cxn modelId="{CEE167B2-0FC5-40B7-9727-48FD1697AA5D}" type="presOf" srcId="{B4BF2D92-A815-4101-8F12-E65903B8D93A}" destId="{56112C76-84A1-452E-B79D-A85342EB0EF2}" srcOrd="0" destOrd="0" presId="urn:microsoft.com/office/officeart/2016/7/layout/VerticalSolidActionList"/>
    <dgm:cxn modelId="{4E0411C1-B764-447D-91E8-24B184400062}" srcId="{45B1450B-FF54-47BB-960D-A174703E6CD8}" destId="{8D81A0A2-E933-4A42-BF10-59B279B00D3D}" srcOrd="1" destOrd="0" parTransId="{098F0A13-1670-43FC-9979-748E05A77969}" sibTransId="{8CF21E11-B314-47D9-B40A-0CEA6701069C}"/>
    <dgm:cxn modelId="{D47714C7-E810-46EA-ACFC-5DFC72D5A938}" srcId="{45B1450B-FF54-47BB-960D-A174703E6CD8}" destId="{B4BF2D92-A815-4101-8F12-E65903B8D93A}" srcOrd="4" destOrd="0" parTransId="{A55DFA6E-43EF-452D-A137-C046F28DAFC8}" sibTransId="{04D5C499-27AD-45DB-9496-C2A9A583A83C}"/>
    <dgm:cxn modelId="{3CC552DC-9FDB-40FC-9744-4092B0715291}" type="presOf" srcId="{F6187F3E-6BDF-4A6C-A3E7-FC171F500403}" destId="{56E13C4A-0E70-4DCF-BFDC-5D8AC242DB60}" srcOrd="0" destOrd="0" presId="urn:microsoft.com/office/officeart/2016/7/layout/VerticalSolidActionList"/>
    <dgm:cxn modelId="{81821DDF-B7F7-4C24-B8F8-211896FA4E36}" type="presOf" srcId="{8D81A0A2-E933-4A42-BF10-59B279B00D3D}" destId="{B3D711B5-2A76-4998-BDA5-C271425EE159}" srcOrd="0" destOrd="0" presId="urn:microsoft.com/office/officeart/2016/7/layout/VerticalSolidActionList"/>
    <dgm:cxn modelId="{A468AAE1-5039-4536-8FEC-C05E862B724E}" srcId="{45B1450B-FF54-47BB-960D-A174703E6CD8}" destId="{AE8D30AF-A00F-47F9-A89F-6252CF6DEF04}" srcOrd="5" destOrd="0" parTransId="{0E95650A-7BDE-4F24-A3A5-ED413661E276}" sibTransId="{362497EA-98E6-4F12-8006-6590AB142EA5}"/>
    <dgm:cxn modelId="{5FABB0E6-1121-419B-8029-9E91DFE3209A}" type="presOf" srcId="{9DE6FD60-9C08-466D-9D61-F71BE58F395F}" destId="{02095C3F-66F1-4916-9F43-1E2EC4624334}" srcOrd="0" destOrd="0" presId="urn:microsoft.com/office/officeart/2016/7/layout/VerticalSolidActionList"/>
    <dgm:cxn modelId="{B4C509F2-1DF8-4642-8482-4F129D56115E}" srcId="{1CD554F5-76BD-4807-84B3-EC08A4507E1D}" destId="{FD700BB0-B152-4CE1-B2A2-6C1600CD7EC0}" srcOrd="0" destOrd="0" parTransId="{6577042E-BBA9-4A54-95AD-5043E17BC1BB}" sibTransId="{E75114AB-1D47-4947-950D-F6AEEB25A692}"/>
    <dgm:cxn modelId="{311533FD-45F8-49DC-8433-14B156A165A9}" srcId="{B4BF2D92-A815-4101-8F12-E65903B8D93A}" destId="{F2F77CC1-6C98-4BB2-902B-E8308CA6A529}" srcOrd="0" destOrd="0" parTransId="{57A21031-9418-49DC-8033-D51E45F1B343}" sibTransId="{DE987025-0589-4988-921A-9D5CE9EA685E}"/>
    <dgm:cxn modelId="{87AE13FE-0FEA-4A69-BEF3-61B45F699761}" srcId="{8D81A0A2-E933-4A42-BF10-59B279B00D3D}" destId="{F6187F3E-6BDF-4A6C-A3E7-FC171F500403}" srcOrd="0" destOrd="0" parTransId="{14830A00-0D75-4003-8A11-5FFCADEF56B2}" sibTransId="{14FA9CD4-B5EB-4918-B32A-18B4A8B82D1C}"/>
    <dgm:cxn modelId="{C4C72D21-9B16-496A-AA25-1C2396A10FBB}" type="presParOf" srcId="{106D189F-9D55-4B43-A7A6-E759A9BBB868}" destId="{BECF0CF6-B1FD-4C33-AE4F-C2F642C140FA}" srcOrd="0" destOrd="0" presId="urn:microsoft.com/office/officeart/2016/7/layout/VerticalSolidActionList"/>
    <dgm:cxn modelId="{EEA6AF11-1286-464D-B14E-3B47FEEFDC1C}" type="presParOf" srcId="{BECF0CF6-B1FD-4C33-AE4F-C2F642C140FA}" destId="{4BFF394B-1CC4-4E11-96FB-669788DD6FDA}" srcOrd="0" destOrd="0" presId="urn:microsoft.com/office/officeart/2016/7/layout/VerticalSolidActionList"/>
    <dgm:cxn modelId="{9FFA2E67-B7F3-46BE-941E-63E2348B0C7F}" type="presParOf" srcId="{BECF0CF6-B1FD-4C33-AE4F-C2F642C140FA}" destId="{8D16C12E-F817-49E1-830A-4F2E7B108560}" srcOrd="1" destOrd="0" presId="urn:microsoft.com/office/officeart/2016/7/layout/VerticalSolidActionList"/>
    <dgm:cxn modelId="{5F750F72-7215-4855-ADA9-DA30AF7FB92C}" type="presParOf" srcId="{106D189F-9D55-4B43-A7A6-E759A9BBB868}" destId="{3DBB5F78-455E-4996-B624-8D53C5F675C0}" srcOrd="1" destOrd="0" presId="urn:microsoft.com/office/officeart/2016/7/layout/VerticalSolidActionList"/>
    <dgm:cxn modelId="{7DF62E45-2CF7-44DE-8D6E-B79BBB9ED157}" type="presParOf" srcId="{106D189F-9D55-4B43-A7A6-E759A9BBB868}" destId="{1E9C0DDF-E712-4736-A5C1-26EC4C9B5E69}" srcOrd="2" destOrd="0" presId="urn:microsoft.com/office/officeart/2016/7/layout/VerticalSolidActionList"/>
    <dgm:cxn modelId="{681C1395-0F89-424B-A03D-DDAF2F58BCEC}" type="presParOf" srcId="{1E9C0DDF-E712-4736-A5C1-26EC4C9B5E69}" destId="{B3D711B5-2A76-4998-BDA5-C271425EE159}" srcOrd="0" destOrd="0" presId="urn:microsoft.com/office/officeart/2016/7/layout/VerticalSolidActionList"/>
    <dgm:cxn modelId="{E39F9887-F7D8-4580-8208-4E11B911F1B9}" type="presParOf" srcId="{1E9C0DDF-E712-4736-A5C1-26EC4C9B5E69}" destId="{56E13C4A-0E70-4DCF-BFDC-5D8AC242DB60}" srcOrd="1" destOrd="0" presId="urn:microsoft.com/office/officeart/2016/7/layout/VerticalSolidActionList"/>
    <dgm:cxn modelId="{BE3499BC-4C28-435F-91E9-ADD6CAF8B4E5}" type="presParOf" srcId="{106D189F-9D55-4B43-A7A6-E759A9BBB868}" destId="{A0AFF068-EC97-4C98-915A-38F64B107A2A}" srcOrd="3" destOrd="0" presId="urn:microsoft.com/office/officeart/2016/7/layout/VerticalSolidActionList"/>
    <dgm:cxn modelId="{D5523448-2B53-4CAB-9806-5995C5E128D4}" type="presParOf" srcId="{106D189F-9D55-4B43-A7A6-E759A9BBB868}" destId="{DC4DD464-D5A1-496E-8547-9E963F730CED}" srcOrd="4" destOrd="0" presId="urn:microsoft.com/office/officeart/2016/7/layout/VerticalSolidActionList"/>
    <dgm:cxn modelId="{B874C8C1-2690-4797-9357-10F800601BD5}" type="presParOf" srcId="{DC4DD464-D5A1-496E-8547-9E963F730CED}" destId="{2291C7FC-73E0-4551-A40E-D137DEEF5104}" srcOrd="0" destOrd="0" presId="urn:microsoft.com/office/officeart/2016/7/layout/VerticalSolidActionList"/>
    <dgm:cxn modelId="{28B7DAA7-1E1A-44D0-8F68-5DBC2D3F5D43}" type="presParOf" srcId="{DC4DD464-D5A1-496E-8547-9E963F730CED}" destId="{68018203-358C-436B-ABF8-07F37DB80D3F}" srcOrd="1" destOrd="0" presId="urn:microsoft.com/office/officeart/2016/7/layout/VerticalSolidActionList"/>
    <dgm:cxn modelId="{E843E4C0-440F-4B3B-B3F4-517DDC7ADEA5}" type="presParOf" srcId="{106D189F-9D55-4B43-A7A6-E759A9BBB868}" destId="{350F2E34-D3CD-492C-89B6-E9BD4E95C169}" srcOrd="5" destOrd="0" presId="urn:microsoft.com/office/officeart/2016/7/layout/VerticalSolidActionList"/>
    <dgm:cxn modelId="{357B85B7-C428-43A0-8147-6E5603C9B358}" type="presParOf" srcId="{106D189F-9D55-4B43-A7A6-E759A9BBB868}" destId="{74F7ACB4-040D-4804-80EB-9F3F5E4A553E}" srcOrd="6" destOrd="0" presId="urn:microsoft.com/office/officeart/2016/7/layout/VerticalSolidActionList"/>
    <dgm:cxn modelId="{C288AE8E-9D8F-49BD-A2AE-897BD3130711}" type="presParOf" srcId="{74F7ACB4-040D-4804-80EB-9F3F5E4A553E}" destId="{02095C3F-66F1-4916-9F43-1E2EC4624334}" srcOrd="0" destOrd="0" presId="urn:microsoft.com/office/officeart/2016/7/layout/VerticalSolidActionList"/>
    <dgm:cxn modelId="{DE8C8A6F-2A0F-4C79-B2FE-40E5FA244EE0}" type="presParOf" srcId="{74F7ACB4-040D-4804-80EB-9F3F5E4A553E}" destId="{0A88BAB8-C0E2-442D-B03F-2937F3B3972B}" srcOrd="1" destOrd="0" presId="urn:microsoft.com/office/officeart/2016/7/layout/VerticalSolidActionList"/>
    <dgm:cxn modelId="{A97FE20A-ED4B-45D1-8ED1-0D3F32E927D9}" type="presParOf" srcId="{106D189F-9D55-4B43-A7A6-E759A9BBB868}" destId="{B8534F87-9D60-4F34-BA51-5BDB2A9B89CE}" srcOrd="7" destOrd="0" presId="urn:microsoft.com/office/officeart/2016/7/layout/VerticalSolidActionList"/>
    <dgm:cxn modelId="{CB9170C9-9A80-4C2B-ABA8-9ABE7CCA300A}" type="presParOf" srcId="{106D189F-9D55-4B43-A7A6-E759A9BBB868}" destId="{FA2BFF37-7E90-434D-9745-9735E87BA065}" srcOrd="8" destOrd="0" presId="urn:microsoft.com/office/officeart/2016/7/layout/VerticalSolidActionList"/>
    <dgm:cxn modelId="{FAB53A17-2254-4BA1-B832-A35E496DBE16}" type="presParOf" srcId="{FA2BFF37-7E90-434D-9745-9735E87BA065}" destId="{56112C76-84A1-452E-B79D-A85342EB0EF2}" srcOrd="0" destOrd="0" presId="urn:microsoft.com/office/officeart/2016/7/layout/VerticalSolidActionList"/>
    <dgm:cxn modelId="{03D05F0E-B677-41AA-9C10-D55D3560B3ED}" type="presParOf" srcId="{FA2BFF37-7E90-434D-9745-9735E87BA065}" destId="{65ED89A6-D7FD-4F39-BEF7-F122C8BF3BF0}" srcOrd="1" destOrd="0" presId="urn:microsoft.com/office/officeart/2016/7/layout/VerticalSolidActionList"/>
    <dgm:cxn modelId="{DB458E22-CF39-44AA-840A-2F64D606A17F}" type="presParOf" srcId="{106D189F-9D55-4B43-A7A6-E759A9BBB868}" destId="{BC7F8D90-0C9D-4F91-AA22-9A63FA6053BA}" srcOrd="9" destOrd="0" presId="urn:microsoft.com/office/officeart/2016/7/layout/VerticalSolidActionList"/>
    <dgm:cxn modelId="{A4F81B56-F87D-4412-B230-32303CB558D8}" type="presParOf" srcId="{106D189F-9D55-4B43-A7A6-E759A9BBB868}" destId="{E7E9F2F0-795A-48BA-A5AD-A82AF80F70CC}" srcOrd="10" destOrd="0" presId="urn:microsoft.com/office/officeart/2016/7/layout/VerticalSolidActionList"/>
    <dgm:cxn modelId="{4C091E92-CA02-4D7E-A2EE-5F89FC0001B2}" type="presParOf" srcId="{E7E9F2F0-795A-48BA-A5AD-A82AF80F70CC}" destId="{56D39EB6-32C5-4ADE-A1B9-82205691CF01}" srcOrd="0" destOrd="0" presId="urn:microsoft.com/office/officeart/2016/7/layout/VerticalSolidActionList"/>
    <dgm:cxn modelId="{8BC746E0-9DB0-4CAC-BE92-2CF4ACEA4248}" type="presParOf" srcId="{E7E9F2F0-795A-48BA-A5AD-A82AF80F70CC}" destId="{5F4D9F39-7292-4DDB-9560-173CD3F5DC99}"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B56D62-6627-49B1-BAD8-FF683639CFA1}" type="doc">
      <dgm:prSet loTypeId="urn:microsoft.com/office/officeart/2008/layout/LinedList" loCatId="list" qsTypeId="urn:microsoft.com/office/officeart/2005/8/quickstyle/simple1#10" qsCatId="simple" csTypeId="urn:microsoft.com/office/officeart/2005/8/colors/colorful2#2" csCatId="colorful"/>
      <dgm:spPr/>
      <dgm:t>
        <a:bodyPr/>
        <a:lstStyle/>
        <a:p>
          <a:endParaRPr lang="en-US"/>
        </a:p>
      </dgm:t>
    </dgm:pt>
    <dgm:pt modelId="{3033E70C-CE84-4643-AC88-BE5D2C2FCCF6}">
      <dgm:prSet/>
      <dgm:spPr/>
      <dgm:t>
        <a:bodyPr/>
        <a:lstStyle/>
        <a:p>
          <a:r>
            <a:rPr lang="en-US"/>
            <a:t>Social influence </a:t>
          </a:r>
        </a:p>
      </dgm:t>
    </dgm:pt>
    <dgm:pt modelId="{A1CE5CD3-11D4-4C39-9709-93178C3D4B11}" type="parTrans" cxnId="{BFA67615-D727-4FBC-92A0-64FDA913281D}">
      <dgm:prSet/>
      <dgm:spPr/>
      <dgm:t>
        <a:bodyPr/>
        <a:lstStyle/>
        <a:p>
          <a:endParaRPr lang="en-US"/>
        </a:p>
      </dgm:t>
    </dgm:pt>
    <dgm:pt modelId="{E4D4C236-59AE-442A-901A-FB5C73A399FB}" type="sibTrans" cxnId="{BFA67615-D727-4FBC-92A0-64FDA913281D}">
      <dgm:prSet/>
      <dgm:spPr/>
      <dgm:t>
        <a:bodyPr/>
        <a:lstStyle/>
        <a:p>
          <a:endParaRPr lang="en-US"/>
        </a:p>
      </dgm:t>
    </dgm:pt>
    <dgm:pt modelId="{1256FF22-F3A1-4533-A231-6471EC163BEC}">
      <dgm:prSet/>
      <dgm:spPr/>
      <dgm:t>
        <a:bodyPr/>
        <a:lstStyle/>
        <a:p>
          <a:r>
            <a:rPr lang="en-US"/>
            <a:t>Group behaviour </a:t>
          </a:r>
        </a:p>
      </dgm:t>
    </dgm:pt>
    <dgm:pt modelId="{4A458FEF-82F2-4FD7-A08A-FF5CEE5A5E01}" type="parTrans" cxnId="{29C04FE5-D430-4B46-A4D2-AD8898AAE026}">
      <dgm:prSet/>
      <dgm:spPr/>
      <dgm:t>
        <a:bodyPr/>
        <a:lstStyle/>
        <a:p>
          <a:endParaRPr lang="en-US"/>
        </a:p>
      </dgm:t>
    </dgm:pt>
    <dgm:pt modelId="{91247DB0-8E4A-4FB9-82C8-23D0DAD3FD5E}" type="sibTrans" cxnId="{29C04FE5-D430-4B46-A4D2-AD8898AAE026}">
      <dgm:prSet/>
      <dgm:spPr/>
      <dgm:t>
        <a:bodyPr/>
        <a:lstStyle/>
        <a:p>
          <a:endParaRPr lang="en-US"/>
        </a:p>
      </dgm:t>
    </dgm:pt>
    <dgm:pt modelId="{4CA216E1-6F29-4949-877C-E74B6585C45F}">
      <dgm:prSet/>
      <dgm:spPr/>
      <dgm:t>
        <a:bodyPr/>
        <a:lstStyle/>
        <a:p>
          <a:r>
            <a:rPr lang="en-US"/>
            <a:t>Identity </a:t>
          </a:r>
        </a:p>
      </dgm:t>
    </dgm:pt>
    <dgm:pt modelId="{E92068D1-1CFE-48F9-B6AD-3B62876BC997}" type="parTrans" cxnId="{1B3F90BE-FE8D-49E5-8500-311DBB5AE6E8}">
      <dgm:prSet/>
      <dgm:spPr/>
      <dgm:t>
        <a:bodyPr/>
        <a:lstStyle/>
        <a:p>
          <a:endParaRPr lang="en-US"/>
        </a:p>
      </dgm:t>
    </dgm:pt>
    <dgm:pt modelId="{8EE7FF43-E5BA-44F4-B836-B512FC31371B}" type="sibTrans" cxnId="{1B3F90BE-FE8D-49E5-8500-311DBB5AE6E8}">
      <dgm:prSet/>
      <dgm:spPr/>
      <dgm:t>
        <a:bodyPr/>
        <a:lstStyle/>
        <a:p>
          <a:endParaRPr lang="en-US"/>
        </a:p>
      </dgm:t>
    </dgm:pt>
    <dgm:pt modelId="{E8A31DC5-1251-4085-9E01-3EBCB517AC63}">
      <dgm:prSet/>
      <dgm:spPr/>
      <dgm:t>
        <a:bodyPr/>
        <a:lstStyle/>
        <a:p>
          <a:r>
            <a:rPr lang="en-US"/>
            <a:t>Relationships </a:t>
          </a:r>
        </a:p>
      </dgm:t>
    </dgm:pt>
    <dgm:pt modelId="{F1C30614-69EB-400A-930F-CB3F84DF2980}" type="parTrans" cxnId="{CBB27212-FFCD-4AD3-B5A9-AA502878D234}">
      <dgm:prSet/>
      <dgm:spPr/>
      <dgm:t>
        <a:bodyPr/>
        <a:lstStyle/>
        <a:p>
          <a:endParaRPr lang="en-US"/>
        </a:p>
      </dgm:t>
    </dgm:pt>
    <dgm:pt modelId="{042BD6B7-5865-4D23-BC5F-663A77BC27D3}" type="sibTrans" cxnId="{CBB27212-FFCD-4AD3-B5A9-AA502878D234}">
      <dgm:prSet/>
      <dgm:spPr/>
      <dgm:t>
        <a:bodyPr/>
        <a:lstStyle/>
        <a:p>
          <a:endParaRPr lang="en-US"/>
        </a:p>
      </dgm:t>
    </dgm:pt>
    <dgm:pt modelId="{0675F43A-F9BA-42C1-BDCB-A0001E8FB253}">
      <dgm:prSet/>
      <dgm:spPr/>
      <dgm:t>
        <a:bodyPr/>
        <a:lstStyle/>
        <a:p>
          <a:r>
            <a:rPr lang="en-US"/>
            <a:t>Attitudes </a:t>
          </a:r>
        </a:p>
      </dgm:t>
    </dgm:pt>
    <dgm:pt modelId="{1E6C2FC3-5008-44CA-BD12-365101A79565}" type="parTrans" cxnId="{B34197BE-D21D-4566-B38A-663E156CF745}">
      <dgm:prSet/>
      <dgm:spPr/>
      <dgm:t>
        <a:bodyPr/>
        <a:lstStyle/>
        <a:p>
          <a:endParaRPr lang="en-US"/>
        </a:p>
      </dgm:t>
    </dgm:pt>
    <dgm:pt modelId="{C3483038-54ED-415B-8B15-941CBB51BFCE}" type="sibTrans" cxnId="{B34197BE-D21D-4566-B38A-663E156CF745}">
      <dgm:prSet/>
      <dgm:spPr/>
      <dgm:t>
        <a:bodyPr/>
        <a:lstStyle/>
        <a:p>
          <a:endParaRPr lang="en-US"/>
        </a:p>
      </dgm:t>
    </dgm:pt>
    <dgm:pt modelId="{112D0FD2-37D8-491E-9D5E-A96DC327CE91}" type="pres">
      <dgm:prSet presAssocID="{77B56D62-6627-49B1-BAD8-FF683639CFA1}" presName="vert0" presStyleCnt="0">
        <dgm:presLayoutVars>
          <dgm:dir/>
          <dgm:animOne val="branch"/>
          <dgm:animLvl val="lvl"/>
        </dgm:presLayoutVars>
      </dgm:prSet>
      <dgm:spPr/>
    </dgm:pt>
    <dgm:pt modelId="{F7712F30-B3C1-4112-88FA-E584FB6FA2A4}" type="pres">
      <dgm:prSet presAssocID="{3033E70C-CE84-4643-AC88-BE5D2C2FCCF6}" presName="thickLine" presStyleLbl="alignNode1" presStyleIdx="0" presStyleCnt="5"/>
      <dgm:spPr/>
    </dgm:pt>
    <dgm:pt modelId="{096E6FC9-7B84-4FE4-9DA2-E0946CCAC2CF}" type="pres">
      <dgm:prSet presAssocID="{3033E70C-CE84-4643-AC88-BE5D2C2FCCF6}" presName="horz1" presStyleCnt="0"/>
      <dgm:spPr/>
    </dgm:pt>
    <dgm:pt modelId="{C415942F-515E-41BE-BAF4-EB399F4B839C}" type="pres">
      <dgm:prSet presAssocID="{3033E70C-CE84-4643-AC88-BE5D2C2FCCF6}" presName="tx1" presStyleLbl="revTx" presStyleIdx="0" presStyleCnt="5"/>
      <dgm:spPr/>
    </dgm:pt>
    <dgm:pt modelId="{7A534213-B97A-4C2F-BD48-19BFC330F8BC}" type="pres">
      <dgm:prSet presAssocID="{3033E70C-CE84-4643-AC88-BE5D2C2FCCF6}" presName="vert1" presStyleCnt="0"/>
      <dgm:spPr/>
    </dgm:pt>
    <dgm:pt modelId="{452966DB-1725-4EB8-8DED-9FCE4409C1DD}" type="pres">
      <dgm:prSet presAssocID="{1256FF22-F3A1-4533-A231-6471EC163BEC}" presName="thickLine" presStyleLbl="alignNode1" presStyleIdx="1" presStyleCnt="5"/>
      <dgm:spPr/>
    </dgm:pt>
    <dgm:pt modelId="{06C77078-EEFD-424B-BB65-6DF068F67469}" type="pres">
      <dgm:prSet presAssocID="{1256FF22-F3A1-4533-A231-6471EC163BEC}" presName="horz1" presStyleCnt="0"/>
      <dgm:spPr/>
    </dgm:pt>
    <dgm:pt modelId="{CC774228-3D65-4A08-8838-77F02761EFF6}" type="pres">
      <dgm:prSet presAssocID="{1256FF22-F3A1-4533-A231-6471EC163BEC}" presName="tx1" presStyleLbl="revTx" presStyleIdx="1" presStyleCnt="5"/>
      <dgm:spPr/>
    </dgm:pt>
    <dgm:pt modelId="{B5606F25-EDB9-4E9F-9455-91758749D00E}" type="pres">
      <dgm:prSet presAssocID="{1256FF22-F3A1-4533-A231-6471EC163BEC}" presName="vert1" presStyleCnt="0"/>
      <dgm:spPr/>
    </dgm:pt>
    <dgm:pt modelId="{BECC1108-9FAE-4950-BABB-0DA2174B9212}" type="pres">
      <dgm:prSet presAssocID="{4CA216E1-6F29-4949-877C-E74B6585C45F}" presName="thickLine" presStyleLbl="alignNode1" presStyleIdx="2" presStyleCnt="5"/>
      <dgm:spPr/>
    </dgm:pt>
    <dgm:pt modelId="{635366E4-F0CE-4FB3-A00C-FA261F0E0522}" type="pres">
      <dgm:prSet presAssocID="{4CA216E1-6F29-4949-877C-E74B6585C45F}" presName="horz1" presStyleCnt="0"/>
      <dgm:spPr/>
    </dgm:pt>
    <dgm:pt modelId="{0CD4C507-A7BF-4F15-98F4-E4E0952A66DE}" type="pres">
      <dgm:prSet presAssocID="{4CA216E1-6F29-4949-877C-E74B6585C45F}" presName="tx1" presStyleLbl="revTx" presStyleIdx="2" presStyleCnt="5"/>
      <dgm:spPr/>
    </dgm:pt>
    <dgm:pt modelId="{091EBB85-6001-4D37-9DA5-8750DD5721F2}" type="pres">
      <dgm:prSet presAssocID="{4CA216E1-6F29-4949-877C-E74B6585C45F}" presName="vert1" presStyleCnt="0"/>
      <dgm:spPr/>
    </dgm:pt>
    <dgm:pt modelId="{AC91B70B-2456-4113-B3B4-B028D00D2AE7}" type="pres">
      <dgm:prSet presAssocID="{E8A31DC5-1251-4085-9E01-3EBCB517AC63}" presName="thickLine" presStyleLbl="alignNode1" presStyleIdx="3" presStyleCnt="5"/>
      <dgm:spPr/>
    </dgm:pt>
    <dgm:pt modelId="{23680A40-C7C9-42D4-B25F-870C6494A218}" type="pres">
      <dgm:prSet presAssocID="{E8A31DC5-1251-4085-9E01-3EBCB517AC63}" presName="horz1" presStyleCnt="0"/>
      <dgm:spPr/>
    </dgm:pt>
    <dgm:pt modelId="{67A71BE8-EFE5-4CDC-8F16-75B60012A564}" type="pres">
      <dgm:prSet presAssocID="{E8A31DC5-1251-4085-9E01-3EBCB517AC63}" presName="tx1" presStyleLbl="revTx" presStyleIdx="3" presStyleCnt="5"/>
      <dgm:spPr/>
    </dgm:pt>
    <dgm:pt modelId="{09360129-9049-4C35-B442-5109770BD7AB}" type="pres">
      <dgm:prSet presAssocID="{E8A31DC5-1251-4085-9E01-3EBCB517AC63}" presName="vert1" presStyleCnt="0"/>
      <dgm:spPr/>
    </dgm:pt>
    <dgm:pt modelId="{225C3929-429C-4E3F-8307-B6FFA0AE0E15}" type="pres">
      <dgm:prSet presAssocID="{0675F43A-F9BA-42C1-BDCB-A0001E8FB253}" presName="thickLine" presStyleLbl="alignNode1" presStyleIdx="4" presStyleCnt="5"/>
      <dgm:spPr/>
    </dgm:pt>
    <dgm:pt modelId="{0410988E-E50E-4B5D-B152-1B30375CF4FA}" type="pres">
      <dgm:prSet presAssocID="{0675F43A-F9BA-42C1-BDCB-A0001E8FB253}" presName="horz1" presStyleCnt="0"/>
      <dgm:spPr/>
    </dgm:pt>
    <dgm:pt modelId="{FC4F881B-1D0F-4E00-B1DE-7A3D616FC68A}" type="pres">
      <dgm:prSet presAssocID="{0675F43A-F9BA-42C1-BDCB-A0001E8FB253}" presName="tx1" presStyleLbl="revTx" presStyleIdx="4" presStyleCnt="5"/>
      <dgm:spPr/>
    </dgm:pt>
    <dgm:pt modelId="{22B97CE3-F96C-479E-AC8B-0D4DECBE1DC0}" type="pres">
      <dgm:prSet presAssocID="{0675F43A-F9BA-42C1-BDCB-A0001E8FB253}" presName="vert1" presStyleCnt="0"/>
      <dgm:spPr/>
    </dgm:pt>
  </dgm:ptLst>
  <dgm:cxnLst>
    <dgm:cxn modelId="{CBB27212-FFCD-4AD3-B5A9-AA502878D234}" srcId="{77B56D62-6627-49B1-BAD8-FF683639CFA1}" destId="{E8A31DC5-1251-4085-9E01-3EBCB517AC63}" srcOrd="3" destOrd="0" parTransId="{F1C30614-69EB-400A-930F-CB3F84DF2980}" sibTransId="{042BD6B7-5865-4D23-BC5F-663A77BC27D3}"/>
    <dgm:cxn modelId="{BFA67615-D727-4FBC-92A0-64FDA913281D}" srcId="{77B56D62-6627-49B1-BAD8-FF683639CFA1}" destId="{3033E70C-CE84-4643-AC88-BE5D2C2FCCF6}" srcOrd="0" destOrd="0" parTransId="{A1CE5CD3-11D4-4C39-9709-93178C3D4B11}" sibTransId="{E4D4C236-59AE-442A-901A-FB5C73A399FB}"/>
    <dgm:cxn modelId="{8918501F-B93D-40EA-9D0D-7B2D60DB308B}" type="presOf" srcId="{77B56D62-6627-49B1-BAD8-FF683639CFA1}" destId="{112D0FD2-37D8-491E-9D5E-A96DC327CE91}" srcOrd="0" destOrd="0" presId="urn:microsoft.com/office/officeart/2008/layout/LinedList"/>
    <dgm:cxn modelId="{C5B1FC3B-9187-4D45-8EC2-894A69A61966}" type="presOf" srcId="{4CA216E1-6F29-4949-877C-E74B6585C45F}" destId="{0CD4C507-A7BF-4F15-98F4-E4E0952A66DE}" srcOrd="0" destOrd="0" presId="urn:microsoft.com/office/officeart/2008/layout/LinedList"/>
    <dgm:cxn modelId="{1B3F90BE-FE8D-49E5-8500-311DBB5AE6E8}" srcId="{77B56D62-6627-49B1-BAD8-FF683639CFA1}" destId="{4CA216E1-6F29-4949-877C-E74B6585C45F}" srcOrd="2" destOrd="0" parTransId="{E92068D1-1CFE-48F9-B6AD-3B62876BC997}" sibTransId="{8EE7FF43-E5BA-44F4-B836-B512FC31371B}"/>
    <dgm:cxn modelId="{B34197BE-D21D-4566-B38A-663E156CF745}" srcId="{77B56D62-6627-49B1-BAD8-FF683639CFA1}" destId="{0675F43A-F9BA-42C1-BDCB-A0001E8FB253}" srcOrd="4" destOrd="0" parTransId="{1E6C2FC3-5008-44CA-BD12-365101A79565}" sibTransId="{C3483038-54ED-415B-8B15-941CBB51BFCE}"/>
    <dgm:cxn modelId="{E063FAD0-758E-47B3-820F-031BA86394AF}" type="presOf" srcId="{E8A31DC5-1251-4085-9E01-3EBCB517AC63}" destId="{67A71BE8-EFE5-4CDC-8F16-75B60012A564}" srcOrd="0" destOrd="0" presId="urn:microsoft.com/office/officeart/2008/layout/LinedList"/>
    <dgm:cxn modelId="{131A15DE-2F19-4C2B-9F98-A4C3B59A295C}" type="presOf" srcId="{3033E70C-CE84-4643-AC88-BE5D2C2FCCF6}" destId="{C415942F-515E-41BE-BAF4-EB399F4B839C}" srcOrd="0" destOrd="0" presId="urn:microsoft.com/office/officeart/2008/layout/LinedList"/>
    <dgm:cxn modelId="{29C04FE5-D430-4B46-A4D2-AD8898AAE026}" srcId="{77B56D62-6627-49B1-BAD8-FF683639CFA1}" destId="{1256FF22-F3A1-4533-A231-6471EC163BEC}" srcOrd="1" destOrd="0" parTransId="{4A458FEF-82F2-4FD7-A08A-FF5CEE5A5E01}" sibTransId="{91247DB0-8E4A-4FB9-82C8-23D0DAD3FD5E}"/>
    <dgm:cxn modelId="{1D5F72E5-0546-4B6E-82AF-3DA0F60966B0}" type="presOf" srcId="{0675F43A-F9BA-42C1-BDCB-A0001E8FB253}" destId="{FC4F881B-1D0F-4E00-B1DE-7A3D616FC68A}" srcOrd="0" destOrd="0" presId="urn:microsoft.com/office/officeart/2008/layout/LinedList"/>
    <dgm:cxn modelId="{38FA48FA-9797-42F8-B665-4EFB2F318B7F}" type="presOf" srcId="{1256FF22-F3A1-4533-A231-6471EC163BEC}" destId="{CC774228-3D65-4A08-8838-77F02761EFF6}" srcOrd="0" destOrd="0" presId="urn:microsoft.com/office/officeart/2008/layout/LinedList"/>
    <dgm:cxn modelId="{60EDB8BF-3A9B-44CC-93F8-7CE80786B93F}" type="presParOf" srcId="{112D0FD2-37D8-491E-9D5E-A96DC327CE91}" destId="{F7712F30-B3C1-4112-88FA-E584FB6FA2A4}" srcOrd="0" destOrd="0" presId="urn:microsoft.com/office/officeart/2008/layout/LinedList"/>
    <dgm:cxn modelId="{B08326A8-F5B8-4355-B85F-FAADA5DCB27A}" type="presParOf" srcId="{112D0FD2-37D8-491E-9D5E-A96DC327CE91}" destId="{096E6FC9-7B84-4FE4-9DA2-E0946CCAC2CF}" srcOrd="1" destOrd="0" presId="urn:microsoft.com/office/officeart/2008/layout/LinedList"/>
    <dgm:cxn modelId="{3B26DE52-4F9B-4459-9CA8-FA5965F70A3B}" type="presParOf" srcId="{096E6FC9-7B84-4FE4-9DA2-E0946CCAC2CF}" destId="{C415942F-515E-41BE-BAF4-EB399F4B839C}" srcOrd="0" destOrd="0" presId="urn:microsoft.com/office/officeart/2008/layout/LinedList"/>
    <dgm:cxn modelId="{97E0D396-E2AF-4A27-BF55-8A9F778E09AE}" type="presParOf" srcId="{096E6FC9-7B84-4FE4-9DA2-E0946CCAC2CF}" destId="{7A534213-B97A-4C2F-BD48-19BFC330F8BC}" srcOrd="1" destOrd="0" presId="urn:microsoft.com/office/officeart/2008/layout/LinedList"/>
    <dgm:cxn modelId="{58E4631F-11EE-44F3-98DF-F03CCDD8AACE}" type="presParOf" srcId="{112D0FD2-37D8-491E-9D5E-A96DC327CE91}" destId="{452966DB-1725-4EB8-8DED-9FCE4409C1DD}" srcOrd="2" destOrd="0" presId="urn:microsoft.com/office/officeart/2008/layout/LinedList"/>
    <dgm:cxn modelId="{EFA4A211-B68F-4676-A8D7-45CFD6687438}" type="presParOf" srcId="{112D0FD2-37D8-491E-9D5E-A96DC327CE91}" destId="{06C77078-EEFD-424B-BB65-6DF068F67469}" srcOrd="3" destOrd="0" presId="urn:microsoft.com/office/officeart/2008/layout/LinedList"/>
    <dgm:cxn modelId="{E0B6C5DC-20EE-4179-8E46-CF115592D3D2}" type="presParOf" srcId="{06C77078-EEFD-424B-BB65-6DF068F67469}" destId="{CC774228-3D65-4A08-8838-77F02761EFF6}" srcOrd="0" destOrd="0" presId="urn:microsoft.com/office/officeart/2008/layout/LinedList"/>
    <dgm:cxn modelId="{1FDEC3F7-E372-47A9-B930-9B5E2C4BBC7C}" type="presParOf" srcId="{06C77078-EEFD-424B-BB65-6DF068F67469}" destId="{B5606F25-EDB9-4E9F-9455-91758749D00E}" srcOrd="1" destOrd="0" presId="urn:microsoft.com/office/officeart/2008/layout/LinedList"/>
    <dgm:cxn modelId="{D194337C-6660-402B-9378-9EFD241A70E7}" type="presParOf" srcId="{112D0FD2-37D8-491E-9D5E-A96DC327CE91}" destId="{BECC1108-9FAE-4950-BABB-0DA2174B9212}" srcOrd="4" destOrd="0" presId="urn:microsoft.com/office/officeart/2008/layout/LinedList"/>
    <dgm:cxn modelId="{196C0005-BE30-4970-A8F9-7FAEBB618F62}" type="presParOf" srcId="{112D0FD2-37D8-491E-9D5E-A96DC327CE91}" destId="{635366E4-F0CE-4FB3-A00C-FA261F0E0522}" srcOrd="5" destOrd="0" presId="urn:microsoft.com/office/officeart/2008/layout/LinedList"/>
    <dgm:cxn modelId="{87FAABA6-93B5-4041-84D7-58939BCC1612}" type="presParOf" srcId="{635366E4-F0CE-4FB3-A00C-FA261F0E0522}" destId="{0CD4C507-A7BF-4F15-98F4-E4E0952A66DE}" srcOrd="0" destOrd="0" presId="urn:microsoft.com/office/officeart/2008/layout/LinedList"/>
    <dgm:cxn modelId="{97D7284B-CAA2-4148-8FB9-DF3317BCDA81}" type="presParOf" srcId="{635366E4-F0CE-4FB3-A00C-FA261F0E0522}" destId="{091EBB85-6001-4D37-9DA5-8750DD5721F2}" srcOrd="1" destOrd="0" presId="urn:microsoft.com/office/officeart/2008/layout/LinedList"/>
    <dgm:cxn modelId="{95C1CDD6-2D82-4869-B7ED-F02AFD3FE1DE}" type="presParOf" srcId="{112D0FD2-37D8-491E-9D5E-A96DC327CE91}" destId="{AC91B70B-2456-4113-B3B4-B028D00D2AE7}" srcOrd="6" destOrd="0" presId="urn:microsoft.com/office/officeart/2008/layout/LinedList"/>
    <dgm:cxn modelId="{E976A07F-0904-4082-8E58-1E4A945E7DE7}" type="presParOf" srcId="{112D0FD2-37D8-491E-9D5E-A96DC327CE91}" destId="{23680A40-C7C9-42D4-B25F-870C6494A218}" srcOrd="7" destOrd="0" presId="urn:microsoft.com/office/officeart/2008/layout/LinedList"/>
    <dgm:cxn modelId="{D5354C8D-42D0-4B8A-A64F-360EB990C2E7}" type="presParOf" srcId="{23680A40-C7C9-42D4-B25F-870C6494A218}" destId="{67A71BE8-EFE5-4CDC-8F16-75B60012A564}" srcOrd="0" destOrd="0" presId="urn:microsoft.com/office/officeart/2008/layout/LinedList"/>
    <dgm:cxn modelId="{4FB5096C-54FF-4D32-9FD9-C7B75872F0E1}" type="presParOf" srcId="{23680A40-C7C9-42D4-B25F-870C6494A218}" destId="{09360129-9049-4C35-B442-5109770BD7AB}" srcOrd="1" destOrd="0" presId="urn:microsoft.com/office/officeart/2008/layout/LinedList"/>
    <dgm:cxn modelId="{701AC93B-3310-4346-A164-3700F443B37E}" type="presParOf" srcId="{112D0FD2-37D8-491E-9D5E-A96DC327CE91}" destId="{225C3929-429C-4E3F-8307-B6FFA0AE0E15}" srcOrd="8" destOrd="0" presId="urn:microsoft.com/office/officeart/2008/layout/LinedList"/>
    <dgm:cxn modelId="{1D7111F2-5955-4E5C-8969-16929A2958A8}" type="presParOf" srcId="{112D0FD2-37D8-491E-9D5E-A96DC327CE91}" destId="{0410988E-E50E-4B5D-B152-1B30375CF4FA}" srcOrd="9" destOrd="0" presId="urn:microsoft.com/office/officeart/2008/layout/LinedList"/>
    <dgm:cxn modelId="{B482754D-ADBC-4FB5-A931-BD456F3E5380}" type="presParOf" srcId="{0410988E-E50E-4B5D-B152-1B30375CF4FA}" destId="{FC4F881B-1D0F-4E00-B1DE-7A3D616FC68A}" srcOrd="0" destOrd="0" presId="urn:microsoft.com/office/officeart/2008/layout/LinedList"/>
    <dgm:cxn modelId="{664A287E-19ED-4823-9B01-6E9A47C22FCD}" type="presParOf" srcId="{0410988E-E50E-4B5D-B152-1B30375CF4FA}" destId="{22B97CE3-F96C-479E-AC8B-0D4DECBE1D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F6D223-F7F2-4D3E-A672-0A69A86B49FC}" type="doc">
      <dgm:prSet loTypeId="urn:microsoft.com/office/officeart/2008/layout/LinedList" loCatId="list" qsTypeId="urn:microsoft.com/office/officeart/2005/8/quickstyle/simple1#18" qsCatId="simple" csTypeId="urn:microsoft.com/office/officeart/2005/8/colors/colorful2#4" csCatId="colorful"/>
      <dgm:spPr/>
      <dgm:t>
        <a:bodyPr/>
        <a:lstStyle/>
        <a:p>
          <a:endParaRPr lang="en-US"/>
        </a:p>
      </dgm:t>
    </dgm:pt>
    <dgm:pt modelId="{925C03E6-ECDF-44F9-BC10-68DF568C54CF}">
      <dgm:prSet/>
      <dgm:spPr/>
      <dgm:t>
        <a:bodyPr/>
        <a:lstStyle/>
        <a:p>
          <a:r>
            <a:rPr lang="en-US"/>
            <a:t>Think about a decision you made recently. How much was it influenced by other people? </a:t>
          </a:r>
        </a:p>
      </dgm:t>
    </dgm:pt>
    <dgm:pt modelId="{897241C4-2F07-4FA7-98A8-7198CB4CCF86}" type="parTrans" cxnId="{0210B0BE-8F6E-4513-8EB6-2739D38BBD6A}">
      <dgm:prSet/>
      <dgm:spPr/>
      <dgm:t>
        <a:bodyPr/>
        <a:lstStyle/>
        <a:p>
          <a:endParaRPr lang="en-US"/>
        </a:p>
      </dgm:t>
    </dgm:pt>
    <dgm:pt modelId="{C8389076-1ECB-4159-BD8E-2876C89FA65A}" type="sibTrans" cxnId="{0210B0BE-8F6E-4513-8EB6-2739D38BBD6A}">
      <dgm:prSet/>
      <dgm:spPr/>
      <dgm:t>
        <a:bodyPr/>
        <a:lstStyle/>
        <a:p>
          <a:endParaRPr lang="en-US"/>
        </a:p>
      </dgm:t>
    </dgm:pt>
    <dgm:pt modelId="{4987921B-6A18-4BF0-ABA3-EFAB75563694}">
      <dgm:prSet/>
      <dgm:spPr/>
      <dgm:t>
        <a:bodyPr/>
        <a:lstStyle/>
        <a:p>
          <a:r>
            <a:rPr lang="en-US"/>
            <a:t>Clothing</a:t>
          </a:r>
        </a:p>
      </dgm:t>
    </dgm:pt>
    <dgm:pt modelId="{668CA72B-ECAA-4F8A-A7D1-AD0E73B77FD8}" type="parTrans" cxnId="{DAC324BF-B67F-487B-85D2-FAB513F55BE2}">
      <dgm:prSet/>
      <dgm:spPr/>
      <dgm:t>
        <a:bodyPr/>
        <a:lstStyle/>
        <a:p>
          <a:endParaRPr lang="en-US"/>
        </a:p>
      </dgm:t>
    </dgm:pt>
    <dgm:pt modelId="{902613A9-25F4-41F6-860C-E46D28C6F9CA}" type="sibTrans" cxnId="{DAC324BF-B67F-487B-85D2-FAB513F55BE2}">
      <dgm:prSet/>
      <dgm:spPr/>
      <dgm:t>
        <a:bodyPr/>
        <a:lstStyle/>
        <a:p>
          <a:endParaRPr lang="en-US"/>
        </a:p>
      </dgm:t>
    </dgm:pt>
    <dgm:pt modelId="{7F37DB49-0D75-418F-ADDA-5AED5D44B50E}">
      <dgm:prSet/>
      <dgm:spPr/>
      <dgm:t>
        <a:bodyPr/>
        <a:lstStyle/>
        <a:p>
          <a:r>
            <a:rPr lang="en-US"/>
            <a:t>Food</a:t>
          </a:r>
        </a:p>
      </dgm:t>
    </dgm:pt>
    <dgm:pt modelId="{BA154121-E711-4CE7-9CDE-CF22F408AC91}" type="parTrans" cxnId="{4CE86B08-FC96-464C-9234-F8867D624AE9}">
      <dgm:prSet/>
      <dgm:spPr/>
      <dgm:t>
        <a:bodyPr/>
        <a:lstStyle/>
        <a:p>
          <a:endParaRPr lang="en-US"/>
        </a:p>
      </dgm:t>
    </dgm:pt>
    <dgm:pt modelId="{870866EB-5BEF-4F8C-9BA9-55D972CA5934}" type="sibTrans" cxnId="{4CE86B08-FC96-464C-9234-F8867D624AE9}">
      <dgm:prSet/>
      <dgm:spPr/>
      <dgm:t>
        <a:bodyPr/>
        <a:lstStyle/>
        <a:p>
          <a:endParaRPr lang="en-US"/>
        </a:p>
      </dgm:t>
    </dgm:pt>
    <dgm:pt modelId="{C59DE9BD-2689-4103-BE67-5EAE304135C6}">
      <dgm:prSet/>
      <dgm:spPr/>
      <dgm:t>
        <a:bodyPr/>
        <a:lstStyle/>
        <a:p>
          <a:r>
            <a:rPr lang="en-US"/>
            <a:t>Social media</a:t>
          </a:r>
        </a:p>
      </dgm:t>
    </dgm:pt>
    <dgm:pt modelId="{3603E4FA-F72C-4935-A36D-E620384615F1}" type="parTrans" cxnId="{084E28C4-7C3E-4A86-AD6D-49D230726FD7}">
      <dgm:prSet/>
      <dgm:spPr/>
      <dgm:t>
        <a:bodyPr/>
        <a:lstStyle/>
        <a:p>
          <a:endParaRPr lang="en-US"/>
        </a:p>
      </dgm:t>
    </dgm:pt>
    <dgm:pt modelId="{3EA4A85C-AA53-4823-85C3-64022F8A3A68}" type="sibTrans" cxnId="{084E28C4-7C3E-4A86-AD6D-49D230726FD7}">
      <dgm:prSet/>
      <dgm:spPr/>
      <dgm:t>
        <a:bodyPr/>
        <a:lstStyle/>
        <a:p>
          <a:endParaRPr lang="en-US"/>
        </a:p>
      </dgm:t>
    </dgm:pt>
    <dgm:pt modelId="{CEB4DA7C-7ABE-4603-96CD-76BF400B848C}">
      <dgm:prSet/>
      <dgm:spPr/>
      <dgm:t>
        <a:bodyPr/>
        <a:lstStyle/>
        <a:p>
          <a:r>
            <a:rPr lang="en-US"/>
            <a:t>Career decisions</a:t>
          </a:r>
        </a:p>
      </dgm:t>
    </dgm:pt>
    <dgm:pt modelId="{B6AA59CF-BB1F-4DEB-8DA1-F52ED352514B}" type="parTrans" cxnId="{3A1B2275-0614-473E-ADB4-844B4E768F9C}">
      <dgm:prSet/>
      <dgm:spPr/>
      <dgm:t>
        <a:bodyPr/>
        <a:lstStyle/>
        <a:p>
          <a:endParaRPr lang="en-US"/>
        </a:p>
      </dgm:t>
    </dgm:pt>
    <dgm:pt modelId="{877FEDBE-33E7-48BE-95EE-D3E9FFF64B90}" type="sibTrans" cxnId="{3A1B2275-0614-473E-ADB4-844B4E768F9C}">
      <dgm:prSet/>
      <dgm:spPr/>
      <dgm:t>
        <a:bodyPr/>
        <a:lstStyle/>
        <a:p>
          <a:endParaRPr lang="en-US"/>
        </a:p>
      </dgm:t>
    </dgm:pt>
    <dgm:pt modelId="{560802E6-8A35-4F62-ADB1-BB87D2848599}">
      <dgm:prSet/>
      <dgm:spPr/>
      <dgm:t>
        <a:bodyPr/>
        <a:lstStyle/>
        <a:p>
          <a:r>
            <a:rPr lang="en-US"/>
            <a:t>Health behaviours</a:t>
          </a:r>
        </a:p>
      </dgm:t>
    </dgm:pt>
    <dgm:pt modelId="{F75D44D1-C630-4578-8815-1CD6E6E21F0B}" type="parTrans" cxnId="{42E19DDB-E7D7-4D6C-A85A-F96C99123392}">
      <dgm:prSet/>
      <dgm:spPr/>
      <dgm:t>
        <a:bodyPr/>
        <a:lstStyle/>
        <a:p>
          <a:endParaRPr lang="en-US"/>
        </a:p>
      </dgm:t>
    </dgm:pt>
    <dgm:pt modelId="{1CF209ED-31BF-47C4-84AA-D273835ADB47}" type="sibTrans" cxnId="{42E19DDB-E7D7-4D6C-A85A-F96C99123392}">
      <dgm:prSet/>
      <dgm:spPr/>
      <dgm:t>
        <a:bodyPr/>
        <a:lstStyle/>
        <a:p>
          <a:endParaRPr lang="en-US"/>
        </a:p>
      </dgm:t>
    </dgm:pt>
    <dgm:pt modelId="{0EDF56EB-68C0-4953-8BA7-8C683FB405F9}" type="pres">
      <dgm:prSet presAssocID="{13F6D223-F7F2-4D3E-A672-0A69A86B49FC}" presName="vert0" presStyleCnt="0">
        <dgm:presLayoutVars>
          <dgm:dir/>
          <dgm:animOne val="branch"/>
          <dgm:animLvl val="lvl"/>
        </dgm:presLayoutVars>
      </dgm:prSet>
      <dgm:spPr/>
    </dgm:pt>
    <dgm:pt modelId="{68F5B33F-AC4C-4E71-B81F-8FA9BA29E0E1}" type="pres">
      <dgm:prSet presAssocID="{925C03E6-ECDF-44F9-BC10-68DF568C54CF}" presName="thickLine" presStyleLbl="alignNode1" presStyleIdx="0" presStyleCnt="6"/>
      <dgm:spPr/>
    </dgm:pt>
    <dgm:pt modelId="{EFDEEC14-6586-4296-B47F-F55F4A29F937}" type="pres">
      <dgm:prSet presAssocID="{925C03E6-ECDF-44F9-BC10-68DF568C54CF}" presName="horz1" presStyleCnt="0"/>
      <dgm:spPr/>
    </dgm:pt>
    <dgm:pt modelId="{4A8FEB1D-826E-48D9-B82A-FCED10AE05F4}" type="pres">
      <dgm:prSet presAssocID="{925C03E6-ECDF-44F9-BC10-68DF568C54CF}" presName="tx1" presStyleLbl="revTx" presStyleIdx="0" presStyleCnt="6"/>
      <dgm:spPr/>
    </dgm:pt>
    <dgm:pt modelId="{D4911D7A-7770-489E-9A16-E6E38BC30240}" type="pres">
      <dgm:prSet presAssocID="{925C03E6-ECDF-44F9-BC10-68DF568C54CF}" presName="vert1" presStyleCnt="0"/>
      <dgm:spPr/>
    </dgm:pt>
    <dgm:pt modelId="{90F705A5-3B99-4BBA-9343-147FAB0EC462}" type="pres">
      <dgm:prSet presAssocID="{4987921B-6A18-4BF0-ABA3-EFAB75563694}" presName="thickLine" presStyleLbl="alignNode1" presStyleIdx="1" presStyleCnt="6"/>
      <dgm:spPr/>
    </dgm:pt>
    <dgm:pt modelId="{E2EA3AF6-25AC-475C-A2FD-5DD1B7FB41E7}" type="pres">
      <dgm:prSet presAssocID="{4987921B-6A18-4BF0-ABA3-EFAB75563694}" presName="horz1" presStyleCnt="0"/>
      <dgm:spPr/>
    </dgm:pt>
    <dgm:pt modelId="{28CB70C7-AEF7-463C-9962-5A080749D0B9}" type="pres">
      <dgm:prSet presAssocID="{4987921B-6A18-4BF0-ABA3-EFAB75563694}" presName="tx1" presStyleLbl="revTx" presStyleIdx="1" presStyleCnt="6"/>
      <dgm:spPr/>
    </dgm:pt>
    <dgm:pt modelId="{680B2EEB-500C-4021-9562-EBBD78147BA9}" type="pres">
      <dgm:prSet presAssocID="{4987921B-6A18-4BF0-ABA3-EFAB75563694}" presName="vert1" presStyleCnt="0"/>
      <dgm:spPr/>
    </dgm:pt>
    <dgm:pt modelId="{E43808A3-3A23-4D89-AAEE-EFCBEA1FEC64}" type="pres">
      <dgm:prSet presAssocID="{7F37DB49-0D75-418F-ADDA-5AED5D44B50E}" presName="thickLine" presStyleLbl="alignNode1" presStyleIdx="2" presStyleCnt="6"/>
      <dgm:spPr/>
    </dgm:pt>
    <dgm:pt modelId="{4B549431-091D-4361-952C-C5B6D6382ADC}" type="pres">
      <dgm:prSet presAssocID="{7F37DB49-0D75-418F-ADDA-5AED5D44B50E}" presName="horz1" presStyleCnt="0"/>
      <dgm:spPr/>
    </dgm:pt>
    <dgm:pt modelId="{270DB777-AD95-42D3-97AB-1CE3192E7F94}" type="pres">
      <dgm:prSet presAssocID="{7F37DB49-0D75-418F-ADDA-5AED5D44B50E}" presName="tx1" presStyleLbl="revTx" presStyleIdx="2" presStyleCnt="6"/>
      <dgm:spPr/>
    </dgm:pt>
    <dgm:pt modelId="{5ED5D6EB-1D33-4C34-AC70-3A35D7E57356}" type="pres">
      <dgm:prSet presAssocID="{7F37DB49-0D75-418F-ADDA-5AED5D44B50E}" presName="vert1" presStyleCnt="0"/>
      <dgm:spPr/>
    </dgm:pt>
    <dgm:pt modelId="{65C88EA2-5090-48DA-ADAB-D36405938318}" type="pres">
      <dgm:prSet presAssocID="{C59DE9BD-2689-4103-BE67-5EAE304135C6}" presName="thickLine" presStyleLbl="alignNode1" presStyleIdx="3" presStyleCnt="6"/>
      <dgm:spPr/>
    </dgm:pt>
    <dgm:pt modelId="{5183F099-A4CE-427F-A7A7-11D6FC0CFAB2}" type="pres">
      <dgm:prSet presAssocID="{C59DE9BD-2689-4103-BE67-5EAE304135C6}" presName="horz1" presStyleCnt="0"/>
      <dgm:spPr/>
    </dgm:pt>
    <dgm:pt modelId="{B50A5498-D913-4A8C-808A-310A49D61A6A}" type="pres">
      <dgm:prSet presAssocID="{C59DE9BD-2689-4103-BE67-5EAE304135C6}" presName="tx1" presStyleLbl="revTx" presStyleIdx="3" presStyleCnt="6"/>
      <dgm:spPr/>
    </dgm:pt>
    <dgm:pt modelId="{A938A624-1C4A-48B9-82D2-70B38B6FE403}" type="pres">
      <dgm:prSet presAssocID="{C59DE9BD-2689-4103-BE67-5EAE304135C6}" presName="vert1" presStyleCnt="0"/>
      <dgm:spPr/>
    </dgm:pt>
    <dgm:pt modelId="{74FD6B81-64AE-4C5A-9A90-A492BCFB9057}" type="pres">
      <dgm:prSet presAssocID="{CEB4DA7C-7ABE-4603-96CD-76BF400B848C}" presName="thickLine" presStyleLbl="alignNode1" presStyleIdx="4" presStyleCnt="6"/>
      <dgm:spPr/>
    </dgm:pt>
    <dgm:pt modelId="{2C2204F3-EB35-4CCA-9594-86EEFC8B4D0F}" type="pres">
      <dgm:prSet presAssocID="{CEB4DA7C-7ABE-4603-96CD-76BF400B848C}" presName="horz1" presStyleCnt="0"/>
      <dgm:spPr/>
    </dgm:pt>
    <dgm:pt modelId="{F33EB205-BF96-4081-8AE8-838A5009C2C5}" type="pres">
      <dgm:prSet presAssocID="{CEB4DA7C-7ABE-4603-96CD-76BF400B848C}" presName="tx1" presStyleLbl="revTx" presStyleIdx="4" presStyleCnt="6"/>
      <dgm:spPr/>
    </dgm:pt>
    <dgm:pt modelId="{D83140D6-6608-4C66-B603-EB592295AE5B}" type="pres">
      <dgm:prSet presAssocID="{CEB4DA7C-7ABE-4603-96CD-76BF400B848C}" presName="vert1" presStyleCnt="0"/>
      <dgm:spPr/>
    </dgm:pt>
    <dgm:pt modelId="{1F4DD279-1E00-4A68-BFF4-00448230551F}" type="pres">
      <dgm:prSet presAssocID="{560802E6-8A35-4F62-ADB1-BB87D2848599}" presName="thickLine" presStyleLbl="alignNode1" presStyleIdx="5" presStyleCnt="6"/>
      <dgm:spPr/>
    </dgm:pt>
    <dgm:pt modelId="{63DF04E9-D2B4-4430-B662-870BCBC0C202}" type="pres">
      <dgm:prSet presAssocID="{560802E6-8A35-4F62-ADB1-BB87D2848599}" presName="horz1" presStyleCnt="0"/>
      <dgm:spPr/>
    </dgm:pt>
    <dgm:pt modelId="{24AC23FB-F289-4B81-B451-176A6500F41D}" type="pres">
      <dgm:prSet presAssocID="{560802E6-8A35-4F62-ADB1-BB87D2848599}" presName="tx1" presStyleLbl="revTx" presStyleIdx="5" presStyleCnt="6"/>
      <dgm:spPr/>
    </dgm:pt>
    <dgm:pt modelId="{E055110D-7B74-4D2D-BB86-C095CAEC9E50}" type="pres">
      <dgm:prSet presAssocID="{560802E6-8A35-4F62-ADB1-BB87D2848599}" presName="vert1" presStyleCnt="0"/>
      <dgm:spPr/>
    </dgm:pt>
  </dgm:ptLst>
  <dgm:cxnLst>
    <dgm:cxn modelId="{A5073F02-9E86-4D7E-82C1-2E1F0B1E1E3A}" type="presOf" srcId="{13F6D223-F7F2-4D3E-A672-0A69A86B49FC}" destId="{0EDF56EB-68C0-4953-8BA7-8C683FB405F9}" srcOrd="0" destOrd="0" presId="urn:microsoft.com/office/officeart/2008/layout/LinedList"/>
    <dgm:cxn modelId="{4CE86B08-FC96-464C-9234-F8867D624AE9}" srcId="{13F6D223-F7F2-4D3E-A672-0A69A86B49FC}" destId="{7F37DB49-0D75-418F-ADDA-5AED5D44B50E}" srcOrd="2" destOrd="0" parTransId="{BA154121-E711-4CE7-9CDE-CF22F408AC91}" sibTransId="{870866EB-5BEF-4F8C-9BA9-55D972CA5934}"/>
    <dgm:cxn modelId="{9799716F-A4B1-4F92-A8D0-16DC1565F9DC}" type="presOf" srcId="{C59DE9BD-2689-4103-BE67-5EAE304135C6}" destId="{B50A5498-D913-4A8C-808A-310A49D61A6A}" srcOrd="0" destOrd="0" presId="urn:microsoft.com/office/officeart/2008/layout/LinedList"/>
    <dgm:cxn modelId="{C3789451-49A9-4FC9-9E90-C5ACBC840F50}" type="presOf" srcId="{7F37DB49-0D75-418F-ADDA-5AED5D44B50E}" destId="{270DB777-AD95-42D3-97AB-1CE3192E7F94}" srcOrd="0" destOrd="0" presId="urn:microsoft.com/office/officeart/2008/layout/LinedList"/>
    <dgm:cxn modelId="{3A1B2275-0614-473E-ADB4-844B4E768F9C}" srcId="{13F6D223-F7F2-4D3E-A672-0A69A86B49FC}" destId="{CEB4DA7C-7ABE-4603-96CD-76BF400B848C}" srcOrd="4" destOrd="0" parTransId="{B6AA59CF-BB1F-4DEB-8DA1-F52ED352514B}" sibTransId="{877FEDBE-33E7-48BE-95EE-D3E9FFF64B90}"/>
    <dgm:cxn modelId="{08EAE6B6-ABB1-422E-90DB-C492D2A4771B}" type="presOf" srcId="{925C03E6-ECDF-44F9-BC10-68DF568C54CF}" destId="{4A8FEB1D-826E-48D9-B82A-FCED10AE05F4}" srcOrd="0" destOrd="0" presId="urn:microsoft.com/office/officeart/2008/layout/LinedList"/>
    <dgm:cxn modelId="{ADD1C9B8-FA05-4C74-B424-946F48184C1F}" type="presOf" srcId="{4987921B-6A18-4BF0-ABA3-EFAB75563694}" destId="{28CB70C7-AEF7-463C-9962-5A080749D0B9}" srcOrd="0" destOrd="0" presId="urn:microsoft.com/office/officeart/2008/layout/LinedList"/>
    <dgm:cxn modelId="{0210B0BE-8F6E-4513-8EB6-2739D38BBD6A}" srcId="{13F6D223-F7F2-4D3E-A672-0A69A86B49FC}" destId="{925C03E6-ECDF-44F9-BC10-68DF568C54CF}" srcOrd="0" destOrd="0" parTransId="{897241C4-2F07-4FA7-98A8-7198CB4CCF86}" sibTransId="{C8389076-1ECB-4159-BD8E-2876C89FA65A}"/>
    <dgm:cxn modelId="{DAC324BF-B67F-487B-85D2-FAB513F55BE2}" srcId="{13F6D223-F7F2-4D3E-A672-0A69A86B49FC}" destId="{4987921B-6A18-4BF0-ABA3-EFAB75563694}" srcOrd="1" destOrd="0" parTransId="{668CA72B-ECAA-4F8A-A7D1-AD0E73B77FD8}" sibTransId="{902613A9-25F4-41F6-860C-E46D28C6F9CA}"/>
    <dgm:cxn modelId="{084E28C4-7C3E-4A86-AD6D-49D230726FD7}" srcId="{13F6D223-F7F2-4D3E-A672-0A69A86B49FC}" destId="{C59DE9BD-2689-4103-BE67-5EAE304135C6}" srcOrd="3" destOrd="0" parTransId="{3603E4FA-F72C-4935-A36D-E620384615F1}" sibTransId="{3EA4A85C-AA53-4823-85C3-64022F8A3A68}"/>
    <dgm:cxn modelId="{42E19DDB-E7D7-4D6C-A85A-F96C99123392}" srcId="{13F6D223-F7F2-4D3E-A672-0A69A86B49FC}" destId="{560802E6-8A35-4F62-ADB1-BB87D2848599}" srcOrd="5" destOrd="0" parTransId="{F75D44D1-C630-4578-8815-1CD6E6E21F0B}" sibTransId="{1CF209ED-31BF-47C4-84AA-D273835ADB47}"/>
    <dgm:cxn modelId="{B3B366F0-A03F-4293-9D7A-AF18103BC50C}" type="presOf" srcId="{CEB4DA7C-7ABE-4603-96CD-76BF400B848C}" destId="{F33EB205-BF96-4081-8AE8-838A5009C2C5}" srcOrd="0" destOrd="0" presId="urn:microsoft.com/office/officeart/2008/layout/LinedList"/>
    <dgm:cxn modelId="{CD323CF9-A490-4D52-A2F0-FE1D8ED02F1E}" type="presOf" srcId="{560802E6-8A35-4F62-ADB1-BB87D2848599}" destId="{24AC23FB-F289-4B81-B451-176A6500F41D}" srcOrd="0" destOrd="0" presId="urn:microsoft.com/office/officeart/2008/layout/LinedList"/>
    <dgm:cxn modelId="{5081EF1E-6658-4282-BFCF-FDF7E1DA3BB5}" type="presParOf" srcId="{0EDF56EB-68C0-4953-8BA7-8C683FB405F9}" destId="{68F5B33F-AC4C-4E71-B81F-8FA9BA29E0E1}" srcOrd="0" destOrd="0" presId="urn:microsoft.com/office/officeart/2008/layout/LinedList"/>
    <dgm:cxn modelId="{664BB464-3CF6-4DDD-9952-EE4A04B75A5B}" type="presParOf" srcId="{0EDF56EB-68C0-4953-8BA7-8C683FB405F9}" destId="{EFDEEC14-6586-4296-B47F-F55F4A29F937}" srcOrd="1" destOrd="0" presId="urn:microsoft.com/office/officeart/2008/layout/LinedList"/>
    <dgm:cxn modelId="{6780DEB4-CBB7-44F4-9890-3C7B8EAAFE92}" type="presParOf" srcId="{EFDEEC14-6586-4296-B47F-F55F4A29F937}" destId="{4A8FEB1D-826E-48D9-B82A-FCED10AE05F4}" srcOrd="0" destOrd="0" presId="urn:microsoft.com/office/officeart/2008/layout/LinedList"/>
    <dgm:cxn modelId="{65C463CF-C79F-4524-A07B-B73D8A4F090B}" type="presParOf" srcId="{EFDEEC14-6586-4296-B47F-F55F4A29F937}" destId="{D4911D7A-7770-489E-9A16-E6E38BC30240}" srcOrd="1" destOrd="0" presId="urn:microsoft.com/office/officeart/2008/layout/LinedList"/>
    <dgm:cxn modelId="{00772D04-5FE0-4762-9659-640073C80BC6}" type="presParOf" srcId="{0EDF56EB-68C0-4953-8BA7-8C683FB405F9}" destId="{90F705A5-3B99-4BBA-9343-147FAB0EC462}" srcOrd="2" destOrd="0" presId="urn:microsoft.com/office/officeart/2008/layout/LinedList"/>
    <dgm:cxn modelId="{AFC7376B-C91A-47A1-B63E-11E49569D9BA}" type="presParOf" srcId="{0EDF56EB-68C0-4953-8BA7-8C683FB405F9}" destId="{E2EA3AF6-25AC-475C-A2FD-5DD1B7FB41E7}" srcOrd="3" destOrd="0" presId="urn:microsoft.com/office/officeart/2008/layout/LinedList"/>
    <dgm:cxn modelId="{FCB4AF35-F7C8-4A4F-8ECA-FC9B80F1AFA2}" type="presParOf" srcId="{E2EA3AF6-25AC-475C-A2FD-5DD1B7FB41E7}" destId="{28CB70C7-AEF7-463C-9962-5A080749D0B9}" srcOrd="0" destOrd="0" presId="urn:microsoft.com/office/officeart/2008/layout/LinedList"/>
    <dgm:cxn modelId="{45A77721-C07C-48EC-8C20-EBB3713E0658}" type="presParOf" srcId="{E2EA3AF6-25AC-475C-A2FD-5DD1B7FB41E7}" destId="{680B2EEB-500C-4021-9562-EBBD78147BA9}" srcOrd="1" destOrd="0" presId="urn:microsoft.com/office/officeart/2008/layout/LinedList"/>
    <dgm:cxn modelId="{6DE08654-6122-4601-835D-8498D00DE1BD}" type="presParOf" srcId="{0EDF56EB-68C0-4953-8BA7-8C683FB405F9}" destId="{E43808A3-3A23-4D89-AAEE-EFCBEA1FEC64}" srcOrd="4" destOrd="0" presId="urn:microsoft.com/office/officeart/2008/layout/LinedList"/>
    <dgm:cxn modelId="{1F6623C1-A086-4B5B-9611-B6DBFF685A4E}" type="presParOf" srcId="{0EDF56EB-68C0-4953-8BA7-8C683FB405F9}" destId="{4B549431-091D-4361-952C-C5B6D6382ADC}" srcOrd="5" destOrd="0" presId="urn:microsoft.com/office/officeart/2008/layout/LinedList"/>
    <dgm:cxn modelId="{DE680032-6E01-45F9-8DDD-03455FED9E4A}" type="presParOf" srcId="{4B549431-091D-4361-952C-C5B6D6382ADC}" destId="{270DB777-AD95-42D3-97AB-1CE3192E7F94}" srcOrd="0" destOrd="0" presId="urn:microsoft.com/office/officeart/2008/layout/LinedList"/>
    <dgm:cxn modelId="{531818C8-7C08-4A8A-9619-D6716A367C96}" type="presParOf" srcId="{4B549431-091D-4361-952C-C5B6D6382ADC}" destId="{5ED5D6EB-1D33-4C34-AC70-3A35D7E57356}" srcOrd="1" destOrd="0" presId="urn:microsoft.com/office/officeart/2008/layout/LinedList"/>
    <dgm:cxn modelId="{69F54FF2-75C3-4FC8-9952-6EC9D477A46C}" type="presParOf" srcId="{0EDF56EB-68C0-4953-8BA7-8C683FB405F9}" destId="{65C88EA2-5090-48DA-ADAB-D36405938318}" srcOrd="6" destOrd="0" presId="urn:microsoft.com/office/officeart/2008/layout/LinedList"/>
    <dgm:cxn modelId="{D13BD54B-A1D9-4122-B8B1-5363F015A13A}" type="presParOf" srcId="{0EDF56EB-68C0-4953-8BA7-8C683FB405F9}" destId="{5183F099-A4CE-427F-A7A7-11D6FC0CFAB2}" srcOrd="7" destOrd="0" presId="urn:microsoft.com/office/officeart/2008/layout/LinedList"/>
    <dgm:cxn modelId="{1CE34019-BEFD-4B81-AD9C-7DF8BE56DCE3}" type="presParOf" srcId="{5183F099-A4CE-427F-A7A7-11D6FC0CFAB2}" destId="{B50A5498-D913-4A8C-808A-310A49D61A6A}" srcOrd="0" destOrd="0" presId="urn:microsoft.com/office/officeart/2008/layout/LinedList"/>
    <dgm:cxn modelId="{633E2FB5-8F6C-4D0E-94C8-87133C701A78}" type="presParOf" srcId="{5183F099-A4CE-427F-A7A7-11D6FC0CFAB2}" destId="{A938A624-1C4A-48B9-82D2-70B38B6FE403}" srcOrd="1" destOrd="0" presId="urn:microsoft.com/office/officeart/2008/layout/LinedList"/>
    <dgm:cxn modelId="{5E42CE8D-52AF-48E1-BCA5-55A2B3C60E04}" type="presParOf" srcId="{0EDF56EB-68C0-4953-8BA7-8C683FB405F9}" destId="{74FD6B81-64AE-4C5A-9A90-A492BCFB9057}" srcOrd="8" destOrd="0" presId="urn:microsoft.com/office/officeart/2008/layout/LinedList"/>
    <dgm:cxn modelId="{5DB1A0E9-347D-4171-AF1A-89AE600E2EC0}" type="presParOf" srcId="{0EDF56EB-68C0-4953-8BA7-8C683FB405F9}" destId="{2C2204F3-EB35-4CCA-9594-86EEFC8B4D0F}" srcOrd="9" destOrd="0" presId="urn:microsoft.com/office/officeart/2008/layout/LinedList"/>
    <dgm:cxn modelId="{B40E70D8-5D1E-4745-B30E-A79A4FF9EB70}" type="presParOf" srcId="{2C2204F3-EB35-4CCA-9594-86EEFC8B4D0F}" destId="{F33EB205-BF96-4081-8AE8-838A5009C2C5}" srcOrd="0" destOrd="0" presId="urn:microsoft.com/office/officeart/2008/layout/LinedList"/>
    <dgm:cxn modelId="{5AB12EB0-548E-4D0E-8BF5-1C1BA6201A65}" type="presParOf" srcId="{2C2204F3-EB35-4CCA-9594-86EEFC8B4D0F}" destId="{D83140D6-6608-4C66-B603-EB592295AE5B}" srcOrd="1" destOrd="0" presId="urn:microsoft.com/office/officeart/2008/layout/LinedList"/>
    <dgm:cxn modelId="{31CE16CC-418B-46A7-AF07-E4779AFEBAB1}" type="presParOf" srcId="{0EDF56EB-68C0-4953-8BA7-8C683FB405F9}" destId="{1F4DD279-1E00-4A68-BFF4-00448230551F}" srcOrd="10" destOrd="0" presId="urn:microsoft.com/office/officeart/2008/layout/LinedList"/>
    <dgm:cxn modelId="{3ED6D18C-CC1D-49C3-900F-16EB146AE4F7}" type="presParOf" srcId="{0EDF56EB-68C0-4953-8BA7-8C683FB405F9}" destId="{63DF04E9-D2B4-4430-B662-870BCBC0C202}" srcOrd="11" destOrd="0" presId="urn:microsoft.com/office/officeart/2008/layout/LinedList"/>
    <dgm:cxn modelId="{294B7F80-A165-48EA-81A7-9F82B10B1E67}" type="presParOf" srcId="{63DF04E9-D2B4-4430-B662-870BCBC0C202}" destId="{24AC23FB-F289-4B81-B451-176A6500F41D}" srcOrd="0" destOrd="0" presId="urn:microsoft.com/office/officeart/2008/layout/LinedList"/>
    <dgm:cxn modelId="{15B5B337-7E83-4A96-9C5D-2577B7616141}" type="presParOf" srcId="{63DF04E9-D2B4-4430-B662-870BCBC0C202}" destId="{E055110D-7B74-4D2D-BB86-C095CAEC9E5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1DD860-C01D-463D-B1C2-C78B5E7D67E0}" type="doc">
      <dgm:prSet loTypeId="urn:microsoft.com/office/officeart/2018/2/layout/IconVerticalSolid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B2E9168F-8AFE-4762-A93F-9EEE6644438D}">
      <dgm:prSet/>
      <dgm:spPr/>
      <dgm:t>
        <a:bodyPr/>
        <a:lstStyle/>
        <a:p>
          <a:r>
            <a:rPr lang="en-US"/>
            <a:t>Cognitive approach?</a:t>
          </a:r>
        </a:p>
      </dgm:t>
    </dgm:pt>
    <dgm:pt modelId="{86B4C3D9-9D78-4C0A-B4BD-CC4C56A61E52}" type="parTrans" cxnId="{28587A50-3383-4EAF-81B9-9D22A7C5128D}">
      <dgm:prSet/>
      <dgm:spPr/>
      <dgm:t>
        <a:bodyPr/>
        <a:lstStyle/>
        <a:p>
          <a:endParaRPr lang="en-US"/>
        </a:p>
      </dgm:t>
    </dgm:pt>
    <dgm:pt modelId="{8A2A30C8-DD2D-45A9-91B0-AF7A74EC8833}" type="sibTrans" cxnId="{28587A50-3383-4EAF-81B9-9D22A7C5128D}">
      <dgm:prSet/>
      <dgm:spPr/>
      <dgm:t>
        <a:bodyPr/>
        <a:lstStyle/>
        <a:p>
          <a:endParaRPr lang="en-US"/>
        </a:p>
      </dgm:t>
    </dgm:pt>
    <dgm:pt modelId="{E7FCB3A1-F949-4C87-A2F3-ECBD964CDCD7}">
      <dgm:prSet/>
      <dgm:spPr/>
      <dgm:t>
        <a:bodyPr/>
        <a:lstStyle/>
        <a:p>
          <a:r>
            <a:rPr lang="en-US"/>
            <a:t>Psychodynamic approach?</a:t>
          </a:r>
        </a:p>
      </dgm:t>
    </dgm:pt>
    <dgm:pt modelId="{B3850972-2B0A-428F-88E9-8E29F28BFA72}" type="parTrans" cxnId="{1CAE59BC-417F-48C7-BF7F-3B3FAAC6C0DB}">
      <dgm:prSet/>
      <dgm:spPr/>
      <dgm:t>
        <a:bodyPr/>
        <a:lstStyle/>
        <a:p>
          <a:endParaRPr lang="en-US"/>
        </a:p>
      </dgm:t>
    </dgm:pt>
    <dgm:pt modelId="{EC0EA719-DFD6-47F8-8EB4-6DA2D93DDB04}" type="sibTrans" cxnId="{1CAE59BC-417F-48C7-BF7F-3B3FAAC6C0DB}">
      <dgm:prSet/>
      <dgm:spPr/>
      <dgm:t>
        <a:bodyPr/>
        <a:lstStyle/>
        <a:p>
          <a:endParaRPr lang="en-US"/>
        </a:p>
      </dgm:t>
    </dgm:pt>
    <dgm:pt modelId="{91ECD15B-C019-47B8-92E0-17807EC45499}">
      <dgm:prSet/>
      <dgm:spPr/>
      <dgm:t>
        <a:bodyPr/>
        <a:lstStyle/>
        <a:p>
          <a:r>
            <a:rPr lang="en-US"/>
            <a:t>Behaviourism?</a:t>
          </a:r>
        </a:p>
      </dgm:t>
    </dgm:pt>
    <dgm:pt modelId="{0FBB5094-998E-4285-AB82-B2A10A0991D1}" type="parTrans" cxnId="{D68B80A8-3456-4B65-98E2-3F457F16372F}">
      <dgm:prSet/>
      <dgm:spPr/>
      <dgm:t>
        <a:bodyPr/>
        <a:lstStyle/>
        <a:p>
          <a:endParaRPr lang="en-US"/>
        </a:p>
      </dgm:t>
    </dgm:pt>
    <dgm:pt modelId="{A96EDC35-4B9C-47FD-84BC-DB529A41EBA9}" type="sibTrans" cxnId="{D68B80A8-3456-4B65-98E2-3F457F16372F}">
      <dgm:prSet/>
      <dgm:spPr/>
      <dgm:t>
        <a:bodyPr/>
        <a:lstStyle/>
        <a:p>
          <a:endParaRPr lang="en-US"/>
        </a:p>
      </dgm:t>
    </dgm:pt>
    <dgm:pt modelId="{CCFE156D-54E3-4996-8A8D-2341B6392708}">
      <dgm:prSet/>
      <dgm:spPr/>
      <dgm:t>
        <a:bodyPr/>
        <a:lstStyle/>
        <a:p>
          <a:r>
            <a:rPr lang="en-US"/>
            <a:t>Humanistic?</a:t>
          </a:r>
        </a:p>
      </dgm:t>
    </dgm:pt>
    <dgm:pt modelId="{6CED80DE-423B-419E-8A05-C373A0741CF3}" type="parTrans" cxnId="{DE9FB41B-0918-477E-8113-9CB22E3DADFA}">
      <dgm:prSet/>
      <dgm:spPr/>
      <dgm:t>
        <a:bodyPr/>
        <a:lstStyle/>
        <a:p>
          <a:endParaRPr lang="en-US"/>
        </a:p>
      </dgm:t>
    </dgm:pt>
    <dgm:pt modelId="{051CC548-8E48-48F7-8B76-56CD280BE4A0}" type="sibTrans" cxnId="{DE9FB41B-0918-477E-8113-9CB22E3DADFA}">
      <dgm:prSet/>
      <dgm:spPr/>
      <dgm:t>
        <a:bodyPr/>
        <a:lstStyle/>
        <a:p>
          <a:endParaRPr lang="en-US"/>
        </a:p>
      </dgm:t>
    </dgm:pt>
    <dgm:pt modelId="{1472C0AA-9FE3-4F72-97BB-7289C3ED220D}" type="pres">
      <dgm:prSet presAssocID="{EB1DD860-C01D-463D-B1C2-C78B5E7D67E0}" presName="root" presStyleCnt="0">
        <dgm:presLayoutVars>
          <dgm:dir/>
          <dgm:resizeHandles val="exact"/>
        </dgm:presLayoutVars>
      </dgm:prSet>
      <dgm:spPr/>
    </dgm:pt>
    <dgm:pt modelId="{F7E23F14-1266-40A5-940D-40ACED39AEF4}" type="pres">
      <dgm:prSet presAssocID="{B2E9168F-8AFE-4762-A93F-9EEE6644438D}" presName="compNode" presStyleCnt="0"/>
      <dgm:spPr/>
    </dgm:pt>
    <dgm:pt modelId="{E3A7631C-5663-4CF9-8AB2-0F5E5D6BCA36}" type="pres">
      <dgm:prSet presAssocID="{B2E9168F-8AFE-4762-A93F-9EEE6644438D}" presName="bgRect" presStyleLbl="bgShp" presStyleIdx="0" presStyleCnt="4"/>
      <dgm:spPr/>
    </dgm:pt>
    <dgm:pt modelId="{3A5BAA87-4C4A-4D04-9A27-CE8A42D9AECF}" type="pres">
      <dgm:prSet presAssocID="{B2E9168F-8AFE-4762-A93F-9EEE6644438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262BD80B-1895-444E-990B-EBDFF2CEEA41}" type="pres">
      <dgm:prSet presAssocID="{B2E9168F-8AFE-4762-A93F-9EEE6644438D}" presName="spaceRect" presStyleCnt="0"/>
      <dgm:spPr/>
    </dgm:pt>
    <dgm:pt modelId="{2496B601-0BCA-4F09-8ACB-BB5622A8BDF4}" type="pres">
      <dgm:prSet presAssocID="{B2E9168F-8AFE-4762-A93F-9EEE6644438D}" presName="parTx" presStyleLbl="revTx" presStyleIdx="0" presStyleCnt="4">
        <dgm:presLayoutVars>
          <dgm:chMax val="0"/>
          <dgm:chPref val="0"/>
        </dgm:presLayoutVars>
      </dgm:prSet>
      <dgm:spPr/>
    </dgm:pt>
    <dgm:pt modelId="{7C0BFD5F-69FA-4122-B7B3-EF708F2B6EB7}" type="pres">
      <dgm:prSet presAssocID="{8A2A30C8-DD2D-45A9-91B0-AF7A74EC8833}" presName="sibTrans" presStyleCnt="0"/>
      <dgm:spPr/>
    </dgm:pt>
    <dgm:pt modelId="{E555FB75-5C2A-4892-B0C0-FFC54D4AE95C}" type="pres">
      <dgm:prSet presAssocID="{E7FCB3A1-F949-4C87-A2F3-ECBD964CDCD7}" presName="compNode" presStyleCnt="0"/>
      <dgm:spPr/>
    </dgm:pt>
    <dgm:pt modelId="{068BAEEB-15AD-4185-9661-6B2E55E1715D}" type="pres">
      <dgm:prSet presAssocID="{E7FCB3A1-F949-4C87-A2F3-ECBD964CDCD7}" presName="bgRect" presStyleLbl="bgShp" presStyleIdx="1" presStyleCnt="4"/>
      <dgm:spPr/>
    </dgm:pt>
    <dgm:pt modelId="{CAFAB258-A1DC-455F-9B39-F1221E1BAAC2}" type="pres">
      <dgm:prSet presAssocID="{E7FCB3A1-F949-4C87-A2F3-ECBD964CDCD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B22B8BE8-26D1-4742-8852-0E1413EDD9A1}" type="pres">
      <dgm:prSet presAssocID="{E7FCB3A1-F949-4C87-A2F3-ECBD964CDCD7}" presName="spaceRect" presStyleCnt="0"/>
      <dgm:spPr/>
    </dgm:pt>
    <dgm:pt modelId="{1644ABC8-2A4D-4F50-A829-1ED45635B00B}" type="pres">
      <dgm:prSet presAssocID="{E7FCB3A1-F949-4C87-A2F3-ECBD964CDCD7}" presName="parTx" presStyleLbl="revTx" presStyleIdx="1" presStyleCnt="4">
        <dgm:presLayoutVars>
          <dgm:chMax val="0"/>
          <dgm:chPref val="0"/>
        </dgm:presLayoutVars>
      </dgm:prSet>
      <dgm:spPr/>
    </dgm:pt>
    <dgm:pt modelId="{F204AC1A-5698-49C8-B7B0-A70EFB64DB04}" type="pres">
      <dgm:prSet presAssocID="{EC0EA719-DFD6-47F8-8EB4-6DA2D93DDB04}" presName="sibTrans" presStyleCnt="0"/>
      <dgm:spPr/>
    </dgm:pt>
    <dgm:pt modelId="{EE90E8F2-7525-4EA4-B48C-C27EB9105A5F}" type="pres">
      <dgm:prSet presAssocID="{91ECD15B-C019-47B8-92E0-17807EC45499}" presName="compNode" presStyleCnt="0"/>
      <dgm:spPr/>
    </dgm:pt>
    <dgm:pt modelId="{104EC5D0-6470-4168-946F-3F3CCCD6C96E}" type="pres">
      <dgm:prSet presAssocID="{91ECD15B-C019-47B8-92E0-17807EC45499}" presName="bgRect" presStyleLbl="bgShp" presStyleIdx="2" presStyleCnt="4"/>
      <dgm:spPr/>
    </dgm:pt>
    <dgm:pt modelId="{9BCA90DF-DA87-4ACE-A778-8B93BC783274}" type="pres">
      <dgm:prSet presAssocID="{91ECD15B-C019-47B8-92E0-17807EC4549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lloons"/>
        </a:ext>
      </dgm:extLst>
    </dgm:pt>
    <dgm:pt modelId="{380A9F75-EB6F-4531-9599-5D5F49C65531}" type="pres">
      <dgm:prSet presAssocID="{91ECD15B-C019-47B8-92E0-17807EC45499}" presName="spaceRect" presStyleCnt="0"/>
      <dgm:spPr/>
    </dgm:pt>
    <dgm:pt modelId="{BE28B1D2-37A3-47F8-9D60-6DFFCA005A96}" type="pres">
      <dgm:prSet presAssocID="{91ECD15B-C019-47B8-92E0-17807EC45499}" presName="parTx" presStyleLbl="revTx" presStyleIdx="2" presStyleCnt="4">
        <dgm:presLayoutVars>
          <dgm:chMax val="0"/>
          <dgm:chPref val="0"/>
        </dgm:presLayoutVars>
      </dgm:prSet>
      <dgm:spPr/>
    </dgm:pt>
    <dgm:pt modelId="{D40947E3-1E69-4B73-9EBB-594B556AA2A6}" type="pres">
      <dgm:prSet presAssocID="{A96EDC35-4B9C-47FD-84BC-DB529A41EBA9}" presName="sibTrans" presStyleCnt="0"/>
      <dgm:spPr/>
    </dgm:pt>
    <dgm:pt modelId="{E28132BC-C2D9-46AA-BA42-C9CB277575B5}" type="pres">
      <dgm:prSet presAssocID="{CCFE156D-54E3-4996-8A8D-2341B6392708}" presName="compNode" presStyleCnt="0"/>
      <dgm:spPr/>
    </dgm:pt>
    <dgm:pt modelId="{DE75CFC1-0D90-45FD-9B8C-640ABA4A1185}" type="pres">
      <dgm:prSet presAssocID="{CCFE156D-54E3-4996-8A8D-2341B6392708}" presName="bgRect" presStyleLbl="bgShp" presStyleIdx="3" presStyleCnt="4"/>
      <dgm:spPr/>
    </dgm:pt>
    <dgm:pt modelId="{BCF11999-3628-4851-8979-63D9E83D13C8}" type="pres">
      <dgm:prSet presAssocID="{CCFE156D-54E3-4996-8A8D-2341B639270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FAA3DEB2-E39F-4563-B7C9-70B16CD52549}" type="pres">
      <dgm:prSet presAssocID="{CCFE156D-54E3-4996-8A8D-2341B6392708}" presName="spaceRect" presStyleCnt="0"/>
      <dgm:spPr/>
    </dgm:pt>
    <dgm:pt modelId="{38264D93-2B86-449C-A58B-0E15013AF8F9}" type="pres">
      <dgm:prSet presAssocID="{CCFE156D-54E3-4996-8A8D-2341B6392708}" presName="parTx" presStyleLbl="revTx" presStyleIdx="3" presStyleCnt="4">
        <dgm:presLayoutVars>
          <dgm:chMax val="0"/>
          <dgm:chPref val="0"/>
        </dgm:presLayoutVars>
      </dgm:prSet>
      <dgm:spPr/>
    </dgm:pt>
  </dgm:ptLst>
  <dgm:cxnLst>
    <dgm:cxn modelId="{4A110601-5A5B-4CBA-A2F5-778D5AA4175F}" type="presOf" srcId="{91ECD15B-C019-47B8-92E0-17807EC45499}" destId="{BE28B1D2-37A3-47F8-9D60-6DFFCA005A96}" srcOrd="0" destOrd="0" presId="urn:microsoft.com/office/officeart/2018/2/layout/IconVerticalSolidList"/>
    <dgm:cxn modelId="{DE9FB41B-0918-477E-8113-9CB22E3DADFA}" srcId="{EB1DD860-C01D-463D-B1C2-C78B5E7D67E0}" destId="{CCFE156D-54E3-4996-8A8D-2341B6392708}" srcOrd="3" destOrd="0" parTransId="{6CED80DE-423B-419E-8A05-C373A0741CF3}" sibTransId="{051CC548-8E48-48F7-8B76-56CD280BE4A0}"/>
    <dgm:cxn modelId="{28587A50-3383-4EAF-81B9-9D22A7C5128D}" srcId="{EB1DD860-C01D-463D-B1C2-C78B5E7D67E0}" destId="{B2E9168F-8AFE-4762-A93F-9EEE6644438D}" srcOrd="0" destOrd="0" parTransId="{86B4C3D9-9D78-4C0A-B4BD-CC4C56A61E52}" sibTransId="{8A2A30C8-DD2D-45A9-91B0-AF7A74EC8833}"/>
    <dgm:cxn modelId="{BD42A27E-29E4-4B05-8A79-C0513FA665FD}" type="presOf" srcId="{B2E9168F-8AFE-4762-A93F-9EEE6644438D}" destId="{2496B601-0BCA-4F09-8ACB-BB5622A8BDF4}" srcOrd="0" destOrd="0" presId="urn:microsoft.com/office/officeart/2018/2/layout/IconVerticalSolidList"/>
    <dgm:cxn modelId="{88546D93-6FA2-412E-82CD-C1FBD08C60C0}" type="presOf" srcId="{EB1DD860-C01D-463D-B1C2-C78B5E7D67E0}" destId="{1472C0AA-9FE3-4F72-97BB-7289C3ED220D}" srcOrd="0" destOrd="0" presId="urn:microsoft.com/office/officeart/2018/2/layout/IconVerticalSolidList"/>
    <dgm:cxn modelId="{36775CA6-896B-4C48-BF66-25388C150F2A}" type="presOf" srcId="{E7FCB3A1-F949-4C87-A2F3-ECBD964CDCD7}" destId="{1644ABC8-2A4D-4F50-A829-1ED45635B00B}" srcOrd="0" destOrd="0" presId="urn:microsoft.com/office/officeart/2018/2/layout/IconVerticalSolidList"/>
    <dgm:cxn modelId="{D68B80A8-3456-4B65-98E2-3F457F16372F}" srcId="{EB1DD860-C01D-463D-B1C2-C78B5E7D67E0}" destId="{91ECD15B-C019-47B8-92E0-17807EC45499}" srcOrd="2" destOrd="0" parTransId="{0FBB5094-998E-4285-AB82-B2A10A0991D1}" sibTransId="{A96EDC35-4B9C-47FD-84BC-DB529A41EBA9}"/>
    <dgm:cxn modelId="{1CAE59BC-417F-48C7-BF7F-3B3FAAC6C0DB}" srcId="{EB1DD860-C01D-463D-B1C2-C78B5E7D67E0}" destId="{E7FCB3A1-F949-4C87-A2F3-ECBD964CDCD7}" srcOrd="1" destOrd="0" parTransId="{B3850972-2B0A-428F-88E9-8E29F28BFA72}" sibTransId="{EC0EA719-DFD6-47F8-8EB4-6DA2D93DDB04}"/>
    <dgm:cxn modelId="{0A9E94CF-25F1-467E-99DB-27A016C56DE6}" type="presOf" srcId="{CCFE156D-54E3-4996-8A8D-2341B6392708}" destId="{38264D93-2B86-449C-A58B-0E15013AF8F9}" srcOrd="0" destOrd="0" presId="urn:microsoft.com/office/officeart/2018/2/layout/IconVerticalSolidList"/>
    <dgm:cxn modelId="{A746B5B4-5F36-414C-BCBA-422AA5E47607}" type="presParOf" srcId="{1472C0AA-9FE3-4F72-97BB-7289C3ED220D}" destId="{F7E23F14-1266-40A5-940D-40ACED39AEF4}" srcOrd="0" destOrd="0" presId="urn:microsoft.com/office/officeart/2018/2/layout/IconVerticalSolidList"/>
    <dgm:cxn modelId="{86E7BBC1-D2F4-4DF3-B976-AA6D556C97E1}" type="presParOf" srcId="{F7E23F14-1266-40A5-940D-40ACED39AEF4}" destId="{E3A7631C-5663-4CF9-8AB2-0F5E5D6BCA36}" srcOrd="0" destOrd="0" presId="urn:microsoft.com/office/officeart/2018/2/layout/IconVerticalSolidList"/>
    <dgm:cxn modelId="{D63EA019-6392-4696-AD35-CB7744DADBF5}" type="presParOf" srcId="{F7E23F14-1266-40A5-940D-40ACED39AEF4}" destId="{3A5BAA87-4C4A-4D04-9A27-CE8A42D9AECF}" srcOrd="1" destOrd="0" presId="urn:microsoft.com/office/officeart/2018/2/layout/IconVerticalSolidList"/>
    <dgm:cxn modelId="{E9AB87C2-65B7-4E77-B501-1AD4A3A4B05D}" type="presParOf" srcId="{F7E23F14-1266-40A5-940D-40ACED39AEF4}" destId="{262BD80B-1895-444E-990B-EBDFF2CEEA41}" srcOrd="2" destOrd="0" presId="urn:microsoft.com/office/officeart/2018/2/layout/IconVerticalSolidList"/>
    <dgm:cxn modelId="{A8C59D67-C211-4664-A4F4-6130B608E787}" type="presParOf" srcId="{F7E23F14-1266-40A5-940D-40ACED39AEF4}" destId="{2496B601-0BCA-4F09-8ACB-BB5622A8BDF4}" srcOrd="3" destOrd="0" presId="urn:microsoft.com/office/officeart/2018/2/layout/IconVerticalSolidList"/>
    <dgm:cxn modelId="{B642F41D-F562-4128-B6D5-9DEAE4C01E15}" type="presParOf" srcId="{1472C0AA-9FE3-4F72-97BB-7289C3ED220D}" destId="{7C0BFD5F-69FA-4122-B7B3-EF708F2B6EB7}" srcOrd="1" destOrd="0" presId="urn:microsoft.com/office/officeart/2018/2/layout/IconVerticalSolidList"/>
    <dgm:cxn modelId="{432AC35D-20BB-4848-93EA-D57405AA5268}" type="presParOf" srcId="{1472C0AA-9FE3-4F72-97BB-7289C3ED220D}" destId="{E555FB75-5C2A-4892-B0C0-FFC54D4AE95C}" srcOrd="2" destOrd="0" presId="urn:microsoft.com/office/officeart/2018/2/layout/IconVerticalSolidList"/>
    <dgm:cxn modelId="{4EC3F02D-AD50-4BCA-8F12-7C32C47E9D1A}" type="presParOf" srcId="{E555FB75-5C2A-4892-B0C0-FFC54D4AE95C}" destId="{068BAEEB-15AD-4185-9661-6B2E55E1715D}" srcOrd="0" destOrd="0" presId="urn:microsoft.com/office/officeart/2018/2/layout/IconVerticalSolidList"/>
    <dgm:cxn modelId="{7F25467E-6AD2-4A55-84AB-6BE810D72A91}" type="presParOf" srcId="{E555FB75-5C2A-4892-B0C0-FFC54D4AE95C}" destId="{CAFAB258-A1DC-455F-9B39-F1221E1BAAC2}" srcOrd="1" destOrd="0" presId="urn:microsoft.com/office/officeart/2018/2/layout/IconVerticalSolidList"/>
    <dgm:cxn modelId="{FF622D1E-46CC-4A83-9159-E996E1359B19}" type="presParOf" srcId="{E555FB75-5C2A-4892-B0C0-FFC54D4AE95C}" destId="{B22B8BE8-26D1-4742-8852-0E1413EDD9A1}" srcOrd="2" destOrd="0" presId="urn:microsoft.com/office/officeart/2018/2/layout/IconVerticalSolidList"/>
    <dgm:cxn modelId="{89293561-713F-4D2C-BEE5-C5F39F6CD175}" type="presParOf" srcId="{E555FB75-5C2A-4892-B0C0-FFC54D4AE95C}" destId="{1644ABC8-2A4D-4F50-A829-1ED45635B00B}" srcOrd="3" destOrd="0" presId="urn:microsoft.com/office/officeart/2018/2/layout/IconVerticalSolidList"/>
    <dgm:cxn modelId="{E03E5EAB-4217-4815-A0F2-E9318C99AF04}" type="presParOf" srcId="{1472C0AA-9FE3-4F72-97BB-7289C3ED220D}" destId="{F204AC1A-5698-49C8-B7B0-A70EFB64DB04}" srcOrd="3" destOrd="0" presId="urn:microsoft.com/office/officeart/2018/2/layout/IconVerticalSolidList"/>
    <dgm:cxn modelId="{BBA6ABEB-29BA-4D42-885F-BE97088327DC}" type="presParOf" srcId="{1472C0AA-9FE3-4F72-97BB-7289C3ED220D}" destId="{EE90E8F2-7525-4EA4-B48C-C27EB9105A5F}" srcOrd="4" destOrd="0" presId="urn:microsoft.com/office/officeart/2018/2/layout/IconVerticalSolidList"/>
    <dgm:cxn modelId="{6DAF12A2-F700-422D-9FFD-3D556006CFEB}" type="presParOf" srcId="{EE90E8F2-7525-4EA4-B48C-C27EB9105A5F}" destId="{104EC5D0-6470-4168-946F-3F3CCCD6C96E}" srcOrd="0" destOrd="0" presId="urn:microsoft.com/office/officeart/2018/2/layout/IconVerticalSolidList"/>
    <dgm:cxn modelId="{042CFFB1-62C8-44B8-9B43-94E76D386BA2}" type="presParOf" srcId="{EE90E8F2-7525-4EA4-B48C-C27EB9105A5F}" destId="{9BCA90DF-DA87-4ACE-A778-8B93BC783274}" srcOrd="1" destOrd="0" presId="urn:microsoft.com/office/officeart/2018/2/layout/IconVerticalSolidList"/>
    <dgm:cxn modelId="{86B92291-E239-4C49-BFD8-B2A57EFD16E0}" type="presParOf" srcId="{EE90E8F2-7525-4EA4-B48C-C27EB9105A5F}" destId="{380A9F75-EB6F-4531-9599-5D5F49C65531}" srcOrd="2" destOrd="0" presId="urn:microsoft.com/office/officeart/2018/2/layout/IconVerticalSolidList"/>
    <dgm:cxn modelId="{EDF51343-388E-486D-8E04-2C5FCA781A08}" type="presParOf" srcId="{EE90E8F2-7525-4EA4-B48C-C27EB9105A5F}" destId="{BE28B1D2-37A3-47F8-9D60-6DFFCA005A96}" srcOrd="3" destOrd="0" presId="urn:microsoft.com/office/officeart/2018/2/layout/IconVerticalSolidList"/>
    <dgm:cxn modelId="{45FD0788-7C5E-4A2A-96C3-8DC9973E18CE}" type="presParOf" srcId="{1472C0AA-9FE3-4F72-97BB-7289C3ED220D}" destId="{D40947E3-1E69-4B73-9EBB-594B556AA2A6}" srcOrd="5" destOrd="0" presId="urn:microsoft.com/office/officeart/2018/2/layout/IconVerticalSolidList"/>
    <dgm:cxn modelId="{8404E996-7603-427E-8F12-38E6EF6AE519}" type="presParOf" srcId="{1472C0AA-9FE3-4F72-97BB-7289C3ED220D}" destId="{E28132BC-C2D9-46AA-BA42-C9CB277575B5}" srcOrd="6" destOrd="0" presId="urn:microsoft.com/office/officeart/2018/2/layout/IconVerticalSolidList"/>
    <dgm:cxn modelId="{A929A87B-F84D-4BD7-BE26-39B8DBA49AE3}" type="presParOf" srcId="{E28132BC-C2D9-46AA-BA42-C9CB277575B5}" destId="{DE75CFC1-0D90-45FD-9B8C-640ABA4A1185}" srcOrd="0" destOrd="0" presId="urn:microsoft.com/office/officeart/2018/2/layout/IconVerticalSolidList"/>
    <dgm:cxn modelId="{AD3D709C-D246-46EC-8C38-F2EB33E6006B}" type="presParOf" srcId="{E28132BC-C2D9-46AA-BA42-C9CB277575B5}" destId="{BCF11999-3628-4851-8979-63D9E83D13C8}" srcOrd="1" destOrd="0" presId="urn:microsoft.com/office/officeart/2018/2/layout/IconVerticalSolidList"/>
    <dgm:cxn modelId="{60F34C9E-1E19-430A-AD14-6612D5F5871C}" type="presParOf" srcId="{E28132BC-C2D9-46AA-BA42-C9CB277575B5}" destId="{FAA3DEB2-E39F-4563-B7C9-70B16CD52549}" srcOrd="2" destOrd="0" presId="urn:microsoft.com/office/officeart/2018/2/layout/IconVerticalSolidList"/>
    <dgm:cxn modelId="{8EEACC61-EFA8-472E-946C-74DD514A59CF}" type="presParOf" srcId="{E28132BC-C2D9-46AA-BA42-C9CB277575B5}" destId="{38264D93-2B86-449C-A58B-0E15013AF8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0E036C-DCEB-4A8F-95C2-CAE24C7BD260}" type="doc">
      <dgm:prSet loTypeId="urn:microsoft.com/office/officeart/2005/8/layout/vList2" loCatId="list" qsTypeId="urn:microsoft.com/office/officeart/2005/8/quickstyle/simple1#3" qsCatId="simple" csTypeId="urn:microsoft.com/office/officeart/2005/8/colors/colorful2#2" csCatId="colorful"/>
      <dgm:spPr/>
      <dgm:t>
        <a:bodyPr/>
        <a:lstStyle/>
        <a:p>
          <a:endParaRPr lang="en-US"/>
        </a:p>
      </dgm:t>
    </dgm:pt>
    <dgm:pt modelId="{F8E6A688-D8D2-4650-9155-6D29A75E493B}">
      <dgm:prSet/>
      <dgm:spPr/>
      <dgm:t>
        <a:bodyPr/>
        <a:lstStyle/>
        <a:p>
          <a:r>
            <a:rPr lang="en-US"/>
            <a:t>As individuals, our behaviour is largely shaped by our cognitive schemas and our own internal motivations.</a:t>
          </a:r>
        </a:p>
      </dgm:t>
    </dgm:pt>
    <dgm:pt modelId="{8678D26A-1937-4B25-A1B4-0EDF2ABFECE9}" type="parTrans" cxnId="{D12229A6-FDFD-442C-A409-916220BBD744}">
      <dgm:prSet/>
      <dgm:spPr/>
      <dgm:t>
        <a:bodyPr/>
        <a:lstStyle/>
        <a:p>
          <a:endParaRPr lang="en-US"/>
        </a:p>
      </dgm:t>
    </dgm:pt>
    <dgm:pt modelId="{A6B47DB2-7D37-4019-9296-56DAC893B8D8}" type="sibTrans" cxnId="{D12229A6-FDFD-442C-A409-916220BBD744}">
      <dgm:prSet/>
      <dgm:spPr/>
      <dgm:t>
        <a:bodyPr/>
        <a:lstStyle/>
        <a:p>
          <a:endParaRPr lang="en-US"/>
        </a:p>
      </dgm:t>
    </dgm:pt>
    <dgm:pt modelId="{401A8286-B17D-41EF-A5AA-6EFCA072998B}">
      <dgm:prSet/>
      <dgm:spPr/>
      <dgm:t>
        <a:bodyPr/>
        <a:lstStyle/>
        <a:p>
          <a:r>
            <a:rPr lang="en-US"/>
            <a:t>Our personality, our attitudes and our past experiences shape how we respond to the demands of our environment. </a:t>
          </a:r>
        </a:p>
      </dgm:t>
    </dgm:pt>
    <dgm:pt modelId="{5EBA1608-918E-4BE5-967D-70076DFB2C2D}" type="parTrans" cxnId="{AAE0C191-87D8-4D93-875C-CFB1B01FE428}">
      <dgm:prSet/>
      <dgm:spPr/>
      <dgm:t>
        <a:bodyPr/>
        <a:lstStyle/>
        <a:p>
          <a:endParaRPr lang="en-US"/>
        </a:p>
      </dgm:t>
    </dgm:pt>
    <dgm:pt modelId="{5D89F928-867B-4A7A-B532-A94E5A238648}" type="sibTrans" cxnId="{AAE0C191-87D8-4D93-875C-CFB1B01FE428}">
      <dgm:prSet/>
      <dgm:spPr/>
      <dgm:t>
        <a:bodyPr/>
        <a:lstStyle/>
        <a:p>
          <a:endParaRPr lang="en-US"/>
        </a:p>
      </dgm:t>
    </dgm:pt>
    <dgm:pt modelId="{2E5AC710-FC07-4007-8C90-5B026795443E}" type="pres">
      <dgm:prSet presAssocID="{F90E036C-DCEB-4A8F-95C2-CAE24C7BD260}" presName="linear" presStyleCnt="0">
        <dgm:presLayoutVars>
          <dgm:animLvl val="lvl"/>
          <dgm:resizeHandles val="exact"/>
        </dgm:presLayoutVars>
      </dgm:prSet>
      <dgm:spPr/>
    </dgm:pt>
    <dgm:pt modelId="{15AB6735-8950-49AB-8B27-0875D98EADE1}" type="pres">
      <dgm:prSet presAssocID="{F8E6A688-D8D2-4650-9155-6D29A75E493B}" presName="parentText" presStyleLbl="node1" presStyleIdx="0" presStyleCnt="2">
        <dgm:presLayoutVars>
          <dgm:chMax val="0"/>
          <dgm:bulletEnabled val="1"/>
        </dgm:presLayoutVars>
      </dgm:prSet>
      <dgm:spPr/>
    </dgm:pt>
    <dgm:pt modelId="{9F083496-CCFA-44A9-B7B9-1211289059CC}" type="pres">
      <dgm:prSet presAssocID="{A6B47DB2-7D37-4019-9296-56DAC893B8D8}" presName="spacer" presStyleCnt="0"/>
      <dgm:spPr/>
    </dgm:pt>
    <dgm:pt modelId="{3AD96B09-3136-4EAE-9D9F-2CCD1F4E5479}" type="pres">
      <dgm:prSet presAssocID="{401A8286-B17D-41EF-A5AA-6EFCA072998B}" presName="parentText" presStyleLbl="node1" presStyleIdx="1" presStyleCnt="2">
        <dgm:presLayoutVars>
          <dgm:chMax val="0"/>
          <dgm:bulletEnabled val="1"/>
        </dgm:presLayoutVars>
      </dgm:prSet>
      <dgm:spPr/>
    </dgm:pt>
  </dgm:ptLst>
  <dgm:cxnLst>
    <dgm:cxn modelId="{15998D33-838B-4DF7-BCB1-304A1961358E}" type="presOf" srcId="{F8E6A688-D8D2-4650-9155-6D29A75E493B}" destId="{15AB6735-8950-49AB-8B27-0875D98EADE1}" srcOrd="0" destOrd="0" presId="urn:microsoft.com/office/officeart/2005/8/layout/vList2"/>
    <dgm:cxn modelId="{AAE0C191-87D8-4D93-875C-CFB1B01FE428}" srcId="{F90E036C-DCEB-4A8F-95C2-CAE24C7BD260}" destId="{401A8286-B17D-41EF-A5AA-6EFCA072998B}" srcOrd="1" destOrd="0" parTransId="{5EBA1608-918E-4BE5-967D-70076DFB2C2D}" sibTransId="{5D89F928-867B-4A7A-B532-A94E5A238648}"/>
    <dgm:cxn modelId="{D12229A6-FDFD-442C-A409-916220BBD744}" srcId="{F90E036C-DCEB-4A8F-95C2-CAE24C7BD260}" destId="{F8E6A688-D8D2-4650-9155-6D29A75E493B}" srcOrd="0" destOrd="0" parTransId="{8678D26A-1937-4B25-A1B4-0EDF2ABFECE9}" sibTransId="{A6B47DB2-7D37-4019-9296-56DAC893B8D8}"/>
    <dgm:cxn modelId="{78596CA6-4BF2-4A40-BC13-6DA357EC7192}" type="presOf" srcId="{401A8286-B17D-41EF-A5AA-6EFCA072998B}" destId="{3AD96B09-3136-4EAE-9D9F-2CCD1F4E5479}" srcOrd="0" destOrd="0" presId="urn:microsoft.com/office/officeart/2005/8/layout/vList2"/>
    <dgm:cxn modelId="{0831B7B6-3212-4DD4-AA3C-5A7BA541D9E1}" type="presOf" srcId="{F90E036C-DCEB-4A8F-95C2-CAE24C7BD260}" destId="{2E5AC710-FC07-4007-8C90-5B026795443E}" srcOrd="0" destOrd="0" presId="urn:microsoft.com/office/officeart/2005/8/layout/vList2"/>
    <dgm:cxn modelId="{8CE0CDEE-1778-4D82-A62A-5B545CA3C1AA}" type="presParOf" srcId="{2E5AC710-FC07-4007-8C90-5B026795443E}" destId="{15AB6735-8950-49AB-8B27-0875D98EADE1}" srcOrd="0" destOrd="0" presId="urn:microsoft.com/office/officeart/2005/8/layout/vList2"/>
    <dgm:cxn modelId="{94BA5A56-0BC2-4F43-BD0D-307F7BE33CDB}" type="presParOf" srcId="{2E5AC710-FC07-4007-8C90-5B026795443E}" destId="{9F083496-CCFA-44A9-B7B9-1211289059CC}" srcOrd="1" destOrd="0" presId="urn:microsoft.com/office/officeart/2005/8/layout/vList2"/>
    <dgm:cxn modelId="{769A6153-A1CF-4E37-AA65-B864F3F63978}" type="presParOf" srcId="{2E5AC710-FC07-4007-8C90-5B026795443E}" destId="{3AD96B09-3136-4EAE-9D9F-2CCD1F4E547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C2C2E5-4AE2-4C20-8CE3-CD9126F94141}" type="doc">
      <dgm:prSet loTypeId="urn:microsoft.com/office/officeart/2005/8/layout/vList2" loCatId="list" qsTypeId="urn:microsoft.com/office/officeart/2005/8/quickstyle/simple1#4" qsCatId="simple" csTypeId="urn:microsoft.com/office/officeart/2005/8/colors/colorful2#3" csCatId="colorful"/>
      <dgm:spPr/>
      <dgm:t>
        <a:bodyPr/>
        <a:lstStyle/>
        <a:p>
          <a:endParaRPr lang="en-US"/>
        </a:p>
      </dgm:t>
    </dgm:pt>
    <dgm:pt modelId="{30DCED18-46A2-4276-92DE-C2606C373510}">
      <dgm:prSet/>
      <dgm:spPr/>
      <dgm:t>
        <a:bodyPr/>
        <a:lstStyle/>
        <a:p>
          <a:r>
            <a:rPr lang="en-US"/>
            <a:t>Normality vs Abnormality</a:t>
          </a:r>
        </a:p>
      </dgm:t>
    </dgm:pt>
    <dgm:pt modelId="{6D8C0D59-EADB-43A9-8DC2-EF6CE51F6553}" type="parTrans" cxnId="{67BF0F8E-3C15-408A-9757-C01E51A23E96}">
      <dgm:prSet/>
      <dgm:spPr/>
      <dgm:t>
        <a:bodyPr/>
        <a:lstStyle/>
        <a:p>
          <a:endParaRPr lang="en-US"/>
        </a:p>
      </dgm:t>
    </dgm:pt>
    <dgm:pt modelId="{11F423FE-5DA3-4E25-A3AB-B64FA8F18B44}" type="sibTrans" cxnId="{67BF0F8E-3C15-408A-9757-C01E51A23E96}">
      <dgm:prSet/>
      <dgm:spPr/>
      <dgm:t>
        <a:bodyPr/>
        <a:lstStyle/>
        <a:p>
          <a:endParaRPr lang="en-US"/>
        </a:p>
      </dgm:t>
    </dgm:pt>
    <dgm:pt modelId="{57D46A90-D27F-4ACE-A22C-46917C55E3E0}">
      <dgm:prSet/>
      <dgm:spPr/>
      <dgm:t>
        <a:bodyPr/>
        <a:lstStyle/>
        <a:p>
          <a:r>
            <a:rPr lang="en-US"/>
            <a:t>Decision making principles</a:t>
          </a:r>
        </a:p>
      </dgm:t>
    </dgm:pt>
    <dgm:pt modelId="{DEA0B932-BFFF-40EE-9C51-690F2819ED60}" type="parTrans" cxnId="{1905128F-BF45-46F9-B9E8-EC1C9BAB1BF1}">
      <dgm:prSet/>
      <dgm:spPr/>
      <dgm:t>
        <a:bodyPr/>
        <a:lstStyle/>
        <a:p>
          <a:endParaRPr lang="en-US"/>
        </a:p>
      </dgm:t>
    </dgm:pt>
    <dgm:pt modelId="{C468136C-92B6-485E-8B3E-7150DE120BC0}" type="sibTrans" cxnId="{1905128F-BF45-46F9-B9E8-EC1C9BAB1BF1}">
      <dgm:prSet/>
      <dgm:spPr/>
      <dgm:t>
        <a:bodyPr/>
        <a:lstStyle/>
        <a:p>
          <a:endParaRPr lang="en-US"/>
        </a:p>
      </dgm:t>
    </dgm:pt>
    <dgm:pt modelId="{C3885404-9C26-402A-B2F0-18DE1045C3AC}" type="pres">
      <dgm:prSet presAssocID="{C2C2C2E5-4AE2-4C20-8CE3-CD9126F94141}" presName="linear" presStyleCnt="0">
        <dgm:presLayoutVars>
          <dgm:animLvl val="lvl"/>
          <dgm:resizeHandles val="exact"/>
        </dgm:presLayoutVars>
      </dgm:prSet>
      <dgm:spPr/>
    </dgm:pt>
    <dgm:pt modelId="{9AA013A7-68E5-467B-9FAE-F970EC488D3A}" type="pres">
      <dgm:prSet presAssocID="{30DCED18-46A2-4276-92DE-C2606C373510}" presName="parentText" presStyleLbl="node1" presStyleIdx="0" presStyleCnt="2">
        <dgm:presLayoutVars>
          <dgm:chMax val="0"/>
          <dgm:bulletEnabled val="1"/>
        </dgm:presLayoutVars>
      </dgm:prSet>
      <dgm:spPr/>
    </dgm:pt>
    <dgm:pt modelId="{8BE6D9A1-20DD-491D-B21A-6C96082BB1F7}" type="pres">
      <dgm:prSet presAssocID="{11F423FE-5DA3-4E25-A3AB-B64FA8F18B44}" presName="spacer" presStyleCnt="0"/>
      <dgm:spPr/>
    </dgm:pt>
    <dgm:pt modelId="{50ABCA45-E7FC-42F5-AA49-56B58CD42234}" type="pres">
      <dgm:prSet presAssocID="{57D46A90-D27F-4ACE-A22C-46917C55E3E0}" presName="parentText" presStyleLbl="node1" presStyleIdx="1" presStyleCnt="2">
        <dgm:presLayoutVars>
          <dgm:chMax val="0"/>
          <dgm:bulletEnabled val="1"/>
        </dgm:presLayoutVars>
      </dgm:prSet>
      <dgm:spPr/>
    </dgm:pt>
  </dgm:ptLst>
  <dgm:cxnLst>
    <dgm:cxn modelId="{9DB45F2A-2B7B-4B9E-968E-74E582593935}" type="presOf" srcId="{C2C2C2E5-4AE2-4C20-8CE3-CD9126F94141}" destId="{C3885404-9C26-402A-B2F0-18DE1045C3AC}" srcOrd="0" destOrd="0" presId="urn:microsoft.com/office/officeart/2005/8/layout/vList2"/>
    <dgm:cxn modelId="{395D5870-135A-43FD-A9EB-33B3A61C3D59}" type="presOf" srcId="{30DCED18-46A2-4276-92DE-C2606C373510}" destId="{9AA013A7-68E5-467B-9FAE-F970EC488D3A}" srcOrd="0" destOrd="0" presId="urn:microsoft.com/office/officeart/2005/8/layout/vList2"/>
    <dgm:cxn modelId="{A5601C5A-121C-463C-B317-FACC7A9BEB60}" type="presOf" srcId="{57D46A90-D27F-4ACE-A22C-46917C55E3E0}" destId="{50ABCA45-E7FC-42F5-AA49-56B58CD42234}" srcOrd="0" destOrd="0" presId="urn:microsoft.com/office/officeart/2005/8/layout/vList2"/>
    <dgm:cxn modelId="{67BF0F8E-3C15-408A-9757-C01E51A23E96}" srcId="{C2C2C2E5-4AE2-4C20-8CE3-CD9126F94141}" destId="{30DCED18-46A2-4276-92DE-C2606C373510}" srcOrd="0" destOrd="0" parTransId="{6D8C0D59-EADB-43A9-8DC2-EF6CE51F6553}" sibTransId="{11F423FE-5DA3-4E25-A3AB-B64FA8F18B44}"/>
    <dgm:cxn modelId="{1905128F-BF45-46F9-B9E8-EC1C9BAB1BF1}" srcId="{C2C2C2E5-4AE2-4C20-8CE3-CD9126F94141}" destId="{57D46A90-D27F-4ACE-A22C-46917C55E3E0}" srcOrd="1" destOrd="0" parTransId="{DEA0B932-BFFF-40EE-9C51-690F2819ED60}" sibTransId="{C468136C-92B6-485E-8B3E-7150DE120BC0}"/>
    <dgm:cxn modelId="{9693CAB8-3578-4AF6-92FE-ED932CF023C5}" type="presParOf" srcId="{C3885404-9C26-402A-B2F0-18DE1045C3AC}" destId="{9AA013A7-68E5-467B-9FAE-F970EC488D3A}" srcOrd="0" destOrd="0" presId="urn:microsoft.com/office/officeart/2005/8/layout/vList2"/>
    <dgm:cxn modelId="{EB0360E0-4DDF-4856-BB17-D60F25A0072F}" type="presParOf" srcId="{C3885404-9C26-402A-B2F0-18DE1045C3AC}" destId="{8BE6D9A1-20DD-491D-B21A-6C96082BB1F7}" srcOrd="1" destOrd="0" presId="urn:microsoft.com/office/officeart/2005/8/layout/vList2"/>
    <dgm:cxn modelId="{FF0704D9-44ED-4C4B-8564-6DD1556EE193}" type="presParOf" srcId="{C3885404-9C26-402A-B2F0-18DE1045C3AC}" destId="{50ABCA45-E7FC-42F5-AA49-56B58CD4223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E96427-8CB0-40E2-B8A5-C17E4AE9AFD5}" type="doc">
      <dgm:prSet loTypeId="urn:microsoft.com/office/officeart/2005/8/layout/vList2" loCatId="list" qsTypeId="urn:microsoft.com/office/officeart/2005/8/quickstyle/simple2#1" qsCatId="simple" csTypeId="urn:microsoft.com/office/officeart/2005/8/colors/accent0_3#3" csCatId="mainScheme"/>
      <dgm:spPr/>
      <dgm:t>
        <a:bodyPr/>
        <a:lstStyle/>
        <a:p>
          <a:endParaRPr lang="en-US"/>
        </a:p>
      </dgm:t>
    </dgm:pt>
    <dgm:pt modelId="{A1A3366F-86CA-4527-956A-82D725FCA27A}">
      <dgm:prSet/>
      <dgm:spPr/>
      <dgm:t>
        <a:bodyPr/>
        <a:lstStyle/>
        <a:p>
          <a:r>
            <a:rPr lang="en-US"/>
            <a:t>Milgram (1963) examined justifications for acts of genocide offered by those accused at the World War II, Nuremberg War Criminal trials. </a:t>
          </a:r>
        </a:p>
      </dgm:t>
    </dgm:pt>
    <dgm:pt modelId="{29960258-7DBC-4746-B08C-ACAABB858CBE}" type="parTrans" cxnId="{94313352-6DE3-4833-8162-9412419555C7}">
      <dgm:prSet/>
      <dgm:spPr/>
      <dgm:t>
        <a:bodyPr/>
        <a:lstStyle/>
        <a:p>
          <a:endParaRPr lang="en-US"/>
        </a:p>
      </dgm:t>
    </dgm:pt>
    <dgm:pt modelId="{D4C16C90-87D3-4FDC-B981-506F9DB778F7}" type="sibTrans" cxnId="{94313352-6DE3-4833-8162-9412419555C7}">
      <dgm:prSet/>
      <dgm:spPr/>
      <dgm:t>
        <a:bodyPr/>
        <a:lstStyle/>
        <a:p>
          <a:endParaRPr lang="en-US"/>
        </a:p>
      </dgm:t>
    </dgm:pt>
    <dgm:pt modelId="{50ACFBB5-8878-4EF6-8DEC-051FD2412F12}">
      <dgm:prSet/>
      <dgm:spPr/>
      <dgm:t>
        <a:bodyPr/>
        <a:lstStyle/>
        <a:p>
          <a:r>
            <a:rPr lang="en-US"/>
            <a:t>Their defense often was based on “ obedience ” – that they were just following orders from their superiors.</a:t>
          </a:r>
        </a:p>
      </dgm:t>
    </dgm:pt>
    <dgm:pt modelId="{077C3322-BF02-44A5-BFCE-F97BF878ADEE}" type="parTrans" cxnId="{02FEC231-21E7-4353-B4AD-CF1211C926E9}">
      <dgm:prSet/>
      <dgm:spPr/>
      <dgm:t>
        <a:bodyPr/>
        <a:lstStyle/>
        <a:p>
          <a:endParaRPr lang="en-US"/>
        </a:p>
      </dgm:t>
    </dgm:pt>
    <dgm:pt modelId="{5B0F381E-BDBF-4799-A642-63CDEEA5FC30}" type="sibTrans" cxnId="{02FEC231-21E7-4353-B4AD-CF1211C926E9}">
      <dgm:prSet/>
      <dgm:spPr/>
      <dgm:t>
        <a:bodyPr/>
        <a:lstStyle/>
        <a:p>
          <a:endParaRPr lang="en-US"/>
        </a:p>
      </dgm:t>
    </dgm:pt>
    <dgm:pt modelId="{374DB5A2-CD48-4C94-A417-94E5D7D806F0}" type="pres">
      <dgm:prSet presAssocID="{CAE96427-8CB0-40E2-B8A5-C17E4AE9AFD5}" presName="linear" presStyleCnt="0">
        <dgm:presLayoutVars>
          <dgm:animLvl val="lvl"/>
          <dgm:resizeHandles val="exact"/>
        </dgm:presLayoutVars>
      </dgm:prSet>
      <dgm:spPr/>
    </dgm:pt>
    <dgm:pt modelId="{E3FDD532-26E8-4D8B-BF7E-4D439A43D07D}" type="pres">
      <dgm:prSet presAssocID="{A1A3366F-86CA-4527-956A-82D725FCA27A}" presName="parentText" presStyleLbl="node1" presStyleIdx="0" presStyleCnt="2">
        <dgm:presLayoutVars>
          <dgm:chMax val="0"/>
          <dgm:bulletEnabled val="1"/>
        </dgm:presLayoutVars>
      </dgm:prSet>
      <dgm:spPr/>
    </dgm:pt>
    <dgm:pt modelId="{E3F24928-0C1D-4846-8069-B2CBACB7D2B5}" type="pres">
      <dgm:prSet presAssocID="{D4C16C90-87D3-4FDC-B981-506F9DB778F7}" presName="spacer" presStyleCnt="0"/>
      <dgm:spPr/>
    </dgm:pt>
    <dgm:pt modelId="{39BF00DD-15D0-4B7B-A3A5-423AA6AA6C41}" type="pres">
      <dgm:prSet presAssocID="{50ACFBB5-8878-4EF6-8DEC-051FD2412F12}" presName="parentText" presStyleLbl="node1" presStyleIdx="1" presStyleCnt="2">
        <dgm:presLayoutVars>
          <dgm:chMax val="0"/>
          <dgm:bulletEnabled val="1"/>
        </dgm:presLayoutVars>
      </dgm:prSet>
      <dgm:spPr/>
    </dgm:pt>
  </dgm:ptLst>
  <dgm:cxnLst>
    <dgm:cxn modelId="{A10BD507-51D8-47E0-929D-995C0A4E5F45}" type="presOf" srcId="{50ACFBB5-8878-4EF6-8DEC-051FD2412F12}" destId="{39BF00DD-15D0-4B7B-A3A5-423AA6AA6C41}" srcOrd="0" destOrd="0" presId="urn:microsoft.com/office/officeart/2005/8/layout/vList2"/>
    <dgm:cxn modelId="{02FEC231-21E7-4353-B4AD-CF1211C926E9}" srcId="{CAE96427-8CB0-40E2-B8A5-C17E4AE9AFD5}" destId="{50ACFBB5-8878-4EF6-8DEC-051FD2412F12}" srcOrd="1" destOrd="0" parTransId="{077C3322-BF02-44A5-BFCE-F97BF878ADEE}" sibTransId="{5B0F381E-BDBF-4799-A642-63CDEEA5FC30}"/>
    <dgm:cxn modelId="{94313352-6DE3-4833-8162-9412419555C7}" srcId="{CAE96427-8CB0-40E2-B8A5-C17E4AE9AFD5}" destId="{A1A3366F-86CA-4527-956A-82D725FCA27A}" srcOrd="0" destOrd="0" parTransId="{29960258-7DBC-4746-B08C-ACAABB858CBE}" sibTransId="{D4C16C90-87D3-4FDC-B981-506F9DB778F7}"/>
    <dgm:cxn modelId="{940C0582-3093-4211-A12F-666570D54418}" type="presOf" srcId="{A1A3366F-86CA-4527-956A-82D725FCA27A}" destId="{E3FDD532-26E8-4D8B-BF7E-4D439A43D07D}" srcOrd="0" destOrd="0" presId="urn:microsoft.com/office/officeart/2005/8/layout/vList2"/>
    <dgm:cxn modelId="{2AF8F6BA-D77C-4D84-A001-F795B6BD71F1}" type="presOf" srcId="{CAE96427-8CB0-40E2-B8A5-C17E4AE9AFD5}" destId="{374DB5A2-CD48-4C94-A417-94E5D7D806F0}" srcOrd="0" destOrd="0" presId="urn:microsoft.com/office/officeart/2005/8/layout/vList2"/>
    <dgm:cxn modelId="{1652EAC7-0356-48DF-966E-DE2FD6D0C12A}" type="presParOf" srcId="{374DB5A2-CD48-4C94-A417-94E5D7D806F0}" destId="{E3FDD532-26E8-4D8B-BF7E-4D439A43D07D}" srcOrd="0" destOrd="0" presId="urn:microsoft.com/office/officeart/2005/8/layout/vList2"/>
    <dgm:cxn modelId="{C2A3A032-FBC3-4BAE-A029-C73D1AA1360A}" type="presParOf" srcId="{374DB5A2-CD48-4C94-A417-94E5D7D806F0}" destId="{E3F24928-0C1D-4846-8069-B2CBACB7D2B5}" srcOrd="1" destOrd="0" presId="urn:microsoft.com/office/officeart/2005/8/layout/vList2"/>
    <dgm:cxn modelId="{52BF09CF-6B93-433B-8355-6AF5E4BD0B98}" type="presParOf" srcId="{374DB5A2-CD48-4C94-A417-94E5D7D806F0}" destId="{39BF00DD-15D0-4B7B-A3A5-423AA6AA6C4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A93116-F2B2-4A3D-BBD3-7FE998D13A82}" type="doc">
      <dgm:prSet loTypeId="urn:microsoft.com/office/officeart/2005/8/layout/vList2" loCatId="list" qsTypeId="urn:microsoft.com/office/officeart/2005/8/quickstyle/simple1#37" qsCatId="simple" csTypeId="urn:microsoft.com/office/officeart/2005/8/colors/colorful5#3" csCatId="colorful" phldr="1"/>
      <dgm:spPr/>
      <dgm:t>
        <a:bodyPr/>
        <a:lstStyle/>
        <a:p>
          <a:endParaRPr lang="en-US"/>
        </a:p>
      </dgm:t>
    </dgm:pt>
    <dgm:pt modelId="{B8434892-6C64-49A9-AA9E-E8ACF67B6F62}">
      <dgm:prSet/>
      <dgm:spPr/>
      <dgm:t>
        <a:bodyPr/>
        <a:lstStyle/>
        <a:p>
          <a:r>
            <a:rPr lang="en-US"/>
            <a:t>Power</a:t>
          </a:r>
        </a:p>
      </dgm:t>
    </dgm:pt>
    <dgm:pt modelId="{C74362D8-E050-4AE9-A1BF-4FBC4FEECFC8}" type="parTrans" cxnId="{32780EDF-D113-49AD-9F28-6158EE9D0605}">
      <dgm:prSet/>
      <dgm:spPr/>
      <dgm:t>
        <a:bodyPr/>
        <a:lstStyle/>
        <a:p>
          <a:endParaRPr lang="en-US"/>
        </a:p>
      </dgm:t>
    </dgm:pt>
    <dgm:pt modelId="{AC06EFAE-B42B-4F36-B5AF-A600AD78BFD0}" type="sibTrans" cxnId="{32780EDF-D113-49AD-9F28-6158EE9D0605}">
      <dgm:prSet/>
      <dgm:spPr/>
      <dgm:t>
        <a:bodyPr/>
        <a:lstStyle/>
        <a:p>
          <a:endParaRPr lang="en-US"/>
        </a:p>
      </dgm:t>
    </dgm:pt>
    <dgm:pt modelId="{81423D7C-1D38-484A-AAE9-EFABD5820B5B}">
      <dgm:prSet/>
      <dgm:spPr/>
      <dgm:t>
        <a:bodyPr/>
        <a:lstStyle/>
        <a:p>
          <a:r>
            <a:rPr lang="en-US"/>
            <a:t>Location</a:t>
          </a:r>
        </a:p>
      </dgm:t>
    </dgm:pt>
    <dgm:pt modelId="{A713214C-F6E9-460D-A1B4-A83A4D655A0B}" type="parTrans" cxnId="{E272549F-5C99-4672-AA0B-074F117DC096}">
      <dgm:prSet/>
      <dgm:spPr/>
      <dgm:t>
        <a:bodyPr/>
        <a:lstStyle/>
        <a:p>
          <a:endParaRPr lang="en-US"/>
        </a:p>
      </dgm:t>
    </dgm:pt>
    <dgm:pt modelId="{A1A2132A-947A-4473-B10C-9695D5E9B259}" type="sibTrans" cxnId="{E272549F-5C99-4672-AA0B-074F117DC096}">
      <dgm:prSet/>
      <dgm:spPr/>
      <dgm:t>
        <a:bodyPr/>
        <a:lstStyle/>
        <a:p>
          <a:endParaRPr lang="en-US"/>
        </a:p>
      </dgm:t>
    </dgm:pt>
    <dgm:pt modelId="{58E43785-166B-4017-924A-92C95A779B8B}">
      <dgm:prSet/>
      <dgm:spPr/>
      <dgm:t>
        <a:bodyPr/>
        <a:lstStyle/>
        <a:p>
          <a:r>
            <a:rPr lang="en-US"/>
            <a:t>The white coat</a:t>
          </a:r>
        </a:p>
      </dgm:t>
    </dgm:pt>
    <dgm:pt modelId="{D7D61CF5-1467-4B11-95F6-24E7E1735146}" type="parTrans" cxnId="{E127E2A2-036C-4CB2-A93A-DA5D6B7F4E47}">
      <dgm:prSet/>
      <dgm:spPr/>
      <dgm:t>
        <a:bodyPr/>
        <a:lstStyle/>
        <a:p>
          <a:endParaRPr lang="en-US"/>
        </a:p>
      </dgm:t>
    </dgm:pt>
    <dgm:pt modelId="{28515E8F-29EF-4884-8D32-855382AB7F5A}" type="sibTrans" cxnId="{E127E2A2-036C-4CB2-A93A-DA5D6B7F4E47}">
      <dgm:prSet/>
      <dgm:spPr/>
      <dgm:t>
        <a:bodyPr/>
        <a:lstStyle/>
        <a:p>
          <a:endParaRPr lang="en-US"/>
        </a:p>
      </dgm:t>
    </dgm:pt>
    <dgm:pt modelId="{75115D8A-CE87-4349-B442-B5DF1418CF7B}">
      <dgm:prSet/>
      <dgm:spPr/>
      <dgm:t>
        <a:bodyPr/>
        <a:lstStyle/>
        <a:p>
          <a:r>
            <a:rPr lang="en-US"/>
            <a:t>Proximity</a:t>
          </a:r>
        </a:p>
      </dgm:t>
    </dgm:pt>
    <dgm:pt modelId="{5427BECC-A8D6-47B2-AC1A-1053078305E5}" type="parTrans" cxnId="{858A5DED-6273-4E5E-8596-BF6A156A6C91}">
      <dgm:prSet/>
      <dgm:spPr/>
      <dgm:t>
        <a:bodyPr/>
        <a:lstStyle/>
        <a:p>
          <a:endParaRPr lang="en-US"/>
        </a:p>
      </dgm:t>
    </dgm:pt>
    <dgm:pt modelId="{C4311D0A-3424-44A8-A1FB-4698D7D71E5C}" type="sibTrans" cxnId="{858A5DED-6273-4E5E-8596-BF6A156A6C91}">
      <dgm:prSet/>
      <dgm:spPr/>
      <dgm:t>
        <a:bodyPr/>
        <a:lstStyle/>
        <a:p>
          <a:endParaRPr lang="en-US"/>
        </a:p>
      </dgm:t>
    </dgm:pt>
    <dgm:pt modelId="{7EA3C141-005B-4900-B25E-F5BA65641A43}" type="pres">
      <dgm:prSet presAssocID="{9CA93116-F2B2-4A3D-BBD3-7FE998D13A82}" presName="linear" presStyleCnt="0">
        <dgm:presLayoutVars>
          <dgm:animLvl val="lvl"/>
          <dgm:resizeHandles val="exact"/>
        </dgm:presLayoutVars>
      </dgm:prSet>
      <dgm:spPr/>
    </dgm:pt>
    <dgm:pt modelId="{A1CE8036-8DB3-4FD6-A8AF-E4EBE8C1FD9A}" type="pres">
      <dgm:prSet presAssocID="{B8434892-6C64-49A9-AA9E-E8ACF67B6F62}" presName="parentText" presStyleLbl="node1" presStyleIdx="0" presStyleCnt="4">
        <dgm:presLayoutVars>
          <dgm:chMax val="0"/>
          <dgm:bulletEnabled val="1"/>
        </dgm:presLayoutVars>
      </dgm:prSet>
      <dgm:spPr/>
    </dgm:pt>
    <dgm:pt modelId="{5219429B-3655-497D-AF8D-691F1C8D4BE5}" type="pres">
      <dgm:prSet presAssocID="{AC06EFAE-B42B-4F36-B5AF-A600AD78BFD0}" presName="spacer" presStyleCnt="0"/>
      <dgm:spPr/>
    </dgm:pt>
    <dgm:pt modelId="{40620AE0-8106-4992-855A-F334D74937CE}" type="pres">
      <dgm:prSet presAssocID="{81423D7C-1D38-484A-AAE9-EFABD5820B5B}" presName="parentText" presStyleLbl="node1" presStyleIdx="1" presStyleCnt="4">
        <dgm:presLayoutVars>
          <dgm:chMax val="0"/>
          <dgm:bulletEnabled val="1"/>
        </dgm:presLayoutVars>
      </dgm:prSet>
      <dgm:spPr/>
    </dgm:pt>
    <dgm:pt modelId="{47C2A9C7-B65A-4467-9B99-C24F031C9ADD}" type="pres">
      <dgm:prSet presAssocID="{A1A2132A-947A-4473-B10C-9695D5E9B259}" presName="spacer" presStyleCnt="0"/>
      <dgm:spPr/>
    </dgm:pt>
    <dgm:pt modelId="{B50908FC-31A0-4BA3-9D5B-7D898DE5C794}" type="pres">
      <dgm:prSet presAssocID="{58E43785-166B-4017-924A-92C95A779B8B}" presName="parentText" presStyleLbl="node1" presStyleIdx="2" presStyleCnt="4">
        <dgm:presLayoutVars>
          <dgm:chMax val="0"/>
          <dgm:bulletEnabled val="1"/>
        </dgm:presLayoutVars>
      </dgm:prSet>
      <dgm:spPr/>
    </dgm:pt>
    <dgm:pt modelId="{F89866FE-46B3-4F06-ADC3-6D8FEFF735E8}" type="pres">
      <dgm:prSet presAssocID="{28515E8F-29EF-4884-8D32-855382AB7F5A}" presName="spacer" presStyleCnt="0"/>
      <dgm:spPr/>
    </dgm:pt>
    <dgm:pt modelId="{BD20A7B9-D2FB-442C-82FA-FD880BA99553}" type="pres">
      <dgm:prSet presAssocID="{75115D8A-CE87-4349-B442-B5DF1418CF7B}" presName="parentText" presStyleLbl="node1" presStyleIdx="3" presStyleCnt="4">
        <dgm:presLayoutVars>
          <dgm:chMax val="0"/>
          <dgm:bulletEnabled val="1"/>
        </dgm:presLayoutVars>
      </dgm:prSet>
      <dgm:spPr/>
    </dgm:pt>
  </dgm:ptLst>
  <dgm:cxnLst>
    <dgm:cxn modelId="{5CC88709-B4BA-403D-90FF-1CF76BB673C7}" type="presOf" srcId="{81423D7C-1D38-484A-AAE9-EFABD5820B5B}" destId="{40620AE0-8106-4992-855A-F334D74937CE}" srcOrd="0" destOrd="0" presId="urn:microsoft.com/office/officeart/2005/8/layout/vList2"/>
    <dgm:cxn modelId="{5CAA9611-BC22-4C6B-BC91-BAE260182BDB}" type="presOf" srcId="{58E43785-166B-4017-924A-92C95A779B8B}" destId="{B50908FC-31A0-4BA3-9D5B-7D898DE5C794}" srcOrd="0" destOrd="0" presId="urn:microsoft.com/office/officeart/2005/8/layout/vList2"/>
    <dgm:cxn modelId="{86E59C26-4C3B-4E54-A171-8AE2EC5A1B8B}" type="presOf" srcId="{B8434892-6C64-49A9-AA9E-E8ACF67B6F62}" destId="{A1CE8036-8DB3-4FD6-A8AF-E4EBE8C1FD9A}" srcOrd="0" destOrd="0" presId="urn:microsoft.com/office/officeart/2005/8/layout/vList2"/>
    <dgm:cxn modelId="{5D13D33A-4136-4D55-BEEB-0E52B5D5A077}" type="presOf" srcId="{9CA93116-F2B2-4A3D-BBD3-7FE998D13A82}" destId="{7EA3C141-005B-4900-B25E-F5BA65641A43}" srcOrd="0" destOrd="0" presId="urn:microsoft.com/office/officeart/2005/8/layout/vList2"/>
    <dgm:cxn modelId="{E272549F-5C99-4672-AA0B-074F117DC096}" srcId="{9CA93116-F2B2-4A3D-BBD3-7FE998D13A82}" destId="{81423D7C-1D38-484A-AAE9-EFABD5820B5B}" srcOrd="1" destOrd="0" parTransId="{A713214C-F6E9-460D-A1B4-A83A4D655A0B}" sibTransId="{A1A2132A-947A-4473-B10C-9695D5E9B259}"/>
    <dgm:cxn modelId="{E127E2A2-036C-4CB2-A93A-DA5D6B7F4E47}" srcId="{9CA93116-F2B2-4A3D-BBD3-7FE998D13A82}" destId="{58E43785-166B-4017-924A-92C95A779B8B}" srcOrd="2" destOrd="0" parTransId="{D7D61CF5-1467-4B11-95F6-24E7E1735146}" sibTransId="{28515E8F-29EF-4884-8D32-855382AB7F5A}"/>
    <dgm:cxn modelId="{099549B7-E60E-4E5B-8F12-817E365E3B47}" type="presOf" srcId="{75115D8A-CE87-4349-B442-B5DF1418CF7B}" destId="{BD20A7B9-D2FB-442C-82FA-FD880BA99553}" srcOrd="0" destOrd="0" presId="urn:microsoft.com/office/officeart/2005/8/layout/vList2"/>
    <dgm:cxn modelId="{32780EDF-D113-49AD-9F28-6158EE9D0605}" srcId="{9CA93116-F2B2-4A3D-BBD3-7FE998D13A82}" destId="{B8434892-6C64-49A9-AA9E-E8ACF67B6F62}" srcOrd="0" destOrd="0" parTransId="{C74362D8-E050-4AE9-A1BF-4FBC4FEECFC8}" sibTransId="{AC06EFAE-B42B-4F36-B5AF-A600AD78BFD0}"/>
    <dgm:cxn modelId="{858A5DED-6273-4E5E-8596-BF6A156A6C91}" srcId="{9CA93116-F2B2-4A3D-BBD3-7FE998D13A82}" destId="{75115D8A-CE87-4349-B442-B5DF1418CF7B}" srcOrd="3" destOrd="0" parTransId="{5427BECC-A8D6-47B2-AC1A-1053078305E5}" sibTransId="{C4311D0A-3424-44A8-A1FB-4698D7D71E5C}"/>
    <dgm:cxn modelId="{DCA89C9D-46FB-4E08-AF59-5847ABB04C0B}" type="presParOf" srcId="{7EA3C141-005B-4900-B25E-F5BA65641A43}" destId="{A1CE8036-8DB3-4FD6-A8AF-E4EBE8C1FD9A}" srcOrd="0" destOrd="0" presId="urn:microsoft.com/office/officeart/2005/8/layout/vList2"/>
    <dgm:cxn modelId="{0287811A-0240-4744-B612-EC5EEBFE7C7C}" type="presParOf" srcId="{7EA3C141-005B-4900-B25E-F5BA65641A43}" destId="{5219429B-3655-497D-AF8D-691F1C8D4BE5}" srcOrd="1" destOrd="0" presId="urn:microsoft.com/office/officeart/2005/8/layout/vList2"/>
    <dgm:cxn modelId="{DCDA2A9E-9E38-4D69-9BDB-12872F91C6B4}" type="presParOf" srcId="{7EA3C141-005B-4900-B25E-F5BA65641A43}" destId="{40620AE0-8106-4992-855A-F334D74937CE}" srcOrd="2" destOrd="0" presId="urn:microsoft.com/office/officeart/2005/8/layout/vList2"/>
    <dgm:cxn modelId="{214F9277-0736-4961-AA42-362B83DB183B}" type="presParOf" srcId="{7EA3C141-005B-4900-B25E-F5BA65641A43}" destId="{47C2A9C7-B65A-4467-9B99-C24F031C9ADD}" srcOrd="3" destOrd="0" presId="urn:microsoft.com/office/officeart/2005/8/layout/vList2"/>
    <dgm:cxn modelId="{908E689C-5D20-4102-9855-9F6AD1E41111}" type="presParOf" srcId="{7EA3C141-005B-4900-B25E-F5BA65641A43}" destId="{B50908FC-31A0-4BA3-9D5B-7D898DE5C794}" srcOrd="4" destOrd="0" presId="urn:microsoft.com/office/officeart/2005/8/layout/vList2"/>
    <dgm:cxn modelId="{F0DC3AD6-70C6-4F5B-BFEE-6B2D561B6DE1}" type="presParOf" srcId="{7EA3C141-005B-4900-B25E-F5BA65641A43}" destId="{F89866FE-46B3-4F06-ADC3-6D8FEFF735E8}" srcOrd="5" destOrd="0" presId="urn:microsoft.com/office/officeart/2005/8/layout/vList2"/>
    <dgm:cxn modelId="{05AB7105-9E00-4FF8-B3A0-D0D396D73268}" type="presParOf" srcId="{7EA3C141-005B-4900-B25E-F5BA65641A43}" destId="{BD20A7B9-D2FB-442C-82FA-FD880BA9955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AB0530C-8DEB-44F9-9A14-36A6AF3D0550}" type="doc">
      <dgm:prSet loTypeId="urn:microsoft.com/office/officeart/2005/8/layout/vList2" loCatId="list" qsTypeId="urn:microsoft.com/office/officeart/2005/8/quickstyle/simple1#44" qsCatId="simple" csTypeId="urn:microsoft.com/office/officeart/2005/8/colors/colorful5#4" csCatId="colorful"/>
      <dgm:spPr/>
      <dgm:t>
        <a:bodyPr/>
        <a:lstStyle/>
        <a:p>
          <a:endParaRPr lang="en-US"/>
        </a:p>
      </dgm:t>
    </dgm:pt>
    <dgm:pt modelId="{02D1D5DC-EC5C-48DC-B615-F254908C3C42}">
      <dgm:prSet/>
      <dgm:spPr/>
      <dgm:t>
        <a:bodyPr/>
        <a:lstStyle/>
        <a:p>
          <a:r>
            <a:rPr lang="en-US"/>
            <a:t>What do you think this term means?</a:t>
          </a:r>
        </a:p>
      </dgm:t>
    </dgm:pt>
    <dgm:pt modelId="{9D80AE1D-1476-42CB-8E51-DFCC46F7E49F}" type="parTrans" cxnId="{B9E8CA98-F552-44B8-BA9C-62F47E2121F9}">
      <dgm:prSet/>
      <dgm:spPr/>
      <dgm:t>
        <a:bodyPr/>
        <a:lstStyle/>
        <a:p>
          <a:endParaRPr lang="en-US"/>
        </a:p>
      </dgm:t>
    </dgm:pt>
    <dgm:pt modelId="{3FE09584-C207-4BDF-9ADE-423AE8C2E0BA}" type="sibTrans" cxnId="{B9E8CA98-F552-44B8-BA9C-62F47E2121F9}">
      <dgm:prSet/>
      <dgm:spPr/>
      <dgm:t>
        <a:bodyPr/>
        <a:lstStyle/>
        <a:p>
          <a:endParaRPr lang="en-US"/>
        </a:p>
      </dgm:t>
    </dgm:pt>
    <dgm:pt modelId="{4E674A68-84AE-4558-9F3C-E7D7DCFFFDA8}">
      <dgm:prSet/>
      <dgm:spPr/>
      <dgm:t>
        <a:bodyPr/>
        <a:lstStyle/>
        <a:p>
          <a:r>
            <a:rPr lang="en-US"/>
            <a:t>The act of reflecting the same beliefs or behavior in order to comply with group norms and fit in.</a:t>
          </a:r>
        </a:p>
      </dgm:t>
    </dgm:pt>
    <dgm:pt modelId="{ADB72F26-B0A1-4A0A-9418-7EA6BF894F04}" type="parTrans" cxnId="{49A28017-589E-4C36-9351-A880186F874E}">
      <dgm:prSet/>
      <dgm:spPr/>
      <dgm:t>
        <a:bodyPr/>
        <a:lstStyle/>
        <a:p>
          <a:endParaRPr lang="en-US"/>
        </a:p>
      </dgm:t>
    </dgm:pt>
    <dgm:pt modelId="{18CCF595-2688-440E-8596-A63568F2B739}" type="sibTrans" cxnId="{49A28017-589E-4C36-9351-A880186F874E}">
      <dgm:prSet/>
      <dgm:spPr/>
      <dgm:t>
        <a:bodyPr/>
        <a:lstStyle/>
        <a:p>
          <a:endParaRPr lang="en-US"/>
        </a:p>
      </dgm:t>
    </dgm:pt>
    <dgm:pt modelId="{6ADCA8F2-E537-43A0-B845-3A48BC71A18C}">
      <dgm:prSet/>
      <dgm:spPr/>
      <dgm:t>
        <a:bodyPr/>
        <a:lstStyle/>
        <a:p>
          <a:r>
            <a:rPr lang="en-US"/>
            <a:t>Why do we conform?</a:t>
          </a:r>
        </a:p>
      </dgm:t>
    </dgm:pt>
    <dgm:pt modelId="{E88175A0-2674-43E8-9EF3-D9DC9EFAD4AD}" type="parTrans" cxnId="{72329D2A-274A-491D-A4B3-7FF5856B0959}">
      <dgm:prSet/>
      <dgm:spPr/>
      <dgm:t>
        <a:bodyPr/>
        <a:lstStyle/>
        <a:p>
          <a:endParaRPr lang="en-US"/>
        </a:p>
      </dgm:t>
    </dgm:pt>
    <dgm:pt modelId="{FF4024D5-6894-4CA9-B2D7-2E607FB5B9CF}" type="sibTrans" cxnId="{72329D2A-274A-491D-A4B3-7FF5856B0959}">
      <dgm:prSet/>
      <dgm:spPr/>
      <dgm:t>
        <a:bodyPr/>
        <a:lstStyle/>
        <a:p>
          <a:endParaRPr lang="en-US"/>
        </a:p>
      </dgm:t>
    </dgm:pt>
    <dgm:pt modelId="{049A417C-F199-4589-BB68-E0180966C923}" type="pres">
      <dgm:prSet presAssocID="{4AB0530C-8DEB-44F9-9A14-36A6AF3D0550}" presName="linear" presStyleCnt="0">
        <dgm:presLayoutVars>
          <dgm:animLvl val="lvl"/>
          <dgm:resizeHandles val="exact"/>
        </dgm:presLayoutVars>
      </dgm:prSet>
      <dgm:spPr/>
    </dgm:pt>
    <dgm:pt modelId="{D00B4A17-418B-4E4D-BE5F-B1DB96E286BB}" type="pres">
      <dgm:prSet presAssocID="{02D1D5DC-EC5C-48DC-B615-F254908C3C42}" presName="parentText" presStyleLbl="node1" presStyleIdx="0" presStyleCnt="3">
        <dgm:presLayoutVars>
          <dgm:chMax val="0"/>
          <dgm:bulletEnabled val="1"/>
        </dgm:presLayoutVars>
      </dgm:prSet>
      <dgm:spPr/>
    </dgm:pt>
    <dgm:pt modelId="{B1A2068A-F12E-4B22-901B-88BD05CD028F}" type="pres">
      <dgm:prSet presAssocID="{3FE09584-C207-4BDF-9ADE-423AE8C2E0BA}" presName="spacer" presStyleCnt="0"/>
      <dgm:spPr/>
    </dgm:pt>
    <dgm:pt modelId="{17BB3FA7-92DC-44EF-9522-5FA6D050B404}" type="pres">
      <dgm:prSet presAssocID="{4E674A68-84AE-4558-9F3C-E7D7DCFFFDA8}" presName="parentText" presStyleLbl="node1" presStyleIdx="1" presStyleCnt="3">
        <dgm:presLayoutVars>
          <dgm:chMax val="0"/>
          <dgm:bulletEnabled val="1"/>
        </dgm:presLayoutVars>
      </dgm:prSet>
      <dgm:spPr/>
    </dgm:pt>
    <dgm:pt modelId="{BDEE87FB-CCA5-4424-9EBE-6F1578C6AF9B}" type="pres">
      <dgm:prSet presAssocID="{18CCF595-2688-440E-8596-A63568F2B739}" presName="spacer" presStyleCnt="0"/>
      <dgm:spPr/>
    </dgm:pt>
    <dgm:pt modelId="{BAD66F79-C8BF-41FC-939B-370956B69FE9}" type="pres">
      <dgm:prSet presAssocID="{6ADCA8F2-E537-43A0-B845-3A48BC71A18C}" presName="parentText" presStyleLbl="node1" presStyleIdx="2" presStyleCnt="3">
        <dgm:presLayoutVars>
          <dgm:chMax val="0"/>
          <dgm:bulletEnabled val="1"/>
        </dgm:presLayoutVars>
      </dgm:prSet>
      <dgm:spPr/>
    </dgm:pt>
  </dgm:ptLst>
  <dgm:cxnLst>
    <dgm:cxn modelId="{49A28017-589E-4C36-9351-A880186F874E}" srcId="{4AB0530C-8DEB-44F9-9A14-36A6AF3D0550}" destId="{4E674A68-84AE-4558-9F3C-E7D7DCFFFDA8}" srcOrd="1" destOrd="0" parTransId="{ADB72F26-B0A1-4A0A-9418-7EA6BF894F04}" sibTransId="{18CCF595-2688-440E-8596-A63568F2B739}"/>
    <dgm:cxn modelId="{72329D2A-274A-491D-A4B3-7FF5856B0959}" srcId="{4AB0530C-8DEB-44F9-9A14-36A6AF3D0550}" destId="{6ADCA8F2-E537-43A0-B845-3A48BC71A18C}" srcOrd="2" destOrd="0" parTransId="{E88175A0-2674-43E8-9EF3-D9DC9EFAD4AD}" sibTransId="{FF4024D5-6894-4CA9-B2D7-2E607FB5B9CF}"/>
    <dgm:cxn modelId="{64FA6570-40AC-4D6E-9540-BABFA38DEDE1}" type="presOf" srcId="{4AB0530C-8DEB-44F9-9A14-36A6AF3D0550}" destId="{049A417C-F199-4589-BB68-E0180966C923}" srcOrd="0" destOrd="0" presId="urn:microsoft.com/office/officeart/2005/8/layout/vList2"/>
    <dgm:cxn modelId="{5D721191-DBE8-4D51-A6EC-2BE02B2E243B}" type="presOf" srcId="{02D1D5DC-EC5C-48DC-B615-F254908C3C42}" destId="{D00B4A17-418B-4E4D-BE5F-B1DB96E286BB}" srcOrd="0" destOrd="0" presId="urn:microsoft.com/office/officeart/2005/8/layout/vList2"/>
    <dgm:cxn modelId="{B9E8CA98-F552-44B8-BA9C-62F47E2121F9}" srcId="{4AB0530C-8DEB-44F9-9A14-36A6AF3D0550}" destId="{02D1D5DC-EC5C-48DC-B615-F254908C3C42}" srcOrd="0" destOrd="0" parTransId="{9D80AE1D-1476-42CB-8E51-DFCC46F7E49F}" sibTransId="{3FE09584-C207-4BDF-9ADE-423AE8C2E0BA}"/>
    <dgm:cxn modelId="{55CAE5F3-17B2-406F-8332-43D1B05EA4AE}" type="presOf" srcId="{6ADCA8F2-E537-43A0-B845-3A48BC71A18C}" destId="{BAD66F79-C8BF-41FC-939B-370956B69FE9}" srcOrd="0" destOrd="0" presId="urn:microsoft.com/office/officeart/2005/8/layout/vList2"/>
    <dgm:cxn modelId="{45670CF8-8C9D-4140-BABD-7B91E7E00B8D}" type="presOf" srcId="{4E674A68-84AE-4558-9F3C-E7D7DCFFFDA8}" destId="{17BB3FA7-92DC-44EF-9522-5FA6D050B404}" srcOrd="0" destOrd="0" presId="urn:microsoft.com/office/officeart/2005/8/layout/vList2"/>
    <dgm:cxn modelId="{0EF546E7-5FD3-46F6-A5C3-19C44D0F22C6}" type="presParOf" srcId="{049A417C-F199-4589-BB68-E0180966C923}" destId="{D00B4A17-418B-4E4D-BE5F-B1DB96E286BB}" srcOrd="0" destOrd="0" presId="urn:microsoft.com/office/officeart/2005/8/layout/vList2"/>
    <dgm:cxn modelId="{E6F94C93-E192-4FAC-BF04-8C5CBE50C847}" type="presParOf" srcId="{049A417C-F199-4589-BB68-E0180966C923}" destId="{B1A2068A-F12E-4B22-901B-88BD05CD028F}" srcOrd="1" destOrd="0" presId="urn:microsoft.com/office/officeart/2005/8/layout/vList2"/>
    <dgm:cxn modelId="{C5994B5C-0E35-45BE-8D77-63A07539AC83}" type="presParOf" srcId="{049A417C-F199-4589-BB68-E0180966C923}" destId="{17BB3FA7-92DC-44EF-9522-5FA6D050B404}" srcOrd="2" destOrd="0" presId="urn:microsoft.com/office/officeart/2005/8/layout/vList2"/>
    <dgm:cxn modelId="{69950EF5-C762-441B-A3AA-265C96238A22}" type="presParOf" srcId="{049A417C-F199-4589-BB68-E0180966C923}" destId="{BDEE87FB-CCA5-4424-9EBE-6F1578C6AF9B}" srcOrd="3" destOrd="0" presId="urn:microsoft.com/office/officeart/2005/8/layout/vList2"/>
    <dgm:cxn modelId="{342B7C31-BFBC-47DB-A184-2C6EBAE736C6}" type="presParOf" srcId="{049A417C-F199-4589-BB68-E0180966C923}" destId="{BAD66F79-C8BF-41FC-939B-370956B69FE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FC15326-94A4-4454-99E9-F5589AB3E8A7}" type="doc">
      <dgm:prSet loTypeId="urn:microsoft.com/office/officeart/2005/8/layout/vList2" loCatId="list" qsTypeId="urn:microsoft.com/office/officeart/2005/8/quickstyle/simple1#52" qsCatId="simple" csTypeId="urn:microsoft.com/office/officeart/2005/8/colors/accent0_3#11" csCatId="mainScheme"/>
      <dgm:spPr/>
      <dgm:t>
        <a:bodyPr/>
        <a:lstStyle/>
        <a:p>
          <a:endParaRPr lang="en-US"/>
        </a:p>
      </dgm:t>
    </dgm:pt>
    <dgm:pt modelId="{50A40EB1-72D7-4270-8A00-3A70B3C5BEF9}">
      <dgm:prSet/>
      <dgm:spPr/>
      <dgm:t>
        <a:bodyPr/>
        <a:lstStyle/>
        <a:p>
          <a:r>
            <a:rPr lang="en-US"/>
            <a:t>Compliance</a:t>
          </a:r>
        </a:p>
      </dgm:t>
    </dgm:pt>
    <dgm:pt modelId="{9CDD2BBD-2B50-441B-8380-A9256655004C}" type="parTrans" cxnId="{41B0E18A-3A57-43E4-B24D-6A6421AAC82E}">
      <dgm:prSet/>
      <dgm:spPr/>
      <dgm:t>
        <a:bodyPr/>
        <a:lstStyle/>
        <a:p>
          <a:endParaRPr lang="en-US"/>
        </a:p>
      </dgm:t>
    </dgm:pt>
    <dgm:pt modelId="{48DFFED4-B900-44F7-9362-35A95BB84F57}" type="sibTrans" cxnId="{41B0E18A-3A57-43E4-B24D-6A6421AAC82E}">
      <dgm:prSet/>
      <dgm:spPr/>
      <dgm:t>
        <a:bodyPr/>
        <a:lstStyle/>
        <a:p>
          <a:endParaRPr lang="en-US"/>
        </a:p>
      </dgm:t>
    </dgm:pt>
    <dgm:pt modelId="{640507AD-189A-4DC0-A494-613960B1ECEA}">
      <dgm:prSet/>
      <dgm:spPr/>
      <dgm:t>
        <a:bodyPr/>
        <a:lstStyle/>
        <a:p>
          <a:r>
            <a:rPr lang="en-US"/>
            <a:t>Internalisation</a:t>
          </a:r>
        </a:p>
      </dgm:t>
    </dgm:pt>
    <dgm:pt modelId="{580161EC-4154-4DAF-900F-91CF4E53DBC9}" type="parTrans" cxnId="{3BD584B9-8F49-48DC-A800-941F4C67C07E}">
      <dgm:prSet/>
      <dgm:spPr/>
      <dgm:t>
        <a:bodyPr/>
        <a:lstStyle/>
        <a:p>
          <a:endParaRPr lang="en-US"/>
        </a:p>
      </dgm:t>
    </dgm:pt>
    <dgm:pt modelId="{F3A4DE97-E4B8-4FFF-96EC-84A8C6E2BBAE}" type="sibTrans" cxnId="{3BD584B9-8F49-48DC-A800-941F4C67C07E}">
      <dgm:prSet/>
      <dgm:spPr/>
      <dgm:t>
        <a:bodyPr/>
        <a:lstStyle/>
        <a:p>
          <a:endParaRPr lang="en-US"/>
        </a:p>
      </dgm:t>
    </dgm:pt>
    <dgm:pt modelId="{E3B2B35D-A5D1-4D98-A7F4-F4F0F9262769}">
      <dgm:prSet/>
      <dgm:spPr/>
      <dgm:t>
        <a:bodyPr/>
        <a:lstStyle/>
        <a:p>
          <a:r>
            <a:rPr lang="en-US"/>
            <a:t>Identification</a:t>
          </a:r>
        </a:p>
      </dgm:t>
    </dgm:pt>
    <dgm:pt modelId="{E2BDD4FB-00EC-4A92-A1E4-B02412CBF272}" type="parTrans" cxnId="{C2D382D6-2270-43A4-94B3-C10FE2748532}">
      <dgm:prSet/>
      <dgm:spPr/>
      <dgm:t>
        <a:bodyPr/>
        <a:lstStyle/>
        <a:p>
          <a:endParaRPr lang="en-US"/>
        </a:p>
      </dgm:t>
    </dgm:pt>
    <dgm:pt modelId="{0BB2BB0A-DC61-4093-967F-42D48A4BF266}" type="sibTrans" cxnId="{C2D382D6-2270-43A4-94B3-C10FE2748532}">
      <dgm:prSet/>
      <dgm:spPr/>
      <dgm:t>
        <a:bodyPr/>
        <a:lstStyle/>
        <a:p>
          <a:endParaRPr lang="en-US"/>
        </a:p>
      </dgm:t>
    </dgm:pt>
    <dgm:pt modelId="{A9B14A58-4FF7-4C00-8435-87F56C46A8DD}">
      <dgm:prSet/>
      <dgm:spPr/>
      <dgm:t>
        <a:bodyPr/>
        <a:lstStyle/>
        <a:p>
          <a:r>
            <a:rPr lang="en-US"/>
            <a:t>Ingratiational</a:t>
          </a:r>
        </a:p>
      </dgm:t>
    </dgm:pt>
    <dgm:pt modelId="{2B632790-E62B-491F-975B-DFD2064DA775}" type="parTrans" cxnId="{2CBB009E-4E2A-42F5-AB9B-39FBEE10713D}">
      <dgm:prSet/>
      <dgm:spPr/>
      <dgm:t>
        <a:bodyPr/>
        <a:lstStyle/>
        <a:p>
          <a:endParaRPr lang="en-US"/>
        </a:p>
      </dgm:t>
    </dgm:pt>
    <dgm:pt modelId="{1EB3C358-3FA4-4754-AE1F-EA72D06964A2}" type="sibTrans" cxnId="{2CBB009E-4E2A-42F5-AB9B-39FBEE10713D}">
      <dgm:prSet/>
      <dgm:spPr/>
      <dgm:t>
        <a:bodyPr/>
        <a:lstStyle/>
        <a:p>
          <a:endParaRPr lang="en-US"/>
        </a:p>
      </dgm:t>
    </dgm:pt>
    <dgm:pt modelId="{29BB8C2E-B283-4F29-9947-B57EE0B04B33}" type="pres">
      <dgm:prSet presAssocID="{8FC15326-94A4-4454-99E9-F5589AB3E8A7}" presName="linear" presStyleCnt="0">
        <dgm:presLayoutVars>
          <dgm:animLvl val="lvl"/>
          <dgm:resizeHandles val="exact"/>
        </dgm:presLayoutVars>
      </dgm:prSet>
      <dgm:spPr/>
    </dgm:pt>
    <dgm:pt modelId="{42D18310-0293-4587-B0FC-80B4005A17B7}" type="pres">
      <dgm:prSet presAssocID="{50A40EB1-72D7-4270-8A00-3A70B3C5BEF9}" presName="parentText" presStyleLbl="node1" presStyleIdx="0" presStyleCnt="4">
        <dgm:presLayoutVars>
          <dgm:chMax val="0"/>
          <dgm:bulletEnabled val="1"/>
        </dgm:presLayoutVars>
      </dgm:prSet>
      <dgm:spPr/>
    </dgm:pt>
    <dgm:pt modelId="{22DF424F-3953-4D1C-8887-54FBE93CDF56}" type="pres">
      <dgm:prSet presAssocID="{48DFFED4-B900-44F7-9362-35A95BB84F57}" presName="spacer" presStyleCnt="0"/>
      <dgm:spPr/>
    </dgm:pt>
    <dgm:pt modelId="{1D7B1C0C-B948-4DC2-B177-3D4057FB2457}" type="pres">
      <dgm:prSet presAssocID="{640507AD-189A-4DC0-A494-613960B1ECEA}" presName="parentText" presStyleLbl="node1" presStyleIdx="1" presStyleCnt="4">
        <dgm:presLayoutVars>
          <dgm:chMax val="0"/>
          <dgm:bulletEnabled val="1"/>
        </dgm:presLayoutVars>
      </dgm:prSet>
      <dgm:spPr/>
    </dgm:pt>
    <dgm:pt modelId="{C515CD25-FFDA-4BB5-91A2-54CBD2034589}" type="pres">
      <dgm:prSet presAssocID="{F3A4DE97-E4B8-4FFF-96EC-84A8C6E2BBAE}" presName="spacer" presStyleCnt="0"/>
      <dgm:spPr/>
    </dgm:pt>
    <dgm:pt modelId="{A1844A64-C0AC-47AD-ACA7-B8E71F61A356}" type="pres">
      <dgm:prSet presAssocID="{E3B2B35D-A5D1-4D98-A7F4-F4F0F9262769}" presName="parentText" presStyleLbl="node1" presStyleIdx="2" presStyleCnt="4">
        <dgm:presLayoutVars>
          <dgm:chMax val="0"/>
          <dgm:bulletEnabled val="1"/>
        </dgm:presLayoutVars>
      </dgm:prSet>
      <dgm:spPr/>
    </dgm:pt>
    <dgm:pt modelId="{109A0761-46AB-4B5D-A69B-0D59AFAC9CEE}" type="pres">
      <dgm:prSet presAssocID="{0BB2BB0A-DC61-4093-967F-42D48A4BF266}" presName="spacer" presStyleCnt="0"/>
      <dgm:spPr/>
    </dgm:pt>
    <dgm:pt modelId="{DDD37E83-18FE-45B2-A2C3-F5C0E99A9B2E}" type="pres">
      <dgm:prSet presAssocID="{A9B14A58-4FF7-4C00-8435-87F56C46A8DD}" presName="parentText" presStyleLbl="node1" presStyleIdx="3" presStyleCnt="4">
        <dgm:presLayoutVars>
          <dgm:chMax val="0"/>
          <dgm:bulletEnabled val="1"/>
        </dgm:presLayoutVars>
      </dgm:prSet>
      <dgm:spPr/>
    </dgm:pt>
  </dgm:ptLst>
  <dgm:cxnLst>
    <dgm:cxn modelId="{EB38C707-BA0D-493C-B5A5-CDABD3DB9652}" type="presOf" srcId="{8FC15326-94A4-4454-99E9-F5589AB3E8A7}" destId="{29BB8C2E-B283-4F29-9947-B57EE0B04B33}" srcOrd="0" destOrd="0" presId="urn:microsoft.com/office/officeart/2005/8/layout/vList2"/>
    <dgm:cxn modelId="{97AF9346-50CF-4903-8D64-C09479C043CF}" type="presOf" srcId="{E3B2B35D-A5D1-4D98-A7F4-F4F0F9262769}" destId="{A1844A64-C0AC-47AD-ACA7-B8E71F61A356}" srcOrd="0" destOrd="0" presId="urn:microsoft.com/office/officeart/2005/8/layout/vList2"/>
    <dgm:cxn modelId="{4DF11455-53B0-4392-9D5B-4C72FD3DFFB5}" type="presOf" srcId="{640507AD-189A-4DC0-A494-613960B1ECEA}" destId="{1D7B1C0C-B948-4DC2-B177-3D4057FB2457}" srcOrd="0" destOrd="0" presId="urn:microsoft.com/office/officeart/2005/8/layout/vList2"/>
    <dgm:cxn modelId="{52C53884-3343-4F23-8ECB-2CCC14215912}" type="presOf" srcId="{50A40EB1-72D7-4270-8A00-3A70B3C5BEF9}" destId="{42D18310-0293-4587-B0FC-80B4005A17B7}" srcOrd="0" destOrd="0" presId="urn:microsoft.com/office/officeart/2005/8/layout/vList2"/>
    <dgm:cxn modelId="{41B0E18A-3A57-43E4-B24D-6A6421AAC82E}" srcId="{8FC15326-94A4-4454-99E9-F5589AB3E8A7}" destId="{50A40EB1-72D7-4270-8A00-3A70B3C5BEF9}" srcOrd="0" destOrd="0" parTransId="{9CDD2BBD-2B50-441B-8380-A9256655004C}" sibTransId="{48DFFED4-B900-44F7-9362-35A95BB84F57}"/>
    <dgm:cxn modelId="{2CBB009E-4E2A-42F5-AB9B-39FBEE10713D}" srcId="{8FC15326-94A4-4454-99E9-F5589AB3E8A7}" destId="{A9B14A58-4FF7-4C00-8435-87F56C46A8DD}" srcOrd="3" destOrd="0" parTransId="{2B632790-E62B-491F-975B-DFD2064DA775}" sibTransId="{1EB3C358-3FA4-4754-AE1F-EA72D06964A2}"/>
    <dgm:cxn modelId="{3BD584B9-8F49-48DC-A800-941F4C67C07E}" srcId="{8FC15326-94A4-4454-99E9-F5589AB3E8A7}" destId="{640507AD-189A-4DC0-A494-613960B1ECEA}" srcOrd="1" destOrd="0" parTransId="{580161EC-4154-4DAF-900F-91CF4E53DBC9}" sibTransId="{F3A4DE97-E4B8-4FFF-96EC-84A8C6E2BBAE}"/>
    <dgm:cxn modelId="{24EACDCC-1909-44BC-855F-C74BB40D2CDD}" type="presOf" srcId="{A9B14A58-4FF7-4C00-8435-87F56C46A8DD}" destId="{DDD37E83-18FE-45B2-A2C3-F5C0E99A9B2E}" srcOrd="0" destOrd="0" presId="urn:microsoft.com/office/officeart/2005/8/layout/vList2"/>
    <dgm:cxn modelId="{C2D382D6-2270-43A4-94B3-C10FE2748532}" srcId="{8FC15326-94A4-4454-99E9-F5589AB3E8A7}" destId="{E3B2B35D-A5D1-4D98-A7F4-F4F0F9262769}" srcOrd="2" destOrd="0" parTransId="{E2BDD4FB-00EC-4A92-A1E4-B02412CBF272}" sibTransId="{0BB2BB0A-DC61-4093-967F-42D48A4BF266}"/>
    <dgm:cxn modelId="{FD58A0B8-5355-46A4-A5BA-F6E55B7419DA}" type="presParOf" srcId="{29BB8C2E-B283-4F29-9947-B57EE0B04B33}" destId="{42D18310-0293-4587-B0FC-80B4005A17B7}" srcOrd="0" destOrd="0" presId="urn:microsoft.com/office/officeart/2005/8/layout/vList2"/>
    <dgm:cxn modelId="{A6DE576B-A273-4467-A78E-2FB2EE2C22D2}" type="presParOf" srcId="{29BB8C2E-B283-4F29-9947-B57EE0B04B33}" destId="{22DF424F-3953-4D1C-8887-54FBE93CDF56}" srcOrd="1" destOrd="0" presId="urn:microsoft.com/office/officeart/2005/8/layout/vList2"/>
    <dgm:cxn modelId="{1A1287BE-F7F1-497C-A1F3-7E6156ADC321}" type="presParOf" srcId="{29BB8C2E-B283-4F29-9947-B57EE0B04B33}" destId="{1D7B1C0C-B948-4DC2-B177-3D4057FB2457}" srcOrd="2" destOrd="0" presId="urn:microsoft.com/office/officeart/2005/8/layout/vList2"/>
    <dgm:cxn modelId="{B42B2A86-B559-4CAA-A9C4-E17EB54DC21E}" type="presParOf" srcId="{29BB8C2E-B283-4F29-9947-B57EE0B04B33}" destId="{C515CD25-FFDA-4BB5-91A2-54CBD2034589}" srcOrd="3" destOrd="0" presId="urn:microsoft.com/office/officeart/2005/8/layout/vList2"/>
    <dgm:cxn modelId="{3095D3FE-285E-4588-B560-282F1D3F8161}" type="presParOf" srcId="{29BB8C2E-B283-4F29-9947-B57EE0B04B33}" destId="{A1844A64-C0AC-47AD-ACA7-B8E71F61A356}" srcOrd="4" destOrd="0" presId="urn:microsoft.com/office/officeart/2005/8/layout/vList2"/>
    <dgm:cxn modelId="{FCC842C1-2025-4F6D-B7CC-28C5F89A2D01}" type="presParOf" srcId="{29BB8C2E-B283-4F29-9947-B57EE0B04B33}" destId="{109A0761-46AB-4B5D-A69B-0D59AFAC9CEE}" srcOrd="5" destOrd="0" presId="urn:microsoft.com/office/officeart/2005/8/layout/vList2"/>
    <dgm:cxn modelId="{668A536A-24F6-4F28-97EE-3FCC2695FABF}" type="presParOf" srcId="{29BB8C2E-B283-4F29-9947-B57EE0B04B33}" destId="{DDD37E83-18FE-45B2-A2C3-F5C0E99A9B2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CCA71A9-0C1A-486F-A29F-81AEA391E25F}" type="doc">
      <dgm:prSet loTypeId="urn:microsoft.com/office/officeart/2005/8/layout/vList2" loCatId="list" qsTypeId="urn:microsoft.com/office/officeart/2005/8/quickstyle/simple1#61" qsCatId="simple" csTypeId="urn:microsoft.com/office/officeart/2005/8/colors/accent0_3#15" csCatId="mainScheme"/>
      <dgm:spPr/>
      <dgm:t>
        <a:bodyPr/>
        <a:lstStyle/>
        <a:p>
          <a:endParaRPr lang="en-US"/>
        </a:p>
      </dgm:t>
    </dgm:pt>
    <dgm:pt modelId="{47572038-E472-4B04-9D74-A38AD5921601}">
      <dgm:prSet/>
      <dgm:spPr/>
      <dgm:t>
        <a:bodyPr/>
        <a:lstStyle/>
        <a:p>
          <a:r>
            <a:rPr lang="en-US"/>
            <a:t>This is when a person conforms to impress or gain favor/acceptance from other people.</a:t>
          </a:r>
        </a:p>
      </dgm:t>
    </dgm:pt>
    <dgm:pt modelId="{83F37A3F-CBD4-4A06-BC5E-7323823195E4}" type="parTrans" cxnId="{310EDEA1-3630-404F-A787-15CCEDBF6A08}">
      <dgm:prSet/>
      <dgm:spPr/>
      <dgm:t>
        <a:bodyPr/>
        <a:lstStyle/>
        <a:p>
          <a:endParaRPr lang="en-US"/>
        </a:p>
      </dgm:t>
    </dgm:pt>
    <dgm:pt modelId="{A871ED39-5AC1-4FF4-9639-82406C060A64}" type="sibTrans" cxnId="{310EDEA1-3630-404F-A787-15CCEDBF6A08}">
      <dgm:prSet/>
      <dgm:spPr/>
      <dgm:t>
        <a:bodyPr/>
        <a:lstStyle/>
        <a:p>
          <a:endParaRPr lang="en-US"/>
        </a:p>
      </dgm:t>
    </dgm:pt>
    <dgm:pt modelId="{CBBBFBC1-0643-4EA7-B485-257776968523}">
      <dgm:prSet/>
      <dgm:spPr/>
      <dgm:t>
        <a:bodyPr/>
        <a:lstStyle/>
        <a:p>
          <a:r>
            <a:rPr lang="en-US"/>
            <a:t>It is similar to normative influence but is motivated by the need for social rewards rather than the threat of rejection, i.e., group pressure does not enter the decision to conform.</a:t>
          </a:r>
        </a:p>
      </dgm:t>
    </dgm:pt>
    <dgm:pt modelId="{CFBCE9F8-BEE2-4F7D-9E84-F82AE5FFF486}" type="parTrans" cxnId="{7410834F-032F-435F-86A9-40B9981656B7}">
      <dgm:prSet/>
      <dgm:spPr/>
      <dgm:t>
        <a:bodyPr/>
        <a:lstStyle/>
        <a:p>
          <a:endParaRPr lang="en-US"/>
        </a:p>
      </dgm:t>
    </dgm:pt>
    <dgm:pt modelId="{FC783002-2462-48FB-9058-C7D912D94608}" type="sibTrans" cxnId="{7410834F-032F-435F-86A9-40B9981656B7}">
      <dgm:prSet/>
      <dgm:spPr/>
      <dgm:t>
        <a:bodyPr/>
        <a:lstStyle/>
        <a:p>
          <a:endParaRPr lang="en-US"/>
        </a:p>
      </dgm:t>
    </dgm:pt>
    <dgm:pt modelId="{D10E836F-77E1-426F-82BD-B7FC598A2FBE}" type="pres">
      <dgm:prSet presAssocID="{1CCA71A9-0C1A-486F-A29F-81AEA391E25F}" presName="linear" presStyleCnt="0">
        <dgm:presLayoutVars>
          <dgm:animLvl val="lvl"/>
          <dgm:resizeHandles val="exact"/>
        </dgm:presLayoutVars>
      </dgm:prSet>
      <dgm:spPr/>
    </dgm:pt>
    <dgm:pt modelId="{8DF0FC01-DB6F-4584-BB1E-8958FAF8FCFD}" type="pres">
      <dgm:prSet presAssocID="{47572038-E472-4B04-9D74-A38AD5921601}" presName="parentText" presStyleLbl="node1" presStyleIdx="0" presStyleCnt="2">
        <dgm:presLayoutVars>
          <dgm:chMax val="0"/>
          <dgm:bulletEnabled val="1"/>
        </dgm:presLayoutVars>
      </dgm:prSet>
      <dgm:spPr/>
    </dgm:pt>
    <dgm:pt modelId="{5573514C-789D-4D93-A505-333DF782D4D1}" type="pres">
      <dgm:prSet presAssocID="{A871ED39-5AC1-4FF4-9639-82406C060A64}" presName="spacer" presStyleCnt="0"/>
      <dgm:spPr/>
    </dgm:pt>
    <dgm:pt modelId="{E9E8C267-2EEF-4845-BD6C-456AC924823F}" type="pres">
      <dgm:prSet presAssocID="{CBBBFBC1-0643-4EA7-B485-257776968523}" presName="parentText" presStyleLbl="node1" presStyleIdx="1" presStyleCnt="2">
        <dgm:presLayoutVars>
          <dgm:chMax val="0"/>
          <dgm:bulletEnabled val="1"/>
        </dgm:presLayoutVars>
      </dgm:prSet>
      <dgm:spPr/>
    </dgm:pt>
  </dgm:ptLst>
  <dgm:cxnLst>
    <dgm:cxn modelId="{1C7D973F-1E0F-42B5-8E57-ADD10DE2F365}" type="presOf" srcId="{1CCA71A9-0C1A-486F-A29F-81AEA391E25F}" destId="{D10E836F-77E1-426F-82BD-B7FC598A2FBE}" srcOrd="0" destOrd="0" presId="urn:microsoft.com/office/officeart/2005/8/layout/vList2"/>
    <dgm:cxn modelId="{462D7469-DE4F-4F50-B3B5-6B3BB66FAB7F}" type="presOf" srcId="{CBBBFBC1-0643-4EA7-B485-257776968523}" destId="{E9E8C267-2EEF-4845-BD6C-456AC924823F}" srcOrd="0" destOrd="0" presId="urn:microsoft.com/office/officeart/2005/8/layout/vList2"/>
    <dgm:cxn modelId="{7410834F-032F-435F-86A9-40B9981656B7}" srcId="{1CCA71A9-0C1A-486F-A29F-81AEA391E25F}" destId="{CBBBFBC1-0643-4EA7-B485-257776968523}" srcOrd="1" destOrd="0" parTransId="{CFBCE9F8-BEE2-4F7D-9E84-F82AE5FFF486}" sibTransId="{FC783002-2462-48FB-9058-C7D912D94608}"/>
    <dgm:cxn modelId="{310EDEA1-3630-404F-A787-15CCEDBF6A08}" srcId="{1CCA71A9-0C1A-486F-A29F-81AEA391E25F}" destId="{47572038-E472-4B04-9D74-A38AD5921601}" srcOrd="0" destOrd="0" parTransId="{83F37A3F-CBD4-4A06-BC5E-7323823195E4}" sibTransId="{A871ED39-5AC1-4FF4-9639-82406C060A64}"/>
    <dgm:cxn modelId="{04BAC9F1-642E-466E-AE0C-E27796D7180A}" type="presOf" srcId="{47572038-E472-4B04-9D74-A38AD5921601}" destId="{8DF0FC01-DB6F-4584-BB1E-8958FAF8FCFD}" srcOrd="0" destOrd="0" presId="urn:microsoft.com/office/officeart/2005/8/layout/vList2"/>
    <dgm:cxn modelId="{48C5C358-0E55-4136-81B6-CBEA86EE9B7B}" type="presParOf" srcId="{D10E836F-77E1-426F-82BD-B7FC598A2FBE}" destId="{8DF0FC01-DB6F-4584-BB1E-8958FAF8FCFD}" srcOrd="0" destOrd="0" presId="urn:microsoft.com/office/officeart/2005/8/layout/vList2"/>
    <dgm:cxn modelId="{B75CDFED-BB35-4DB0-AE0D-9CE6FAE85485}" type="presParOf" srcId="{D10E836F-77E1-426F-82BD-B7FC598A2FBE}" destId="{5573514C-789D-4D93-A505-333DF782D4D1}" srcOrd="1" destOrd="0" presId="urn:microsoft.com/office/officeart/2005/8/layout/vList2"/>
    <dgm:cxn modelId="{1CA4D8D4-5109-4D85-AF01-8C81A32A43B7}" type="presParOf" srcId="{D10E836F-77E1-426F-82BD-B7FC598A2FBE}" destId="{E9E8C267-2EEF-4845-BD6C-456AC924823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443529A-8D9E-4632-A761-F5A67A206260}" type="doc">
      <dgm:prSet loTypeId="urn:microsoft.com/office/officeart/2005/8/layout/vList2" loCatId="list" qsTypeId="urn:microsoft.com/office/officeart/2005/8/quickstyle/simple1#68" qsCatId="simple" csTypeId="urn:microsoft.com/office/officeart/2005/8/colors/colorful1#5" csCatId="colorful"/>
      <dgm:spPr/>
      <dgm:t>
        <a:bodyPr/>
        <a:lstStyle/>
        <a:p>
          <a:endParaRPr lang="en-US"/>
        </a:p>
      </dgm:t>
    </dgm:pt>
    <dgm:pt modelId="{94845669-AC2E-4FC7-8C52-0EA747ECCDD0}">
      <dgm:prSet/>
      <dgm:spPr/>
      <dgm:t>
        <a:bodyPr/>
        <a:lstStyle/>
        <a:p>
          <a:r>
            <a:rPr lang="en-US"/>
            <a:t>There are three main ideologies about how our behaviour is affected by group presence:</a:t>
          </a:r>
        </a:p>
      </dgm:t>
    </dgm:pt>
    <dgm:pt modelId="{618A9C4B-999E-4070-B9A1-6AB83652C5B6}" type="parTrans" cxnId="{29FB992D-F5F9-4DB0-BADC-F8A72BD72A89}">
      <dgm:prSet/>
      <dgm:spPr/>
      <dgm:t>
        <a:bodyPr/>
        <a:lstStyle/>
        <a:p>
          <a:endParaRPr lang="en-US"/>
        </a:p>
      </dgm:t>
    </dgm:pt>
    <dgm:pt modelId="{34C86397-0B0F-4CB6-91B6-E84CF81058DD}" type="sibTrans" cxnId="{29FB992D-F5F9-4DB0-BADC-F8A72BD72A89}">
      <dgm:prSet/>
      <dgm:spPr/>
      <dgm:t>
        <a:bodyPr/>
        <a:lstStyle/>
        <a:p>
          <a:endParaRPr lang="en-US"/>
        </a:p>
      </dgm:t>
    </dgm:pt>
    <dgm:pt modelId="{4A011347-8AA5-42D8-B306-39B18314286C}">
      <dgm:prSet/>
      <dgm:spPr/>
      <dgm:t>
        <a:bodyPr/>
        <a:lstStyle/>
        <a:p>
          <a:r>
            <a:rPr lang="en-US"/>
            <a:t>Social Facilitation</a:t>
          </a:r>
        </a:p>
      </dgm:t>
    </dgm:pt>
    <dgm:pt modelId="{0BAEA519-ACBF-4836-9E90-DC1BB363C715}" type="parTrans" cxnId="{5436C648-EA57-4157-9584-F997022284FF}">
      <dgm:prSet/>
      <dgm:spPr/>
      <dgm:t>
        <a:bodyPr/>
        <a:lstStyle/>
        <a:p>
          <a:endParaRPr lang="en-US"/>
        </a:p>
      </dgm:t>
    </dgm:pt>
    <dgm:pt modelId="{3CAACD08-8D1A-4FFD-8B05-BA62022DAB2A}" type="sibTrans" cxnId="{5436C648-EA57-4157-9584-F997022284FF}">
      <dgm:prSet/>
      <dgm:spPr/>
      <dgm:t>
        <a:bodyPr/>
        <a:lstStyle/>
        <a:p>
          <a:endParaRPr lang="en-US"/>
        </a:p>
      </dgm:t>
    </dgm:pt>
    <dgm:pt modelId="{AE0A307A-7D3B-43BE-91E7-53E4296B3E11}">
      <dgm:prSet/>
      <dgm:spPr/>
      <dgm:t>
        <a:bodyPr/>
        <a:lstStyle/>
        <a:p>
          <a:r>
            <a:rPr lang="en-US"/>
            <a:t>Social Loafing</a:t>
          </a:r>
        </a:p>
      </dgm:t>
    </dgm:pt>
    <dgm:pt modelId="{71768235-0C78-473C-97A7-EEB70558E683}" type="parTrans" cxnId="{6F281765-03DF-4544-9647-0F43F0B4A4BA}">
      <dgm:prSet/>
      <dgm:spPr/>
      <dgm:t>
        <a:bodyPr/>
        <a:lstStyle/>
        <a:p>
          <a:endParaRPr lang="en-US"/>
        </a:p>
      </dgm:t>
    </dgm:pt>
    <dgm:pt modelId="{09C2748D-831C-4F05-A2CF-DF29227B5418}" type="sibTrans" cxnId="{6F281765-03DF-4544-9647-0F43F0B4A4BA}">
      <dgm:prSet/>
      <dgm:spPr/>
      <dgm:t>
        <a:bodyPr/>
        <a:lstStyle/>
        <a:p>
          <a:endParaRPr lang="en-US"/>
        </a:p>
      </dgm:t>
    </dgm:pt>
    <dgm:pt modelId="{C6F1EE60-BAFB-4967-9105-906161DB2185}">
      <dgm:prSet/>
      <dgm:spPr/>
      <dgm:t>
        <a:bodyPr/>
        <a:lstStyle/>
        <a:p>
          <a:r>
            <a:rPr lang="en-US"/>
            <a:t>Deindividuation</a:t>
          </a:r>
        </a:p>
      </dgm:t>
    </dgm:pt>
    <dgm:pt modelId="{FC4D5D17-BE19-437C-86F7-7A52A23B020C}" type="parTrans" cxnId="{0D3CB0EA-4860-4DCA-B66C-DD52F7C9313F}">
      <dgm:prSet/>
      <dgm:spPr/>
      <dgm:t>
        <a:bodyPr/>
        <a:lstStyle/>
        <a:p>
          <a:endParaRPr lang="en-US"/>
        </a:p>
      </dgm:t>
    </dgm:pt>
    <dgm:pt modelId="{E601D9E4-0202-432F-A93A-14855A575F2A}" type="sibTrans" cxnId="{0D3CB0EA-4860-4DCA-B66C-DD52F7C9313F}">
      <dgm:prSet/>
      <dgm:spPr/>
      <dgm:t>
        <a:bodyPr/>
        <a:lstStyle/>
        <a:p>
          <a:endParaRPr lang="en-US"/>
        </a:p>
      </dgm:t>
    </dgm:pt>
    <dgm:pt modelId="{6C2E4D56-24FE-4227-9518-44370702DE04}" type="pres">
      <dgm:prSet presAssocID="{C443529A-8D9E-4632-A761-F5A67A206260}" presName="linear" presStyleCnt="0">
        <dgm:presLayoutVars>
          <dgm:animLvl val="lvl"/>
          <dgm:resizeHandles val="exact"/>
        </dgm:presLayoutVars>
      </dgm:prSet>
      <dgm:spPr/>
    </dgm:pt>
    <dgm:pt modelId="{08E5E188-C714-407D-B231-52233BC6FF01}" type="pres">
      <dgm:prSet presAssocID="{94845669-AC2E-4FC7-8C52-0EA747ECCDD0}" presName="parentText" presStyleLbl="node1" presStyleIdx="0" presStyleCnt="4">
        <dgm:presLayoutVars>
          <dgm:chMax val="0"/>
          <dgm:bulletEnabled val="1"/>
        </dgm:presLayoutVars>
      </dgm:prSet>
      <dgm:spPr/>
    </dgm:pt>
    <dgm:pt modelId="{8E483460-FDE4-4FB4-9DD6-1F9454858874}" type="pres">
      <dgm:prSet presAssocID="{34C86397-0B0F-4CB6-91B6-E84CF81058DD}" presName="spacer" presStyleCnt="0"/>
      <dgm:spPr/>
    </dgm:pt>
    <dgm:pt modelId="{761B6842-CF7E-40D8-ABF0-9938F7976CA5}" type="pres">
      <dgm:prSet presAssocID="{4A011347-8AA5-42D8-B306-39B18314286C}" presName="parentText" presStyleLbl="node1" presStyleIdx="1" presStyleCnt="4">
        <dgm:presLayoutVars>
          <dgm:chMax val="0"/>
          <dgm:bulletEnabled val="1"/>
        </dgm:presLayoutVars>
      </dgm:prSet>
      <dgm:spPr/>
    </dgm:pt>
    <dgm:pt modelId="{C2BB88B7-375C-44BF-A673-53AB8BF3E48E}" type="pres">
      <dgm:prSet presAssocID="{3CAACD08-8D1A-4FFD-8B05-BA62022DAB2A}" presName="spacer" presStyleCnt="0"/>
      <dgm:spPr/>
    </dgm:pt>
    <dgm:pt modelId="{07066F4F-A80A-49EB-9032-45FE1C20D5E2}" type="pres">
      <dgm:prSet presAssocID="{AE0A307A-7D3B-43BE-91E7-53E4296B3E11}" presName="parentText" presStyleLbl="node1" presStyleIdx="2" presStyleCnt="4">
        <dgm:presLayoutVars>
          <dgm:chMax val="0"/>
          <dgm:bulletEnabled val="1"/>
        </dgm:presLayoutVars>
      </dgm:prSet>
      <dgm:spPr/>
    </dgm:pt>
    <dgm:pt modelId="{42E07854-B4FE-494C-B7DD-07E3DF0FB208}" type="pres">
      <dgm:prSet presAssocID="{09C2748D-831C-4F05-A2CF-DF29227B5418}" presName="spacer" presStyleCnt="0"/>
      <dgm:spPr/>
    </dgm:pt>
    <dgm:pt modelId="{27419E9E-67A4-4698-B2F9-7858C838DB45}" type="pres">
      <dgm:prSet presAssocID="{C6F1EE60-BAFB-4967-9105-906161DB2185}" presName="parentText" presStyleLbl="node1" presStyleIdx="3" presStyleCnt="4">
        <dgm:presLayoutVars>
          <dgm:chMax val="0"/>
          <dgm:bulletEnabled val="1"/>
        </dgm:presLayoutVars>
      </dgm:prSet>
      <dgm:spPr/>
    </dgm:pt>
  </dgm:ptLst>
  <dgm:cxnLst>
    <dgm:cxn modelId="{29FB992D-F5F9-4DB0-BADC-F8A72BD72A89}" srcId="{C443529A-8D9E-4632-A761-F5A67A206260}" destId="{94845669-AC2E-4FC7-8C52-0EA747ECCDD0}" srcOrd="0" destOrd="0" parTransId="{618A9C4B-999E-4070-B9A1-6AB83652C5B6}" sibTransId="{34C86397-0B0F-4CB6-91B6-E84CF81058DD}"/>
    <dgm:cxn modelId="{6F281765-03DF-4544-9647-0F43F0B4A4BA}" srcId="{C443529A-8D9E-4632-A761-F5A67A206260}" destId="{AE0A307A-7D3B-43BE-91E7-53E4296B3E11}" srcOrd="2" destOrd="0" parTransId="{71768235-0C78-473C-97A7-EEB70558E683}" sibTransId="{09C2748D-831C-4F05-A2CF-DF29227B5418}"/>
    <dgm:cxn modelId="{5436C648-EA57-4157-9584-F997022284FF}" srcId="{C443529A-8D9E-4632-A761-F5A67A206260}" destId="{4A011347-8AA5-42D8-B306-39B18314286C}" srcOrd="1" destOrd="0" parTransId="{0BAEA519-ACBF-4836-9E90-DC1BB363C715}" sibTransId="{3CAACD08-8D1A-4FFD-8B05-BA62022DAB2A}"/>
    <dgm:cxn modelId="{F9DB464E-CB5D-4E50-8314-8D53B1AE29C0}" type="presOf" srcId="{C6F1EE60-BAFB-4967-9105-906161DB2185}" destId="{27419E9E-67A4-4698-B2F9-7858C838DB45}" srcOrd="0" destOrd="0" presId="urn:microsoft.com/office/officeart/2005/8/layout/vList2"/>
    <dgm:cxn modelId="{0365AE97-AFC7-418D-A8E9-8075B0B1C219}" type="presOf" srcId="{C443529A-8D9E-4632-A761-F5A67A206260}" destId="{6C2E4D56-24FE-4227-9518-44370702DE04}" srcOrd="0" destOrd="0" presId="urn:microsoft.com/office/officeart/2005/8/layout/vList2"/>
    <dgm:cxn modelId="{F67121AD-3842-4A8E-A8E8-B584FE031C41}" type="presOf" srcId="{4A011347-8AA5-42D8-B306-39B18314286C}" destId="{761B6842-CF7E-40D8-ABF0-9938F7976CA5}" srcOrd="0" destOrd="0" presId="urn:microsoft.com/office/officeart/2005/8/layout/vList2"/>
    <dgm:cxn modelId="{103115BC-7A33-449F-A441-948AFA9A136C}" type="presOf" srcId="{AE0A307A-7D3B-43BE-91E7-53E4296B3E11}" destId="{07066F4F-A80A-49EB-9032-45FE1C20D5E2}" srcOrd="0" destOrd="0" presId="urn:microsoft.com/office/officeart/2005/8/layout/vList2"/>
    <dgm:cxn modelId="{77D864DD-8C0F-4D7D-A014-AB965C472F33}" type="presOf" srcId="{94845669-AC2E-4FC7-8C52-0EA747ECCDD0}" destId="{08E5E188-C714-407D-B231-52233BC6FF01}" srcOrd="0" destOrd="0" presId="urn:microsoft.com/office/officeart/2005/8/layout/vList2"/>
    <dgm:cxn modelId="{0D3CB0EA-4860-4DCA-B66C-DD52F7C9313F}" srcId="{C443529A-8D9E-4632-A761-F5A67A206260}" destId="{C6F1EE60-BAFB-4967-9105-906161DB2185}" srcOrd="3" destOrd="0" parTransId="{FC4D5D17-BE19-437C-86F7-7A52A23B020C}" sibTransId="{E601D9E4-0202-432F-A93A-14855A575F2A}"/>
    <dgm:cxn modelId="{13CE7F55-9536-46BD-A07E-54612596C8FF}" type="presParOf" srcId="{6C2E4D56-24FE-4227-9518-44370702DE04}" destId="{08E5E188-C714-407D-B231-52233BC6FF01}" srcOrd="0" destOrd="0" presId="urn:microsoft.com/office/officeart/2005/8/layout/vList2"/>
    <dgm:cxn modelId="{37791C62-D85D-4C9E-A792-BB6B8C00B108}" type="presParOf" srcId="{6C2E4D56-24FE-4227-9518-44370702DE04}" destId="{8E483460-FDE4-4FB4-9DD6-1F9454858874}" srcOrd="1" destOrd="0" presId="urn:microsoft.com/office/officeart/2005/8/layout/vList2"/>
    <dgm:cxn modelId="{0D7001A5-875B-4321-B86C-57EF35FC19CA}" type="presParOf" srcId="{6C2E4D56-24FE-4227-9518-44370702DE04}" destId="{761B6842-CF7E-40D8-ABF0-9938F7976CA5}" srcOrd="2" destOrd="0" presId="urn:microsoft.com/office/officeart/2005/8/layout/vList2"/>
    <dgm:cxn modelId="{A7AB7BB9-2689-437A-8884-1FBC0BB46921}" type="presParOf" srcId="{6C2E4D56-24FE-4227-9518-44370702DE04}" destId="{C2BB88B7-375C-44BF-A673-53AB8BF3E48E}" srcOrd="3" destOrd="0" presId="urn:microsoft.com/office/officeart/2005/8/layout/vList2"/>
    <dgm:cxn modelId="{2CDBFD77-53F2-413E-981C-0D4161CF3DC6}" type="presParOf" srcId="{6C2E4D56-24FE-4227-9518-44370702DE04}" destId="{07066F4F-A80A-49EB-9032-45FE1C20D5E2}" srcOrd="4" destOrd="0" presId="urn:microsoft.com/office/officeart/2005/8/layout/vList2"/>
    <dgm:cxn modelId="{1D7F631C-10B8-4FC4-BA4C-52D48E59A45E}" type="presParOf" srcId="{6C2E4D56-24FE-4227-9518-44370702DE04}" destId="{42E07854-B4FE-494C-B7DD-07E3DF0FB208}" srcOrd="5" destOrd="0" presId="urn:microsoft.com/office/officeart/2005/8/layout/vList2"/>
    <dgm:cxn modelId="{D5DE4009-25BA-4FEB-8206-D9E6F7E5A333}" type="presParOf" srcId="{6C2E4D56-24FE-4227-9518-44370702DE04}" destId="{27419E9E-67A4-4698-B2F9-7858C838DB4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6FB5A8E-00B1-4CBC-AB49-43EB731577E4}" type="doc">
      <dgm:prSet loTypeId="urn:microsoft.com/office/officeart/2008/layout/LinedList" loCatId="list" qsTypeId="urn:microsoft.com/office/officeart/2005/8/quickstyle/simple1#77" qsCatId="simple" csTypeId="urn:microsoft.com/office/officeart/2005/8/colors/colorful1#8" csCatId="colorful"/>
      <dgm:spPr/>
      <dgm:t>
        <a:bodyPr/>
        <a:lstStyle/>
        <a:p>
          <a:endParaRPr lang="en-US"/>
        </a:p>
      </dgm:t>
    </dgm:pt>
    <dgm:pt modelId="{F4B45D36-4C22-41EA-A310-0FD6807BC7DB}">
      <dgm:prSet/>
      <dgm:spPr/>
      <dgm:t>
        <a:bodyPr/>
        <a:lstStyle/>
        <a:p>
          <a:r>
            <a:rPr lang="en-US"/>
            <a:t>Why are we so concerned about the way we interact as humans? </a:t>
          </a:r>
        </a:p>
      </dgm:t>
    </dgm:pt>
    <dgm:pt modelId="{0F377086-4016-49FD-9492-D87B1EE1B332}" type="parTrans" cxnId="{30004AC9-2650-499D-BB08-2C6446D7CF84}">
      <dgm:prSet/>
      <dgm:spPr/>
      <dgm:t>
        <a:bodyPr/>
        <a:lstStyle/>
        <a:p>
          <a:endParaRPr lang="en-US"/>
        </a:p>
      </dgm:t>
    </dgm:pt>
    <dgm:pt modelId="{222D3845-5F8B-46B2-9239-6CC4E2BF50BB}" type="sibTrans" cxnId="{30004AC9-2650-499D-BB08-2C6446D7CF84}">
      <dgm:prSet/>
      <dgm:spPr/>
      <dgm:t>
        <a:bodyPr/>
        <a:lstStyle/>
        <a:p>
          <a:endParaRPr lang="en-US"/>
        </a:p>
      </dgm:t>
    </dgm:pt>
    <dgm:pt modelId="{5270B793-C3A2-420D-81B5-C14EAA1C6199}">
      <dgm:prSet/>
      <dgm:spPr/>
      <dgm:t>
        <a:bodyPr/>
        <a:lstStyle/>
        <a:p>
          <a:r>
            <a:rPr lang="en-US"/>
            <a:t>Why do we want to know about the reasoning of behaviour?</a:t>
          </a:r>
        </a:p>
      </dgm:t>
    </dgm:pt>
    <dgm:pt modelId="{9D69065F-3105-4AC3-B24A-A5ACED81042C}" type="parTrans" cxnId="{CD1490F0-0B65-4954-8253-3269EBF66B4C}">
      <dgm:prSet/>
      <dgm:spPr/>
      <dgm:t>
        <a:bodyPr/>
        <a:lstStyle/>
        <a:p>
          <a:endParaRPr lang="en-US"/>
        </a:p>
      </dgm:t>
    </dgm:pt>
    <dgm:pt modelId="{9E64C5EC-8EBF-4073-8A20-C0560D97F541}" type="sibTrans" cxnId="{CD1490F0-0B65-4954-8253-3269EBF66B4C}">
      <dgm:prSet/>
      <dgm:spPr/>
      <dgm:t>
        <a:bodyPr/>
        <a:lstStyle/>
        <a:p>
          <a:endParaRPr lang="en-US"/>
        </a:p>
      </dgm:t>
    </dgm:pt>
    <dgm:pt modelId="{E4C58D9D-6642-47C4-9E82-1D989829FE27}" type="pres">
      <dgm:prSet presAssocID="{E6FB5A8E-00B1-4CBC-AB49-43EB731577E4}" presName="vert0" presStyleCnt="0">
        <dgm:presLayoutVars>
          <dgm:dir/>
          <dgm:animOne val="branch"/>
          <dgm:animLvl val="lvl"/>
        </dgm:presLayoutVars>
      </dgm:prSet>
      <dgm:spPr/>
    </dgm:pt>
    <dgm:pt modelId="{758E5756-C9E8-49DD-A4F9-A12F574A695A}" type="pres">
      <dgm:prSet presAssocID="{F4B45D36-4C22-41EA-A310-0FD6807BC7DB}" presName="thickLine" presStyleLbl="alignNode1" presStyleIdx="0" presStyleCnt="2"/>
      <dgm:spPr/>
    </dgm:pt>
    <dgm:pt modelId="{377F9DC2-639D-49ED-82A6-1A78A21C82F3}" type="pres">
      <dgm:prSet presAssocID="{F4B45D36-4C22-41EA-A310-0FD6807BC7DB}" presName="horz1" presStyleCnt="0"/>
      <dgm:spPr/>
    </dgm:pt>
    <dgm:pt modelId="{22444F7A-D94B-46CC-9A4B-306E1708058B}" type="pres">
      <dgm:prSet presAssocID="{F4B45D36-4C22-41EA-A310-0FD6807BC7DB}" presName="tx1" presStyleLbl="revTx" presStyleIdx="0" presStyleCnt="2"/>
      <dgm:spPr/>
    </dgm:pt>
    <dgm:pt modelId="{9B69D4BD-FBED-438A-B129-698C38DC0622}" type="pres">
      <dgm:prSet presAssocID="{F4B45D36-4C22-41EA-A310-0FD6807BC7DB}" presName="vert1" presStyleCnt="0"/>
      <dgm:spPr/>
    </dgm:pt>
    <dgm:pt modelId="{69F77706-CE13-458F-B5C7-65303322CC25}" type="pres">
      <dgm:prSet presAssocID="{5270B793-C3A2-420D-81B5-C14EAA1C6199}" presName="thickLine" presStyleLbl="alignNode1" presStyleIdx="1" presStyleCnt="2"/>
      <dgm:spPr/>
    </dgm:pt>
    <dgm:pt modelId="{F435B9F6-0682-4D6F-BFEA-F8106EF99B33}" type="pres">
      <dgm:prSet presAssocID="{5270B793-C3A2-420D-81B5-C14EAA1C6199}" presName="horz1" presStyleCnt="0"/>
      <dgm:spPr/>
    </dgm:pt>
    <dgm:pt modelId="{F6A846B3-9378-44AB-AA43-36961AF66581}" type="pres">
      <dgm:prSet presAssocID="{5270B793-C3A2-420D-81B5-C14EAA1C6199}" presName="tx1" presStyleLbl="revTx" presStyleIdx="1" presStyleCnt="2"/>
      <dgm:spPr/>
    </dgm:pt>
    <dgm:pt modelId="{E3504CC5-ED48-41A1-8E21-BEAB6A92E236}" type="pres">
      <dgm:prSet presAssocID="{5270B793-C3A2-420D-81B5-C14EAA1C6199}" presName="vert1" presStyleCnt="0"/>
      <dgm:spPr/>
    </dgm:pt>
  </dgm:ptLst>
  <dgm:cxnLst>
    <dgm:cxn modelId="{39651F01-1C40-4114-A69F-DEE971218724}" type="presOf" srcId="{F4B45D36-4C22-41EA-A310-0FD6807BC7DB}" destId="{22444F7A-D94B-46CC-9A4B-306E1708058B}" srcOrd="0" destOrd="0" presId="urn:microsoft.com/office/officeart/2008/layout/LinedList"/>
    <dgm:cxn modelId="{AA1C8805-C5E9-4FEE-B290-4F7E358C694F}" type="presOf" srcId="{5270B793-C3A2-420D-81B5-C14EAA1C6199}" destId="{F6A846B3-9378-44AB-AA43-36961AF66581}" srcOrd="0" destOrd="0" presId="urn:microsoft.com/office/officeart/2008/layout/LinedList"/>
    <dgm:cxn modelId="{B2B49B8A-9CFA-4F27-8D6D-47198057054B}" type="presOf" srcId="{E6FB5A8E-00B1-4CBC-AB49-43EB731577E4}" destId="{E4C58D9D-6642-47C4-9E82-1D989829FE27}" srcOrd="0" destOrd="0" presId="urn:microsoft.com/office/officeart/2008/layout/LinedList"/>
    <dgm:cxn modelId="{30004AC9-2650-499D-BB08-2C6446D7CF84}" srcId="{E6FB5A8E-00B1-4CBC-AB49-43EB731577E4}" destId="{F4B45D36-4C22-41EA-A310-0FD6807BC7DB}" srcOrd="0" destOrd="0" parTransId="{0F377086-4016-49FD-9492-D87B1EE1B332}" sibTransId="{222D3845-5F8B-46B2-9239-6CC4E2BF50BB}"/>
    <dgm:cxn modelId="{CD1490F0-0B65-4954-8253-3269EBF66B4C}" srcId="{E6FB5A8E-00B1-4CBC-AB49-43EB731577E4}" destId="{5270B793-C3A2-420D-81B5-C14EAA1C6199}" srcOrd="1" destOrd="0" parTransId="{9D69065F-3105-4AC3-B24A-A5ACED81042C}" sibTransId="{9E64C5EC-8EBF-4073-8A20-C0560D97F541}"/>
    <dgm:cxn modelId="{39F37C49-0D00-4A95-A09B-6CFF4545128F}" type="presParOf" srcId="{E4C58D9D-6642-47C4-9E82-1D989829FE27}" destId="{758E5756-C9E8-49DD-A4F9-A12F574A695A}" srcOrd="0" destOrd="0" presId="urn:microsoft.com/office/officeart/2008/layout/LinedList"/>
    <dgm:cxn modelId="{F0E86793-9CBD-46D8-8FB8-DE97F0CC82BD}" type="presParOf" srcId="{E4C58D9D-6642-47C4-9E82-1D989829FE27}" destId="{377F9DC2-639D-49ED-82A6-1A78A21C82F3}" srcOrd="1" destOrd="0" presId="urn:microsoft.com/office/officeart/2008/layout/LinedList"/>
    <dgm:cxn modelId="{A67EA60B-51E2-4B75-96D0-394930AF1253}" type="presParOf" srcId="{377F9DC2-639D-49ED-82A6-1A78A21C82F3}" destId="{22444F7A-D94B-46CC-9A4B-306E1708058B}" srcOrd="0" destOrd="0" presId="urn:microsoft.com/office/officeart/2008/layout/LinedList"/>
    <dgm:cxn modelId="{8E457432-C2CC-443E-A912-21C679E8B55F}" type="presParOf" srcId="{377F9DC2-639D-49ED-82A6-1A78A21C82F3}" destId="{9B69D4BD-FBED-438A-B129-698C38DC0622}" srcOrd="1" destOrd="0" presId="urn:microsoft.com/office/officeart/2008/layout/LinedList"/>
    <dgm:cxn modelId="{A210EA20-5266-4B98-A536-B426A6B1BBF8}" type="presParOf" srcId="{E4C58D9D-6642-47C4-9E82-1D989829FE27}" destId="{69F77706-CE13-458F-B5C7-65303322CC25}" srcOrd="2" destOrd="0" presId="urn:microsoft.com/office/officeart/2008/layout/LinedList"/>
    <dgm:cxn modelId="{F474D786-890C-4508-B73E-02DD1297A8B5}" type="presParOf" srcId="{E4C58D9D-6642-47C4-9E82-1D989829FE27}" destId="{F435B9F6-0682-4D6F-BFEA-F8106EF99B33}" srcOrd="3" destOrd="0" presId="urn:microsoft.com/office/officeart/2008/layout/LinedList"/>
    <dgm:cxn modelId="{21631BB1-5517-4EF8-9F61-FD979508E15A}" type="presParOf" srcId="{F435B9F6-0682-4D6F-BFEA-F8106EF99B33}" destId="{F6A846B3-9378-44AB-AA43-36961AF66581}" srcOrd="0" destOrd="0" presId="urn:microsoft.com/office/officeart/2008/layout/LinedList"/>
    <dgm:cxn modelId="{C73318DF-899C-4067-A947-7F92F5BFAAB5}" type="presParOf" srcId="{F435B9F6-0682-4D6F-BFEA-F8106EF99B33}" destId="{E3504CC5-ED48-41A1-8E21-BEAB6A92E23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95DF8AA-FAD2-447D-BC02-3D65EC86FA42}" type="doc">
      <dgm:prSet loTypeId="urn:microsoft.com/office/officeart/2008/layout/LinedList" loCatId="list" qsTypeId="urn:microsoft.com/office/officeart/2005/8/quickstyle/simple1#4" qsCatId="simple" csTypeId="urn:microsoft.com/office/officeart/2005/8/colors/colorful2#3" csCatId="colorful"/>
      <dgm:spPr/>
      <dgm:t>
        <a:bodyPr/>
        <a:lstStyle/>
        <a:p>
          <a:endParaRPr lang="en-US"/>
        </a:p>
      </dgm:t>
    </dgm:pt>
    <dgm:pt modelId="{C0AB81B9-DFD6-4513-A4E9-C39015DF858B}">
      <dgm:prSet/>
      <dgm:spPr/>
      <dgm:t>
        <a:bodyPr/>
        <a:lstStyle/>
        <a:p>
          <a:r>
            <a:rPr lang="en-US"/>
            <a:t>•Communication (and Breakdown of )</a:t>
          </a:r>
        </a:p>
      </dgm:t>
    </dgm:pt>
    <dgm:pt modelId="{34FB229D-C3A2-476A-AA00-D4952CA39899}" type="parTrans" cxnId="{82F704E5-C3E8-453E-9FC2-A8243B4FA053}">
      <dgm:prSet/>
      <dgm:spPr/>
      <dgm:t>
        <a:bodyPr/>
        <a:lstStyle/>
        <a:p>
          <a:endParaRPr lang="en-US"/>
        </a:p>
      </dgm:t>
    </dgm:pt>
    <dgm:pt modelId="{AAA3ABFB-9CA1-4241-AC63-B089CAB2DBF5}" type="sibTrans" cxnId="{82F704E5-C3E8-453E-9FC2-A8243B4FA053}">
      <dgm:prSet/>
      <dgm:spPr/>
      <dgm:t>
        <a:bodyPr/>
        <a:lstStyle/>
        <a:p>
          <a:endParaRPr lang="en-US"/>
        </a:p>
      </dgm:t>
    </dgm:pt>
    <dgm:pt modelId="{F65CEDBB-2D08-4EA1-AE58-1342065BBC92}">
      <dgm:prSet/>
      <dgm:spPr/>
      <dgm:t>
        <a:bodyPr/>
        <a:lstStyle/>
        <a:p>
          <a:r>
            <a:rPr lang="en-US"/>
            <a:t>•Compatibility</a:t>
          </a:r>
        </a:p>
      </dgm:t>
    </dgm:pt>
    <dgm:pt modelId="{5B24FD76-4D52-4E11-96FF-61009FA19FCD}" type="parTrans" cxnId="{2AEEABA7-D8E9-4209-A768-871F17300BAB}">
      <dgm:prSet/>
      <dgm:spPr/>
      <dgm:t>
        <a:bodyPr/>
        <a:lstStyle/>
        <a:p>
          <a:endParaRPr lang="en-US"/>
        </a:p>
      </dgm:t>
    </dgm:pt>
    <dgm:pt modelId="{80288F21-9C47-4620-AF6F-F23AAB7DA312}" type="sibTrans" cxnId="{2AEEABA7-D8E9-4209-A768-871F17300BAB}">
      <dgm:prSet/>
      <dgm:spPr/>
      <dgm:t>
        <a:bodyPr/>
        <a:lstStyle/>
        <a:p>
          <a:endParaRPr lang="en-US"/>
        </a:p>
      </dgm:t>
    </dgm:pt>
    <dgm:pt modelId="{D8420558-95CB-40E1-AF7F-7287BC2FF8A0}">
      <dgm:prSet/>
      <dgm:spPr/>
      <dgm:t>
        <a:bodyPr/>
        <a:lstStyle/>
        <a:p>
          <a:r>
            <a:rPr lang="en-US"/>
            <a:t>•Boredom</a:t>
          </a:r>
        </a:p>
      </dgm:t>
    </dgm:pt>
    <dgm:pt modelId="{65C3C017-050A-4EB3-A86B-9A59E4FD1532}" type="parTrans" cxnId="{03E338A7-7025-49D9-8306-FCE96849A44D}">
      <dgm:prSet/>
      <dgm:spPr/>
      <dgm:t>
        <a:bodyPr/>
        <a:lstStyle/>
        <a:p>
          <a:endParaRPr lang="en-US"/>
        </a:p>
      </dgm:t>
    </dgm:pt>
    <dgm:pt modelId="{9110FA0F-7ADA-4941-BD75-3253C8214B7C}" type="sibTrans" cxnId="{03E338A7-7025-49D9-8306-FCE96849A44D}">
      <dgm:prSet/>
      <dgm:spPr/>
      <dgm:t>
        <a:bodyPr/>
        <a:lstStyle/>
        <a:p>
          <a:endParaRPr lang="en-US"/>
        </a:p>
      </dgm:t>
    </dgm:pt>
    <dgm:pt modelId="{375CCE21-72AB-490B-B62D-B94E72551ECD}">
      <dgm:prSet/>
      <dgm:spPr/>
      <dgm:t>
        <a:bodyPr/>
        <a:lstStyle/>
        <a:p>
          <a:r>
            <a:rPr lang="en-US"/>
            <a:t>•Jealousy</a:t>
          </a:r>
        </a:p>
      </dgm:t>
    </dgm:pt>
    <dgm:pt modelId="{2495BAEB-79B8-4532-8BDA-2A037FDE4C18}" type="parTrans" cxnId="{9382114C-6FC0-47DF-9834-C6E9B94472D0}">
      <dgm:prSet/>
      <dgm:spPr/>
      <dgm:t>
        <a:bodyPr/>
        <a:lstStyle/>
        <a:p>
          <a:endParaRPr lang="en-US"/>
        </a:p>
      </dgm:t>
    </dgm:pt>
    <dgm:pt modelId="{B89BB6B1-BAD3-4181-A1E5-E1F09DAD1254}" type="sibTrans" cxnId="{9382114C-6FC0-47DF-9834-C6E9B94472D0}">
      <dgm:prSet/>
      <dgm:spPr/>
      <dgm:t>
        <a:bodyPr/>
        <a:lstStyle/>
        <a:p>
          <a:endParaRPr lang="en-US"/>
        </a:p>
      </dgm:t>
    </dgm:pt>
    <dgm:pt modelId="{05505D4E-3FA5-485A-B4CA-B8811CD1B1D4}">
      <dgm:prSet/>
      <dgm:spPr/>
      <dgm:t>
        <a:bodyPr/>
        <a:lstStyle/>
        <a:p>
          <a:r>
            <a:rPr lang="en-US"/>
            <a:t>•Sensory Issues</a:t>
          </a:r>
        </a:p>
      </dgm:t>
    </dgm:pt>
    <dgm:pt modelId="{125D0ECB-5E36-4149-B2A0-99AC05F9F320}" type="parTrans" cxnId="{B50B6604-CACE-40B4-83BE-0CBBB1FFF57C}">
      <dgm:prSet/>
      <dgm:spPr/>
      <dgm:t>
        <a:bodyPr/>
        <a:lstStyle/>
        <a:p>
          <a:endParaRPr lang="en-US"/>
        </a:p>
      </dgm:t>
    </dgm:pt>
    <dgm:pt modelId="{85854062-031F-4342-8886-E1CA3A901E60}" type="sibTrans" cxnId="{B50B6604-CACE-40B4-83BE-0CBBB1FFF57C}">
      <dgm:prSet/>
      <dgm:spPr/>
      <dgm:t>
        <a:bodyPr/>
        <a:lstStyle/>
        <a:p>
          <a:endParaRPr lang="en-US"/>
        </a:p>
      </dgm:t>
    </dgm:pt>
    <dgm:pt modelId="{9F4481F3-FF1E-47AB-8C5D-CA51894213FD}">
      <dgm:prSet/>
      <dgm:spPr/>
      <dgm:t>
        <a:bodyPr/>
        <a:lstStyle/>
        <a:p>
          <a:r>
            <a:rPr lang="en-US"/>
            <a:t>•Medication Issues</a:t>
          </a:r>
        </a:p>
      </dgm:t>
    </dgm:pt>
    <dgm:pt modelId="{64E08266-9261-4193-A12D-141D42FBF263}" type="parTrans" cxnId="{53FD3613-C4D3-4EF7-8C32-E268F0682CD8}">
      <dgm:prSet/>
      <dgm:spPr/>
      <dgm:t>
        <a:bodyPr/>
        <a:lstStyle/>
        <a:p>
          <a:endParaRPr lang="en-US"/>
        </a:p>
      </dgm:t>
    </dgm:pt>
    <dgm:pt modelId="{854C7025-22FB-4DEB-BFA4-9C2E5ABD0B0F}" type="sibTrans" cxnId="{53FD3613-C4D3-4EF7-8C32-E268F0682CD8}">
      <dgm:prSet/>
      <dgm:spPr/>
      <dgm:t>
        <a:bodyPr/>
        <a:lstStyle/>
        <a:p>
          <a:endParaRPr lang="en-US"/>
        </a:p>
      </dgm:t>
    </dgm:pt>
    <dgm:pt modelId="{0CAA14B2-7FA1-4FEA-9EA4-757426438650}">
      <dgm:prSet/>
      <dgm:spPr/>
      <dgm:t>
        <a:bodyPr/>
        <a:lstStyle/>
        <a:p>
          <a:r>
            <a:rPr lang="en-US"/>
            <a:t>•Cognitive Issues</a:t>
          </a:r>
        </a:p>
      </dgm:t>
    </dgm:pt>
    <dgm:pt modelId="{AC53F602-8DBC-4A4A-842D-EEFF3A88C2F5}" type="parTrans" cxnId="{5982BC02-6F05-4AA8-B01B-027A4D2D3782}">
      <dgm:prSet/>
      <dgm:spPr/>
      <dgm:t>
        <a:bodyPr/>
        <a:lstStyle/>
        <a:p>
          <a:endParaRPr lang="en-US"/>
        </a:p>
      </dgm:t>
    </dgm:pt>
    <dgm:pt modelId="{AC5175A3-9871-4286-97BB-678AC1986A86}" type="sibTrans" cxnId="{5982BC02-6F05-4AA8-B01B-027A4D2D3782}">
      <dgm:prSet/>
      <dgm:spPr/>
      <dgm:t>
        <a:bodyPr/>
        <a:lstStyle/>
        <a:p>
          <a:endParaRPr lang="en-US"/>
        </a:p>
      </dgm:t>
    </dgm:pt>
    <dgm:pt modelId="{233885D3-761E-43D1-846D-B5FB515CAD5D}">
      <dgm:prSet/>
      <dgm:spPr/>
      <dgm:t>
        <a:bodyPr/>
        <a:lstStyle/>
        <a:p>
          <a:r>
            <a:rPr lang="en-US"/>
            <a:t>•Health/Pain/Mental Health</a:t>
          </a:r>
        </a:p>
      </dgm:t>
    </dgm:pt>
    <dgm:pt modelId="{8FBB748E-FAD4-440F-AE9D-222B560FC9E9}" type="parTrans" cxnId="{D86B538C-080D-48B2-AD01-80FBEA1F5082}">
      <dgm:prSet/>
      <dgm:spPr/>
      <dgm:t>
        <a:bodyPr/>
        <a:lstStyle/>
        <a:p>
          <a:endParaRPr lang="en-US"/>
        </a:p>
      </dgm:t>
    </dgm:pt>
    <dgm:pt modelId="{590F428B-9603-4875-8C5E-B852F9C08AB7}" type="sibTrans" cxnId="{D86B538C-080D-48B2-AD01-80FBEA1F5082}">
      <dgm:prSet/>
      <dgm:spPr/>
      <dgm:t>
        <a:bodyPr/>
        <a:lstStyle/>
        <a:p>
          <a:endParaRPr lang="en-US"/>
        </a:p>
      </dgm:t>
    </dgm:pt>
    <dgm:pt modelId="{C0654F23-97DE-4D2B-ABB0-08C138218904}">
      <dgm:prSet/>
      <dgm:spPr/>
      <dgm:t>
        <a:bodyPr/>
        <a:lstStyle/>
        <a:p>
          <a:r>
            <a:rPr lang="en-US"/>
            <a:t>•Family/Friends</a:t>
          </a:r>
        </a:p>
      </dgm:t>
    </dgm:pt>
    <dgm:pt modelId="{B10B3A56-CAC7-4D60-9AFF-75D09802AE4C}" type="parTrans" cxnId="{B6499467-1707-49F0-B51A-BEBAAEEA89C6}">
      <dgm:prSet/>
      <dgm:spPr/>
      <dgm:t>
        <a:bodyPr/>
        <a:lstStyle/>
        <a:p>
          <a:endParaRPr lang="en-US"/>
        </a:p>
      </dgm:t>
    </dgm:pt>
    <dgm:pt modelId="{5E4D3B44-A428-4410-9845-6AECF6B4D2D9}" type="sibTrans" cxnId="{B6499467-1707-49F0-B51A-BEBAAEEA89C6}">
      <dgm:prSet/>
      <dgm:spPr/>
      <dgm:t>
        <a:bodyPr/>
        <a:lstStyle/>
        <a:p>
          <a:endParaRPr lang="en-US"/>
        </a:p>
      </dgm:t>
    </dgm:pt>
    <dgm:pt modelId="{1B40D421-7D63-4B87-B27A-B0C899805C34}">
      <dgm:prSet/>
      <dgm:spPr/>
      <dgm:t>
        <a:bodyPr/>
        <a:lstStyle/>
        <a:p>
          <a:r>
            <a:rPr lang="en-US"/>
            <a:t>•Events/History/Dates e.g. Christmas</a:t>
          </a:r>
        </a:p>
      </dgm:t>
    </dgm:pt>
    <dgm:pt modelId="{DEA08E56-CFA9-4BD0-A09E-54864413145A}" type="parTrans" cxnId="{7E4050A1-22EA-4A79-B182-41D069681A41}">
      <dgm:prSet/>
      <dgm:spPr/>
      <dgm:t>
        <a:bodyPr/>
        <a:lstStyle/>
        <a:p>
          <a:endParaRPr lang="en-US"/>
        </a:p>
      </dgm:t>
    </dgm:pt>
    <dgm:pt modelId="{6F979E04-B670-416C-AEB1-6924CEB14AF1}" type="sibTrans" cxnId="{7E4050A1-22EA-4A79-B182-41D069681A41}">
      <dgm:prSet/>
      <dgm:spPr/>
      <dgm:t>
        <a:bodyPr/>
        <a:lstStyle/>
        <a:p>
          <a:endParaRPr lang="en-US"/>
        </a:p>
      </dgm:t>
    </dgm:pt>
    <dgm:pt modelId="{AFCFCEB9-12E3-4A8A-B38C-E6476194412C}">
      <dgm:prSet/>
      <dgm:spPr/>
      <dgm:t>
        <a:bodyPr/>
        <a:lstStyle/>
        <a:p>
          <a:r>
            <a:rPr lang="en-US"/>
            <a:t>•Staff</a:t>
          </a:r>
        </a:p>
      </dgm:t>
    </dgm:pt>
    <dgm:pt modelId="{3053C01F-A390-47B4-8457-4C21CE7D357E}" type="parTrans" cxnId="{B3182E6D-1758-42D3-8DFF-8CEBE7158B35}">
      <dgm:prSet/>
      <dgm:spPr/>
      <dgm:t>
        <a:bodyPr/>
        <a:lstStyle/>
        <a:p>
          <a:endParaRPr lang="en-US"/>
        </a:p>
      </dgm:t>
    </dgm:pt>
    <dgm:pt modelId="{427B0F0E-1A3D-4BAF-8E6B-D3B86EAD0204}" type="sibTrans" cxnId="{B3182E6D-1758-42D3-8DFF-8CEBE7158B35}">
      <dgm:prSet/>
      <dgm:spPr/>
      <dgm:t>
        <a:bodyPr/>
        <a:lstStyle/>
        <a:p>
          <a:endParaRPr lang="en-US"/>
        </a:p>
      </dgm:t>
    </dgm:pt>
    <dgm:pt modelId="{67580E1C-22B1-4829-9208-255ACC256F66}" type="pres">
      <dgm:prSet presAssocID="{695DF8AA-FAD2-447D-BC02-3D65EC86FA42}" presName="vert0" presStyleCnt="0">
        <dgm:presLayoutVars>
          <dgm:dir/>
          <dgm:animOne val="branch"/>
          <dgm:animLvl val="lvl"/>
        </dgm:presLayoutVars>
      </dgm:prSet>
      <dgm:spPr/>
    </dgm:pt>
    <dgm:pt modelId="{AAF2E626-C040-4198-9D7C-D2FB8E12E8F0}" type="pres">
      <dgm:prSet presAssocID="{C0AB81B9-DFD6-4513-A4E9-C39015DF858B}" presName="thickLine" presStyleLbl="alignNode1" presStyleIdx="0" presStyleCnt="11"/>
      <dgm:spPr/>
    </dgm:pt>
    <dgm:pt modelId="{47EF259F-0176-4F1F-AFAB-AFE4AC1E9365}" type="pres">
      <dgm:prSet presAssocID="{C0AB81B9-DFD6-4513-A4E9-C39015DF858B}" presName="horz1" presStyleCnt="0"/>
      <dgm:spPr/>
    </dgm:pt>
    <dgm:pt modelId="{AF283945-337A-4871-99E1-9CC5220B2F03}" type="pres">
      <dgm:prSet presAssocID="{C0AB81B9-DFD6-4513-A4E9-C39015DF858B}" presName="tx1" presStyleLbl="revTx" presStyleIdx="0" presStyleCnt="11"/>
      <dgm:spPr/>
    </dgm:pt>
    <dgm:pt modelId="{67B61033-6C8F-4687-A238-A78606782627}" type="pres">
      <dgm:prSet presAssocID="{C0AB81B9-DFD6-4513-A4E9-C39015DF858B}" presName="vert1" presStyleCnt="0"/>
      <dgm:spPr/>
    </dgm:pt>
    <dgm:pt modelId="{77357026-53EE-4E7B-8EF2-334BEC2007AF}" type="pres">
      <dgm:prSet presAssocID="{F65CEDBB-2D08-4EA1-AE58-1342065BBC92}" presName="thickLine" presStyleLbl="alignNode1" presStyleIdx="1" presStyleCnt="11"/>
      <dgm:spPr/>
    </dgm:pt>
    <dgm:pt modelId="{ECFB5599-1489-4AAE-85FE-370374942776}" type="pres">
      <dgm:prSet presAssocID="{F65CEDBB-2D08-4EA1-AE58-1342065BBC92}" presName="horz1" presStyleCnt="0"/>
      <dgm:spPr/>
    </dgm:pt>
    <dgm:pt modelId="{A5F3579C-925D-4763-9812-67C5472E913C}" type="pres">
      <dgm:prSet presAssocID="{F65CEDBB-2D08-4EA1-AE58-1342065BBC92}" presName="tx1" presStyleLbl="revTx" presStyleIdx="1" presStyleCnt="11"/>
      <dgm:spPr/>
    </dgm:pt>
    <dgm:pt modelId="{50ECB758-583F-4013-9E90-B15D02AA7F19}" type="pres">
      <dgm:prSet presAssocID="{F65CEDBB-2D08-4EA1-AE58-1342065BBC92}" presName="vert1" presStyleCnt="0"/>
      <dgm:spPr/>
    </dgm:pt>
    <dgm:pt modelId="{F5C71069-5EBF-4630-8FCB-9CA3946A66BC}" type="pres">
      <dgm:prSet presAssocID="{D8420558-95CB-40E1-AF7F-7287BC2FF8A0}" presName="thickLine" presStyleLbl="alignNode1" presStyleIdx="2" presStyleCnt="11"/>
      <dgm:spPr/>
    </dgm:pt>
    <dgm:pt modelId="{D97BF6B3-1884-4709-82A4-21DB1658CBB9}" type="pres">
      <dgm:prSet presAssocID="{D8420558-95CB-40E1-AF7F-7287BC2FF8A0}" presName="horz1" presStyleCnt="0"/>
      <dgm:spPr/>
    </dgm:pt>
    <dgm:pt modelId="{21BB3373-C2B9-4C1B-801C-8D7B59C554A5}" type="pres">
      <dgm:prSet presAssocID="{D8420558-95CB-40E1-AF7F-7287BC2FF8A0}" presName="tx1" presStyleLbl="revTx" presStyleIdx="2" presStyleCnt="11"/>
      <dgm:spPr/>
    </dgm:pt>
    <dgm:pt modelId="{8053E61C-E021-4E8C-9DEF-833E1A481133}" type="pres">
      <dgm:prSet presAssocID="{D8420558-95CB-40E1-AF7F-7287BC2FF8A0}" presName="vert1" presStyleCnt="0"/>
      <dgm:spPr/>
    </dgm:pt>
    <dgm:pt modelId="{EA6B331F-5F07-4109-B665-15AA546A6EAD}" type="pres">
      <dgm:prSet presAssocID="{375CCE21-72AB-490B-B62D-B94E72551ECD}" presName="thickLine" presStyleLbl="alignNode1" presStyleIdx="3" presStyleCnt="11"/>
      <dgm:spPr/>
    </dgm:pt>
    <dgm:pt modelId="{F8A26B5B-09B9-4A0F-AD13-21510080A188}" type="pres">
      <dgm:prSet presAssocID="{375CCE21-72AB-490B-B62D-B94E72551ECD}" presName="horz1" presStyleCnt="0"/>
      <dgm:spPr/>
    </dgm:pt>
    <dgm:pt modelId="{83D5898A-E264-410C-8D09-580BE4157144}" type="pres">
      <dgm:prSet presAssocID="{375CCE21-72AB-490B-B62D-B94E72551ECD}" presName="tx1" presStyleLbl="revTx" presStyleIdx="3" presStyleCnt="11"/>
      <dgm:spPr/>
    </dgm:pt>
    <dgm:pt modelId="{B406A822-6D28-4A64-A504-3A357232235F}" type="pres">
      <dgm:prSet presAssocID="{375CCE21-72AB-490B-B62D-B94E72551ECD}" presName="vert1" presStyleCnt="0"/>
      <dgm:spPr/>
    </dgm:pt>
    <dgm:pt modelId="{0BA940E4-7748-4A4A-A14B-F20E30284211}" type="pres">
      <dgm:prSet presAssocID="{05505D4E-3FA5-485A-B4CA-B8811CD1B1D4}" presName="thickLine" presStyleLbl="alignNode1" presStyleIdx="4" presStyleCnt="11"/>
      <dgm:spPr/>
    </dgm:pt>
    <dgm:pt modelId="{97F76C7F-C37A-44F2-9823-F67738007CDF}" type="pres">
      <dgm:prSet presAssocID="{05505D4E-3FA5-485A-B4CA-B8811CD1B1D4}" presName="horz1" presStyleCnt="0"/>
      <dgm:spPr/>
    </dgm:pt>
    <dgm:pt modelId="{340ECEDC-9A02-40F0-A80B-50BB4CD72C32}" type="pres">
      <dgm:prSet presAssocID="{05505D4E-3FA5-485A-B4CA-B8811CD1B1D4}" presName="tx1" presStyleLbl="revTx" presStyleIdx="4" presStyleCnt="11"/>
      <dgm:spPr/>
    </dgm:pt>
    <dgm:pt modelId="{BA5CDF3C-D979-4E30-85ED-4D485A6D1A56}" type="pres">
      <dgm:prSet presAssocID="{05505D4E-3FA5-485A-B4CA-B8811CD1B1D4}" presName="vert1" presStyleCnt="0"/>
      <dgm:spPr/>
    </dgm:pt>
    <dgm:pt modelId="{1BB444F4-CF29-4452-9D9D-7067B084A8DD}" type="pres">
      <dgm:prSet presAssocID="{9F4481F3-FF1E-47AB-8C5D-CA51894213FD}" presName="thickLine" presStyleLbl="alignNode1" presStyleIdx="5" presStyleCnt="11"/>
      <dgm:spPr/>
    </dgm:pt>
    <dgm:pt modelId="{F85C6285-8AB2-4908-BEA2-D1266D87AE4E}" type="pres">
      <dgm:prSet presAssocID="{9F4481F3-FF1E-47AB-8C5D-CA51894213FD}" presName="horz1" presStyleCnt="0"/>
      <dgm:spPr/>
    </dgm:pt>
    <dgm:pt modelId="{D18D7D4C-3A32-4411-B1AD-70051BDE623E}" type="pres">
      <dgm:prSet presAssocID="{9F4481F3-FF1E-47AB-8C5D-CA51894213FD}" presName="tx1" presStyleLbl="revTx" presStyleIdx="5" presStyleCnt="11"/>
      <dgm:spPr/>
    </dgm:pt>
    <dgm:pt modelId="{64D78417-3354-41B5-B8D1-9451D6AD8AF8}" type="pres">
      <dgm:prSet presAssocID="{9F4481F3-FF1E-47AB-8C5D-CA51894213FD}" presName="vert1" presStyleCnt="0"/>
      <dgm:spPr/>
    </dgm:pt>
    <dgm:pt modelId="{6572938F-7283-4A0B-AB6A-C5AFCA2300A6}" type="pres">
      <dgm:prSet presAssocID="{0CAA14B2-7FA1-4FEA-9EA4-757426438650}" presName="thickLine" presStyleLbl="alignNode1" presStyleIdx="6" presStyleCnt="11"/>
      <dgm:spPr/>
    </dgm:pt>
    <dgm:pt modelId="{E75FF9E2-0AC4-4D24-8FC4-237C60BDA7D8}" type="pres">
      <dgm:prSet presAssocID="{0CAA14B2-7FA1-4FEA-9EA4-757426438650}" presName="horz1" presStyleCnt="0"/>
      <dgm:spPr/>
    </dgm:pt>
    <dgm:pt modelId="{D2ACA828-1771-4458-A375-B68F559C799F}" type="pres">
      <dgm:prSet presAssocID="{0CAA14B2-7FA1-4FEA-9EA4-757426438650}" presName="tx1" presStyleLbl="revTx" presStyleIdx="6" presStyleCnt="11"/>
      <dgm:spPr/>
    </dgm:pt>
    <dgm:pt modelId="{C66A4840-B961-46BD-BA86-F5AB46BBA606}" type="pres">
      <dgm:prSet presAssocID="{0CAA14B2-7FA1-4FEA-9EA4-757426438650}" presName="vert1" presStyleCnt="0"/>
      <dgm:spPr/>
    </dgm:pt>
    <dgm:pt modelId="{36A38175-5B6A-4671-B500-4332FD866333}" type="pres">
      <dgm:prSet presAssocID="{233885D3-761E-43D1-846D-B5FB515CAD5D}" presName="thickLine" presStyleLbl="alignNode1" presStyleIdx="7" presStyleCnt="11"/>
      <dgm:spPr/>
    </dgm:pt>
    <dgm:pt modelId="{03D4C223-0A11-4BB1-83A6-D2AE0468505B}" type="pres">
      <dgm:prSet presAssocID="{233885D3-761E-43D1-846D-B5FB515CAD5D}" presName="horz1" presStyleCnt="0"/>
      <dgm:spPr/>
    </dgm:pt>
    <dgm:pt modelId="{7AF0CEA8-E2FE-40FD-802F-381A70D30A66}" type="pres">
      <dgm:prSet presAssocID="{233885D3-761E-43D1-846D-B5FB515CAD5D}" presName="tx1" presStyleLbl="revTx" presStyleIdx="7" presStyleCnt="11"/>
      <dgm:spPr/>
    </dgm:pt>
    <dgm:pt modelId="{0718C891-B4B5-4E12-B1E4-A10BB6590D72}" type="pres">
      <dgm:prSet presAssocID="{233885D3-761E-43D1-846D-B5FB515CAD5D}" presName="vert1" presStyleCnt="0"/>
      <dgm:spPr/>
    </dgm:pt>
    <dgm:pt modelId="{22EABD14-34CD-4E06-9849-F8DBD6458064}" type="pres">
      <dgm:prSet presAssocID="{C0654F23-97DE-4D2B-ABB0-08C138218904}" presName="thickLine" presStyleLbl="alignNode1" presStyleIdx="8" presStyleCnt="11"/>
      <dgm:spPr/>
    </dgm:pt>
    <dgm:pt modelId="{53CE6A8C-E60C-42AF-8566-05EB705ADB93}" type="pres">
      <dgm:prSet presAssocID="{C0654F23-97DE-4D2B-ABB0-08C138218904}" presName="horz1" presStyleCnt="0"/>
      <dgm:spPr/>
    </dgm:pt>
    <dgm:pt modelId="{7E76DB36-11B7-4460-A39D-464D115051D3}" type="pres">
      <dgm:prSet presAssocID="{C0654F23-97DE-4D2B-ABB0-08C138218904}" presName="tx1" presStyleLbl="revTx" presStyleIdx="8" presStyleCnt="11"/>
      <dgm:spPr/>
    </dgm:pt>
    <dgm:pt modelId="{123E71A1-8808-4727-8029-B6C22BC8DDAD}" type="pres">
      <dgm:prSet presAssocID="{C0654F23-97DE-4D2B-ABB0-08C138218904}" presName="vert1" presStyleCnt="0"/>
      <dgm:spPr/>
    </dgm:pt>
    <dgm:pt modelId="{C435BF5B-46CC-4C32-8F56-A5958C6F6B06}" type="pres">
      <dgm:prSet presAssocID="{1B40D421-7D63-4B87-B27A-B0C899805C34}" presName="thickLine" presStyleLbl="alignNode1" presStyleIdx="9" presStyleCnt="11"/>
      <dgm:spPr/>
    </dgm:pt>
    <dgm:pt modelId="{6CB16D83-B893-4247-9254-58FAF492940C}" type="pres">
      <dgm:prSet presAssocID="{1B40D421-7D63-4B87-B27A-B0C899805C34}" presName="horz1" presStyleCnt="0"/>
      <dgm:spPr/>
    </dgm:pt>
    <dgm:pt modelId="{9EC33F03-8469-4134-81D1-15DD4FA970A9}" type="pres">
      <dgm:prSet presAssocID="{1B40D421-7D63-4B87-B27A-B0C899805C34}" presName="tx1" presStyleLbl="revTx" presStyleIdx="9" presStyleCnt="11"/>
      <dgm:spPr/>
    </dgm:pt>
    <dgm:pt modelId="{8A0EB1BC-25C0-4CFE-959E-64050F841199}" type="pres">
      <dgm:prSet presAssocID="{1B40D421-7D63-4B87-B27A-B0C899805C34}" presName="vert1" presStyleCnt="0"/>
      <dgm:spPr/>
    </dgm:pt>
    <dgm:pt modelId="{8AB61654-9649-4E40-B538-BC7585C73BE1}" type="pres">
      <dgm:prSet presAssocID="{AFCFCEB9-12E3-4A8A-B38C-E6476194412C}" presName="thickLine" presStyleLbl="alignNode1" presStyleIdx="10" presStyleCnt="11"/>
      <dgm:spPr/>
    </dgm:pt>
    <dgm:pt modelId="{104123F5-6641-46E2-A6FF-A2FC18658E6B}" type="pres">
      <dgm:prSet presAssocID="{AFCFCEB9-12E3-4A8A-B38C-E6476194412C}" presName="horz1" presStyleCnt="0"/>
      <dgm:spPr/>
    </dgm:pt>
    <dgm:pt modelId="{77E7B9DA-5CAD-4E4E-8E44-4C2691ED6DB7}" type="pres">
      <dgm:prSet presAssocID="{AFCFCEB9-12E3-4A8A-B38C-E6476194412C}" presName="tx1" presStyleLbl="revTx" presStyleIdx="10" presStyleCnt="11"/>
      <dgm:spPr/>
    </dgm:pt>
    <dgm:pt modelId="{EB1068E0-E53B-4CE6-8B77-94986EFFFEA2}" type="pres">
      <dgm:prSet presAssocID="{AFCFCEB9-12E3-4A8A-B38C-E6476194412C}" presName="vert1" presStyleCnt="0"/>
      <dgm:spPr/>
    </dgm:pt>
  </dgm:ptLst>
  <dgm:cxnLst>
    <dgm:cxn modelId="{5982BC02-6F05-4AA8-B01B-027A4D2D3782}" srcId="{695DF8AA-FAD2-447D-BC02-3D65EC86FA42}" destId="{0CAA14B2-7FA1-4FEA-9EA4-757426438650}" srcOrd="6" destOrd="0" parTransId="{AC53F602-8DBC-4A4A-842D-EEFF3A88C2F5}" sibTransId="{AC5175A3-9871-4286-97BB-678AC1986A86}"/>
    <dgm:cxn modelId="{B50B6604-CACE-40B4-83BE-0CBBB1FFF57C}" srcId="{695DF8AA-FAD2-447D-BC02-3D65EC86FA42}" destId="{05505D4E-3FA5-485A-B4CA-B8811CD1B1D4}" srcOrd="4" destOrd="0" parTransId="{125D0ECB-5E36-4149-B2A0-99AC05F9F320}" sibTransId="{85854062-031F-4342-8886-E1CA3A901E60}"/>
    <dgm:cxn modelId="{53FD3613-C4D3-4EF7-8C32-E268F0682CD8}" srcId="{695DF8AA-FAD2-447D-BC02-3D65EC86FA42}" destId="{9F4481F3-FF1E-47AB-8C5D-CA51894213FD}" srcOrd="5" destOrd="0" parTransId="{64E08266-9261-4193-A12D-141D42FBF263}" sibTransId="{854C7025-22FB-4DEB-BFA4-9C2E5ABD0B0F}"/>
    <dgm:cxn modelId="{9454F122-8291-4DC4-A7E1-37AD417F3F9B}" type="presOf" srcId="{AFCFCEB9-12E3-4A8A-B38C-E6476194412C}" destId="{77E7B9DA-5CAD-4E4E-8E44-4C2691ED6DB7}" srcOrd="0" destOrd="0" presId="urn:microsoft.com/office/officeart/2008/layout/LinedList"/>
    <dgm:cxn modelId="{AAB05123-4EE7-4750-B036-7BABF33418F3}" type="presOf" srcId="{695DF8AA-FAD2-447D-BC02-3D65EC86FA42}" destId="{67580E1C-22B1-4829-9208-255ACC256F66}" srcOrd="0" destOrd="0" presId="urn:microsoft.com/office/officeart/2008/layout/LinedList"/>
    <dgm:cxn modelId="{B6499467-1707-49F0-B51A-BEBAAEEA89C6}" srcId="{695DF8AA-FAD2-447D-BC02-3D65EC86FA42}" destId="{C0654F23-97DE-4D2B-ABB0-08C138218904}" srcOrd="8" destOrd="0" parTransId="{B10B3A56-CAC7-4D60-9AFF-75D09802AE4C}" sibTransId="{5E4D3B44-A428-4410-9845-6AECF6B4D2D9}"/>
    <dgm:cxn modelId="{E6F8CB48-2303-443F-98AC-FD3F4276D4F8}" type="presOf" srcId="{C0AB81B9-DFD6-4513-A4E9-C39015DF858B}" destId="{AF283945-337A-4871-99E1-9CC5220B2F03}" srcOrd="0" destOrd="0" presId="urn:microsoft.com/office/officeart/2008/layout/LinedList"/>
    <dgm:cxn modelId="{9382114C-6FC0-47DF-9834-C6E9B94472D0}" srcId="{695DF8AA-FAD2-447D-BC02-3D65EC86FA42}" destId="{375CCE21-72AB-490B-B62D-B94E72551ECD}" srcOrd="3" destOrd="0" parTransId="{2495BAEB-79B8-4532-8BDA-2A037FDE4C18}" sibTransId="{B89BB6B1-BAD3-4181-A1E5-E1F09DAD1254}"/>
    <dgm:cxn modelId="{B3182E6D-1758-42D3-8DFF-8CEBE7158B35}" srcId="{695DF8AA-FAD2-447D-BC02-3D65EC86FA42}" destId="{AFCFCEB9-12E3-4A8A-B38C-E6476194412C}" srcOrd="10" destOrd="0" parTransId="{3053C01F-A390-47B4-8457-4C21CE7D357E}" sibTransId="{427B0F0E-1A3D-4BAF-8E6B-D3B86EAD0204}"/>
    <dgm:cxn modelId="{55F2FC8B-08B6-4E5F-AEBB-3508750A8731}" type="presOf" srcId="{233885D3-761E-43D1-846D-B5FB515CAD5D}" destId="{7AF0CEA8-E2FE-40FD-802F-381A70D30A66}" srcOrd="0" destOrd="0" presId="urn:microsoft.com/office/officeart/2008/layout/LinedList"/>
    <dgm:cxn modelId="{D86B538C-080D-48B2-AD01-80FBEA1F5082}" srcId="{695DF8AA-FAD2-447D-BC02-3D65EC86FA42}" destId="{233885D3-761E-43D1-846D-B5FB515CAD5D}" srcOrd="7" destOrd="0" parTransId="{8FBB748E-FAD4-440F-AE9D-222B560FC9E9}" sibTransId="{590F428B-9603-4875-8C5E-B852F9C08AB7}"/>
    <dgm:cxn modelId="{A867B294-D042-4CE5-B644-2442B661597D}" type="presOf" srcId="{F65CEDBB-2D08-4EA1-AE58-1342065BBC92}" destId="{A5F3579C-925D-4763-9812-67C5472E913C}" srcOrd="0" destOrd="0" presId="urn:microsoft.com/office/officeart/2008/layout/LinedList"/>
    <dgm:cxn modelId="{BE7AF99F-577B-4FD4-9594-A44E6E6AF7A1}" type="presOf" srcId="{1B40D421-7D63-4B87-B27A-B0C899805C34}" destId="{9EC33F03-8469-4134-81D1-15DD4FA970A9}" srcOrd="0" destOrd="0" presId="urn:microsoft.com/office/officeart/2008/layout/LinedList"/>
    <dgm:cxn modelId="{7E4050A1-22EA-4A79-B182-41D069681A41}" srcId="{695DF8AA-FAD2-447D-BC02-3D65EC86FA42}" destId="{1B40D421-7D63-4B87-B27A-B0C899805C34}" srcOrd="9" destOrd="0" parTransId="{DEA08E56-CFA9-4BD0-A09E-54864413145A}" sibTransId="{6F979E04-B670-416C-AEB1-6924CEB14AF1}"/>
    <dgm:cxn modelId="{03E338A7-7025-49D9-8306-FCE96849A44D}" srcId="{695DF8AA-FAD2-447D-BC02-3D65EC86FA42}" destId="{D8420558-95CB-40E1-AF7F-7287BC2FF8A0}" srcOrd="2" destOrd="0" parTransId="{65C3C017-050A-4EB3-A86B-9A59E4FD1532}" sibTransId="{9110FA0F-7ADA-4941-BD75-3253C8214B7C}"/>
    <dgm:cxn modelId="{2AEEABA7-D8E9-4209-A768-871F17300BAB}" srcId="{695DF8AA-FAD2-447D-BC02-3D65EC86FA42}" destId="{F65CEDBB-2D08-4EA1-AE58-1342065BBC92}" srcOrd="1" destOrd="0" parTransId="{5B24FD76-4D52-4E11-96FF-61009FA19FCD}" sibTransId="{80288F21-9C47-4620-AF6F-F23AAB7DA312}"/>
    <dgm:cxn modelId="{6FEA05BA-68CE-4CF1-9561-C66305252B17}" type="presOf" srcId="{0CAA14B2-7FA1-4FEA-9EA4-757426438650}" destId="{D2ACA828-1771-4458-A375-B68F559C799F}" srcOrd="0" destOrd="0" presId="urn:microsoft.com/office/officeart/2008/layout/LinedList"/>
    <dgm:cxn modelId="{132F77D5-052E-4314-B97A-B0EEBD9ED28F}" type="presOf" srcId="{C0654F23-97DE-4D2B-ABB0-08C138218904}" destId="{7E76DB36-11B7-4460-A39D-464D115051D3}" srcOrd="0" destOrd="0" presId="urn:microsoft.com/office/officeart/2008/layout/LinedList"/>
    <dgm:cxn modelId="{851784DC-9D82-4C24-8801-B7E1BCEAB201}" type="presOf" srcId="{05505D4E-3FA5-485A-B4CA-B8811CD1B1D4}" destId="{340ECEDC-9A02-40F0-A80B-50BB4CD72C32}" srcOrd="0" destOrd="0" presId="urn:microsoft.com/office/officeart/2008/layout/LinedList"/>
    <dgm:cxn modelId="{82F704E5-C3E8-453E-9FC2-A8243B4FA053}" srcId="{695DF8AA-FAD2-447D-BC02-3D65EC86FA42}" destId="{C0AB81B9-DFD6-4513-A4E9-C39015DF858B}" srcOrd="0" destOrd="0" parTransId="{34FB229D-C3A2-476A-AA00-D4952CA39899}" sibTransId="{AAA3ABFB-9CA1-4241-AC63-B089CAB2DBF5}"/>
    <dgm:cxn modelId="{D02001E9-71A9-4BD0-A5E1-D7542DFA8E48}" type="presOf" srcId="{D8420558-95CB-40E1-AF7F-7287BC2FF8A0}" destId="{21BB3373-C2B9-4C1B-801C-8D7B59C554A5}" srcOrd="0" destOrd="0" presId="urn:microsoft.com/office/officeart/2008/layout/LinedList"/>
    <dgm:cxn modelId="{BB7538F0-5D74-4A4E-9DFF-07BEF053C3F0}" type="presOf" srcId="{9F4481F3-FF1E-47AB-8C5D-CA51894213FD}" destId="{D18D7D4C-3A32-4411-B1AD-70051BDE623E}" srcOrd="0" destOrd="0" presId="urn:microsoft.com/office/officeart/2008/layout/LinedList"/>
    <dgm:cxn modelId="{47979EFF-B7B8-40D6-B498-FBAB6E5BED83}" type="presOf" srcId="{375CCE21-72AB-490B-B62D-B94E72551ECD}" destId="{83D5898A-E264-410C-8D09-580BE4157144}" srcOrd="0" destOrd="0" presId="urn:microsoft.com/office/officeart/2008/layout/LinedList"/>
    <dgm:cxn modelId="{202FEFCA-2F46-4770-B5D4-B56ABF845602}" type="presParOf" srcId="{67580E1C-22B1-4829-9208-255ACC256F66}" destId="{AAF2E626-C040-4198-9D7C-D2FB8E12E8F0}" srcOrd="0" destOrd="0" presId="urn:microsoft.com/office/officeart/2008/layout/LinedList"/>
    <dgm:cxn modelId="{C46B6A56-6D66-46F7-B0AB-2DA8A4240A3C}" type="presParOf" srcId="{67580E1C-22B1-4829-9208-255ACC256F66}" destId="{47EF259F-0176-4F1F-AFAB-AFE4AC1E9365}" srcOrd="1" destOrd="0" presId="urn:microsoft.com/office/officeart/2008/layout/LinedList"/>
    <dgm:cxn modelId="{640E5642-2B8D-4A57-80DC-0209301D6B46}" type="presParOf" srcId="{47EF259F-0176-4F1F-AFAB-AFE4AC1E9365}" destId="{AF283945-337A-4871-99E1-9CC5220B2F03}" srcOrd="0" destOrd="0" presId="urn:microsoft.com/office/officeart/2008/layout/LinedList"/>
    <dgm:cxn modelId="{A52C313B-B22E-4933-BB95-44E98712FE0E}" type="presParOf" srcId="{47EF259F-0176-4F1F-AFAB-AFE4AC1E9365}" destId="{67B61033-6C8F-4687-A238-A78606782627}" srcOrd="1" destOrd="0" presId="urn:microsoft.com/office/officeart/2008/layout/LinedList"/>
    <dgm:cxn modelId="{BA5B8393-9311-4564-9AB2-616EF1E0CB8B}" type="presParOf" srcId="{67580E1C-22B1-4829-9208-255ACC256F66}" destId="{77357026-53EE-4E7B-8EF2-334BEC2007AF}" srcOrd="2" destOrd="0" presId="urn:microsoft.com/office/officeart/2008/layout/LinedList"/>
    <dgm:cxn modelId="{8540BB89-F3A7-4500-99E6-15E37928B71C}" type="presParOf" srcId="{67580E1C-22B1-4829-9208-255ACC256F66}" destId="{ECFB5599-1489-4AAE-85FE-370374942776}" srcOrd="3" destOrd="0" presId="urn:microsoft.com/office/officeart/2008/layout/LinedList"/>
    <dgm:cxn modelId="{71F92CAC-C61C-4C47-AD49-113D764B319A}" type="presParOf" srcId="{ECFB5599-1489-4AAE-85FE-370374942776}" destId="{A5F3579C-925D-4763-9812-67C5472E913C}" srcOrd="0" destOrd="0" presId="urn:microsoft.com/office/officeart/2008/layout/LinedList"/>
    <dgm:cxn modelId="{F0F54309-B199-490D-A252-58EB993C83D7}" type="presParOf" srcId="{ECFB5599-1489-4AAE-85FE-370374942776}" destId="{50ECB758-583F-4013-9E90-B15D02AA7F19}" srcOrd="1" destOrd="0" presId="urn:microsoft.com/office/officeart/2008/layout/LinedList"/>
    <dgm:cxn modelId="{CAC7D98A-5071-4A7C-B6F7-72C8210C9155}" type="presParOf" srcId="{67580E1C-22B1-4829-9208-255ACC256F66}" destId="{F5C71069-5EBF-4630-8FCB-9CA3946A66BC}" srcOrd="4" destOrd="0" presId="urn:microsoft.com/office/officeart/2008/layout/LinedList"/>
    <dgm:cxn modelId="{2BC76A3A-1748-4D85-A379-A0D44EC48507}" type="presParOf" srcId="{67580E1C-22B1-4829-9208-255ACC256F66}" destId="{D97BF6B3-1884-4709-82A4-21DB1658CBB9}" srcOrd="5" destOrd="0" presId="urn:microsoft.com/office/officeart/2008/layout/LinedList"/>
    <dgm:cxn modelId="{6DF10C82-CC12-467D-850B-FDEFE47DC2FB}" type="presParOf" srcId="{D97BF6B3-1884-4709-82A4-21DB1658CBB9}" destId="{21BB3373-C2B9-4C1B-801C-8D7B59C554A5}" srcOrd="0" destOrd="0" presId="urn:microsoft.com/office/officeart/2008/layout/LinedList"/>
    <dgm:cxn modelId="{B243573D-C839-4F58-A3D0-6F231F945F42}" type="presParOf" srcId="{D97BF6B3-1884-4709-82A4-21DB1658CBB9}" destId="{8053E61C-E021-4E8C-9DEF-833E1A481133}" srcOrd="1" destOrd="0" presId="urn:microsoft.com/office/officeart/2008/layout/LinedList"/>
    <dgm:cxn modelId="{48AFBEEA-B5C8-4F17-8953-137CFAA63311}" type="presParOf" srcId="{67580E1C-22B1-4829-9208-255ACC256F66}" destId="{EA6B331F-5F07-4109-B665-15AA546A6EAD}" srcOrd="6" destOrd="0" presId="urn:microsoft.com/office/officeart/2008/layout/LinedList"/>
    <dgm:cxn modelId="{A2D072DE-F3F0-4F5E-B4FA-34FA4E70D650}" type="presParOf" srcId="{67580E1C-22B1-4829-9208-255ACC256F66}" destId="{F8A26B5B-09B9-4A0F-AD13-21510080A188}" srcOrd="7" destOrd="0" presId="urn:microsoft.com/office/officeart/2008/layout/LinedList"/>
    <dgm:cxn modelId="{4E0DD185-0548-4E7F-96FE-1F9B27B39B5D}" type="presParOf" srcId="{F8A26B5B-09B9-4A0F-AD13-21510080A188}" destId="{83D5898A-E264-410C-8D09-580BE4157144}" srcOrd="0" destOrd="0" presId="urn:microsoft.com/office/officeart/2008/layout/LinedList"/>
    <dgm:cxn modelId="{66292F2D-EEE1-418B-917A-E85F037E609C}" type="presParOf" srcId="{F8A26B5B-09B9-4A0F-AD13-21510080A188}" destId="{B406A822-6D28-4A64-A504-3A357232235F}" srcOrd="1" destOrd="0" presId="urn:microsoft.com/office/officeart/2008/layout/LinedList"/>
    <dgm:cxn modelId="{C095355E-2C8B-487D-A1F3-AE1638EF5F9B}" type="presParOf" srcId="{67580E1C-22B1-4829-9208-255ACC256F66}" destId="{0BA940E4-7748-4A4A-A14B-F20E30284211}" srcOrd="8" destOrd="0" presId="urn:microsoft.com/office/officeart/2008/layout/LinedList"/>
    <dgm:cxn modelId="{C68A4F42-F9DD-44D0-B705-548993F7FDDD}" type="presParOf" srcId="{67580E1C-22B1-4829-9208-255ACC256F66}" destId="{97F76C7F-C37A-44F2-9823-F67738007CDF}" srcOrd="9" destOrd="0" presId="urn:microsoft.com/office/officeart/2008/layout/LinedList"/>
    <dgm:cxn modelId="{BB78A481-7B90-4D67-A3EA-015CC6F3350E}" type="presParOf" srcId="{97F76C7F-C37A-44F2-9823-F67738007CDF}" destId="{340ECEDC-9A02-40F0-A80B-50BB4CD72C32}" srcOrd="0" destOrd="0" presId="urn:microsoft.com/office/officeart/2008/layout/LinedList"/>
    <dgm:cxn modelId="{16548AE7-4926-4B68-9FF0-BC6C7A499691}" type="presParOf" srcId="{97F76C7F-C37A-44F2-9823-F67738007CDF}" destId="{BA5CDF3C-D979-4E30-85ED-4D485A6D1A56}" srcOrd="1" destOrd="0" presId="urn:microsoft.com/office/officeart/2008/layout/LinedList"/>
    <dgm:cxn modelId="{6FF9B4DD-8D35-4A23-BC55-DDC3FE55398F}" type="presParOf" srcId="{67580E1C-22B1-4829-9208-255ACC256F66}" destId="{1BB444F4-CF29-4452-9D9D-7067B084A8DD}" srcOrd="10" destOrd="0" presId="urn:microsoft.com/office/officeart/2008/layout/LinedList"/>
    <dgm:cxn modelId="{B064840A-B3D5-4265-9326-61FD451BC063}" type="presParOf" srcId="{67580E1C-22B1-4829-9208-255ACC256F66}" destId="{F85C6285-8AB2-4908-BEA2-D1266D87AE4E}" srcOrd="11" destOrd="0" presId="urn:microsoft.com/office/officeart/2008/layout/LinedList"/>
    <dgm:cxn modelId="{74554BCB-CC64-4505-834B-D1A982ED3602}" type="presParOf" srcId="{F85C6285-8AB2-4908-BEA2-D1266D87AE4E}" destId="{D18D7D4C-3A32-4411-B1AD-70051BDE623E}" srcOrd="0" destOrd="0" presId="urn:microsoft.com/office/officeart/2008/layout/LinedList"/>
    <dgm:cxn modelId="{6B606A0B-55FD-4F65-9A8A-374D05CD8896}" type="presParOf" srcId="{F85C6285-8AB2-4908-BEA2-D1266D87AE4E}" destId="{64D78417-3354-41B5-B8D1-9451D6AD8AF8}" srcOrd="1" destOrd="0" presId="urn:microsoft.com/office/officeart/2008/layout/LinedList"/>
    <dgm:cxn modelId="{5F29652D-F2A0-4B37-B9F3-C64E39BD82FC}" type="presParOf" srcId="{67580E1C-22B1-4829-9208-255ACC256F66}" destId="{6572938F-7283-4A0B-AB6A-C5AFCA2300A6}" srcOrd="12" destOrd="0" presId="urn:microsoft.com/office/officeart/2008/layout/LinedList"/>
    <dgm:cxn modelId="{E54DC165-5DF7-4662-A470-EDFBDE8AA33D}" type="presParOf" srcId="{67580E1C-22B1-4829-9208-255ACC256F66}" destId="{E75FF9E2-0AC4-4D24-8FC4-237C60BDA7D8}" srcOrd="13" destOrd="0" presId="urn:microsoft.com/office/officeart/2008/layout/LinedList"/>
    <dgm:cxn modelId="{EEDC6546-B4E7-4836-ACA4-4358471DF8FD}" type="presParOf" srcId="{E75FF9E2-0AC4-4D24-8FC4-237C60BDA7D8}" destId="{D2ACA828-1771-4458-A375-B68F559C799F}" srcOrd="0" destOrd="0" presId="urn:microsoft.com/office/officeart/2008/layout/LinedList"/>
    <dgm:cxn modelId="{30C02B8B-093A-43C4-AD49-258D117052C9}" type="presParOf" srcId="{E75FF9E2-0AC4-4D24-8FC4-237C60BDA7D8}" destId="{C66A4840-B961-46BD-BA86-F5AB46BBA606}" srcOrd="1" destOrd="0" presId="urn:microsoft.com/office/officeart/2008/layout/LinedList"/>
    <dgm:cxn modelId="{DB312ED2-DBE9-40A2-A56A-00C36B16C21B}" type="presParOf" srcId="{67580E1C-22B1-4829-9208-255ACC256F66}" destId="{36A38175-5B6A-4671-B500-4332FD866333}" srcOrd="14" destOrd="0" presId="urn:microsoft.com/office/officeart/2008/layout/LinedList"/>
    <dgm:cxn modelId="{AB4CF248-85D8-42FA-B6ED-A8D8D27DDEFE}" type="presParOf" srcId="{67580E1C-22B1-4829-9208-255ACC256F66}" destId="{03D4C223-0A11-4BB1-83A6-D2AE0468505B}" srcOrd="15" destOrd="0" presId="urn:microsoft.com/office/officeart/2008/layout/LinedList"/>
    <dgm:cxn modelId="{1F7C1619-BC59-4DCB-838E-591D02403A85}" type="presParOf" srcId="{03D4C223-0A11-4BB1-83A6-D2AE0468505B}" destId="{7AF0CEA8-E2FE-40FD-802F-381A70D30A66}" srcOrd="0" destOrd="0" presId="urn:microsoft.com/office/officeart/2008/layout/LinedList"/>
    <dgm:cxn modelId="{18BCDC40-3C59-4D41-BBFB-F9BF7F87C7F0}" type="presParOf" srcId="{03D4C223-0A11-4BB1-83A6-D2AE0468505B}" destId="{0718C891-B4B5-4E12-B1E4-A10BB6590D72}" srcOrd="1" destOrd="0" presId="urn:microsoft.com/office/officeart/2008/layout/LinedList"/>
    <dgm:cxn modelId="{1D76A52A-A774-495D-9C52-04E19FA722C6}" type="presParOf" srcId="{67580E1C-22B1-4829-9208-255ACC256F66}" destId="{22EABD14-34CD-4E06-9849-F8DBD6458064}" srcOrd="16" destOrd="0" presId="urn:microsoft.com/office/officeart/2008/layout/LinedList"/>
    <dgm:cxn modelId="{C5A4998B-3531-473E-9EBC-802D4D9373C8}" type="presParOf" srcId="{67580E1C-22B1-4829-9208-255ACC256F66}" destId="{53CE6A8C-E60C-42AF-8566-05EB705ADB93}" srcOrd="17" destOrd="0" presId="urn:microsoft.com/office/officeart/2008/layout/LinedList"/>
    <dgm:cxn modelId="{7E46803C-97B9-4C45-8D82-8BA0307A5FFE}" type="presParOf" srcId="{53CE6A8C-E60C-42AF-8566-05EB705ADB93}" destId="{7E76DB36-11B7-4460-A39D-464D115051D3}" srcOrd="0" destOrd="0" presId="urn:microsoft.com/office/officeart/2008/layout/LinedList"/>
    <dgm:cxn modelId="{185FA9C0-E57F-487D-B449-963626565363}" type="presParOf" srcId="{53CE6A8C-E60C-42AF-8566-05EB705ADB93}" destId="{123E71A1-8808-4727-8029-B6C22BC8DDAD}" srcOrd="1" destOrd="0" presId="urn:microsoft.com/office/officeart/2008/layout/LinedList"/>
    <dgm:cxn modelId="{3A693FCC-C941-463F-9958-4F057D90C75E}" type="presParOf" srcId="{67580E1C-22B1-4829-9208-255ACC256F66}" destId="{C435BF5B-46CC-4C32-8F56-A5958C6F6B06}" srcOrd="18" destOrd="0" presId="urn:microsoft.com/office/officeart/2008/layout/LinedList"/>
    <dgm:cxn modelId="{BE6EFC29-C031-46DC-A2F7-0E672CD3AFD9}" type="presParOf" srcId="{67580E1C-22B1-4829-9208-255ACC256F66}" destId="{6CB16D83-B893-4247-9254-58FAF492940C}" srcOrd="19" destOrd="0" presId="urn:microsoft.com/office/officeart/2008/layout/LinedList"/>
    <dgm:cxn modelId="{BDC2E4F2-F670-4C40-A114-E29CE605D30E}" type="presParOf" srcId="{6CB16D83-B893-4247-9254-58FAF492940C}" destId="{9EC33F03-8469-4134-81D1-15DD4FA970A9}" srcOrd="0" destOrd="0" presId="urn:microsoft.com/office/officeart/2008/layout/LinedList"/>
    <dgm:cxn modelId="{224C804A-5B18-410E-943F-FE9BE37AF1C8}" type="presParOf" srcId="{6CB16D83-B893-4247-9254-58FAF492940C}" destId="{8A0EB1BC-25C0-4CFE-959E-64050F841199}" srcOrd="1" destOrd="0" presId="urn:microsoft.com/office/officeart/2008/layout/LinedList"/>
    <dgm:cxn modelId="{24622946-E2F8-4C2B-BC90-23754DBD5FDB}" type="presParOf" srcId="{67580E1C-22B1-4829-9208-255ACC256F66}" destId="{8AB61654-9649-4E40-B538-BC7585C73BE1}" srcOrd="20" destOrd="0" presId="urn:microsoft.com/office/officeart/2008/layout/LinedList"/>
    <dgm:cxn modelId="{528D61D1-4A80-4EB7-9919-7C99BDCCA06C}" type="presParOf" srcId="{67580E1C-22B1-4829-9208-255ACC256F66}" destId="{104123F5-6641-46E2-A6FF-A2FC18658E6B}" srcOrd="21" destOrd="0" presId="urn:microsoft.com/office/officeart/2008/layout/LinedList"/>
    <dgm:cxn modelId="{9782762F-9E96-458E-85A8-B51266756E0E}" type="presParOf" srcId="{104123F5-6641-46E2-A6FF-A2FC18658E6B}" destId="{77E7B9DA-5CAD-4E4E-8E44-4C2691ED6DB7}" srcOrd="0" destOrd="0" presId="urn:microsoft.com/office/officeart/2008/layout/LinedList"/>
    <dgm:cxn modelId="{671BCDE4-8152-445A-B562-6DE0FD07D220}" type="presParOf" srcId="{104123F5-6641-46E2-A6FF-A2FC18658E6B}" destId="{EB1068E0-E53B-4CE6-8B77-94986EFFFEA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1BF4424-902A-43E7-92F2-4BB8CB38B442}" type="doc">
      <dgm:prSet loTypeId="urn:microsoft.com/office/officeart/2008/layout/LinedList" loCatId="list" qsTypeId="urn:microsoft.com/office/officeart/2005/8/quickstyle/simple1#6" qsCatId="simple" csTypeId="urn:microsoft.com/office/officeart/2005/8/colors/colorful1#3" csCatId="colorful"/>
      <dgm:spPr/>
      <dgm:t>
        <a:bodyPr/>
        <a:lstStyle/>
        <a:p>
          <a:endParaRPr lang="en-US"/>
        </a:p>
      </dgm:t>
    </dgm:pt>
    <dgm:pt modelId="{28CF4536-502F-46D1-8B0E-4D6139F60986}">
      <dgm:prSet/>
      <dgm:spPr/>
      <dgm:t>
        <a:bodyPr/>
        <a:lstStyle/>
        <a:p>
          <a:r>
            <a:rPr lang="en-US"/>
            <a:t>Sometimes behaviour is flexible, and subject to change.</a:t>
          </a:r>
        </a:p>
      </dgm:t>
    </dgm:pt>
    <dgm:pt modelId="{8DF2657E-B2E1-401D-83A2-0FEF87E11E70}" type="parTrans" cxnId="{B212ACB5-523C-43E4-BC94-CB0F19D3D0F5}">
      <dgm:prSet/>
      <dgm:spPr/>
      <dgm:t>
        <a:bodyPr/>
        <a:lstStyle/>
        <a:p>
          <a:endParaRPr lang="en-US"/>
        </a:p>
      </dgm:t>
    </dgm:pt>
    <dgm:pt modelId="{A3A74710-4EFF-4DED-868C-C5F153CA829A}" type="sibTrans" cxnId="{B212ACB5-523C-43E4-BC94-CB0F19D3D0F5}">
      <dgm:prSet/>
      <dgm:spPr/>
      <dgm:t>
        <a:bodyPr/>
        <a:lstStyle/>
        <a:p>
          <a:endParaRPr lang="en-US"/>
        </a:p>
      </dgm:t>
    </dgm:pt>
    <dgm:pt modelId="{B7DED2A6-F287-47C0-8B01-DB2DF0A6B0B1}">
      <dgm:prSet/>
      <dgm:spPr/>
      <dgm:t>
        <a:bodyPr/>
        <a:lstStyle/>
        <a:p>
          <a:r>
            <a:rPr lang="en-US"/>
            <a:t>Sometimes, it doesn't work that way.</a:t>
          </a:r>
        </a:p>
      </dgm:t>
    </dgm:pt>
    <dgm:pt modelId="{4A52C7ED-271F-4C66-862E-AFE46EA3B998}" type="parTrans" cxnId="{01DCC092-7448-4F2D-BE6E-9674A12FD0EF}">
      <dgm:prSet/>
      <dgm:spPr/>
      <dgm:t>
        <a:bodyPr/>
        <a:lstStyle/>
        <a:p>
          <a:endParaRPr lang="en-US"/>
        </a:p>
      </dgm:t>
    </dgm:pt>
    <dgm:pt modelId="{E123A8F4-8E99-4194-BE3E-7AF5C6423EB8}" type="sibTrans" cxnId="{01DCC092-7448-4F2D-BE6E-9674A12FD0EF}">
      <dgm:prSet/>
      <dgm:spPr/>
      <dgm:t>
        <a:bodyPr/>
        <a:lstStyle/>
        <a:p>
          <a:endParaRPr lang="en-US"/>
        </a:p>
      </dgm:t>
    </dgm:pt>
    <dgm:pt modelId="{FFB3F195-F4F2-4612-8539-4E92B3D41113}">
      <dgm:prSet/>
      <dgm:spPr/>
      <dgm:t>
        <a:bodyPr/>
        <a:lstStyle/>
        <a:p>
          <a:r>
            <a:rPr lang="en-US"/>
            <a:t>We must, on occasion, manage the behavior cycles.</a:t>
          </a:r>
        </a:p>
      </dgm:t>
    </dgm:pt>
    <dgm:pt modelId="{F9084384-E081-4BB1-AE2C-6C8F0F4AE864}" type="parTrans" cxnId="{D67F6B66-2F49-48AE-8B15-B6246A486494}">
      <dgm:prSet/>
      <dgm:spPr/>
      <dgm:t>
        <a:bodyPr/>
        <a:lstStyle/>
        <a:p>
          <a:endParaRPr lang="en-US"/>
        </a:p>
      </dgm:t>
    </dgm:pt>
    <dgm:pt modelId="{3A637E51-C56C-4700-9197-5B75F05BE2E4}" type="sibTrans" cxnId="{D67F6B66-2F49-48AE-8B15-B6246A486494}">
      <dgm:prSet/>
      <dgm:spPr/>
      <dgm:t>
        <a:bodyPr/>
        <a:lstStyle/>
        <a:p>
          <a:endParaRPr lang="en-US"/>
        </a:p>
      </dgm:t>
    </dgm:pt>
    <dgm:pt modelId="{0FCFC7EA-0481-480A-8402-813F29489A28}" type="pres">
      <dgm:prSet presAssocID="{41BF4424-902A-43E7-92F2-4BB8CB38B442}" presName="vert0" presStyleCnt="0">
        <dgm:presLayoutVars>
          <dgm:dir/>
          <dgm:animOne val="branch"/>
          <dgm:animLvl val="lvl"/>
        </dgm:presLayoutVars>
      </dgm:prSet>
      <dgm:spPr/>
    </dgm:pt>
    <dgm:pt modelId="{67F4E707-2FA2-4241-B68C-04A3ABDCC0BE}" type="pres">
      <dgm:prSet presAssocID="{28CF4536-502F-46D1-8B0E-4D6139F60986}" presName="thickLine" presStyleLbl="alignNode1" presStyleIdx="0" presStyleCnt="3"/>
      <dgm:spPr/>
    </dgm:pt>
    <dgm:pt modelId="{815B3A20-50E5-4768-8D5F-885B735207D8}" type="pres">
      <dgm:prSet presAssocID="{28CF4536-502F-46D1-8B0E-4D6139F60986}" presName="horz1" presStyleCnt="0"/>
      <dgm:spPr/>
    </dgm:pt>
    <dgm:pt modelId="{D84CF6CF-C5E0-4251-B0D3-8D81992BB964}" type="pres">
      <dgm:prSet presAssocID="{28CF4536-502F-46D1-8B0E-4D6139F60986}" presName="tx1" presStyleLbl="revTx" presStyleIdx="0" presStyleCnt="3"/>
      <dgm:spPr/>
    </dgm:pt>
    <dgm:pt modelId="{D14AC5DF-41F9-4904-BCF7-B17026C380BD}" type="pres">
      <dgm:prSet presAssocID="{28CF4536-502F-46D1-8B0E-4D6139F60986}" presName="vert1" presStyleCnt="0"/>
      <dgm:spPr/>
    </dgm:pt>
    <dgm:pt modelId="{1DF0C53A-C414-4C17-BF40-DE2DE2BCA167}" type="pres">
      <dgm:prSet presAssocID="{B7DED2A6-F287-47C0-8B01-DB2DF0A6B0B1}" presName="thickLine" presStyleLbl="alignNode1" presStyleIdx="1" presStyleCnt="3"/>
      <dgm:spPr/>
    </dgm:pt>
    <dgm:pt modelId="{04B191DE-247E-4713-B08A-C0256CCE1683}" type="pres">
      <dgm:prSet presAssocID="{B7DED2A6-F287-47C0-8B01-DB2DF0A6B0B1}" presName="horz1" presStyleCnt="0"/>
      <dgm:spPr/>
    </dgm:pt>
    <dgm:pt modelId="{0058D2D0-6519-471F-A8DC-9A9CEBF06012}" type="pres">
      <dgm:prSet presAssocID="{B7DED2A6-F287-47C0-8B01-DB2DF0A6B0B1}" presName="tx1" presStyleLbl="revTx" presStyleIdx="1" presStyleCnt="3"/>
      <dgm:spPr/>
    </dgm:pt>
    <dgm:pt modelId="{19BB2F26-6FBE-44A9-8282-02E4CD271EB1}" type="pres">
      <dgm:prSet presAssocID="{B7DED2A6-F287-47C0-8B01-DB2DF0A6B0B1}" presName="vert1" presStyleCnt="0"/>
      <dgm:spPr/>
    </dgm:pt>
    <dgm:pt modelId="{89DF704A-B0E3-4721-8A08-11405E8263F3}" type="pres">
      <dgm:prSet presAssocID="{FFB3F195-F4F2-4612-8539-4E92B3D41113}" presName="thickLine" presStyleLbl="alignNode1" presStyleIdx="2" presStyleCnt="3"/>
      <dgm:spPr/>
    </dgm:pt>
    <dgm:pt modelId="{E36C1433-42D3-4FF2-AE4B-FC2607C14322}" type="pres">
      <dgm:prSet presAssocID="{FFB3F195-F4F2-4612-8539-4E92B3D41113}" presName="horz1" presStyleCnt="0"/>
      <dgm:spPr/>
    </dgm:pt>
    <dgm:pt modelId="{7D79DF93-7506-4FD9-A3CF-C801EE1CE7D7}" type="pres">
      <dgm:prSet presAssocID="{FFB3F195-F4F2-4612-8539-4E92B3D41113}" presName="tx1" presStyleLbl="revTx" presStyleIdx="2" presStyleCnt="3"/>
      <dgm:spPr/>
    </dgm:pt>
    <dgm:pt modelId="{FC313CE3-3087-4B33-8FED-FFA61B7955ED}" type="pres">
      <dgm:prSet presAssocID="{FFB3F195-F4F2-4612-8539-4E92B3D41113}" presName="vert1" presStyleCnt="0"/>
      <dgm:spPr/>
    </dgm:pt>
  </dgm:ptLst>
  <dgm:cxnLst>
    <dgm:cxn modelId="{85958929-1A0F-452A-8F9F-E3CEED199837}" type="presOf" srcId="{FFB3F195-F4F2-4612-8539-4E92B3D41113}" destId="{7D79DF93-7506-4FD9-A3CF-C801EE1CE7D7}" srcOrd="0" destOrd="0" presId="urn:microsoft.com/office/officeart/2008/layout/LinedList"/>
    <dgm:cxn modelId="{FB0B9330-62A9-4144-A799-1B6685FB6111}" type="presOf" srcId="{B7DED2A6-F287-47C0-8B01-DB2DF0A6B0B1}" destId="{0058D2D0-6519-471F-A8DC-9A9CEBF06012}" srcOrd="0" destOrd="0" presId="urn:microsoft.com/office/officeart/2008/layout/LinedList"/>
    <dgm:cxn modelId="{D67F6B66-2F49-48AE-8B15-B6246A486494}" srcId="{41BF4424-902A-43E7-92F2-4BB8CB38B442}" destId="{FFB3F195-F4F2-4612-8539-4E92B3D41113}" srcOrd="2" destOrd="0" parTransId="{F9084384-E081-4BB1-AE2C-6C8F0F4AE864}" sibTransId="{3A637E51-C56C-4700-9197-5B75F05BE2E4}"/>
    <dgm:cxn modelId="{7C118166-4776-45AF-9982-18EC4637AE45}" type="presOf" srcId="{28CF4536-502F-46D1-8B0E-4D6139F60986}" destId="{D84CF6CF-C5E0-4251-B0D3-8D81992BB964}" srcOrd="0" destOrd="0" presId="urn:microsoft.com/office/officeart/2008/layout/LinedList"/>
    <dgm:cxn modelId="{F0BD654A-9355-4B73-A3C7-FD402AD09FDF}" type="presOf" srcId="{41BF4424-902A-43E7-92F2-4BB8CB38B442}" destId="{0FCFC7EA-0481-480A-8402-813F29489A28}" srcOrd="0" destOrd="0" presId="urn:microsoft.com/office/officeart/2008/layout/LinedList"/>
    <dgm:cxn modelId="{01DCC092-7448-4F2D-BE6E-9674A12FD0EF}" srcId="{41BF4424-902A-43E7-92F2-4BB8CB38B442}" destId="{B7DED2A6-F287-47C0-8B01-DB2DF0A6B0B1}" srcOrd="1" destOrd="0" parTransId="{4A52C7ED-271F-4C66-862E-AFE46EA3B998}" sibTransId="{E123A8F4-8E99-4194-BE3E-7AF5C6423EB8}"/>
    <dgm:cxn modelId="{B212ACB5-523C-43E4-BC94-CB0F19D3D0F5}" srcId="{41BF4424-902A-43E7-92F2-4BB8CB38B442}" destId="{28CF4536-502F-46D1-8B0E-4D6139F60986}" srcOrd="0" destOrd="0" parTransId="{8DF2657E-B2E1-401D-83A2-0FEF87E11E70}" sibTransId="{A3A74710-4EFF-4DED-868C-C5F153CA829A}"/>
    <dgm:cxn modelId="{8DC3BC9A-5746-43E6-98BD-B59C9F71E520}" type="presParOf" srcId="{0FCFC7EA-0481-480A-8402-813F29489A28}" destId="{67F4E707-2FA2-4241-B68C-04A3ABDCC0BE}" srcOrd="0" destOrd="0" presId="urn:microsoft.com/office/officeart/2008/layout/LinedList"/>
    <dgm:cxn modelId="{3DFAF882-6D53-4A8E-9C7A-7A8CAD0EC41B}" type="presParOf" srcId="{0FCFC7EA-0481-480A-8402-813F29489A28}" destId="{815B3A20-50E5-4768-8D5F-885B735207D8}" srcOrd="1" destOrd="0" presId="urn:microsoft.com/office/officeart/2008/layout/LinedList"/>
    <dgm:cxn modelId="{7B4142D7-A931-400E-B3FC-7597C54793FA}" type="presParOf" srcId="{815B3A20-50E5-4768-8D5F-885B735207D8}" destId="{D84CF6CF-C5E0-4251-B0D3-8D81992BB964}" srcOrd="0" destOrd="0" presId="urn:microsoft.com/office/officeart/2008/layout/LinedList"/>
    <dgm:cxn modelId="{E92FD96C-4822-4504-A2E1-837E6756C118}" type="presParOf" srcId="{815B3A20-50E5-4768-8D5F-885B735207D8}" destId="{D14AC5DF-41F9-4904-BCF7-B17026C380BD}" srcOrd="1" destOrd="0" presId="urn:microsoft.com/office/officeart/2008/layout/LinedList"/>
    <dgm:cxn modelId="{13EB250E-5FB3-4E73-B724-91F54E6308C3}" type="presParOf" srcId="{0FCFC7EA-0481-480A-8402-813F29489A28}" destId="{1DF0C53A-C414-4C17-BF40-DE2DE2BCA167}" srcOrd="2" destOrd="0" presId="urn:microsoft.com/office/officeart/2008/layout/LinedList"/>
    <dgm:cxn modelId="{0BA6B2C5-2741-4FB5-BBA8-AFA61B11B970}" type="presParOf" srcId="{0FCFC7EA-0481-480A-8402-813F29489A28}" destId="{04B191DE-247E-4713-B08A-C0256CCE1683}" srcOrd="3" destOrd="0" presId="urn:microsoft.com/office/officeart/2008/layout/LinedList"/>
    <dgm:cxn modelId="{5C684407-CD2A-4C12-990D-5647E074CE67}" type="presParOf" srcId="{04B191DE-247E-4713-B08A-C0256CCE1683}" destId="{0058D2D0-6519-471F-A8DC-9A9CEBF06012}" srcOrd="0" destOrd="0" presId="urn:microsoft.com/office/officeart/2008/layout/LinedList"/>
    <dgm:cxn modelId="{42062B7C-205B-4ED2-87F6-3D055F351706}" type="presParOf" srcId="{04B191DE-247E-4713-B08A-C0256CCE1683}" destId="{19BB2F26-6FBE-44A9-8282-02E4CD271EB1}" srcOrd="1" destOrd="0" presId="urn:microsoft.com/office/officeart/2008/layout/LinedList"/>
    <dgm:cxn modelId="{FD1463D7-F26A-408E-BD61-119C2CE246F8}" type="presParOf" srcId="{0FCFC7EA-0481-480A-8402-813F29489A28}" destId="{89DF704A-B0E3-4721-8A08-11405E8263F3}" srcOrd="4" destOrd="0" presId="urn:microsoft.com/office/officeart/2008/layout/LinedList"/>
    <dgm:cxn modelId="{498D5C18-110E-432A-8324-DCC34892D32D}" type="presParOf" srcId="{0FCFC7EA-0481-480A-8402-813F29489A28}" destId="{E36C1433-42D3-4FF2-AE4B-FC2607C14322}" srcOrd="5" destOrd="0" presId="urn:microsoft.com/office/officeart/2008/layout/LinedList"/>
    <dgm:cxn modelId="{FE747AB3-BAAB-4B30-9D01-0B052298F3CD}" type="presParOf" srcId="{E36C1433-42D3-4FF2-AE4B-FC2607C14322}" destId="{7D79DF93-7506-4FD9-A3CF-C801EE1CE7D7}" srcOrd="0" destOrd="0" presId="urn:microsoft.com/office/officeart/2008/layout/LinedList"/>
    <dgm:cxn modelId="{52FB63D2-A087-49F2-A7B4-CE6C74169BA8}" type="presParOf" srcId="{E36C1433-42D3-4FF2-AE4B-FC2607C14322}" destId="{FC313CE3-3087-4B33-8FED-FFA61B7955E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9314AE4-4A34-4847-87CE-A999A036F135}" type="doc">
      <dgm:prSet loTypeId="urn:microsoft.com/office/officeart/2005/8/layout/default" loCatId="list" qsTypeId="urn:microsoft.com/office/officeart/2005/8/quickstyle/simple1#102" qsCatId="simple" csTypeId="urn:microsoft.com/office/officeart/2005/8/colors/colorful2#24" csCatId="colorful"/>
      <dgm:spPr/>
      <dgm:t>
        <a:bodyPr/>
        <a:lstStyle/>
        <a:p>
          <a:endParaRPr lang="en-US"/>
        </a:p>
      </dgm:t>
    </dgm:pt>
    <dgm:pt modelId="{61F50156-D079-49ED-9643-17CE332D5074}">
      <dgm:prSet/>
      <dgm:spPr/>
      <dgm:t>
        <a:bodyPr/>
        <a:lstStyle/>
        <a:p>
          <a:r>
            <a:rPr lang="en-US"/>
            <a:t>Fear </a:t>
          </a:r>
        </a:p>
      </dgm:t>
    </dgm:pt>
    <dgm:pt modelId="{D53FFAEA-23E8-43C8-80A1-F35A9C9ED882}" type="parTrans" cxnId="{6336C488-20B9-447F-A7E9-AE48108A5298}">
      <dgm:prSet/>
      <dgm:spPr/>
      <dgm:t>
        <a:bodyPr/>
        <a:lstStyle/>
        <a:p>
          <a:endParaRPr lang="en-US"/>
        </a:p>
      </dgm:t>
    </dgm:pt>
    <dgm:pt modelId="{24054C91-896B-40B0-8E53-3E13F7BE5877}" type="sibTrans" cxnId="{6336C488-20B9-447F-A7E9-AE48108A5298}">
      <dgm:prSet/>
      <dgm:spPr/>
      <dgm:t>
        <a:bodyPr/>
        <a:lstStyle/>
        <a:p>
          <a:endParaRPr lang="en-US"/>
        </a:p>
      </dgm:t>
    </dgm:pt>
    <dgm:pt modelId="{53E8AF72-1D81-465A-BACA-5A8977A72F13}">
      <dgm:prSet/>
      <dgm:spPr/>
      <dgm:t>
        <a:bodyPr/>
        <a:lstStyle/>
        <a:p>
          <a:r>
            <a:rPr lang="en-US"/>
            <a:t>Anxiety </a:t>
          </a:r>
        </a:p>
      </dgm:t>
    </dgm:pt>
    <dgm:pt modelId="{A038083A-EFA9-4B5F-8CEE-7076564961EE}" type="parTrans" cxnId="{23AB493A-25B7-4C62-B2F4-986B02F74A81}">
      <dgm:prSet/>
      <dgm:spPr/>
      <dgm:t>
        <a:bodyPr/>
        <a:lstStyle/>
        <a:p>
          <a:endParaRPr lang="en-US"/>
        </a:p>
      </dgm:t>
    </dgm:pt>
    <dgm:pt modelId="{4FC741E1-A395-480D-9D65-3044C48A52ED}" type="sibTrans" cxnId="{23AB493A-25B7-4C62-B2F4-986B02F74A81}">
      <dgm:prSet/>
      <dgm:spPr/>
      <dgm:t>
        <a:bodyPr/>
        <a:lstStyle/>
        <a:p>
          <a:endParaRPr lang="en-US"/>
        </a:p>
      </dgm:t>
    </dgm:pt>
    <dgm:pt modelId="{1DAD0E76-4FD6-4DFB-98E9-41BF60603115}">
      <dgm:prSet/>
      <dgm:spPr/>
      <dgm:t>
        <a:bodyPr/>
        <a:lstStyle/>
        <a:p>
          <a:r>
            <a:rPr lang="en-US"/>
            <a:t>Pain </a:t>
          </a:r>
        </a:p>
      </dgm:t>
    </dgm:pt>
    <dgm:pt modelId="{450A36AF-2CD4-4656-B16C-617C4DAB887D}" type="parTrans" cxnId="{41FF5FAA-647C-49C5-AE55-FE0980898F3E}">
      <dgm:prSet/>
      <dgm:spPr/>
      <dgm:t>
        <a:bodyPr/>
        <a:lstStyle/>
        <a:p>
          <a:endParaRPr lang="en-US"/>
        </a:p>
      </dgm:t>
    </dgm:pt>
    <dgm:pt modelId="{957B5B1F-F4AB-46A7-9BBE-40DFBDA494D8}" type="sibTrans" cxnId="{41FF5FAA-647C-49C5-AE55-FE0980898F3E}">
      <dgm:prSet/>
      <dgm:spPr/>
      <dgm:t>
        <a:bodyPr/>
        <a:lstStyle/>
        <a:p>
          <a:endParaRPr lang="en-US"/>
        </a:p>
      </dgm:t>
    </dgm:pt>
    <dgm:pt modelId="{8A7C3142-7406-4FE4-9D20-E81F1B7DB970}">
      <dgm:prSet/>
      <dgm:spPr/>
      <dgm:t>
        <a:bodyPr/>
        <a:lstStyle/>
        <a:p>
          <a:r>
            <a:rPr lang="en-US"/>
            <a:t>Confusion </a:t>
          </a:r>
        </a:p>
      </dgm:t>
    </dgm:pt>
    <dgm:pt modelId="{B3365327-7304-4171-ADB3-0EF527550774}" type="parTrans" cxnId="{6015AFC7-EE50-4DDB-B153-152602DE367C}">
      <dgm:prSet/>
      <dgm:spPr/>
      <dgm:t>
        <a:bodyPr/>
        <a:lstStyle/>
        <a:p>
          <a:endParaRPr lang="en-US"/>
        </a:p>
      </dgm:t>
    </dgm:pt>
    <dgm:pt modelId="{4717FA37-4B83-4BCB-95BD-DDAFF7BC0279}" type="sibTrans" cxnId="{6015AFC7-EE50-4DDB-B153-152602DE367C}">
      <dgm:prSet/>
      <dgm:spPr/>
      <dgm:t>
        <a:bodyPr/>
        <a:lstStyle/>
        <a:p>
          <a:endParaRPr lang="en-US"/>
        </a:p>
      </dgm:t>
    </dgm:pt>
    <dgm:pt modelId="{EDEB0AC4-22C6-4D19-AE6F-15E294E3F111}">
      <dgm:prSet/>
      <dgm:spPr/>
      <dgm:t>
        <a:bodyPr/>
        <a:lstStyle/>
        <a:p>
          <a:r>
            <a:rPr lang="en-US"/>
            <a:t>Distress </a:t>
          </a:r>
        </a:p>
      </dgm:t>
    </dgm:pt>
    <dgm:pt modelId="{9890F04A-D77C-4251-8C90-9B8719F014FE}" type="parTrans" cxnId="{C2FEF34D-9FCE-4614-9F68-5DA1F13EB883}">
      <dgm:prSet/>
      <dgm:spPr/>
      <dgm:t>
        <a:bodyPr/>
        <a:lstStyle/>
        <a:p>
          <a:endParaRPr lang="en-US"/>
        </a:p>
      </dgm:t>
    </dgm:pt>
    <dgm:pt modelId="{0CE89AA1-55A1-418E-A3E0-18FFFBB2A158}" type="sibTrans" cxnId="{C2FEF34D-9FCE-4614-9F68-5DA1F13EB883}">
      <dgm:prSet/>
      <dgm:spPr/>
      <dgm:t>
        <a:bodyPr/>
        <a:lstStyle/>
        <a:p>
          <a:endParaRPr lang="en-US"/>
        </a:p>
      </dgm:t>
    </dgm:pt>
    <dgm:pt modelId="{54F58DAA-4922-4142-BE3B-603DD3B95D58}">
      <dgm:prSet/>
      <dgm:spPr/>
      <dgm:t>
        <a:bodyPr/>
        <a:lstStyle/>
        <a:p>
          <a:r>
            <a:rPr lang="en-US"/>
            <a:t>Loneliness </a:t>
          </a:r>
        </a:p>
      </dgm:t>
    </dgm:pt>
    <dgm:pt modelId="{084A29CD-1409-4EEB-A3CC-1CED14D64183}" type="parTrans" cxnId="{88520BB4-5751-407F-AE33-B2766718163B}">
      <dgm:prSet/>
      <dgm:spPr/>
      <dgm:t>
        <a:bodyPr/>
        <a:lstStyle/>
        <a:p>
          <a:endParaRPr lang="en-US"/>
        </a:p>
      </dgm:t>
    </dgm:pt>
    <dgm:pt modelId="{8D067638-87E1-4B93-8454-2EEB6043EBB3}" type="sibTrans" cxnId="{88520BB4-5751-407F-AE33-B2766718163B}">
      <dgm:prSet/>
      <dgm:spPr/>
      <dgm:t>
        <a:bodyPr/>
        <a:lstStyle/>
        <a:p>
          <a:endParaRPr lang="en-US"/>
        </a:p>
      </dgm:t>
    </dgm:pt>
    <dgm:pt modelId="{D6C52007-525A-451E-A127-84867BF9372C}">
      <dgm:prSet/>
      <dgm:spPr/>
      <dgm:t>
        <a:bodyPr/>
        <a:lstStyle/>
        <a:p>
          <a:r>
            <a:rPr lang="en-US"/>
            <a:t>Trauma </a:t>
          </a:r>
        </a:p>
      </dgm:t>
    </dgm:pt>
    <dgm:pt modelId="{5A116167-B77D-4A54-AC56-2F7EA031601E}" type="parTrans" cxnId="{927DC476-80BF-4B61-AA74-804B314A35DF}">
      <dgm:prSet/>
      <dgm:spPr/>
      <dgm:t>
        <a:bodyPr/>
        <a:lstStyle/>
        <a:p>
          <a:endParaRPr lang="en-US"/>
        </a:p>
      </dgm:t>
    </dgm:pt>
    <dgm:pt modelId="{2C482527-D2E3-4A3B-AE85-D4E04CEA3024}" type="sibTrans" cxnId="{927DC476-80BF-4B61-AA74-804B314A35DF}">
      <dgm:prSet/>
      <dgm:spPr/>
      <dgm:t>
        <a:bodyPr/>
        <a:lstStyle/>
        <a:p>
          <a:endParaRPr lang="en-US"/>
        </a:p>
      </dgm:t>
    </dgm:pt>
    <dgm:pt modelId="{6B4778EA-56E6-4021-89DF-B4808B7854A3}">
      <dgm:prSet/>
      <dgm:spPr/>
      <dgm:t>
        <a:bodyPr/>
        <a:lstStyle/>
        <a:p>
          <a:r>
            <a:rPr lang="en-US"/>
            <a:t>Unmet needs </a:t>
          </a:r>
        </a:p>
      </dgm:t>
    </dgm:pt>
    <dgm:pt modelId="{97ABD4F2-19F3-41E7-8781-0AE9FD4726A0}" type="parTrans" cxnId="{557EA10C-F98E-49A1-99BF-C9B635BEBD8B}">
      <dgm:prSet/>
      <dgm:spPr/>
      <dgm:t>
        <a:bodyPr/>
        <a:lstStyle/>
        <a:p>
          <a:endParaRPr lang="en-US"/>
        </a:p>
      </dgm:t>
    </dgm:pt>
    <dgm:pt modelId="{40A41A2D-AD1F-45FC-89B6-169195B20D72}" type="sibTrans" cxnId="{557EA10C-F98E-49A1-99BF-C9B635BEBD8B}">
      <dgm:prSet/>
      <dgm:spPr/>
      <dgm:t>
        <a:bodyPr/>
        <a:lstStyle/>
        <a:p>
          <a:endParaRPr lang="en-US"/>
        </a:p>
      </dgm:t>
    </dgm:pt>
    <dgm:pt modelId="{F9CEA106-2B23-429D-85E8-C639BD744D30}" type="pres">
      <dgm:prSet presAssocID="{C9314AE4-4A34-4847-87CE-A999A036F135}" presName="diagram" presStyleCnt="0">
        <dgm:presLayoutVars>
          <dgm:dir/>
          <dgm:resizeHandles val="exact"/>
        </dgm:presLayoutVars>
      </dgm:prSet>
      <dgm:spPr/>
    </dgm:pt>
    <dgm:pt modelId="{D8E45501-B2F0-4158-8063-D7C79059B3B2}" type="pres">
      <dgm:prSet presAssocID="{61F50156-D079-49ED-9643-17CE332D5074}" presName="node" presStyleLbl="node1" presStyleIdx="0" presStyleCnt="8">
        <dgm:presLayoutVars>
          <dgm:bulletEnabled val="1"/>
        </dgm:presLayoutVars>
      </dgm:prSet>
      <dgm:spPr/>
    </dgm:pt>
    <dgm:pt modelId="{B1E97B85-231A-4642-867C-10737167231C}" type="pres">
      <dgm:prSet presAssocID="{24054C91-896B-40B0-8E53-3E13F7BE5877}" presName="sibTrans" presStyleCnt="0"/>
      <dgm:spPr/>
    </dgm:pt>
    <dgm:pt modelId="{3D7BD7DA-8873-4217-A3C4-9F964F8C21A2}" type="pres">
      <dgm:prSet presAssocID="{53E8AF72-1D81-465A-BACA-5A8977A72F13}" presName="node" presStyleLbl="node1" presStyleIdx="1" presStyleCnt="8">
        <dgm:presLayoutVars>
          <dgm:bulletEnabled val="1"/>
        </dgm:presLayoutVars>
      </dgm:prSet>
      <dgm:spPr/>
    </dgm:pt>
    <dgm:pt modelId="{3989D461-6F4E-450D-BF1D-E5D98C65BFC9}" type="pres">
      <dgm:prSet presAssocID="{4FC741E1-A395-480D-9D65-3044C48A52ED}" presName="sibTrans" presStyleCnt="0"/>
      <dgm:spPr/>
    </dgm:pt>
    <dgm:pt modelId="{7D2EEE93-6111-4A61-90A5-51E538B122AB}" type="pres">
      <dgm:prSet presAssocID="{1DAD0E76-4FD6-4DFB-98E9-41BF60603115}" presName="node" presStyleLbl="node1" presStyleIdx="2" presStyleCnt="8">
        <dgm:presLayoutVars>
          <dgm:bulletEnabled val="1"/>
        </dgm:presLayoutVars>
      </dgm:prSet>
      <dgm:spPr/>
    </dgm:pt>
    <dgm:pt modelId="{863D91B7-49A1-4975-B11D-A61CE0A600ED}" type="pres">
      <dgm:prSet presAssocID="{957B5B1F-F4AB-46A7-9BBE-40DFBDA494D8}" presName="sibTrans" presStyleCnt="0"/>
      <dgm:spPr/>
    </dgm:pt>
    <dgm:pt modelId="{10E8A7E1-4560-4831-B058-3F55246C2775}" type="pres">
      <dgm:prSet presAssocID="{8A7C3142-7406-4FE4-9D20-E81F1B7DB970}" presName="node" presStyleLbl="node1" presStyleIdx="3" presStyleCnt="8">
        <dgm:presLayoutVars>
          <dgm:bulletEnabled val="1"/>
        </dgm:presLayoutVars>
      </dgm:prSet>
      <dgm:spPr/>
    </dgm:pt>
    <dgm:pt modelId="{BCDD6C83-8E86-4D8C-9922-22BEF1DF81F7}" type="pres">
      <dgm:prSet presAssocID="{4717FA37-4B83-4BCB-95BD-DDAFF7BC0279}" presName="sibTrans" presStyleCnt="0"/>
      <dgm:spPr/>
    </dgm:pt>
    <dgm:pt modelId="{DBA6D9EC-1CE8-4603-9DBC-2F2B8AD8538B}" type="pres">
      <dgm:prSet presAssocID="{EDEB0AC4-22C6-4D19-AE6F-15E294E3F111}" presName="node" presStyleLbl="node1" presStyleIdx="4" presStyleCnt="8">
        <dgm:presLayoutVars>
          <dgm:bulletEnabled val="1"/>
        </dgm:presLayoutVars>
      </dgm:prSet>
      <dgm:spPr/>
    </dgm:pt>
    <dgm:pt modelId="{DABCB23C-ABCE-4DE9-8A01-E3E58E02E6F5}" type="pres">
      <dgm:prSet presAssocID="{0CE89AA1-55A1-418E-A3E0-18FFFBB2A158}" presName="sibTrans" presStyleCnt="0"/>
      <dgm:spPr/>
    </dgm:pt>
    <dgm:pt modelId="{D8C981D7-B7B3-4208-B1C9-7A413472005E}" type="pres">
      <dgm:prSet presAssocID="{54F58DAA-4922-4142-BE3B-603DD3B95D58}" presName="node" presStyleLbl="node1" presStyleIdx="5" presStyleCnt="8">
        <dgm:presLayoutVars>
          <dgm:bulletEnabled val="1"/>
        </dgm:presLayoutVars>
      </dgm:prSet>
      <dgm:spPr/>
    </dgm:pt>
    <dgm:pt modelId="{FBD26775-BEB3-49DA-9B00-0BA302FC4F4C}" type="pres">
      <dgm:prSet presAssocID="{8D067638-87E1-4B93-8454-2EEB6043EBB3}" presName="sibTrans" presStyleCnt="0"/>
      <dgm:spPr/>
    </dgm:pt>
    <dgm:pt modelId="{B29767A5-B9C2-4C2E-A377-F040D165767C}" type="pres">
      <dgm:prSet presAssocID="{D6C52007-525A-451E-A127-84867BF9372C}" presName="node" presStyleLbl="node1" presStyleIdx="6" presStyleCnt="8">
        <dgm:presLayoutVars>
          <dgm:bulletEnabled val="1"/>
        </dgm:presLayoutVars>
      </dgm:prSet>
      <dgm:spPr/>
    </dgm:pt>
    <dgm:pt modelId="{8DB4E8E9-E474-42C9-8701-F2C7886DEE16}" type="pres">
      <dgm:prSet presAssocID="{2C482527-D2E3-4A3B-AE85-D4E04CEA3024}" presName="sibTrans" presStyleCnt="0"/>
      <dgm:spPr/>
    </dgm:pt>
    <dgm:pt modelId="{40B28F6F-C14C-419D-9EFC-0FB15A81B817}" type="pres">
      <dgm:prSet presAssocID="{6B4778EA-56E6-4021-89DF-B4808B7854A3}" presName="node" presStyleLbl="node1" presStyleIdx="7" presStyleCnt="8">
        <dgm:presLayoutVars>
          <dgm:bulletEnabled val="1"/>
        </dgm:presLayoutVars>
      </dgm:prSet>
      <dgm:spPr/>
    </dgm:pt>
  </dgm:ptLst>
  <dgm:cxnLst>
    <dgm:cxn modelId="{2D47450A-5FE2-4D61-BA85-9A15E4C2BF1B}" type="presOf" srcId="{1DAD0E76-4FD6-4DFB-98E9-41BF60603115}" destId="{7D2EEE93-6111-4A61-90A5-51E538B122AB}" srcOrd="0" destOrd="0" presId="urn:microsoft.com/office/officeart/2005/8/layout/default"/>
    <dgm:cxn modelId="{557EA10C-F98E-49A1-99BF-C9B635BEBD8B}" srcId="{C9314AE4-4A34-4847-87CE-A999A036F135}" destId="{6B4778EA-56E6-4021-89DF-B4808B7854A3}" srcOrd="7" destOrd="0" parTransId="{97ABD4F2-19F3-41E7-8781-0AE9FD4726A0}" sibTransId="{40A41A2D-AD1F-45FC-89B6-169195B20D72}"/>
    <dgm:cxn modelId="{F928E619-CEFF-4D78-BD4D-151CED0E2C9C}" type="presOf" srcId="{6B4778EA-56E6-4021-89DF-B4808B7854A3}" destId="{40B28F6F-C14C-419D-9EFC-0FB15A81B817}" srcOrd="0" destOrd="0" presId="urn:microsoft.com/office/officeart/2005/8/layout/default"/>
    <dgm:cxn modelId="{3309C230-1098-43D3-93E1-2241635BF745}" type="presOf" srcId="{53E8AF72-1D81-465A-BACA-5A8977A72F13}" destId="{3D7BD7DA-8873-4217-A3C4-9F964F8C21A2}" srcOrd="0" destOrd="0" presId="urn:microsoft.com/office/officeart/2005/8/layout/default"/>
    <dgm:cxn modelId="{23AB493A-25B7-4C62-B2F4-986B02F74A81}" srcId="{C9314AE4-4A34-4847-87CE-A999A036F135}" destId="{53E8AF72-1D81-465A-BACA-5A8977A72F13}" srcOrd="1" destOrd="0" parTransId="{A038083A-EFA9-4B5F-8CEE-7076564961EE}" sibTransId="{4FC741E1-A395-480D-9D65-3044C48A52ED}"/>
    <dgm:cxn modelId="{C2FEF34D-9FCE-4614-9F68-5DA1F13EB883}" srcId="{C9314AE4-4A34-4847-87CE-A999A036F135}" destId="{EDEB0AC4-22C6-4D19-AE6F-15E294E3F111}" srcOrd="4" destOrd="0" parTransId="{9890F04A-D77C-4251-8C90-9B8719F014FE}" sibTransId="{0CE89AA1-55A1-418E-A3E0-18FFFBB2A158}"/>
    <dgm:cxn modelId="{927DC476-80BF-4B61-AA74-804B314A35DF}" srcId="{C9314AE4-4A34-4847-87CE-A999A036F135}" destId="{D6C52007-525A-451E-A127-84867BF9372C}" srcOrd="6" destOrd="0" parTransId="{5A116167-B77D-4A54-AC56-2F7EA031601E}" sibTransId="{2C482527-D2E3-4A3B-AE85-D4E04CEA3024}"/>
    <dgm:cxn modelId="{6336C488-20B9-447F-A7E9-AE48108A5298}" srcId="{C9314AE4-4A34-4847-87CE-A999A036F135}" destId="{61F50156-D079-49ED-9643-17CE332D5074}" srcOrd="0" destOrd="0" parTransId="{D53FFAEA-23E8-43C8-80A1-F35A9C9ED882}" sibTransId="{24054C91-896B-40B0-8E53-3E13F7BE5877}"/>
    <dgm:cxn modelId="{01080D89-367C-4FE5-AE5A-E10F81996869}" type="presOf" srcId="{C9314AE4-4A34-4847-87CE-A999A036F135}" destId="{F9CEA106-2B23-429D-85E8-C639BD744D30}" srcOrd="0" destOrd="0" presId="urn:microsoft.com/office/officeart/2005/8/layout/default"/>
    <dgm:cxn modelId="{B432889B-90EB-4A28-B57A-B5B435FD8D1E}" type="presOf" srcId="{8A7C3142-7406-4FE4-9D20-E81F1B7DB970}" destId="{10E8A7E1-4560-4831-B058-3F55246C2775}" srcOrd="0" destOrd="0" presId="urn:microsoft.com/office/officeart/2005/8/layout/default"/>
    <dgm:cxn modelId="{C8BA959B-4CEA-4096-908E-DE2A17D54BFD}" type="presOf" srcId="{54F58DAA-4922-4142-BE3B-603DD3B95D58}" destId="{D8C981D7-B7B3-4208-B1C9-7A413472005E}" srcOrd="0" destOrd="0" presId="urn:microsoft.com/office/officeart/2005/8/layout/default"/>
    <dgm:cxn modelId="{41FF5FAA-647C-49C5-AE55-FE0980898F3E}" srcId="{C9314AE4-4A34-4847-87CE-A999A036F135}" destId="{1DAD0E76-4FD6-4DFB-98E9-41BF60603115}" srcOrd="2" destOrd="0" parTransId="{450A36AF-2CD4-4656-B16C-617C4DAB887D}" sibTransId="{957B5B1F-F4AB-46A7-9BBE-40DFBDA494D8}"/>
    <dgm:cxn modelId="{88520BB4-5751-407F-AE33-B2766718163B}" srcId="{C9314AE4-4A34-4847-87CE-A999A036F135}" destId="{54F58DAA-4922-4142-BE3B-603DD3B95D58}" srcOrd="5" destOrd="0" parTransId="{084A29CD-1409-4EEB-A3CC-1CED14D64183}" sibTransId="{8D067638-87E1-4B93-8454-2EEB6043EBB3}"/>
    <dgm:cxn modelId="{6015AFC7-EE50-4DDB-B153-152602DE367C}" srcId="{C9314AE4-4A34-4847-87CE-A999A036F135}" destId="{8A7C3142-7406-4FE4-9D20-E81F1B7DB970}" srcOrd="3" destOrd="0" parTransId="{B3365327-7304-4171-ADB3-0EF527550774}" sibTransId="{4717FA37-4B83-4BCB-95BD-DDAFF7BC0279}"/>
    <dgm:cxn modelId="{A32812D7-1BB9-4E64-8CDC-E0328F988DC6}" type="presOf" srcId="{D6C52007-525A-451E-A127-84867BF9372C}" destId="{B29767A5-B9C2-4C2E-A377-F040D165767C}" srcOrd="0" destOrd="0" presId="urn:microsoft.com/office/officeart/2005/8/layout/default"/>
    <dgm:cxn modelId="{EB5F29FA-2F6D-499B-86E7-9F7EB0F8129B}" type="presOf" srcId="{EDEB0AC4-22C6-4D19-AE6F-15E294E3F111}" destId="{DBA6D9EC-1CE8-4603-9DBC-2F2B8AD8538B}" srcOrd="0" destOrd="0" presId="urn:microsoft.com/office/officeart/2005/8/layout/default"/>
    <dgm:cxn modelId="{6C71E1FA-D99C-4F36-B0A1-08340002078C}" type="presOf" srcId="{61F50156-D079-49ED-9643-17CE332D5074}" destId="{D8E45501-B2F0-4158-8063-D7C79059B3B2}" srcOrd="0" destOrd="0" presId="urn:microsoft.com/office/officeart/2005/8/layout/default"/>
    <dgm:cxn modelId="{4B5D0303-CFA6-480B-AFB9-67F7BA68122E}" type="presParOf" srcId="{F9CEA106-2B23-429D-85E8-C639BD744D30}" destId="{D8E45501-B2F0-4158-8063-D7C79059B3B2}" srcOrd="0" destOrd="0" presId="urn:microsoft.com/office/officeart/2005/8/layout/default"/>
    <dgm:cxn modelId="{3BD854D5-1552-4F19-BE74-CB006C5D80FD}" type="presParOf" srcId="{F9CEA106-2B23-429D-85E8-C639BD744D30}" destId="{B1E97B85-231A-4642-867C-10737167231C}" srcOrd="1" destOrd="0" presId="urn:microsoft.com/office/officeart/2005/8/layout/default"/>
    <dgm:cxn modelId="{0BDD8502-CF30-4870-BF23-144C85F97B34}" type="presParOf" srcId="{F9CEA106-2B23-429D-85E8-C639BD744D30}" destId="{3D7BD7DA-8873-4217-A3C4-9F964F8C21A2}" srcOrd="2" destOrd="0" presId="urn:microsoft.com/office/officeart/2005/8/layout/default"/>
    <dgm:cxn modelId="{5B060076-823E-488F-A4E6-F2006221459D}" type="presParOf" srcId="{F9CEA106-2B23-429D-85E8-C639BD744D30}" destId="{3989D461-6F4E-450D-BF1D-E5D98C65BFC9}" srcOrd="3" destOrd="0" presId="urn:microsoft.com/office/officeart/2005/8/layout/default"/>
    <dgm:cxn modelId="{131D9007-DBA9-447D-AB20-8678F9989D89}" type="presParOf" srcId="{F9CEA106-2B23-429D-85E8-C639BD744D30}" destId="{7D2EEE93-6111-4A61-90A5-51E538B122AB}" srcOrd="4" destOrd="0" presId="urn:microsoft.com/office/officeart/2005/8/layout/default"/>
    <dgm:cxn modelId="{401A44E7-1591-4489-A626-7ED42DCE268A}" type="presParOf" srcId="{F9CEA106-2B23-429D-85E8-C639BD744D30}" destId="{863D91B7-49A1-4975-B11D-A61CE0A600ED}" srcOrd="5" destOrd="0" presId="urn:microsoft.com/office/officeart/2005/8/layout/default"/>
    <dgm:cxn modelId="{32802B2E-C64C-4BB5-98CF-99374203A699}" type="presParOf" srcId="{F9CEA106-2B23-429D-85E8-C639BD744D30}" destId="{10E8A7E1-4560-4831-B058-3F55246C2775}" srcOrd="6" destOrd="0" presId="urn:microsoft.com/office/officeart/2005/8/layout/default"/>
    <dgm:cxn modelId="{D1B76984-9F91-4FDD-BA97-977C977872A0}" type="presParOf" srcId="{F9CEA106-2B23-429D-85E8-C639BD744D30}" destId="{BCDD6C83-8E86-4D8C-9922-22BEF1DF81F7}" srcOrd="7" destOrd="0" presId="urn:microsoft.com/office/officeart/2005/8/layout/default"/>
    <dgm:cxn modelId="{30B01E12-4DCE-4080-BA3D-1EE55223DEB6}" type="presParOf" srcId="{F9CEA106-2B23-429D-85E8-C639BD744D30}" destId="{DBA6D9EC-1CE8-4603-9DBC-2F2B8AD8538B}" srcOrd="8" destOrd="0" presId="urn:microsoft.com/office/officeart/2005/8/layout/default"/>
    <dgm:cxn modelId="{E9694B1E-0933-40CA-93C6-49E4F9A59F35}" type="presParOf" srcId="{F9CEA106-2B23-429D-85E8-C639BD744D30}" destId="{DABCB23C-ABCE-4DE9-8A01-E3E58E02E6F5}" srcOrd="9" destOrd="0" presId="urn:microsoft.com/office/officeart/2005/8/layout/default"/>
    <dgm:cxn modelId="{063F3E87-4F45-4124-9BAD-403737B3DC61}" type="presParOf" srcId="{F9CEA106-2B23-429D-85E8-C639BD744D30}" destId="{D8C981D7-B7B3-4208-B1C9-7A413472005E}" srcOrd="10" destOrd="0" presId="urn:microsoft.com/office/officeart/2005/8/layout/default"/>
    <dgm:cxn modelId="{5C1F02C2-0E26-4D4C-BA00-98CBE83626AA}" type="presParOf" srcId="{F9CEA106-2B23-429D-85E8-C639BD744D30}" destId="{FBD26775-BEB3-49DA-9B00-0BA302FC4F4C}" srcOrd="11" destOrd="0" presId="urn:microsoft.com/office/officeart/2005/8/layout/default"/>
    <dgm:cxn modelId="{ED89FE56-C82F-4714-9CA3-21A95AB5A672}" type="presParOf" srcId="{F9CEA106-2B23-429D-85E8-C639BD744D30}" destId="{B29767A5-B9C2-4C2E-A377-F040D165767C}" srcOrd="12" destOrd="0" presId="urn:microsoft.com/office/officeart/2005/8/layout/default"/>
    <dgm:cxn modelId="{1AF0BAD6-1A71-4AF4-95D9-EA9EA13FFF86}" type="presParOf" srcId="{F9CEA106-2B23-429D-85E8-C639BD744D30}" destId="{8DB4E8E9-E474-42C9-8701-F2C7886DEE16}" srcOrd="13" destOrd="0" presId="urn:microsoft.com/office/officeart/2005/8/layout/default"/>
    <dgm:cxn modelId="{6687C883-242E-4839-9A72-9D2D3C024C90}" type="presParOf" srcId="{F9CEA106-2B23-429D-85E8-C639BD744D30}" destId="{40B28F6F-C14C-419D-9EFC-0FB15A81B81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16C12E-F817-49E1-830A-4F2E7B108560}">
      <dsp:nvSpPr>
        <dsp:cNvPr id="0" name=""/>
        <dsp:cNvSpPr/>
      </dsp:nvSpPr>
      <dsp:spPr>
        <a:xfrm>
          <a:off x="2103120" y="531"/>
          <a:ext cx="8412480" cy="690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711200">
            <a:lnSpc>
              <a:spcPct val="90000"/>
            </a:lnSpc>
            <a:spcBef>
              <a:spcPct val="0"/>
            </a:spcBef>
            <a:spcAft>
              <a:spcPct val="35000"/>
            </a:spcAft>
            <a:buNone/>
          </a:pPr>
          <a:r>
            <a:rPr lang="en-US" sz="1600" kern="1200"/>
            <a:t>Aim: To identify the psychological reasoning behind behaviours of individuals and groups.</a:t>
          </a:r>
        </a:p>
      </dsp:txBody>
      <dsp:txXfrm>
        <a:off x="2103120" y="531"/>
        <a:ext cx="8412480" cy="690519"/>
      </dsp:txXfrm>
    </dsp:sp>
    <dsp:sp modelId="{4BFF394B-1CC4-4E11-96FB-669788DD6FDA}">
      <dsp:nvSpPr>
        <dsp:cNvPr id="0" name=""/>
        <dsp:cNvSpPr/>
      </dsp:nvSpPr>
      <dsp:spPr>
        <a:xfrm>
          <a:off x="0" y="531"/>
          <a:ext cx="2103120" cy="69051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889000">
            <a:lnSpc>
              <a:spcPct val="90000"/>
            </a:lnSpc>
            <a:spcBef>
              <a:spcPct val="0"/>
            </a:spcBef>
            <a:spcAft>
              <a:spcPct val="35000"/>
            </a:spcAft>
            <a:buNone/>
          </a:pPr>
          <a:r>
            <a:rPr lang="en-US" sz="2000" kern="1200"/>
            <a:t>Aim</a:t>
          </a:r>
        </a:p>
      </dsp:txBody>
      <dsp:txXfrm>
        <a:off x="0" y="531"/>
        <a:ext cx="2103120" cy="690519"/>
      </dsp:txXfrm>
    </dsp:sp>
    <dsp:sp modelId="{56E13C4A-0E70-4DCF-BFDC-5D8AC242DB60}">
      <dsp:nvSpPr>
        <dsp:cNvPr id="0" name=""/>
        <dsp:cNvSpPr/>
      </dsp:nvSpPr>
      <dsp:spPr>
        <a:xfrm>
          <a:off x="2103120" y="732482"/>
          <a:ext cx="8412480" cy="690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711200">
            <a:lnSpc>
              <a:spcPct val="90000"/>
            </a:lnSpc>
            <a:spcBef>
              <a:spcPct val="0"/>
            </a:spcBef>
            <a:spcAft>
              <a:spcPct val="35000"/>
            </a:spcAft>
            <a:buNone/>
          </a:pPr>
          <a:r>
            <a:rPr lang="en-US" sz="1600" kern="1200"/>
            <a:t>Explain key concepts in social psychology. </a:t>
          </a:r>
        </a:p>
      </dsp:txBody>
      <dsp:txXfrm>
        <a:off x="2103120" y="732482"/>
        <a:ext cx="8412480" cy="690519"/>
      </dsp:txXfrm>
    </dsp:sp>
    <dsp:sp modelId="{B3D711B5-2A76-4998-BDA5-C271425EE159}">
      <dsp:nvSpPr>
        <dsp:cNvPr id="0" name=""/>
        <dsp:cNvSpPr/>
      </dsp:nvSpPr>
      <dsp:spPr>
        <a:xfrm>
          <a:off x="0" y="732482"/>
          <a:ext cx="2103120" cy="69051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889000">
            <a:lnSpc>
              <a:spcPct val="90000"/>
            </a:lnSpc>
            <a:spcBef>
              <a:spcPct val="0"/>
            </a:spcBef>
            <a:spcAft>
              <a:spcPct val="35000"/>
            </a:spcAft>
            <a:buNone/>
          </a:pPr>
          <a:r>
            <a:rPr lang="en-US" sz="2000" kern="1200"/>
            <a:t>Explain</a:t>
          </a:r>
        </a:p>
      </dsp:txBody>
      <dsp:txXfrm>
        <a:off x="0" y="732482"/>
        <a:ext cx="2103120" cy="690519"/>
      </dsp:txXfrm>
    </dsp:sp>
    <dsp:sp modelId="{68018203-358C-436B-ABF8-07F37DB80D3F}">
      <dsp:nvSpPr>
        <dsp:cNvPr id="0" name=""/>
        <dsp:cNvSpPr/>
      </dsp:nvSpPr>
      <dsp:spPr>
        <a:xfrm>
          <a:off x="2103120" y="1464433"/>
          <a:ext cx="8412480" cy="690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711200">
            <a:lnSpc>
              <a:spcPct val="90000"/>
            </a:lnSpc>
            <a:spcBef>
              <a:spcPct val="0"/>
            </a:spcBef>
            <a:spcAft>
              <a:spcPct val="35000"/>
            </a:spcAft>
            <a:buNone/>
          </a:pPr>
          <a:r>
            <a:rPr lang="en-US" sz="1600" kern="1200"/>
            <a:t>Describe how social influences affect behaviour and decision-making. </a:t>
          </a:r>
        </a:p>
      </dsp:txBody>
      <dsp:txXfrm>
        <a:off x="2103120" y="1464433"/>
        <a:ext cx="8412480" cy="690519"/>
      </dsp:txXfrm>
    </dsp:sp>
    <dsp:sp modelId="{2291C7FC-73E0-4551-A40E-D137DEEF5104}">
      <dsp:nvSpPr>
        <dsp:cNvPr id="0" name=""/>
        <dsp:cNvSpPr/>
      </dsp:nvSpPr>
      <dsp:spPr>
        <a:xfrm>
          <a:off x="0" y="1464433"/>
          <a:ext cx="2103120" cy="69051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889000">
            <a:lnSpc>
              <a:spcPct val="90000"/>
            </a:lnSpc>
            <a:spcBef>
              <a:spcPct val="0"/>
            </a:spcBef>
            <a:spcAft>
              <a:spcPct val="35000"/>
            </a:spcAft>
            <a:buNone/>
          </a:pPr>
          <a:r>
            <a:rPr lang="en-US" sz="2000" kern="1200"/>
            <a:t>Describe</a:t>
          </a:r>
        </a:p>
      </dsp:txBody>
      <dsp:txXfrm>
        <a:off x="0" y="1464433"/>
        <a:ext cx="2103120" cy="690519"/>
      </dsp:txXfrm>
    </dsp:sp>
    <dsp:sp modelId="{0A88BAB8-C0E2-442D-B03F-2937F3B3972B}">
      <dsp:nvSpPr>
        <dsp:cNvPr id="0" name=""/>
        <dsp:cNvSpPr/>
      </dsp:nvSpPr>
      <dsp:spPr>
        <a:xfrm>
          <a:off x="2103120" y="2196384"/>
          <a:ext cx="8412480" cy="690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711200">
            <a:lnSpc>
              <a:spcPct val="90000"/>
            </a:lnSpc>
            <a:spcBef>
              <a:spcPct val="0"/>
            </a:spcBef>
            <a:spcAft>
              <a:spcPct val="35000"/>
            </a:spcAft>
            <a:buNone/>
          </a:pPr>
          <a:r>
            <a:rPr lang="en-US" sz="1600" kern="1200"/>
            <a:t>Recognise the impact of stereotypes, prejudice and discrimination. </a:t>
          </a:r>
        </a:p>
      </dsp:txBody>
      <dsp:txXfrm>
        <a:off x="2103120" y="2196384"/>
        <a:ext cx="8412480" cy="690519"/>
      </dsp:txXfrm>
    </dsp:sp>
    <dsp:sp modelId="{02095C3F-66F1-4916-9F43-1E2EC4624334}">
      <dsp:nvSpPr>
        <dsp:cNvPr id="0" name=""/>
        <dsp:cNvSpPr/>
      </dsp:nvSpPr>
      <dsp:spPr>
        <a:xfrm>
          <a:off x="0" y="2196384"/>
          <a:ext cx="2103120" cy="69051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889000">
            <a:lnSpc>
              <a:spcPct val="90000"/>
            </a:lnSpc>
            <a:spcBef>
              <a:spcPct val="0"/>
            </a:spcBef>
            <a:spcAft>
              <a:spcPct val="35000"/>
            </a:spcAft>
            <a:buNone/>
          </a:pPr>
          <a:r>
            <a:rPr lang="en-US" sz="2000" kern="1200"/>
            <a:t>Recognise</a:t>
          </a:r>
        </a:p>
      </dsp:txBody>
      <dsp:txXfrm>
        <a:off x="0" y="2196384"/>
        <a:ext cx="2103120" cy="690519"/>
      </dsp:txXfrm>
    </dsp:sp>
    <dsp:sp modelId="{65ED89A6-D7FD-4F39-BEF7-F122C8BF3BF0}">
      <dsp:nvSpPr>
        <dsp:cNvPr id="0" name=""/>
        <dsp:cNvSpPr/>
      </dsp:nvSpPr>
      <dsp:spPr>
        <a:xfrm>
          <a:off x="2103120" y="2928335"/>
          <a:ext cx="8412480" cy="690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711200">
            <a:lnSpc>
              <a:spcPct val="90000"/>
            </a:lnSpc>
            <a:spcBef>
              <a:spcPct val="0"/>
            </a:spcBef>
            <a:spcAft>
              <a:spcPct val="35000"/>
            </a:spcAft>
            <a:buNone/>
          </a:pPr>
          <a:r>
            <a:rPr lang="en-US" sz="1600" kern="1200"/>
            <a:t>Explain behaviour as a form of communication. </a:t>
          </a:r>
        </a:p>
      </dsp:txBody>
      <dsp:txXfrm>
        <a:off x="2103120" y="2928335"/>
        <a:ext cx="8412480" cy="690519"/>
      </dsp:txXfrm>
    </dsp:sp>
    <dsp:sp modelId="{56112C76-84A1-452E-B79D-A85342EB0EF2}">
      <dsp:nvSpPr>
        <dsp:cNvPr id="0" name=""/>
        <dsp:cNvSpPr/>
      </dsp:nvSpPr>
      <dsp:spPr>
        <a:xfrm>
          <a:off x="0" y="2928335"/>
          <a:ext cx="2103120" cy="69051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889000">
            <a:lnSpc>
              <a:spcPct val="90000"/>
            </a:lnSpc>
            <a:spcBef>
              <a:spcPct val="0"/>
            </a:spcBef>
            <a:spcAft>
              <a:spcPct val="35000"/>
            </a:spcAft>
            <a:buNone/>
          </a:pPr>
          <a:r>
            <a:rPr lang="en-US" sz="2000" kern="1200"/>
            <a:t>Explain</a:t>
          </a:r>
        </a:p>
      </dsp:txBody>
      <dsp:txXfrm>
        <a:off x="0" y="2928335"/>
        <a:ext cx="2103120" cy="690519"/>
      </dsp:txXfrm>
    </dsp:sp>
    <dsp:sp modelId="{5F4D9F39-7292-4DDB-9560-173CD3F5DC99}">
      <dsp:nvSpPr>
        <dsp:cNvPr id="0" name=""/>
        <dsp:cNvSpPr/>
      </dsp:nvSpPr>
      <dsp:spPr>
        <a:xfrm>
          <a:off x="2103120" y="3660286"/>
          <a:ext cx="8412480" cy="69051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175392" rIns="163225" bIns="175392" numCol="1" spcCol="1270" anchor="ctr" anchorCtr="0">
          <a:noAutofit/>
        </a:bodyPr>
        <a:lstStyle/>
        <a:p>
          <a:pPr marL="0" lvl="0" indent="0" algn="l" defTabSz="711200">
            <a:lnSpc>
              <a:spcPct val="90000"/>
            </a:lnSpc>
            <a:spcBef>
              <a:spcPct val="0"/>
            </a:spcBef>
            <a:spcAft>
              <a:spcPct val="35000"/>
            </a:spcAft>
            <a:buNone/>
          </a:pPr>
          <a:r>
            <a:rPr lang="en-US" sz="1600" kern="1200"/>
            <a:t>Apply social psychological concepts to health and social care practice. </a:t>
          </a:r>
        </a:p>
      </dsp:txBody>
      <dsp:txXfrm>
        <a:off x="2103120" y="3660286"/>
        <a:ext cx="8412480" cy="690519"/>
      </dsp:txXfrm>
    </dsp:sp>
    <dsp:sp modelId="{56D39EB6-32C5-4ADE-A1B9-82205691CF01}">
      <dsp:nvSpPr>
        <dsp:cNvPr id="0" name=""/>
        <dsp:cNvSpPr/>
      </dsp:nvSpPr>
      <dsp:spPr>
        <a:xfrm>
          <a:off x="0" y="3660286"/>
          <a:ext cx="2103120" cy="69051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68208" rIns="111290" bIns="68208" numCol="1" spcCol="1270" anchor="ctr" anchorCtr="0">
          <a:noAutofit/>
        </a:bodyPr>
        <a:lstStyle/>
        <a:p>
          <a:pPr marL="0" lvl="0" indent="0" algn="ctr" defTabSz="889000">
            <a:lnSpc>
              <a:spcPct val="90000"/>
            </a:lnSpc>
            <a:spcBef>
              <a:spcPct val="0"/>
            </a:spcBef>
            <a:spcAft>
              <a:spcPct val="35000"/>
            </a:spcAft>
            <a:buNone/>
          </a:pPr>
          <a:r>
            <a:rPr lang="en-US" sz="2000" kern="1200"/>
            <a:t>Apply</a:t>
          </a:r>
        </a:p>
      </dsp:txBody>
      <dsp:txXfrm>
        <a:off x="0" y="3660286"/>
        <a:ext cx="2103120" cy="6905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12F30-B3C1-4112-88FA-E584FB6FA2A4}">
      <dsp:nvSpPr>
        <dsp:cNvPr id="0" name=""/>
        <dsp:cNvSpPr/>
      </dsp:nvSpPr>
      <dsp:spPr>
        <a:xfrm>
          <a:off x="0" y="713"/>
          <a:ext cx="61734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5942F-515E-41BE-BAF4-EB399F4B839C}">
      <dsp:nvSpPr>
        <dsp:cNvPr id="0" name=""/>
        <dsp:cNvSpPr/>
      </dsp:nvSpPr>
      <dsp:spPr>
        <a:xfrm>
          <a:off x="0" y="713"/>
          <a:ext cx="6173409" cy="116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kern="1200"/>
            <a:t>Social influence </a:t>
          </a:r>
        </a:p>
      </dsp:txBody>
      <dsp:txXfrm>
        <a:off x="0" y="713"/>
        <a:ext cx="6173409" cy="1168408"/>
      </dsp:txXfrm>
    </dsp:sp>
    <dsp:sp modelId="{452966DB-1725-4EB8-8DED-9FCE4409C1DD}">
      <dsp:nvSpPr>
        <dsp:cNvPr id="0" name=""/>
        <dsp:cNvSpPr/>
      </dsp:nvSpPr>
      <dsp:spPr>
        <a:xfrm>
          <a:off x="0" y="1169121"/>
          <a:ext cx="6173409" cy="0"/>
        </a:xfrm>
        <a:prstGeom prst="line">
          <a:avLst/>
        </a:prstGeom>
        <a:solidFill>
          <a:schemeClr val="accent2">
            <a:hueOff val="-99986"/>
            <a:satOff val="-12096"/>
            <a:lumOff val="-5784"/>
            <a:alphaOff val="0"/>
          </a:schemeClr>
        </a:solidFill>
        <a:ln w="12700" cap="flat" cmpd="sng" algn="ctr">
          <a:solidFill>
            <a:schemeClr val="accent2">
              <a:hueOff val="-99986"/>
              <a:satOff val="-12096"/>
              <a:lumOff val="-5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74228-3D65-4A08-8838-77F02761EFF6}">
      <dsp:nvSpPr>
        <dsp:cNvPr id="0" name=""/>
        <dsp:cNvSpPr/>
      </dsp:nvSpPr>
      <dsp:spPr>
        <a:xfrm>
          <a:off x="0" y="1169121"/>
          <a:ext cx="6173409" cy="116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kern="1200"/>
            <a:t>Group behaviour </a:t>
          </a:r>
        </a:p>
      </dsp:txBody>
      <dsp:txXfrm>
        <a:off x="0" y="1169121"/>
        <a:ext cx="6173409" cy="1168408"/>
      </dsp:txXfrm>
    </dsp:sp>
    <dsp:sp modelId="{BECC1108-9FAE-4950-BABB-0DA2174B9212}">
      <dsp:nvSpPr>
        <dsp:cNvPr id="0" name=""/>
        <dsp:cNvSpPr/>
      </dsp:nvSpPr>
      <dsp:spPr>
        <a:xfrm>
          <a:off x="0" y="2337530"/>
          <a:ext cx="6173409" cy="0"/>
        </a:xfrm>
        <a:prstGeom prst="line">
          <a:avLst/>
        </a:prstGeom>
        <a:solidFill>
          <a:schemeClr val="accent2">
            <a:hueOff val="-199973"/>
            <a:satOff val="-24193"/>
            <a:lumOff val="-11569"/>
            <a:alphaOff val="0"/>
          </a:schemeClr>
        </a:solidFill>
        <a:ln w="12700" cap="flat" cmpd="sng" algn="ctr">
          <a:solidFill>
            <a:schemeClr val="accent2">
              <a:hueOff val="-199973"/>
              <a:satOff val="-24193"/>
              <a:lumOff val="-1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D4C507-A7BF-4F15-98F4-E4E0952A66DE}">
      <dsp:nvSpPr>
        <dsp:cNvPr id="0" name=""/>
        <dsp:cNvSpPr/>
      </dsp:nvSpPr>
      <dsp:spPr>
        <a:xfrm>
          <a:off x="0" y="2337530"/>
          <a:ext cx="6173409" cy="116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kern="1200"/>
            <a:t>Identity </a:t>
          </a:r>
        </a:p>
      </dsp:txBody>
      <dsp:txXfrm>
        <a:off x="0" y="2337530"/>
        <a:ext cx="6173409" cy="1168408"/>
      </dsp:txXfrm>
    </dsp:sp>
    <dsp:sp modelId="{AC91B70B-2456-4113-B3B4-B028D00D2AE7}">
      <dsp:nvSpPr>
        <dsp:cNvPr id="0" name=""/>
        <dsp:cNvSpPr/>
      </dsp:nvSpPr>
      <dsp:spPr>
        <a:xfrm>
          <a:off x="0" y="3505938"/>
          <a:ext cx="6173409" cy="0"/>
        </a:xfrm>
        <a:prstGeom prst="line">
          <a:avLst/>
        </a:prstGeom>
        <a:solidFill>
          <a:schemeClr val="accent2">
            <a:hueOff val="-299959"/>
            <a:satOff val="-36289"/>
            <a:lumOff val="-17353"/>
            <a:alphaOff val="0"/>
          </a:schemeClr>
        </a:solidFill>
        <a:ln w="12700" cap="flat" cmpd="sng" algn="ctr">
          <a:solidFill>
            <a:schemeClr val="accent2">
              <a:hueOff val="-299959"/>
              <a:satOff val="-36289"/>
              <a:lumOff val="-17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71BE8-EFE5-4CDC-8F16-75B60012A564}">
      <dsp:nvSpPr>
        <dsp:cNvPr id="0" name=""/>
        <dsp:cNvSpPr/>
      </dsp:nvSpPr>
      <dsp:spPr>
        <a:xfrm>
          <a:off x="0" y="3505938"/>
          <a:ext cx="6173409" cy="116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kern="1200"/>
            <a:t>Relationships </a:t>
          </a:r>
        </a:p>
      </dsp:txBody>
      <dsp:txXfrm>
        <a:off x="0" y="3505938"/>
        <a:ext cx="6173409" cy="1168408"/>
      </dsp:txXfrm>
    </dsp:sp>
    <dsp:sp modelId="{225C3929-429C-4E3F-8307-B6FFA0AE0E15}">
      <dsp:nvSpPr>
        <dsp:cNvPr id="0" name=""/>
        <dsp:cNvSpPr/>
      </dsp:nvSpPr>
      <dsp:spPr>
        <a:xfrm>
          <a:off x="0" y="4674347"/>
          <a:ext cx="6173409" cy="0"/>
        </a:xfrm>
        <a:prstGeom prst="line">
          <a:avLst/>
        </a:prstGeom>
        <a:solidFill>
          <a:schemeClr val="accent2">
            <a:hueOff val="-399945"/>
            <a:satOff val="-48385"/>
            <a:lumOff val="-23137"/>
            <a:alphaOff val="0"/>
          </a:schemeClr>
        </a:solidFill>
        <a:ln w="12700" cap="flat" cmpd="sng" algn="ctr">
          <a:solidFill>
            <a:schemeClr val="accent2">
              <a:hueOff val="-399945"/>
              <a:satOff val="-48385"/>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F881B-1D0F-4E00-B1DE-7A3D616FC68A}">
      <dsp:nvSpPr>
        <dsp:cNvPr id="0" name=""/>
        <dsp:cNvSpPr/>
      </dsp:nvSpPr>
      <dsp:spPr>
        <a:xfrm>
          <a:off x="0" y="4674347"/>
          <a:ext cx="6173409" cy="116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kern="1200"/>
            <a:t>Attitudes </a:t>
          </a:r>
        </a:p>
      </dsp:txBody>
      <dsp:txXfrm>
        <a:off x="0" y="4674347"/>
        <a:ext cx="6173409" cy="1168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5B33F-AC4C-4E71-B81F-8FA9BA29E0E1}">
      <dsp:nvSpPr>
        <dsp:cNvPr id="0" name=""/>
        <dsp:cNvSpPr/>
      </dsp:nvSpPr>
      <dsp:spPr>
        <a:xfrm>
          <a:off x="0" y="2853"/>
          <a:ext cx="61734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8FEB1D-826E-48D9-B82A-FCED10AE05F4}">
      <dsp:nvSpPr>
        <dsp:cNvPr id="0" name=""/>
        <dsp:cNvSpPr/>
      </dsp:nvSpPr>
      <dsp:spPr>
        <a:xfrm>
          <a:off x="0" y="2853"/>
          <a:ext cx="6173409" cy="97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Think about a decision you made recently. How much was it influenced by other people? </a:t>
          </a:r>
        </a:p>
      </dsp:txBody>
      <dsp:txXfrm>
        <a:off x="0" y="2853"/>
        <a:ext cx="6173409" cy="972960"/>
      </dsp:txXfrm>
    </dsp:sp>
    <dsp:sp modelId="{90F705A5-3B99-4BBA-9343-147FAB0EC462}">
      <dsp:nvSpPr>
        <dsp:cNvPr id="0" name=""/>
        <dsp:cNvSpPr/>
      </dsp:nvSpPr>
      <dsp:spPr>
        <a:xfrm>
          <a:off x="0" y="975813"/>
          <a:ext cx="6173409" cy="0"/>
        </a:xfrm>
        <a:prstGeom prst="line">
          <a:avLst/>
        </a:prstGeom>
        <a:solidFill>
          <a:schemeClr val="accent2">
            <a:hueOff val="-79989"/>
            <a:satOff val="-9677"/>
            <a:lumOff val="-4627"/>
            <a:alphaOff val="0"/>
          </a:schemeClr>
        </a:solidFill>
        <a:ln w="12700" cap="flat" cmpd="sng" algn="ctr">
          <a:solidFill>
            <a:schemeClr val="accent2">
              <a:hueOff val="-79989"/>
              <a:satOff val="-9677"/>
              <a:lumOff val="-46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B70C7-AEF7-463C-9962-5A080749D0B9}">
      <dsp:nvSpPr>
        <dsp:cNvPr id="0" name=""/>
        <dsp:cNvSpPr/>
      </dsp:nvSpPr>
      <dsp:spPr>
        <a:xfrm>
          <a:off x="0" y="975813"/>
          <a:ext cx="6173409" cy="97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Clothing</a:t>
          </a:r>
        </a:p>
      </dsp:txBody>
      <dsp:txXfrm>
        <a:off x="0" y="975813"/>
        <a:ext cx="6173409" cy="972960"/>
      </dsp:txXfrm>
    </dsp:sp>
    <dsp:sp modelId="{E43808A3-3A23-4D89-AAEE-EFCBEA1FEC64}">
      <dsp:nvSpPr>
        <dsp:cNvPr id="0" name=""/>
        <dsp:cNvSpPr/>
      </dsp:nvSpPr>
      <dsp:spPr>
        <a:xfrm>
          <a:off x="0" y="1948774"/>
          <a:ext cx="6173409" cy="0"/>
        </a:xfrm>
        <a:prstGeom prst="line">
          <a:avLst/>
        </a:prstGeom>
        <a:solidFill>
          <a:schemeClr val="accent2">
            <a:hueOff val="-159978"/>
            <a:satOff val="-19354"/>
            <a:lumOff val="-9255"/>
            <a:alphaOff val="0"/>
          </a:schemeClr>
        </a:solidFill>
        <a:ln w="12700" cap="flat" cmpd="sng" algn="ctr">
          <a:solidFill>
            <a:schemeClr val="accent2">
              <a:hueOff val="-159978"/>
              <a:satOff val="-19354"/>
              <a:lumOff val="-92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DB777-AD95-42D3-97AB-1CE3192E7F94}">
      <dsp:nvSpPr>
        <dsp:cNvPr id="0" name=""/>
        <dsp:cNvSpPr/>
      </dsp:nvSpPr>
      <dsp:spPr>
        <a:xfrm>
          <a:off x="0" y="1948774"/>
          <a:ext cx="6173409" cy="97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Food</a:t>
          </a:r>
        </a:p>
      </dsp:txBody>
      <dsp:txXfrm>
        <a:off x="0" y="1948774"/>
        <a:ext cx="6173409" cy="972960"/>
      </dsp:txXfrm>
    </dsp:sp>
    <dsp:sp modelId="{65C88EA2-5090-48DA-ADAB-D36405938318}">
      <dsp:nvSpPr>
        <dsp:cNvPr id="0" name=""/>
        <dsp:cNvSpPr/>
      </dsp:nvSpPr>
      <dsp:spPr>
        <a:xfrm>
          <a:off x="0" y="2921734"/>
          <a:ext cx="6173409" cy="0"/>
        </a:xfrm>
        <a:prstGeom prst="line">
          <a:avLst/>
        </a:prstGeom>
        <a:solidFill>
          <a:schemeClr val="accent2">
            <a:hueOff val="-239967"/>
            <a:satOff val="-29031"/>
            <a:lumOff val="-13882"/>
            <a:alphaOff val="0"/>
          </a:schemeClr>
        </a:solidFill>
        <a:ln w="12700" cap="flat" cmpd="sng" algn="ctr">
          <a:solidFill>
            <a:schemeClr val="accent2">
              <a:hueOff val="-239967"/>
              <a:satOff val="-29031"/>
              <a:lumOff val="-13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0A5498-D913-4A8C-808A-310A49D61A6A}">
      <dsp:nvSpPr>
        <dsp:cNvPr id="0" name=""/>
        <dsp:cNvSpPr/>
      </dsp:nvSpPr>
      <dsp:spPr>
        <a:xfrm>
          <a:off x="0" y="2921734"/>
          <a:ext cx="6173409" cy="97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Social media</a:t>
          </a:r>
        </a:p>
      </dsp:txBody>
      <dsp:txXfrm>
        <a:off x="0" y="2921734"/>
        <a:ext cx="6173409" cy="972960"/>
      </dsp:txXfrm>
    </dsp:sp>
    <dsp:sp modelId="{74FD6B81-64AE-4C5A-9A90-A492BCFB9057}">
      <dsp:nvSpPr>
        <dsp:cNvPr id="0" name=""/>
        <dsp:cNvSpPr/>
      </dsp:nvSpPr>
      <dsp:spPr>
        <a:xfrm>
          <a:off x="0" y="3894694"/>
          <a:ext cx="6173409" cy="0"/>
        </a:xfrm>
        <a:prstGeom prst="line">
          <a:avLst/>
        </a:prstGeom>
        <a:solidFill>
          <a:schemeClr val="accent2">
            <a:hueOff val="-319956"/>
            <a:satOff val="-38708"/>
            <a:lumOff val="-18510"/>
            <a:alphaOff val="0"/>
          </a:schemeClr>
        </a:solidFill>
        <a:ln w="12700" cap="flat" cmpd="sng" algn="ctr">
          <a:solidFill>
            <a:schemeClr val="accent2">
              <a:hueOff val="-319956"/>
              <a:satOff val="-38708"/>
              <a:lumOff val="-18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3EB205-BF96-4081-8AE8-838A5009C2C5}">
      <dsp:nvSpPr>
        <dsp:cNvPr id="0" name=""/>
        <dsp:cNvSpPr/>
      </dsp:nvSpPr>
      <dsp:spPr>
        <a:xfrm>
          <a:off x="0" y="3894694"/>
          <a:ext cx="6173409" cy="97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Career decisions</a:t>
          </a:r>
        </a:p>
      </dsp:txBody>
      <dsp:txXfrm>
        <a:off x="0" y="3894694"/>
        <a:ext cx="6173409" cy="972960"/>
      </dsp:txXfrm>
    </dsp:sp>
    <dsp:sp modelId="{1F4DD279-1E00-4A68-BFF4-00448230551F}">
      <dsp:nvSpPr>
        <dsp:cNvPr id="0" name=""/>
        <dsp:cNvSpPr/>
      </dsp:nvSpPr>
      <dsp:spPr>
        <a:xfrm>
          <a:off x="0" y="4867655"/>
          <a:ext cx="6173409" cy="0"/>
        </a:xfrm>
        <a:prstGeom prst="line">
          <a:avLst/>
        </a:prstGeom>
        <a:solidFill>
          <a:schemeClr val="accent2">
            <a:hueOff val="-399945"/>
            <a:satOff val="-48385"/>
            <a:lumOff val="-23137"/>
            <a:alphaOff val="0"/>
          </a:schemeClr>
        </a:solidFill>
        <a:ln w="12700" cap="flat" cmpd="sng" algn="ctr">
          <a:solidFill>
            <a:schemeClr val="accent2">
              <a:hueOff val="-399945"/>
              <a:satOff val="-48385"/>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AC23FB-F289-4B81-B451-176A6500F41D}">
      <dsp:nvSpPr>
        <dsp:cNvPr id="0" name=""/>
        <dsp:cNvSpPr/>
      </dsp:nvSpPr>
      <dsp:spPr>
        <a:xfrm>
          <a:off x="0" y="4867655"/>
          <a:ext cx="6173409" cy="97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Health behaviours</a:t>
          </a:r>
        </a:p>
      </dsp:txBody>
      <dsp:txXfrm>
        <a:off x="0" y="4867655"/>
        <a:ext cx="6173409" cy="972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7631C-5663-4CF9-8AB2-0F5E5D6BCA36}">
      <dsp:nvSpPr>
        <dsp:cNvPr id="0" name=""/>
        <dsp:cNvSpPr/>
      </dsp:nvSpPr>
      <dsp:spPr>
        <a:xfrm>
          <a:off x="0" y="1893"/>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BAA87-4C4A-4D04-9A27-CE8A42D9AECF}">
      <dsp:nvSpPr>
        <dsp:cNvPr id="0" name=""/>
        <dsp:cNvSpPr/>
      </dsp:nvSpPr>
      <dsp:spPr>
        <a:xfrm>
          <a:off x="290303" y="217821"/>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6B601-0BCA-4F09-8ACB-BB5622A8BDF4}">
      <dsp:nvSpPr>
        <dsp:cNvPr id="0" name=""/>
        <dsp:cNvSpPr/>
      </dsp:nvSpPr>
      <dsp:spPr>
        <a:xfrm>
          <a:off x="1108432" y="1893"/>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Cognitive approach?</a:t>
          </a:r>
        </a:p>
      </dsp:txBody>
      <dsp:txXfrm>
        <a:off x="1108432" y="1893"/>
        <a:ext cx="5749567" cy="959681"/>
      </dsp:txXfrm>
    </dsp:sp>
    <dsp:sp modelId="{068BAEEB-15AD-4185-9661-6B2E55E1715D}">
      <dsp:nvSpPr>
        <dsp:cNvPr id="0" name=""/>
        <dsp:cNvSpPr/>
      </dsp:nvSpPr>
      <dsp:spPr>
        <a:xfrm>
          <a:off x="0" y="1201495"/>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AB258-A1DC-455F-9B39-F1221E1BAAC2}">
      <dsp:nvSpPr>
        <dsp:cNvPr id="0" name=""/>
        <dsp:cNvSpPr/>
      </dsp:nvSpPr>
      <dsp:spPr>
        <a:xfrm>
          <a:off x="290303" y="1417423"/>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44ABC8-2A4D-4F50-A829-1ED45635B00B}">
      <dsp:nvSpPr>
        <dsp:cNvPr id="0" name=""/>
        <dsp:cNvSpPr/>
      </dsp:nvSpPr>
      <dsp:spPr>
        <a:xfrm>
          <a:off x="1108432" y="1201495"/>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Psychodynamic approach?</a:t>
          </a:r>
        </a:p>
      </dsp:txBody>
      <dsp:txXfrm>
        <a:off x="1108432" y="1201495"/>
        <a:ext cx="5749567" cy="959681"/>
      </dsp:txXfrm>
    </dsp:sp>
    <dsp:sp modelId="{104EC5D0-6470-4168-946F-3F3CCCD6C96E}">
      <dsp:nvSpPr>
        <dsp:cNvPr id="0" name=""/>
        <dsp:cNvSpPr/>
      </dsp:nvSpPr>
      <dsp:spPr>
        <a:xfrm>
          <a:off x="0" y="2401097"/>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A90DF-DA87-4ACE-A778-8B93BC783274}">
      <dsp:nvSpPr>
        <dsp:cNvPr id="0" name=""/>
        <dsp:cNvSpPr/>
      </dsp:nvSpPr>
      <dsp:spPr>
        <a:xfrm>
          <a:off x="290303" y="2617025"/>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8B1D2-37A3-47F8-9D60-6DFFCA005A96}">
      <dsp:nvSpPr>
        <dsp:cNvPr id="0" name=""/>
        <dsp:cNvSpPr/>
      </dsp:nvSpPr>
      <dsp:spPr>
        <a:xfrm>
          <a:off x="1108432" y="2401097"/>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Behaviourism?</a:t>
          </a:r>
        </a:p>
      </dsp:txBody>
      <dsp:txXfrm>
        <a:off x="1108432" y="2401097"/>
        <a:ext cx="5749567" cy="959681"/>
      </dsp:txXfrm>
    </dsp:sp>
    <dsp:sp modelId="{DE75CFC1-0D90-45FD-9B8C-640ABA4A1185}">
      <dsp:nvSpPr>
        <dsp:cNvPr id="0" name=""/>
        <dsp:cNvSpPr/>
      </dsp:nvSpPr>
      <dsp:spPr>
        <a:xfrm>
          <a:off x="0" y="3600699"/>
          <a:ext cx="6858000" cy="9596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F11999-3628-4851-8979-63D9E83D13C8}">
      <dsp:nvSpPr>
        <dsp:cNvPr id="0" name=""/>
        <dsp:cNvSpPr/>
      </dsp:nvSpPr>
      <dsp:spPr>
        <a:xfrm>
          <a:off x="290303" y="3816627"/>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264D93-2B86-449C-A58B-0E15013AF8F9}">
      <dsp:nvSpPr>
        <dsp:cNvPr id="0" name=""/>
        <dsp:cNvSpPr/>
      </dsp:nvSpPr>
      <dsp:spPr>
        <a:xfrm>
          <a:off x="1108432" y="3600699"/>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977900">
            <a:lnSpc>
              <a:spcPct val="90000"/>
            </a:lnSpc>
            <a:spcBef>
              <a:spcPct val="0"/>
            </a:spcBef>
            <a:spcAft>
              <a:spcPct val="35000"/>
            </a:spcAft>
            <a:buNone/>
          </a:pPr>
          <a:r>
            <a:rPr lang="en-US" sz="2200" kern="1200"/>
            <a:t>Humanistic?</a:t>
          </a:r>
        </a:p>
      </dsp:txBody>
      <dsp:txXfrm>
        <a:off x="1108432" y="3600699"/>
        <a:ext cx="5749567" cy="9596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B6735-8950-49AB-8B27-0875D98EADE1}">
      <dsp:nvSpPr>
        <dsp:cNvPr id="0" name=""/>
        <dsp:cNvSpPr/>
      </dsp:nvSpPr>
      <dsp:spPr>
        <a:xfrm>
          <a:off x="0" y="63536"/>
          <a:ext cx="6858000" cy="2171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As individuals, our behaviour is largely shaped by our cognitive schemas and our own internal motivations.</a:t>
          </a:r>
        </a:p>
      </dsp:txBody>
      <dsp:txXfrm>
        <a:off x="106005" y="169541"/>
        <a:ext cx="6645990" cy="1959510"/>
      </dsp:txXfrm>
    </dsp:sp>
    <dsp:sp modelId="{3AD96B09-3136-4EAE-9D9F-2CCD1F4E5479}">
      <dsp:nvSpPr>
        <dsp:cNvPr id="0" name=""/>
        <dsp:cNvSpPr/>
      </dsp:nvSpPr>
      <dsp:spPr>
        <a:xfrm>
          <a:off x="0" y="2327216"/>
          <a:ext cx="6858000" cy="2171520"/>
        </a:xfrm>
        <a:prstGeom prst="roundRect">
          <a:avLst/>
        </a:prstGeom>
        <a:solidFill>
          <a:schemeClr val="accent2">
            <a:hueOff val="-399945"/>
            <a:satOff val="-48385"/>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Our personality, our attitudes and our past experiences shape how we respond to the demands of our environment. </a:t>
          </a:r>
        </a:p>
      </dsp:txBody>
      <dsp:txXfrm>
        <a:off x="106005" y="2433221"/>
        <a:ext cx="6645990" cy="19595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013A7-68E5-467B-9FAE-F970EC488D3A}">
      <dsp:nvSpPr>
        <dsp:cNvPr id="0" name=""/>
        <dsp:cNvSpPr/>
      </dsp:nvSpPr>
      <dsp:spPr>
        <a:xfrm>
          <a:off x="0" y="38337"/>
          <a:ext cx="6858000" cy="2162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Normality vs Abnormality</a:t>
          </a:r>
        </a:p>
      </dsp:txBody>
      <dsp:txXfrm>
        <a:off x="105548" y="143885"/>
        <a:ext cx="6646904" cy="1951064"/>
      </dsp:txXfrm>
    </dsp:sp>
    <dsp:sp modelId="{50ABCA45-E7FC-42F5-AA49-56B58CD42234}">
      <dsp:nvSpPr>
        <dsp:cNvPr id="0" name=""/>
        <dsp:cNvSpPr/>
      </dsp:nvSpPr>
      <dsp:spPr>
        <a:xfrm>
          <a:off x="0" y="2361777"/>
          <a:ext cx="6858000" cy="2162160"/>
        </a:xfrm>
        <a:prstGeom prst="roundRect">
          <a:avLst/>
        </a:prstGeom>
        <a:solidFill>
          <a:schemeClr val="accent2">
            <a:hueOff val="-399945"/>
            <a:satOff val="-48385"/>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Decision making principles</a:t>
          </a:r>
        </a:p>
      </dsp:txBody>
      <dsp:txXfrm>
        <a:off x="105548" y="2467325"/>
        <a:ext cx="6646904" cy="19510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FDD532-26E8-4D8B-BF7E-4D439A43D07D}">
      <dsp:nvSpPr>
        <dsp:cNvPr id="0" name=""/>
        <dsp:cNvSpPr/>
      </dsp:nvSpPr>
      <dsp:spPr>
        <a:xfrm>
          <a:off x="0" y="341697"/>
          <a:ext cx="4977904" cy="21294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Milgram (1963) examined justifications for acts of genocide offered by those accused at the World War II, Nuremberg War Criminal trials. </a:t>
          </a:r>
        </a:p>
      </dsp:txBody>
      <dsp:txXfrm>
        <a:off x="103949" y="445646"/>
        <a:ext cx="4770006" cy="1921502"/>
      </dsp:txXfrm>
    </dsp:sp>
    <dsp:sp modelId="{39BF00DD-15D0-4B7B-A3A5-423AA6AA6C41}">
      <dsp:nvSpPr>
        <dsp:cNvPr id="0" name=""/>
        <dsp:cNvSpPr/>
      </dsp:nvSpPr>
      <dsp:spPr>
        <a:xfrm>
          <a:off x="0" y="2545978"/>
          <a:ext cx="4977904" cy="21294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Their defense often was based on “ obedience ” – that they were just following orders from their superiors.</a:t>
          </a:r>
        </a:p>
      </dsp:txBody>
      <dsp:txXfrm>
        <a:off x="103949" y="2649927"/>
        <a:ext cx="4770006" cy="19215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CE8036-8DB3-4FD6-A8AF-E4EBE8C1FD9A}">
      <dsp:nvSpPr>
        <dsp:cNvPr id="0" name=""/>
        <dsp:cNvSpPr/>
      </dsp:nvSpPr>
      <dsp:spPr>
        <a:xfrm>
          <a:off x="0" y="42107"/>
          <a:ext cx="10982090" cy="959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Power</a:t>
          </a:r>
        </a:p>
      </dsp:txBody>
      <dsp:txXfrm>
        <a:off x="46834" y="88941"/>
        <a:ext cx="10888422" cy="865732"/>
      </dsp:txXfrm>
    </dsp:sp>
    <dsp:sp modelId="{40620AE0-8106-4992-855A-F334D74937CE}">
      <dsp:nvSpPr>
        <dsp:cNvPr id="0" name=""/>
        <dsp:cNvSpPr/>
      </dsp:nvSpPr>
      <dsp:spPr>
        <a:xfrm>
          <a:off x="0" y="1119587"/>
          <a:ext cx="10982090" cy="959400"/>
        </a:xfrm>
        <a:prstGeom prst="roundRect">
          <a:avLst/>
        </a:prstGeom>
        <a:solidFill>
          <a:schemeClr val="accent5">
            <a:hueOff val="-1577868"/>
            <a:satOff val="-866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Location</a:t>
          </a:r>
        </a:p>
      </dsp:txBody>
      <dsp:txXfrm>
        <a:off x="46834" y="1166421"/>
        <a:ext cx="10888422" cy="865732"/>
      </dsp:txXfrm>
    </dsp:sp>
    <dsp:sp modelId="{B50908FC-31A0-4BA3-9D5B-7D898DE5C794}">
      <dsp:nvSpPr>
        <dsp:cNvPr id="0" name=""/>
        <dsp:cNvSpPr/>
      </dsp:nvSpPr>
      <dsp:spPr>
        <a:xfrm>
          <a:off x="0" y="2197067"/>
          <a:ext cx="10982090" cy="959400"/>
        </a:xfrm>
        <a:prstGeom prst="roundRect">
          <a:avLst/>
        </a:prstGeom>
        <a:solidFill>
          <a:schemeClr val="accent5">
            <a:hueOff val="-3155737"/>
            <a:satOff val="-17335"/>
            <a:lumOff val="-17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The white coat</a:t>
          </a:r>
        </a:p>
      </dsp:txBody>
      <dsp:txXfrm>
        <a:off x="46834" y="2243901"/>
        <a:ext cx="10888422" cy="865732"/>
      </dsp:txXfrm>
    </dsp:sp>
    <dsp:sp modelId="{BD20A7B9-D2FB-442C-82FA-FD880BA99553}">
      <dsp:nvSpPr>
        <dsp:cNvPr id="0" name=""/>
        <dsp:cNvSpPr/>
      </dsp:nvSpPr>
      <dsp:spPr>
        <a:xfrm>
          <a:off x="0" y="3274547"/>
          <a:ext cx="10982090" cy="959400"/>
        </a:xfrm>
        <a:prstGeom prst="roundRect">
          <a:avLst/>
        </a:prstGeom>
        <a:solidFill>
          <a:schemeClr val="accent5">
            <a:hueOff val="-4733605"/>
            <a:satOff val="-26003"/>
            <a:lumOff val="-258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Proximity</a:t>
          </a:r>
        </a:p>
      </dsp:txBody>
      <dsp:txXfrm>
        <a:off x="46834" y="3321381"/>
        <a:ext cx="10888422" cy="86573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B4A17-418B-4E4D-BE5F-B1DB96E286BB}">
      <dsp:nvSpPr>
        <dsp:cNvPr id="0" name=""/>
        <dsp:cNvSpPr/>
      </dsp:nvSpPr>
      <dsp:spPr>
        <a:xfrm>
          <a:off x="0" y="40915"/>
          <a:ext cx="10982090" cy="13308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What do you think this term means?</a:t>
          </a:r>
        </a:p>
      </dsp:txBody>
      <dsp:txXfrm>
        <a:off x="64968" y="105883"/>
        <a:ext cx="10852154" cy="1200938"/>
      </dsp:txXfrm>
    </dsp:sp>
    <dsp:sp modelId="{17BB3FA7-92DC-44EF-9522-5FA6D050B404}">
      <dsp:nvSpPr>
        <dsp:cNvPr id="0" name=""/>
        <dsp:cNvSpPr/>
      </dsp:nvSpPr>
      <dsp:spPr>
        <a:xfrm>
          <a:off x="0" y="1472590"/>
          <a:ext cx="10982090" cy="1330874"/>
        </a:xfrm>
        <a:prstGeom prst="roundRect">
          <a:avLst/>
        </a:prstGeom>
        <a:solidFill>
          <a:schemeClr val="accent5">
            <a:hueOff val="-2366803"/>
            <a:satOff val="-13001"/>
            <a:lumOff val="-1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act of reflecting the same beliefs or behavior in order to comply with group norms and fit in.</a:t>
          </a:r>
        </a:p>
      </dsp:txBody>
      <dsp:txXfrm>
        <a:off x="64968" y="1537558"/>
        <a:ext cx="10852154" cy="1200938"/>
      </dsp:txXfrm>
    </dsp:sp>
    <dsp:sp modelId="{BAD66F79-C8BF-41FC-939B-370956B69FE9}">
      <dsp:nvSpPr>
        <dsp:cNvPr id="0" name=""/>
        <dsp:cNvSpPr/>
      </dsp:nvSpPr>
      <dsp:spPr>
        <a:xfrm>
          <a:off x="0" y="2904265"/>
          <a:ext cx="10982090" cy="1330874"/>
        </a:xfrm>
        <a:prstGeom prst="roundRect">
          <a:avLst/>
        </a:prstGeom>
        <a:solidFill>
          <a:schemeClr val="accent5">
            <a:hueOff val="-4733605"/>
            <a:satOff val="-26003"/>
            <a:lumOff val="-258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Why do we conform?</a:t>
          </a:r>
        </a:p>
      </dsp:txBody>
      <dsp:txXfrm>
        <a:off x="64968" y="2969233"/>
        <a:ext cx="10852154" cy="12009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18310-0293-4587-B0FC-80B4005A17B7}">
      <dsp:nvSpPr>
        <dsp:cNvPr id="0" name=""/>
        <dsp:cNvSpPr/>
      </dsp:nvSpPr>
      <dsp:spPr>
        <a:xfrm>
          <a:off x="0" y="42107"/>
          <a:ext cx="10982090" cy="959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Compliance</a:t>
          </a:r>
        </a:p>
      </dsp:txBody>
      <dsp:txXfrm>
        <a:off x="46834" y="88941"/>
        <a:ext cx="10888422" cy="865732"/>
      </dsp:txXfrm>
    </dsp:sp>
    <dsp:sp modelId="{1D7B1C0C-B948-4DC2-B177-3D4057FB2457}">
      <dsp:nvSpPr>
        <dsp:cNvPr id="0" name=""/>
        <dsp:cNvSpPr/>
      </dsp:nvSpPr>
      <dsp:spPr>
        <a:xfrm>
          <a:off x="0" y="1119587"/>
          <a:ext cx="10982090" cy="959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Internalisation</a:t>
          </a:r>
        </a:p>
      </dsp:txBody>
      <dsp:txXfrm>
        <a:off x="46834" y="1166421"/>
        <a:ext cx="10888422" cy="865732"/>
      </dsp:txXfrm>
    </dsp:sp>
    <dsp:sp modelId="{A1844A64-C0AC-47AD-ACA7-B8E71F61A356}">
      <dsp:nvSpPr>
        <dsp:cNvPr id="0" name=""/>
        <dsp:cNvSpPr/>
      </dsp:nvSpPr>
      <dsp:spPr>
        <a:xfrm>
          <a:off x="0" y="2197067"/>
          <a:ext cx="10982090" cy="959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Identification</a:t>
          </a:r>
        </a:p>
      </dsp:txBody>
      <dsp:txXfrm>
        <a:off x="46834" y="2243901"/>
        <a:ext cx="10888422" cy="865732"/>
      </dsp:txXfrm>
    </dsp:sp>
    <dsp:sp modelId="{DDD37E83-18FE-45B2-A2C3-F5C0E99A9B2E}">
      <dsp:nvSpPr>
        <dsp:cNvPr id="0" name=""/>
        <dsp:cNvSpPr/>
      </dsp:nvSpPr>
      <dsp:spPr>
        <a:xfrm>
          <a:off x="0" y="3274547"/>
          <a:ext cx="10982090" cy="9594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Ingratiational</a:t>
          </a:r>
        </a:p>
      </dsp:txBody>
      <dsp:txXfrm>
        <a:off x="46834" y="3321381"/>
        <a:ext cx="10888422" cy="8657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0FC01-DB6F-4584-BB1E-8958FAF8FCFD}">
      <dsp:nvSpPr>
        <dsp:cNvPr id="0" name=""/>
        <dsp:cNvSpPr/>
      </dsp:nvSpPr>
      <dsp:spPr>
        <a:xfrm>
          <a:off x="0" y="447636"/>
          <a:ext cx="10982090" cy="164575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This is when a person conforms to impress or gain favor/acceptance from other people.</a:t>
          </a:r>
        </a:p>
      </dsp:txBody>
      <dsp:txXfrm>
        <a:off x="80339" y="527975"/>
        <a:ext cx="10821412" cy="1485073"/>
      </dsp:txXfrm>
    </dsp:sp>
    <dsp:sp modelId="{E9E8C267-2EEF-4845-BD6C-456AC924823F}">
      <dsp:nvSpPr>
        <dsp:cNvPr id="0" name=""/>
        <dsp:cNvSpPr/>
      </dsp:nvSpPr>
      <dsp:spPr>
        <a:xfrm>
          <a:off x="0" y="2182667"/>
          <a:ext cx="10982090" cy="164575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It is similar to normative influence but is motivated by the need for social rewards rather than the threat of rejection, i.e., group pressure does not enter the decision to conform.</a:t>
          </a:r>
        </a:p>
      </dsp:txBody>
      <dsp:txXfrm>
        <a:off x="80339" y="2263006"/>
        <a:ext cx="10821412" cy="14850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5E188-C714-407D-B231-52233BC6FF01}">
      <dsp:nvSpPr>
        <dsp:cNvPr id="0" name=""/>
        <dsp:cNvSpPr/>
      </dsp:nvSpPr>
      <dsp:spPr>
        <a:xfrm>
          <a:off x="0" y="17987"/>
          <a:ext cx="10982090" cy="1003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There are three main ideologies about how our behaviour is affected by group presence:</a:t>
          </a:r>
        </a:p>
      </dsp:txBody>
      <dsp:txXfrm>
        <a:off x="49004" y="66991"/>
        <a:ext cx="10884082" cy="905852"/>
      </dsp:txXfrm>
    </dsp:sp>
    <dsp:sp modelId="{761B6842-CF7E-40D8-ABF0-9938F7976CA5}">
      <dsp:nvSpPr>
        <dsp:cNvPr id="0" name=""/>
        <dsp:cNvSpPr/>
      </dsp:nvSpPr>
      <dsp:spPr>
        <a:xfrm>
          <a:off x="0" y="1096727"/>
          <a:ext cx="10982090" cy="10038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Social Facilitation</a:t>
          </a:r>
        </a:p>
      </dsp:txBody>
      <dsp:txXfrm>
        <a:off x="49004" y="1145731"/>
        <a:ext cx="10884082" cy="905852"/>
      </dsp:txXfrm>
    </dsp:sp>
    <dsp:sp modelId="{07066F4F-A80A-49EB-9032-45FE1C20D5E2}">
      <dsp:nvSpPr>
        <dsp:cNvPr id="0" name=""/>
        <dsp:cNvSpPr/>
      </dsp:nvSpPr>
      <dsp:spPr>
        <a:xfrm>
          <a:off x="0" y="2175467"/>
          <a:ext cx="10982090" cy="10038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Social Loafing</a:t>
          </a:r>
        </a:p>
      </dsp:txBody>
      <dsp:txXfrm>
        <a:off x="49004" y="2224471"/>
        <a:ext cx="10884082" cy="905852"/>
      </dsp:txXfrm>
    </dsp:sp>
    <dsp:sp modelId="{27419E9E-67A4-4698-B2F9-7858C838DB45}">
      <dsp:nvSpPr>
        <dsp:cNvPr id="0" name=""/>
        <dsp:cNvSpPr/>
      </dsp:nvSpPr>
      <dsp:spPr>
        <a:xfrm>
          <a:off x="0" y="3254207"/>
          <a:ext cx="10982090" cy="10038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Deindividuation</a:t>
          </a:r>
        </a:p>
      </dsp:txBody>
      <dsp:txXfrm>
        <a:off x="49004" y="3303211"/>
        <a:ext cx="10884082" cy="90585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E5756-C9E8-49DD-A4F9-A12F574A695A}">
      <dsp:nvSpPr>
        <dsp:cNvPr id="0" name=""/>
        <dsp:cNvSpPr/>
      </dsp:nvSpPr>
      <dsp:spPr>
        <a:xfrm>
          <a:off x="0" y="0"/>
          <a:ext cx="617340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444F7A-D94B-46CC-9A4B-306E1708058B}">
      <dsp:nvSpPr>
        <dsp:cNvPr id="0" name=""/>
        <dsp:cNvSpPr/>
      </dsp:nvSpPr>
      <dsp:spPr>
        <a:xfrm>
          <a:off x="0" y="0"/>
          <a:ext cx="6173409" cy="2921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US" sz="4800" kern="1200"/>
            <a:t>Why are we so concerned about the way we interact as humans? </a:t>
          </a:r>
        </a:p>
      </dsp:txBody>
      <dsp:txXfrm>
        <a:off x="0" y="0"/>
        <a:ext cx="6173409" cy="2921734"/>
      </dsp:txXfrm>
    </dsp:sp>
    <dsp:sp modelId="{69F77706-CE13-458F-B5C7-65303322CC25}">
      <dsp:nvSpPr>
        <dsp:cNvPr id="0" name=""/>
        <dsp:cNvSpPr/>
      </dsp:nvSpPr>
      <dsp:spPr>
        <a:xfrm>
          <a:off x="0" y="2921734"/>
          <a:ext cx="617340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A846B3-9378-44AB-AA43-36961AF66581}">
      <dsp:nvSpPr>
        <dsp:cNvPr id="0" name=""/>
        <dsp:cNvSpPr/>
      </dsp:nvSpPr>
      <dsp:spPr>
        <a:xfrm>
          <a:off x="0" y="2921734"/>
          <a:ext cx="6173409" cy="2921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US" sz="4800" kern="1200"/>
            <a:t>Why do we want to know about the reasoning of behaviour?</a:t>
          </a:r>
        </a:p>
      </dsp:txBody>
      <dsp:txXfrm>
        <a:off x="0" y="2921734"/>
        <a:ext cx="6173409" cy="292173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F2E626-C040-4198-9D7C-D2FB8E12E8F0}">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283945-337A-4871-99E1-9CC5220B2F03}">
      <dsp:nvSpPr>
        <dsp:cNvPr id="0" name=""/>
        <dsp:cNvSpPr/>
      </dsp:nvSpPr>
      <dsp:spPr>
        <a:xfrm>
          <a:off x="0" y="2604"/>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•Communication (and Breakdown of )</a:t>
          </a:r>
        </a:p>
      </dsp:txBody>
      <dsp:txXfrm>
        <a:off x="0" y="2604"/>
        <a:ext cx="6096000" cy="484435"/>
      </dsp:txXfrm>
    </dsp:sp>
    <dsp:sp modelId="{77357026-53EE-4E7B-8EF2-334BEC2007AF}">
      <dsp:nvSpPr>
        <dsp:cNvPr id="0" name=""/>
        <dsp:cNvSpPr/>
      </dsp:nvSpPr>
      <dsp:spPr>
        <a:xfrm>
          <a:off x="0" y="487040"/>
          <a:ext cx="6096000" cy="0"/>
        </a:xfrm>
        <a:prstGeom prst="line">
          <a:avLst/>
        </a:prstGeom>
        <a:solidFill>
          <a:schemeClr val="accent2">
            <a:hueOff val="-39995"/>
            <a:satOff val="-4839"/>
            <a:lumOff val="-2314"/>
            <a:alphaOff val="0"/>
          </a:schemeClr>
        </a:solidFill>
        <a:ln w="12700" cap="flat" cmpd="sng" algn="ctr">
          <a:solidFill>
            <a:schemeClr val="accent2">
              <a:hueOff val="-39995"/>
              <a:satOff val="-4839"/>
              <a:lumOff val="-2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F3579C-925D-4763-9812-67C5472E913C}">
      <dsp:nvSpPr>
        <dsp:cNvPr id="0" name=""/>
        <dsp:cNvSpPr/>
      </dsp:nvSpPr>
      <dsp:spPr>
        <a:xfrm>
          <a:off x="0" y="487040"/>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•Compatibility</a:t>
          </a:r>
        </a:p>
      </dsp:txBody>
      <dsp:txXfrm>
        <a:off x="0" y="487040"/>
        <a:ext cx="6096000" cy="484435"/>
      </dsp:txXfrm>
    </dsp:sp>
    <dsp:sp modelId="{F5C71069-5EBF-4630-8FCB-9CA3946A66BC}">
      <dsp:nvSpPr>
        <dsp:cNvPr id="0" name=""/>
        <dsp:cNvSpPr/>
      </dsp:nvSpPr>
      <dsp:spPr>
        <a:xfrm>
          <a:off x="0" y="971475"/>
          <a:ext cx="6096000" cy="0"/>
        </a:xfrm>
        <a:prstGeom prst="line">
          <a:avLst/>
        </a:prstGeom>
        <a:solidFill>
          <a:schemeClr val="accent2">
            <a:hueOff val="-79989"/>
            <a:satOff val="-9677"/>
            <a:lumOff val="-4627"/>
            <a:alphaOff val="0"/>
          </a:schemeClr>
        </a:solidFill>
        <a:ln w="12700" cap="flat" cmpd="sng" algn="ctr">
          <a:solidFill>
            <a:schemeClr val="accent2">
              <a:hueOff val="-79989"/>
              <a:satOff val="-9677"/>
              <a:lumOff val="-46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BB3373-C2B9-4C1B-801C-8D7B59C554A5}">
      <dsp:nvSpPr>
        <dsp:cNvPr id="0" name=""/>
        <dsp:cNvSpPr/>
      </dsp:nvSpPr>
      <dsp:spPr>
        <a:xfrm>
          <a:off x="0" y="971475"/>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•Boredom</a:t>
          </a:r>
        </a:p>
      </dsp:txBody>
      <dsp:txXfrm>
        <a:off x="0" y="971475"/>
        <a:ext cx="6096000" cy="484435"/>
      </dsp:txXfrm>
    </dsp:sp>
    <dsp:sp modelId="{EA6B331F-5F07-4109-B665-15AA546A6EAD}">
      <dsp:nvSpPr>
        <dsp:cNvPr id="0" name=""/>
        <dsp:cNvSpPr/>
      </dsp:nvSpPr>
      <dsp:spPr>
        <a:xfrm>
          <a:off x="0" y="1455911"/>
          <a:ext cx="6096000" cy="0"/>
        </a:xfrm>
        <a:prstGeom prst="line">
          <a:avLst/>
        </a:prstGeom>
        <a:solidFill>
          <a:schemeClr val="accent2">
            <a:hueOff val="-119984"/>
            <a:satOff val="-14516"/>
            <a:lumOff val="-6941"/>
            <a:alphaOff val="0"/>
          </a:schemeClr>
        </a:solidFill>
        <a:ln w="12700" cap="flat" cmpd="sng" algn="ctr">
          <a:solidFill>
            <a:schemeClr val="accent2">
              <a:hueOff val="-119984"/>
              <a:satOff val="-14516"/>
              <a:lumOff val="-6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D5898A-E264-410C-8D09-580BE4157144}">
      <dsp:nvSpPr>
        <dsp:cNvPr id="0" name=""/>
        <dsp:cNvSpPr/>
      </dsp:nvSpPr>
      <dsp:spPr>
        <a:xfrm>
          <a:off x="0" y="1455911"/>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•Jealousy</a:t>
          </a:r>
        </a:p>
      </dsp:txBody>
      <dsp:txXfrm>
        <a:off x="0" y="1455911"/>
        <a:ext cx="6096000" cy="484435"/>
      </dsp:txXfrm>
    </dsp:sp>
    <dsp:sp modelId="{0BA940E4-7748-4A4A-A14B-F20E30284211}">
      <dsp:nvSpPr>
        <dsp:cNvPr id="0" name=""/>
        <dsp:cNvSpPr/>
      </dsp:nvSpPr>
      <dsp:spPr>
        <a:xfrm>
          <a:off x="0" y="1940346"/>
          <a:ext cx="6096000" cy="0"/>
        </a:xfrm>
        <a:prstGeom prst="line">
          <a:avLst/>
        </a:prstGeom>
        <a:solidFill>
          <a:schemeClr val="accent2">
            <a:hueOff val="-159978"/>
            <a:satOff val="-19354"/>
            <a:lumOff val="-9255"/>
            <a:alphaOff val="0"/>
          </a:schemeClr>
        </a:solidFill>
        <a:ln w="12700" cap="flat" cmpd="sng" algn="ctr">
          <a:solidFill>
            <a:schemeClr val="accent2">
              <a:hueOff val="-159978"/>
              <a:satOff val="-19354"/>
              <a:lumOff val="-92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0ECEDC-9A02-40F0-A80B-50BB4CD72C32}">
      <dsp:nvSpPr>
        <dsp:cNvPr id="0" name=""/>
        <dsp:cNvSpPr/>
      </dsp:nvSpPr>
      <dsp:spPr>
        <a:xfrm>
          <a:off x="0" y="1940346"/>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•Sensory Issues</a:t>
          </a:r>
        </a:p>
      </dsp:txBody>
      <dsp:txXfrm>
        <a:off x="0" y="1940346"/>
        <a:ext cx="6096000" cy="484435"/>
      </dsp:txXfrm>
    </dsp:sp>
    <dsp:sp modelId="{1BB444F4-CF29-4452-9D9D-7067B084A8DD}">
      <dsp:nvSpPr>
        <dsp:cNvPr id="0" name=""/>
        <dsp:cNvSpPr/>
      </dsp:nvSpPr>
      <dsp:spPr>
        <a:xfrm>
          <a:off x="0" y="2424782"/>
          <a:ext cx="6096000" cy="0"/>
        </a:xfrm>
        <a:prstGeom prst="line">
          <a:avLst/>
        </a:prstGeom>
        <a:solidFill>
          <a:schemeClr val="accent2">
            <a:hueOff val="-199973"/>
            <a:satOff val="-24193"/>
            <a:lumOff val="-11569"/>
            <a:alphaOff val="0"/>
          </a:schemeClr>
        </a:solidFill>
        <a:ln w="12700" cap="flat" cmpd="sng" algn="ctr">
          <a:solidFill>
            <a:schemeClr val="accent2">
              <a:hueOff val="-199973"/>
              <a:satOff val="-24193"/>
              <a:lumOff val="-1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8D7D4C-3A32-4411-B1AD-70051BDE623E}">
      <dsp:nvSpPr>
        <dsp:cNvPr id="0" name=""/>
        <dsp:cNvSpPr/>
      </dsp:nvSpPr>
      <dsp:spPr>
        <a:xfrm>
          <a:off x="0" y="2424782"/>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•Medication Issues</a:t>
          </a:r>
        </a:p>
      </dsp:txBody>
      <dsp:txXfrm>
        <a:off x="0" y="2424782"/>
        <a:ext cx="6096000" cy="484435"/>
      </dsp:txXfrm>
    </dsp:sp>
    <dsp:sp modelId="{6572938F-7283-4A0B-AB6A-C5AFCA2300A6}">
      <dsp:nvSpPr>
        <dsp:cNvPr id="0" name=""/>
        <dsp:cNvSpPr/>
      </dsp:nvSpPr>
      <dsp:spPr>
        <a:xfrm>
          <a:off x="0" y="2909217"/>
          <a:ext cx="6096000" cy="0"/>
        </a:xfrm>
        <a:prstGeom prst="line">
          <a:avLst/>
        </a:prstGeom>
        <a:solidFill>
          <a:schemeClr val="accent2">
            <a:hueOff val="-239967"/>
            <a:satOff val="-29031"/>
            <a:lumOff val="-13882"/>
            <a:alphaOff val="0"/>
          </a:schemeClr>
        </a:solidFill>
        <a:ln w="12700" cap="flat" cmpd="sng" algn="ctr">
          <a:solidFill>
            <a:schemeClr val="accent2">
              <a:hueOff val="-239967"/>
              <a:satOff val="-29031"/>
              <a:lumOff val="-13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ACA828-1771-4458-A375-B68F559C799F}">
      <dsp:nvSpPr>
        <dsp:cNvPr id="0" name=""/>
        <dsp:cNvSpPr/>
      </dsp:nvSpPr>
      <dsp:spPr>
        <a:xfrm>
          <a:off x="0" y="2909217"/>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•Cognitive Issues</a:t>
          </a:r>
        </a:p>
      </dsp:txBody>
      <dsp:txXfrm>
        <a:off x="0" y="2909217"/>
        <a:ext cx="6096000" cy="484435"/>
      </dsp:txXfrm>
    </dsp:sp>
    <dsp:sp modelId="{36A38175-5B6A-4671-B500-4332FD866333}">
      <dsp:nvSpPr>
        <dsp:cNvPr id="0" name=""/>
        <dsp:cNvSpPr/>
      </dsp:nvSpPr>
      <dsp:spPr>
        <a:xfrm>
          <a:off x="0" y="3393653"/>
          <a:ext cx="6096000" cy="0"/>
        </a:xfrm>
        <a:prstGeom prst="line">
          <a:avLst/>
        </a:prstGeom>
        <a:solidFill>
          <a:schemeClr val="accent2">
            <a:hueOff val="-279962"/>
            <a:satOff val="-33870"/>
            <a:lumOff val="-16196"/>
            <a:alphaOff val="0"/>
          </a:schemeClr>
        </a:solidFill>
        <a:ln w="12700" cap="flat" cmpd="sng" algn="ctr">
          <a:solidFill>
            <a:schemeClr val="accent2">
              <a:hueOff val="-279962"/>
              <a:satOff val="-33870"/>
              <a:lumOff val="-16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F0CEA8-E2FE-40FD-802F-381A70D30A66}">
      <dsp:nvSpPr>
        <dsp:cNvPr id="0" name=""/>
        <dsp:cNvSpPr/>
      </dsp:nvSpPr>
      <dsp:spPr>
        <a:xfrm>
          <a:off x="0" y="3393653"/>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•Health/Pain/Mental Health</a:t>
          </a:r>
        </a:p>
      </dsp:txBody>
      <dsp:txXfrm>
        <a:off x="0" y="3393653"/>
        <a:ext cx="6096000" cy="484435"/>
      </dsp:txXfrm>
    </dsp:sp>
    <dsp:sp modelId="{22EABD14-34CD-4E06-9849-F8DBD6458064}">
      <dsp:nvSpPr>
        <dsp:cNvPr id="0" name=""/>
        <dsp:cNvSpPr/>
      </dsp:nvSpPr>
      <dsp:spPr>
        <a:xfrm>
          <a:off x="0" y="3878088"/>
          <a:ext cx="6096000" cy="0"/>
        </a:xfrm>
        <a:prstGeom prst="line">
          <a:avLst/>
        </a:prstGeom>
        <a:solidFill>
          <a:schemeClr val="accent2">
            <a:hueOff val="-319956"/>
            <a:satOff val="-38708"/>
            <a:lumOff val="-18510"/>
            <a:alphaOff val="0"/>
          </a:schemeClr>
        </a:solidFill>
        <a:ln w="12700" cap="flat" cmpd="sng" algn="ctr">
          <a:solidFill>
            <a:schemeClr val="accent2">
              <a:hueOff val="-319956"/>
              <a:satOff val="-38708"/>
              <a:lumOff val="-18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76DB36-11B7-4460-A39D-464D115051D3}">
      <dsp:nvSpPr>
        <dsp:cNvPr id="0" name=""/>
        <dsp:cNvSpPr/>
      </dsp:nvSpPr>
      <dsp:spPr>
        <a:xfrm>
          <a:off x="0" y="3878088"/>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•Family/Friends</a:t>
          </a:r>
        </a:p>
      </dsp:txBody>
      <dsp:txXfrm>
        <a:off x="0" y="3878088"/>
        <a:ext cx="6096000" cy="484435"/>
      </dsp:txXfrm>
    </dsp:sp>
    <dsp:sp modelId="{C435BF5B-46CC-4C32-8F56-A5958C6F6B06}">
      <dsp:nvSpPr>
        <dsp:cNvPr id="0" name=""/>
        <dsp:cNvSpPr/>
      </dsp:nvSpPr>
      <dsp:spPr>
        <a:xfrm>
          <a:off x="0" y="4362524"/>
          <a:ext cx="6096000" cy="0"/>
        </a:xfrm>
        <a:prstGeom prst="line">
          <a:avLst/>
        </a:prstGeom>
        <a:solidFill>
          <a:schemeClr val="accent2">
            <a:hueOff val="-359951"/>
            <a:satOff val="-43547"/>
            <a:lumOff val="-20823"/>
            <a:alphaOff val="0"/>
          </a:schemeClr>
        </a:solidFill>
        <a:ln w="12700" cap="flat" cmpd="sng" algn="ctr">
          <a:solidFill>
            <a:schemeClr val="accent2">
              <a:hueOff val="-359951"/>
              <a:satOff val="-43547"/>
              <a:lumOff val="-20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C33F03-8469-4134-81D1-15DD4FA970A9}">
      <dsp:nvSpPr>
        <dsp:cNvPr id="0" name=""/>
        <dsp:cNvSpPr/>
      </dsp:nvSpPr>
      <dsp:spPr>
        <a:xfrm>
          <a:off x="0" y="4362524"/>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•Events/History/Dates e.g. Christmas</a:t>
          </a:r>
        </a:p>
      </dsp:txBody>
      <dsp:txXfrm>
        <a:off x="0" y="4362524"/>
        <a:ext cx="6096000" cy="484435"/>
      </dsp:txXfrm>
    </dsp:sp>
    <dsp:sp modelId="{8AB61654-9649-4E40-B538-BC7585C73BE1}">
      <dsp:nvSpPr>
        <dsp:cNvPr id="0" name=""/>
        <dsp:cNvSpPr/>
      </dsp:nvSpPr>
      <dsp:spPr>
        <a:xfrm>
          <a:off x="0" y="4846959"/>
          <a:ext cx="6096000" cy="0"/>
        </a:xfrm>
        <a:prstGeom prst="line">
          <a:avLst/>
        </a:prstGeom>
        <a:solidFill>
          <a:schemeClr val="accent2">
            <a:hueOff val="-399945"/>
            <a:satOff val="-48385"/>
            <a:lumOff val="-23137"/>
            <a:alphaOff val="0"/>
          </a:schemeClr>
        </a:solidFill>
        <a:ln w="12700" cap="flat" cmpd="sng" algn="ctr">
          <a:solidFill>
            <a:schemeClr val="accent2">
              <a:hueOff val="-399945"/>
              <a:satOff val="-48385"/>
              <a:lumOff val="-2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E7B9DA-5CAD-4E4E-8E44-4C2691ED6DB7}">
      <dsp:nvSpPr>
        <dsp:cNvPr id="0" name=""/>
        <dsp:cNvSpPr/>
      </dsp:nvSpPr>
      <dsp:spPr>
        <a:xfrm>
          <a:off x="0" y="4846959"/>
          <a:ext cx="6096000" cy="484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•Staff</a:t>
          </a:r>
        </a:p>
      </dsp:txBody>
      <dsp:txXfrm>
        <a:off x="0" y="4846959"/>
        <a:ext cx="6096000" cy="4844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4E707-2FA2-4241-B68C-04A3ABDCC0BE}">
      <dsp:nvSpPr>
        <dsp:cNvPr id="0" name=""/>
        <dsp:cNvSpPr/>
      </dsp:nvSpPr>
      <dsp:spPr>
        <a:xfrm>
          <a:off x="0" y="260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4CF6CF-C5E0-4251-B0D3-8D81992BB964}">
      <dsp:nvSpPr>
        <dsp:cNvPr id="0" name=""/>
        <dsp:cNvSpPr/>
      </dsp:nvSpPr>
      <dsp:spPr>
        <a:xfrm>
          <a:off x="0" y="2604"/>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Sometimes behaviour is flexible, and subject to change.</a:t>
          </a:r>
        </a:p>
      </dsp:txBody>
      <dsp:txXfrm>
        <a:off x="0" y="2604"/>
        <a:ext cx="6096000" cy="1776263"/>
      </dsp:txXfrm>
    </dsp:sp>
    <dsp:sp modelId="{1DF0C53A-C414-4C17-BF40-DE2DE2BCA167}">
      <dsp:nvSpPr>
        <dsp:cNvPr id="0" name=""/>
        <dsp:cNvSpPr/>
      </dsp:nvSpPr>
      <dsp:spPr>
        <a:xfrm>
          <a:off x="0" y="1778868"/>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58D2D0-6519-471F-A8DC-9A9CEBF06012}">
      <dsp:nvSpPr>
        <dsp:cNvPr id="0" name=""/>
        <dsp:cNvSpPr/>
      </dsp:nvSpPr>
      <dsp:spPr>
        <a:xfrm>
          <a:off x="0" y="1778868"/>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Sometimes, it doesn't work that way.</a:t>
          </a:r>
        </a:p>
      </dsp:txBody>
      <dsp:txXfrm>
        <a:off x="0" y="1778868"/>
        <a:ext cx="6096000" cy="1776263"/>
      </dsp:txXfrm>
    </dsp:sp>
    <dsp:sp modelId="{89DF704A-B0E3-4721-8A08-11405E8263F3}">
      <dsp:nvSpPr>
        <dsp:cNvPr id="0" name=""/>
        <dsp:cNvSpPr/>
      </dsp:nvSpPr>
      <dsp:spPr>
        <a:xfrm>
          <a:off x="0" y="3555131"/>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79DF93-7506-4FD9-A3CF-C801EE1CE7D7}">
      <dsp:nvSpPr>
        <dsp:cNvPr id="0" name=""/>
        <dsp:cNvSpPr/>
      </dsp:nvSpPr>
      <dsp:spPr>
        <a:xfrm>
          <a:off x="0" y="3555131"/>
          <a:ext cx="6096000" cy="17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We must, on occasion, manage the behavior cycles.</a:t>
          </a:r>
        </a:p>
      </dsp:txBody>
      <dsp:txXfrm>
        <a:off x="0" y="3555131"/>
        <a:ext cx="6096000" cy="17762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45501-B2F0-4158-8063-D7C79059B3B2}">
      <dsp:nvSpPr>
        <dsp:cNvPr id="0" name=""/>
        <dsp:cNvSpPr/>
      </dsp:nvSpPr>
      <dsp:spPr>
        <a:xfrm>
          <a:off x="3217" y="478916"/>
          <a:ext cx="2552477" cy="153148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Fear </a:t>
          </a:r>
        </a:p>
      </dsp:txBody>
      <dsp:txXfrm>
        <a:off x="3217" y="478916"/>
        <a:ext cx="2552477" cy="1531486"/>
      </dsp:txXfrm>
    </dsp:sp>
    <dsp:sp modelId="{3D7BD7DA-8873-4217-A3C4-9F964F8C21A2}">
      <dsp:nvSpPr>
        <dsp:cNvPr id="0" name=""/>
        <dsp:cNvSpPr/>
      </dsp:nvSpPr>
      <dsp:spPr>
        <a:xfrm>
          <a:off x="2810943" y="478916"/>
          <a:ext cx="2552477" cy="1531486"/>
        </a:xfrm>
        <a:prstGeom prst="rect">
          <a:avLst/>
        </a:prstGeom>
        <a:solidFill>
          <a:schemeClr val="accent2">
            <a:hueOff val="-57135"/>
            <a:satOff val="-6912"/>
            <a:lumOff val="-33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Anxiety </a:t>
          </a:r>
        </a:p>
      </dsp:txBody>
      <dsp:txXfrm>
        <a:off x="2810943" y="478916"/>
        <a:ext cx="2552477" cy="1531486"/>
      </dsp:txXfrm>
    </dsp:sp>
    <dsp:sp modelId="{7D2EEE93-6111-4A61-90A5-51E538B122AB}">
      <dsp:nvSpPr>
        <dsp:cNvPr id="0" name=""/>
        <dsp:cNvSpPr/>
      </dsp:nvSpPr>
      <dsp:spPr>
        <a:xfrm>
          <a:off x="5618668" y="478916"/>
          <a:ext cx="2552477" cy="1531486"/>
        </a:xfrm>
        <a:prstGeom prst="rect">
          <a:avLst/>
        </a:prstGeom>
        <a:solidFill>
          <a:schemeClr val="accent2">
            <a:hueOff val="-114270"/>
            <a:satOff val="-13824"/>
            <a:lumOff val="-66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Pain </a:t>
          </a:r>
        </a:p>
      </dsp:txBody>
      <dsp:txXfrm>
        <a:off x="5618668" y="478916"/>
        <a:ext cx="2552477" cy="1531486"/>
      </dsp:txXfrm>
    </dsp:sp>
    <dsp:sp modelId="{10E8A7E1-4560-4831-B058-3F55246C2775}">
      <dsp:nvSpPr>
        <dsp:cNvPr id="0" name=""/>
        <dsp:cNvSpPr/>
      </dsp:nvSpPr>
      <dsp:spPr>
        <a:xfrm>
          <a:off x="8426394" y="478916"/>
          <a:ext cx="2552477" cy="1531486"/>
        </a:xfrm>
        <a:prstGeom prst="rect">
          <a:avLst/>
        </a:prstGeom>
        <a:solidFill>
          <a:schemeClr val="accent2">
            <a:hueOff val="-171405"/>
            <a:satOff val="-20736"/>
            <a:lumOff val="-99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Confusion </a:t>
          </a:r>
        </a:p>
      </dsp:txBody>
      <dsp:txXfrm>
        <a:off x="8426394" y="478916"/>
        <a:ext cx="2552477" cy="1531486"/>
      </dsp:txXfrm>
    </dsp:sp>
    <dsp:sp modelId="{DBA6D9EC-1CE8-4603-9DBC-2F2B8AD8538B}">
      <dsp:nvSpPr>
        <dsp:cNvPr id="0" name=""/>
        <dsp:cNvSpPr/>
      </dsp:nvSpPr>
      <dsp:spPr>
        <a:xfrm>
          <a:off x="3217" y="2265651"/>
          <a:ext cx="2552477" cy="1531486"/>
        </a:xfrm>
        <a:prstGeom prst="rect">
          <a:avLst/>
        </a:prstGeom>
        <a:solidFill>
          <a:schemeClr val="accent2">
            <a:hueOff val="-228540"/>
            <a:satOff val="-27649"/>
            <a:lumOff val="-132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Distress </a:t>
          </a:r>
        </a:p>
      </dsp:txBody>
      <dsp:txXfrm>
        <a:off x="3217" y="2265651"/>
        <a:ext cx="2552477" cy="1531486"/>
      </dsp:txXfrm>
    </dsp:sp>
    <dsp:sp modelId="{D8C981D7-B7B3-4208-B1C9-7A413472005E}">
      <dsp:nvSpPr>
        <dsp:cNvPr id="0" name=""/>
        <dsp:cNvSpPr/>
      </dsp:nvSpPr>
      <dsp:spPr>
        <a:xfrm>
          <a:off x="2810943" y="2265651"/>
          <a:ext cx="2552477" cy="1531486"/>
        </a:xfrm>
        <a:prstGeom prst="rect">
          <a:avLst/>
        </a:prstGeom>
        <a:solidFill>
          <a:schemeClr val="accent2">
            <a:hueOff val="-285675"/>
            <a:satOff val="-34561"/>
            <a:lumOff val="-165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Loneliness </a:t>
          </a:r>
        </a:p>
      </dsp:txBody>
      <dsp:txXfrm>
        <a:off x="2810943" y="2265651"/>
        <a:ext cx="2552477" cy="1531486"/>
      </dsp:txXfrm>
    </dsp:sp>
    <dsp:sp modelId="{B29767A5-B9C2-4C2E-A377-F040D165767C}">
      <dsp:nvSpPr>
        <dsp:cNvPr id="0" name=""/>
        <dsp:cNvSpPr/>
      </dsp:nvSpPr>
      <dsp:spPr>
        <a:xfrm>
          <a:off x="5618668" y="2265651"/>
          <a:ext cx="2552477" cy="1531486"/>
        </a:xfrm>
        <a:prstGeom prst="rect">
          <a:avLst/>
        </a:prstGeom>
        <a:solidFill>
          <a:schemeClr val="accent2">
            <a:hueOff val="-342810"/>
            <a:satOff val="-41473"/>
            <a:lumOff val="-198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Trauma </a:t>
          </a:r>
        </a:p>
      </dsp:txBody>
      <dsp:txXfrm>
        <a:off x="5618668" y="2265651"/>
        <a:ext cx="2552477" cy="1531486"/>
      </dsp:txXfrm>
    </dsp:sp>
    <dsp:sp modelId="{40B28F6F-C14C-419D-9EFC-0FB15A81B817}">
      <dsp:nvSpPr>
        <dsp:cNvPr id="0" name=""/>
        <dsp:cNvSpPr/>
      </dsp:nvSpPr>
      <dsp:spPr>
        <a:xfrm>
          <a:off x="8426394" y="2265651"/>
          <a:ext cx="2552477" cy="1531486"/>
        </a:xfrm>
        <a:prstGeom prst="rect">
          <a:avLst/>
        </a:prstGeom>
        <a:solidFill>
          <a:schemeClr val="accent2">
            <a:hueOff val="-399945"/>
            <a:satOff val="-48385"/>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Unmet needs </a:t>
          </a:r>
        </a:p>
      </dsp:txBody>
      <dsp:txXfrm>
        <a:off x="8426394" y="2265651"/>
        <a:ext cx="2552477" cy="153148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4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5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6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6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7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0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9/7/2026</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1798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06818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22995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14106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4252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4720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8511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64507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4066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54922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9/7/2026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472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9/7/2026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806688905"/>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Kzd6Ew3Tra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NyDDyT1lDhA"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ReUHhStG70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oAX9b7agT9o&amp;t=199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DCA5E3-E6CE-CF97-DB07-08F3B7A28F39}"/>
              </a:ext>
            </a:extLst>
          </p:cNvPr>
          <p:cNvPicPr>
            <a:picLocks noChangeAspect="1"/>
          </p:cNvPicPr>
          <p:nvPr/>
        </p:nvPicPr>
        <p:blipFill>
          <a:blip r:embed="rId2">
            <a:alphaModFix amt="70000"/>
          </a:blip>
          <a:srcRect t="29665" r="6" b="6"/>
          <a:stretch>
            <a:fillRect/>
          </a:stretch>
        </p:blipFill>
        <p:spPr>
          <a:xfrm>
            <a:off x="20" y="10"/>
            <a:ext cx="12188932" cy="6856614"/>
          </a:xfrm>
          <a:prstGeom prst="rect">
            <a:avLst/>
          </a:prstGeom>
        </p:spPr>
      </p:pic>
      <p:sp>
        <p:nvSpPr>
          <p:cNvPr id="2" name="Title 1"/>
          <p:cNvSpPr>
            <a:spLocks noGrp="1"/>
          </p:cNvSpPr>
          <p:nvPr>
            <p:ph type="ctrTitle"/>
          </p:nvPr>
        </p:nvSpPr>
        <p:spPr>
          <a:xfrm>
            <a:off x="996275" y="744909"/>
            <a:ext cx="10190071" cy="3145855"/>
          </a:xfrm>
        </p:spPr>
        <p:txBody>
          <a:bodyPr anchor="b">
            <a:normAutofit/>
          </a:bodyPr>
          <a:lstStyle/>
          <a:p>
            <a:r>
              <a:rPr lang="en-US" sz="5400" dirty="0">
                <a:solidFill>
                  <a:srgbClr val="FFFFFF"/>
                </a:solidFill>
              </a:rPr>
              <a:t>Social Psychology and Behaviour as Communication</a:t>
            </a:r>
          </a:p>
        </p:txBody>
      </p:sp>
      <p:sp>
        <p:nvSpPr>
          <p:cNvPr id="3" name="Subtitle 2"/>
          <p:cNvSpPr>
            <a:spLocks noGrp="1"/>
          </p:cNvSpPr>
          <p:nvPr>
            <p:ph type="subTitle" idx="1"/>
          </p:nvPr>
        </p:nvSpPr>
        <p:spPr>
          <a:xfrm>
            <a:off x="1218708" y="4069780"/>
            <a:ext cx="9781327" cy="2056617"/>
          </a:xfrm>
        </p:spPr>
        <p:txBody>
          <a:bodyPr>
            <a:normAutofit/>
          </a:bodyPr>
          <a:lstStyle/>
          <a:p>
            <a:endParaRPr lang="en-US" sz="2200">
              <a:solidFill>
                <a:srgbClr val="FFFFFF"/>
              </a:solidFill>
            </a:endParaRPr>
          </a:p>
        </p:txBody>
      </p:sp>
      <p:grpSp>
        <p:nvGrpSpPr>
          <p:cNvPr id="15"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BE8EC-CAA9-B531-E732-14155EF8EE5B}"/>
              </a:ext>
            </a:extLst>
          </p:cNvPr>
          <p:cNvSpPr>
            <a:spLocks noGrp="1"/>
          </p:cNvSpPr>
          <p:nvPr>
            <p:ph type="title"/>
          </p:nvPr>
        </p:nvSpPr>
        <p:spPr/>
        <p:txBody>
          <a:bodyPr/>
          <a:lstStyle/>
          <a:p>
            <a:r>
              <a:rPr lang="en-US"/>
              <a:t>Aims and Objectives</a:t>
            </a:r>
          </a:p>
        </p:txBody>
      </p:sp>
      <p:graphicFrame>
        <p:nvGraphicFramePr>
          <p:cNvPr id="5" name="Content Placeholder 2">
            <a:extLst>
              <a:ext uri="{FF2B5EF4-FFF2-40B4-BE49-F238E27FC236}">
                <a16:creationId xmlns:a16="http://schemas.microsoft.com/office/drawing/2014/main" id="{06F74084-25EC-D842-B057-BB7ACB05D7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7735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Top Left">
            <a:extLst>
              <a:ext uri="{FF2B5EF4-FFF2-40B4-BE49-F238E27FC236}">
                <a16:creationId xmlns:a16="http://schemas.microsoft.com/office/drawing/2014/main" id="{6F410C21-CD43-45A5-A726-CF8B01FD88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0" y="-3087"/>
            <a:chExt cx="7921775" cy="6887020"/>
          </a:xfrm>
        </p:grpSpPr>
        <p:sp>
          <p:nvSpPr>
            <p:cNvPr id="13" name="Freeform: Shape 12">
              <a:extLst>
                <a:ext uri="{FF2B5EF4-FFF2-40B4-BE49-F238E27FC236}">
                  <a16:creationId xmlns:a16="http://schemas.microsoft.com/office/drawing/2014/main" id="{F030EA9A-BC9B-4A24-8288-BD332A6A4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D2C02E7B-E3A7-4649-B0DF-7111FC4D9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0919" y="61392"/>
              <a:ext cx="4450856" cy="6822541"/>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4A466D70-407D-4A6C-887C-F213B7662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274" y="1582560"/>
              <a:ext cx="4133888" cy="5301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accent2">
                  <a:alpha val="3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AD419DCF-E52E-4774-921F-1A9E589C0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087"/>
              <a:ext cx="17103" cy="17103"/>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D56887A1-BF5F-455B-B3D0-A0FA7B7DD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087"/>
              <a:ext cx="17103" cy="17103"/>
            </a:xfrm>
            <a:custGeom>
              <a:avLst/>
              <a:gdLst/>
              <a:ahLst/>
              <a:cxnLst/>
              <a:rect l="l" t="t" r="r" b="b"/>
              <a:pathLst>
                <a:path w="9525" h="9525"/>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376C740-196E-47D9-97DD-FA626C705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931" y="3518322"/>
              <a:ext cx="2880722" cy="3317378"/>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3A7BFC62-FABD-4718-9C08-C31EF1745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69" y="2957679"/>
              <a:ext cx="2196245" cy="3010367"/>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78C2B3B-42DE-4307-A7F5-3C51DD2D9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34043" y="2855696"/>
              <a:ext cx="1200999" cy="3994030"/>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0C6FE7A-5F50-46A9-B473-A40F60CF9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7437" y="5668418"/>
              <a:ext cx="1982111" cy="1181308"/>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6D2BF817-B70D-4687-9A70-09C0C6CF8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25817"/>
              <a:ext cx="2282549" cy="5138883"/>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CFCAC004-4B7F-45C4-834A-116FD2D03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53524"/>
              <a:ext cx="1650357" cy="4733534"/>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D193C743-6F98-4322-B366-AD0353B10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379002"/>
              <a:ext cx="1123546" cy="411627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FD3C2310-33DE-4B73-A297-67D5721A8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798206"/>
              <a:ext cx="756945" cy="3350210"/>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accent2">
                  <a:alpha val="3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E78B8B6B-A236-4752-937C-83AF1C4EC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1247513"/>
              <a:ext cx="515229" cy="2438941"/>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416B9790-C202-4F5D-8BEC-130557782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03" y="1752232"/>
              <a:ext cx="300409" cy="1599679"/>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FE0884AE-BEEF-4D8B-B59B-1EFC91429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31253" y="14016"/>
              <a:ext cx="5523537" cy="3012568"/>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3DC19431-34DB-4F62-A4D8-ED38ECCB9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87455" y="75587"/>
              <a:ext cx="4681672" cy="2637228"/>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BF5735E-2BC7-4236-B830-616EBBBC7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0305" y="31802"/>
              <a:ext cx="3763077" cy="2110194"/>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accent2">
                  <a:alpha val="35000"/>
                </a:schemeClr>
              </a:solidFill>
              <a:prstDash val="lgDash"/>
              <a:round/>
            </a:ln>
          </p:spPr>
          <p:txBody>
            <a:bodyPr rtlCol="0" anchor="ctr"/>
            <a:lstStyle/>
            <a:p>
              <a:endParaRPr lang="en-US"/>
            </a:p>
          </p:txBody>
        </p:sp>
      </p:grpSp>
      <p:grpSp>
        <p:nvGrpSpPr>
          <p:cNvPr id="32" name="Bottom Right">
            <a:extLst>
              <a:ext uri="{FF2B5EF4-FFF2-40B4-BE49-F238E27FC236}">
                <a16:creationId xmlns:a16="http://schemas.microsoft.com/office/drawing/2014/main" id="{83664CB5-2BA0-493E-BEC5-BACF868A12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33" name="Freeform: Shape 32">
              <a:extLst>
                <a:ext uri="{FF2B5EF4-FFF2-40B4-BE49-F238E27FC236}">
                  <a16:creationId xmlns:a16="http://schemas.microsoft.com/office/drawing/2014/main" id="{44DC3445-FC3D-4F90-BC75-AD8EDD18A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34" name="Graphic 157">
              <a:extLst>
                <a:ext uri="{FF2B5EF4-FFF2-40B4-BE49-F238E27FC236}">
                  <a16:creationId xmlns:a16="http://schemas.microsoft.com/office/drawing/2014/main" id="{70D6C503-0ABE-48A7-BA0B-D5A26B558B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6" name="Freeform: Shape 35">
                <a:extLst>
                  <a:ext uri="{FF2B5EF4-FFF2-40B4-BE49-F238E27FC236}">
                    <a16:creationId xmlns:a16="http://schemas.microsoft.com/office/drawing/2014/main" id="{6DEB1DC4-C3A0-4645-B456-02A9FFA2C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2ECF4175-31D6-4A9B-87A4-4C2966749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508D2906-75CA-4435-A320-08EBBA06B6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51B8B373-782A-4568-BDF3-093F398F1A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707C3AD9-7FDD-480C-91FF-0D3A977DF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A8EF16B5-D539-41A0-9FDE-164CE88FE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92FFF8CB-E294-4944-A954-FC2866B25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5" name="Freeform: Shape 34">
              <a:extLst>
                <a:ext uri="{FF2B5EF4-FFF2-40B4-BE49-F238E27FC236}">
                  <a16:creationId xmlns:a16="http://schemas.microsoft.com/office/drawing/2014/main" id="{B2CD3167-A8E1-4652-8AFE-0E5D9A90C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1C04C76-E57C-5FF9-132B-593FECDC84AB}"/>
              </a:ext>
            </a:extLst>
          </p:cNvPr>
          <p:cNvSpPr>
            <a:spLocks noGrp="1"/>
          </p:cNvSpPr>
          <p:nvPr>
            <p:ph type="title"/>
          </p:nvPr>
        </p:nvSpPr>
        <p:spPr>
          <a:xfrm>
            <a:off x="1198181" y="559813"/>
            <a:ext cx="9988166" cy="2785797"/>
          </a:xfrm>
        </p:spPr>
        <p:txBody>
          <a:bodyPr anchor="b">
            <a:normAutofit/>
          </a:bodyPr>
          <a:lstStyle/>
          <a:p>
            <a:pPr algn="ctr"/>
            <a:r>
              <a:rPr lang="en-US" sz="6000"/>
              <a:t>Introduction to Social Psychology</a:t>
            </a:r>
          </a:p>
        </p:txBody>
      </p:sp>
      <p:sp>
        <p:nvSpPr>
          <p:cNvPr id="3" name="Content Placeholder 2">
            <a:extLst>
              <a:ext uri="{FF2B5EF4-FFF2-40B4-BE49-F238E27FC236}">
                <a16:creationId xmlns:a16="http://schemas.microsoft.com/office/drawing/2014/main" id="{408F4E33-A12B-21C0-D11A-549B9885F22F}"/>
              </a:ext>
            </a:extLst>
          </p:cNvPr>
          <p:cNvSpPr>
            <a:spLocks noGrp="1"/>
          </p:cNvSpPr>
          <p:nvPr>
            <p:ph idx="1"/>
          </p:nvPr>
        </p:nvSpPr>
        <p:spPr>
          <a:xfrm>
            <a:off x="2005091" y="3498856"/>
            <a:ext cx="8188033" cy="2614231"/>
          </a:xfrm>
        </p:spPr>
        <p:txBody>
          <a:bodyPr vert="horz" lIns="91440" tIns="45720" rIns="91440" bIns="45720" rtlCol="0" anchor="t">
            <a:normAutofit/>
          </a:bodyPr>
          <a:lstStyle/>
          <a:p>
            <a:pPr algn="ctr"/>
            <a:r>
              <a:rPr lang="en-US" sz="1800">
                <a:ea typeface="+mn-lt"/>
                <a:cs typeface="+mn-lt"/>
              </a:rPr>
              <a:t>The study of how people's thoughts, feelings and behaviours are influenced by the actual, imagined or perceived presence of others. </a:t>
            </a:r>
            <a:endParaRPr lang="en-US" sz="1800"/>
          </a:p>
        </p:txBody>
      </p:sp>
    </p:spTree>
    <p:extLst>
      <p:ext uri="{BB962C8B-B14F-4D97-AF65-F5344CB8AC3E}">
        <p14:creationId xmlns:p14="http://schemas.microsoft.com/office/powerpoint/2010/main" val="4101780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73EC8D8-C118-4A24-B3A2-F22636F209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33A839E4-FE02-4C32-B9F7-07884043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9C10340A-FCF2-4B86-A53A-4AC07E6CF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2E85F37B-D9B1-4701-B54A-A91E836FA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227C5295-7462-4E42-B19A-682465F9F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712C31CF-3625-4E9F-99FC-C7AA5BBA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36EDCF2F-2C4B-4D4B-964F-F640BCDCE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21B0354D-2FFC-40F9-91E5-A83DDD77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E4F4CED2-0CA8-4824-93F0-00BE4C7D1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69F2F1CA-550A-4053-6151-36D01D2BB1D0}"/>
              </a:ext>
            </a:extLst>
          </p:cNvPr>
          <p:cNvSpPr>
            <a:spLocks noGrp="1"/>
          </p:cNvSpPr>
          <p:nvPr>
            <p:ph type="title"/>
          </p:nvPr>
        </p:nvSpPr>
        <p:spPr>
          <a:xfrm>
            <a:off x="1198182" y="559813"/>
            <a:ext cx="3980254" cy="5577934"/>
          </a:xfrm>
        </p:spPr>
        <p:txBody>
          <a:bodyPr>
            <a:normAutofit/>
          </a:bodyPr>
          <a:lstStyle/>
          <a:p>
            <a:r>
              <a:rPr lang="en-US"/>
              <a:t>Key Areas of Study</a:t>
            </a:r>
          </a:p>
        </p:txBody>
      </p:sp>
      <p:grpSp>
        <p:nvGrpSpPr>
          <p:cNvPr id="23" name="Bottom Right">
            <a:extLst>
              <a:ext uri="{FF2B5EF4-FFF2-40B4-BE49-F238E27FC236}">
                <a16:creationId xmlns:a16="http://schemas.microsoft.com/office/drawing/2014/main" id="{3BA0B410-FA41-4CD6-A923-146E029BBB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2448B270-CA89-4A7C-8CFC-8237ED03AE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BD2ED6FF-1F6E-4BF0-BFFF-5CB8D36F1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2F2CCA35-C35D-416B-A083-A167138A5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70FAEE04-D524-4356-8CFE-091D44ED1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5F641E2E-FB37-449C-96DA-945907C75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283CE73A-E65A-44EA-9C23-C6F2137AF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1745A30-6979-4D1D-A629-E7C0C6A5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E70C366B-087F-442D-AC20-1319F97A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D2F7A6B-9CB6-4AC5-B906-664FC95A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E1661D86-68A5-4248-DA79-F9A402C6A38D}"/>
              </a:ext>
            </a:extLst>
          </p:cNvPr>
          <p:cNvGraphicFramePr>
            <a:graphicFrameLocks noGrp="1"/>
          </p:cNvGraphicFramePr>
          <p:nvPr>
            <p:ph idx="1"/>
            <p:extLst>
              <p:ext uri="{D42A27DB-BD31-4B8C-83A1-F6EECF244321}">
                <p14:modId xmlns:p14="http://schemas.microsoft.com/office/powerpoint/2010/main" val="1258613420"/>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5120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73EC8D8-C118-4A24-B3A2-F22636F209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33A839E4-FE02-4C32-B9F7-07884043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9C10340A-FCF2-4B86-A53A-4AC07E6CF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2E85F37B-D9B1-4701-B54A-A91E836FA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227C5295-7462-4E42-B19A-682465F9F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712C31CF-3625-4E9F-99FC-C7AA5BBA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36EDCF2F-2C4B-4D4B-964F-F640BCDCE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21B0354D-2FFC-40F9-91E5-A83DDD77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E4F4CED2-0CA8-4824-93F0-00BE4C7D1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79B7211C-B28C-10A6-DF27-377E7F6A6FC3}"/>
              </a:ext>
            </a:extLst>
          </p:cNvPr>
          <p:cNvSpPr>
            <a:spLocks noGrp="1"/>
          </p:cNvSpPr>
          <p:nvPr>
            <p:ph type="title"/>
          </p:nvPr>
        </p:nvSpPr>
        <p:spPr>
          <a:xfrm>
            <a:off x="1198182" y="559813"/>
            <a:ext cx="3980254" cy="5577934"/>
          </a:xfrm>
        </p:spPr>
        <p:txBody>
          <a:bodyPr>
            <a:normAutofit/>
          </a:bodyPr>
          <a:lstStyle/>
          <a:p>
            <a:r>
              <a:rPr lang="en-US"/>
              <a:t>Social Influence</a:t>
            </a:r>
          </a:p>
        </p:txBody>
      </p:sp>
      <p:grpSp>
        <p:nvGrpSpPr>
          <p:cNvPr id="23" name="Bottom Right">
            <a:extLst>
              <a:ext uri="{FF2B5EF4-FFF2-40B4-BE49-F238E27FC236}">
                <a16:creationId xmlns:a16="http://schemas.microsoft.com/office/drawing/2014/main" id="{3BA0B410-FA41-4CD6-A923-146E029BBB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2448B270-CA89-4A7C-8CFC-8237ED03AE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BD2ED6FF-1F6E-4BF0-BFFF-5CB8D36F1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2F2CCA35-C35D-416B-A083-A167138A5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70FAEE04-D524-4356-8CFE-091D44ED1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5F641E2E-FB37-449C-96DA-945907C75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283CE73A-E65A-44EA-9C23-C6F2137AF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1745A30-6979-4D1D-A629-E7C0C6A5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E70C366B-087F-442D-AC20-1319F97A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D2F7A6B-9CB6-4AC5-B906-664FC95A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4C8B45DE-64F5-473A-83C1-4B66B146F2B8}"/>
              </a:ext>
            </a:extLst>
          </p:cNvPr>
          <p:cNvGraphicFramePr>
            <a:graphicFrameLocks noGrp="1"/>
          </p:cNvGraphicFramePr>
          <p:nvPr>
            <p:ph idx="1"/>
            <p:extLst>
              <p:ext uri="{D42A27DB-BD31-4B8C-83A1-F6EECF244321}">
                <p14:modId xmlns:p14="http://schemas.microsoft.com/office/powerpoint/2010/main" val="3419014656"/>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332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97672EFB-D0EB-D7D3-1BFD-B8D0D1610878}"/>
              </a:ext>
            </a:extLst>
          </p:cNvPr>
          <p:cNvPicPr>
            <a:picLocks noChangeAspect="1"/>
          </p:cNvPicPr>
          <p:nvPr/>
        </p:nvPicPr>
        <p:blipFill rotWithShape="1">
          <a:blip r:embed="rId2"/>
          <a:srcRect t="8177" r="7" b="16922"/>
          <a:stretch/>
        </p:blipFill>
        <p:spPr>
          <a:xfrm>
            <a:off x="20" y="10"/>
            <a:ext cx="12207220" cy="6857990"/>
          </a:xfrm>
          <a:prstGeom prst="rect">
            <a:avLst/>
          </a:prstGeom>
        </p:spPr>
      </p:pic>
      <p:sp>
        <p:nvSpPr>
          <p:cNvPr id="2" name="Title 1">
            <a:extLst>
              <a:ext uri="{FF2B5EF4-FFF2-40B4-BE49-F238E27FC236}">
                <a16:creationId xmlns:a16="http://schemas.microsoft.com/office/drawing/2014/main" id="{78287F42-AA96-EB0F-40A6-4965615BF04B}"/>
              </a:ext>
            </a:extLst>
          </p:cNvPr>
          <p:cNvSpPr>
            <a:spLocks noGrp="1"/>
          </p:cNvSpPr>
          <p:nvPr>
            <p:ph type="title"/>
          </p:nvPr>
        </p:nvSpPr>
        <p:spPr>
          <a:xfrm>
            <a:off x="762000" y="762000"/>
            <a:ext cx="4144536" cy="3048000"/>
          </a:xfrm>
        </p:spPr>
        <p:txBody>
          <a:bodyPr vert="horz" lIns="91440" tIns="45720" rIns="91440" bIns="45720" rtlCol="0" anchor="b">
            <a:normAutofit/>
          </a:bodyPr>
          <a:lstStyle/>
          <a:p>
            <a:r>
              <a:rPr lang="en-US" kern="1200" dirty="0">
                <a:solidFill>
                  <a:schemeClr val="bg1"/>
                </a:solidFill>
                <a:latin typeface="+mj-lt"/>
                <a:ea typeface="+mj-ea"/>
                <a:cs typeface="+mj-cs"/>
              </a:rPr>
              <a:t>Determinants of </a:t>
            </a:r>
            <a:r>
              <a:rPr lang="en-US" kern="1200" dirty="0" err="1">
                <a:solidFill>
                  <a:schemeClr val="bg1"/>
                </a:solidFill>
                <a:latin typeface="+mj-lt"/>
                <a:ea typeface="+mj-ea"/>
                <a:cs typeface="+mj-cs"/>
              </a:rPr>
              <a:t>Behaviour</a:t>
            </a:r>
            <a:endParaRPr lang="en-US" kern="1200" dirty="0">
              <a:solidFill>
                <a:schemeClr val="bg1"/>
              </a:solidFill>
              <a:latin typeface="+mj-lt"/>
            </a:endParaRPr>
          </a:p>
        </p:txBody>
      </p:sp>
      <p:sp>
        <p:nvSpPr>
          <p:cNvPr id="3" name="Content Placeholder 2">
            <a:extLst>
              <a:ext uri="{FF2B5EF4-FFF2-40B4-BE49-F238E27FC236}">
                <a16:creationId xmlns:a16="http://schemas.microsoft.com/office/drawing/2014/main" id="{E6AF8908-7448-5666-5EB4-26111111A2F6}"/>
              </a:ext>
            </a:extLst>
          </p:cNvPr>
          <p:cNvSpPr>
            <a:spLocks noGrp="1"/>
          </p:cNvSpPr>
          <p:nvPr>
            <p:ph idx="1"/>
          </p:nvPr>
        </p:nvSpPr>
        <p:spPr>
          <a:xfrm>
            <a:off x="762000" y="4083733"/>
            <a:ext cx="3810000" cy="1524000"/>
          </a:xfrm>
        </p:spPr>
        <p:txBody>
          <a:bodyPr vert="horz" lIns="91440" tIns="45720" rIns="91440" bIns="45720" rtlCol="0" anchor="t">
            <a:normAutofit/>
          </a:bodyPr>
          <a:lstStyle/>
          <a:p>
            <a:pPr marL="0" indent="0">
              <a:buNone/>
            </a:pPr>
            <a:r>
              <a:rPr lang="en-US" sz="2200" kern="1200" dirty="0">
                <a:solidFill>
                  <a:schemeClr val="bg1"/>
                </a:solidFill>
                <a:latin typeface="+mn-lt"/>
                <a:ea typeface="+mn-ea"/>
                <a:cs typeface="+mn-cs"/>
              </a:rPr>
              <a:t>According to theories we have discussed, what determines our </a:t>
            </a:r>
            <a:r>
              <a:rPr lang="en-US" sz="2200" kern="1200" dirty="0" err="1">
                <a:solidFill>
                  <a:schemeClr val="bg1"/>
                </a:solidFill>
                <a:latin typeface="+mn-lt"/>
                <a:ea typeface="+mn-ea"/>
                <a:cs typeface="+mn-cs"/>
              </a:rPr>
              <a:t>behaviour</a:t>
            </a:r>
            <a:r>
              <a:rPr lang="en-US" sz="2200" kern="1200" dirty="0">
                <a:solidFill>
                  <a:schemeClr val="bg1"/>
                </a:solidFill>
                <a:latin typeface="+mn-lt"/>
                <a:ea typeface="+mn-ea"/>
                <a:cs typeface="+mn-cs"/>
              </a:rPr>
              <a:t>?</a:t>
            </a:r>
            <a:endParaRPr lang="en-US" sz="2200" kern="1200" dirty="0">
              <a:solidFill>
                <a:schemeClr val="bg1"/>
              </a:solidFill>
              <a:latin typeface="+mn-lt"/>
              <a:cs typeface="Arial"/>
            </a:endParaRPr>
          </a:p>
        </p:txBody>
      </p:sp>
    </p:spTree>
    <p:extLst>
      <p:ext uri="{BB962C8B-B14F-4D97-AF65-F5344CB8AC3E}">
        <p14:creationId xmlns:p14="http://schemas.microsoft.com/office/powerpoint/2010/main" val="3228274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31E99-9D15-0E08-EC9C-EAC20770DB6B}"/>
              </a:ext>
            </a:extLst>
          </p:cNvPr>
          <p:cNvSpPr>
            <a:spLocks noGrp="1"/>
          </p:cNvSpPr>
          <p:nvPr>
            <p:ph type="title"/>
          </p:nvPr>
        </p:nvSpPr>
        <p:spPr>
          <a:xfrm>
            <a:off x="718751" y="762000"/>
            <a:ext cx="3598808" cy="2286000"/>
          </a:xfrm>
        </p:spPr>
        <p:txBody>
          <a:bodyPr anchor="t">
            <a:normAutofit/>
          </a:bodyPr>
          <a:lstStyle/>
          <a:p>
            <a:r>
              <a:rPr lang="en-US" sz="3200" dirty="0">
                <a:solidFill>
                  <a:schemeClr val="tx1"/>
                </a:solidFill>
              </a:rPr>
              <a:t>Determinants of </a:t>
            </a:r>
            <a:r>
              <a:rPr lang="en-US" sz="3200" dirty="0" err="1">
                <a:solidFill>
                  <a:schemeClr val="tx1"/>
                </a:solidFill>
              </a:rPr>
              <a:t>Behaviour</a:t>
            </a:r>
            <a:endParaRPr lang="en-US" sz="3200">
              <a:solidFill>
                <a:schemeClr val="tx1"/>
              </a:solidFill>
            </a:endParaRPr>
          </a:p>
        </p:txBody>
      </p:sp>
      <p:graphicFrame>
        <p:nvGraphicFramePr>
          <p:cNvPr id="5" name="Content Placeholder 2">
            <a:extLst>
              <a:ext uri="{FF2B5EF4-FFF2-40B4-BE49-F238E27FC236}">
                <a16:creationId xmlns:a16="http://schemas.microsoft.com/office/drawing/2014/main" id="{FD0DE8C8-56C3-D437-5C1A-F782494DE821}"/>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2334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3DA97-F215-E682-8F82-9F429AD516B9}"/>
              </a:ext>
            </a:extLst>
          </p:cNvPr>
          <p:cNvSpPr>
            <a:spLocks noGrp="1"/>
          </p:cNvSpPr>
          <p:nvPr>
            <p:ph type="title"/>
          </p:nvPr>
        </p:nvSpPr>
        <p:spPr>
          <a:xfrm>
            <a:off x="718751" y="762000"/>
            <a:ext cx="3598808" cy="2286000"/>
          </a:xfrm>
        </p:spPr>
        <p:txBody>
          <a:bodyPr anchor="t">
            <a:normAutofit/>
          </a:bodyPr>
          <a:lstStyle/>
          <a:p>
            <a:r>
              <a:rPr lang="en-US" sz="3200">
                <a:solidFill>
                  <a:schemeClr val="tx1"/>
                </a:solidFill>
              </a:rPr>
              <a:t>Individual Behaviour</a:t>
            </a:r>
          </a:p>
        </p:txBody>
      </p:sp>
      <p:graphicFrame>
        <p:nvGraphicFramePr>
          <p:cNvPr id="5" name="Content Placeholder 2">
            <a:extLst>
              <a:ext uri="{FF2B5EF4-FFF2-40B4-BE49-F238E27FC236}">
                <a16:creationId xmlns:a16="http://schemas.microsoft.com/office/drawing/2014/main" id="{68C1592A-2913-F358-C903-C0D4A6C8D6C2}"/>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9459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B9A5-F4D7-1190-B911-A22D547B770E}"/>
              </a:ext>
            </a:extLst>
          </p:cNvPr>
          <p:cNvSpPr>
            <a:spLocks noGrp="1"/>
          </p:cNvSpPr>
          <p:nvPr>
            <p:ph type="title"/>
          </p:nvPr>
        </p:nvSpPr>
        <p:spPr>
          <a:xfrm>
            <a:off x="718751" y="762000"/>
            <a:ext cx="3598808" cy="2286000"/>
          </a:xfrm>
        </p:spPr>
        <p:txBody>
          <a:bodyPr anchor="t">
            <a:normAutofit/>
          </a:bodyPr>
          <a:lstStyle/>
          <a:p>
            <a:r>
              <a:rPr lang="en-US" sz="3200" dirty="0">
                <a:solidFill>
                  <a:schemeClr val="tx1"/>
                </a:solidFill>
              </a:rPr>
              <a:t>Individual </a:t>
            </a:r>
            <a:r>
              <a:rPr lang="en-US" sz="3200" dirty="0" err="1">
                <a:solidFill>
                  <a:schemeClr val="tx1"/>
                </a:solidFill>
              </a:rPr>
              <a:t>Behaviour</a:t>
            </a:r>
          </a:p>
        </p:txBody>
      </p:sp>
      <p:graphicFrame>
        <p:nvGraphicFramePr>
          <p:cNvPr id="5" name="Content Placeholder 2">
            <a:extLst>
              <a:ext uri="{FF2B5EF4-FFF2-40B4-BE49-F238E27FC236}">
                <a16:creationId xmlns:a16="http://schemas.microsoft.com/office/drawing/2014/main" id="{A304524A-F9CF-CFEC-768E-B24B45236861}"/>
              </a:ext>
            </a:extLst>
          </p:cNvPr>
          <p:cNvGraphicFramePr>
            <a:graphicFrameLocks noGrp="1"/>
          </p:cNvGraphicFramePr>
          <p:nvPr>
            <p:ph idx="1"/>
          </p:nvPr>
        </p:nvGraphicFramePr>
        <p:xfrm>
          <a:off x="4476750" y="814059"/>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855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7" name="Freeform: Shape 16">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A0CD95D4-CDD6-8CFD-640F-50892E50CC03}"/>
              </a:ext>
            </a:extLst>
          </p:cNvPr>
          <p:cNvSpPr>
            <a:spLocks noGrp="1"/>
          </p:cNvSpPr>
          <p:nvPr>
            <p:ph type="title"/>
          </p:nvPr>
        </p:nvSpPr>
        <p:spPr>
          <a:xfrm>
            <a:off x="1198181" y="726066"/>
            <a:ext cx="4795282" cy="5018227"/>
          </a:xfrm>
        </p:spPr>
        <p:txBody>
          <a:bodyPr anchor="ctr">
            <a:normAutofit/>
          </a:bodyPr>
          <a:lstStyle/>
          <a:p>
            <a:r>
              <a:rPr lang="en-US">
                <a:solidFill>
                  <a:srgbClr val="FFFFFF"/>
                </a:solidFill>
              </a:rPr>
              <a:t>Obedience: Milgram (1963)</a:t>
            </a:r>
          </a:p>
        </p:txBody>
      </p:sp>
      <p:grpSp>
        <p:nvGrpSpPr>
          <p:cNvPr id="25"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6"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5" name="Content Placeholder 2">
            <a:extLst>
              <a:ext uri="{FF2B5EF4-FFF2-40B4-BE49-F238E27FC236}">
                <a16:creationId xmlns:a16="http://schemas.microsoft.com/office/drawing/2014/main" id="{E5C5B8ED-0E02-C4A6-6F76-FE39551E8016}"/>
              </a:ext>
            </a:extLst>
          </p:cNvPr>
          <p:cNvGraphicFramePr>
            <a:graphicFrameLocks noGrp="1"/>
          </p:cNvGraphicFramePr>
          <p:nvPr>
            <p:ph idx="1"/>
            <p:extLst>
              <p:ext uri="{D42A27DB-BD31-4B8C-83A1-F6EECF244321}">
                <p14:modId xmlns:p14="http://schemas.microsoft.com/office/powerpoint/2010/main" val="1399824009"/>
              </p:ext>
            </p:extLst>
          </p:nvPr>
        </p:nvGraphicFramePr>
        <p:xfrm>
          <a:off x="6195372" y="726538"/>
          <a:ext cx="4977905" cy="5017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991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77151-F859-919E-D2A5-521A68F29AD0}"/>
              </a:ext>
            </a:extLst>
          </p:cNvPr>
          <p:cNvSpPr>
            <a:spLocks noGrp="1"/>
          </p:cNvSpPr>
          <p:nvPr>
            <p:ph type="title"/>
          </p:nvPr>
        </p:nvSpPr>
        <p:spPr/>
        <p:txBody>
          <a:bodyPr/>
          <a:lstStyle/>
          <a:p>
            <a:r>
              <a:rPr lang="en-US" dirty="0"/>
              <a:t>Milgram (1963)</a:t>
            </a:r>
          </a:p>
        </p:txBody>
      </p:sp>
      <p:sp>
        <p:nvSpPr>
          <p:cNvPr id="3" name="Content Placeholder 2">
            <a:extLst>
              <a:ext uri="{FF2B5EF4-FFF2-40B4-BE49-F238E27FC236}">
                <a16:creationId xmlns:a16="http://schemas.microsoft.com/office/drawing/2014/main" id="{9BE8BB3B-995E-FCA9-9750-A9EC4BDA41D8}"/>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https://www.youtube.com/watch?v=Kzd6Ew3TraA</a:t>
            </a:r>
            <a:endParaRPr lang="en-US">
              <a:solidFill>
                <a:srgbClr val="FFFFFF">
                  <a:alpha val="70000"/>
                </a:srgbClr>
              </a:solidFill>
              <a:ea typeface="+mn-lt"/>
              <a:cs typeface="+mn-lt"/>
            </a:endParaRPr>
          </a:p>
          <a:p>
            <a:endParaRPr lang="en-US" dirty="0">
              <a:solidFill>
                <a:srgbClr val="FFFFFF">
                  <a:alpha val="70000"/>
                </a:srgbClr>
              </a:solidFill>
            </a:endParaRPr>
          </a:p>
        </p:txBody>
      </p:sp>
    </p:spTree>
    <p:extLst>
      <p:ext uri="{BB962C8B-B14F-4D97-AF65-F5344CB8AC3E}">
        <p14:creationId xmlns:p14="http://schemas.microsoft.com/office/powerpoint/2010/main" val="585409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Freeform: Shape 11">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6" name="Freeform: Shape 15">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9" name="Freeform: Shape 18">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7"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8" name="Freeform: Shape 27">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6" name="Rectangle 35">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One in a crowd">
            <a:extLst>
              <a:ext uri="{FF2B5EF4-FFF2-40B4-BE49-F238E27FC236}">
                <a16:creationId xmlns:a16="http://schemas.microsoft.com/office/drawing/2014/main" id="{AFCB2967-FD31-3332-623B-DD156D7A8E7F}"/>
              </a:ext>
            </a:extLst>
          </p:cNvPr>
          <p:cNvPicPr>
            <a:picLocks noChangeAspect="1"/>
          </p:cNvPicPr>
          <p:nvPr/>
        </p:nvPicPr>
        <p:blipFill rotWithShape="1">
          <a:blip r:embed="rId2">
            <a:alphaModFix/>
          </a:blip>
          <a:srcRect t="8126" r="-1" b="16870"/>
          <a:stretch>
            <a:fillRect/>
          </a:stretch>
        </p:blipFill>
        <p:spPr>
          <a:xfrm>
            <a:off x="20" y="10"/>
            <a:ext cx="12207220" cy="6857990"/>
          </a:xfrm>
          <a:prstGeom prst="rect">
            <a:avLst/>
          </a:prstGeom>
        </p:spPr>
      </p:pic>
      <p:sp>
        <p:nvSpPr>
          <p:cNvPr id="40" name="Rectangle 39">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B5F92-1EA4-83B3-B433-6A7EDEB471C1}"/>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sz="5400" kern="1200">
                <a:solidFill>
                  <a:srgbClr val="FFFFFF"/>
                </a:solidFill>
                <a:latin typeface="+mj-lt"/>
                <a:ea typeface="+mj-ea"/>
                <a:cs typeface="+mj-cs"/>
              </a:rPr>
              <a:t>Obedience</a:t>
            </a:r>
          </a:p>
        </p:txBody>
      </p:sp>
      <p:sp>
        <p:nvSpPr>
          <p:cNvPr id="3" name="Content Placeholder 2">
            <a:extLst>
              <a:ext uri="{FF2B5EF4-FFF2-40B4-BE49-F238E27FC236}">
                <a16:creationId xmlns:a16="http://schemas.microsoft.com/office/drawing/2014/main" id="{E2DFE2AB-5F67-39C4-E1C2-56C9A092A6D1}"/>
              </a:ext>
            </a:extLst>
          </p:cNvPr>
          <p:cNvSpPr>
            <a:spLocks noGrp="1"/>
          </p:cNvSpPr>
          <p:nvPr>
            <p:ph idx="1"/>
          </p:nvPr>
        </p:nvSpPr>
        <p:spPr>
          <a:xfrm>
            <a:off x="1005654" y="4456143"/>
            <a:ext cx="4958128" cy="1765055"/>
          </a:xfrm>
        </p:spPr>
        <p:txBody>
          <a:bodyPr vert="horz" lIns="91440" tIns="45720" rIns="91440" bIns="45720" rtlCol="0">
            <a:normAutofit/>
          </a:bodyPr>
          <a:lstStyle/>
          <a:p>
            <a:pPr marL="0" indent="0">
              <a:buNone/>
            </a:pPr>
            <a:r>
              <a:rPr lang="en-US" sz="2200" kern="1200">
                <a:solidFill>
                  <a:srgbClr val="FFFFFF"/>
                </a:solidFill>
                <a:latin typeface="+mn-lt"/>
                <a:ea typeface="+mn-ea"/>
                <a:cs typeface="+mn-cs"/>
              </a:rPr>
              <a:t>What do you think made the participants more compliant/obedient?</a:t>
            </a:r>
          </a:p>
        </p:txBody>
      </p:sp>
      <p:grpSp>
        <p:nvGrpSpPr>
          <p:cNvPr id="42"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3" name="Freeform: Shape 42">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51"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2"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4" name="Freeform: Shape 53">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3" name="Freeform: Shape 52">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8273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5" name="Freeform: Shape 14">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362F8A5F-36B0-CF47-313C-98CC1CC3A6D5}"/>
              </a:ext>
            </a:extLst>
          </p:cNvPr>
          <p:cNvSpPr>
            <a:spLocks noGrp="1"/>
          </p:cNvSpPr>
          <p:nvPr>
            <p:ph type="title"/>
          </p:nvPr>
        </p:nvSpPr>
        <p:spPr>
          <a:xfrm>
            <a:off x="1198181" y="168425"/>
            <a:ext cx="9988166" cy="1499401"/>
          </a:xfrm>
        </p:spPr>
        <p:txBody>
          <a:bodyPr anchor="t">
            <a:normAutofit/>
          </a:bodyPr>
          <a:lstStyle/>
          <a:p>
            <a:pPr algn="ctr"/>
            <a:r>
              <a:rPr lang="en-US"/>
              <a:t>Obedience</a:t>
            </a:r>
          </a:p>
        </p:txBody>
      </p:sp>
      <p:grpSp>
        <p:nvGrpSpPr>
          <p:cNvPr id="24"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5"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7" name="Freeform: Shape 26">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6" name="Freeform: Shape 25">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532E6939-C1FD-61D7-34D2-CF2AA87B7E4A}"/>
              </a:ext>
            </a:extLst>
          </p:cNvPr>
          <p:cNvGraphicFramePr>
            <a:graphicFrameLocks noGrp="1"/>
          </p:cNvGraphicFramePr>
          <p:nvPr>
            <p:ph idx="1"/>
            <p:extLst>
              <p:ext uri="{D42A27DB-BD31-4B8C-83A1-F6EECF244321}">
                <p14:modId xmlns:p14="http://schemas.microsoft.com/office/powerpoint/2010/main" val="3308349486"/>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6474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5" name="Freeform: Shape 14">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BF1085CD-BF7C-BE36-4F51-AA763631479F}"/>
              </a:ext>
            </a:extLst>
          </p:cNvPr>
          <p:cNvSpPr>
            <a:spLocks noGrp="1"/>
          </p:cNvSpPr>
          <p:nvPr>
            <p:ph type="title"/>
          </p:nvPr>
        </p:nvSpPr>
        <p:spPr>
          <a:xfrm>
            <a:off x="1198181" y="168425"/>
            <a:ext cx="9988166" cy="1499401"/>
          </a:xfrm>
        </p:spPr>
        <p:txBody>
          <a:bodyPr anchor="t">
            <a:normAutofit/>
          </a:bodyPr>
          <a:lstStyle/>
          <a:p>
            <a:pPr algn="ctr"/>
            <a:r>
              <a:rPr lang="en-US"/>
              <a:t>Conformity</a:t>
            </a:r>
          </a:p>
        </p:txBody>
      </p:sp>
      <p:grpSp>
        <p:nvGrpSpPr>
          <p:cNvPr id="24"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5"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7" name="Freeform: Shape 26">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6" name="Freeform: Shape 25">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7D71D59F-C12D-5CC2-A54A-4EFAFC98BA3A}"/>
              </a:ext>
            </a:extLst>
          </p:cNvPr>
          <p:cNvGraphicFramePr>
            <a:graphicFrameLocks noGrp="1"/>
          </p:cNvGraphicFramePr>
          <p:nvPr>
            <p:ph idx="1"/>
            <p:extLst>
              <p:ext uri="{D42A27DB-BD31-4B8C-83A1-F6EECF244321}">
                <p14:modId xmlns:p14="http://schemas.microsoft.com/office/powerpoint/2010/main" val="4099842425"/>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183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5" name="Freeform: Shape 14">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4016E026-C7AF-181D-9A65-DAA2B29D3C64}"/>
              </a:ext>
            </a:extLst>
          </p:cNvPr>
          <p:cNvSpPr>
            <a:spLocks noGrp="1"/>
          </p:cNvSpPr>
          <p:nvPr>
            <p:ph type="title"/>
          </p:nvPr>
        </p:nvSpPr>
        <p:spPr>
          <a:xfrm>
            <a:off x="1198181" y="168425"/>
            <a:ext cx="9988166" cy="1499401"/>
          </a:xfrm>
        </p:spPr>
        <p:txBody>
          <a:bodyPr anchor="t">
            <a:normAutofit/>
          </a:bodyPr>
          <a:lstStyle/>
          <a:p>
            <a:pPr algn="ctr"/>
            <a:r>
              <a:rPr lang="en-US"/>
              <a:t>Types of Conformity (Kelman, 1958)</a:t>
            </a:r>
          </a:p>
        </p:txBody>
      </p:sp>
      <p:grpSp>
        <p:nvGrpSpPr>
          <p:cNvPr id="24"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5"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7" name="Freeform: Shape 26">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6" name="Freeform: Shape 25">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7BE6C0C7-2F45-2ED4-CF02-E53F32769B88}"/>
              </a:ext>
            </a:extLst>
          </p:cNvPr>
          <p:cNvGraphicFramePr>
            <a:graphicFrameLocks noGrp="1"/>
          </p:cNvGraphicFramePr>
          <p:nvPr>
            <p:ph idx="1"/>
            <p:extLst>
              <p:ext uri="{D42A27DB-BD31-4B8C-83A1-F6EECF244321}">
                <p14:modId xmlns:p14="http://schemas.microsoft.com/office/powerpoint/2010/main" val="222895618"/>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1162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28A7-A44A-23D0-A5BA-E6D188604B12}"/>
              </a:ext>
            </a:extLst>
          </p:cNvPr>
          <p:cNvSpPr>
            <a:spLocks noGrp="1"/>
          </p:cNvSpPr>
          <p:nvPr>
            <p:ph type="title"/>
          </p:nvPr>
        </p:nvSpPr>
        <p:spPr/>
        <p:txBody>
          <a:bodyPr/>
          <a:lstStyle/>
          <a:p>
            <a:r>
              <a:rPr lang="en-US" dirty="0"/>
              <a:t>Compliance</a:t>
            </a:r>
          </a:p>
        </p:txBody>
      </p:sp>
      <p:sp>
        <p:nvSpPr>
          <p:cNvPr id="3" name="Content Placeholder 2">
            <a:extLst>
              <a:ext uri="{FF2B5EF4-FFF2-40B4-BE49-F238E27FC236}">
                <a16:creationId xmlns:a16="http://schemas.microsoft.com/office/drawing/2014/main" id="{1531AD33-3FC9-61E1-84AF-A3EDED3BE95E}"/>
              </a:ext>
            </a:extLst>
          </p:cNvPr>
          <p:cNvSpPr>
            <a:spLocks noGrp="1"/>
          </p:cNvSpPr>
          <p:nvPr>
            <p:ph idx="1"/>
          </p:nvPr>
        </p:nvSpPr>
        <p:spPr/>
        <p:txBody>
          <a:bodyPr vert="horz" lIns="91440" tIns="45720" rIns="91440" bIns="45720" rtlCol="0" anchor="t">
            <a:normAutofit/>
          </a:bodyPr>
          <a:lstStyle/>
          <a:p>
            <a:r>
              <a:rPr lang="en-US" dirty="0">
                <a:ea typeface="+mn-lt"/>
                <a:cs typeface="+mn-lt"/>
              </a:rPr>
              <a:t>This occurs “when an individual accepts influence because he hopes to achieve a favorable reaction from another person or group. He adopts the induced behavior because….he expects to gain specific rewards or approval and avoid specific punishment or disapproval by conformity” (Kelman, 1958, p. 53).</a:t>
            </a:r>
            <a:endParaRPr lang="en-US" dirty="0"/>
          </a:p>
        </p:txBody>
      </p:sp>
    </p:spTree>
    <p:extLst>
      <p:ext uri="{BB962C8B-B14F-4D97-AF65-F5344CB8AC3E}">
        <p14:creationId xmlns:p14="http://schemas.microsoft.com/office/powerpoint/2010/main" val="2360189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0FB8-81B6-F63E-5AE8-67784D4335DB}"/>
              </a:ext>
            </a:extLst>
          </p:cNvPr>
          <p:cNvSpPr>
            <a:spLocks noGrp="1"/>
          </p:cNvSpPr>
          <p:nvPr>
            <p:ph type="title"/>
          </p:nvPr>
        </p:nvSpPr>
        <p:spPr/>
        <p:txBody>
          <a:bodyPr/>
          <a:lstStyle/>
          <a:p>
            <a:r>
              <a:rPr lang="en-US" dirty="0" err="1"/>
              <a:t>Individualisation</a:t>
            </a:r>
          </a:p>
        </p:txBody>
      </p:sp>
      <p:sp>
        <p:nvSpPr>
          <p:cNvPr id="3" name="Content Placeholder 2">
            <a:extLst>
              <a:ext uri="{FF2B5EF4-FFF2-40B4-BE49-F238E27FC236}">
                <a16:creationId xmlns:a16="http://schemas.microsoft.com/office/drawing/2014/main" id="{CB369C23-0B01-700C-81C4-9D77457255BB}"/>
              </a:ext>
            </a:extLst>
          </p:cNvPr>
          <p:cNvSpPr>
            <a:spLocks noGrp="1"/>
          </p:cNvSpPr>
          <p:nvPr>
            <p:ph idx="1"/>
          </p:nvPr>
        </p:nvSpPr>
        <p:spPr/>
        <p:txBody>
          <a:bodyPr vert="horz" lIns="91440" tIns="45720" rIns="91440" bIns="45720" rtlCol="0" anchor="t">
            <a:normAutofit/>
          </a:bodyPr>
          <a:lstStyle/>
          <a:p>
            <a:r>
              <a:rPr lang="en-US" dirty="0">
                <a:ea typeface="+mn-lt"/>
                <a:cs typeface="+mn-lt"/>
              </a:rPr>
              <a:t>This occurs “when an individual accepts influence because the content of the induced behavior – the ideas and actions of which it is composed – is intrinsically rewarding. He adopts the induced behavior because it is congruent [consistent] with his value system” (Kelman, 1958, p. 53).</a:t>
            </a:r>
            <a:endParaRPr lang="en-US" dirty="0">
              <a:solidFill>
                <a:srgbClr val="FFFFFF">
                  <a:alpha val="70000"/>
                </a:srgbClr>
              </a:solidFill>
            </a:endParaRPr>
          </a:p>
          <a:p>
            <a:endParaRPr lang="en-US"/>
          </a:p>
          <a:p>
            <a:endParaRPr lang="en-US" dirty="0">
              <a:solidFill>
                <a:srgbClr val="FFFFFF">
                  <a:alpha val="70000"/>
                </a:srgbClr>
              </a:solidFill>
            </a:endParaRPr>
          </a:p>
        </p:txBody>
      </p:sp>
    </p:spTree>
    <p:extLst>
      <p:ext uri="{BB962C8B-B14F-4D97-AF65-F5344CB8AC3E}">
        <p14:creationId xmlns:p14="http://schemas.microsoft.com/office/powerpoint/2010/main" val="520999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CEC9-D138-99BF-54E0-9F32F4FC5267}"/>
              </a:ext>
            </a:extLst>
          </p:cNvPr>
          <p:cNvSpPr>
            <a:spLocks noGrp="1"/>
          </p:cNvSpPr>
          <p:nvPr>
            <p:ph type="title"/>
          </p:nvPr>
        </p:nvSpPr>
        <p:spPr/>
        <p:txBody>
          <a:bodyPr/>
          <a:lstStyle/>
          <a:p>
            <a:r>
              <a:rPr lang="en-US" dirty="0"/>
              <a:t>Identification</a:t>
            </a:r>
          </a:p>
        </p:txBody>
      </p:sp>
      <p:sp>
        <p:nvSpPr>
          <p:cNvPr id="3" name="Content Placeholder 2">
            <a:extLst>
              <a:ext uri="{FF2B5EF4-FFF2-40B4-BE49-F238E27FC236}">
                <a16:creationId xmlns:a16="http://schemas.microsoft.com/office/drawing/2014/main" id="{561EAEA0-74AB-447C-31BB-BF7C13C9D779}"/>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This occurs “when an individual accepts influence because he wants to establish or maintain a satisfying self-defining relationship to another person or group” (Kelman, 1958, p. 53).</a:t>
            </a:r>
            <a:endParaRPr lang="en-US" dirty="0">
              <a:solidFill>
                <a:srgbClr val="FFFFFF">
                  <a:alpha val="70000"/>
                </a:srgbClr>
              </a:solidFill>
              <a:ea typeface="+mn-lt"/>
              <a:cs typeface="+mn-lt"/>
            </a:endParaRPr>
          </a:p>
          <a:p>
            <a:r>
              <a:rPr lang="en-US" dirty="0">
                <a:ea typeface="+mn-lt"/>
                <a:cs typeface="+mn-lt"/>
              </a:rPr>
              <a:t>Individuals conform to the expectations of a social role</a:t>
            </a:r>
            <a:endParaRPr lang="en-US" dirty="0">
              <a:solidFill>
                <a:srgbClr val="FFFFFF">
                  <a:alpha val="70000"/>
                </a:srgbClr>
              </a:solidFill>
              <a:ea typeface="+mn-lt"/>
              <a:cs typeface="+mn-lt"/>
            </a:endParaRPr>
          </a:p>
          <a:p>
            <a:r>
              <a:rPr lang="en-US" dirty="0">
                <a:ea typeface="+mn-lt"/>
                <a:cs typeface="+mn-lt"/>
              </a:rPr>
              <a:t>It is similar to compliance as there does not have to be a change in private opinion. A good example is Zimbardo’s Prison Study.</a:t>
            </a:r>
          </a:p>
          <a:p>
            <a:r>
              <a:rPr lang="en-US" dirty="0">
                <a:ea typeface="+mn-lt"/>
                <a:cs typeface="+mn-lt"/>
              </a:rPr>
              <a:t>Mann (1969) identified an additional type of conformity:</a:t>
            </a:r>
            <a:endParaRPr lang="en-US" dirty="0">
              <a:solidFill>
                <a:srgbClr val="FFFFFF">
                  <a:alpha val="70000"/>
                </a:srgbClr>
              </a:solidFill>
              <a:ea typeface="+mn-lt"/>
              <a:cs typeface="+mn-lt"/>
            </a:endParaRPr>
          </a:p>
        </p:txBody>
      </p:sp>
    </p:spTree>
    <p:extLst>
      <p:ext uri="{BB962C8B-B14F-4D97-AF65-F5344CB8AC3E}">
        <p14:creationId xmlns:p14="http://schemas.microsoft.com/office/powerpoint/2010/main" val="1701566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5" name="Freeform: Shape 14">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C005C51F-F993-E6E0-0EA9-1F1674E74DE8}"/>
              </a:ext>
            </a:extLst>
          </p:cNvPr>
          <p:cNvSpPr>
            <a:spLocks noGrp="1"/>
          </p:cNvSpPr>
          <p:nvPr>
            <p:ph type="title"/>
          </p:nvPr>
        </p:nvSpPr>
        <p:spPr>
          <a:xfrm>
            <a:off x="1198181" y="168425"/>
            <a:ext cx="9988166" cy="1499401"/>
          </a:xfrm>
        </p:spPr>
        <p:txBody>
          <a:bodyPr anchor="t">
            <a:normAutofit/>
          </a:bodyPr>
          <a:lstStyle/>
          <a:p>
            <a:pPr algn="ctr"/>
            <a:r>
              <a:rPr lang="en-US"/>
              <a:t>Ingratiational</a:t>
            </a:r>
          </a:p>
        </p:txBody>
      </p:sp>
      <p:grpSp>
        <p:nvGrpSpPr>
          <p:cNvPr id="24"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5"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7" name="Freeform: Shape 26">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6" name="Freeform: Shape 25">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4EFBA153-AA01-B5CE-CC2A-083E777A2FFD}"/>
              </a:ext>
            </a:extLst>
          </p:cNvPr>
          <p:cNvGraphicFramePr>
            <a:graphicFrameLocks noGrp="1"/>
          </p:cNvGraphicFramePr>
          <p:nvPr>
            <p:ph idx="1"/>
            <p:extLst>
              <p:ext uri="{D42A27DB-BD31-4B8C-83A1-F6EECF244321}">
                <p14:modId xmlns:p14="http://schemas.microsoft.com/office/powerpoint/2010/main" val="1497298192"/>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438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2C206-B7E5-0C6A-2E84-1979A413EB71}"/>
              </a:ext>
            </a:extLst>
          </p:cNvPr>
          <p:cNvSpPr>
            <a:spLocks noGrp="1"/>
          </p:cNvSpPr>
          <p:nvPr>
            <p:ph type="title"/>
          </p:nvPr>
        </p:nvSpPr>
        <p:spPr/>
        <p:txBody>
          <a:bodyPr/>
          <a:lstStyle/>
          <a:p>
            <a:r>
              <a:rPr lang="en-US" dirty="0"/>
              <a:t>Asch (1951): Conformity</a:t>
            </a:r>
          </a:p>
        </p:txBody>
      </p:sp>
      <p:sp>
        <p:nvSpPr>
          <p:cNvPr id="3" name="Content Placeholder 2">
            <a:extLst>
              <a:ext uri="{FF2B5EF4-FFF2-40B4-BE49-F238E27FC236}">
                <a16:creationId xmlns:a16="http://schemas.microsoft.com/office/drawing/2014/main" id="{A570AC58-AFB6-18F9-F505-F2E1C31E2043}"/>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https://www.youtube.com/watch?v=NyDDyT1lDhA</a:t>
            </a:r>
            <a:endParaRPr lang="en-US">
              <a:ea typeface="+mn-lt"/>
              <a:cs typeface="+mn-lt"/>
            </a:endParaRPr>
          </a:p>
          <a:p>
            <a:endParaRPr lang="en-US" dirty="0">
              <a:ea typeface="+mn-lt"/>
              <a:cs typeface="+mn-lt"/>
            </a:endParaRPr>
          </a:p>
        </p:txBody>
      </p:sp>
    </p:spTree>
    <p:extLst>
      <p:ext uri="{BB962C8B-B14F-4D97-AF65-F5344CB8AC3E}">
        <p14:creationId xmlns:p14="http://schemas.microsoft.com/office/powerpoint/2010/main" val="1733156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ACD6E-40AF-F0D9-644F-9C492D9708C9}"/>
              </a:ext>
            </a:extLst>
          </p:cNvPr>
          <p:cNvSpPr>
            <a:spLocks noGrp="1"/>
          </p:cNvSpPr>
          <p:nvPr>
            <p:ph type="title"/>
          </p:nvPr>
        </p:nvSpPr>
        <p:spPr/>
        <p:txBody>
          <a:bodyPr/>
          <a:lstStyle/>
          <a:p>
            <a:r>
              <a:rPr lang="en-US" dirty="0"/>
              <a:t>Attribution Theory</a:t>
            </a:r>
          </a:p>
        </p:txBody>
      </p:sp>
      <p:sp>
        <p:nvSpPr>
          <p:cNvPr id="3" name="Content Placeholder 2">
            <a:extLst>
              <a:ext uri="{FF2B5EF4-FFF2-40B4-BE49-F238E27FC236}">
                <a16:creationId xmlns:a16="http://schemas.microsoft.com/office/drawing/2014/main" id="{419CFD94-01A4-F07C-0D4B-6BE6AB3DFB5B}"/>
              </a:ext>
            </a:extLst>
          </p:cNvPr>
          <p:cNvSpPr>
            <a:spLocks noGrp="1"/>
          </p:cNvSpPr>
          <p:nvPr>
            <p:ph idx="1"/>
          </p:nvPr>
        </p:nvSpPr>
        <p:spPr/>
        <p:txBody>
          <a:bodyPr vert="horz" lIns="91440" tIns="45720" rIns="91440" bIns="45720" rtlCol="0" anchor="t">
            <a:normAutofit/>
          </a:bodyPr>
          <a:lstStyle/>
          <a:p>
            <a:r>
              <a:rPr lang="en-US" dirty="0">
                <a:solidFill>
                  <a:schemeClr val="tx1"/>
                </a:solidFill>
              </a:rPr>
              <a:t>This theory is concerned with how we explain the causes of </a:t>
            </a:r>
            <a:r>
              <a:rPr lang="en-US" dirty="0" err="1">
                <a:solidFill>
                  <a:schemeClr val="tx1"/>
                </a:solidFill>
              </a:rPr>
              <a:t>behaviour</a:t>
            </a:r>
            <a:r>
              <a:rPr lang="en-US" dirty="0">
                <a:solidFill>
                  <a:schemeClr val="tx1"/>
                </a:solidFill>
              </a:rPr>
              <a:t>/events.</a:t>
            </a:r>
            <a:endParaRPr lang="en-US" dirty="0">
              <a:solidFill>
                <a:schemeClr val="tx1"/>
              </a:solidFill>
              <a:cs typeface="Arial"/>
            </a:endParaRPr>
          </a:p>
          <a:p>
            <a:r>
              <a:rPr lang="en-US" dirty="0">
                <a:ea typeface="+mn-lt"/>
                <a:cs typeface="+mn-lt"/>
              </a:rPr>
              <a:t>A formal definition is provided by Fiske and Taylor (1991, p. 23):</a:t>
            </a:r>
            <a:endParaRPr lang="en-US" dirty="0">
              <a:solidFill>
                <a:srgbClr val="FFFFFF">
                  <a:alpha val="70000"/>
                </a:srgbClr>
              </a:solidFill>
            </a:endParaRPr>
          </a:p>
          <a:p>
            <a:r>
              <a:rPr lang="en-US" dirty="0">
                <a:ea typeface="+mn-lt"/>
                <a:cs typeface="+mn-lt"/>
              </a:rPr>
              <a:t>“Attribution theory deals with how the social perceiver uses information to arrive at causal explanations for events.  It examines what information is gathered and how it is combined to form a causal judgment”.</a:t>
            </a:r>
            <a:endParaRPr lang="en-US" dirty="0"/>
          </a:p>
        </p:txBody>
      </p:sp>
    </p:spTree>
    <p:extLst>
      <p:ext uri="{BB962C8B-B14F-4D97-AF65-F5344CB8AC3E}">
        <p14:creationId xmlns:p14="http://schemas.microsoft.com/office/powerpoint/2010/main" val="2154774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08E64-5D13-4BC3-61AC-87CD3CD5484B}"/>
              </a:ext>
            </a:extLst>
          </p:cNvPr>
          <p:cNvSpPr>
            <a:spLocks noGrp="1"/>
          </p:cNvSpPr>
          <p:nvPr>
            <p:ph type="title"/>
          </p:nvPr>
        </p:nvSpPr>
        <p:spPr/>
        <p:txBody>
          <a:bodyPr/>
          <a:lstStyle/>
          <a:p>
            <a:r>
              <a:rPr lang="en-US" dirty="0"/>
              <a:t>Dispositional Attribution</a:t>
            </a:r>
          </a:p>
        </p:txBody>
      </p:sp>
      <p:sp>
        <p:nvSpPr>
          <p:cNvPr id="3" name="Content Placeholder 2">
            <a:extLst>
              <a:ext uri="{FF2B5EF4-FFF2-40B4-BE49-F238E27FC236}">
                <a16:creationId xmlns:a16="http://schemas.microsoft.com/office/drawing/2014/main" id="{6F43167B-D2F9-2996-E853-AD5D631E9D02}"/>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Dispositional attribution assigns the cause of behavior to some internal characteristic of a person rather than to outside forces.</a:t>
            </a:r>
            <a:endParaRPr lang="en-US" dirty="0">
              <a:solidFill>
                <a:srgbClr val="FFFFFF">
                  <a:alpha val="70000"/>
                </a:srgbClr>
              </a:solidFill>
            </a:endParaRPr>
          </a:p>
          <a:p>
            <a:r>
              <a:rPr lang="en-US" dirty="0">
                <a:ea typeface="+mn-lt"/>
                <a:cs typeface="+mn-lt"/>
              </a:rPr>
              <a:t>When we explain the behavior of others, we look for enduring internal attributions, such as personality traits. This is known as the fundamental attribution error.</a:t>
            </a:r>
            <a:endParaRPr lang="en-US" dirty="0"/>
          </a:p>
          <a:p>
            <a:r>
              <a:rPr lang="en-US" dirty="0">
                <a:ea typeface="+mn-lt"/>
                <a:cs typeface="+mn-lt"/>
              </a:rPr>
              <a:t>For example, we attribute the behavior of a person to their personality, motives, or beliefs.</a:t>
            </a:r>
            <a:endParaRPr lang="en-US" dirty="0"/>
          </a:p>
        </p:txBody>
      </p:sp>
    </p:spTree>
    <p:extLst>
      <p:ext uri="{BB962C8B-B14F-4D97-AF65-F5344CB8AC3E}">
        <p14:creationId xmlns:p14="http://schemas.microsoft.com/office/powerpoint/2010/main" val="1459068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FF42BADB-D026-7B9E-AFE2-ECC34B61DA21}"/>
              </a:ext>
            </a:extLst>
          </p:cNvPr>
          <p:cNvPicPr>
            <a:picLocks noChangeAspect="1"/>
          </p:cNvPicPr>
          <p:nvPr/>
        </p:nvPicPr>
        <p:blipFill rotWithShape="1">
          <a:blip r:embed="rId2"/>
          <a:srcRect l="30589" r="9" b="9"/>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3" name="Content Placeholder 2">
            <a:extLst>
              <a:ext uri="{FF2B5EF4-FFF2-40B4-BE49-F238E27FC236}">
                <a16:creationId xmlns:a16="http://schemas.microsoft.com/office/drawing/2014/main" id="{0469E3F5-E455-A0D1-E327-52EC0F103478}"/>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200">
                <a:ea typeface="+mn-lt"/>
                <a:cs typeface="+mn-lt"/>
              </a:rPr>
              <a:t>The fundamental attribution error (also known as correspondence bias or over-attribution effect) is the tendency for people to over-emphasize dispositional or personality-based explanations for behaviors observed in others while under-emphasizing situational explanations.</a:t>
            </a:r>
            <a:endParaRPr lang="en-US" sz="2200"/>
          </a:p>
          <a:p>
            <a:endParaRPr lang="en-US" sz="2200"/>
          </a:p>
          <a:p>
            <a:endParaRPr lang="en-US" sz="2200"/>
          </a:p>
        </p:txBody>
      </p:sp>
      <p:sp>
        <p:nvSpPr>
          <p:cNvPr id="2" name="Title 1">
            <a:extLst>
              <a:ext uri="{FF2B5EF4-FFF2-40B4-BE49-F238E27FC236}">
                <a16:creationId xmlns:a16="http://schemas.microsoft.com/office/drawing/2014/main" id="{4ABA61AF-9826-88EE-0158-3490FBD04AC0}"/>
              </a:ext>
            </a:extLst>
          </p:cNvPr>
          <p:cNvSpPr>
            <a:spLocks noGrp="1"/>
          </p:cNvSpPr>
          <p:nvPr>
            <p:ph type="title"/>
          </p:nvPr>
        </p:nvSpPr>
        <p:spPr>
          <a:xfrm>
            <a:off x="6096000" y="762000"/>
            <a:ext cx="5334000" cy="1524000"/>
          </a:xfrm>
        </p:spPr>
        <p:txBody>
          <a:bodyPr>
            <a:normAutofit/>
          </a:bodyPr>
          <a:lstStyle/>
          <a:p>
            <a:r>
              <a:rPr lang="en-US" sz="3200"/>
              <a:t>Fundamental Attribution Error</a:t>
            </a:r>
          </a:p>
        </p:txBody>
      </p:sp>
    </p:spTree>
    <p:extLst>
      <p:ext uri="{BB962C8B-B14F-4D97-AF65-F5344CB8AC3E}">
        <p14:creationId xmlns:p14="http://schemas.microsoft.com/office/powerpoint/2010/main" val="1391334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B6EDB-22B0-DDC9-DD6E-D7F6D1A4F45E}"/>
              </a:ext>
            </a:extLst>
          </p:cNvPr>
          <p:cNvSpPr>
            <a:spLocks noGrp="1"/>
          </p:cNvSpPr>
          <p:nvPr>
            <p:ph type="title"/>
          </p:nvPr>
        </p:nvSpPr>
        <p:spPr/>
        <p:txBody>
          <a:bodyPr/>
          <a:lstStyle/>
          <a:p>
            <a:r>
              <a:rPr lang="en-US" dirty="0"/>
              <a:t>Situational Attribution</a:t>
            </a:r>
          </a:p>
        </p:txBody>
      </p:sp>
      <p:sp>
        <p:nvSpPr>
          <p:cNvPr id="3" name="Content Placeholder 2">
            <a:extLst>
              <a:ext uri="{FF2B5EF4-FFF2-40B4-BE49-F238E27FC236}">
                <a16:creationId xmlns:a16="http://schemas.microsoft.com/office/drawing/2014/main" id="{A315E3D6-470C-541A-1FBE-FA36D6D5918E}"/>
              </a:ext>
            </a:extLst>
          </p:cNvPr>
          <p:cNvSpPr>
            <a:spLocks noGrp="1"/>
          </p:cNvSpPr>
          <p:nvPr>
            <p:ph idx="1"/>
          </p:nvPr>
        </p:nvSpPr>
        <p:spPr/>
        <p:txBody>
          <a:bodyPr vert="horz" lIns="91440" tIns="45720" rIns="91440" bIns="45720" rtlCol="0" anchor="t">
            <a:normAutofit/>
          </a:bodyPr>
          <a:lstStyle/>
          <a:p>
            <a:r>
              <a:rPr lang="en-US" dirty="0">
                <a:ea typeface="+mn-lt"/>
                <a:cs typeface="+mn-lt"/>
              </a:rPr>
              <a:t>The process of assigning the cause of behavior to some situation or event outside a person’s control rather than to some internal characteristic.</a:t>
            </a:r>
            <a:endParaRPr lang="en-US" dirty="0">
              <a:solidFill>
                <a:srgbClr val="FFFFFF">
                  <a:alpha val="70000"/>
                </a:srgbClr>
              </a:solidFill>
            </a:endParaRPr>
          </a:p>
          <a:p>
            <a:r>
              <a:rPr lang="en-US" dirty="0">
                <a:ea typeface="+mn-lt"/>
                <a:cs typeface="+mn-lt"/>
              </a:rPr>
              <a:t>When we try to explain our behavior, we tend to make external attributions, such as situational or environmental features.</a:t>
            </a:r>
            <a:endParaRPr lang="en-US" dirty="0"/>
          </a:p>
        </p:txBody>
      </p:sp>
    </p:spTree>
    <p:extLst>
      <p:ext uri="{BB962C8B-B14F-4D97-AF65-F5344CB8AC3E}">
        <p14:creationId xmlns:p14="http://schemas.microsoft.com/office/powerpoint/2010/main" val="842609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5" name="Freeform: Shape 14">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3A864884-DF15-E821-C82E-D08BB53C5D05}"/>
              </a:ext>
            </a:extLst>
          </p:cNvPr>
          <p:cNvSpPr>
            <a:spLocks noGrp="1"/>
          </p:cNvSpPr>
          <p:nvPr>
            <p:ph type="title"/>
          </p:nvPr>
        </p:nvSpPr>
        <p:spPr>
          <a:xfrm>
            <a:off x="1198181" y="168425"/>
            <a:ext cx="9988166" cy="1499401"/>
          </a:xfrm>
        </p:spPr>
        <p:txBody>
          <a:bodyPr anchor="t">
            <a:normAutofit/>
          </a:bodyPr>
          <a:lstStyle/>
          <a:p>
            <a:pPr algn="ctr"/>
            <a:r>
              <a:rPr lang="en-US"/>
              <a:t>Group Behaviour</a:t>
            </a:r>
          </a:p>
        </p:txBody>
      </p:sp>
      <p:grpSp>
        <p:nvGrpSpPr>
          <p:cNvPr id="24"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5"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7" name="Freeform: Shape 26">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6" name="Freeform: Shape 25">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B2BA59FD-08E9-0104-8D1C-BCAE63E3F47A}"/>
              </a:ext>
            </a:extLst>
          </p:cNvPr>
          <p:cNvGraphicFramePr>
            <a:graphicFrameLocks noGrp="1"/>
          </p:cNvGraphicFramePr>
          <p:nvPr>
            <p:ph idx="1"/>
            <p:extLst>
              <p:ext uri="{D42A27DB-BD31-4B8C-83A1-F6EECF244321}">
                <p14:modId xmlns:p14="http://schemas.microsoft.com/office/powerpoint/2010/main" val="2588889395"/>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4022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642CA-F7CB-B2AF-2436-C6774F7E5AEC}"/>
              </a:ext>
            </a:extLst>
          </p:cNvPr>
          <p:cNvSpPr>
            <a:spLocks noGrp="1"/>
          </p:cNvSpPr>
          <p:nvPr>
            <p:ph type="title"/>
          </p:nvPr>
        </p:nvSpPr>
        <p:spPr/>
        <p:txBody>
          <a:bodyPr/>
          <a:lstStyle/>
          <a:p>
            <a:r>
              <a:rPr lang="en-US" dirty="0"/>
              <a:t>Social Facilitation</a:t>
            </a:r>
          </a:p>
        </p:txBody>
      </p:sp>
      <p:sp>
        <p:nvSpPr>
          <p:cNvPr id="3" name="Content Placeholder 2">
            <a:extLst>
              <a:ext uri="{FF2B5EF4-FFF2-40B4-BE49-F238E27FC236}">
                <a16:creationId xmlns:a16="http://schemas.microsoft.com/office/drawing/2014/main" id="{BFC6174A-247B-CBC2-66D3-0A7821287DD6}"/>
              </a:ext>
            </a:extLst>
          </p:cNvPr>
          <p:cNvSpPr>
            <a:spLocks noGrp="1"/>
          </p:cNvSpPr>
          <p:nvPr>
            <p:ph idx="1"/>
          </p:nvPr>
        </p:nvSpPr>
        <p:spPr/>
        <p:txBody>
          <a:bodyPr vert="horz" lIns="91440" tIns="45720" rIns="91440" bIns="45720" rtlCol="0" anchor="t">
            <a:normAutofit/>
          </a:bodyPr>
          <a:lstStyle/>
          <a:p>
            <a:r>
              <a:rPr lang="en-US" dirty="0">
                <a:ea typeface="+mn-lt"/>
                <a:cs typeface="+mn-lt"/>
              </a:rPr>
              <a:t>Social facilitation is the phenomenon that your performance is strengthened in the presence of others.</a:t>
            </a:r>
          </a:p>
          <a:p>
            <a:r>
              <a:rPr lang="en-US" dirty="0">
                <a:ea typeface="+mn-lt"/>
                <a:cs typeface="+mn-lt"/>
              </a:rPr>
              <a:t>Your performance usually only improves in front of others if it is an easy task for you and you feel competent in completing it. </a:t>
            </a:r>
          </a:p>
          <a:p>
            <a:r>
              <a:rPr lang="en-US" dirty="0">
                <a:ea typeface="+mn-lt"/>
                <a:cs typeface="+mn-lt"/>
              </a:rPr>
              <a:t>If it is too difficult of a task, your performance may weaken in the presence of others.</a:t>
            </a:r>
            <a:endParaRPr lang="en-US" dirty="0">
              <a:solidFill>
                <a:srgbClr val="FFFFFF">
                  <a:alpha val="70000"/>
                </a:srgbClr>
              </a:solidFill>
            </a:endParaRPr>
          </a:p>
        </p:txBody>
      </p:sp>
    </p:spTree>
    <p:extLst>
      <p:ext uri="{BB962C8B-B14F-4D97-AF65-F5344CB8AC3E}">
        <p14:creationId xmlns:p14="http://schemas.microsoft.com/office/powerpoint/2010/main" val="30269091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0DF05-B5AC-E1D5-6DF8-4DE4A90B6E51}"/>
              </a:ext>
            </a:extLst>
          </p:cNvPr>
          <p:cNvSpPr>
            <a:spLocks noGrp="1"/>
          </p:cNvSpPr>
          <p:nvPr>
            <p:ph type="title"/>
          </p:nvPr>
        </p:nvSpPr>
        <p:spPr/>
        <p:txBody>
          <a:bodyPr/>
          <a:lstStyle/>
          <a:p>
            <a:r>
              <a:rPr lang="en-US" dirty="0"/>
              <a:t>Social Loafing</a:t>
            </a:r>
          </a:p>
        </p:txBody>
      </p:sp>
      <p:sp>
        <p:nvSpPr>
          <p:cNvPr id="3" name="Content Placeholder 2">
            <a:extLst>
              <a:ext uri="{FF2B5EF4-FFF2-40B4-BE49-F238E27FC236}">
                <a16:creationId xmlns:a16="http://schemas.microsoft.com/office/drawing/2014/main" id="{88912575-8FFC-D026-C1EE-1F1BF1B34EC4}"/>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Social loafing is the phenomenon in which a person's effort diminishes in the presence of others.</a:t>
            </a:r>
          </a:p>
          <a:p>
            <a:r>
              <a:rPr lang="en-US" dirty="0">
                <a:ea typeface="+mn-lt"/>
                <a:cs typeface="+mn-lt"/>
              </a:rPr>
              <a:t>When you are driving on the road and everyone around you is speeding, you might pay less attention to your speedometer and claim you're going along with the traffic.</a:t>
            </a:r>
          </a:p>
          <a:p>
            <a:r>
              <a:rPr lang="en-US" dirty="0">
                <a:ea typeface="+mn-lt"/>
                <a:cs typeface="+mn-lt"/>
              </a:rPr>
              <a:t>However, if you are on the road alone, you pay a bit more attention to the speedometer. Why is that?</a:t>
            </a:r>
            <a:endParaRPr lang="en-US">
              <a:solidFill>
                <a:srgbClr val="FFFFFF">
                  <a:alpha val="70000"/>
                </a:srgbClr>
              </a:solidFill>
            </a:endParaRPr>
          </a:p>
        </p:txBody>
      </p:sp>
    </p:spTree>
    <p:extLst>
      <p:ext uri="{BB962C8B-B14F-4D97-AF65-F5344CB8AC3E}">
        <p14:creationId xmlns:p14="http://schemas.microsoft.com/office/powerpoint/2010/main" val="18426582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C6152-D45D-03C1-5205-DA05FF5C7CEB}"/>
              </a:ext>
            </a:extLst>
          </p:cNvPr>
          <p:cNvSpPr>
            <a:spLocks noGrp="1"/>
          </p:cNvSpPr>
          <p:nvPr>
            <p:ph type="title"/>
          </p:nvPr>
        </p:nvSpPr>
        <p:spPr/>
        <p:txBody>
          <a:bodyPr/>
          <a:lstStyle/>
          <a:p>
            <a:r>
              <a:rPr lang="en-US" dirty="0"/>
              <a:t>Deindividuation: Derren Brown</a:t>
            </a:r>
          </a:p>
        </p:txBody>
      </p:sp>
      <p:sp>
        <p:nvSpPr>
          <p:cNvPr id="3" name="Content Placeholder 2">
            <a:extLst>
              <a:ext uri="{FF2B5EF4-FFF2-40B4-BE49-F238E27FC236}">
                <a16:creationId xmlns:a16="http://schemas.microsoft.com/office/drawing/2014/main" id="{F0820CC6-2F2D-A59F-1FA9-C921DB8AB831}"/>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https://www.youtube.com/watch?v=ReUHhStG70k</a:t>
            </a:r>
            <a:endParaRPr lang="en-US">
              <a:solidFill>
                <a:srgbClr val="FFFFFF">
                  <a:alpha val="70000"/>
                </a:srgbClr>
              </a:solidFill>
              <a:ea typeface="+mn-lt"/>
              <a:cs typeface="+mn-lt"/>
            </a:endParaRPr>
          </a:p>
          <a:p>
            <a:endParaRPr lang="en-US" dirty="0">
              <a:solidFill>
                <a:srgbClr val="FFFFFF">
                  <a:alpha val="70000"/>
                </a:srgbClr>
              </a:solidFill>
            </a:endParaRPr>
          </a:p>
        </p:txBody>
      </p:sp>
    </p:spTree>
    <p:extLst>
      <p:ext uri="{BB962C8B-B14F-4D97-AF65-F5344CB8AC3E}">
        <p14:creationId xmlns:p14="http://schemas.microsoft.com/office/powerpoint/2010/main" val="38017387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1C01-CBCE-68A1-6432-98A43CAAA0DB}"/>
              </a:ext>
            </a:extLst>
          </p:cNvPr>
          <p:cNvSpPr>
            <a:spLocks noGrp="1"/>
          </p:cNvSpPr>
          <p:nvPr>
            <p:ph type="title"/>
          </p:nvPr>
        </p:nvSpPr>
        <p:spPr/>
        <p:txBody>
          <a:bodyPr/>
          <a:lstStyle/>
          <a:p>
            <a:r>
              <a:rPr lang="en-US" dirty="0"/>
              <a:t>Zimbardo (1973): Stanford Prison Experiment</a:t>
            </a:r>
          </a:p>
        </p:txBody>
      </p:sp>
      <p:sp>
        <p:nvSpPr>
          <p:cNvPr id="3" name="Content Placeholder 2">
            <a:extLst>
              <a:ext uri="{FF2B5EF4-FFF2-40B4-BE49-F238E27FC236}">
                <a16:creationId xmlns:a16="http://schemas.microsoft.com/office/drawing/2014/main" id="{98A312DE-B9D0-5151-B1A5-C8D47D4D5F40}"/>
              </a:ext>
            </a:extLst>
          </p:cNvPr>
          <p:cNvSpPr>
            <a:spLocks noGrp="1"/>
          </p:cNvSpPr>
          <p:nvPr>
            <p:ph idx="1"/>
          </p:nvPr>
        </p:nvSpPr>
        <p:spPr/>
        <p:txBody>
          <a:bodyPr vert="horz" lIns="91440" tIns="45720" rIns="91440" bIns="45720" rtlCol="0" anchor="t">
            <a:normAutofit fontScale="92500" lnSpcReduction="20000"/>
          </a:bodyPr>
          <a:lstStyle/>
          <a:p>
            <a:r>
              <a:rPr lang="en-US">
                <a:ea typeface="+mn-lt"/>
                <a:cs typeface="+mn-lt"/>
              </a:rPr>
              <a:t>Haney, Banks and Zimbardo (1973) were interested in finding out whether the </a:t>
            </a:r>
            <a:r>
              <a:rPr lang="en-US" dirty="0">
                <a:ea typeface="+mn-lt"/>
                <a:cs typeface="+mn-lt"/>
              </a:rPr>
              <a:t>brutality reported among guards in American prisons was dispositional) or situational</a:t>
            </a:r>
            <a:endParaRPr lang="en-US" dirty="0">
              <a:solidFill>
                <a:srgbClr val="FFFFFF">
                  <a:alpha val="70000"/>
                </a:srgbClr>
              </a:solidFill>
            </a:endParaRPr>
          </a:p>
          <a:p>
            <a:r>
              <a:rPr lang="en-US" dirty="0">
                <a:ea typeface="+mn-lt"/>
                <a:cs typeface="+mn-lt"/>
              </a:rPr>
              <a:t>For example, prisoners and guards may have personalities that make conflict inevitable, with prisoners lacking respect for law and order and guards being domineering and aggressive.</a:t>
            </a:r>
            <a:endParaRPr lang="en-US" dirty="0"/>
          </a:p>
          <a:p>
            <a:r>
              <a:rPr lang="en-US" dirty="0">
                <a:ea typeface="+mn-lt"/>
                <a:cs typeface="+mn-lt"/>
              </a:rPr>
              <a:t>Alternatively, prisoners and guards may behave in a hostile manner due to the rigid power structure of the social environment in prisons.</a:t>
            </a:r>
            <a:endParaRPr lang="en-US" dirty="0"/>
          </a:p>
          <a:p>
            <a:r>
              <a:rPr lang="en-US" dirty="0">
                <a:ea typeface="+mn-lt"/>
                <a:cs typeface="+mn-lt"/>
              </a:rPr>
              <a:t>Zimbardo predicted the situation made people act the way they do rather than their disposition (personality).</a:t>
            </a:r>
            <a:endParaRPr lang="en-US" dirty="0"/>
          </a:p>
        </p:txBody>
      </p:sp>
    </p:spTree>
    <p:extLst>
      <p:ext uri="{BB962C8B-B14F-4D97-AF65-F5344CB8AC3E}">
        <p14:creationId xmlns:p14="http://schemas.microsoft.com/office/powerpoint/2010/main" val="33456007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FC0B8-A89D-8865-F293-A8BB5EC67416}"/>
              </a:ext>
            </a:extLst>
          </p:cNvPr>
          <p:cNvSpPr>
            <a:spLocks noGrp="1"/>
          </p:cNvSpPr>
          <p:nvPr>
            <p:ph type="title"/>
          </p:nvPr>
        </p:nvSpPr>
        <p:spPr/>
        <p:txBody>
          <a:bodyPr/>
          <a:lstStyle/>
          <a:p>
            <a:r>
              <a:rPr lang="en-US" dirty="0"/>
              <a:t>Zimbardo (1973)</a:t>
            </a:r>
          </a:p>
        </p:txBody>
      </p:sp>
      <p:sp>
        <p:nvSpPr>
          <p:cNvPr id="3" name="Content Placeholder 2">
            <a:extLst>
              <a:ext uri="{FF2B5EF4-FFF2-40B4-BE49-F238E27FC236}">
                <a16:creationId xmlns:a16="http://schemas.microsoft.com/office/drawing/2014/main" id="{13A9834D-FD42-634A-B435-DCD890814D28}"/>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https://www.youtube.com/watch?v=oAX9b7agT9o&amp;t=199s</a:t>
            </a:r>
            <a:endParaRPr lang="en-US" dirty="0">
              <a:ea typeface="+mn-lt"/>
              <a:cs typeface="+mn-lt"/>
            </a:endParaRPr>
          </a:p>
          <a:p>
            <a:endParaRPr lang="en-US" dirty="0">
              <a:solidFill>
                <a:srgbClr val="FFFFFF">
                  <a:alpha val="70000"/>
                </a:srgbClr>
              </a:solidFill>
            </a:endParaRPr>
          </a:p>
          <a:p>
            <a:endParaRPr lang="en-US" dirty="0">
              <a:solidFill>
                <a:srgbClr val="FFFFFF">
                  <a:alpha val="70000"/>
                </a:srgbClr>
              </a:solidFill>
            </a:endParaRPr>
          </a:p>
        </p:txBody>
      </p:sp>
    </p:spTree>
    <p:extLst>
      <p:ext uri="{BB962C8B-B14F-4D97-AF65-F5344CB8AC3E}">
        <p14:creationId xmlns:p14="http://schemas.microsoft.com/office/powerpoint/2010/main" val="12864067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F73EC8D8-C118-4A24-B3A2-F22636F209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5" name="Freeform: Shape 14">
              <a:extLst>
                <a:ext uri="{FF2B5EF4-FFF2-40B4-BE49-F238E27FC236}">
                  <a16:creationId xmlns:a16="http://schemas.microsoft.com/office/drawing/2014/main" id="{33A839E4-FE02-4C32-B9F7-07884043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9C10340A-FCF2-4B86-A53A-4AC07E6CF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2E85F37B-D9B1-4701-B54A-A91E836FA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227C5295-7462-4E42-B19A-682465F9F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712C31CF-3625-4E9F-99FC-C7AA5BBA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36EDCF2F-2C4B-4D4B-964F-F640BCDCE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21B0354D-2FFC-40F9-91E5-A83DDD77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E4F4CED2-0CA8-4824-93F0-00BE4C7D1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29B23E3F-8E46-883F-6882-A27267684605}"/>
              </a:ext>
            </a:extLst>
          </p:cNvPr>
          <p:cNvSpPr>
            <a:spLocks noGrp="1"/>
          </p:cNvSpPr>
          <p:nvPr>
            <p:ph type="title"/>
          </p:nvPr>
        </p:nvSpPr>
        <p:spPr>
          <a:xfrm>
            <a:off x="1198182" y="559813"/>
            <a:ext cx="3980254" cy="5577934"/>
          </a:xfrm>
        </p:spPr>
        <p:txBody>
          <a:bodyPr anchor="t">
            <a:normAutofit/>
          </a:bodyPr>
          <a:lstStyle/>
          <a:p>
            <a:r>
              <a:rPr lang="en-US"/>
              <a:t>Implications for Health and Social Care</a:t>
            </a:r>
          </a:p>
        </p:txBody>
      </p:sp>
      <p:grpSp>
        <p:nvGrpSpPr>
          <p:cNvPr id="24" name="Bottom Right">
            <a:extLst>
              <a:ext uri="{FF2B5EF4-FFF2-40B4-BE49-F238E27FC236}">
                <a16:creationId xmlns:a16="http://schemas.microsoft.com/office/drawing/2014/main" id="{3BA0B410-FA41-4CD6-A923-146E029BBB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5" name="Graphic 157">
              <a:extLst>
                <a:ext uri="{FF2B5EF4-FFF2-40B4-BE49-F238E27FC236}">
                  <a16:creationId xmlns:a16="http://schemas.microsoft.com/office/drawing/2014/main" id="{2448B270-CA89-4A7C-8CFC-8237ED03AE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7" name="Freeform: Shape 26">
                <a:extLst>
                  <a:ext uri="{FF2B5EF4-FFF2-40B4-BE49-F238E27FC236}">
                    <a16:creationId xmlns:a16="http://schemas.microsoft.com/office/drawing/2014/main" id="{BD2ED6FF-1F6E-4BF0-BFFF-5CB8D36F1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2F2CCA35-C35D-416B-A083-A167138A5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70FAEE04-D524-4356-8CFE-091D44ED1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5F641E2E-FB37-449C-96DA-945907C75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283CE73A-E65A-44EA-9C23-C6F2137AF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41745A30-6979-4D1D-A629-E7C0C6A5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E70C366B-087F-442D-AC20-1319F97A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6" name="Freeform: Shape 25">
              <a:extLst>
                <a:ext uri="{FF2B5EF4-FFF2-40B4-BE49-F238E27FC236}">
                  <a16:creationId xmlns:a16="http://schemas.microsoft.com/office/drawing/2014/main" id="{1D2F7A6B-9CB6-4AC5-B906-664FC95A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95EF1983-9824-9A05-100D-527B49A95559}"/>
              </a:ext>
            </a:extLst>
          </p:cNvPr>
          <p:cNvGraphicFramePr>
            <a:graphicFrameLocks noGrp="1"/>
          </p:cNvGraphicFramePr>
          <p:nvPr>
            <p:ph idx="1"/>
            <p:extLst>
              <p:ext uri="{D42A27DB-BD31-4B8C-83A1-F6EECF244321}">
                <p14:modId xmlns:p14="http://schemas.microsoft.com/office/powerpoint/2010/main" val="1727974988"/>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9435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A99F0-CECC-57D8-4AF3-0D82F9974671}"/>
              </a:ext>
            </a:extLst>
          </p:cNvPr>
          <p:cNvSpPr>
            <a:spLocks noGrp="1"/>
          </p:cNvSpPr>
          <p:nvPr>
            <p:ph type="title"/>
          </p:nvPr>
        </p:nvSpPr>
        <p:spPr>
          <a:xfrm>
            <a:off x="838200" y="383711"/>
            <a:ext cx="10515600" cy="1325563"/>
          </a:xfrm>
        </p:spPr>
        <p:txBody>
          <a:bodyPr>
            <a:normAutofit fontScale="90000"/>
          </a:bodyPr>
          <a:lstStyle/>
          <a:p>
            <a:r>
              <a:rPr lang="en-US">
                <a:ea typeface="+mj-lt"/>
                <a:cs typeface="+mj-lt"/>
              </a:rPr>
              <a:t>Social Identity Theory (Tajfel, Brown and Turner, </a:t>
            </a:r>
            <a:r>
              <a:rPr lang="en-US" dirty="0">
                <a:ea typeface="+mj-lt"/>
                <a:cs typeface="+mj-lt"/>
              </a:rPr>
              <a:t>1979)</a:t>
            </a:r>
            <a:endParaRPr lang="en-US" dirty="0"/>
          </a:p>
        </p:txBody>
      </p:sp>
      <p:sp>
        <p:nvSpPr>
          <p:cNvPr id="3" name="Content Placeholder 2">
            <a:extLst>
              <a:ext uri="{FF2B5EF4-FFF2-40B4-BE49-F238E27FC236}">
                <a16:creationId xmlns:a16="http://schemas.microsoft.com/office/drawing/2014/main" id="{1E6D5C82-9817-2902-9F63-74429C99EC55}"/>
              </a:ext>
            </a:extLst>
          </p:cNvPr>
          <p:cNvSpPr>
            <a:spLocks noGrp="1"/>
          </p:cNvSpPr>
          <p:nvPr>
            <p:ph idx="1"/>
          </p:nvPr>
        </p:nvSpPr>
        <p:spPr/>
        <p:txBody>
          <a:bodyPr vert="horz" lIns="91440" tIns="45720" rIns="91440" bIns="45720" rtlCol="0" anchor="t">
            <a:normAutofit/>
          </a:bodyPr>
          <a:lstStyle/>
          <a:p>
            <a:r>
              <a:rPr lang="en-US">
                <a:cs typeface="Arial"/>
              </a:rPr>
              <a:t>Social identity gives us a sense of</a:t>
            </a:r>
          </a:p>
          <a:p>
            <a:r>
              <a:rPr lang="en-US">
                <a:cs typeface="Arial"/>
              </a:rPr>
              <a:t>Belonging</a:t>
            </a:r>
          </a:p>
          <a:p>
            <a:r>
              <a:rPr lang="en-US">
                <a:cs typeface="Arial"/>
              </a:rPr>
              <a:t>Purpose</a:t>
            </a:r>
          </a:p>
          <a:p>
            <a:r>
              <a:rPr lang="en-US">
                <a:cs typeface="Arial"/>
              </a:rPr>
              <a:t>Self-worth</a:t>
            </a:r>
          </a:p>
          <a:p>
            <a:r>
              <a:rPr lang="en-US">
                <a:cs typeface="Arial"/>
              </a:rPr>
              <a:t>Identity</a:t>
            </a:r>
          </a:p>
        </p:txBody>
      </p:sp>
    </p:spTree>
    <p:extLst>
      <p:ext uri="{BB962C8B-B14F-4D97-AF65-F5344CB8AC3E}">
        <p14:creationId xmlns:p14="http://schemas.microsoft.com/office/powerpoint/2010/main" val="38882962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8CB63-B7CC-0E22-3B35-2E5C300E6388}"/>
              </a:ext>
            </a:extLst>
          </p:cNvPr>
          <p:cNvSpPr>
            <a:spLocks noGrp="1"/>
          </p:cNvSpPr>
          <p:nvPr>
            <p:ph type="title"/>
          </p:nvPr>
        </p:nvSpPr>
        <p:spPr/>
        <p:txBody>
          <a:bodyPr/>
          <a:lstStyle/>
          <a:p>
            <a:r>
              <a:rPr lang="en-US"/>
              <a:t>Social Identity Theory</a:t>
            </a:r>
          </a:p>
        </p:txBody>
      </p:sp>
      <p:sp>
        <p:nvSpPr>
          <p:cNvPr id="3" name="Content Placeholder 2">
            <a:extLst>
              <a:ext uri="{FF2B5EF4-FFF2-40B4-BE49-F238E27FC236}">
                <a16:creationId xmlns:a16="http://schemas.microsoft.com/office/drawing/2014/main" id="{77235A8C-2BC8-CC1D-B95B-B7C1BDDD6615}"/>
              </a:ext>
            </a:extLst>
          </p:cNvPr>
          <p:cNvSpPr>
            <a:spLocks noGrp="1"/>
          </p:cNvSpPr>
          <p:nvPr>
            <p:ph idx="1"/>
          </p:nvPr>
        </p:nvSpPr>
        <p:spPr/>
        <p:txBody>
          <a:bodyPr vert="horz" lIns="91440" tIns="45720" rIns="91440" bIns="45720" rtlCol="0" anchor="t">
            <a:normAutofit/>
          </a:bodyPr>
          <a:lstStyle/>
          <a:p>
            <a:r>
              <a:rPr lang="en-US" dirty="0">
                <a:cs typeface="Arial"/>
              </a:rPr>
              <a:t>Social </a:t>
            </a:r>
            <a:r>
              <a:rPr lang="en-US" dirty="0" err="1">
                <a:cs typeface="Arial"/>
              </a:rPr>
              <a:t>Categorisation</a:t>
            </a:r>
          </a:p>
          <a:p>
            <a:r>
              <a:rPr lang="en-US">
                <a:cs typeface="Arial"/>
              </a:rPr>
              <a:t>Social</a:t>
            </a:r>
            <a:r>
              <a:rPr lang="en-US" dirty="0">
                <a:cs typeface="Arial"/>
              </a:rPr>
              <a:t> Identification</a:t>
            </a:r>
          </a:p>
          <a:p>
            <a:r>
              <a:rPr lang="en-US">
                <a:cs typeface="Arial"/>
              </a:rPr>
              <a:t>Social Comparison</a:t>
            </a:r>
            <a:endParaRPr lang="en-US" dirty="0">
              <a:cs typeface="Arial"/>
            </a:endParaRPr>
          </a:p>
        </p:txBody>
      </p:sp>
    </p:spTree>
    <p:extLst>
      <p:ext uri="{BB962C8B-B14F-4D97-AF65-F5344CB8AC3E}">
        <p14:creationId xmlns:p14="http://schemas.microsoft.com/office/powerpoint/2010/main" val="41936547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7B687-CC55-06F5-9A45-F3CF1BD6EA7D}"/>
              </a:ext>
            </a:extLst>
          </p:cNvPr>
          <p:cNvSpPr>
            <a:spLocks noGrp="1"/>
          </p:cNvSpPr>
          <p:nvPr>
            <p:ph type="title"/>
          </p:nvPr>
        </p:nvSpPr>
        <p:spPr/>
        <p:txBody>
          <a:bodyPr/>
          <a:lstStyle/>
          <a:p>
            <a:r>
              <a:rPr lang="en-US" dirty="0"/>
              <a:t>Social </a:t>
            </a:r>
            <a:r>
              <a:rPr lang="en-US" dirty="0" err="1"/>
              <a:t>Categorisation</a:t>
            </a:r>
          </a:p>
        </p:txBody>
      </p:sp>
      <p:sp>
        <p:nvSpPr>
          <p:cNvPr id="3" name="Content Placeholder 2">
            <a:extLst>
              <a:ext uri="{FF2B5EF4-FFF2-40B4-BE49-F238E27FC236}">
                <a16:creationId xmlns:a16="http://schemas.microsoft.com/office/drawing/2014/main" id="{08C173BC-2E5A-7F31-A522-55EF597F8EDB}"/>
              </a:ext>
            </a:extLst>
          </p:cNvPr>
          <p:cNvSpPr>
            <a:spLocks noGrp="1"/>
          </p:cNvSpPr>
          <p:nvPr>
            <p:ph idx="1"/>
          </p:nvPr>
        </p:nvSpPr>
        <p:spPr/>
        <p:txBody>
          <a:bodyPr vert="horz" lIns="91440" tIns="45720" rIns="91440" bIns="45720" rtlCol="0" anchor="t">
            <a:normAutofit/>
          </a:bodyPr>
          <a:lstStyle/>
          <a:p>
            <a:r>
              <a:rPr lang="en-US" dirty="0">
                <a:cs typeface="Arial"/>
              </a:rPr>
              <a:t>The tendency of people to classify themselves based on </a:t>
            </a:r>
            <a:r>
              <a:rPr lang="en-US">
                <a:cs typeface="Arial"/>
              </a:rPr>
              <a:t>attributes.</a:t>
            </a:r>
          </a:p>
          <a:p>
            <a:r>
              <a:rPr lang="en-US">
                <a:cs typeface="Arial"/>
              </a:rPr>
              <a:t>Creates an in group and an out group. Them and us. </a:t>
            </a:r>
          </a:p>
          <a:p>
            <a:r>
              <a:rPr lang="en-US" dirty="0">
                <a:ea typeface="+mn-lt"/>
                <a:cs typeface="+mn-lt"/>
              </a:rPr>
              <a:t>Social </a:t>
            </a:r>
            <a:r>
              <a:rPr lang="en-US" dirty="0" err="1">
                <a:ea typeface="+mn-lt"/>
                <a:cs typeface="+mn-lt"/>
              </a:rPr>
              <a:t>categorisation</a:t>
            </a:r>
            <a:r>
              <a:rPr lang="en-US" dirty="0">
                <a:ea typeface="+mn-lt"/>
                <a:cs typeface="+mn-lt"/>
              </a:rPr>
              <a:t> relies heavily on the category accentuation effect. </a:t>
            </a:r>
          </a:p>
          <a:p>
            <a:r>
              <a:rPr lang="en-US" dirty="0">
                <a:ea typeface="+mn-lt"/>
                <a:cs typeface="+mn-lt"/>
              </a:rPr>
              <a:t>This effect distorts our perception by exaggerating the differences between groups while </a:t>
            </a:r>
            <a:r>
              <a:rPr lang="en-US" dirty="0" err="1">
                <a:ea typeface="+mn-lt"/>
                <a:cs typeface="+mn-lt"/>
              </a:rPr>
              <a:t>minimising</a:t>
            </a:r>
            <a:r>
              <a:rPr lang="en-US" dirty="0">
                <a:ea typeface="+mn-lt"/>
                <a:cs typeface="+mn-lt"/>
              </a:rPr>
              <a:t> the differences within them.</a:t>
            </a:r>
            <a:endParaRPr lang="en-US" dirty="0">
              <a:cs typeface="Arial"/>
            </a:endParaRPr>
          </a:p>
          <a:p>
            <a:endParaRPr lang="en-US" dirty="0">
              <a:cs typeface="Arial"/>
            </a:endParaRPr>
          </a:p>
        </p:txBody>
      </p:sp>
    </p:spTree>
    <p:extLst>
      <p:ext uri="{BB962C8B-B14F-4D97-AF65-F5344CB8AC3E}">
        <p14:creationId xmlns:p14="http://schemas.microsoft.com/office/powerpoint/2010/main" val="2743923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CFEBE-F7BD-1C63-0FD0-0EDDD772B0B6}"/>
              </a:ext>
            </a:extLst>
          </p:cNvPr>
          <p:cNvSpPr>
            <a:spLocks noGrp="1"/>
          </p:cNvSpPr>
          <p:nvPr>
            <p:ph type="title"/>
          </p:nvPr>
        </p:nvSpPr>
        <p:spPr/>
        <p:txBody>
          <a:bodyPr/>
          <a:lstStyle/>
          <a:p>
            <a:r>
              <a:rPr lang="en-US" dirty="0"/>
              <a:t>Social </a:t>
            </a:r>
            <a:r>
              <a:rPr lang="en-US" dirty="0" err="1"/>
              <a:t>Categorisation</a:t>
            </a:r>
          </a:p>
        </p:txBody>
      </p:sp>
      <p:sp>
        <p:nvSpPr>
          <p:cNvPr id="3" name="Content Placeholder 2">
            <a:extLst>
              <a:ext uri="{FF2B5EF4-FFF2-40B4-BE49-F238E27FC236}">
                <a16:creationId xmlns:a16="http://schemas.microsoft.com/office/drawing/2014/main" id="{E0E6F610-8A27-7554-1989-79F9D7374124}"/>
              </a:ext>
            </a:extLst>
          </p:cNvPr>
          <p:cNvSpPr>
            <a:spLocks noGrp="1"/>
          </p:cNvSpPr>
          <p:nvPr>
            <p:ph idx="1"/>
          </p:nvPr>
        </p:nvSpPr>
        <p:spPr/>
        <p:txBody>
          <a:bodyPr vert="horz" lIns="91440" tIns="45720" rIns="91440" bIns="45720" rtlCol="0" anchor="t">
            <a:normAutofit/>
          </a:bodyPr>
          <a:lstStyle/>
          <a:p>
            <a:r>
              <a:rPr lang="en-US" dirty="0">
                <a:cs typeface="Arial"/>
              </a:rPr>
              <a:t>Creates the belief that we are similar to group members. </a:t>
            </a:r>
          </a:p>
          <a:p>
            <a:r>
              <a:rPr lang="en-US">
                <a:cs typeface="Arial"/>
              </a:rPr>
              <a:t>Reduces the variability perceived by out groups.</a:t>
            </a:r>
          </a:p>
          <a:p>
            <a:r>
              <a:rPr lang="en-US" dirty="0">
                <a:ea typeface="+mn-lt"/>
                <a:cs typeface="+mn-lt"/>
              </a:rPr>
              <a:t>Increases the perceived differences between the in-group and the out-group. </a:t>
            </a:r>
            <a:r>
              <a:rPr lang="en-US" dirty="0" err="1">
                <a:ea typeface="+mn-lt"/>
                <a:cs typeface="+mn-lt"/>
              </a:rPr>
              <a:t>Categorisation</a:t>
            </a:r>
            <a:r>
              <a:rPr lang="en-US" dirty="0">
                <a:ea typeface="+mn-lt"/>
                <a:cs typeface="+mn-lt"/>
              </a:rPr>
              <a:t> also gives rise to ethnocentrism</a:t>
            </a:r>
            <a:endParaRPr lang="en-US" dirty="0">
              <a:cs typeface="Arial"/>
            </a:endParaRPr>
          </a:p>
        </p:txBody>
      </p:sp>
    </p:spTree>
    <p:extLst>
      <p:ext uri="{BB962C8B-B14F-4D97-AF65-F5344CB8AC3E}">
        <p14:creationId xmlns:p14="http://schemas.microsoft.com/office/powerpoint/2010/main" val="10331068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4FB64-40D3-8B38-945E-01D04D91E5F1}"/>
              </a:ext>
            </a:extLst>
          </p:cNvPr>
          <p:cNvSpPr>
            <a:spLocks noGrp="1"/>
          </p:cNvSpPr>
          <p:nvPr>
            <p:ph type="title"/>
          </p:nvPr>
        </p:nvSpPr>
        <p:spPr/>
        <p:txBody>
          <a:bodyPr/>
          <a:lstStyle/>
          <a:p>
            <a:r>
              <a:rPr lang="en-US"/>
              <a:t>Social Identification</a:t>
            </a:r>
          </a:p>
        </p:txBody>
      </p:sp>
      <p:sp>
        <p:nvSpPr>
          <p:cNvPr id="3" name="Content Placeholder 2">
            <a:extLst>
              <a:ext uri="{FF2B5EF4-FFF2-40B4-BE49-F238E27FC236}">
                <a16:creationId xmlns:a16="http://schemas.microsoft.com/office/drawing/2014/main" id="{0B0A32AB-86FD-107B-88D4-F7343F1824C2}"/>
              </a:ext>
            </a:extLst>
          </p:cNvPr>
          <p:cNvSpPr>
            <a:spLocks noGrp="1"/>
          </p:cNvSpPr>
          <p:nvPr>
            <p:ph idx="1"/>
          </p:nvPr>
        </p:nvSpPr>
        <p:spPr/>
        <p:txBody>
          <a:bodyPr vert="horz" lIns="91440" tIns="45720" rIns="91440" bIns="45720" rtlCol="0" anchor="t">
            <a:normAutofit/>
          </a:bodyPr>
          <a:lstStyle/>
          <a:p>
            <a:r>
              <a:rPr lang="en-US" dirty="0">
                <a:cs typeface="Arial"/>
              </a:rPr>
              <a:t>Once in a group, members adopt the identity, norms, values and </a:t>
            </a:r>
            <a:r>
              <a:rPr lang="en-US" dirty="0" err="1">
                <a:cs typeface="Arial"/>
              </a:rPr>
              <a:t>behaviour</a:t>
            </a:r>
            <a:r>
              <a:rPr lang="en-US" dirty="0">
                <a:cs typeface="Arial"/>
              </a:rPr>
              <a:t>. </a:t>
            </a:r>
          </a:p>
          <a:p>
            <a:r>
              <a:rPr lang="en-US">
                <a:cs typeface="Arial"/>
              </a:rPr>
              <a:t>Distinct</a:t>
            </a:r>
            <a:r>
              <a:rPr lang="en-US" dirty="0">
                <a:cs typeface="Arial"/>
              </a:rPr>
              <a:t> </a:t>
            </a:r>
            <a:r>
              <a:rPr lang="en-US">
                <a:cs typeface="Arial"/>
              </a:rPr>
              <a:t>from personal identity.</a:t>
            </a:r>
          </a:p>
          <a:p>
            <a:r>
              <a:rPr lang="en-US" dirty="0">
                <a:ea typeface="+mn-lt"/>
                <a:cs typeface="+mn-lt"/>
              </a:rPr>
              <a:t>When people interact with one another as members of separate groups rather than as individuals, it is their social identities that dictate their </a:t>
            </a:r>
            <a:r>
              <a:rPr lang="en-US" dirty="0" err="1">
                <a:ea typeface="+mn-lt"/>
                <a:cs typeface="+mn-lt"/>
              </a:rPr>
              <a:t>behaviour</a:t>
            </a:r>
            <a:r>
              <a:rPr lang="en-US" dirty="0">
                <a:ea typeface="+mn-lt"/>
                <a:cs typeface="+mn-lt"/>
              </a:rPr>
              <a:t>.</a:t>
            </a:r>
            <a:endParaRPr lang="en-US" dirty="0">
              <a:cs typeface="Arial"/>
            </a:endParaRPr>
          </a:p>
          <a:p>
            <a:endParaRPr lang="en-US"/>
          </a:p>
          <a:p>
            <a:endParaRPr lang="en-US" dirty="0">
              <a:cs typeface="Arial"/>
            </a:endParaRPr>
          </a:p>
        </p:txBody>
      </p:sp>
    </p:spTree>
    <p:extLst>
      <p:ext uri="{BB962C8B-B14F-4D97-AF65-F5344CB8AC3E}">
        <p14:creationId xmlns:p14="http://schemas.microsoft.com/office/powerpoint/2010/main" val="24810463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A2C3B-BC08-5C11-F6B3-9A8BAC2F6890}"/>
              </a:ext>
            </a:extLst>
          </p:cNvPr>
          <p:cNvSpPr>
            <a:spLocks noGrp="1"/>
          </p:cNvSpPr>
          <p:nvPr>
            <p:ph type="title"/>
          </p:nvPr>
        </p:nvSpPr>
        <p:spPr/>
        <p:txBody>
          <a:bodyPr/>
          <a:lstStyle/>
          <a:p>
            <a:r>
              <a:rPr lang="en-US"/>
              <a:t>Social Comparison</a:t>
            </a:r>
          </a:p>
        </p:txBody>
      </p:sp>
      <p:sp>
        <p:nvSpPr>
          <p:cNvPr id="3" name="Content Placeholder 2">
            <a:extLst>
              <a:ext uri="{FF2B5EF4-FFF2-40B4-BE49-F238E27FC236}">
                <a16:creationId xmlns:a16="http://schemas.microsoft.com/office/drawing/2014/main" id="{D189F1DD-0C4D-E36C-F613-BF3274DFB0B9}"/>
              </a:ext>
            </a:extLst>
          </p:cNvPr>
          <p:cNvSpPr>
            <a:spLocks noGrp="1"/>
          </p:cNvSpPr>
          <p:nvPr>
            <p:ph idx="1"/>
          </p:nvPr>
        </p:nvSpPr>
        <p:spPr/>
        <p:txBody>
          <a:bodyPr vert="horz" lIns="91440" tIns="45720" rIns="91440" bIns="45720" rtlCol="0" anchor="t">
            <a:normAutofit/>
          </a:bodyPr>
          <a:lstStyle/>
          <a:p>
            <a:r>
              <a:rPr lang="en-US" dirty="0">
                <a:cs typeface="Arial"/>
              </a:rPr>
              <a:t>To evaluate the worth of their social identities, individuals engage in comparisons with other</a:t>
            </a:r>
            <a:r>
              <a:rPr lang="en-US">
                <a:cs typeface="Arial"/>
              </a:rPr>
              <a:t> groups. </a:t>
            </a:r>
          </a:p>
          <a:p>
            <a:r>
              <a:rPr lang="en-US">
                <a:ea typeface="+mn-lt"/>
                <a:cs typeface="+mn-lt"/>
              </a:rPr>
              <a:t>Because our social identity directly influences how we feel about ourselves, we actively seek out positive social identities to maintain and boost our self-esteem.</a:t>
            </a:r>
          </a:p>
          <a:p>
            <a:r>
              <a:rPr lang="en-US" dirty="0">
                <a:ea typeface="+mn-lt"/>
                <a:cs typeface="+mn-lt"/>
              </a:rPr>
              <a:t>They usually evaluate their own group more </a:t>
            </a:r>
            <a:r>
              <a:rPr lang="en-US" dirty="0" err="1">
                <a:ea typeface="+mn-lt"/>
                <a:cs typeface="+mn-lt"/>
              </a:rPr>
              <a:t>favourably</a:t>
            </a:r>
            <a:r>
              <a:rPr lang="en-US" dirty="0">
                <a:ea typeface="+mn-lt"/>
                <a:cs typeface="+mn-lt"/>
              </a:rPr>
              <a:t> and conclude that their in-group is superior.</a:t>
            </a:r>
          </a:p>
        </p:txBody>
      </p:sp>
    </p:spTree>
    <p:extLst>
      <p:ext uri="{BB962C8B-B14F-4D97-AF65-F5344CB8AC3E}">
        <p14:creationId xmlns:p14="http://schemas.microsoft.com/office/powerpoint/2010/main" val="13094000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A38D3-495D-DE35-4F8B-AB0CFA01714F}"/>
              </a:ext>
            </a:extLst>
          </p:cNvPr>
          <p:cNvSpPr>
            <a:spLocks noGrp="1"/>
          </p:cNvSpPr>
          <p:nvPr>
            <p:ph type="title"/>
          </p:nvPr>
        </p:nvSpPr>
        <p:spPr/>
        <p:txBody>
          <a:bodyPr/>
          <a:lstStyle/>
          <a:p>
            <a:r>
              <a:rPr lang="en-US"/>
              <a:t>Example</a:t>
            </a:r>
          </a:p>
        </p:txBody>
      </p:sp>
      <p:pic>
        <p:nvPicPr>
          <p:cNvPr id="4" name="Content Placeholder 3" descr="ingroup bias">
            <a:extLst>
              <a:ext uri="{FF2B5EF4-FFF2-40B4-BE49-F238E27FC236}">
                <a16:creationId xmlns:a16="http://schemas.microsoft.com/office/drawing/2014/main" id="{04CF35E3-DE86-8D5D-28A6-526D12D2F9EA}"/>
              </a:ext>
            </a:extLst>
          </p:cNvPr>
          <p:cNvPicPr>
            <a:picLocks noGrp="1" noChangeAspect="1"/>
          </p:cNvPicPr>
          <p:nvPr>
            <p:ph idx="1"/>
          </p:nvPr>
        </p:nvPicPr>
        <p:blipFill>
          <a:blip r:embed="rId2"/>
          <a:stretch>
            <a:fillRect/>
          </a:stretch>
        </p:blipFill>
        <p:spPr>
          <a:xfrm>
            <a:off x="2669749" y="1825625"/>
            <a:ext cx="6852501" cy="4351338"/>
          </a:xfrm>
          <a:prstGeom prst="rect">
            <a:avLst/>
          </a:prstGeom>
        </p:spPr>
      </p:pic>
    </p:spTree>
    <p:extLst>
      <p:ext uri="{BB962C8B-B14F-4D97-AF65-F5344CB8AC3E}">
        <p14:creationId xmlns:p14="http://schemas.microsoft.com/office/powerpoint/2010/main" val="23199053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F54B-5F1B-1802-B33A-A342EBCAFDA8}"/>
              </a:ext>
            </a:extLst>
          </p:cNvPr>
          <p:cNvSpPr>
            <a:spLocks noGrp="1"/>
          </p:cNvSpPr>
          <p:nvPr>
            <p:ph type="title"/>
          </p:nvPr>
        </p:nvSpPr>
        <p:spPr/>
        <p:txBody>
          <a:bodyPr/>
          <a:lstStyle/>
          <a:p>
            <a:r>
              <a:rPr lang="en-US"/>
              <a:t>Strengths and Limitations</a:t>
            </a:r>
          </a:p>
        </p:txBody>
      </p:sp>
      <p:sp>
        <p:nvSpPr>
          <p:cNvPr id="3" name="Content Placeholder 2">
            <a:extLst>
              <a:ext uri="{FF2B5EF4-FFF2-40B4-BE49-F238E27FC236}">
                <a16:creationId xmlns:a16="http://schemas.microsoft.com/office/drawing/2014/main" id="{6E37983C-7521-1C51-733C-186EF8C4DD84}"/>
              </a:ext>
            </a:extLst>
          </p:cNvPr>
          <p:cNvSpPr>
            <a:spLocks noGrp="1"/>
          </p:cNvSpPr>
          <p:nvPr>
            <p:ph idx="1"/>
          </p:nvPr>
        </p:nvSpPr>
        <p:spPr/>
        <p:txBody>
          <a:bodyPr vert="horz" lIns="91440" tIns="45720" rIns="91440" bIns="45720" rtlCol="0" anchor="t">
            <a:normAutofit/>
          </a:bodyPr>
          <a:lstStyle/>
          <a:p>
            <a:r>
              <a:rPr lang="en-US">
                <a:ea typeface="+mn-lt"/>
                <a:cs typeface="+mn-lt"/>
              </a:rPr>
              <a:t>Shows why people favor their own group, even without competition for resources.</a:t>
            </a:r>
          </a:p>
          <a:p>
            <a:r>
              <a:rPr lang="en-US">
                <a:ea typeface="+mn-lt"/>
                <a:cs typeface="+mn-lt"/>
              </a:rPr>
              <a:t>Strong lab support: Backed by minimal group experiments showing bias forms quickly.</a:t>
            </a:r>
          </a:p>
          <a:p>
            <a:r>
              <a:rPr lang="en-US">
                <a:ea typeface="+mn-lt"/>
                <a:cs typeface="+mn-lt"/>
              </a:rPr>
              <a:t>Wide application: Helps clarify team dynamics, sports loyalty, and prejudice.</a:t>
            </a:r>
            <a:endParaRPr lang="en-US">
              <a:cs typeface="Arial"/>
            </a:endParaRPr>
          </a:p>
        </p:txBody>
      </p:sp>
    </p:spTree>
    <p:extLst>
      <p:ext uri="{BB962C8B-B14F-4D97-AF65-F5344CB8AC3E}">
        <p14:creationId xmlns:p14="http://schemas.microsoft.com/office/powerpoint/2010/main" val="22514214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77639-3B43-7EC5-85B2-BF9914D48918}"/>
              </a:ext>
            </a:extLst>
          </p:cNvPr>
          <p:cNvSpPr>
            <a:spLocks noGrp="1"/>
          </p:cNvSpPr>
          <p:nvPr>
            <p:ph type="title"/>
          </p:nvPr>
        </p:nvSpPr>
        <p:spPr/>
        <p:txBody>
          <a:bodyPr/>
          <a:lstStyle/>
          <a:p>
            <a:r>
              <a:rPr lang="en-US"/>
              <a:t>Strengths and Weaknesses</a:t>
            </a:r>
            <a:endParaRPr lang="en-US" dirty="0"/>
          </a:p>
        </p:txBody>
      </p:sp>
      <p:sp>
        <p:nvSpPr>
          <p:cNvPr id="3" name="Content Placeholder 2">
            <a:extLst>
              <a:ext uri="{FF2B5EF4-FFF2-40B4-BE49-F238E27FC236}">
                <a16:creationId xmlns:a16="http://schemas.microsoft.com/office/drawing/2014/main" id="{022C11EF-8207-0854-949F-55FAEA004EB3}"/>
              </a:ext>
            </a:extLst>
          </p:cNvPr>
          <p:cNvSpPr>
            <a:spLocks noGrp="1"/>
          </p:cNvSpPr>
          <p:nvPr>
            <p:ph idx="1"/>
          </p:nvPr>
        </p:nvSpPr>
        <p:spPr/>
        <p:txBody>
          <a:bodyPr vert="horz" lIns="91440" tIns="45720" rIns="91440" bIns="45720" rtlCol="0" anchor="t">
            <a:normAutofit/>
          </a:bodyPr>
          <a:lstStyle/>
          <a:p>
            <a:r>
              <a:rPr lang="en-US">
                <a:ea typeface="+mn-lt"/>
                <a:cs typeface="+mn-lt"/>
              </a:rPr>
              <a:t>Ignores personality: Assumes group norms override personal traits and individual choices.</a:t>
            </a:r>
          </a:p>
          <a:p>
            <a:r>
              <a:rPr lang="en-US" dirty="0">
                <a:ea typeface="+mn-lt"/>
                <a:cs typeface="+mn-lt"/>
              </a:rPr>
              <a:t>Poor prediction: Explains past actions </a:t>
            </a:r>
            <a:r>
              <a:rPr lang="en-US">
                <a:ea typeface="+mn-lt"/>
                <a:cs typeface="+mn-lt"/>
              </a:rPr>
              <a:t>well but</a:t>
            </a:r>
            <a:r>
              <a:rPr lang="en-US" dirty="0">
                <a:ea typeface="+mn-lt"/>
                <a:cs typeface="+mn-lt"/>
              </a:rPr>
              <a:t> struggles to </a:t>
            </a:r>
            <a:r>
              <a:rPr lang="en-US">
                <a:ea typeface="+mn-lt"/>
                <a:cs typeface="+mn-lt"/>
              </a:rPr>
              <a:t>predict future behavior accurately.</a:t>
            </a:r>
          </a:p>
          <a:p>
            <a:r>
              <a:rPr lang="en-US" dirty="0">
                <a:ea typeface="+mn-lt"/>
                <a:cs typeface="+mn-lt"/>
              </a:rPr>
              <a:t>Misses bigger contexts: Leaves out economic realities and historical power struggles between groups.</a:t>
            </a:r>
            <a:endParaRPr lang="en-US" dirty="0">
              <a:cs typeface="Arial"/>
            </a:endParaRPr>
          </a:p>
        </p:txBody>
      </p:sp>
    </p:spTree>
    <p:extLst>
      <p:ext uri="{BB962C8B-B14F-4D97-AF65-F5344CB8AC3E}">
        <p14:creationId xmlns:p14="http://schemas.microsoft.com/office/powerpoint/2010/main" val="10998327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Multi-colored dialogue boxes">
            <a:extLst>
              <a:ext uri="{FF2B5EF4-FFF2-40B4-BE49-F238E27FC236}">
                <a16:creationId xmlns:a16="http://schemas.microsoft.com/office/drawing/2014/main" id="{9CFBDBAC-22FB-1417-0F1F-F3C9D7C5485B}"/>
              </a:ext>
            </a:extLst>
          </p:cNvPr>
          <p:cNvPicPr>
            <a:picLocks noChangeAspect="1"/>
          </p:cNvPicPr>
          <p:nvPr/>
        </p:nvPicPr>
        <p:blipFill>
          <a:blip r:embed="rId2">
            <a:alphaModFix/>
          </a:blip>
          <a:srcRect t="20937" r="6" b="6566"/>
          <a:stretch>
            <a:fillRect/>
          </a:stretch>
        </p:blipFill>
        <p:spPr>
          <a:xfrm>
            <a:off x="20" y="10"/>
            <a:ext cx="12188932" cy="6856614"/>
          </a:xfrm>
          <a:prstGeom prst="rect">
            <a:avLst/>
          </a:prstGeom>
        </p:spPr>
      </p:pic>
      <p:sp>
        <p:nvSpPr>
          <p:cNvPr id="39" name="Rectangle 38">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B5945-FC93-B2B3-E165-9D45538BE360}"/>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r>
              <a:rPr lang="en-US" sz="5400" kern="1200" dirty="0" err="1">
                <a:solidFill>
                  <a:srgbClr val="FFFFFF"/>
                </a:solidFill>
                <a:latin typeface="+mj-lt"/>
                <a:ea typeface="+mj-ea"/>
                <a:cs typeface="+mj-cs"/>
              </a:rPr>
              <a:t>Behaviour</a:t>
            </a:r>
            <a:r>
              <a:rPr lang="en-US" sz="5400" kern="1200" dirty="0">
                <a:solidFill>
                  <a:srgbClr val="FFFFFF"/>
                </a:solidFill>
                <a:latin typeface="+mj-lt"/>
                <a:ea typeface="+mj-ea"/>
                <a:cs typeface="+mj-cs"/>
              </a:rPr>
              <a:t> as Communication</a:t>
            </a:r>
          </a:p>
        </p:txBody>
      </p:sp>
      <p:grpSp>
        <p:nvGrpSpPr>
          <p:cNvPr id="41"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2" name="Freeform: Shape 41">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50"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1"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3" name="Freeform: Shape 52">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2" name="Freeform: Shape 51">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143128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4A74-358A-9068-7636-13370CE7BCA8}"/>
              </a:ext>
            </a:extLst>
          </p:cNvPr>
          <p:cNvSpPr>
            <a:spLocks noGrp="1"/>
          </p:cNvSpPr>
          <p:nvPr>
            <p:ph type="title"/>
          </p:nvPr>
        </p:nvSpPr>
        <p:spPr/>
        <p:txBody>
          <a:bodyPr/>
          <a:lstStyle/>
          <a:p>
            <a:r>
              <a:rPr lang="en-US" dirty="0"/>
              <a:t>Understanding </a:t>
            </a:r>
            <a:r>
              <a:rPr lang="en-US" dirty="0" err="1"/>
              <a:t>Behaviour</a:t>
            </a:r>
          </a:p>
        </p:txBody>
      </p:sp>
      <p:sp>
        <p:nvSpPr>
          <p:cNvPr id="3" name="Content Placeholder 2">
            <a:extLst>
              <a:ext uri="{FF2B5EF4-FFF2-40B4-BE49-F238E27FC236}">
                <a16:creationId xmlns:a16="http://schemas.microsoft.com/office/drawing/2014/main" id="{1915A147-837D-08C3-8AA5-77CB14E77F2D}"/>
              </a:ext>
            </a:extLst>
          </p:cNvPr>
          <p:cNvSpPr>
            <a:spLocks noGrp="1"/>
          </p:cNvSpPr>
          <p:nvPr>
            <p:ph idx="1"/>
          </p:nvPr>
        </p:nvSpPr>
        <p:spPr/>
        <p:txBody>
          <a:bodyPr vert="horz" lIns="91440" tIns="45720" rIns="91440" bIns="45720" rtlCol="0" anchor="t">
            <a:normAutofit/>
          </a:bodyPr>
          <a:lstStyle/>
          <a:p>
            <a:r>
              <a:rPr lang="en-US">
                <a:ea typeface="+mn-lt"/>
                <a:cs typeface="+mn-lt"/>
              </a:rPr>
              <a:t>Traditional question: "What's wrong with this person?" </a:t>
            </a:r>
            <a:endParaRPr lang="en-US">
              <a:cs typeface="Arial"/>
            </a:endParaRPr>
          </a:p>
          <a:p>
            <a:endParaRPr lang="en-US"/>
          </a:p>
          <a:p>
            <a:r>
              <a:rPr lang="en-US" dirty="0">
                <a:ea typeface="+mn-lt"/>
                <a:cs typeface="+mn-lt"/>
              </a:rPr>
              <a:t>Person-</a:t>
            </a:r>
            <a:r>
              <a:rPr lang="en-US" dirty="0" err="1">
                <a:ea typeface="+mn-lt"/>
                <a:cs typeface="+mn-lt"/>
              </a:rPr>
              <a:t>centred</a:t>
            </a:r>
            <a:r>
              <a:rPr lang="en-US" dirty="0">
                <a:ea typeface="+mn-lt"/>
                <a:cs typeface="+mn-lt"/>
              </a:rPr>
              <a:t> question: "What is this person trying to communicate?" </a:t>
            </a:r>
            <a:endParaRPr lang="en-US" dirty="0"/>
          </a:p>
        </p:txBody>
      </p:sp>
    </p:spTree>
    <p:extLst>
      <p:ext uri="{BB962C8B-B14F-4D97-AF65-F5344CB8AC3E}">
        <p14:creationId xmlns:p14="http://schemas.microsoft.com/office/powerpoint/2010/main" val="9031498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066FE1-62E2-AB89-3753-723743E4994D}"/>
              </a:ext>
            </a:extLst>
          </p:cNvPr>
          <p:cNvSpPr>
            <a:spLocks noGrp="1"/>
          </p:cNvSpPr>
          <p:nvPr>
            <p:ph idx="1"/>
          </p:nvPr>
        </p:nvSpPr>
        <p:spPr>
          <a:xfrm>
            <a:off x="762000" y="4571999"/>
            <a:ext cx="4572000" cy="1524000"/>
          </a:xfrm>
        </p:spPr>
        <p:txBody>
          <a:bodyPr vert="horz" lIns="91440" tIns="45720" rIns="91440" bIns="45720" rtlCol="0" anchor="b">
            <a:normAutofit/>
          </a:bodyPr>
          <a:lstStyle/>
          <a:p>
            <a:pPr marL="0" indent="0">
              <a:buNone/>
            </a:pPr>
            <a:r>
              <a:rPr lang="en-US" sz="2400" kern="1200" dirty="0">
                <a:solidFill>
                  <a:schemeClr val="tx1"/>
                </a:solidFill>
                <a:latin typeface="+mn-lt"/>
                <a:ea typeface="+mn-ea"/>
                <a:cs typeface="+mn-cs"/>
              </a:rPr>
              <a:t>What could be the main causes of challenging </a:t>
            </a:r>
            <a:r>
              <a:rPr lang="en-US" sz="2400" kern="1200" dirty="0" err="1">
                <a:solidFill>
                  <a:schemeClr val="tx1"/>
                </a:solidFill>
                <a:latin typeface="+mn-lt"/>
                <a:ea typeface="+mn-ea"/>
                <a:cs typeface="+mn-cs"/>
              </a:rPr>
              <a:t>behaviour</a:t>
            </a:r>
            <a:r>
              <a:rPr lang="en-US" sz="2400" kern="1200" dirty="0">
                <a:solidFill>
                  <a:schemeClr val="tx1"/>
                </a:solidFill>
                <a:latin typeface="+mn-lt"/>
                <a:ea typeface="+mn-ea"/>
                <a:cs typeface="+mn-cs"/>
              </a:rPr>
              <a:t>?</a:t>
            </a:r>
            <a:endParaRPr lang="en-US" sz="2400" kern="1200" dirty="0">
              <a:solidFill>
                <a:schemeClr val="tx1"/>
              </a:solidFill>
              <a:latin typeface="+mn-lt"/>
              <a:cs typeface="Arial"/>
            </a:endParaRPr>
          </a:p>
        </p:txBody>
      </p:sp>
      <p:sp>
        <p:nvSpPr>
          <p:cNvPr id="2" name="Title 1">
            <a:extLst>
              <a:ext uri="{FF2B5EF4-FFF2-40B4-BE49-F238E27FC236}">
                <a16:creationId xmlns:a16="http://schemas.microsoft.com/office/drawing/2014/main" id="{643F5408-9E3E-183C-2F0E-88F8E6B3D595}"/>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dirty="0">
                <a:solidFill>
                  <a:schemeClr val="tx1"/>
                </a:solidFill>
                <a:latin typeface="+mj-lt"/>
                <a:ea typeface="+mj-ea"/>
                <a:cs typeface="+mj-cs"/>
              </a:rPr>
              <a:t>Causes of Challenging </a:t>
            </a:r>
            <a:r>
              <a:rPr lang="en-US" kern="1200" dirty="0" err="1">
                <a:solidFill>
                  <a:schemeClr val="tx1"/>
                </a:solidFill>
                <a:latin typeface="+mj-lt"/>
                <a:ea typeface="+mj-ea"/>
                <a:cs typeface="+mj-cs"/>
              </a:rPr>
              <a:t>Behaviour</a:t>
            </a:r>
            <a:endParaRPr lang="en-US" kern="1200">
              <a:solidFill>
                <a:schemeClr val="tx1"/>
              </a:solidFill>
              <a:latin typeface="+mj-lt"/>
            </a:endParaRPr>
          </a:p>
        </p:txBody>
      </p:sp>
    </p:spTree>
    <p:extLst>
      <p:ext uri="{BB962C8B-B14F-4D97-AF65-F5344CB8AC3E}">
        <p14:creationId xmlns:p14="http://schemas.microsoft.com/office/powerpoint/2010/main" val="364730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A0A9D-46BB-FD4F-27BC-E6C6995ABFE3}"/>
              </a:ext>
            </a:extLst>
          </p:cNvPr>
          <p:cNvSpPr>
            <a:spLocks noGrp="1"/>
          </p:cNvSpPr>
          <p:nvPr>
            <p:ph type="title"/>
          </p:nvPr>
        </p:nvSpPr>
        <p:spPr>
          <a:xfrm>
            <a:off x="761999" y="762000"/>
            <a:ext cx="3048001" cy="2286000"/>
          </a:xfrm>
        </p:spPr>
        <p:txBody>
          <a:bodyPr anchor="b">
            <a:normAutofit/>
          </a:bodyPr>
          <a:lstStyle/>
          <a:p>
            <a:r>
              <a:rPr lang="en-US" sz="3200" dirty="0">
                <a:solidFill>
                  <a:schemeClr val="tx1"/>
                </a:solidFill>
              </a:rPr>
              <a:t>Causes of Challenging </a:t>
            </a:r>
            <a:r>
              <a:rPr lang="en-US" sz="3200" dirty="0" err="1">
                <a:solidFill>
                  <a:schemeClr val="tx1"/>
                </a:solidFill>
              </a:rPr>
              <a:t>Behaviour</a:t>
            </a:r>
            <a:endParaRPr lang="en-US" sz="3200">
              <a:solidFill>
                <a:schemeClr val="tx1"/>
              </a:solidFill>
            </a:endParaRPr>
          </a:p>
        </p:txBody>
      </p:sp>
      <p:graphicFrame>
        <p:nvGraphicFramePr>
          <p:cNvPr id="14" name="Content Placeholder 2">
            <a:extLst>
              <a:ext uri="{FF2B5EF4-FFF2-40B4-BE49-F238E27FC236}">
                <a16:creationId xmlns:a16="http://schemas.microsoft.com/office/drawing/2014/main" id="{DA90BEBE-CE38-BB40-C5E5-4E37BB715859}"/>
              </a:ext>
            </a:extLst>
          </p:cNvPr>
          <p:cNvGraphicFramePr>
            <a:graphicFrameLocks noGrp="1"/>
          </p:cNvGraphicFramePr>
          <p:nvPr>
            <p:ph idx="1"/>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2024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graphicEl>
                                              <a:dgm id="{AAF2E626-C040-4198-9D7C-D2FB8E12E8F0}"/>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graphicEl>
                                              <a:dgm id="{AF283945-337A-4871-99E1-9CC5220B2F03}"/>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
                                            <p:graphicEl>
                                              <a:dgm id="{77357026-53EE-4E7B-8EF2-334BEC2007AF}"/>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graphicEl>
                                              <a:dgm id="{A5F3579C-925D-4763-9812-67C5472E913C}"/>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graphicEl>
                                              <a:dgm id="{F5C71069-5EBF-4630-8FCB-9CA3946A66BC}"/>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graphicEl>
                                              <a:dgm id="{21BB3373-C2B9-4C1B-801C-8D7B59C554A5}"/>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graphicEl>
                                              <a:dgm id="{EA6B331F-5F07-4109-B665-15AA546A6EA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graphicEl>
                                              <a:dgm id="{83D5898A-E264-410C-8D09-580BE415714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graphicEl>
                                              <a:dgm id="{0BA940E4-7748-4A4A-A14B-F20E30284211}"/>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graphicEl>
                                              <a:dgm id="{340ECEDC-9A02-40F0-A80B-50BB4CD72C32}"/>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
                                            <p:graphicEl>
                                              <a:dgm id="{1BB444F4-CF29-4452-9D9D-7067B084A8DD}"/>
                                            </p:graphic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4">
                                            <p:graphicEl>
                                              <a:dgm id="{D18D7D4C-3A32-4411-B1AD-70051BDE623E}"/>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graphicEl>
                                              <a:dgm id="{6572938F-7283-4A0B-AB6A-C5AFCA2300A6}"/>
                                            </p:graphic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4">
                                            <p:graphicEl>
                                              <a:dgm id="{D2ACA828-1771-4458-A375-B68F559C799F}"/>
                                            </p:graphic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4">
                                            <p:graphicEl>
                                              <a:dgm id="{36A38175-5B6A-4671-B500-4332FD866333}"/>
                                            </p:graphic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4">
                                            <p:graphicEl>
                                              <a:dgm id="{7AF0CEA8-E2FE-40FD-802F-381A70D30A66}"/>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4">
                                            <p:graphicEl>
                                              <a:dgm id="{22EABD14-34CD-4E06-9849-F8DBD6458064}"/>
                                            </p:graphic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4">
                                            <p:graphicEl>
                                              <a:dgm id="{7E76DB36-11B7-4460-A39D-464D115051D3}"/>
                                            </p:graphic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4">
                                            <p:graphicEl>
                                              <a:dgm id="{C435BF5B-46CC-4C32-8F56-A5958C6F6B06}"/>
                                            </p:graphic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4">
                                            <p:graphicEl>
                                              <a:dgm id="{9EC33F03-8469-4134-81D1-15DD4FA970A9}"/>
                                            </p:graphic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4">
                                            <p:graphicEl>
                                              <a:dgm id="{8AB61654-9649-4E40-B538-BC7585C73BE1}"/>
                                            </p:graphic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14">
                                            <p:graphicEl>
                                              <a:dgm id="{77E7B9DA-5CAD-4E4E-8E44-4C2691ED6DB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diagram&#10;&#10;Description automatically generated">
            <a:extLst>
              <a:ext uri="{FF2B5EF4-FFF2-40B4-BE49-F238E27FC236}">
                <a16:creationId xmlns:a16="http://schemas.microsoft.com/office/drawing/2014/main" id="{ED39170D-E2BB-01B5-91C4-3481B68F6827}"/>
              </a:ext>
            </a:extLst>
          </p:cNvPr>
          <p:cNvPicPr>
            <a:picLocks noGrp="1" noChangeAspect="1"/>
          </p:cNvPicPr>
          <p:nvPr>
            <p:ph idx="1"/>
          </p:nvPr>
        </p:nvPicPr>
        <p:blipFill rotWithShape="1">
          <a:blip r:embed="rId2"/>
          <a:srcRect l="1545" r="9566"/>
          <a:stretch/>
        </p:blipFill>
        <p:spPr>
          <a:xfrm>
            <a:off x="1" y="10"/>
            <a:ext cx="12191998" cy="6857990"/>
          </a:xfrm>
          <a:prstGeom prst="rect">
            <a:avLst/>
          </a:prstGeom>
        </p:spPr>
      </p:pic>
      <p:pic>
        <p:nvPicPr>
          <p:cNvPr id="5" name="Picture 5">
            <a:extLst>
              <a:ext uri="{FF2B5EF4-FFF2-40B4-BE49-F238E27FC236}">
                <a16:creationId xmlns:a16="http://schemas.microsoft.com/office/drawing/2014/main" id="{CD3D0BFB-7F74-DF4F-6F1B-5F898BA56F6E}"/>
              </a:ext>
            </a:extLst>
          </p:cNvPr>
          <p:cNvPicPr>
            <a:picLocks noChangeAspect="1"/>
          </p:cNvPicPr>
          <p:nvPr/>
        </p:nvPicPr>
        <p:blipFill>
          <a:blip r:embed="rId3"/>
          <a:stretch>
            <a:fillRect/>
          </a:stretch>
        </p:blipFill>
        <p:spPr>
          <a:xfrm>
            <a:off x="7901983" y="500203"/>
            <a:ext cx="4275229" cy="657283"/>
          </a:xfrm>
          <a:prstGeom prst="rect">
            <a:avLst/>
          </a:prstGeom>
        </p:spPr>
      </p:pic>
    </p:spTree>
    <p:extLst>
      <p:ext uri="{BB962C8B-B14F-4D97-AF65-F5344CB8AC3E}">
        <p14:creationId xmlns:p14="http://schemas.microsoft.com/office/powerpoint/2010/main" val="40193320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BF52C-ADA2-4A73-9198-82FE76CFBE7F}"/>
              </a:ext>
            </a:extLst>
          </p:cNvPr>
          <p:cNvSpPr>
            <a:spLocks noGrp="1"/>
          </p:cNvSpPr>
          <p:nvPr>
            <p:ph type="title"/>
          </p:nvPr>
        </p:nvSpPr>
        <p:spPr>
          <a:xfrm>
            <a:off x="761999" y="762000"/>
            <a:ext cx="3048001" cy="2286000"/>
          </a:xfrm>
        </p:spPr>
        <p:txBody>
          <a:bodyPr anchor="b">
            <a:normAutofit/>
          </a:bodyPr>
          <a:lstStyle/>
          <a:p>
            <a:r>
              <a:rPr lang="en-US" sz="3200">
                <a:solidFill>
                  <a:schemeClr val="tx1"/>
                </a:solidFill>
              </a:rPr>
              <a:t>Management vs. Change</a:t>
            </a:r>
          </a:p>
        </p:txBody>
      </p:sp>
      <p:graphicFrame>
        <p:nvGraphicFramePr>
          <p:cNvPr id="5" name="Content Placeholder 2">
            <a:extLst>
              <a:ext uri="{FF2B5EF4-FFF2-40B4-BE49-F238E27FC236}">
                <a16:creationId xmlns:a16="http://schemas.microsoft.com/office/drawing/2014/main" id="{1D39163D-AC29-4406-2D99-61E2A0716414}"/>
              </a:ext>
            </a:extLst>
          </p:cNvPr>
          <p:cNvGraphicFramePr>
            <a:graphicFrameLocks noGrp="1"/>
          </p:cNvGraphicFramePr>
          <p:nvPr>
            <p:ph idx="1"/>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1974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descr="A picture containing diagram&#10;&#10;Description automatically generated">
            <a:extLst>
              <a:ext uri="{FF2B5EF4-FFF2-40B4-BE49-F238E27FC236}">
                <a16:creationId xmlns:a16="http://schemas.microsoft.com/office/drawing/2014/main" id="{741F4D7A-2923-0256-87C5-FB1D7CC132ED}"/>
              </a:ext>
            </a:extLst>
          </p:cNvPr>
          <p:cNvPicPr>
            <a:picLocks noChangeAspect="1"/>
          </p:cNvPicPr>
          <p:nvPr/>
        </p:nvPicPr>
        <p:blipFill>
          <a:blip r:embed="rId2"/>
          <a:stretch>
            <a:fillRect/>
          </a:stretch>
        </p:blipFill>
        <p:spPr>
          <a:xfrm>
            <a:off x="5072393" y="-2765"/>
            <a:ext cx="7189838" cy="7214419"/>
          </a:xfrm>
          <a:prstGeom prst="rect">
            <a:avLst/>
          </a:prstGeom>
        </p:spPr>
      </p:pic>
      <p:sp>
        <p:nvSpPr>
          <p:cNvPr id="14" name="TextBox 13">
            <a:extLst>
              <a:ext uri="{FF2B5EF4-FFF2-40B4-BE49-F238E27FC236}">
                <a16:creationId xmlns:a16="http://schemas.microsoft.com/office/drawing/2014/main" id="{FB9F18C1-7952-A864-B6A7-81D25A37464A}"/>
              </a:ext>
            </a:extLst>
          </p:cNvPr>
          <p:cNvSpPr txBox="1"/>
          <p:nvPr/>
        </p:nvSpPr>
        <p:spPr>
          <a:xfrm>
            <a:off x="757052" y="712519"/>
            <a:ext cx="408709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202122"/>
                </a:solidFill>
                <a:latin typeface="Sitka Subheading"/>
                <a:ea typeface="Arial"/>
                <a:cs typeface="Arial"/>
              </a:rPr>
              <a:t>Flow Theory (</a:t>
            </a:r>
            <a:r>
              <a:rPr lang="en-US" sz="2800" b="1" err="1">
                <a:solidFill>
                  <a:srgbClr val="202122"/>
                </a:solidFill>
                <a:latin typeface="Sitka Subheading"/>
                <a:ea typeface="Arial"/>
                <a:cs typeface="Arial"/>
              </a:rPr>
              <a:t>Csíkszentmihályi</a:t>
            </a:r>
            <a:r>
              <a:rPr lang="en-US" sz="2800" b="1">
                <a:solidFill>
                  <a:srgbClr val="202122"/>
                </a:solidFill>
                <a:latin typeface="Sitka Subheading"/>
                <a:ea typeface="Arial"/>
                <a:cs typeface="Arial"/>
              </a:rPr>
              <a:t>, 1975)</a:t>
            </a:r>
          </a:p>
          <a:p>
            <a:endParaRPr lang="en-US" sz="2800" b="1">
              <a:solidFill>
                <a:srgbClr val="202122"/>
              </a:solidFill>
              <a:latin typeface="Sitka Subheading"/>
              <a:cs typeface="Arial"/>
            </a:endParaRPr>
          </a:p>
          <a:p>
            <a:r>
              <a:rPr lang="en-US" sz="2800" b="1">
                <a:solidFill>
                  <a:srgbClr val="202122"/>
                </a:solidFill>
                <a:latin typeface="Sitka Subheading"/>
                <a:cs typeface="Arial"/>
              </a:rPr>
              <a:t>Pronounced: Chick-</a:t>
            </a:r>
            <a:r>
              <a:rPr lang="en-US" sz="2800" b="1" err="1">
                <a:solidFill>
                  <a:srgbClr val="202122"/>
                </a:solidFill>
                <a:latin typeface="Sitka Subheading"/>
                <a:cs typeface="Arial"/>
              </a:rPr>
              <a:t>zent</a:t>
            </a:r>
            <a:r>
              <a:rPr lang="en-US" sz="2800" b="1">
                <a:solidFill>
                  <a:srgbClr val="202122"/>
                </a:solidFill>
                <a:latin typeface="Sitka Subheading"/>
                <a:cs typeface="Arial"/>
              </a:rPr>
              <a:t>-me-ha-lee</a:t>
            </a:r>
          </a:p>
        </p:txBody>
      </p:sp>
    </p:spTree>
    <p:extLst>
      <p:ext uri="{BB962C8B-B14F-4D97-AF65-F5344CB8AC3E}">
        <p14:creationId xmlns:p14="http://schemas.microsoft.com/office/powerpoint/2010/main" val="11547153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DD5F2-2675-CDAE-307A-9518EB830DF9}"/>
              </a:ext>
            </a:extLst>
          </p:cNvPr>
          <p:cNvSpPr>
            <a:spLocks noGrp="1"/>
          </p:cNvSpPr>
          <p:nvPr>
            <p:ph type="title"/>
          </p:nvPr>
        </p:nvSpPr>
        <p:spPr/>
        <p:txBody>
          <a:bodyPr/>
          <a:lstStyle/>
          <a:p>
            <a:r>
              <a:rPr lang="en-US"/>
              <a:t>Flow and </a:t>
            </a:r>
            <a:r>
              <a:rPr lang="en-US" err="1"/>
              <a:t>Behaviour</a:t>
            </a:r>
          </a:p>
        </p:txBody>
      </p:sp>
      <p:sp>
        <p:nvSpPr>
          <p:cNvPr id="3" name="Content Placeholder 2">
            <a:extLst>
              <a:ext uri="{FF2B5EF4-FFF2-40B4-BE49-F238E27FC236}">
                <a16:creationId xmlns:a16="http://schemas.microsoft.com/office/drawing/2014/main" id="{7BDDF676-5B04-DBBC-AEA8-291F68886A76}"/>
              </a:ext>
            </a:extLst>
          </p:cNvPr>
          <p:cNvSpPr>
            <a:spLocks noGrp="1"/>
          </p:cNvSpPr>
          <p:nvPr>
            <p:ph idx="1"/>
          </p:nvPr>
        </p:nvSpPr>
        <p:spPr/>
        <p:txBody>
          <a:bodyPr vert="horz" lIns="91440" tIns="45720" rIns="91440" bIns="45720" rtlCol="0" anchor="t">
            <a:normAutofit/>
          </a:bodyPr>
          <a:lstStyle/>
          <a:p>
            <a:r>
              <a:rPr lang="en-US">
                <a:solidFill>
                  <a:schemeClr val="tx1"/>
                </a:solidFill>
              </a:rPr>
              <a:t>When we are in a flow state, we have balanced our skill levels and our challenge levels. </a:t>
            </a:r>
            <a:endParaRPr lang="en-US" dirty="0">
              <a:solidFill>
                <a:schemeClr val="tx1"/>
              </a:solidFill>
              <a:cs typeface="Arial"/>
            </a:endParaRPr>
          </a:p>
          <a:p>
            <a:r>
              <a:rPr lang="en-US">
                <a:solidFill>
                  <a:schemeClr val="tx1"/>
                </a:solidFill>
              </a:rPr>
              <a:t>Over time, we must increase the challenge as our skills improve (</a:t>
            </a:r>
            <a:r>
              <a:rPr lang="en-US">
                <a:solidFill>
                  <a:schemeClr val="tx1"/>
                </a:solidFill>
                <a:ea typeface="+mn-lt"/>
                <a:cs typeface="+mn-lt"/>
              </a:rPr>
              <a:t>Hektner and Csikszentmihalyi, 1996). </a:t>
            </a:r>
          </a:p>
          <a:p>
            <a:r>
              <a:rPr lang="en-US" dirty="0">
                <a:solidFill>
                  <a:schemeClr val="tx1"/>
                </a:solidFill>
              </a:rPr>
              <a:t>Flow is </a:t>
            </a:r>
            <a:r>
              <a:rPr lang="en-US" dirty="0" err="1">
                <a:solidFill>
                  <a:schemeClr val="tx1"/>
                </a:solidFill>
              </a:rPr>
              <a:t>characterised</a:t>
            </a:r>
            <a:r>
              <a:rPr lang="en-US" dirty="0">
                <a:solidFill>
                  <a:schemeClr val="tx1"/>
                </a:solidFill>
              </a:rPr>
              <a:t> by undivided attention, intentionality is </a:t>
            </a:r>
            <a:r>
              <a:rPr lang="en-US" dirty="0" err="1">
                <a:solidFill>
                  <a:schemeClr val="tx1"/>
                </a:solidFill>
              </a:rPr>
              <a:t>cruical</a:t>
            </a:r>
            <a:r>
              <a:rPr lang="en-US" dirty="0">
                <a:solidFill>
                  <a:schemeClr val="tx1"/>
                </a:solidFill>
              </a:rPr>
              <a:t> here (Abbott, 2000).</a:t>
            </a:r>
            <a:endParaRPr lang="en-US" dirty="0">
              <a:solidFill>
                <a:schemeClr val="tx1"/>
              </a:solidFill>
              <a:cs typeface="Arial"/>
            </a:endParaRPr>
          </a:p>
        </p:txBody>
      </p:sp>
    </p:spTree>
    <p:extLst>
      <p:ext uri="{BB962C8B-B14F-4D97-AF65-F5344CB8AC3E}">
        <p14:creationId xmlns:p14="http://schemas.microsoft.com/office/powerpoint/2010/main" val="21005098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6643F-C364-F68D-6F03-678FEEC4CCD0}"/>
              </a:ext>
            </a:extLst>
          </p:cNvPr>
          <p:cNvSpPr>
            <a:spLocks noGrp="1"/>
          </p:cNvSpPr>
          <p:nvPr>
            <p:ph type="title"/>
          </p:nvPr>
        </p:nvSpPr>
        <p:spPr/>
        <p:txBody>
          <a:bodyPr/>
          <a:lstStyle/>
          <a:p>
            <a:r>
              <a:rPr lang="en-US"/>
              <a:t>Flow and </a:t>
            </a:r>
            <a:r>
              <a:rPr lang="en-US" err="1"/>
              <a:t>Behaviour</a:t>
            </a:r>
          </a:p>
        </p:txBody>
      </p:sp>
      <p:sp>
        <p:nvSpPr>
          <p:cNvPr id="3" name="Content Placeholder 2">
            <a:extLst>
              <a:ext uri="{FF2B5EF4-FFF2-40B4-BE49-F238E27FC236}">
                <a16:creationId xmlns:a16="http://schemas.microsoft.com/office/drawing/2014/main" id="{68A65712-E895-3283-F71E-7FF69BC89FC4}"/>
              </a:ext>
            </a:extLst>
          </p:cNvPr>
          <p:cNvSpPr>
            <a:spLocks noGrp="1"/>
          </p:cNvSpPr>
          <p:nvPr>
            <p:ph idx="1"/>
          </p:nvPr>
        </p:nvSpPr>
        <p:spPr/>
        <p:txBody>
          <a:bodyPr vert="horz" lIns="91440" tIns="45720" rIns="91440" bIns="45720" rtlCol="0" anchor="t">
            <a:normAutofit/>
          </a:bodyPr>
          <a:lstStyle/>
          <a:p>
            <a:r>
              <a:rPr lang="en-US" dirty="0">
                <a:solidFill>
                  <a:schemeClr val="tx1"/>
                </a:solidFill>
              </a:rPr>
              <a:t>So, how does flow link to challenging </a:t>
            </a:r>
            <a:r>
              <a:rPr lang="en-US" dirty="0" err="1">
                <a:solidFill>
                  <a:schemeClr val="tx1"/>
                </a:solidFill>
              </a:rPr>
              <a:t>behaviour</a:t>
            </a:r>
            <a:r>
              <a:rPr lang="en-US" dirty="0">
                <a:solidFill>
                  <a:schemeClr val="tx1"/>
                </a:solidFill>
              </a:rPr>
              <a:t>?</a:t>
            </a:r>
            <a:endParaRPr lang="en-US" dirty="0">
              <a:solidFill>
                <a:schemeClr val="tx1"/>
              </a:solidFill>
              <a:cs typeface="Arial"/>
            </a:endParaRPr>
          </a:p>
          <a:p>
            <a:endParaRPr lang="en-US" dirty="0">
              <a:solidFill>
                <a:schemeClr val="tx1"/>
              </a:solidFill>
              <a:cs typeface="Arial"/>
            </a:endParaRPr>
          </a:p>
          <a:p>
            <a:r>
              <a:rPr lang="en-US">
                <a:solidFill>
                  <a:schemeClr val="tx1"/>
                </a:solidFill>
              </a:rPr>
              <a:t>Sometimes, flow can be misinterpreted by us, especially in children and in adults with autism.</a:t>
            </a:r>
            <a:endParaRPr lang="en-US" dirty="0">
              <a:solidFill>
                <a:schemeClr val="tx1"/>
              </a:solidFill>
              <a:cs typeface="Arial"/>
            </a:endParaRPr>
          </a:p>
          <a:p>
            <a:endParaRPr lang="en-US" dirty="0">
              <a:solidFill>
                <a:schemeClr val="tx1"/>
              </a:solidFill>
              <a:cs typeface="Arial"/>
            </a:endParaRPr>
          </a:p>
          <a:p>
            <a:r>
              <a:rPr lang="en-US" dirty="0">
                <a:solidFill>
                  <a:schemeClr val="tx1"/>
                </a:solidFill>
              </a:rPr>
              <a:t>We must be careful not to misinterpret </a:t>
            </a:r>
            <a:r>
              <a:rPr lang="en-US" dirty="0" err="1">
                <a:solidFill>
                  <a:schemeClr val="tx1"/>
                </a:solidFill>
              </a:rPr>
              <a:t>behaviour</a:t>
            </a:r>
            <a:r>
              <a:rPr lang="en-US" dirty="0">
                <a:solidFill>
                  <a:schemeClr val="tx1"/>
                </a:solidFill>
              </a:rPr>
              <a:t>.</a:t>
            </a:r>
            <a:endParaRPr lang="en-US" dirty="0">
              <a:solidFill>
                <a:schemeClr val="tx1"/>
              </a:solidFill>
              <a:cs typeface="Arial"/>
            </a:endParaRPr>
          </a:p>
        </p:txBody>
      </p:sp>
    </p:spTree>
    <p:extLst>
      <p:ext uri="{BB962C8B-B14F-4D97-AF65-F5344CB8AC3E}">
        <p14:creationId xmlns:p14="http://schemas.microsoft.com/office/powerpoint/2010/main" val="20470319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E0A43-7B3A-349B-B4DC-256493DA2CDD}"/>
              </a:ext>
            </a:extLst>
          </p:cNvPr>
          <p:cNvSpPr>
            <a:spLocks noGrp="1"/>
          </p:cNvSpPr>
          <p:nvPr>
            <p:ph type="title"/>
          </p:nvPr>
        </p:nvSpPr>
        <p:spPr/>
        <p:txBody>
          <a:bodyPr/>
          <a:lstStyle/>
          <a:p>
            <a:r>
              <a:rPr lang="en-US"/>
              <a:t>Managing </a:t>
            </a:r>
            <a:r>
              <a:rPr lang="en-US" err="1"/>
              <a:t>Behaviour</a:t>
            </a:r>
          </a:p>
        </p:txBody>
      </p:sp>
      <p:sp>
        <p:nvSpPr>
          <p:cNvPr id="3" name="Content Placeholder 2">
            <a:extLst>
              <a:ext uri="{FF2B5EF4-FFF2-40B4-BE49-F238E27FC236}">
                <a16:creationId xmlns:a16="http://schemas.microsoft.com/office/drawing/2014/main" id="{DA78E85B-A166-0348-2F2D-E265E253FD9D}"/>
              </a:ext>
            </a:extLst>
          </p:cNvPr>
          <p:cNvSpPr>
            <a:spLocks noGrp="1"/>
          </p:cNvSpPr>
          <p:nvPr>
            <p:ph idx="1"/>
          </p:nvPr>
        </p:nvSpPr>
        <p:spPr/>
        <p:txBody>
          <a:bodyPr vert="horz" lIns="91440" tIns="45720" rIns="91440" bIns="45720" rtlCol="0" anchor="t">
            <a:normAutofit/>
          </a:bodyPr>
          <a:lstStyle/>
          <a:p>
            <a:r>
              <a:rPr lang="en-US" dirty="0">
                <a:solidFill>
                  <a:schemeClr val="tx1"/>
                </a:solidFill>
              </a:rPr>
              <a:t>Managing </a:t>
            </a:r>
            <a:r>
              <a:rPr lang="en-US" dirty="0" err="1">
                <a:solidFill>
                  <a:schemeClr val="tx1"/>
                </a:solidFill>
              </a:rPr>
              <a:t>behaviour</a:t>
            </a:r>
            <a:r>
              <a:rPr lang="en-US" dirty="0">
                <a:solidFill>
                  <a:schemeClr val="tx1"/>
                </a:solidFill>
              </a:rPr>
              <a:t> comes from a positive work culture of change and adaptation.</a:t>
            </a:r>
            <a:endParaRPr lang="en-US" dirty="0">
              <a:solidFill>
                <a:schemeClr val="tx1"/>
              </a:solidFill>
              <a:cs typeface="Arial"/>
            </a:endParaRPr>
          </a:p>
          <a:p>
            <a:r>
              <a:rPr lang="en-US">
                <a:solidFill>
                  <a:schemeClr val="tx1"/>
                </a:solidFill>
              </a:rPr>
              <a:t>We must change, the environment must change, that is where success comes from. </a:t>
            </a:r>
            <a:endParaRPr lang="en-US">
              <a:solidFill>
                <a:schemeClr val="tx1"/>
              </a:solidFill>
              <a:cs typeface="Arial"/>
            </a:endParaRPr>
          </a:p>
          <a:p>
            <a:r>
              <a:rPr lang="en-US">
                <a:solidFill>
                  <a:schemeClr val="tx1"/>
                </a:solidFill>
              </a:rPr>
              <a:t>Be open, be curious and learn. </a:t>
            </a:r>
            <a:endParaRPr lang="en-US">
              <a:solidFill>
                <a:schemeClr val="tx1"/>
              </a:solidFill>
              <a:cs typeface="Arial"/>
            </a:endParaRPr>
          </a:p>
        </p:txBody>
      </p:sp>
    </p:spTree>
    <p:extLst>
      <p:ext uri="{BB962C8B-B14F-4D97-AF65-F5344CB8AC3E}">
        <p14:creationId xmlns:p14="http://schemas.microsoft.com/office/powerpoint/2010/main" val="3177178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AD6B513C-3633-E7D0-8CD6-6E0BE0FA586E}"/>
              </a:ext>
            </a:extLst>
          </p:cNvPr>
          <p:cNvSpPr>
            <a:spLocks noGrp="1"/>
          </p:cNvSpPr>
          <p:nvPr>
            <p:ph type="title"/>
          </p:nvPr>
        </p:nvSpPr>
        <p:spPr>
          <a:xfrm>
            <a:off x="1198181" y="168425"/>
            <a:ext cx="9988166" cy="1499401"/>
          </a:xfrm>
        </p:spPr>
        <p:txBody>
          <a:bodyPr>
            <a:normAutofit/>
          </a:bodyPr>
          <a:lstStyle/>
          <a:p>
            <a:pPr algn="ctr"/>
            <a:r>
              <a:rPr lang="en-US" dirty="0"/>
              <a:t>Causes of </a:t>
            </a:r>
            <a:r>
              <a:rPr lang="en-US" dirty="0" err="1"/>
              <a:t>Behaviour</a:t>
            </a:r>
            <a:r>
              <a:rPr lang="en-US" dirty="0"/>
              <a:t>: Recap</a:t>
            </a:r>
            <a:endParaRPr lang="en-US" dirty="0" err="1"/>
          </a:p>
        </p:txBody>
      </p:sp>
      <p:grpSp>
        <p:nvGrpSpPr>
          <p:cNvPr id="23"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B04E0DD3-1E01-5C23-3335-38E2C548DC08}"/>
              </a:ext>
            </a:extLst>
          </p:cNvPr>
          <p:cNvGraphicFramePr>
            <a:graphicFrameLocks noGrp="1"/>
          </p:cNvGraphicFramePr>
          <p:nvPr>
            <p:ph idx="1"/>
            <p:extLst>
              <p:ext uri="{D42A27DB-BD31-4B8C-83A1-F6EECF244321}">
                <p14:modId xmlns:p14="http://schemas.microsoft.com/office/powerpoint/2010/main" val="1065702082"/>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91945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6A332-835E-B48F-1685-7EB6E000E5AE}"/>
              </a:ext>
            </a:extLst>
          </p:cNvPr>
          <p:cNvSpPr>
            <a:spLocks noGrp="1"/>
          </p:cNvSpPr>
          <p:nvPr>
            <p:ph type="title"/>
          </p:nvPr>
        </p:nvSpPr>
        <p:spPr/>
        <p:txBody>
          <a:bodyPr/>
          <a:lstStyle/>
          <a:p>
            <a:r>
              <a:rPr lang="en-US"/>
              <a:t>Trauma-Informed Approaches</a:t>
            </a:r>
          </a:p>
        </p:txBody>
      </p:sp>
      <p:sp>
        <p:nvSpPr>
          <p:cNvPr id="3" name="Content Placeholder 2">
            <a:extLst>
              <a:ext uri="{FF2B5EF4-FFF2-40B4-BE49-F238E27FC236}">
                <a16:creationId xmlns:a16="http://schemas.microsoft.com/office/drawing/2014/main" id="{053630C3-E8D2-F89D-4C5C-04363E141813}"/>
              </a:ext>
            </a:extLst>
          </p:cNvPr>
          <p:cNvSpPr>
            <a:spLocks noGrp="1"/>
          </p:cNvSpPr>
          <p:nvPr>
            <p:ph idx="1"/>
          </p:nvPr>
        </p:nvSpPr>
        <p:spPr/>
        <p:txBody>
          <a:bodyPr vert="horz" lIns="91440" tIns="45720" rIns="91440" bIns="45720" rtlCol="0" anchor="t">
            <a:normAutofit/>
          </a:bodyPr>
          <a:lstStyle/>
          <a:p>
            <a:r>
              <a:rPr lang="en-US" dirty="0">
                <a:ea typeface="+mn-lt"/>
                <a:cs typeface="+mn-lt"/>
              </a:rPr>
              <a:t>Trauma-informed care </a:t>
            </a:r>
            <a:r>
              <a:rPr lang="en-US" dirty="0" err="1">
                <a:ea typeface="+mn-lt"/>
                <a:cs typeface="+mn-lt"/>
              </a:rPr>
              <a:t>recognises</a:t>
            </a:r>
            <a:r>
              <a:rPr lang="en-US" dirty="0">
                <a:ea typeface="+mn-lt"/>
                <a:cs typeface="+mn-lt"/>
              </a:rPr>
              <a:t> that experiences such as: </a:t>
            </a:r>
            <a:endParaRPr lang="en-US" dirty="0">
              <a:cs typeface="Arial"/>
            </a:endParaRPr>
          </a:p>
          <a:p>
            <a:r>
              <a:rPr lang="en-US">
                <a:ea typeface="+mn-lt"/>
                <a:cs typeface="+mn-lt"/>
              </a:rPr>
              <a:t>Abuse </a:t>
            </a:r>
            <a:endParaRPr lang="en-US"/>
          </a:p>
          <a:p>
            <a:r>
              <a:rPr lang="en-US">
                <a:ea typeface="+mn-lt"/>
                <a:cs typeface="+mn-lt"/>
              </a:rPr>
              <a:t>Neglect </a:t>
            </a:r>
            <a:endParaRPr lang="en-US"/>
          </a:p>
          <a:p>
            <a:r>
              <a:rPr lang="en-US">
                <a:ea typeface="+mn-lt"/>
                <a:cs typeface="+mn-lt"/>
              </a:rPr>
              <a:t>Loss </a:t>
            </a:r>
            <a:endParaRPr lang="en-US"/>
          </a:p>
          <a:p>
            <a:r>
              <a:rPr lang="en-US">
                <a:ea typeface="+mn-lt"/>
                <a:cs typeface="+mn-lt"/>
              </a:rPr>
              <a:t>Serious illness </a:t>
            </a:r>
            <a:endParaRPr lang="en-US"/>
          </a:p>
          <a:p>
            <a:r>
              <a:rPr lang="en-US">
                <a:ea typeface="+mn-lt"/>
                <a:cs typeface="+mn-lt"/>
              </a:rPr>
              <a:t>Violence </a:t>
            </a:r>
            <a:endParaRPr lang="en-US"/>
          </a:p>
        </p:txBody>
      </p:sp>
    </p:spTree>
    <p:extLst>
      <p:ext uri="{BB962C8B-B14F-4D97-AF65-F5344CB8AC3E}">
        <p14:creationId xmlns:p14="http://schemas.microsoft.com/office/powerpoint/2010/main" val="24145374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AB3A-927D-BF14-DA65-AA9B1825FE26}"/>
              </a:ext>
            </a:extLst>
          </p:cNvPr>
          <p:cNvSpPr>
            <a:spLocks noGrp="1"/>
          </p:cNvSpPr>
          <p:nvPr>
            <p:ph type="title"/>
          </p:nvPr>
        </p:nvSpPr>
        <p:spPr/>
        <p:txBody>
          <a:bodyPr/>
          <a:lstStyle/>
          <a:p>
            <a:r>
              <a:rPr lang="en-US"/>
              <a:t>Ahmed's Story</a:t>
            </a:r>
          </a:p>
        </p:txBody>
      </p:sp>
      <p:sp>
        <p:nvSpPr>
          <p:cNvPr id="3" name="Content Placeholder 2">
            <a:extLst>
              <a:ext uri="{FF2B5EF4-FFF2-40B4-BE49-F238E27FC236}">
                <a16:creationId xmlns:a16="http://schemas.microsoft.com/office/drawing/2014/main" id="{407875F1-7DB0-E69C-94D6-762F340BB262}"/>
              </a:ext>
            </a:extLst>
          </p:cNvPr>
          <p:cNvSpPr>
            <a:spLocks noGrp="1"/>
          </p:cNvSpPr>
          <p:nvPr>
            <p:ph idx="1"/>
          </p:nvPr>
        </p:nvSpPr>
        <p:spPr/>
        <p:txBody>
          <a:bodyPr vert="horz" lIns="91440" tIns="45720" rIns="91440" bIns="45720" rtlCol="0" anchor="t">
            <a:normAutofit/>
          </a:bodyPr>
          <a:lstStyle/>
          <a:p>
            <a:r>
              <a:rPr lang="en-US">
                <a:ea typeface="+mn-lt"/>
                <a:cs typeface="+mn-lt"/>
              </a:rPr>
              <a:t>Ahmed is a 67-year-old resident in supported housing. </a:t>
            </a:r>
            <a:endParaRPr lang="en-US">
              <a:cs typeface="Arial"/>
            </a:endParaRPr>
          </a:p>
          <a:p>
            <a:r>
              <a:rPr lang="en-US">
                <a:ea typeface="+mn-lt"/>
                <a:cs typeface="+mn-lt"/>
              </a:rPr>
              <a:t>Staff report that he: </a:t>
            </a:r>
            <a:endParaRPr lang="en-US"/>
          </a:p>
          <a:p>
            <a:r>
              <a:rPr lang="en-US">
                <a:ea typeface="+mn-lt"/>
                <a:cs typeface="+mn-lt"/>
              </a:rPr>
              <a:t>Frequently shouts at workers </a:t>
            </a:r>
            <a:endParaRPr lang="en-US"/>
          </a:p>
          <a:p>
            <a:r>
              <a:rPr lang="en-US">
                <a:ea typeface="+mn-lt"/>
                <a:cs typeface="+mn-lt"/>
              </a:rPr>
              <a:t>Refuses support </a:t>
            </a:r>
            <a:endParaRPr lang="en-US"/>
          </a:p>
          <a:p>
            <a:r>
              <a:rPr lang="en-US">
                <a:ea typeface="+mn-lt"/>
                <a:cs typeface="+mn-lt"/>
              </a:rPr>
              <a:t>Becomes distressed when routines change </a:t>
            </a:r>
            <a:endParaRPr lang="en-US"/>
          </a:p>
          <a:p>
            <a:r>
              <a:rPr lang="en-US">
                <a:ea typeface="+mn-lt"/>
                <a:cs typeface="+mn-lt"/>
              </a:rPr>
              <a:t>Appears distrustful of professionals </a:t>
            </a:r>
            <a:endParaRPr lang="en-US"/>
          </a:p>
        </p:txBody>
      </p:sp>
    </p:spTree>
    <p:extLst>
      <p:ext uri="{BB962C8B-B14F-4D97-AF65-F5344CB8AC3E}">
        <p14:creationId xmlns:p14="http://schemas.microsoft.com/office/powerpoint/2010/main" val="26005682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84B1B-2E12-1699-2CAE-79F4C1337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6FA934-194D-DAC0-4A14-26AAF6726519}"/>
              </a:ext>
            </a:extLst>
          </p:cNvPr>
          <p:cNvSpPr>
            <a:spLocks noGrp="1"/>
          </p:cNvSpPr>
          <p:nvPr>
            <p:ph type="title"/>
          </p:nvPr>
        </p:nvSpPr>
        <p:spPr/>
        <p:txBody>
          <a:bodyPr/>
          <a:lstStyle/>
          <a:p>
            <a:r>
              <a:rPr lang="en-US"/>
              <a:t>Ahmed's Story</a:t>
            </a:r>
          </a:p>
        </p:txBody>
      </p:sp>
      <p:sp>
        <p:nvSpPr>
          <p:cNvPr id="3" name="Content Placeholder 2">
            <a:extLst>
              <a:ext uri="{FF2B5EF4-FFF2-40B4-BE49-F238E27FC236}">
                <a16:creationId xmlns:a16="http://schemas.microsoft.com/office/drawing/2014/main" id="{64E7139E-E830-E29E-170D-68C6E65D8218}"/>
              </a:ext>
            </a:extLst>
          </p:cNvPr>
          <p:cNvSpPr>
            <a:spLocks noGrp="1"/>
          </p:cNvSpPr>
          <p:nvPr>
            <p:ph idx="1"/>
          </p:nvPr>
        </p:nvSpPr>
        <p:spPr/>
        <p:txBody>
          <a:bodyPr vert="horz" lIns="91440" tIns="45720" rIns="91440" bIns="45720" rtlCol="0" anchor="t">
            <a:normAutofit/>
          </a:bodyPr>
          <a:lstStyle/>
          <a:p>
            <a:r>
              <a:rPr lang="en-US">
                <a:ea typeface="+mn-lt"/>
                <a:cs typeface="+mn-lt"/>
              </a:rPr>
              <a:t>What assumptions might staff make?</a:t>
            </a:r>
          </a:p>
          <a:p>
            <a:r>
              <a:rPr lang="en-US">
                <a:ea typeface="+mn-lt"/>
                <a:cs typeface="+mn-lt"/>
              </a:rPr>
              <a:t>What could Ahmed be communicating?</a:t>
            </a:r>
          </a:p>
          <a:p>
            <a:r>
              <a:rPr lang="en-US">
                <a:ea typeface="+mn-lt"/>
                <a:cs typeface="+mn-lt"/>
              </a:rPr>
              <a:t>How might previous experiences influence </a:t>
            </a:r>
            <a:r>
              <a:rPr lang="en-US" err="1">
                <a:ea typeface="+mn-lt"/>
                <a:cs typeface="+mn-lt"/>
              </a:rPr>
              <a:t>behaviour</a:t>
            </a:r>
            <a:r>
              <a:rPr lang="en-US">
                <a:ea typeface="+mn-lt"/>
                <a:cs typeface="+mn-lt"/>
              </a:rPr>
              <a:t>?</a:t>
            </a:r>
          </a:p>
          <a:p>
            <a:r>
              <a:rPr lang="en-US" dirty="0">
                <a:ea typeface="+mn-lt"/>
                <a:cs typeface="+mn-lt"/>
              </a:rPr>
              <a:t>How could staff respond in a person-</a:t>
            </a:r>
            <a:r>
              <a:rPr lang="en-US" dirty="0" err="1">
                <a:ea typeface="+mn-lt"/>
                <a:cs typeface="+mn-lt"/>
              </a:rPr>
              <a:t>centred</a:t>
            </a:r>
            <a:r>
              <a:rPr lang="en-US" dirty="0">
                <a:ea typeface="+mn-lt"/>
                <a:cs typeface="+mn-lt"/>
              </a:rPr>
              <a:t> way?</a:t>
            </a:r>
          </a:p>
          <a:p>
            <a:endParaRPr lang="en-US" dirty="0">
              <a:cs typeface="Arial"/>
            </a:endParaRPr>
          </a:p>
        </p:txBody>
      </p:sp>
    </p:spTree>
    <p:extLst>
      <p:ext uri="{BB962C8B-B14F-4D97-AF65-F5344CB8AC3E}">
        <p14:creationId xmlns:p14="http://schemas.microsoft.com/office/powerpoint/2010/main" val="17720249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09CC-2B8D-6048-A25A-6371C7B6EB58}"/>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2D76F6A9-BC40-F0C4-EFFA-D62810C45441}"/>
              </a:ext>
            </a:extLst>
          </p:cNvPr>
          <p:cNvSpPr>
            <a:spLocks noGrp="1"/>
          </p:cNvSpPr>
          <p:nvPr>
            <p:ph idx="1"/>
          </p:nvPr>
        </p:nvSpPr>
        <p:spPr/>
        <p:txBody>
          <a:bodyPr vert="horz" lIns="91440" tIns="45720" rIns="91440" bIns="45720" rtlCol="0" anchor="t">
            <a:normAutofit fontScale="70000" lnSpcReduction="20000"/>
          </a:bodyPr>
          <a:lstStyle/>
          <a:p>
            <a:pPr>
              <a:lnSpc>
                <a:spcPct val="125000"/>
              </a:lnSpc>
            </a:pPr>
            <a:r>
              <a:rPr lang="en-US" dirty="0">
                <a:ea typeface="+mn-lt"/>
                <a:cs typeface="+mn-lt"/>
              </a:rPr>
              <a:t>Asch, S. E. (1951). Effects of group pressure upon </a:t>
            </a:r>
            <a:r>
              <a:rPr lang="en-US">
                <a:ea typeface="+mn-lt"/>
                <a:cs typeface="+mn-lt"/>
              </a:rPr>
              <a:t>the modification</a:t>
            </a:r>
            <a:r>
              <a:rPr lang="en-US" dirty="0">
                <a:ea typeface="+mn-lt"/>
                <a:cs typeface="+mn-lt"/>
              </a:rPr>
              <a:t> and distortion of judgment. In H. Guetzkow (ed.) </a:t>
            </a:r>
            <a:r>
              <a:rPr lang="en-US" i="1" dirty="0">
                <a:ea typeface="+mn-lt"/>
                <a:cs typeface="+mn-lt"/>
              </a:rPr>
              <a:t>Groups, leadership and men.</a:t>
            </a:r>
            <a:r>
              <a:rPr lang="en-US" dirty="0">
                <a:ea typeface="+mn-lt"/>
                <a:cs typeface="+mn-lt"/>
              </a:rPr>
              <a:t> Carnegie Press.</a:t>
            </a:r>
          </a:p>
          <a:p>
            <a:r>
              <a:rPr lang="en-US">
                <a:ea typeface="+mn-lt"/>
                <a:cs typeface="+mn-lt"/>
              </a:rPr>
              <a:t>Haney, C., Banks, W.C. and Zimbardo, P.G., (1973). A study of prisoners and guards in a simulated prison. </a:t>
            </a:r>
            <a:r>
              <a:rPr lang="en-US" i="1">
                <a:ea typeface="+mn-lt"/>
                <a:cs typeface="+mn-lt"/>
              </a:rPr>
              <a:t>Naval research reviews</a:t>
            </a:r>
            <a:r>
              <a:rPr lang="en-US">
                <a:ea typeface="+mn-lt"/>
                <a:cs typeface="+mn-lt"/>
              </a:rPr>
              <a:t>, </a:t>
            </a:r>
            <a:r>
              <a:rPr lang="en-US" i="1">
                <a:ea typeface="+mn-lt"/>
                <a:cs typeface="+mn-lt"/>
              </a:rPr>
              <a:t>9</a:t>
            </a:r>
            <a:r>
              <a:rPr lang="en-US">
                <a:ea typeface="+mn-lt"/>
                <a:cs typeface="+mn-lt"/>
              </a:rPr>
              <a:t>(1-17), pp.14-65. </a:t>
            </a:r>
            <a:endParaRPr lang="en-US" dirty="0">
              <a:cs typeface="Arial"/>
            </a:endParaRPr>
          </a:p>
          <a:p>
            <a:r>
              <a:rPr lang="en-US">
                <a:ea typeface="+mn-lt"/>
                <a:cs typeface="+mn-lt"/>
              </a:rPr>
              <a:t>Kelman, H.C., (1958). Compliance, identification, and internalization three processes of attitude change. </a:t>
            </a:r>
            <a:r>
              <a:rPr lang="en-US" i="1">
                <a:ea typeface="+mn-lt"/>
                <a:cs typeface="+mn-lt"/>
              </a:rPr>
              <a:t>Journal of conflict resolution</a:t>
            </a:r>
            <a:r>
              <a:rPr lang="en-US">
                <a:ea typeface="+mn-lt"/>
                <a:cs typeface="+mn-lt"/>
              </a:rPr>
              <a:t>, </a:t>
            </a:r>
            <a:r>
              <a:rPr lang="en-US" i="1">
                <a:ea typeface="+mn-lt"/>
                <a:cs typeface="+mn-lt"/>
              </a:rPr>
              <a:t>2</a:t>
            </a:r>
            <a:r>
              <a:rPr lang="en-US">
                <a:ea typeface="+mn-lt"/>
                <a:cs typeface="+mn-lt"/>
              </a:rPr>
              <a:t>(1), pp.51-60.</a:t>
            </a:r>
            <a:endParaRPr lang="en-US"/>
          </a:p>
          <a:p>
            <a:r>
              <a:rPr lang="en-US">
                <a:ea typeface="+mn-lt"/>
                <a:cs typeface="+mn-lt"/>
              </a:rPr>
              <a:t>Mann, L. (1969). </a:t>
            </a:r>
            <a:r>
              <a:rPr lang="en-US" i="1">
                <a:ea typeface="+mn-lt"/>
                <a:cs typeface="+mn-lt"/>
              </a:rPr>
              <a:t>Social Psychology</a:t>
            </a:r>
            <a:r>
              <a:rPr lang="en-US">
                <a:ea typeface="+mn-lt"/>
                <a:cs typeface="+mn-lt"/>
              </a:rPr>
              <a:t>. Wiley.  </a:t>
            </a:r>
            <a:endParaRPr lang="en-US"/>
          </a:p>
          <a:p>
            <a:r>
              <a:rPr lang="en-US">
                <a:ea typeface="+mn-lt"/>
                <a:cs typeface="+mn-lt"/>
              </a:rPr>
              <a:t>Milgram, S. (1963). Behavioral Study of obedience. </a:t>
            </a:r>
            <a:r>
              <a:rPr lang="en-US" i="1">
                <a:ea typeface="+mn-lt"/>
                <a:cs typeface="+mn-lt"/>
              </a:rPr>
              <a:t>The Journal of Abnormal and Social Psychology, 67</a:t>
            </a:r>
            <a:r>
              <a:rPr lang="en-US">
                <a:ea typeface="+mn-lt"/>
                <a:cs typeface="+mn-lt"/>
              </a:rPr>
              <a:t>(4), pp.371–378. </a:t>
            </a:r>
            <a:endParaRPr lang="en-US"/>
          </a:p>
          <a:p>
            <a:r>
              <a:rPr lang="en-US">
                <a:ea typeface="+mn-lt"/>
                <a:cs typeface="+mn-lt"/>
              </a:rPr>
              <a:t>Turner, J.C., Brown, R.J. and Tajfel, H., (1979). Social comparison and group interest in ingroup favouritism. </a:t>
            </a:r>
            <a:r>
              <a:rPr lang="en-US" i="1">
                <a:ea typeface="+mn-lt"/>
                <a:cs typeface="+mn-lt"/>
              </a:rPr>
              <a:t>European journal of social psychology</a:t>
            </a:r>
            <a:r>
              <a:rPr lang="en-US">
                <a:ea typeface="+mn-lt"/>
                <a:cs typeface="+mn-lt"/>
              </a:rPr>
              <a:t>, </a:t>
            </a:r>
            <a:r>
              <a:rPr lang="en-US" i="1">
                <a:ea typeface="+mn-lt"/>
                <a:cs typeface="+mn-lt"/>
              </a:rPr>
              <a:t>9</a:t>
            </a:r>
            <a:r>
              <a:rPr lang="en-US">
                <a:ea typeface="+mn-lt"/>
                <a:cs typeface="+mn-lt"/>
              </a:rPr>
              <a:t>(2), pp.187-204. </a:t>
            </a:r>
            <a:br>
              <a:rPr lang="en-US" dirty="0"/>
            </a:br>
            <a:endParaRPr lang="en-US">
              <a:cs typeface="Arial"/>
            </a:endParaRPr>
          </a:p>
          <a:p>
            <a:endParaRPr lang="en-US" dirty="0">
              <a:cs typeface="Arial"/>
            </a:endParaRPr>
          </a:p>
        </p:txBody>
      </p:sp>
    </p:spTree>
    <p:extLst>
      <p:ext uri="{BB962C8B-B14F-4D97-AF65-F5344CB8AC3E}">
        <p14:creationId xmlns:p14="http://schemas.microsoft.com/office/powerpoint/2010/main" val="47494198"/>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55</Slides>
  <Notes>0</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ExploreVTI</vt:lpstr>
      <vt:lpstr>Social Psychology and Behaviour as Communication</vt:lpstr>
      <vt:lpstr>Aims and Objectives</vt:lpstr>
      <vt:lpstr>Introduction to Social Psychology</vt:lpstr>
      <vt:lpstr>Key Areas of Study</vt:lpstr>
      <vt:lpstr>Social Influence</vt:lpstr>
      <vt:lpstr>Determinants of Behaviour</vt:lpstr>
      <vt:lpstr>Determinants of Behaviour</vt:lpstr>
      <vt:lpstr>Individual Behaviour</vt:lpstr>
      <vt:lpstr>Individual Behaviour</vt:lpstr>
      <vt:lpstr>Obedience: Milgram (1963)</vt:lpstr>
      <vt:lpstr>Milgram (1963)</vt:lpstr>
      <vt:lpstr>Obedience</vt:lpstr>
      <vt:lpstr>Obedience</vt:lpstr>
      <vt:lpstr>Conformity</vt:lpstr>
      <vt:lpstr>Types of Conformity (Kelman, 1958)</vt:lpstr>
      <vt:lpstr>Compliance</vt:lpstr>
      <vt:lpstr>Individualisation</vt:lpstr>
      <vt:lpstr>Identification</vt:lpstr>
      <vt:lpstr>Ingratiational</vt:lpstr>
      <vt:lpstr>Asch (1951): Conformity</vt:lpstr>
      <vt:lpstr>Attribution Theory</vt:lpstr>
      <vt:lpstr>Dispositional Attribution</vt:lpstr>
      <vt:lpstr>Fundamental Attribution Error</vt:lpstr>
      <vt:lpstr>Situational Attribution</vt:lpstr>
      <vt:lpstr>Group Behaviour</vt:lpstr>
      <vt:lpstr>Social Facilitation</vt:lpstr>
      <vt:lpstr>Social Loafing</vt:lpstr>
      <vt:lpstr>Deindividuation: Derren Brown</vt:lpstr>
      <vt:lpstr>Zimbardo (1973): Stanford Prison Experiment</vt:lpstr>
      <vt:lpstr>Zimbardo (1973)</vt:lpstr>
      <vt:lpstr>Implications for Health and Social Care</vt:lpstr>
      <vt:lpstr>Social Identity Theory (Tajfel, Brown and Turner, 1979)</vt:lpstr>
      <vt:lpstr>Social Identity Theory</vt:lpstr>
      <vt:lpstr>Social Categorisation</vt:lpstr>
      <vt:lpstr>Social Categorisation</vt:lpstr>
      <vt:lpstr>Social Identification</vt:lpstr>
      <vt:lpstr>Social Comparison</vt:lpstr>
      <vt:lpstr>Example</vt:lpstr>
      <vt:lpstr>Strengths and Limitations</vt:lpstr>
      <vt:lpstr>Strengths and Weaknesses</vt:lpstr>
      <vt:lpstr>Behaviour as Communication</vt:lpstr>
      <vt:lpstr>Understanding Behaviour</vt:lpstr>
      <vt:lpstr>Causes of Challenging Behaviour</vt:lpstr>
      <vt:lpstr>Causes of Challenging Behaviour</vt:lpstr>
      <vt:lpstr>PowerPoint Presentation</vt:lpstr>
      <vt:lpstr>Management vs. Change</vt:lpstr>
      <vt:lpstr>PowerPoint Presentation</vt:lpstr>
      <vt:lpstr>Flow and Behaviour</vt:lpstr>
      <vt:lpstr>Flow and Behaviour</vt:lpstr>
      <vt:lpstr>Managing Behaviour</vt:lpstr>
      <vt:lpstr>Causes of Behaviour: Recap</vt:lpstr>
      <vt:lpstr>Trauma-Informed Approaches</vt:lpstr>
      <vt:lpstr>Ahmed's Story</vt:lpstr>
      <vt:lpstr>Ahmed's Story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132</cp:revision>
  <dcterms:created xsi:type="dcterms:W3CDTF">2026-08-20T13:40:26Z</dcterms:created>
  <dcterms:modified xsi:type="dcterms:W3CDTF">2026-09-07T15:39:11Z</dcterms:modified>
</cp:coreProperties>
</file>