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6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6" r:id="rId3"/>
    <p:sldMasterId id="2147483678" r:id="rId4"/>
    <p:sldMasterId id="2147483682" r:id="rId5"/>
    <p:sldMasterId id="2147483707" r:id="rId6"/>
    <p:sldMasterId id="2147483720" r:id="rId7"/>
  </p:sldMasterIdLst>
  <p:notesMasterIdLst>
    <p:notesMasterId r:id="rId19"/>
  </p:notesMasterIdLst>
  <p:sldIdLst>
    <p:sldId id="349" r:id="rId8"/>
    <p:sldId id="289" r:id="rId9"/>
    <p:sldId id="290" r:id="rId10"/>
    <p:sldId id="478" r:id="rId11"/>
    <p:sldId id="477" r:id="rId12"/>
    <p:sldId id="476" r:id="rId13"/>
    <p:sldId id="480" r:id="rId14"/>
    <p:sldId id="479" r:id="rId15"/>
    <p:sldId id="475" r:id="rId16"/>
    <p:sldId id="469" r:id="rId17"/>
    <p:sldId id="32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8067E9-1E87-4D79-840F-B9935E250668}" v="11" dt="2023-12-11T05:05:33.0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14" autoAdjust="0"/>
    <p:restoredTop sz="94660"/>
  </p:normalViewPr>
  <p:slideViewPr>
    <p:cSldViewPr snapToGrid="0">
      <p:cViewPr varScale="1">
        <p:scale>
          <a:sx n="88" d="100"/>
          <a:sy n="88" d="100"/>
        </p:scale>
        <p:origin x="147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yn Roberts" userId="2a6d605b-2b21-4ebe-bf92-690f56d7b04a" providerId="ADAL" clId="{956D6970-C037-46CD-B3BE-AC8D9A80C730}"/>
    <pc:docChg chg="modSld">
      <pc:chgData name="Kathryn Roberts" userId="2a6d605b-2b21-4ebe-bf92-690f56d7b04a" providerId="ADAL" clId="{956D6970-C037-46CD-B3BE-AC8D9A80C730}" dt="2023-10-16T14:01:34.087" v="4" actId="20577"/>
      <pc:docMkLst>
        <pc:docMk/>
      </pc:docMkLst>
      <pc:sldChg chg="modSp mod">
        <pc:chgData name="Kathryn Roberts" userId="2a6d605b-2b21-4ebe-bf92-690f56d7b04a" providerId="ADAL" clId="{956D6970-C037-46CD-B3BE-AC8D9A80C730}" dt="2023-10-16T14:01:34.087" v="4" actId="20577"/>
        <pc:sldMkLst>
          <pc:docMk/>
          <pc:sldMk cId="1997106823" sldId="349"/>
        </pc:sldMkLst>
        <pc:spChg chg="mod">
          <ac:chgData name="Kathryn Roberts" userId="2a6d605b-2b21-4ebe-bf92-690f56d7b04a" providerId="ADAL" clId="{956D6970-C037-46CD-B3BE-AC8D9A80C730}" dt="2023-10-16T14:01:34.087" v="4" actId="20577"/>
          <ac:spMkLst>
            <pc:docMk/>
            <pc:sldMk cId="1997106823" sldId="349"/>
            <ac:spMk id="6" creationId="{2DDBD4A8-0007-5EFA-628C-3A9FCA50BB6B}"/>
          </ac:spMkLst>
        </pc:spChg>
      </pc:sldChg>
    </pc:docChg>
  </pc:docChgLst>
  <pc:docChgLst>
    <pc:chgData name="Kathryn Roberts" userId="2a6d605b-2b21-4ebe-bf92-690f56d7b04a" providerId="ADAL" clId="{AB8067E9-1E87-4D79-840F-B9935E250668}"/>
    <pc:docChg chg="custSel addSld delSld modSld sldOrd">
      <pc:chgData name="Kathryn Roberts" userId="2a6d605b-2b21-4ebe-bf92-690f56d7b04a" providerId="ADAL" clId="{AB8067E9-1E87-4D79-840F-B9935E250668}" dt="2023-12-11T05:05:33.069" v="188" actId="1076"/>
      <pc:docMkLst>
        <pc:docMk/>
      </pc:docMkLst>
      <pc:sldChg chg="del">
        <pc:chgData name="Kathryn Roberts" userId="2a6d605b-2b21-4ebe-bf92-690f56d7b04a" providerId="ADAL" clId="{AB8067E9-1E87-4D79-840F-B9935E250668}" dt="2023-12-11T04:50:13.878" v="0" actId="47"/>
        <pc:sldMkLst>
          <pc:docMk/>
          <pc:sldMk cId="2562605439" sldId="455"/>
        </pc:sldMkLst>
      </pc:sldChg>
      <pc:sldChg chg="del">
        <pc:chgData name="Kathryn Roberts" userId="2a6d605b-2b21-4ebe-bf92-690f56d7b04a" providerId="ADAL" clId="{AB8067E9-1E87-4D79-840F-B9935E250668}" dt="2023-12-11T04:50:16.210" v="2" actId="47"/>
        <pc:sldMkLst>
          <pc:docMk/>
          <pc:sldMk cId="2550806967" sldId="472"/>
        </pc:sldMkLst>
      </pc:sldChg>
      <pc:sldChg chg="del">
        <pc:chgData name="Kathryn Roberts" userId="2a6d605b-2b21-4ebe-bf92-690f56d7b04a" providerId="ADAL" clId="{AB8067E9-1E87-4D79-840F-B9935E250668}" dt="2023-12-11T04:50:15.424" v="1" actId="47"/>
        <pc:sldMkLst>
          <pc:docMk/>
          <pc:sldMk cId="326917912" sldId="474"/>
        </pc:sldMkLst>
      </pc:sldChg>
      <pc:sldChg chg="addSp modSp mod ord modAnim">
        <pc:chgData name="Kathryn Roberts" userId="2a6d605b-2b21-4ebe-bf92-690f56d7b04a" providerId="ADAL" clId="{AB8067E9-1E87-4D79-840F-B9935E250668}" dt="2023-12-11T04:59:09.474" v="14" actId="1076"/>
        <pc:sldMkLst>
          <pc:docMk/>
          <pc:sldMk cId="2325135618" sldId="476"/>
        </pc:sldMkLst>
        <pc:picChg chg="add mod">
          <ac:chgData name="Kathryn Roberts" userId="2a6d605b-2b21-4ebe-bf92-690f56d7b04a" providerId="ADAL" clId="{AB8067E9-1E87-4D79-840F-B9935E250668}" dt="2023-12-11T04:59:09.474" v="14" actId="1076"/>
          <ac:picMkLst>
            <pc:docMk/>
            <pc:sldMk cId="2325135618" sldId="476"/>
            <ac:picMk id="2" creationId="{767FB119-95F9-91C2-0C22-B71B1DD63B69}"/>
          </ac:picMkLst>
        </pc:picChg>
      </pc:sldChg>
      <pc:sldChg chg="addSp modSp mod ord modAnim">
        <pc:chgData name="Kathryn Roberts" userId="2a6d605b-2b21-4ebe-bf92-690f56d7b04a" providerId="ADAL" clId="{AB8067E9-1E87-4D79-840F-B9935E250668}" dt="2023-12-11T04:58:53.635" v="11" actId="1076"/>
        <pc:sldMkLst>
          <pc:docMk/>
          <pc:sldMk cId="881963967" sldId="477"/>
        </pc:sldMkLst>
        <pc:picChg chg="add mod">
          <ac:chgData name="Kathryn Roberts" userId="2a6d605b-2b21-4ebe-bf92-690f56d7b04a" providerId="ADAL" clId="{AB8067E9-1E87-4D79-840F-B9935E250668}" dt="2023-12-11T04:58:53.635" v="11" actId="1076"/>
          <ac:picMkLst>
            <pc:docMk/>
            <pc:sldMk cId="881963967" sldId="477"/>
            <ac:picMk id="2" creationId="{B132499D-0FD6-DF28-2EB2-B88CC6489ABB}"/>
          </ac:picMkLst>
        </pc:picChg>
      </pc:sldChg>
      <pc:sldChg chg="addSp delSp modSp mod ord modClrScheme chgLayout modNotesTx">
        <pc:chgData name="Kathryn Roberts" userId="2a6d605b-2b21-4ebe-bf92-690f56d7b04a" providerId="ADAL" clId="{AB8067E9-1E87-4D79-840F-B9935E250668}" dt="2023-12-11T05:00:57.145" v="152" actId="20577"/>
        <pc:sldMkLst>
          <pc:docMk/>
          <pc:sldMk cId="2094186461" sldId="478"/>
        </pc:sldMkLst>
        <pc:spChg chg="add del mod">
          <ac:chgData name="Kathryn Roberts" userId="2a6d605b-2b21-4ebe-bf92-690f56d7b04a" providerId="ADAL" clId="{AB8067E9-1E87-4D79-840F-B9935E250668}" dt="2023-12-11T05:00:22.778" v="23" actId="700"/>
          <ac:spMkLst>
            <pc:docMk/>
            <pc:sldMk cId="2094186461" sldId="478"/>
            <ac:spMk id="2" creationId="{AF567EA5-B3D9-84FA-0428-95869E0CD231}"/>
          </ac:spMkLst>
        </pc:spChg>
        <pc:spChg chg="add del mod">
          <ac:chgData name="Kathryn Roberts" userId="2a6d605b-2b21-4ebe-bf92-690f56d7b04a" providerId="ADAL" clId="{AB8067E9-1E87-4D79-840F-B9935E250668}" dt="2023-12-11T05:00:22.778" v="23" actId="700"/>
          <ac:spMkLst>
            <pc:docMk/>
            <pc:sldMk cId="2094186461" sldId="478"/>
            <ac:spMk id="3" creationId="{3014BD63-E5E5-4CC5-0D3F-308D2DC8CE28}"/>
          </ac:spMkLst>
        </pc:spChg>
        <pc:spChg chg="add mod ord">
          <ac:chgData name="Kathryn Roberts" userId="2a6d605b-2b21-4ebe-bf92-690f56d7b04a" providerId="ADAL" clId="{AB8067E9-1E87-4D79-840F-B9935E250668}" dt="2023-12-11T05:00:34.286" v="64" actId="20577"/>
          <ac:spMkLst>
            <pc:docMk/>
            <pc:sldMk cId="2094186461" sldId="478"/>
            <ac:spMk id="4" creationId="{130340D6-8435-F39C-A888-B0F6564FDE36}"/>
          </ac:spMkLst>
        </pc:spChg>
        <pc:spChg chg="add mod ord">
          <ac:chgData name="Kathryn Roberts" userId="2a6d605b-2b21-4ebe-bf92-690f56d7b04a" providerId="ADAL" clId="{AB8067E9-1E87-4D79-840F-B9935E250668}" dt="2023-12-11T05:00:22.778" v="23" actId="700"/>
          <ac:spMkLst>
            <pc:docMk/>
            <pc:sldMk cId="2094186461" sldId="478"/>
            <ac:spMk id="5" creationId="{010F55FE-67C6-74B4-2550-291044BFCC99}"/>
          </ac:spMkLst>
        </pc:spChg>
        <pc:picChg chg="add mod">
          <ac:chgData name="Kathryn Roberts" userId="2a6d605b-2b21-4ebe-bf92-690f56d7b04a" providerId="ADAL" clId="{AB8067E9-1E87-4D79-840F-B9935E250668}" dt="2023-12-11T05:00:10.651" v="22" actId="1076"/>
          <ac:picMkLst>
            <pc:docMk/>
            <pc:sldMk cId="2094186461" sldId="478"/>
            <ac:picMk id="1026" creationId="{CEA13119-9E73-A950-CDA3-C9968025B47C}"/>
          </ac:picMkLst>
        </pc:picChg>
      </pc:sldChg>
      <pc:sldChg chg="addSp modSp mod ord modClrScheme chgLayout">
        <pc:chgData name="Kathryn Roberts" userId="2a6d605b-2b21-4ebe-bf92-690f56d7b04a" providerId="ADAL" clId="{AB8067E9-1E87-4D79-840F-B9935E250668}" dt="2023-12-11T05:03:06.086" v="180"/>
        <pc:sldMkLst>
          <pc:docMk/>
          <pc:sldMk cId="1015071726" sldId="479"/>
        </pc:sldMkLst>
        <pc:spChg chg="add mod">
          <ac:chgData name="Kathryn Roberts" userId="2a6d605b-2b21-4ebe-bf92-690f56d7b04a" providerId="ADAL" clId="{AB8067E9-1E87-4D79-840F-B9935E250668}" dt="2023-12-11T05:01:45.265" v="171" actId="20577"/>
          <ac:spMkLst>
            <pc:docMk/>
            <pc:sldMk cId="1015071726" sldId="479"/>
            <ac:spMk id="2" creationId="{F5C91B6E-B87E-3F24-0F8D-67F0AB4D8C07}"/>
          </ac:spMkLst>
        </pc:spChg>
        <pc:spChg chg="add mod">
          <ac:chgData name="Kathryn Roberts" userId="2a6d605b-2b21-4ebe-bf92-690f56d7b04a" providerId="ADAL" clId="{AB8067E9-1E87-4D79-840F-B9935E250668}" dt="2023-12-11T05:02:59.667" v="178"/>
          <ac:spMkLst>
            <pc:docMk/>
            <pc:sldMk cId="1015071726" sldId="479"/>
            <ac:spMk id="3" creationId="{FAD0BA90-EFB7-B96A-F39F-DBAA6EA496BC}"/>
          </ac:spMkLst>
        </pc:spChg>
      </pc:sldChg>
      <pc:sldChg chg="addSp delSp modSp new mod modClrScheme chgLayout">
        <pc:chgData name="Kathryn Roberts" userId="2a6d605b-2b21-4ebe-bf92-690f56d7b04a" providerId="ADAL" clId="{AB8067E9-1E87-4D79-840F-B9935E250668}" dt="2023-12-11T05:05:33.069" v="188" actId="1076"/>
        <pc:sldMkLst>
          <pc:docMk/>
          <pc:sldMk cId="2901095647" sldId="480"/>
        </pc:sldMkLst>
        <pc:spChg chg="add del mod">
          <ac:chgData name="Kathryn Roberts" userId="2a6d605b-2b21-4ebe-bf92-690f56d7b04a" providerId="ADAL" clId="{AB8067E9-1E87-4D79-840F-B9935E250668}" dt="2023-12-11T05:05:23.169" v="186" actId="478"/>
          <ac:spMkLst>
            <pc:docMk/>
            <pc:sldMk cId="2901095647" sldId="480"/>
            <ac:spMk id="2" creationId="{1940FA7B-FC2B-F120-D46E-2D3FAE1EC660}"/>
          </ac:spMkLst>
        </pc:spChg>
        <pc:spChg chg="add mod">
          <ac:chgData name="Kathryn Roberts" userId="2a6d605b-2b21-4ebe-bf92-690f56d7b04a" providerId="ADAL" clId="{AB8067E9-1E87-4D79-840F-B9935E250668}" dt="2023-12-11T05:05:29.517" v="187" actId="1076"/>
          <ac:spMkLst>
            <pc:docMk/>
            <pc:sldMk cId="2901095647" sldId="480"/>
            <ac:spMk id="3" creationId="{CC96F548-EE24-67B9-B473-579EF070ADEA}"/>
          </ac:spMkLst>
        </pc:spChg>
        <pc:picChg chg="add mod">
          <ac:chgData name="Kathryn Roberts" userId="2a6d605b-2b21-4ebe-bf92-690f56d7b04a" providerId="ADAL" clId="{AB8067E9-1E87-4D79-840F-B9935E250668}" dt="2023-12-11T05:05:33.069" v="188" actId="1076"/>
          <ac:picMkLst>
            <pc:docMk/>
            <pc:sldMk cId="2901095647" sldId="480"/>
            <ac:picMk id="2050" creationId="{7A94736A-DD4A-6CFC-DB6F-C34770F75989}"/>
          </ac:picMkLst>
        </pc:picChg>
      </pc:sldChg>
      <pc:sldMasterChg chg="delSldLayout">
        <pc:chgData name="Kathryn Roberts" userId="2a6d605b-2b21-4ebe-bf92-690f56d7b04a" providerId="ADAL" clId="{AB8067E9-1E87-4D79-840F-B9935E250668}" dt="2023-12-11T04:50:15.424" v="1" actId="47"/>
        <pc:sldMasterMkLst>
          <pc:docMk/>
          <pc:sldMasterMk cId="1391355609" sldId="2147483707"/>
        </pc:sldMasterMkLst>
        <pc:sldLayoutChg chg="del">
          <pc:chgData name="Kathryn Roberts" userId="2a6d605b-2b21-4ebe-bf92-690f56d7b04a" providerId="ADAL" clId="{AB8067E9-1E87-4D79-840F-B9935E250668}" dt="2023-12-11T04:50:15.424" v="1" actId="47"/>
          <pc:sldLayoutMkLst>
            <pc:docMk/>
            <pc:sldMasterMk cId="1391355609" sldId="2147483707"/>
            <pc:sldLayoutMk cId="1538245447" sldId="214748371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student-experience/UWTSD-Student-Code-of-conduct-2021.pdf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https://www.uwtsd.ac.uk/media/uwtsd-website/content-assets/documents/student-experience/UWTSD-Student-Code-of-conduct-2021.pdf</a:t>
            </a:r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F252E-9641-4246-9FEB-8220527B77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2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Going to watch 2 videos – one is going to support one not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282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49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699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7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37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6542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319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9295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5111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7151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41723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0156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8600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439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2702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0406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8143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3339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9272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0643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300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80723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098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86425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4527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587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image" Target="../media/image5.jpg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5" Type="http://schemas.openxmlformats.org/officeDocument/2006/relationships/image" Target="../media/image5.jpg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355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810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ww.uwtsd.ac.uk/media/uwtsd-website/content-assets/documents/student-experience/UWTSD-Student-Code-of-conduct-2021.pdf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34.xml"/><Relationship Id="rId1" Type="http://schemas.openxmlformats.org/officeDocument/2006/relationships/video" Target="https://www.youtube.com/embed/1RDc2opwg0I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34.xml"/><Relationship Id="rId1" Type="http://schemas.openxmlformats.org/officeDocument/2006/relationships/video" Target="https://www.youtube.com/embed/Vhwc9V0fML4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permaculturenews.org/2017/04/12/people-really-care-environment/" TargetMode="Externa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nvironment/2018/nov/13/the-plastic-backlash-whats-behind-our-sudden-rage-and-will-it-make-a-difference" TargetMode="External"/><Relationship Id="rId2" Type="http://schemas.openxmlformats.org/officeDocument/2006/relationships/hyperlink" Target="https://youtu.be/xKYw0qTiywE?si=Rq8OZImYa1eJFZsy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www.wired.co.uk/article/coronavirus-plastic-pollution-environment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13763" y="1445769"/>
            <a:ext cx="2781531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BMTP5023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498146" y="2531275"/>
            <a:ext cx="4852739" cy="11772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 Global Tourism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1813763" y="3478960"/>
            <a:ext cx="2223942" cy="7155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1997106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81" y="345770"/>
            <a:ext cx="1051560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259" y="1399279"/>
            <a:ext cx="821353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Covers:</a:t>
            </a:r>
          </a:p>
          <a:p>
            <a:pPr lvl="1"/>
            <a:r>
              <a:rPr lang="en-GB" sz="2000" dirty="0"/>
              <a:t>Actions which cause actual or potential distress or harm to others; </a:t>
            </a:r>
          </a:p>
          <a:p>
            <a:pPr lvl="1"/>
            <a:r>
              <a:rPr lang="en-GB" sz="2000" dirty="0"/>
              <a:t>Actions which cause actual or potential damage to property of others; </a:t>
            </a:r>
          </a:p>
          <a:p>
            <a:pPr lvl="1"/>
            <a:r>
              <a:rPr lang="en-GB" sz="2000" dirty="0"/>
              <a:t>Actions which may prevent or disrupt the normal functioning of the University;</a:t>
            </a:r>
          </a:p>
          <a:p>
            <a:pPr lvl="1"/>
            <a:r>
              <a:rPr lang="en-GB" sz="2000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sz="2000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sz="2000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/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To report an incident use the Formal Student Complaint Form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76AB97-53DD-C2A2-9D63-3CD866E6728F}"/>
              </a:ext>
            </a:extLst>
          </p:cNvPr>
          <p:cNvSpPr txBox="1"/>
          <p:nvPr/>
        </p:nvSpPr>
        <p:spPr>
          <a:xfrm>
            <a:off x="596035" y="5135555"/>
            <a:ext cx="105050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https://www.uwtsd.ac.uk/media/uwtsd-website/content-assets/documents/student-experience/UWTSD-Student-Code-of-conduct-2021.pdf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6E38C-C40B-C9D0-47CF-0D298AC04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9CD6C39-DCE9-4FF6-0E49-E6FA88CB20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916" t="15256" r="66074" b="39846"/>
          <a:stretch/>
        </p:blipFill>
        <p:spPr>
          <a:xfrm>
            <a:off x="1498032" y="0"/>
            <a:ext cx="10515600" cy="6847967"/>
          </a:xfrm>
        </p:spPr>
      </p:pic>
    </p:spTree>
    <p:extLst>
      <p:ext uri="{BB962C8B-B14F-4D97-AF65-F5344CB8AC3E}">
        <p14:creationId xmlns:p14="http://schemas.microsoft.com/office/powerpoint/2010/main" val="376029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0340D6-8435-F39C-A888-B0F6564FD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– 2 groups one for and one against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0F55FE-67C6-74B4-2550-291044BFC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Morley Victoria Primary School - Debating in School">
            <a:extLst>
              <a:ext uri="{FF2B5EF4-FFF2-40B4-BE49-F238E27FC236}">
                <a16:creationId xmlns:a16="http://schemas.microsoft.com/office/drawing/2014/main" id="{CEA13119-9E73-A950-CDA3-C9968025B4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311" y="2277682"/>
            <a:ext cx="6318437" cy="358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186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Plastic Problem - A PBS NewsHour Documentary">
            <a:hlinkClick r:id="" action="ppaction://media"/>
            <a:extLst>
              <a:ext uri="{FF2B5EF4-FFF2-40B4-BE49-F238E27FC236}">
                <a16:creationId xmlns:a16="http://schemas.microsoft.com/office/drawing/2014/main" id="{B132499D-0FD6-DF28-2EB2-B88CC6489AB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6257" y="115207"/>
            <a:ext cx="10272486" cy="5803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96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War on Plastic isn’t working – recycling myths exposed">
            <a:hlinkClick r:id="" action="ppaction://media"/>
            <a:extLst>
              <a:ext uri="{FF2B5EF4-FFF2-40B4-BE49-F238E27FC236}">
                <a16:creationId xmlns:a16="http://schemas.microsoft.com/office/drawing/2014/main" id="{767FB119-95F9-91C2-0C22-B71B1DD63B6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28271" y="229507"/>
            <a:ext cx="9837057" cy="555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13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6F548-EE24-67B9-B473-579EF070A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385" y="519340"/>
            <a:ext cx="10515600" cy="4351338"/>
          </a:xfrm>
        </p:spPr>
        <p:txBody>
          <a:bodyPr/>
          <a:lstStyle/>
          <a:p>
            <a:r>
              <a:rPr lang="en-GB" dirty="0">
                <a:hlinkClick r:id="rId2"/>
              </a:rPr>
              <a:t>Do People Really Care about the Environment? - The Permaculture Research Institute (permaculturenews.org)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A94736A-DD4A-6CFC-DB6F-C34770F75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261" y="1956707"/>
            <a:ext cx="6572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095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91B6E-B87E-3F24-0F8D-67F0AB4D8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0BA90-EFB7-B96A-F39F-DBAA6EA496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https://youtu.be/xKYw0qTiywE?si=Rq8OZImYa1eJFZsy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The plastic backlash: what's behind our sudden rage – and will it make a difference? | Plastics | The Guardian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The coronavirus pandemic has totally derailed the war on plastic | WIRED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5071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27C03F0-5B3F-D624-C3D4-C6BA4AFE7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pic>
        <p:nvPicPr>
          <p:cNvPr id="1026" name="Picture 2" descr="Over to you - Investors' Chronicle">
            <a:extLst>
              <a:ext uri="{FF2B5EF4-FFF2-40B4-BE49-F238E27FC236}">
                <a16:creationId xmlns:a16="http://schemas.microsoft.com/office/drawing/2014/main" id="{D1C9E213-043D-364D-9F4C-8CFD0D87CE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013" y="1310222"/>
            <a:ext cx="6193349" cy="423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525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EXT WEEK AT CREATIVE 360! - Creative 360">
            <a:extLst>
              <a:ext uri="{FF2B5EF4-FFF2-40B4-BE49-F238E27FC236}">
                <a16:creationId xmlns:a16="http://schemas.microsoft.com/office/drawing/2014/main" id="{DA53AA59-65A3-ADC1-C1B0-3CED6E93E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575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9793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nd white background with white text&#10;&#10;Description automatically generated">
            <a:extLst>
              <a:ext uri="{FF2B5EF4-FFF2-40B4-BE49-F238E27FC236}">
                <a16:creationId xmlns:a16="http://schemas.microsoft.com/office/drawing/2014/main" id="{4C8A6DF4-D3FD-076D-A7AC-0302EC4C16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000" b="1">
                <a:solidFill>
                  <a:srgbClr val="FFFFFF"/>
                </a:solidFill>
                <a:latin typeface="+mj-lt"/>
                <a:cs typeface="+mj-cs"/>
              </a:rPr>
              <a:t>I look forward to seeing you next week.</a:t>
            </a:r>
            <a:br>
              <a:rPr lang="en-US" sz="4000" b="1">
                <a:solidFill>
                  <a:srgbClr val="FFFFFF"/>
                </a:solidFill>
                <a:latin typeface="+mj-lt"/>
                <a:cs typeface="+mj-cs"/>
              </a:rPr>
            </a:br>
            <a:br>
              <a:rPr lang="en-US" sz="4000" b="1">
                <a:solidFill>
                  <a:srgbClr val="FFFFFF"/>
                </a:solidFill>
                <a:latin typeface="+mj-lt"/>
                <a:cs typeface="+mj-cs"/>
              </a:rPr>
            </a:br>
            <a:r>
              <a:rPr lang="en-US" sz="4000" b="1">
                <a:solidFill>
                  <a:srgbClr val="FFFFFF"/>
                </a:solidFill>
                <a:latin typeface="+mj-lt"/>
                <a:cs typeface="+mj-cs"/>
              </a:rPr>
              <a:t>If you have any questions in the meantime, please send an email from your </a:t>
            </a:r>
            <a:r>
              <a:rPr lang="en-US" sz="4000" b="1" i="1" u="sng">
                <a:solidFill>
                  <a:srgbClr val="FFFFFF"/>
                </a:solidFill>
                <a:latin typeface="+mj-lt"/>
                <a:cs typeface="+mj-cs"/>
              </a:rPr>
              <a:t>student account</a:t>
            </a:r>
            <a:br>
              <a:rPr lang="en-US" sz="4000" b="1" i="1" u="sng">
                <a:solidFill>
                  <a:srgbClr val="FFFFFF"/>
                </a:solidFill>
                <a:latin typeface="+mj-lt"/>
                <a:cs typeface="+mj-cs"/>
              </a:rPr>
            </a:br>
            <a:br>
              <a:rPr lang="en-US" sz="4000" b="1" i="1" u="sng">
                <a:solidFill>
                  <a:srgbClr val="FFFFFF"/>
                </a:solidFill>
                <a:latin typeface="+mj-lt"/>
                <a:cs typeface="+mj-cs"/>
              </a:rPr>
            </a:br>
            <a:r>
              <a:rPr lang="en-US" sz="4000" b="1" i="1" u="sng">
                <a:solidFill>
                  <a:srgbClr val="FFFFFF"/>
                </a:solidFill>
                <a:latin typeface="+mj-lt"/>
                <a:cs typeface="+mj-cs"/>
              </a:rPr>
              <a:t>k.roberts@uwtsd.ac.uk</a:t>
            </a:r>
            <a:endParaRPr lang="en-US" sz="4000" u="sng">
              <a:solidFill>
                <a:srgbClr val="FFFFFF"/>
              </a:solidFill>
              <a:latin typeface="+mj-lt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HATM 23-24 PPT Template_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emplate_1" id="{1A867AB2-E6F8-473F-A606-314B372DC661}" vid="{E7C01D22-22D5-4089-B2CD-30B83C9DE21D}"/>
    </a:ext>
  </a:extLst>
</a:theme>
</file>

<file path=ppt/theme/theme7.xml><?xml version="1.0" encoding="utf-8"?>
<a:theme xmlns:a="http://schemas.openxmlformats.org/drawingml/2006/main" name="HATM 23-24 PPT Template_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emplate_" id="{5F3FEB9C-F6B0-4663-912D-1D6499FAB716}" vid="{1DAB31A0-359F-420A-8887-6B17A8ACCC1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301</Words>
  <Application>Microsoft Office PowerPoint</Application>
  <PresentationFormat>Widescreen</PresentationFormat>
  <Paragraphs>35</Paragraphs>
  <Slides>11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Arial</vt:lpstr>
      <vt:lpstr>Calibri</vt:lpstr>
      <vt:lpstr>Calibri Light</vt:lpstr>
      <vt:lpstr>Title Slide 1</vt:lpstr>
      <vt:lpstr>Sub Title 1</vt:lpstr>
      <vt:lpstr>1_Text Break Info Slide 2</vt:lpstr>
      <vt:lpstr>1_Title Slide 1</vt:lpstr>
      <vt:lpstr>Text 1</vt:lpstr>
      <vt:lpstr>HATM 23-24 PPT Template_1</vt:lpstr>
      <vt:lpstr>HATM 23-24 PPT Template_</vt:lpstr>
      <vt:lpstr>PowerPoint Presentation</vt:lpstr>
      <vt:lpstr>Non-Academic Misconduct</vt:lpstr>
      <vt:lpstr>PowerPoint Presentation</vt:lpstr>
      <vt:lpstr>Today – 2 groups one for and one against</vt:lpstr>
      <vt:lpstr>PowerPoint Presentation</vt:lpstr>
      <vt:lpstr>PowerPoint Presentation</vt:lpstr>
      <vt:lpstr>PowerPoint Presentation</vt:lpstr>
      <vt:lpstr>Additional links</vt:lpstr>
      <vt:lpstr>Recap </vt:lpstr>
      <vt:lpstr>PowerPoint Presentation</vt:lpstr>
      <vt:lpstr>I look forward to seeing you next week.  If you have any questions in the meantime, please send an email from your student account  k.roberts@uwtsd.ac.uk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Kathryn Roberts</cp:lastModifiedBy>
  <cp:revision>2</cp:revision>
  <dcterms:created xsi:type="dcterms:W3CDTF">2023-01-31T21:01:37Z</dcterms:created>
  <dcterms:modified xsi:type="dcterms:W3CDTF">2023-12-11T05:05:37Z</dcterms:modified>
</cp:coreProperties>
</file>