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260" r:id="rId3"/>
    <p:sldId id="259" r:id="rId4"/>
    <p:sldId id="263" r:id="rId5"/>
    <p:sldId id="262" r:id="rId6"/>
    <p:sldId id="329" r:id="rId7"/>
    <p:sldId id="330" r:id="rId8"/>
    <p:sldId id="331" r:id="rId9"/>
    <p:sldId id="332" r:id="rId10"/>
    <p:sldId id="333" r:id="rId11"/>
    <p:sldId id="334" r:id="rId12"/>
    <p:sldId id="336" r:id="rId13"/>
    <p:sldId id="335" r:id="rId14"/>
  </p:sldIdLst>
  <p:sldSz cx="12192000" cy="6858000"/>
  <p:notesSz cx="10234613" cy="70993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9B5C3B-0DEB-467C-A445-F312EF6F25C6}" v="44" dt="2019-06-08T15:47:22.012"/>
    <p1510:client id="{E72FFE2F-D9FF-4986-AA15-976F003E1904}" v="86" dt="2019-06-08T14:37:38.9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78" autoAdjust="0"/>
    <p:restoredTop sz="74583" autoAdjust="0"/>
  </p:normalViewPr>
  <p:slideViewPr>
    <p:cSldViewPr snapToGrid="0">
      <p:cViewPr>
        <p:scale>
          <a:sx n="71" d="100"/>
          <a:sy n="71" d="100"/>
        </p:scale>
        <p:origin x="330" y="4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 Jenkins" userId="7ddfc3fc3dfbebfc" providerId="LiveId" clId="{1C7841E1-03B8-463B-BC10-7B2428A40361}"/>
    <pc:docChg chg="undo delSld modSld">
      <pc:chgData name="Kim Jenkins" userId="7ddfc3fc3dfbebfc" providerId="LiveId" clId="{1C7841E1-03B8-463B-BC10-7B2428A40361}" dt="2019-06-08T14:46:20.094" v="53" actId="20577"/>
      <pc:docMkLst>
        <pc:docMk/>
      </pc:docMkLst>
      <pc:sldChg chg="modSp">
        <pc:chgData name="Kim Jenkins" userId="7ddfc3fc3dfbebfc" providerId="LiveId" clId="{1C7841E1-03B8-463B-BC10-7B2428A40361}" dt="2019-06-08T14:46:20.094" v="53" actId="20577"/>
        <pc:sldMkLst>
          <pc:docMk/>
          <pc:sldMk cId="832754770" sldId="256"/>
        </pc:sldMkLst>
        <pc:spChg chg="mod">
          <ac:chgData name="Kim Jenkins" userId="7ddfc3fc3dfbebfc" providerId="LiveId" clId="{1C7841E1-03B8-463B-BC10-7B2428A40361}" dt="2019-06-08T14:46:20.094" v="53" actId="20577"/>
          <ac:spMkLst>
            <pc:docMk/>
            <pc:sldMk cId="832754770" sldId="256"/>
            <ac:spMk id="3" creationId="{BF0EFAE5-C500-445A-8C65-4D49F8DA133F}"/>
          </ac:spMkLst>
        </pc:spChg>
      </pc:sldChg>
      <pc:sldChg chg="modSp">
        <pc:chgData name="Kim Jenkins" userId="7ddfc3fc3dfbebfc" providerId="LiveId" clId="{1C7841E1-03B8-463B-BC10-7B2428A40361}" dt="2019-06-08T14:46:14.965" v="43" actId="6549"/>
        <pc:sldMkLst>
          <pc:docMk/>
          <pc:sldMk cId="965466896" sldId="329"/>
        </pc:sldMkLst>
        <pc:spChg chg="mod">
          <ac:chgData name="Kim Jenkins" userId="7ddfc3fc3dfbebfc" providerId="LiveId" clId="{1C7841E1-03B8-463B-BC10-7B2428A40361}" dt="2019-06-08T14:46:12.934" v="42" actId="20577"/>
          <ac:spMkLst>
            <pc:docMk/>
            <pc:sldMk cId="965466896" sldId="329"/>
            <ac:spMk id="2" creationId="{8A26B903-58D6-4011-972F-94BAC1D0964E}"/>
          </ac:spMkLst>
        </pc:spChg>
        <pc:spChg chg="mod">
          <ac:chgData name="Kim Jenkins" userId="7ddfc3fc3dfbebfc" providerId="LiveId" clId="{1C7841E1-03B8-463B-BC10-7B2428A40361}" dt="2019-06-08T14:46:14.965" v="43" actId="6549"/>
          <ac:spMkLst>
            <pc:docMk/>
            <pc:sldMk cId="965466896" sldId="329"/>
            <ac:spMk id="3" creationId="{B160D584-691E-4B5F-A2C7-548288AB0029}"/>
          </ac:spMkLst>
        </pc:spChg>
      </pc:sldChg>
      <pc:sldChg chg="del">
        <pc:chgData name="Kim Jenkins" userId="7ddfc3fc3dfbebfc" providerId="LiveId" clId="{1C7841E1-03B8-463B-BC10-7B2428A40361}" dt="2019-06-08T14:46:04.173" v="19" actId="2696"/>
        <pc:sldMkLst>
          <pc:docMk/>
          <pc:sldMk cId="1678241148" sldId="330"/>
        </pc:sldMkLst>
      </pc:sldChg>
      <pc:sldChg chg="del">
        <pc:chgData name="Kim Jenkins" userId="7ddfc3fc3dfbebfc" providerId="LiveId" clId="{1C7841E1-03B8-463B-BC10-7B2428A40361}" dt="2019-06-08T14:46:04.423" v="20" actId="2696"/>
        <pc:sldMkLst>
          <pc:docMk/>
          <pc:sldMk cId="37935540" sldId="331"/>
        </pc:sldMkLst>
      </pc:sldChg>
      <pc:sldChg chg="del">
        <pc:chgData name="Kim Jenkins" userId="7ddfc3fc3dfbebfc" providerId="LiveId" clId="{1C7841E1-03B8-463B-BC10-7B2428A40361}" dt="2019-06-08T14:46:04.736" v="22" actId="2696"/>
        <pc:sldMkLst>
          <pc:docMk/>
          <pc:sldMk cId="2112469133" sldId="332"/>
        </pc:sldMkLst>
      </pc:sldChg>
      <pc:sldChg chg="del">
        <pc:chgData name="Kim Jenkins" userId="7ddfc3fc3dfbebfc" providerId="LiveId" clId="{1C7841E1-03B8-463B-BC10-7B2428A40361}" dt="2019-06-08T14:46:04.580" v="21" actId="2696"/>
        <pc:sldMkLst>
          <pc:docMk/>
          <pc:sldMk cId="1373399144" sldId="333"/>
        </pc:sldMkLst>
      </pc:sldChg>
      <pc:sldChg chg="del">
        <pc:chgData name="Kim Jenkins" userId="7ddfc3fc3dfbebfc" providerId="LiveId" clId="{1C7841E1-03B8-463B-BC10-7B2428A40361}" dt="2019-06-08T14:46:04.845" v="23" actId="2696"/>
        <pc:sldMkLst>
          <pc:docMk/>
          <pc:sldMk cId="618676958" sldId="334"/>
        </pc:sldMkLst>
      </pc:sldChg>
      <pc:sldChg chg="del">
        <pc:chgData name="Kim Jenkins" userId="7ddfc3fc3dfbebfc" providerId="LiveId" clId="{1C7841E1-03B8-463B-BC10-7B2428A40361}" dt="2019-06-08T14:46:04.970" v="24" actId="2696"/>
        <pc:sldMkLst>
          <pc:docMk/>
          <pc:sldMk cId="3201813194" sldId="335"/>
        </pc:sldMkLst>
      </pc:sldChg>
      <pc:sldChg chg="del">
        <pc:chgData name="Kim Jenkins" userId="7ddfc3fc3dfbebfc" providerId="LiveId" clId="{1C7841E1-03B8-463B-BC10-7B2428A40361}" dt="2019-06-08T14:46:05.095" v="25" actId="2696"/>
        <pc:sldMkLst>
          <pc:docMk/>
          <pc:sldMk cId="3593080859" sldId="336"/>
        </pc:sldMkLst>
      </pc:sldChg>
      <pc:sldChg chg="del">
        <pc:chgData name="Kim Jenkins" userId="7ddfc3fc3dfbebfc" providerId="LiveId" clId="{1C7841E1-03B8-463B-BC10-7B2428A40361}" dt="2019-06-08T14:46:05.237" v="26" actId="2696"/>
        <pc:sldMkLst>
          <pc:docMk/>
          <pc:sldMk cId="467277869" sldId="337"/>
        </pc:sldMkLst>
      </pc:sldChg>
      <pc:sldChg chg="del">
        <pc:chgData name="Kim Jenkins" userId="7ddfc3fc3dfbebfc" providerId="LiveId" clId="{1C7841E1-03B8-463B-BC10-7B2428A40361}" dt="2019-06-08T14:46:05.425" v="27" actId="2696"/>
        <pc:sldMkLst>
          <pc:docMk/>
          <pc:sldMk cId="3237177016" sldId="338"/>
        </pc:sldMkLst>
      </pc:sldChg>
      <pc:sldChg chg="del">
        <pc:chgData name="Kim Jenkins" userId="7ddfc3fc3dfbebfc" providerId="LiveId" clId="{1C7841E1-03B8-463B-BC10-7B2428A40361}" dt="2019-06-08T14:46:05.566" v="28" actId="2696"/>
        <pc:sldMkLst>
          <pc:docMk/>
          <pc:sldMk cId="1482372399" sldId="339"/>
        </pc:sldMkLst>
      </pc:sldChg>
      <pc:sldChg chg="del">
        <pc:chgData name="Kim Jenkins" userId="7ddfc3fc3dfbebfc" providerId="LiveId" clId="{1C7841E1-03B8-463B-BC10-7B2428A40361}" dt="2019-06-08T14:46:05.756" v="29" actId="2696"/>
        <pc:sldMkLst>
          <pc:docMk/>
          <pc:sldMk cId="634775348" sldId="340"/>
        </pc:sldMkLst>
      </pc:sldChg>
      <pc:sldChg chg="del">
        <pc:chgData name="Kim Jenkins" userId="7ddfc3fc3dfbebfc" providerId="LiveId" clId="{1C7841E1-03B8-463B-BC10-7B2428A40361}" dt="2019-06-08T14:46:06.022" v="30" actId="2696"/>
        <pc:sldMkLst>
          <pc:docMk/>
          <pc:sldMk cId="4252853362" sldId="341"/>
        </pc:sldMkLst>
      </pc:sldChg>
    </pc:docChg>
  </pc:docChgLst>
  <pc:docChgLst>
    <pc:chgData name="Kim Jenkins" userId="7ddfc3fc3dfbebfc" providerId="LiveId" clId="{0B9B5C3B-0DEB-467C-A445-F312EF6F25C6}"/>
    <pc:docChg chg="undo redo custSel addSld delSld modSld sldOrd">
      <pc:chgData name="Kim Jenkins" userId="7ddfc3fc3dfbebfc" providerId="LiveId" clId="{0B9B5C3B-0DEB-467C-A445-F312EF6F25C6}" dt="2019-06-08T15:48:03.304" v="336" actId="2"/>
      <pc:docMkLst>
        <pc:docMk/>
      </pc:docMkLst>
      <pc:sldChg chg="modSp">
        <pc:chgData name="Kim Jenkins" userId="7ddfc3fc3dfbebfc" providerId="LiveId" clId="{0B9B5C3B-0DEB-467C-A445-F312EF6F25C6}" dt="2019-06-08T15:47:50.608" v="334" actId="27636"/>
        <pc:sldMkLst>
          <pc:docMk/>
          <pc:sldMk cId="832754770" sldId="256"/>
        </pc:sldMkLst>
        <pc:spChg chg="mod">
          <ac:chgData name="Kim Jenkins" userId="7ddfc3fc3dfbebfc" providerId="LiveId" clId="{0B9B5C3B-0DEB-467C-A445-F312EF6F25C6}" dt="2019-06-08T15:47:50.608" v="334" actId="27636"/>
          <ac:spMkLst>
            <pc:docMk/>
            <pc:sldMk cId="832754770" sldId="256"/>
            <ac:spMk id="3" creationId="{BF0EFAE5-C500-445A-8C65-4D49F8DA133F}"/>
          </ac:spMkLst>
        </pc:spChg>
      </pc:sldChg>
      <pc:sldChg chg="add del">
        <pc:chgData name="Kim Jenkins" userId="7ddfc3fc3dfbebfc" providerId="LiveId" clId="{0B9B5C3B-0DEB-467C-A445-F312EF6F25C6}" dt="2019-06-08T15:47:01.792" v="240"/>
        <pc:sldMkLst>
          <pc:docMk/>
          <pc:sldMk cId="2525827978" sldId="259"/>
        </pc:sldMkLst>
      </pc:sldChg>
      <pc:sldChg chg="add del">
        <pc:chgData name="Kim Jenkins" userId="7ddfc3fc3dfbebfc" providerId="LiveId" clId="{0B9B5C3B-0DEB-467C-A445-F312EF6F25C6}" dt="2019-06-08T15:47:01.792" v="240"/>
        <pc:sldMkLst>
          <pc:docMk/>
          <pc:sldMk cId="3438289355" sldId="260"/>
        </pc:sldMkLst>
      </pc:sldChg>
      <pc:sldChg chg="add del">
        <pc:chgData name="Kim Jenkins" userId="7ddfc3fc3dfbebfc" providerId="LiveId" clId="{0B9B5C3B-0DEB-467C-A445-F312EF6F25C6}" dt="2019-06-08T15:47:01.792" v="240"/>
        <pc:sldMkLst>
          <pc:docMk/>
          <pc:sldMk cId="3783661877" sldId="262"/>
        </pc:sldMkLst>
      </pc:sldChg>
      <pc:sldChg chg="add del">
        <pc:chgData name="Kim Jenkins" userId="7ddfc3fc3dfbebfc" providerId="LiveId" clId="{0B9B5C3B-0DEB-467C-A445-F312EF6F25C6}" dt="2019-06-08T15:47:01.792" v="240"/>
        <pc:sldMkLst>
          <pc:docMk/>
          <pc:sldMk cId="1085501407" sldId="263"/>
        </pc:sldMkLst>
      </pc:sldChg>
      <pc:sldChg chg="addSp delSp modSp ord">
        <pc:chgData name="Kim Jenkins" userId="7ddfc3fc3dfbebfc" providerId="LiveId" clId="{0B9B5C3B-0DEB-467C-A445-F312EF6F25C6}" dt="2019-06-08T15:48:02.101" v="335" actId="2"/>
        <pc:sldMkLst>
          <pc:docMk/>
          <pc:sldMk cId="965466896" sldId="329"/>
        </pc:sldMkLst>
        <pc:spChg chg="mod">
          <ac:chgData name="Kim Jenkins" userId="7ddfc3fc3dfbebfc" providerId="LiveId" clId="{0B9B5C3B-0DEB-467C-A445-F312EF6F25C6}" dt="2019-06-08T15:48:02.101" v="335" actId="2"/>
          <ac:spMkLst>
            <pc:docMk/>
            <pc:sldMk cId="965466896" sldId="329"/>
            <ac:spMk id="3" creationId="{B160D584-691E-4B5F-A2C7-548288AB0029}"/>
          </ac:spMkLst>
        </pc:spChg>
        <pc:spChg chg="add">
          <ac:chgData name="Kim Jenkins" userId="7ddfc3fc3dfbebfc" providerId="LiveId" clId="{0B9B5C3B-0DEB-467C-A445-F312EF6F25C6}" dt="2019-06-08T14:55:36.274" v="24"/>
          <ac:spMkLst>
            <pc:docMk/>
            <pc:sldMk cId="965466896" sldId="329"/>
            <ac:spMk id="5" creationId="{1BFFE9A0-6E8E-40F7-9F40-7C4CE1658508}"/>
          </ac:spMkLst>
        </pc:spChg>
        <pc:spChg chg="add del">
          <ac:chgData name="Kim Jenkins" userId="7ddfc3fc3dfbebfc" providerId="LiveId" clId="{0B9B5C3B-0DEB-467C-A445-F312EF6F25C6}" dt="2019-06-08T15:00:32.740" v="111"/>
          <ac:spMkLst>
            <pc:docMk/>
            <pc:sldMk cId="965466896" sldId="329"/>
            <ac:spMk id="6" creationId="{BA00B855-71F2-4036-BA7A-5E2C2F24748A}"/>
          </ac:spMkLst>
        </pc:spChg>
        <pc:picChg chg="add">
          <ac:chgData name="Kim Jenkins" userId="7ddfc3fc3dfbebfc" providerId="LiveId" clId="{0B9B5C3B-0DEB-467C-A445-F312EF6F25C6}" dt="2019-06-08T14:55:36.274" v="24"/>
          <ac:picMkLst>
            <pc:docMk/>
            <pc:sldMk cId="965466896" sldId="329"/>
            <ac:picMk id="4" creationId="{BDC98069-893E-4C42-8BAA-2CAF1CE1FA1F}"/>
          </ac:picMkLst>
        </pc:picChg>
        <pc:picChg chg="add del">
          <ac:chgData name="Kim Jenkins" userId="7ddfc3fc3dfbebfc" providerId="LiveId" clId="{0B9B5C3B-0DEB-467C-A445-F312EF6F25C6}" dt="2019-06-08T15:00:32.740" v="111"/>
          <ac:picMkLst>
            <pc:docMk/>
            <pc:sldMk cId="965466896" sldId="329"/>
            <ac:picMk id="1026" creationId="{E90ED081-AB0F-4EEE-84E7-06B55B82C850}"/>
          </ac:picMkLst>
        </pc:picChg>
      </pc:sldChg>
      <pc:sldChg chg="addSp delSp modSp add ord">
        <pc:chgData name="Kim Jenkins" userId="7ddfc3fc3dfbebfc" providerId="LiveId" clId="{0B9B5C3B-0DEB-467C-A445-F312EF6F25C6}" dt="2019-06-08T15:48:03.304" v="336" actId="2"/>
        <pc:sldMkLst>
          <pc:docMk/>
          <pc:sldMk cId="2089001157" sldId="330"/>
        </pc:sldMkLst>
        <pc:spChg chg="mod">
          <ac:chgData name="Kim Jenkins" userId="7ddfc3fc3dfbebfc" providerId="LiveId" clId="{0B9B5C3B-0DEB-467C-A445-F312EF6F25C6}" dt="2019-06-08T14:55:16.207" v="20" actId="20577"/>
          <ac:spMkLst>
            <pc:docMk/>
            <pc:sldMk cId="2089001157" sldId="330"/>
            <ac:spMk id="2" creationId="{99A9EB2B-41B2-417A-8D5C-90CEA7BCBCD0}"/>
          </ac:spMkLst>
        </pc:spChg>
        <pc:spChg chg="mod">
          <ac:chgData name="Kim Jenkins" userId="7ddfc3fc3dfbebfc" providerId="LiveId" clId="{0B9B5C3B-0DEB-467C-A445-F312EF6F25C6}" dt="2019-06-08T15:48:03.304" v="336" actId="2"/>
          <ac:spMkLst>
            <pc:docMk/>
            <pc:sldMk cId="2089001157" sldId="330"/>
            <ac:spMk id="3" creationId="{6A00A390-F01E-4173-9093-887A01BB426F}"/>
          </ac:spMkLst>
        </pc:spChg>
        <pc:spChg chg="add del mod">
          <ac:chgData name="Kim Jenkins" userId="7ddfc3fc3dfbebfc" providerId="LiveId" clId="{0B9B5C3B-0DEB-467C-A445-F312EF6F25C6}" dt="2019-06-08T15:00:36.437" v="114" actId="478"/>
          <ac:spMkLst>
            <pc:docMk/>
            <pc:sldMk cId="2089001157" sldId="330"/>
            <ac:spMk id="5" creationId="{A86C5FB4-3334-40E7-B209-B67663AB1C49}"/>
          </ac:spMkLst>
        </pc:spChg>
        <pc:spChg chg="add del mod">
          <ac:chgData name="Kim Jenkins" userId="7ddfc3fc3dfbebfc" providerId="LiveId" clId="{0B9B5C3B-0DEB-467C-A445-F312EF6F25C6}" dt="2019-06-08T15:00:42.848" v="118"/>
          <ac:spMkLst>
            <pc:docMk/>
            <pc:sldMk cId="2089001157" sldId="330"/>
            <ac:spMk id="6" creationId="{80212AD9-08B8-470B-BA14-92A745E92C29}"/>
          </ac:spMkLst>
        </pc:spChg>
        <pc:picChg chg="add del mod">
          <ac:chgData name="Kim Jenkins" userId="7ddfc3fc3dfbebfc" providerId="LiveId" clId="{0B9B5C3B-0DEB-467C-A445-F312EF6F25C6}" dt="2019-06-08T15:00:35.376" v="113" actId="478"/>
          <ac:picMkLst>
            <pc:docMk/>
            <pc:sldMk cId="2089001157" sldId="330"/>
            <ac:picMk id="4" creationId="{B434CBB7-75B5-4956-9308-1A7E4D00F1AA}"/>
          </ac:picMkLst>
        </pc:picChg>
        <pc:picChg chg="add del mod">
          <ac:chgData name="Kim Jenkins" userId="7ddfc3fc3dfbebfc" providerId="LiveId" clId="{0B9B5C3B-0DEB-467C-A445-F312EF6F25C6}" dt="2019-06-08T15:00:42.848" v="118"/>
          <ac:picMkLst>
            <pc:docMk/>
            <pc:sldMk cId="2089001157" sldId="330"/>
            <ac:picMk id="2050" creationId="{98CB346D-3D36-4BA1-9BB6-1C43FC000A8E}"/>
          </ac:picMkLst>
        </pc:picChg>
        <pc:picChg chg="add mod">
          <ac:chgData name="Kim Jenkins" userId="7ddfc3fc3dfbebfc" providerId="LiveId" clId="{0B9B5C3B-0DEB-467C-A445-F312EF6F25C6}" dt="2019-06-08T15:02:01.977" v="149" actId="1076"/>
          <ac:picMkLst>
            <pc:docMk/>
            <pc:sldMk cId="2089001157" sldId="330"/>
            <ac:picMk id="2052" creationId="{AAB8FC2D-B1C5-4C76-9A69-1D16B193A7D8}"/>
          </ac:picMkLst>
        </pc:picChg>
      </pc:sldChg>
      <pc:sldChg chg="modSp add ord">
        <pc:chgData name="Kim Jenkins" userId="7ddfc3fc3dfbebfc" providerId="LiveId" clId="{0B9B5C3B-0DEB-467C-A445-F312EF6F25C6}" dt="2019-06-08T15:47:04.288" v="242"/>
        <pc:sldMkLst>
          <pc:docMk/>
          <pc:sldMk cId="1168323157" sldId="331"/>
        </pc:sldMkLst>
        <pc:spChg chg="mod">
          <ac:chgData name="Kim Jenkins" userId="7ddfc3fc3dfbebfc" providerId="LiveId" clId="{0B9B5C3B-0DEB-467C-A445-F312EF6F25C6}" dt="2019-06-08T15:02:45.268" v="152"/>
          <ac:spMkLst>
            <pc:docMk/>
            <pc:sldMk cId="1168323157" sldId="331"/>
            <ac:spMk id="2" creationId="{02B653C8-6694-4C4A-9682-111AA72C2749}"/>
          </ac:spMkLst>
        </pc:spChg>
        <pc:spChg chg="mod">
          <ac:chgData name="Kim Jenkins" userId="7ddfc3fc3dfbebfc" providerId="LiveId" clId="{0B9B5C3B-0DEB-467C-A445-F312EF6F25C6}" dt="2019-06-08T15:16:44.635" v="178" actId="5793"/>
          <ac:spMkLst>
            <pc:docMk/>
            <pc:sldMk cId="1168323157" sldId="331"/>
            <ac:spMk id="3" creationId="{5B6247F5-A173-4177-A130-F7D2EA18097B}"/>
          </ac:spMkLst>
        </pc:spChg>
      </pc:sldChg>
      <pc:sldChg chg="add del">
        <pc:chgData name="Kim Jenkins" userId="7ddfc3fc3dfbebfc" providerId="LiveId" clId="{0B9B5C3B-0DEB-467C-A445-F312EF6F25C6}" dt="2019-06-08T15:47:02.569" v="241" actId="2696"/>
        <pc:sldMkLst>
          <pc:docMk/>
          <pc:sldMk cId="3445262380" sldId="332"/>
        </pc:sldMkLst>
      </pc:sldChg>
    </pc:docChg>
  </pc:docChgLst>
  <pc:docChgLst>
    <pc:chgData name="Kim Jenkins" userId="7ddfc3fc3dfbebfc" providerId="LiveId" clId="{E72FFE2F-D9FF-4986-AA15-976F003E1904}"/>
    <pc:docChg chg="undo custSel addSld delSld modSld">
      <pc:chgData name="Kim Jenkins" userId="7ddfc3fc3dfbebfc" providerId="LiveId" clId="{E72FFE2F-D9FF-4986-AA15-976F003E1904}" dt="2019-06-08T14:39:40.118" v="399" actId="6549"/>
      <pc:docMkLst>
        <pc:docMk/>
      </pc:docMkLst>
      <pc:sldChg chg="modSp">
        <pc:chgData name="Kim Jenkins" userId="7ddfc3fc3dfbebfc" providerId="LiveId" clId="{E72FFE2F-D9FF-4986-AA15-976F003E1904}" dt="2019-06-08T14:12:49.171" v="28" actId="20577"/>
        <pc:sldMkLst>
          <pc:docMk/>
          <pc:sldMk cId="832754770" sldId="256"/>
        </pc:sldMkLst>
        <pc:spChg chg="mod">
          <ac:chgData name="Kim Jenkins" userId="7ddfc3fc3dfbebfc" providerId="LiveId" clId="{E72FFE2F-D9FF-4986-AA15-976F003E1904}" dt="2019-06-08T14:12:41.921" v="1" actId="20577"/>
          <ac:spMkLst>
            <pc:docMk/>
            <pc:sldMk cId="832754770" sldId="256"/>
            <ac:spMk id="2" creationId="{4D06E0BC-1EA3-40A1-8888-61B2FBDE3144}"/>
          </ac:spMkLst>
        </pc:spChg>
        <pc:spChg chg="mod">
          <ac:chgData name="Kim Jenkins" userId="7ddfc3fc3dfbebfc" providerId="LiveId" clId="{E72FFE2F-D9FF-4986-AA15-976F003E1904}" dt="2019-06-08T14:12:49.171" v="28" actId="20577"/>
          <ac:spMkLst>
            <pc:docMk/>
            <pc:sldMk cId="832754770" sldId="256"/>
            <ac:spMk id="3" creationId="{BF0EFAE5-C500-445A-8C65-4D49F8DA133F}"/>
          </ac:spMkLst>
        </pc:spChg>
      </pc:sldChg>
      <pc:sldChg chg="del">
        <pc:chgData name="Kim Jenkins" userId="7ddfc3fc3dfbebfc" providerId="LiveId" clId="{E72FFE2F-D9FF-4986-AA15-976F003E1904}" dt="2019-06-08T14:18:59.457" v="43" actId="2696"/>
        <pc:sldMkLst>
          <pc:docMk/>
          <pc:sldMk cId="1582103944" sldId="282"/>
        </pc:sldMkLst>
      </pc:sldChg>
      <pc:sldChg chg="modSp">
        <pc:chgData name="Kim Jenkins" userId="7ddfc3fc3dfbebfc" providerId="LiveId" clId="{E72FFE2F-D9FF-4986-AA15-976F003E1904}" dt="2019-06-08T14:25:12.198" v="194" actId="404"/>
        <pc:sldMkLst>
          <pc:docMk/>
          <pc:sldMk cId="965466896" sldId="329"/>
        </pc:sldMkLst>
        <pc:spChg chg="mod">
          <ac:chgData name="Kim Jenkins" userId="7ddfc3fc3dfbebfc" providerId="LiveId" clId="{E72FFE2F-D9FF-4986-AA15-976F003E1904}" dt="2019-06-08T14:19:26.656" v="46"/>
          <ac:spMkLst>
            <pc:docMk/>
            <pc:sldMk cId="965466896" sldId="329"/>
            <ac:spMk id="2" creationId="{8A26B903-58D6-4011-972F-94BAC1D0964E}"/>
          </ac:spMkLst>
        </pc:spChg>
        <pc:spChg chg="mod">
          <ac:chgData name="Kim Jenkins" userId="7ddfc3fc3dfbebfc" providerId="LiveId" clId="{E72FFE2F-D9FF-4986-AA15-976F003E1904}" dt="2019-06-08T14:25:12.198" v="194" actId="404"/>
          <ac:spMkLst>
            <pc:docMk/>
            <pc:sldMk cId="965466896" sldId="329"/>
            <ac:spMk id="3" creationId="{B160D584-691E-4B5F-A2C7-548288AB0029}"/>
          </ac:spMkLst>
        </pc:spChg>
      </pc:sldChg>
      <pc:sldChg chg="del">
        <pc:chgData name="Kim Jenkins" userId="7ddfc3fc3dfbebfc" providerId="LiveId" clId="{E72FFE2F-D9FF-4986-AA15-976F003E1904}" dt="2019-06-08T14:18:52.555" v="29" actId="2696"/>
        <pc:sldMkLst>
          <pc:docMk/>
          <pc:sldMk cId="677655814" sldId="330"/>
        </pc:sldMkLst>
      </pc:sldChg>
      <pc:sldChg chg="modSp add">
        <pc:chgData name="Kim Jenkins" userId="7ddfc3fc3dfbebfc" providerId="LiveId" clId="{E72FFE2F-D9FF-4986-AA15-976F003E1904}" dt="2019-06-08T14:28:48.143" v="221"/>
        <pc:sldMkLst>
          <pc:docMk/>
          <pc:sldMk cId="1678241148" sldId="330"/>
        </pc:sldMkLst>
        <pc:spChg chg="mod">
          <ac:chgData name="Kim Jenkins" userId="7ddfc3fc3dfbebfc" providerId="LiveId" clId="{E72FFE2F-D9FF-4986-AA15-976F003E1904}" dt="2019-06-08T14:28:48.143" v="221"/>
          <ac:spMkLst>
            <pc:docMk/>
            <pc:sldMk cId="1678241148" sldId="330"/>
            <ac:spMk id="2" creationId="{29541CA9-530B-442A-A3B1-4361D19B2874}"/>
          </ac:spMkLst>
        </pc:spChg>
        <pc:spChg chg="mod">
          <ac:chgData name="Kim Jenkins" userId="7ddfc3fc3dfbebfc" providerId="LiveId" clId="{E72FFE2F-D9FF-4986-AA15-976F003E1904}" dt="2019-06-08T14:25:19.942" v="195" actId="404"/>
          <ac:spMkLst>
            <pc:docMk/>
            <pc:sldMk cId="1678241148" sldId="330"/>
            <ac:spMk id="3" creationId="{53C7B62C-D53C-42C0-ADAC-354D87AAF5A9}"/>
          </ac:spMkLst>
        </pc:spChg>
      </pc:sldChg>
      <pc:sldChg chg="modSp add">
        <pc:chgData name="Kim Jenkins" userId="7ddfc3fc3dfbebfc" providerId="LiveId" clId="{E72FFE2F-D9FF-4986-AA15-976F003E1904}" dt="2019-06-08T14:34:54.955" v="334" actId="403"/>
        <pc:sldMkLst>
          <pc:docMk/>
          <pc:sldMk cId="37935540" sldId="331"/>
        </pc:sldMkLst>
        <pc:spChg chg="mod">
          <ac:chgData name="Kim Jenkins" userId="7ddfc3fc3dfbebfc" providerId="LiveId" clId="{E72FFE2F-D9FF-4986-AA15-976F003E1904}" dt="2019-06-08T14:24:42.092" v="185" actId="27636"/>
          <ac:spMkLst>
            <pc:docMk/>
            <pc:sldMk cId="37935540" sldId="331"/>
            <ac:spMk id="2" creationId="{C12B5A2A-C2C5-44F4-BE41-A85D57293900}"/>
          </ac:spMkLst>
        </pc:spChg>
        <pc:spChg chg="mod">
          <ac:chgData name="Kim Jenkins" userId="7ddfc3fc3dfbebfc" providerId="LiveId" clId="{E72FFE2F-D9FF-4986-AA15-976F003E1904}" dt="2019-06-08T14:34:54.955" v="334" actId="403"/>
          <ac:spMkLst>
            <pc:docMk/>
            <pc:sldMk cId="37935540" sldId="331"/>
            <ac:spMk id="3" creationId="{25B5140F-DE8E-4CFA-9BE8-66D56C083A4D}"/>
          </ac:spMkLst>
        </pc:spChg>
      </pc:sldChg>
      <pc:sldChg chg="del">
        <pc:chgData name="Kim Jenkins" userId="7ddfc3fc3dfbebfc" providerId="LiveId" clId="{E72FFE2F-D9FF-4986-AA15-976F003E1904}" dt="2019-06-08T14:18:58.013" v="42" actId="2696"/>
        <pc:sldMkLst>
          <pc:docMk/>
          <pc:sldMk cId="828285478" sldId="331"/>
        </pc:sldMkLst>
      </pc:sldChg>
      <pc:sldChg chg="modSp add">
        <pc:chgData name="Kim Jenkins" userId="7ddfc3fc3dfbebfc" providerId="LiveId" clId="{E72FFE2F-D9FF-4986-AA15-976F003E1904}" dt="2019-06-08T14:34:48.285" v="332" actId="403"/>
        <pc:sldMkLst>
          <pc:docMk/>
          <pc:sldMk cId="2112469133" sldId="332"/>
        </pc:sldMkLst>
        <pc:spChg chg="mod">
          <ac:chgData name="Kim Jenkins" userId="7ddfc3fc3dfbebfc" providerId="LiveId" clId="{E72FFE2F-D9FF-4986-AA15-976F003E1904}" dt="2019-06-08T14:28:40.028" v="220" actId="27636"/>
          <ac:spMkLst>
            <pc:docMk/>
            <pc:sldMk cId="2112469133" sldId="332"/>
            <ac:spMk id="2" creationId="{AC3C6441-6B83-40B9-AF11-740F49D4485F}"/>
          </ac:spMkLst>
        </pc:spChg>
        <pc:spChg chg="mod">
          <ac:chgData name="Kim Jenkins" userId="7ddfc3fc3dfbebfc" providerId="LiveId" clId="{E72FFE2F-D9FF-4986-AA15-976F003E1904}" dt="2019-06-08T14:34:48.285" v="332" actId="403"/>
          <ac:spMkLst>
            <pc:docMk/>
            <pc:sldMk cId="2112469133" sldId="332"/>
            <ac:spMk id="3" creationId="{EA1C45AE-CC6B-404F-BD1D-13F877627B28}"/>
          </ac:spMkLst>
        </pc:spChg>
      </pc:sldChg>
      <pc:sldChg chg="del">
        <pc:chgData name="Kim Jenkins" userId="7ddfc3fc3dfbebfc" providerId="LiveId" clId="{E72FFE2F-D9FF-4986-AA15-976F003E1904}" dt="2019-06-08T14:18:53.115" v="30" actId="2696"/>
        <pc:sldMkLst>
          <pc:docMk/>
          <pc:sldMk cId="3599159235" sldId="332"/>
        </pc:sldMkLst>
      </pc:sldChg>
      <pc:sldChg chg="modSp add">
        <pc:chgData name="Kim Jenkins" userId="7ddfc3fc3dfbebfc" providerId="LiveId" clId="{E72FFE2F-D9FF-4986-AA15-976F003E1904}" dt="2019-06-08T14:39:40.118" v="399" actId="6549"/>
        <pc:sldMkLst>
          <pc:docMk/>
          <pc:sldMk cId="1373399144" sldId="333"/>
        </pc:sldMkLst>
        <pc:spChg chg="mod">
          <ac:chgData name="Kim Jenkins" userId="7ddfc3fc3dfbebfc" providerId="LiveId" clId="{E72FFE2F-D9FF-4986-AA15-976F003E1904}" dt="2019-06-08T14:39:40.118" v="399" actId="6549"/>
          <ac:spMkLst>
            <pc:docMk/>
            <pc:sldMk cId="1373399144" sldId="333"/>
            <ac:spMk id="3" creationId="{25B5140F-DE8E-4CFA-9BE8-66D56C083A4D}"/>
          </ac:spMkLst>
        </pc:spChg>
      </pc:sldChg>
      <pc:sldChg chg="del">
        <pc:chgData name="Kim Jenkins" userId="7ddfc3fc3dfbebfc" providerId="LiveId" clId="{E72FFE2F-D9FF-4986-AA15-976F003E1904}" dt="2019-06-08T14:18:54.390" v="33" actId="2696"/>
        <pc:sldMkLst>
          <pc:docMk/>
          <pc:sldMk cId="1486859917" sldId="333"/>
        </pc:sldMkLst>
      </pc:sldChg>
      <pc:sldChg chg="del">
        <pc:chgData name="Kim Jenkins" userId="7ddfc3fc3dfbebfc" providerId="LiveId" clId="{E72FFE2F-D9FF-4986-AA15-976F003E1904}" dt="2019-06-08T14:18:55.833" v="38" actId="2696"/>
        <pc:sldMkLst>
          <pc:docMk/>
          <pc:sldMk cId="493344390" sldId="334"/>
        </pc:sldMkLst>
      </pc:sldChg>
      <pc:sldChg chg="addSp delSp modSp add">
        <pc:chgData name="Kim Jenkins" userId="7ddfc3fc3dfbebfc" providerId="LiveId" clId="{E72FFE2F-D9FF-4986-AA15-976F003E1904}" dt="2019-06-08T14:31:18.935" v="266" actId="1076"/>
        <pc:sldMkLst>
          <pc:docMk/>
          <pc:sldMk cId="618676958" sldId="334"/>
        </pc:sldMkLst>
        <pc:spChg chg="mod">
          <ac:chgData name="Kim Jenkins" userId="7ddfc3fc3dfbebfc" providerId="LiveId" clId="{E72FFE2F-D9FF-4986-AA15-976F003E1904}" dt="2019-06-08T14:29:16.452" v="227" actId="27636"/>
          <ac:spMkLst>
            <pc:docMk/>
            <pc:sldMk cId="618676958" sldId="334"/>
            <ac:spMk id="2" creationId="{98B10594-9B1C-4BD1-8FDE-0A432A329D2A}"/>
          </ac:spMkLst>
        </pc:spChg>
        <pc:spChg chg="del">
          <ac:chgData name="Kim Jenkins" userId="7ddfc3fc3dfbebfc" providerId="LiveId" clId="{E72FFE2F-D9FF-4986-AA15-976F003E1904}" dt="2019-06-08T14:31:05.256" v="260"/>
          <ac:spMkLst>
            <pc:docMk/>
            <pc:sldMk cId="618676958" sldId="334"/>
            <ac:spMk id="3" creationId="{0BB6C88C-0E3C-4609-B547-E856C038459A}"/>
          </ac:spMkLst>
        </pc:spChg>
        <pc:picChg chg="add mod">
          <ac:chgData name="Kim Jenkins" userId="7ddfc3fc3dfbebfc" providerId="LiveId" clId="{E72FFE2F-D9FF-4986-AA15-976F003E1904}" dt="2019-06-08T14:29:54.057" v="238" actId="1076"/>
          <ac:picMkLst>
            <pc:docMk/>
            <pc:sldMk cId="618676958" sldId="334"/>
            <ac:picMk id="4" creationId="{E7D23D80-83EC-45BB-8CD2-3538884341E7}"/>
          </ac:picMkLst>
        </pc:picChg>
        <pc:picChg chg="add mod">
          <ac:chgData name="Kim Jenkins" userId="7ddfc3fc3dfbebfc" providerId="LiveId" clId="{E72FFE2F-D9FF-4986-AA15-976F003E1904}" dt="2019-06-08T14:29:31.033" v="231" actId="1076"/>
          <ac:picMkLst>
            <pc:docMk/>
            <pc:sldMk cId="618676958" sldId="334"/>
            <ac:picMk id="5" creationId="{56E36978-A861-4E86-8C14-80AD337973F0}"/>
          </ac:picMkLst>
        </pc:picChg>
        <pc:picChg chg="add mod">
          <ac:chgData name="Kim Jenkins" userId="7ddfc3fc3dfbebfc" providerId="LiveId" clId="{E72FFE2F-D9FF-4986-AA15-976F003E1904}" dt="2019-06-08T14:31:01.136" v="259" actId="1076"/>
          <ac:picMkLst>
            <pc:docMk/>
            <pc:sldMk cId="618676958" sldId="334"/>
            <ac:picMk id="6" creationId="{198EA4EB-A6E3-4852-A147-CB0D11933127}"/>
          </ac:picMkLst>
        </pc:picChg>
        <pc:picChg chg="add mod">
          <ac:chgData name="Kim Jenkins" userId="7ddfc3fc3dfbebfc" providerId="LiveId" clId="{E72FFE2F-D9FF-4986-AA15-976F003E1904}" dt="2019-06-08T14:30:59.848" v="258" actId="1076"/>
          <ac:picMkLst>
            <pc:docMk/>
            <pc:sldMk cId="618676958" sldId="334"/>
            <ac:picMk id="7" creationId="{BDB464D5-FA05-44DE-AD4F-C8E1F3B8FF7E}"/>
          </ac:picMkLst>
        </pc:picChg>
        <pc:picChg chg="add mod">
          <ac:chgData name="Kim Jenkins" userId="7ddfc3fc3dfbebfc" providerId="LiveId" clId="{E72FFE2F-D9FF-4986-AA15-976F003E1904}" dt="2019-06-08T14:31:18.935" v="266" actId="1076"/>
          <ac:picMkLst>
            <pc:docMk/>
            <pc:sldMk cId="618676958" sldId="334"/>
            <ac:picMk id="8" creationId="{433D0DCC-55E0-4F44-9065-7E9A5DF31C75}"/>
          </ac:picMkLst>
        </pc:picChg>
      </pc:sldChg>
      <pc:sldChg chg="del">
        <pc:chgData name="Kim Jenkins" userId="7ddfc3fc3dfbebfc" providerId="LiveId" clId="{E72FFE2F-D9FF-4986-AA15-976F003E1904}" dt="2019-06-08T14:18:55.247" v="36" actId="2696"/>
        <pc:sldMkLst>
          <pc:docMk/>
          <pc:sldMk cId="1935312761" sldId="335"/>
        </pc:sldMkLst>
      </pc:sldChg>
      <pc:sldChg chg="modSp add modAnim">
        <pc:chgData name="Kim Jenkins" userId="7ddfc3fc3dfbebfc" providerId="LiveId" clId="{E72FFE2F-D9FF-4986-AA15-976F003E1904}" dt="2019-06-08T14:34:44.995" v="331" actId="403"/>
        <pc:sldMkLst>
          <pc:docMk/>
          <pc:sldMk cId="3201813194" sldId="335"/>
        </pc:sldMkLst>
        <pc:spChg chg="mod">
          <ac:chgData name="Kim Jenkins" userId="7ddfc3fc3dfbebfc" providerId="LiveId" clId="{E72FFE2F-D9FF-4986-AA15-976F003E1904}" dt="2019-06-08T14:31:56.798" v="278" actId="20577"/>
          <ac:spMkLst>
            <pc:docMk/>
            <pc:sldMk cId="3201813194" sldId="335"/>
            <ac:spMk id="2" creationId="{B84E94F2-71B2-42B6-8C7C-5179E8109EB0}"/>
          </ac:spMkLst>
        </pc:spChg>
        <pc:spChg chg="mod">
          <ac:chgData name="Kim Jenkins" userId="7ddfc3fc3dfbebfc" providerId="LiveId" clId="{E72FFE2F-D9FF-4986-AA15-976F003E1904}" dt="2019-06-08T14:34:44.995" v="331" actId="403"/>
          <ac:spMkLst>
            <pc:docMk/>
            <pc:sldMk cId="3201813194" sldId="335"/>
            <ac:spMk id="3" creationId="{7A9D2FE9-3101-4658-AD2F-567418BC9EC6}"/>
          </ac:spMkLst>
        </pc:spChg>
      </pc:sldChg>
      <pc:sldChg chg="del">
        <pc:chgData name="Kim Jenkins" userId="7ddfc3fc3dfbebfc" providerId="LiveId" clId="{E72FFE2F-D9FF-4986-AA15-976F003E1904}" dt="2019-06-08T14:18:56.555" v="39" actId="2696"/>
        <pc:sldMkLst>
          <pc:docMk/>
          <pc:sldMk cId="3351307203" sldId="336"/>
        </pc:sldMkLst>
      </pc:sldChg>
      <pc:sldChg chg="modSp add">
        <pc:chgData name="Kim Jenkins" userId="7ddfc3fc3dfbebfc" providerId="LiveId" clId="{E72FFE2F-D9FF-4986-AA15-976F003E1904}" dt="2019-06-08T14:34:41.355" v="330" actId="27636"/>
        <pc:sldMkLst>
          <pc:docMk/>
          <pc:sldMk cId="3593080859" sldId="336"/>
        </pc:sldMkLst>
        <pc:spChg chg="mod">
          <ac:chgData name="Kim Jenkins" userId="7ddfc3fc3dfbebfc" providerId="LiveId" clId="{E72FFE2F-D9FF-4986-AA15-976F003E1904}" dt="2019-06-08T14:32:18.956" v="281"/>
          <ac:spMkLst>
            <pc:docMk/>
            <pc:sldMk cId="3593080859" sldId="336"/>
            <ac:spMk id="2" creationId="{E15E3C09-56CE-4823-9140-C60004F3C435}"/>
          </ac:spMkLst>
        </pc:spChg>
        <pc:spChg chg="mod">
          <ac:chgData name="Kim Jenkins" userId="7ddfc3fc3dfbebfc" providerId="LiveId" clId="{E72FFE2F-D9FF-4986-AA15-976F003E1904}" dt="2019-06-08T14:34:41.355" v="330" actId="27636"/>
          <ac:spMkLst>
            <pc:docMk/>
            <pc:sldMk cId="3593080859" sldId="336"/>
            <ac:spMk id="3" creationId="{68E5FF04-5A71-40EF-A186-244B8821BFDF}"/>
          </ac:spMkLst>
        </pc:spChg>
      </pc:sldChg>
      <pc:sldChg chg="del">
        <pc:chgData name="Kim Jenkins" userId="7ddfc3fc3dfbebfc" providerId="LiveId" clId="{E72FFE2F-D9FF-4986-AA15-976F003E1904}" dt="2019-06-08T14:18:54.716" v="34" actId="2696"/>
        <pc:sldMkLst>
          <pc:docMk/>
          <pc:sldMk cId="278086094" sldId="337"/>
        </pc:sldMkLst>
      </pc:sldChg>
      <pc:sldChg chg="modSp add">
        <pc:chgData name="Kim Jenkins" userId="7ddfc3fc3dfbebfc" providerId="LiveId" clId="{E72FFE2F-D9FF-4986-AA15-976F003E1904}" dt="2019-06-08T14:33:42.237" v="316" actId="27636"/>
        <pc:sldMkLst>
          <pc:docMk/>
          <pc:sldMk cId="467277869" sldId="337"/>
        </pc:sldMkLst>
        <pc:spChg chg="mod">
          <ac:chgData name="Kim Jenkins" userId="7ddfc3fc3dfbebfc" providerId="LiveId" clId="{E72FFE2F-D9FF-4986-AA15-976F003E1904}" dt="2019-06-08T14:33:04.496" v="289" actId="27636"/>
          <ac:spMkLst>
            <pc:docMk/>
            <pc:sldMk cId="467277869" sldId="337"/>
            <ac:spMk id="2" creationId="{75A43174-765F-4E78-AA4D-8313DE515EA9}"/>
          </ac:spMkLst>
        </pc:spChg>
        <pc:spChg chg="mod">
          <ac:chgData name="Kim Jenkins" userId="7ddfc3fc3dfbebfc" providerId="LiveId" clId="{E72FFE2F-D9FF-4986-AA15-976F003E1904}" dt="2019-06-08T14:33:42.237" v="316" actId="27636"/>
          <ac:spMkLst>
            <pc:docMk/>
            <pc:sldMk cId="467277869" sldId="337"/>
            <ac:spMk id="3" creationId="{8A46D30D-98FB-4399-90A5-4DE3DC6CFB39}"/>
          </ac:spMkLst>
        </pc:spChg>
      </pc:sldChg>
      <pc:sldChg chg="modSp add">
        <pc:chgData name="Kim Jenkins" userId="7ddfc3fc3dfbebfc" providerId="LiveId" clId="{E72FFE2F-D9FF-4986-AA15-976F003E1904}" dt="2019-06-08T14:34:35.624" v="328" actId="403"/>
        <pc:sldMkLst>
          <pc:docMk/>
          <pc:sldMk cId="3237177016" sldId="338"/>
        </pc:sldMkLst>
        <pc:spChg chg="mod">
          <ac:chgData name="Kim Jenkins" userId="7ddfc3fc3dfbebfc" providerId="LiveId" clId="{E72FFE2F-D9FF-4986-AA15-976F003E1904}" dt="2019-06-08T14:34:10.769" v="321" actId="27636"/>
          <ac:spMkLst>
            <pc:docMk/>
            <pc:sldMk cId="3237177016" sldId="338"/>
            <ac:spMk id="2" creationId="{A11598F8-F625-4F35-9A02-71528C20B50E}"/>
          </ac:spMkLst>
        </pc:spChg>
        <pc:spChg chg="mod">
          <ac:chgData name="Kim Jenkins" userId="7ddfc3fc3dfbebfc" providerId="LiveId" clId="{E72FFE2F-D9FF-4986-AA15-976F003E1904}" dt="2019-06-08T14:34:35.624" v="328" actId="403"/>
          <ac:spMkLst>
            <pc:docMk/>
            <pc:sldMk cId="3237177016" sldId="338"/>
            <ac:spMk id="3" creationId="{09CF5ADA-5EE6-4D1A-B74A-B9B9FCE115B1}"/>
          </ac:spMkLst>
        </pc:spChg>
      </pc:sldChg>
      <pc:sldChg chg="modSp add">
        <pc:chgData name="Kim Jenkins" userId="7ddfc3fc3dfbebfc" providerId="LiveId" clId="{E72FFE2F-D9FF-4986-AA15-976F003E1904}" dt="2019-06-08T14:36:33.136" v="369" actId="20577"/>
        <pc:sldMkLst>
          <pc:docMk/>
          <pc:sldMk cId="1482372399" sldId="339"/>
        </pc:sldMkLst>
        <pc:spChg chg="mod">
          <ac:chgData name="Kim Jenkins" userId="7ddfc3fc3dfbebfc" providerId="LiveId" clId="{E72FFE2F-D9FF-4986-AA15-976F003E1904}" dt="2019-06-08T14:35:45.110" v="346"/>
          <ac:spMkLst>
            <pc:docMk/>
            <pc:sldMk cId="1482372399" sldId="339"/>
            <ac:spMk id="2" creationId="{7DDD1E0D-0E85-4B91-A57C-FCC1F72BF4E3}"/>
          </ac:spMkLst>
        </pc:spChg>
        <pc:spChg chg="mod">
          <ac:chgData name="Kim Jenkins" userId="7ddfc3fc3dfbebfc" providerId="LiveId" clId="{E72FFE2F-D9FF-4986-AA15-976F003E1904}" dt="2019-06-08T14:36:33.136" v="369" actId="20577"/>
          <ac:spMkLst>
            <pc:docMk/>
            <pc:sldMk cId="1482372399" sldId="339"/>
            <ac:spMk id="3" creationId="{8F960F39-EF63-4398-A48F-C03BA7DEA763}"/>
          </ac:spMkLst>
        </pc:spChg>
      </pc:sldChg>
      <pc:sldChg chg="del">
        <pc:chgData name="Kim Jenkins" userId="7ddfc3fc3dfbebfc" providerId="LiveId" clId="{E72FFE2F-D9FF-4986-AA15-976F003E1904}" dt="2019-06-08T14:18:55.020" v="35" actId="2696"/>
        <pc:sldMkLst>
          <pc:docMk/>
          <pc:sldMk cId="2854562702" sldId="339"/>
        </pc:sldMkLst>
      </pc:sldChg>
      <pc:sldChg chg="modSp add">
        <pc:chgData name="Kim Jenkins" userId="7ddfc3fc3dfbebfc" providerId="LiveId" clId="{E72FFE2F-D9FF-4986-AA15-976F003E1904}" dt="2019-06-08T14:37:51.192" v="394" actId="15"/>
        <pc:sldMkLst>
          <pc:docMk/>
          <pc:sldMk cId="634775348" sldId="340"/>
        </pc:sldMkLst>
        <pc:spChg chg="mod">
          <ac:chgData name="Kim Jenkins" userId="7ddfc3fc3dfbebfc" providerId="LiveId" clId="{E72FFE2F-D9FF-4986-AA15-976F003E1904}" dt="2019-06-08T14:36:54.579" v="378"/>
          <ac:spMkLst>
            <pc:docMk/>
            <pc:sldMk cId="634775348" sldId="340"/>
            <ac:spMk id="2" creationId="{4C2BCCB1-D888-4452-8546-9E378743F775}"/>
          </ac:spMkLst>
        </pc:spChg>
        <pc:spChg chg="mod">
          <ac:chgData name="Kim Jenkins" userId="7ddfc3fc3dfbebfc" providerId="LiveId" clId="{E72FFE2F-D9FF-4986-AA15-976F003E1904}" dt="2019-06-08T14:37:51.192" v="394" actId="15"/>
          <ac:spMkLst>
            <pc:docMk/>
            <pc:sldMk cId="634775348" sldId="340"/>
            <ac:spMk id="3" creationId="{EEAC9E31-09E1-4CA5-B61E-34DD300621BE}"/>
          </ac:spMkLst>
        </pc:spChg>
      </pc:sldChg>
      <pc:sldChg chg="del">
        <pc:chgData name="Kim Jenkins" userId="7ddfc3fc3dfbebfc" providerId="LiveId" clId="{E72FFE2F-D9FF-4986-AA15-976F003E1904}" dt="2019-06-08T14:18:55.533" v="37" actId="2696"/>
        <pc:sldMkLst>
          <pc:docMk/>
          <pc:sldMk cId="3995591099" sldId="340"/>
        </pc:sldMkLst>
      </pc:sldChg>
      <pc:sldChg chg="del">
        <pc:chgData name="Kim Jenkins" userId="7ddfc3fc3dfbebfc" providerId="LiveId" clId="{E72FFE2F-D9FF-4986-AA15-976F003E1904}" dt="2019-06-08T14:18:57.053" v="40" actId="2696"/>
        <pc:sldMkLst>
          <pc:docMk/>
          <pc:sldMk cId="2320220612" sldId="341"/>
        </pc:sldMkLst>
      </pc:sldChg>
      <pc:sldChg chg="modSp add">
        <pc:chgData name="Kim Jenkins" userId="7ddfc3fc3dfbebfc" providerId="LiveId" clId="{E72FFE2F-D9FF-4986-AA15-976F003E1904}" dt="2019-06-08T14:37:38.987" v="393"/>
        <pc:sldMkLst>
          <pc:docMk/>
          <pc:sldMk cId="4252853362" sldId="341"/>
        </pc:sldMkLst>
        <pc:spChg chg="mod">
          <ac:chgData name="Kim Jenkins" userId="7ddfc3fc3dfbebfc" providerId="LiveId" clId="{E72FFE2F-D9FF-4986-AA15-976F003E1904}" dt="2019-06-08T14:37:38.987" v="393"/>
          <ac:spMkLst>
            <pc:docMk/>
            <pc:sldMk cId="4252853362" sldId="341"/>
            <ac:spMk id="2" creationId="{788D22C4-1354-4547-ACC2-B77E41F96E4D}"/>
          </ac:spMkLst>
        </pc:spChg>
        <pc:spChg chg="mod">
          <ac:chgData name="Kim Jenkins" userId="7ddfc3fc3dfbebfc" providerId="LiveId" clId="{E72FFE2F-D9FF-4986-AA15-976F003E1904}" dt="2019-06-08T14:37:23.908" v="390" actId="403"/>
          <ac:spMkLst>
            <pc:docMk/>
            <pc:sldMk cId="4252853362" sldId="341"/>
            <ac:spMk id="3" creationId="{598C5504-C971-4393-BD73-A9B338B175B2}"/>
          </ac:spMkLst>
        </pc:spChg>
      </pc:sldChg>
      <pc:sldChg chg="del">
        <pc:chgData name="Kim Jenkins" userId="7ddfc3fc3dfbebfc" providerId="LiveId" clId="{E72FFE2F-D9FF-4986-AA15-976F003E1904}" dt="2019-06-08T14:18:57.556" v="41" actId="2696"/>
        <pc:sldMkLst>
          <pc:docMk/>
          <pc:sldMk cId="1272472986" sldId="342"/>
        </pc:sldMkLst>
      </pc:sldChg>
      <pc:sldChg chg="del">
        <pc:chgData name="Kim Jenkins" userId="7ddfc3fc3dfbebfc" providerId="LiveId" clId="{E72FFE2F-D9FF-4986-AA15-976F003E1904}" dt="2019-06-08T14:18:53.585" v="31" actId="2696"/>
        <pc:sldMkLst>
          <pc:docMk/>
          <pc:sldMk cId="2091084023" sldId="343"/>
        </pc:sldMkLst>
      </pc:sldChg>
      <pc:sldChg chg="del">
        <pc:chgData name="Kim Jenkins" userId="7ddfc3fc3dfbebfc" providerId="LiveId" clId="{E72FFE2F-D9FF-4986-AA15-976F003E1904}" dt="2019-06-08T14:18:54.038" v="32" actId="2696"/>
        <pc:sldMkLst>
          <pc:docMk/>
          <pc:sldMk cId="175231181" sldId="34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434998" cy="35619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797247" y="0"/>
            <a:ext cx="4434998" cy="35619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ABD6D0D4-300F-4783-8353-3EEC55ADE2E9}" type="datetimeFigureOut">
              <a:rPr lang="en-GB" smtClean="0"/>
              <a:t>10/06/2019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87675" y="887413"/>
            <a:ext cx="4259263" cy="23955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23462" y="3416538"/>
            <a:ext cx="8187690" cy="2795349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743104"/>
            <a:ext cx="4434998" cy="35619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797247" y="6743104"/>
            <a:ext cx="4434998" cy="35619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182008A1-B73D-45F7-9C0B-868E5E84A4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968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74483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5705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4314204"/>
          </a:xfrm>
        </p:spPr>
        <p:txBody>
          <a:bodyPr anchor="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t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python.org/downloads/window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6E0BC-1EA3-40A1-8888-61B2FBDE31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0EFAE5-C500-445A-8C65-4D49F8DA13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4069" y="2495444"/>
            <a:ext cx="10993546" cy="590321"/>
          </a:xfrm>
        </p:spPr>
        <p:txBody>
          <a:bodyPr>
            <a:normAutofit/>
          </a:bodyPr>
          <a:lstStyle/>
          <a:p>
            <a:r>
              <a:rPr lang="en-GB" dirty="0"/>
              <a:t>Description and installation of python</a:t>
            </a:r>
          </a:p>
        </p:txBody>
      </p:sp>
    </p:spTree>
    <p:extLst>
      <p:ext uri="{BB962C8B-B14F-4D97-AF65-F5344CB8AC3E}">
        <p14:creationId xmlns:p14="http://schemas.microsoft.com/office/powerpoint/2010/main" val="83275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727C8-5CDA-495A-8FAA-C87D2A158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History of 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B8739-68EC-4439-BC5C-6B3F6ECC4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410125"/>
            <a:ext cx="11029615" cy="544787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Python was developed by Guido van Rossum in the late eighties and early nineties at the National Research Institute for Mathematics and Computer Science in the Netherlands.</a:t>
            </a:r>
          </a:p>
          <a:p>
            <a:pPr>
              <a:lnSpc>
                <a:spcPct val="150000"/>
              </a:lnSpc>
            </a:pPr>
            <a:r>
              <a:rPr lang="en-GB" dirty="0"/>
              <a:t>Python is derived from many other languages, including ABC, Modula-3, C, C++, Algol-68, SmallTalk, and Unix shell and other scripting languages.</a:t>
            </a:r>
          </a:p>
          <a:p>
            <a:pPr>
              <a:lnSpc>
                <a:spcPct val="150000"/>
              </a:lnSpc>
            </a:pPr>
            <a:r>
              <a:rPr lang="en-GB" dirty="0"/>
              <a:t>Python is copyrighted. </a:t>
            </a:r>
          </a:p>
          <a:p>
            <a:pPr>
              <a:lnSpc>
                <a:spcPct val="150000"/>
              </a:lnSpc>
            </a:pPr>
            <a:r>
              <a:rPr lang="en-GB" dirty="0"/>
              <a:t>Python is designed to be highly readable.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289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4B29B-EA75-48CD-A5E3-8BF5546DF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9CB34-94A2-476A-9F3C-5C78482BA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205828"/>
          </a:xfrm>
        </p:spPr>
        <p:txBody>
          <a:bodyPr>
            <a:normAutofit/>
          </a:bodyPr>
          <a:lstStyle/>
          <a:p>
            <a:r>
              <a:rPr lang="en-GB" b="1" dirty="0"/>
              <a:t>Python is Interpreted</a:t>
            </a:r>
            <a:r>
              <a:rPr lang="en-GB" dirty="0"/>
              <a:t> − Python is processed at runtime by the interpreter. You do not need to compile your program before executing it. This is similar to PERL and PHP.</a:t>
            </a:r>
          </a:p>
          <a:p>
            <a:endParaRPr lang="en-GB" sz="500" dirty="0"/>
          </a:p>
          <a:p>
            <a:r>
              <a:rPr lang="en-GB" b="1" dirty="0"/>
              <a:t>Python is Interactive</a:t>
            </a:r>
            <a:r>
              <a:rPr lang="en-GB" dirty="0"/>
              <a:t> − You can actually sit at a Python prompt and interact with the interpreter directly to write your programs.</a:t>
            </a:r>
          </a:p>
          <a:p>
            <a:endParaRPr lang="en-GB" sz="500" dirty="0"/>
          </a:p>
          <a:p>
            <a:r>
              <a:rPr lang="en-GB" b="1" dirty="0"/>
              <a:t>Python is Object-Oriented</a:t>
            </a:r>
            <a:r>
              <a:rPr lang="en-GB" dirty="0"/>
              <a:t> − Python supports Object-Oriented style or technique of programming that encapsulates code within objects.</a:t>
            </a:r>
          </a:p>
          <a:p>
            <a:endParaRPr lang="en-GB" sz="500" dirty="0"/>
          </a:p>
          <a:p>
            <a:r>
              <a:rPr lang="en-GB" b="1" dirty="0"/>
              <a:t>Python is a Beginner's Language</a:t>
            </a:r>
            <a:r>
              <a:rPr lang="en-GB" dirty="0"/>
              <a:t> − Python is a great language for the beginner-level programmers and supports the development of a wide range of applications from simple text processing to WWW browsers to games.</a:t>
            </a:r>
          </a:p>
        </p:txBody>
      </p:sp>
    </p:spTree>
    <p:extLst>
      <p:ext uri="{BB962C8B-B14F-4D97-AF65-F5344CB8AC3E}">
        <p14:creationId xmlns:p14="http://schemas.microsoft.com/office/powerpoint/2010/main" val="2525827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33DF8-6A8E-49D7-B06F-4E3869026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1F3BA-5040-4116-AB12-822E73079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313404"/>
          </a:xfrm>
        </p:spPr>
        <p:txBody>
          <a:bodyPr>
            <a:normAutofit/>
          </a:bodyPr>
          <a:lstStyle/>
          <a:p>
            <a:r>
              <a:rPr lang="en-GB" b="1" dirty="0"/>
              <a:t>Easy-to-learn</a:t>
            </a:r>
            <a:r>
              <a:rPr lang="en-GB" dirty="0"/>
              <a:t> − Python has few keywords, simple structure, and a clearly defined syntax. </a:t>
            </a:r>
            <a:endParaRPr lang="en-GB" sz="500" dirty="0"/>
          </a:p>
          <a:p>
            <a:r>
              <a:rPr lang="en-GB" b="1" dirty="0"/>
              <a:t>Easy-to-read</a:t>
            </a:r>
            <a:r>
              <a:rPr lang="en-GB" dirty="0"/>
              <a:t> − Python code is more clearly defined and visible to the eyes.</a:t>
            </a:r>
          </a:p>
          <a:p>
            <a:endParaRPr lang="en-GB" sz="500" dirty="0"/>
          </a:p>
          <a:p>
            <a:r>
              <a:rPr lang="en-GB" b="1" dirty="0"/>
              <a:t>Easy-to-maintain</a:t>
            </a:r>
            <a:r>
              <a:rPr lang="en-GB" dirty="0"/>
              <a:t> − Python's source code is fairly easy-to-maintain.</a:t>
            </a:r>
          </a:p>
          <a:p>
            <a:endParaRPr lang="en-GB" sz="500" dirty="0"/>
          </a:p>
          <a:p>
            <a:r>
              <a:rPr lang="en-GB" b="1" dirty="0"/>
              <a:t>A broad standard library</a:t>
            </a:r>
            <a:r>
              <a:rPr lang="en-GB" dirty="0"/>
              <a:t> − Python's bulk of the library is very portable and cross-platform compatible on UNIX, Windows, and Macintosh.</a:t>
            </a:r>
          </a:p>
          <a:p>
            <a:endParaRPr lang="en-GB" sz="500" dirty="0"/>
          </a:p>
          <a:p>
            <a:r>
              <a:rPr lang="en-GB" b="1" dirty="0"/>
              <a:t>Interactive Mode</a:t>
            </a:r>
            <a:r>
              <a:rPr lang="en-GB" dirty="0"/>
              <a:t> − Python has support for an interactive mode which allows interactive testing and debugging of snippets of code.</a:t>
            </a:r>
          </a:p>
        </p:txBody>
      </p:sp>
    </p:spTree>
    <p:extLst>
      <p:ext uri="{BB962C8B-B14F-4D97-AF65-F5344CB8AC3E}">
        <p14:creationId xmlns:p14="http://schemas.microsoft.com/office/powerpoint/2010/main" val="1085501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33DF8-6A8E-49D7-B06F-4E3869026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1F3BA-5040-4116-AB12-822E73079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313404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en-GB" b="1" dirty="0"/>
              <a:t>Portable</a:t>
            </a:r>
            <a:r>
              <a:rPr lang="en-GB" dirty="0"/>
              <a:t> − Python can run on a wide variety of hardware platforms and has the same interface on all platforms.</a:t>
            </a:r>
          </a:p>
          <a:p>
            <a:pPr>
              <a:spcAft>
                <a:spcPts val="1200"/>
              </a:spcAft>
            </a:pPr>
            <a:r>
              <a:rPr lang="en-GB" b="1" dirty="0"/>
              <a:t>Databases</a:t>
            </a:r>
            <a:r>
              <a:rPr lang="en-GB" dirty="0"/>
              <a:t> − Python provides interfaces to all major commercial databases.</a:t>
            </a:r>
          </a:p>
          <a:p>
            <a:pPr>
              <a:spcAft>
                <a:spcPts val="1200"/>
              </a:spcAft>
            </a:pPr>
            <a:r>
              <a:rPr lang="en-GB" b="1" dirty="0"/>
              <a:t>GUI Programming</a:t>
            </a:r>
            <a:r>
              <a:rPr lang="en-GB" dirty="0"/>
              <a:t> − Python supports GUI applications that can be created and ported to many system calls, libraries and windows systems, such as Windows MFC, Macintosh, and the X Window system of Unix.</a:t>
            </a:r>
          </a:p>
          <a:p>
            <a:pPr>
              <a:spcAft>
                <a:spcPts val="1200"/>
              </a:spcAft>
            </a:pPr>
            <a:r>
              <a:rPr lang="en-GB" b="1" dirty="0"/>
              <a:t>Scalable</a:t>
            </a:r>
            <a:r>
              <a:rPr lang="en-GB" dirty="0"/>
              <a:t> − Python provides a better structure and support for large programs than shell scripting.</a:t>
            </a:r>
          </a:p>
        </p:txBody>
      </p:sp>
    </p:spTree>
    <p:extLst>
      <p:ext uri="{BB962C8B-B14F-4D97-AF65-F5344CB8AC3E}">
        <p14:creationId xmlns:p14="http://schemas.microsoft.com/office/powerpoint/2010/main" val="3783661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6B903-58D6-4011-972F-94BAC1D09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13905"/>
            <a:ext cx="11029616" cy="570590"/>
          </a:xfrm>
        </p:spPr>
        <p:txBody>
          <a:bodyPr/>
          <a:lstStyle/>
          <a:p>
            <a:r>
              <a:rPr lang="en-GB" dirty="0"/>
              <a:t>Moodle 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0D584-691E-4B5F-A2C7-548288AB0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313404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https://www.python.org/downloads/windows/</a:t>
            </a:r>
            <a:endParaRPr lang="en-GB" dirty="0"/>
          </a:p>
          <a:p>
            <a:endParaRPr lang="en-GB" sz="2400" dirty="0"/>
          </a:p>
          <a:p>
            <a:r>
              <a:rPr lang="en-GB" dirty="0"/>
              <a:t>Download the following files</a:t>
            </a:r>
            <a:endParaRPr lang="en-GB" sz="2400" dirty="0"/>
          </a:p>
          <a:p>
            <a:pPr lvl="1"/>
            <a:r>
              <a:rPr lang="en-GB" dirty="0"/>
              <a:t>Download Windows x86-64 executable installer</a:t>
            </a:r>
          </a:p>
          <a:p>
            <a:pPr lvl="1"/>
            <a:r>
              <a:rPr lang="en-GB" dirty="0"/>
              <a:t>The file is also available on Moodle</a:t>
            </a:r>
          </a:p>
          <a:p>
            <a:pPr lvl="1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C98069-893E-4C42-8BAA-2CAF1CE1F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2008" y="1459676"/>
            <a:ext cx="4157084" cy="505085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BFFE9A0-6E8E-40F7-9F40-7C4CE1658508}"/>
              </a:ext>
            </a:extLst>
          </p:cNvPr>
          <p:cNvSpPr/>
          <p:nvPr/>
        </p:nvSpPr>
        <p:spPr>
          <a:xfrm>
            <a:off x="7824788" y="5538788"/>
            <a:ext cx="2376487" cy="228600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5466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9EB2B-41B2-417A-8D5C-90CEA7BCB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0A390-F01E-4173-9093-887A01BB4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313404"/>
          </a:xfrm>
        </p:spPr>
        <p:txBody>
          <a:bodyPr>
            <a:normAutofit/>
          </a:bodyPr>
          <a:lstStyle/>
          <a:p>
            <a:r>
              <a:rPr lang="en-GB" dirty="0"/>
              <a:t>Run it by double-clicking on the downloaded file.  A dialog should appear that looks something like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Important:  Be sure to check the box that says Add Python 3.x to PATH as shown to ensure that the interpreter will be placed in your execution path.</a:t>
            </a:r>
          </a:p>
          <a:p>
            <a:r>
              <a:rPr lang="en-GB" dirty="0"/>
              <a:t>Then just click Install Now. </a:t>
            </a:r>
          </a:p>
        </p:txBody>
      </p:sp>
      <p:pic>
        <p:nvPicPr>
          <p:cNvPr id="2052" name="Picture 4" descr="https://files.realpython.com/media/win-install-dialog.40e3ded144b0.png">
            <a:extLst>
              <a:ext uri="{FF2B5EF4-FFF2-40B4-BE49-F238E27FC236}">
                <a16:creationId xmlns:a16="http://schemas.microsoft.com/office/drawing/2014/main" id="{AAB8FC2D-B1C5-4C76-9A69-1D16B193A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788" y="2047874"/>
            <a:ext cx="4799012" cy="295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9001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653C8-6694-4C4A-9682-111AA72C2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Python Interpreters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247F5-A173-4177-A130-F7D2EA1809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Python.org Online Console:  </a:t>
            </a:r>
            <a:r>
              <a:rPr lang="en-GB" u="sng" dirty="0">
                <a:solidFill>
                  <a:schemeClr val="accent1"/>
                </a:solidFill>
              </a:rPr>
              <a:t>www.python.org/shell </a:t>
            </a:r>
          </a:p>
          <a:p>
            <a:r>
              <a:rPr lang="en-GB" dirty="0"/>
              <a:t>Python Fiddle:  </a:t>
            </a:r>
            <a:r>
              <a:rPr lang="en-GB" u="sng" dirty="0">
                <a:solidFill>
                  <a:schemeClr val="accent1"/>
                </a:solidFill>
              </a:rPr>
              <a:t>pythonfiddle.com</a:t>
            </a:r>
          </a:p>
          <a:p>
            <a:r>
              <a:rPr lang="en-GB" dirty="0"/>
              <a:t>Trinket:  </a:t>
            </a:r>
            <a:r>
              <a:rPr lang="en-GB" u="sng" dirty="0">
                <a:solidFill>
                  <a:schemeClr val="accent1"/>
                </a:solidFill>
              </a:rPr>
              <a:t>trinket.io</a:t>
            </a:r>
          </a:p>
        </p:txBody>
      </p:sp>
    </p:spTree>
    <p:extLst>
      <p:ext uri="{BB962C8B-B14F-4D97-AF65-F5344CB8AC3E}">
        <p14:creationId xmlns:p14="http://schemas.microsoft.com/office/powerpoint/2010/main" val="1168323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Python Install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174" y="1749073"/>
            <a:ext cx="6343650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627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 Install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174" y="1749073"/>
            <a:ext cx="6343650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0162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 Install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174" y="1749073"/>
            <a:ext cx="6343650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88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 Install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8761" b="8050"/>
          <a:stretch/>
        </p:blipFill>
        <p:spPr>
          <a:xfrm>
            <a:off x="4866292" y="2659468"/>
            <a:ext cx="2459413" cy="208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347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 Install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60292" y="1589518"/>
            <a:ext cx="6682812" cy="4762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15470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920</TotalTime>
  <Words>192</Words>
  <Application>Microsoft Office PowerPoint</Application>
  <PresentationFormat>Widescreen</PresentationFormat>
  <Paragraphs>53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Gill Sans MT</vt:lpstr>
      <vt:lpstr>Wingdings 2</vt:lpstr>
      <vt:lpstr>Dividend</vt:lpstr>
      <vt:lpstr>Week 4</vt:lpstr>
      <vt:lpstr>History of Python</vt:lpstr>
      <vt:lpstr>Python</vt:lpstr>
      <vt:lpstr>Python features</vt:lpstr>
      <vt:lpstr>Python features</vt:lpstr>
      <vt:lpstr>Moodle Files</vt:lpstr>
      <vt:lpstr>Python</vt:lpstr>
      <vt:lpstr>Online Python Interpreters</vt:lpstr>
      <vt:lpstr>Python Install</vt:lpstr>
      <vt:lpstr>Python Install</vt:lpstr>
      <vt:lpstr>Python Install</vt:lpstr>
      <vt:lpstr>Python Install</vt:lpstr>
      <vt:lpstr>Python Install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Computational thinking</dc:title>
  <dc:creator>Kimberley Jenkins</dc:creator>
  <cp:lastModifiedBy>Kim Jenkins</cp:lastModifiedBy>
  <cp:revision>75</cp:revision>
  <cp:lastPrinted>2019-06-04T09:29:10Z</cp:lastPrinted>
  <dcterms:created xsi:type="dcterms:W3CDTF">2019-05-17T17:09:45Z</dcterms:created>
  <dcterms:modified xsi:type="dcterms:W3CDTF">2019-06-10T09:35:25Z</dcterms:modified>
</cp:coreProperties>
</file>