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sldIdLst>
    <p:sldId id="256" r:id="rId5"/>
    <p:sldId id="257"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B16128-9198-972B-F8D7-8CB8D3D1CD8B}" v="19" dt="2023-05-23T21:04:07.838"/>
    <p1510:client id="{50FF6ACE-A974-1184-8900-05938053E203}" v="1645" dt="2023-05-30T11:08:34.929"/>
    <p1510:client id="{6928B921-8281-7312-84E5-47C6CED5AD61}" v="544" dt="2023-06-06T09:54:41.770"/>
    <p1510:client id="{90C0A985-C613-283E-6D1A-C2B71E8A0EB4}" v="843" dt="2023-06-04T21:33:57.396"/>
    <p1510:client id="{D224C776-9BB8-F6B6-CF94-DA87409C1F80}" v="185" dt="2023-05-24T13:26:14.217"/>
    <p1510:client id="{D7CB0D0D-5248-874A-C836-42C231F7D3C7}" v="1" dt="2023-05-26T11:42:33.413"/>
    <p1510:client id="{DA0DDB31-BA1D-04A3-71ED-03650AFEAF20}" v="421" dt="2023-05-30T08:58:09.9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zia Begum (2117727)" userId="S::2117727@student.uwtsd.ac.uk::977955b9-8b41-426a-a9e4-5ccd56d8b63e" providerId="AD" clId="Web-{DA0DDB31-BA1D-04A3-71ED-03650AFEAF20}"/>
    <pc:docChg chg="modSld">
      <pc:chgData name="Shazia Begum (2117727)" userId="S::2117727@student.uwtsd.ac.uk::977955b9-8b41-426a-a9e4-5ccd56d8b63e" providerId="AD" clId="Web-{DA0DDB31-BA1D-04A3-71ED-03650AFEAF20}" dt="2023-05-30T08:58:08.708" v="261" actId="20577"/>
      <pc:docMkLst>
        <pc:docMk/>
      </pc:docMkLst>
      <pc:sldChg chg="modSp">
        <pc:chgData name="Shazia Begum (2117727)" userId="S::2117727@student.uwtsd.ac.uk::977955b9-8b41-426a-a9e4-5ccd56d8b63e" providerId="AD" clId="Web-{DA0DDB31-BA1D-04A3-71ED-03650AFEAF20}" dt="2023-05-30T08:14:58.269" v="3" actId="20577"/>
        <pc:sldMkLst>
          <pc:docMk/>
          <pc:sldMk cId="1909523649" sldId="256"/>
        </pc:sldMkLst>
        <pc:spChg chg="mod">
          <ac:chgData name="Shazia Begum (2117727)" userId="S::2117727@student.uwtsd.ac.uk::977955b9-8b41-426a-a9e4-5ccd56d8b63e" providerId="AD" clId="Web-{DA0DDB31-BA1D-04A3-71ED-03650AFEAF20}" dt="2023-05-30T08:14:58.269" v="3" actId="20577"/>
          <ac:spMkLst>
            <pc:docMk/>
            <pc:sldMk cId="1909523649" sldId="256"/>
            <ac:spMk id="2" creationId="{A2A47379-DB4D-6536-EF61-8BF0843B0FC4}"/>
          </ac:spMkLst>
        </pc:spChg>
      </pc:sldChg>
      <pc:sldChg chg="addSp delSp modSp">
        <pc:chgData name="Shazia Begum (2117727)" userId="S::2117727@student.uwtsd.ac.uk::977955b9-8b41-426a-a9e4-5ccd56d8b63e" providerId="AD" clId="Web-{DA0DDB31-BA1D-04A3-71ED-03650AFEAF20}" dt="2023-05-30T08:58:08.708" v="261" actId="20577"/>
        <pc:sldMkLst>
          <pc:docMk/>
          <pc:sldMk cId="2967159099" sldId="257"/>
        </pc:sldMkLst>
        <pc:spChg chg="mod">
          <ac:chgData name="Shazia Begum (2117727)" userId="S::2117727@student.uwtsd.ac.uk::977955b9-8b41-426a-a9e4-5ccd56d8b63e" providerId="AD" clId="Web-{DA0DDB31-BA1D-04A3-71ED-03650AFEAF20}" dt="2023-05-30T08:58:08.708" v="261" actId="20577"/>
          <ac:spMkLst>
            <pc:docMk/>
            <pc:sldMk cId="2967159099" sldId="257"/>
            <ac:spMk id="2" creationId="{F84176C1-81CE-4730-AD6A-4B721A2FFEF3}"/>
          </ac:spMkLst>
        </pc:spChg>
        <pc:spChg chg="mod">
          <ac:chgData name="Shazia Begum (2117727)" userId="S::2117727@student.uwtsd.ac.uk::977955b9-8b41-426a-a9e4-5ccd56d8b63e" providerId="AD" clId="Web-{DA0DDB31-BA1D-04A3-71ED-03650AFEAF20}" dt="2023-05-30T08:49:17.539" v="237" actId="20577"/>
          <ac:spMkLst>
            <pc:docMk/>
            <pc:sldMk cId="2967159099" sldId="257"/>
            <ac:spMk id="3" creationId="{2B9E730E-EC3A-5F1B-3CBB-9021528982A3}"/>
          </ac:spMkLst>
        </pc:spChg>
        <pc:spChg chg="add mod">
          <ac:chgData name="Shazia Begum (2117727)" userId="S::2117727@student.uwtsd.ac.uk::977955b9-8b41-426a-a9e4-5ccd56d8b63e" providerId="AD" clId="Web-{DA0DDB31-BA1D-04A3-71ED-03650AFEAF20}" dt="2023-05-30T08:16:17.943" v="9" actId="20577"/>
          <ac:spMkLst>
            <pc:docMk/>
            <pc:sldMk cId="2967159099" sldId="257"/>
            <ac:spMk id="5" creationId="{42C22A00-3EE4-8907-8568-D6129272F1B2}"/>
          </ac:spMkLst>
        </pc:spChg>
        <pc:spChg chg="add mod">
          <ac:chgData name="Shazia Begum (2117727)" userId="S::2117727@student.uwtsd.ac.uk::977955b9-8b41-426a-a9e4-5ccd56d8b63e" providerId="AD" clId="Web-{DA0DDB31-BA1D-04A3-71ED-03650AFEAF20}" dt="2023-05-30T08:28:34.807" v="55" actId="1076"/>
          <ac:spMkLst>
            <pc:docMk/>
            <pc:sldMk cId="2967159099" sldId="257"/>
            <ac:spMk id="6" creationId="{4F59321E-FF1A-2EF4-40B1-2008C1674E2A}"/>
          </ac:spMkLst>
        </pc:spChg>
        <pc:spChg chg="add mod">
          <ac:chgData name="Shazia Begum (2117727)" userId="S::2117727@student.uwtsd.ac.uk::977955b9-8b41-426a-a9e4-5ccd56d8b63e" providerId="AD" clId="Web-{DA0DDB31-BA1D-04A3-71ED-03650AFEAF20}" dt="2023-05-30T08:37:10.804" v="134" actId="1076"/>
          <ac:spMkLst>
            <pc:docMk/>
            <pc:sldMk cId="2967159099" sldId="257"/>
            <ac:spMk id="7" creationId="{5892C8AC-C6D8-4CD0-116B-7D041A24043A}"/>
          </ac:spMkLst>
        </pc:spChg>
        <pc:spChg chg="add mod">
          <ac:chgData name="Shazia Begum (2117727)" userId="S::2117727@student.uwtsd.ac.uk::977955b9-8b41-426a-a9e4-5ccd56d8b63e" providerId="AD" clId="Web-{DA0DDB31-BA1D-04A3-71ED-03650AFEAF20}" dt="2023-05-30T08:45:02.299" v="235" actId="20577"/>
          <ac:spMkLst>
            <pc:docMk/>
            <pc:sldMk cId="2967159099" sldId="257"/>
            <ac:spMk id="8" creationId="{1905F06F-6502-71D3-F173-1BEC7D538729}"/>
          </ac:spMkLst>
        </pc:spChg>
        <pc:spChg chg="add del mod">
          <ac:chgData name="Shazia Begum (2117727)" userId="S::2117727@student.uwtsd.ac.uk::977955b9-8b41-426a-a9e4-5ccd56d8b63e" providerId="AD" clId="Web-{DA0DDB31-BA1D-04A3-71ED-03650AFEAF20}" dt="2023-05-30T08:54:37.734" v="243"/>
          <ac:spMkLst>
            <pc:docMk/>
            <pc:sldMk cId="2967159099" sldId="257"/>
            <ac:spMk id="9" creationId="{B0AE75EA-9E07-75DE-ADB1-5C4CCE05CDB2}"/>
          </ac:spMkLst>
        </pc:spChg>
        <pc:spChg chg="add mod">
          <ac:chgData name="Shazia Begum (2117727)" userId="S::2117727@student.uwtsd.ac.uk::977955b9-8b41-426a-a9e4-5ccd56d8b63e" providerId="AD" clId="Web-{DA0DDB31-BA1D-04A3-71ED-03650AFEAF20}" dt="2023-05-30T08:57:36.989" v="253" actId="20577"/>
          <ac:spMkLst>
            <pc:docMk/>
            <pc:sldMk cId="2967159099" sldId="257"/>
            <ac:spMk id="10" creationId="{3FB1939B-3D3D-86BF-C7CA-164AD1533912}"/>
          </ac:spMkLst>
        </pc:spChg>
      </pc:sldChg>
      <pc:sldChg chg="modSp">
        <pc:chgData name="Shazia Begum (2117727)" userId="S::2117727@student.uwtsd.ac.uk::977955b9-8b41-426a-a9e4-5ccd56d8b63e" providerId="AD" clId="Web-{DA0DDB31-BA1D-04A3-71ED-03650AFEAF20}" dt="2023-05-30T08:30:42.185" v="66" actId="20577"/>
        <pc:sldMkLst>
          <pc:docMk/>
          <pc:sldMk cId="1703091349" sldId="258"/>
        </pc:sldMkLst>
        <pc:spChg chg="mod">
          <ac:chgData name="Shazia Begum (2117727)" userId="S::2117727@student.uwtsd.ac.uk::977955b9-8b41-426a-a9e4-5ccd56d8b63e" providerId="AD" clId="Web-{DA0DDB31-BA1D-04A3-71ED-03650AFEAF20}" dt="2023-05-30T08:30:42.185" v="66" actId="20577"/>
          <ac:spMkLst>
            <pc:docMk/>
            <pc:sldMk cId="1703091349" sldId="258"/>
            <ac:spMk id="2" creationId="{EFDC26D1-92EF-7786-FD75-028035D08C1E}"/>
          </ac:spMkLst>
        </pc:spChg>
      </pc:sldChg>
    </pc:docChg>
  </pc:docChgLst>
  <pc:docChgLst>
    <pc:chgData name="Shazia Begum (2117727)" userId="S::2117727@student.uwtsd.ac.uk::977955b9-8b41-426a-a9e4-5ccd56d8b63e" providerId="AD" clId="Web-{D224C776-9BB8-F6B6-CF94-DA87409C1F80}"/>
    <pc:docChg chg="modSld">
      <pc:chgData name="Shazia Begum (2117727)" userId="S::2117727@student.uwtsd.ac.uk::977955b9-8b41-426a-a9e4-5ccd56d8b63e" providerId="AD" clId="Web-{D224C776-9BB8-F6B6-CF94-DA87409C1F80}" dt="2023-05-24T13:26:14.217" v="130" actId="1076"/>
      <pc:docMkLst>
        <pc:docMk/>
      </pc:docMkLst>
      <pc:sldChg chg="modSp">
        <pc:chgData name="Shazia Begum (2117727)" userId="S::2117727@student.uwtsd.ac.uk::977955b9-8b41-426a-a9e4-5ccd56d8b63e" providerId="AD" clId="Web-{D224C776-9BB8-F6B6-CF94-DA87409C1F80}" dt="2023-05-24T13:16:51.357" v="43" actId="20577"/>
        <pc:sldMkLst>
          <pc:docMk/>
          <pc:sldMk cId="1909523649" sldId="256"/>
        </pc:sldMkLst>
        <pc:spChg chg="mod">
          <ac:chgData name="Shazia Begum (2117727)" userId="S::2117727@student.uwtsd.ac.uk::977955b9-8b41-426a-a9e4-5ccd56d8b63e" providerId="AD" clId="Web-{D224C776-9BB8-F6B6-CF94-DA87409C1F80}" dt="2023-05-24T13:16:51.357" v="43" actId="20577"/>
          <ac:spMkLst>
            <pc:docMk/>
            <pc:sldMk cId="1909523649" sldId="256"/>
            <ac:spMk id="2" creationId="{A2A47379-DB4D-6536-EF61-8BF0843B0FC4}"/>
          </ac:spMkLst>
        </pc:spChg>
      </pc:sldChg>
      <pc:sldChg chg="addSp modSp">
        <pc:chgData name="Shazia Begum (2117727)" userId="S::2117727@student.uwtsd.ac.uk::977955b9-8b41-426a-a9e4-5ccd56d8b63e" providerId="AD" clId="Web-{D224C776-9BB8-F6B6-CF94-DA87409C1F80}" dt="2023-05-24T13:26:14.217" v="130" actId="1076"/>
        <pc:sldMkLst>
          <pc:docMk/>
          <pc:sldMk cId="2967159099" sldId="257"/>
        </pc:sldMkLst>
        <pc:spChg chg="add">
          <ac:chgData name="Shazia Begum (2117727)" userId="S::2117727@student.uwtsd.ac.uk::977955b9-8b41-426a-a9e4-5ccd56d8b63e" providerId="AD" clId="Web-{D224C776-9BB8-F6B6-CF94-DA87409C1F80}" dt="2023-05-24T13:17:13.498" v="44"/>
          <ac:spMkLst>
            <pc:docMk/>
            <pc:sldMk cId="2967159099" sldId="257"/>
            <ac:spMk id="2" creationId="{F84176C1-81CE-4730-AD6A-4B721A2FFEF3}"/>
          </ac:spMkLst>
        </pc:spChg>
        <pc:spChg chg="add">
          <ac:chgData name="Shazia Begum (2117727)" userId="S::2117727@student.uwtsd.ac.uk::977955b9-8b41-426a-a9e4-5ccd56d8b63e" providerId="AD" clId="Web-{D224C776-9BB8-F6B6-CF94-DA87409C1F80}" dt="2023-05-24T13:17:21.905" v="45"/>
          <ac:spMkLst>
            <pc:docMk/>
            <pc:sldMk cId="2967159099" sldId="257"/>
            <ac:spMk id="3" creationId="{2B9E730E-EC3A-5F1B-3CBB-9021528982A3}"/>
          </ac:spMkLst>
        </pc:spChg>
        <pc:spChg chg="add mod">
          <ac:chgData name="Shazia Begum (2117727)" userId="S::2117727@student.uwtsd.ac.uk::977955b9-8b41-426a-a9e4-5ccd56d8b63e" providerId="AD" clId="Web-{D224C776-9BB8-F6B6-CF94-DA87409C1F80}" dt="2023-05-24T13:26:14.217" v="130" actId="1076"/>
          <ac:spMkLst>
            <pc:docMk/>
            <pc:sldMk cId="2967159099" sldId="257"/>
            <ac:spMk id="4" creationId="{1D87CBB3-A283-213F-650E-63390B0B3C0A}"/>
          </ac:spMkLst>
        </pc:spChg>
        <pc:picChg chg="mod">
          <ac:chgData name="Shazia Begum (2117727)" userId="S::2117727@student.uwtsd.ac.uk::977955b9-8b41-426a-a9e4-5ccd56d8b63e" providerId="AD" clId="Web-{D224C776-9BB8-F6B6-CF94-DA87409C1F80}" dt="2023-05-24T13:26:06.388" v="129" actId="14100"/>
          <ac:picMkLst>
            <pc:docMk/>
            <pc:sldMk cId="2967159099" sldId="257"/>
            <ac:picMk id="1028" creationId="{EBA070AB-02B5-8A22-3794-C097B5983480}"/>
          </ac:picMkLst>
        </pc:picChg>
      </pc:sldChg>
      <pc:sldChg chg="addSp modSp">
        <pc:chgData name="Shazia Begum (2117727)" userId="S::2117727@student.uwtsd.ac.uk::977955b9-8b41-426a-a9e4-5ccd56d8b63e" providerId="AD" clId="Web-{D224C776-9BB8-F6B6-CF94-DA87409C1F80}" dt="2023-05-24T13:21:48.522" v="83" actId="20577"/>
        <pc:sldMkLst>
          <pc:docMk/>
          <pc:sldMk cId="1703091349" sldId="258"/>
        </pc:sldMkLst>
        <pc:spChg chg="add mod">
          <ac:chgData name="Shazia Begum (2117727)" userId="S::2117727@student.uwtsd.ac.uk::977955b9-8b41-426a-a9e4-5ccd56d8b63e" providerId="AD" clId="Web-{D224C776-9BB8-F6B6-CF94-DA87409C1F80}" dt="2023-05-24T13:21:48.522" v="83" actId="20577"/>
          <ac:spMkLst>
            <pc:docMk/>
            <pc:sldMk cId="1703091349" sldId="258"/>
            <ac:spMk id="2" creationId="{EFDC26D1-92EF-7786-FD75-028035D08C1E}"/>
          </ac:spMkLst>
        </pc:spChg>
      </pc:sldChg>
    </pc:docChg>
  </pc:docChgLst>
  <pc:docChgLst>
    <pc:chgData name="Shazia Begum (2117727)" userId="S::2117727@student.uwtsd.ac.uk::977955b9-8b41-426a-a9e4-5ccd56d8b63e" providerId="AD" clId="Web-{D7CB0D0D-5248-874A-C836-42C231F7D3C7}"/>
    <pc:docChg chg="modSld">
      <pc:chgData name="Shazia Begum (2117727)" userId="S::2117727@student.uwtsd.ac.uk::977955b9-8b41-426a-a9e4-5ccd56d8b63e" providerId="AD" clId="Web-{D7CB0D0D-5248-874A-C836-42C231F7D3C7}" dt="2023-05-26T11:42:33.413" v="0" actId="14100"/>
      <pc:docMkLst>
        <pc:docMk/>
      </pc:docMkLst>
      <pc:sldChg chg="modSp">
        <pc:chgData name="Shazia Begum (2117727)" userId="S::2117727@student.uwtsd.ac.uk::977955b9-8b41-426a-a9e4-5ccd56d8b63e" providerId="AD" clId="Web-{D7CB0D0D-5248-874A-C836-42C231F7D3C7}" dt="2023-05-26T11:42:33.413" v="0" actId="14100"/>
        <pc:sldMkLst>
          <pc:docMk/>
          <pc:sldMk cId="2967159099" sldId="257"/>
        </pc:sldMkLst>
        <pc:spChg chg="mod">
          <ac:chgData name="Shazia Begum (2117727)" userId="S::2117727@student.uwtsd.ac.uk::977955b9-8b41-426a-a9e4-5ccd56d8b63e" providerId="AD" clId="Web-{D7CB0D0D-5248-874A-C836-42C231F7D3C7}" dt="2023-05-26T11:42:33.413" v="0" actId="14100"/>
          <ac:spMkLst>
            <pc:docMk/>
            <pc:sldMk cId="2967159099" sldId="257"/>
            <ac:spMk id="4" creationId="{1D87CBB3-A283-213F-650E-63390B0B3C0A}"/>
          </ac:spMkLst>
        </pc:spChg>
      </pc:sldChg>
    </pc:docChg>
  </pc:docChgLst>
  <pc:docChgLst>
    <pc:chgData name="Shazia Begum (2117727)" userId="S::2117727@student.uwtsd.ac.uk::977955b9-8b41-426a-a9e4-5ccd56d8b63e" providerId="AD" clId="Web-{90C0A985-C613-283E-6D1A-C2B71E8A0EB4}"/>
    <pc:docChg chg="modSld">
      <pc:chgData name="Shazia Begum (2117727)" userId="S::2117727@student.uwtsd.ac.uk::977955b9-8b41-426a-a9e4-5ccd56d8b63e" providerId="AD" clId="Web-{90C0A985-C613-283E-6D1A-C2B71E8A0EB4}" dt="2023-06-04T21:33:57.396" v="573" actId="20577"/>
      <pc:docMkLst>
        <pc:docMk/>
      </pc:docMkLst>
      <pc:sldChg chg="addSp delSp modSp">
        <pc:chgData name="Shazia Begum (2117727)" userId="S::2117727@student.uwtsd.ac.uk::977955b9-8b41-426a-a9e4-5ccd56d8b63e" providerId="AD" clId="Web-{90C0A985-C613-283E-6D1A-C2B71E8A0EB4}" dt="2023-06-04T21:32:39.235" v="570" actId="14100"/>
        <pc:sldMkLst>
          <pc:docMk/>
          <pc:sldMk cId="2967159099" sldId="257"/>
        </pc:sldMkLst>
        <pc:spChg chg="mod">
          <ac:chgData name="Shazia Begum (2117727)" userId="S::2117727@student.uwtsd.ac.uk::977955b9-8b41-426a-a9e4-5ccd56d8b63e" providerId="AD" clId="Web-{90C0A985-C613-283E-6D1A-C2B71E8A0EB4}" dt="2023-06-04T20:51:48.474" v="415" actId="1076"/>
          <ac:spMkLst>
            <pc:docMk/>
            <pc:sldMk cId="2967159099" sldId="257"/>
            <ac:spMk id="2" creationId="{F84176C1-81CE-4730-AD6A-4B721A2FFEF3}"/>
          </ac:spMkLst>
        </pc:spChg>
        <pc:spChg chg="mod">
          <ac:chgData name="Shazia Begum (2117727)" userId="S::2117727@student.uwtsd.ac.uk::977955b9-8b41-426a-a9e4-5ccd56d8b63e" providerId="AD" clId="Web-{90C0A985-C613-283E-6D1A-C2B71E8A0EB4}" dt="2023-06-04T18:28:47.108" v="83" actId="1076"/>
          <ac:spMkLst>
            <pc:docMk/>
            <pc:sldMk cId="2967159099" sldId="257"/>
            <ac:spMk id="3" creationId="{2B9E730E-EC3A-5F1B-3CBB-9021528982A3}"/>
          </ac:spMkLst>
        </pc:spChg>
        <pc:spChg chg="mod">
          <ac:chgData name="Shazia Begum (2117727)" userId="S::2117727@student.uwtsd.ac.uk::977955b9-8b41-426a-a9e4-5ccd56d8b63e" providerId="AD" clId="Web-{90C0A985-C613-283E-6D1A-C2B71E8A0EB4}" dt="2023-06-04T18:28:14.060" v="80" actId="1076"/>
          <ac:spMkLst>
            <pc:docMk/>
            <pc:sldMk cId="2967159099" sldId="257"/>
            <ac:spMk id="4" creationId="{1D87CBB3-A283-213F-650E-63390B0B3C0A}"/>
          </ac:spMkLst>
        </pc:spChg>
        <pc:spChg chg="del mod">
          <ac:chgData name="Shazia Begum (2117727)" userId="S::2117727@student.uwtsd.ac.uk::977955b9-8b41-426a-a9e4-5ccd56d8b63e" providerId="AD" clId="Web-{90C0A985-C613-283E-6D1A-C2B71E8A0EB4}" dt="2023-06-04T18:32:00.987" v="110"/>
          <ac:spMkLst>
            <pc:docMk/>
            <pc:sldMk cId="2967159099" sldId="257"/>
            <ac:spMk id="5" creationId="{42C22A00-3EE4-8907-8568-D6129272F1B2}"/>
          </ac:spMkLst>
        </pc:spChg>
        <pc:spChg chg="add mod">
          <ac:chgData name="Shazia Begum (2117727)" userId="S::2117727@student.uwtsd.ac.uk::977955b9-8b41-426a-a9e4-5ccd56d8b63e" providerId="AD" clId="Web-{90C0A985-C613-283E-6D1A-C2B71E8A0EB4}" dt="2023-06-04T20:23:43.102" v="318" actId="1076"/>
          <ac:spMkLst>
            <pc:docMk/>
            <pc:sldMk cId="2967159099" sldId="257"/>
            <ac:spMk id="5" creationId="{439FEC8C-E7D1-0B17-A68A-501046BFF051}"/>
          </ac:spMkLst>
        </pc:spChg>
        <pc:spChg chg="del mod">
          <ac:chgData name="Shazia Begum (2117727)" userId="S::2117727@student.uwtsd.ac.uk::977955b9-8b41-426a-a9e4-5ccd56d8b63e" providerId="AD" clId="Web-{90C0A985-C613-283E-6D1A-C2B71E8A0EB4}" dt="2023-06-04T18:21:23.814" v="64"/>
          <ac:spMkLst>
            <pc:docMk/>
            <pc:sldMk cId="2967159099" sldId="257"/>
            <ac:spMk id="6" creationId="{4F59321E-FF1A-2EF4-40B1-2008C1674E2A}"/>
          </ac:spMkLst>
        </pc:spChg>
        <pc:spChg chg="add mod">
          <ac:chgData name="Shazia Begum (2117727)" userId="S::2117727@student.uwtsd.ac.uk::977955b9-8b41-426a-a9e4-5ccd56d8b63e" providerId="AD" clId="Web-{90C0A985-C613-283E-6D1A-C2B71E8A0EB4}" dt="2023-06-04T20:27:24.631" v="352" actId="20577"/>
          <ac:spMkLst>
            <pc:docMk/>
            <pc:sldMk cId="2967159099" sldId="257"/>
            <ac:spMk id="6" creationId="{DADC76D3-DA2A-B76D-5C37-4899DD25E5B2}"/>
          </ac:spMkLst>
        </pc:spChg>
        <pc:spChg chg="mod">
          <ac:chgData name="Shazia Begum (2117727)" userId="S::2117727@student.uwtsd.ac.uk::977955b9-8b41-426a-a9e4-5ccd56d8b63e" providerId="AD" clId="Web-{90C0A985-C613-283E-6D1A-C2B71E8A0EB4}" dt="2023-06-04T20:49:34.810" v="406" actId="1076"/>
          <ac:spMkLst>
            <pc:docMk/>
            <pc:sldMk cId="2967159099" sldId="257"/>
            <ac:spMk id="8" creationId="{1905F06F-6502-71D3-F173-1BEC7D538729}"/>
          </ac:spMkLst>
        </pc:spChg>
        <pc:spChg chg="mod">
          <ac:chgData name="Shazia Begum (2117727)" userId="S::2117727@student.uwtsd.ac.uk::977955b9-8b41-426a-a9e4-5ccd56d8b63e" providerId="AD" clId="Web-{90C0A985-C613-283E-6D1A-C2B71E8A0EB4}" dt="2023-06-04T21:32:30.156" v="569" actId="1076"/>
          <ac:spMkLst>
            <pc:docMk/>
            <pc:sldMk cId="2967159099" sldId="257"/>
            <ac:spMk id="9" creationId="{D716B7A5-9005-9748-ACC9-7E3D27349EF7}"/>
          </ac:spMkLst>
        </pc:spChg>
        <pc:spChg chg="mod">
          <ac:chgData name="Shazia Begum (2117727)" userId="S::2117727@student.uwtsd.ac.uk::977955b9-8b41-426a-a9e4-5ccd56d8b63e" providerId="AD" clId="Web-{90C0A985-C613-283E-6D1A-C2B71E8A0EB4}" dt="2023-06-04T18:38:58.700" v="135" actId="1076"/>
          <ac:spMkLst>
            <pc:docMk/>
            <pc:sldMk cId="2967159099" sldId="257"/>
            <ac:spMk id="10" creationId="{3FB1939B-3D3D-86BF-C7CA-164AD1533912}"/>
          </ac:spMkLst>
        </pc:spChg>
        <pc:spChg chg="del mod">
          <ac:chgData name="Shazia Begum (2117727)" userId="S::2117727@student.uwtsd.ac.uk::977955b9-8b41-426a-a9e4-5ccd56d8b63e" providerId="AD" clId="Web-{90C0A985-C613-283E-6D1A-C2B71E8A0EB4}" dt="2023-06-04T18:37:50.652" v="129"/>
          <ac:spMkLst>
            <pc:docMk/>
            <pc:sldMk cId="2967159099" sldId="257"/>
            <ac:spMk id="11" creationId="{EC612178-A828-02EF-5907-783183E6BB83}"/>
          </ac:spMkLst>
        </pc:spChg>
        <pc:spChg chg="add mod">
          <ac:chgData name="Shazia Begum (2117727)" userId="S::2117727@student.uwtsd.ac.uk::977955b9-8b41-426a-a9e4-5ccd56d8b63e" providerId="AD" clId="Web-{90C0A985-C613-283E-6D1A-C2B71E8A0EB4}" dt="2023-06-04T20:48:36.119" v="402" actId="14100"/>
          <ac:spMkLst>
            <pc:docMk/>
            <pc:sldMk cId="2967159099" sldId="257"/>
            <ac:spMk id="11" creationId="{FDE388B8-E8D1-95F2-D134-29442B7090EA}"/>
          </ac:spMkLst>
        </pc:spChg>
        <pc:spChg chg="mod">
          <ac:chgData name="Shazia Begum (2117727)" userId="S::2117727@student.uwtsd.ac.uk::977955b9-8b41-426a-a9e4-5ccd56d8b63e" providerId="AD" clId="Web-{90C0A985-C613-283E-6D1A-C2B71E8A0EB4}" dt="2023-06-04T19:02:02.556" v="239" actId="20577"/>
          <ac:spMkLst>
            <pc:docMk/>
            <pc:sldMk cId="2967159099" sldId="257"/>
            <ac:spMk id="12" creationId="{9E7604A4-869C-8DD4-F326-700A040124CC}"/>
          </ac:spMkLst>
        </pc:spChg>
        <pc:spChg chg="mod">
          <ac:chgData name="Shazia Begum (2117727)" userId="S::2117727@student.uwtsd.ac.uk::977955b9-8b41-426a-a9e4-5ccd56d8b63e" providerId="AD" clId="Web-{90C0A985-C613-283E-6D1A-C2B71E8A0EB4}" dt="2023-06-04T20:51:27.801" v="413" actId="1076"/>
          <ac:spMkLst>
            <pc:docMk/>
            <pc:sldMk cId="2967159099" sldId="257"/>
            <ac:spMk id="13" creationId="{31033F5D-68C1-7892-72CE-8A12380ECAFE}"/>
          </ac:spMkLst>
        </pc:spChg>
        <pc:spChg chg="mod">
          <ac:chgData name="Shazia Begum (2117727)" userId="S::2117727@student.uwtsd.ac.uk::977955b9-8b41-426a-a9e4-5ccd56d8b63e" providerId="AD" clId="Web-{90C0A985-C613-283E-6D1A-C2B71E8A0EB4}" dt="2023-06-04T20:52:21.617" v="417" actId="1076"/>
          <ac:spMkLst>
            <pc:docMk/>
            <pc:sldMk cId="2967159099" sldId="257"/>
            <ac:spMk id="14" creationId="{74304C07-CC1B-76DC-363C-6B33C659EF7F}"/>
          </ac:spMkLst>
        </pc:spChg>
        <pc:spChg chg="add mod">
          <ac:chgData name="Shazia Begum (2117727)" userId="S::2117727@student.uwtsd.ac.uk::977955b9-8b41-426a-a9e4-5ccd56d8b63e" providerId="AD" clId="Web-{90C0A985-C613-283E-6D1A-C2B71E8A0EB4}" dt="2023-06-04T21:32:20.640" v="568" actId="1076"/>
          <ac:spMkLst>
            <pc:docMk/>
            <pc:sldMk cId="2967159099" sldId="257"/>
            <ac:spMk id="16" creationId="{A29D7A9A-39E0-214A-5035-5342BA5CA30D}"/>
          </ac:spMkLst>
        </pc:spChg>
        <pc:spChg chg="mod">
          <ac:chgData name="Shazia Begum (2117727)" userId="S::2117727@student.uwtsd.ac.uk::977955b9-8b41-426a-a9e4-5ccd56d8b63e" providerId="AD" clId="Web-{90C0A985-C613-283E-6D1A-C2B71E8A0EB4}" dt="2023-06-04T20:48:21.352" v="401" actId="1076"/>
          <ac:spMkLst>
            <pc:docMk/>
            <pc:sldMk cId="2967159099" sldId="257"/>
            <ac:spMk id="18" creationId="{7CB94D0A-2847-E53F-D360-C71B17017530}"/>
          </ac:spMkLst>
        </pc:spChg>
        <pc:spChg chg="mod">
          <ac:chgData name="Shazia Begum (2117727)" userId="S::2117727@student.uwtsd.ac.uk::977955b9-8b41-426a-a9e4-5ccd56d8b63e" providerId="AD" clId="Web-{90C0A985-C613-283E-6D1A-C2B71E8A0EB4}" dt="2023-06-04T21:29:43.849" v="535" actId="14100"/>
          <ac:spMkLst>
            <pc:docMk/>
            <pc:sldMk cId="2967159099" sldId="257"/>
            <ac:spMk id="21" creationId="{41FB1961-A38D-104E-E941-74E6A49B97EE}"/>
          </ac:spMkLst>
        </pc:spChg>
        <pc:spChg chg="mod">
          <ac:chgData name="Shazia Begum (2117727)" userId="S::2117727@student.uwtsd.ac.uk::977955b9-8b41-426a-a9e4-5ccd56d8b63e" providerId="AD" clId="Web-{90C0A985-C613-283E-6D1A-C2B71E8A0EB4}" dt="2023-06-04T20:23:34.508" v="317" actId="1076"/>
          <ac:spMkLst>
            <pc:docMk/>
            <pc:sldMk cId="2967159099" sldId="257"/>
            <ac:spMk id="22" creationId="{B6D35E56-254B-C0B3-1A55-1E7F402C9818}"/>
          </ac:spMkLst>
        </pc:spChg>
        <pc:spChg chg="mod">
          <ac:chgData name="Shazia Begum (2117727)" userId="S::2117727@student.uwtsd.ac.uk::977955b9-8b41-426a-a9e4-5ccd56d8b63e" providerId="AD" clId="Web-{90C0A985-C613-283E-6D1A-C2B71E8A0EB4}" dt="2023-06-04T20:51:05.940" v="412" actId="1076"/>
          <ac:spMkLst>
            <pc:docMk/>
            <pc:sldMk cId="2967159099" sldId="257"/>
            <ac:spMk id="24" creationId="{4FDE8772-C0E1-08E7-9ABC-B0198B779A1D}"/>
          </ac:spMkLst>
        </pc:spChg>
        <pc:spChg chg="mod">
          <ac:chgData name="Shazia Begum (2117727)" userId="S::2117727@student.uwtsd.ac.uk::977955b9-8b41-426a-a9e4-5ccd56d8b63e" providerId="AD" clId="Web-{90C0A985-C613-283E-6D1A-C2B71E8A0EB4}" dt="2023-06-04T21:08:28.282" v="434" actId="1076"/>
          <ac:spMkLst>
            <pc:docMk/>
            <pc:sldMk cId="2967159099" sldId="257"/>
            <ac:spMk id="25" creationId="{0015C6A0-16BE-ABBF-E813-2F549116BEDD}"/>
          </ac:spMkLst>
        </pc:spChg>
        <pc:spChg chg="del mod">
          <ac:chgData name="Shazia Begum (2117727)" userId="S::2117727@student.uwtsd.ac.uk::977955b9-8b41-426a-a9e4-5ccd56d8b63e" providerId="AD" clId="Web-{90C0A985-C613-283E-6D1A-C2B71E8A0EB4}" dt="2023-06-04T18:27:35.825" v="77"/>
          <ac:spMkLst>
            <pc:docMk/>
            <pc:sldMk cId="2967159099" sldId="257"/>
            <ac:spMk id="26" creationId="{5CD8C52B-75AA-B99E-D402-219C9A54C66B}"/>
          </ac:spMkLst>
        </pc:spChg>
        <pc:spChg chg="mod">
          <ac:chgData name="Shazia Begum (2117727)" userId="S::2117727@student.uwtsd.ac.uk::977955b9-8b41-426a-a9e4-5ccd56d8b63e" providerId="AD" clId="Web-{90C0A985-C613-283E-6D1A-C2B71E8A0EB4}" dt="2023-06-04T21:32:02.889" v="567" actId="1076"/>
          <ac:spMkLst>
            <pc:docMk/>
            <pc:sldMk cId="2967159099" sldId="257"/>
            <ac:spMk id="27" creationId="{85C6F49D-D361-336C-EA12-BC518AA0E443}"/>
          </ac:spMkLst>
        </pc:spChg>
        <pc:spChg chg="mod">
          <ac:chgData name="Shazia Begum (2117727)" userId="S::2117727@student.uwtsd.ac.uk::977955b9-8b41-426a-a9e4-5ccd56d8b63e" providerId="AD" clId="Web-{90C0A985-C613-283E-6D1A-C2B71E8A0EB4}" dt="2023-06-04T21:31:47.716" v="565" actId="20577"/>
          <ac:spMkLst>
            <pc:docMk/>
            <pc:sldMk cId="2967159099" sldId="257"/>
            <ac:spMk id="29" creationId="{58A90F57-AD3D-B9A1-BA7D-BBBAF165EB9C}"/>
          </ac:spMkLst>
        </pc:spChg>
        <pc:spChg chg="mod">
          <ac:chgData name="Shazia Begum (2117727)" userId="S::2117727@student.uwtsd.ac.uk::977955b9-8b41-426a-a9e4-5ccd56d8b63e" providerId="AD" clId="Web-{90C0A985-C613-283E-6D1A-C2B71E8A0EB4}" dt="2023-06-04T20:23:13.585" v="315" actId="1076"/>
          <ac:spMkLst>
            <pc:docMk/>
            <pc:sldMk cId="2967159099" sldId="257"/>
            <ac:spMk id="30" creationId="{5055D131-976C-8786-B411-5D450CE7EE86}"/>
          </ac:spMkLst>
        </pc:spChg>
        <pc:spChg chg="mod">
          <ac:chgData name="Shazia Begum (2117727)" userId="S::2117727@student.uwtsd.ac.uk::977955b9-8b41-426a-a9e4-5ccd56d8b63e" providerId="AD" clId="Web-{90C0A985-C613-283E-6D1A-C2B71E8A0EB4}" dt="2023-06-04T20:52:06.303" v="416" actId="1076"/>
          <ac:spMkLst>
            <pc:docMk/>
            <pc:sldMk cId="2967159099" sldId="257"/>
            <ac:spMk id="31" creationId="{B278356E-9827-C63A-396A-122F5346256D}"/>
          </ac:spMkLst>
        </pc:spChg>
        <pc:spChg chg="add mod">
          <ac:chgData name="Shazia Begum (2117727)" userId="S::2117727@student.uwtsd.ac.uk::977955b9-8b41-426a-a9e4-5ccd56d8b63e" providerId="AD" clId="Web-{90C0A985-C613-283E-6D1A-C2B71E8A0EB4}" dt="2023-06-04T19:06:08.515" v="242" actId="20577"/>
          <ac:spMkLst>
            <pc:docMk/>
            <pc:sldMk cId="2967159099" sldId="257"/>
            <ac:spMk id="37" creationId="{394D7846-F419-FC62-A4A1-5E96DC7201B6}"/>
          </ac:spMkLst>
        </pc:spChg>
        <pc:spChg chg="add mod">
          <ac:chgData name="Shazia Begum (2117727)" userId="S::2117727@student.uwtsd.ac.uk::977955b9-8b41-426a-a9e4-5ccd56d8b63e" providerId="AD" clId="Web-{90C0A985-C613-283E-6D1A-C2B71E8A0EB4}" dt="2023-06-04T20:47:06.894" v="399" actId="1076"/>
          <ac:spMkLst>
            <pc:docMk/>
            <pc:sldMk cId="2967159099" sldId="257"/>
            <ac:spMk id="38" creationId="{CC0BE8F9-472C-8CC3-6FB2-72E203DD7E15}"/>
          </ac:spMkLst>
        </pc:spChg>
        <pc:picChg chg="mod">
          <ac:chgData name="Shazia Begum (2117727)" userId="S::2117727@student.uwtsd.ac.uk::977955b9-8b41-426a-a9e4-5ccd56d8b63e" providerId="AD" clId="Web-{90C0A985-C613-283E-6D1A-C2B71E8A0EB4}" dt="2023-06-04T20:48:45.213" v="403" actId="1076"/>
          <ac:picMkLst>
            <pc:docMk/>
            <pc:sldMk cId="2967159099" sldId="257"/>
            <ac:picMk id="1028" creationId="{EBA070AB-02B5-8A22-3794-C097B5983480}"/>
          </ac:picMkLst>
        </pc:picChg>
        <pc:cxnChg chg="add mod">
          <ac:chgData name="Shazia Begum (2117727)" userId="S::2117727@student.uwtsd.ac.uk::977955b9-8b41-426a-a9e4-5ccd56d8b63e" providerId="AD" clId="Web-{90C0A985-C613-283E-6D1A-C2B71E8A0EB4}" dt="2023-06-04T20:49:13.152" v="404" actId="14100"/>
          <ac:cxnSpMkLst>
            <pc:docMk/>
            <pc:sldMk cId="2967159099" sldId="257"/>
            <ac:cxnSpMk id="17" creationId="{E2E26EA0-563D-2D0E-61BD-6D9742D1F5D0}"/>
          </ac:cxnSpMkLst>
        </pc:cxnChg>
        <pc:cxnChg chg="add del mod">
          <ac:chgData name="Shazia Begum (2117727)" userId="S::2117727@student.uwtsd.ac.uk::977955b9-8b41-426a-a9e4-5ccd56d8b63e" providerId="AD" clId="Web-{90C0A985-C613-283E-6D1A-C2B71E8A0EB4}" dt="2023-06-04T18:34:15.834" v="120"/>
          <ac:cxnSpMkLst>
            <pc:docMk/>
            <pc:sldMk cId="2967159099" sldId="257"/>
            <ac:cxnSpMk id="19" creationId="{4EE721F2-778C-F577-CE59-C5D59CB3D7B5}"/>
          </ac:cxnSpMkLst>
        </pc:cxnChg>
        <pc:cxnChg chg="mod">
          <ac:chgData name="Shazia Begum (2117727)" userId="S::2117727@student.uwtsd.ac.uk::977955b9-8b41-426a-a9e4-5ccd56d8b63e" providerId="AD" clId="Web-{90C0A985-C613-283E-6D1A-C2B71E8A0EB4}" dt="2023-06-04T20:52:37.149" v="418" actId="14100"/>
          <ac:cxnSpMkLst>
            <pc:docMk/>
            <pc:sldMk cId="2967159099" sldId="257"/>
            <ac:cxnSpMk id="20" creationId="{CD40AE19-D2C1-424D-1450-8419A1906106}"/>
          </ac:cxnSpMkLst>
        </pc:cxnChg>
        <pc:cxnChg chg="mod">
          <ac:chgData name="Shazia Begum (2117727)" userId="S::2117727@student.uwtsd.ac.uk::977955b9-8b41-426a-a9e4-5ccd56d8b63e" providerId="AD" clId="Web-{90C0A985-C613-283E-6D1A-C2B71E8A0EB4}" dt="2023-06-04T21:32:39.235" v="570" actId="14100"/>
          <ac:cxnSpMkLst>
            <pc:docMk/>
            <pc:sldMk cId="2967159099" sldId="257"/>
            <ac:cxnSpMk id="23" creationId="{D52CE2A8-08AF-3BC1-66F0-7EF663CA2492}"/>
          </ac:cxnSpMkLst>
        </pc:cxnChg>
        <pc:cxnChg chg="mod">
          <ac:chgData name="Shazia Begum (2117727)" userId="S::2117727@student.uwtsd.ac.uk::977955b9-8b41-426a-a9e4-5ccd56d8b63e" providerId="AD" clId="Web-{90C0A985-C613-283E-6D1A-C2B71E8A0EB4}" dt="2023-06-04T21:25:26.204" v="484" actId="14100"/>
          <ac:cxnSpMkLst>
            <pc:docMk/>
            <pc:sldMk cId="2967159099" sldId="257"/>
            <ac:cxnSpMk id="28" creationId="{7CCB4ECA-3605-98D0-E7B2-94B0FEADC35D}"/>
          </ac:cxnSpMkLst>
        </pc:cxnChg>
        <pc:cxnChg chg="add mod">
          <ac:chgData name="Shazia Begum (2117727)" userId="S::2117727@student.uwtsd.ac.uk::977955b9-8b41-426a-a9e4-5ccd56d8b63e" providerId="AD" clId="Web-{90C0A985-C613-283E-6D1A-C2B71E8A0EB4}" dt="2023-06-04T20:50:26.094" v="411" actId="14100"/>
          <ac:cxnSpMkLst>
            <pc:docMk/>
            <pc:sldMk cId="2967159099" sldId="257"/>
            <ac:cxnSpMk id="32" creationId="{E11A53D9-18C1-91DE-4850-E68873DF71FB}"/>
          </ac:cxnSpMkLst>
        </pc:cxnChg>
        <pc:cxnChg chg="add mod">
          <ac:chgData name="Shazia Begum (2117727)" userId="S::2117727@student.uwtsd.ac.uk::977955b9-8b41-426a-a9e4-5ccd56d8b63e" providerId="AD" clId="Web-{90C0A985-C613-283E-6D1A-C2B71E8A0EB4}" dt="2023-06-04T18:39:20.609" v="136" actId="14100"/>
          <ac:cxnSpMkLst>
            <pc:docMk/>
            <pc:sldMk cId="2967159099" sldId="257"/>
            <ac:cxnSpMk id="33" creationId="{6A0EF9F2-55CC-FEEE-E02E-6AC18B818281}"/>
          </ac:cxnSpMkLst>
        </pc:cxnChg>
        <pc:cxnChg chg="add mod">
          <ac:chgData name="Shazia Begum (2117727)" userId="S::2117727@student.uwtsd.ac.uk::977955b9-8b41-426a-a9e4-5ccd56d8b63e" providerId="AD" clId="Web-{90C0A985-C613-283E-6D1A-C2B71E8A0EB4}" dt="2023-06-04T20:51:39.895" v="414" actId="14100"/>
          <ac:cxnSpMkLst>
            <pc:docMk/>
            <pc:sldMk cId="2967159099" sldId="257"/>
            <ac:cxnSpMk id="34" creationId="{DA38CA57-75F6-2DFA-9574-5AC88508ABF5}"/>
          </ac:cxnSpMkLst>
        </pc:cxnChg>
        <pc:cxnChg chg="add del mod">
          <ac:chgData name="Shazia Begum (2117727)" userId="S::2117727@student.uwtsd.ac.uk::977955b9-8b41-426a-a9e4-5ccd56d8b63e" providerId="AD" clId="Web-{90C0A985-C613-283E-6D1A-C2B71E8A0EB4}" dt="2023-06-04T18:37:16.198" v="126"/>
          <ac:cxnSpMkLst>
            <pc:docMk/>
            <pc:sldMk cId="2967159099" sldId="257"/>
            <ac:cxnSpMk id="35" creationId="{B68C2B69-6B4C-0E9B-B885-618108E01C5E}"/>
          </ac:cxnSpMkLst>
        </pc:cxnChg>
        <pc:cxnChg chg="add mod">
          <ac:chgData name="Shazia Begum (2117727)" userId="S::2117727@student.uwtsd.ac.uk::977955b9-8b41-426a-a9e4-5ccd56d8b63e" providerId="AD" clId="Web-{90C0A985-C613-283E-6D1A-C2B71E8A0EB4}" dt="2023-06-04T20:03:56.672" v="285" actId="14100"/>
          <ac:cxnSpMkLst>
            <pc:docMk/>
            <pc:sldMk cId="2967159099" sldId="257"/>
            <ac:cxnSpMk id="36" creationId="{D4AFBA8E-7670-11A1-0302-9752C55C920A}"/>
          </ac:cxnSpMkLst>
        </pc:cxnChg>
      </pc:sldChg>
      <pc:sldChg chg="modSp">
        <pc:chgData name="Shazia Begum (2117727)" userId="S::2117727@student.uwtsd.ac.uk::977955b9-8b41-426a-a9e4-5ccd56d8b63e" providerId="AD" clId="Web-{90C0A985-C613-283E-6D1A-C2B71E8A0EB4}" dt="2023-06-04T21:33:57.396" v="573" actId="20577"/>
        <pc:sldMkLst>
          <pc:docMk/>
          <pc:sldMk cId="1703091349" sldId="258"/>
        </pc:sldMkLst>
        <pc:spChg chg="mod">
          <ac:chgData name="Shazia Begum (2117727)" userId="S::2117727@student.uwtsd.ac.uk::977955b9-8b41-426a-a9e4-5ccd56d8b63e" providerId="AD" clId="Web-{90C0A985-C613-283E-6D1A-C2B71E8A0EB4}" dt="2023-06-04T21:33:57.396" v="573" actId="20577"/>
          <ac:spMkLst>
            <pc:docMk/>
            <pc:sldMk cId="1703091349" sldId="258"/>
            <ac:spMk id="2" creationId="{EFDC26D1-92EF-7786-FD75-028035D08C1E}"/>
          </ac:spMkLst>
        </pc:spChg>
      </pc:sldChg>
    </pc:docChg>
  </pc:docChgLst>
  <pc:docChgLst>
    <pc:chgData name="Shazia Begum (2117727)" userId="S::2117727@student.uwtsd.ac.uk::977955b9-8b41-426a-a9e4-5ccd56d8b63e" providerId="AD" clId="Web-{12B16128-9198-972B-F8D7-8CB8D3D1CD8B}"/>
    <pc:docChg chg="modSld addMainMaster delMainMaster">
      <pc:chgData name="Shazia Begum (2117727)" userId="S::2117727@student.uwtsd.ac.uk::977955b9-8b41-426a-a9e4-5ccd56d8b63e" providerId="AD" clId="Web-{12B16128-9198-972B-F8D7-8CB8D3D1CD8B}" dt="2023-05-23T21:04:07.838" v="20" actId="14100"/>
      <pc:docMkLst>
        <pc:docMk/>
      </pc:docMkLst>
      <pc:sldChg chg="addSp modSp mod setBg modClrScheme addAnim chgLayout">
        <pc:chgData name="Shazia Begum (2117727)" userId="S::2117727@student.uwtsd.ac.uk::977955b9-8b41-426a-a9e4-5ccd56d8b63e" providerId="AD" clId="Web-{12B16128-9198-972B-F8D7-8CB8D3D1CD8B}" dt="2023-05-23T21:03:16.165" v="17" actId="14100"/>
        <pc:sldMkLst>
          <pc:docMk/>
          <pc:sldMk cId="1909523649" sldId="256"/>
        </pc:sldMkLst>
        <pc:spChg chg="mod ord">
          <ac:chgData name="Shazia Begum (2117727)" userId="S::2117727@student.uwtsd.ac.uk::977955b9-8b41-426a-a9e4-5ccd56d8b63e" providerId="AD" clId="Web-{12B16128-9198-972B-F8D7-8CB8D3D1CD8B}" dt="2023-05-23T21:02:27.101" v="13"/>
          <ac:spMkLst>
            <pc:docMk/>
            <pc:sldMk cId="1909523649" sldId="256"/>
            <ac:spMk id="2" creationId="{A2A47379-DB4D-6536-EF61-8BF0843B0FC4}"/>
          </ac:spMkLst>
        </pc:spChg>
        <pc:spChg chg="mod ord">
          <ac:chgData name="Shazia Begum (2117727)" userId="S::2117727@student.uwtsd.ac.uk::977955b9-8b41-426a-a9e4-5ccd56d8b63e" providerId="AD" clId="Web-{12B16128-9198-972B-F8D7-8CB8D3D1CD8B}" dt="2023-05-23T21:03:16.165" v="17" actId="14100"/>
          <ac:spMkLst>
            <pc:docMk/>
            <pc:sldMk cId="1909523649" sldId="256"/>
            <ac:spMk id="3" creationId="{ACC67591-43B2-83D5-1C7A-C921C3985554}"/>
          </ac:spMkLst>
        </pc:spChg>
        <pc:spChg chg="add">
          <ac:chgData name="Shazia Begum (2117727)" userId="S::2117727@student.uwtsd.ac.uk::977955b9-8b41-426a-a9e4-5ccd56d8b63e" providerId="AD" clId="Web-{12B16128-9198-972B-F8D7-8CB8D3D1CD8B}" dt="2023-05-23T21:02:27.101" v="13"/>
          <ac:spMkLst>
            <pc:docMk/>
            <pc:sldMk cId="1909523649" sldId="256"/>
            <ac:spMk id="8" creationId="{8F3CF990-ACB8-443A-BB74-D36EC8A00B02}"/>
          </ac:spMkLst>
        </pc:spChg>
        <pc:spChg chg="add">
          <ac:chgData name="Shazia Begum (2117727)" userId="S::2117727@student.uwtsd.ac.uk::977955b9-8b41-426a-a9e4-5ccd56d8b63e" providerId="AD" clId="Web-{12B16128-9198-972B-F8D7-8CB8D3D1CD8B}" dt="2023-05-23T21:02:27.101" v="13"/>
          <ac:spMkLst>
            <pc:docMk/>
            <pc:sldMk cId="1909523649" sldId="256"/>
            <ac:spMk id="12" creationId="{65F94F98-3A57-49AA-838E-91AAF600B6EE}"/>
          </ac:spMkLst>
        </pc:spChg>
        <pc:spChg chg="add">
          <ac:chgData name="Shazia Begum (2117727)" userId="S::2117727@student.uwtsd.ac.uk::977955b9-8b41-426a-a9e4-5ccd56d8b63e" providerId="AD" clId="Web-{12B16128-9198-972B-F8D7-8CB8D3D1CD8B}" dt="2023-05-23T21:02:27.101" v="13"/>
          <ac:spMkLst>
            <pc:docMk/>
            <pc:sldMk cId="1909523649" sldId="256"/>
            <ac:spMk id="16" creationId="{A0B5529D-5CAA-4BF2-B5C9-34705E7661F9}"/>
          </ac:spMkLst>
        </pc:spChg>
        <pc:spChg chg="add">
          <ac:chgData name="Shazia Begum (2117727)" userId="S::2117727@student.uwtsd.ac.uk::977955b9-8b41-426a-a9e4-5ccd56d8b63e" providerId="AD" clId="Web-{12B16128-9198-972B-F8D7-8CB8D3D1CD8B}" dt="2023-05-23T21:02:27.101" v="13"/>
          <ac:spMkLst>
            <pc:docMk/>
            <pc:sldMk cId="1909523649" sldId="256"/>
            <ac:spMk id="18" creationId="{FBD68200-BC03-4015-860B-CD5C30CD76B8}"/>
          </ac:spMkLst>
        </pc:spChg>
        <pc:spChg chg="add">
          <ac:chgData name="Shazia Begum (2117727)" userId="S::2117727@student.uwtsd.ac.uk::977955b9-8b41-426a-a9e4-5ccd56d8b63e" providerId="AD" clId="Web-{12B16128-9198-972B-F8D7-8CB8D3D1CD8B}" dt="2023-05-23T21:02:27.101" v="13"/>
          <ac:spMkLst>
            <pc:docMk/>
            <pc:sldMk cId="1909523649" sldId="256"/>
            <ac:spMk id="20" creationId="{332A6F87-AC28-4AA8-B8A6-AEBC67BD0D64}"/>
          </ac:spMkLst>
        </pc:spChg>
        <pc:picChg chg="add">
          <ac:chgData name="Shazia Begum (2117727)" userId="S::2117727@student.uwtsd.ac.uk::977955b9-8b41-426a-a9e4-5ccd56d8b63e" providerId="AD" clId="Web-{12B16128-9198-972B-F8D7-8CB8D3D1CD8B}" dt="2023-05-23T21:02:27.101" v="13"/>
          <ac:picMkLst>
            <pc:docMk/>
            <pc:sldMk cId="1909523649" sldId="256"/>
            <ac:picMk id="10" creationId="{00B98862-BEE1-44FB-A335-A1B9106B445E}"/>
          </ac:picMkLst>
        </pc:picChg>
        <pc:picChg chg="add">
          <ac:chgData name="Shazia Begum (2117727)" userId="S::2117727@student.uwtsd.ac.uk::977955b9-8b41-426a-a9e4-5ccd56d8b63e" providerId="AD" clId="Web-{12B16128-9198-972B-F8D7-8CB8D3D1CD8B}" dt="2023-05-23T21:02:27.101" v="13"/>
          <ac:picMkLst>
            <pc:docMk/>
            <pc:sldMk cId="1909523649" sldId="256"/>
            <ac:picMk id="14" creationId="{7185CF21-0594-48C0-9F3E-254D6BCE9D9B}"/>
          </ac:picMkLst>
        </pc:picChg>
      </pc:sldChg>
      <pc:sldChg chg="addSp modSp mod setBg modClrScheme chgLayout">
        <pc:chgData name="Shazia Begum (2117727)" userId="S::2117727@student.uwtsd.ac.uk::977955b9-8b41-426a-a9e4-5ccd56d8b63e" providerId="AD" clId="Web-{12B16128-9198-972B-F8D7-8CB8D3D1CD8B}" dt="2023-05-23T21:04:07.838" v="20" actId="14100"/>
        <pc:sldMkLst>
          <pc:docMk/>
          <pc:sldMk cId="2967159099" sldId="257"/>
        </pc:sldMkLst>
        <pc:spChg chg="add">
          <ac:chgData name="Shazia Begum (2117727)" userId="S::2117727@student.uwtsd.ac.uk::977955b9-8b41-426a-a9e4-5ccd56d8b63e" providerId="AD" clId="Web-{12B16128-9198-972B-F8D7-8CB8D3D1CD8B}" dt="2023-05-23T21:02:55.711" v="16"/>
          <ac:spMkLst>
            <pc:docMk/>
            <pc:sldMk cId="2967159099" sldId="257"/>
            <ac:spMk id="1033" creationId="{71E1850B-81EE-4905-9A6F-BDF593EC7713}"/>
          </ac:spMkLst>
        </pc:spChg>
        <pc:spChg chg="add">
          <ac:chgData name="Shazia Begum (2117727)" userId="S::2117727@student.uwtsd.ac.uk::977955b9-8b41-426a-a9e4-5ccd56d8b63e" providerId="AD" clId="Web-{12B16128-9198-972B-F8D7-8CB8D3D1CD8B}" dt="2023-05-23T21:02:55.711" v="16"/>
          <ac:spMkLst>
            <pc:docMk/>
            <pc:sldMk cId="2967159099" sldId="257"/>
            <ac:spMk id="1035" creationId="{FA250539-5364-4CFC-82C6-D791BC0C8802}"/>
          </ac:spMkLst>
        </pc:spChg>
        <pc:picChg chg="mod">
          <ac:chgData name="Shazia Begum (2117727)" userId="S::2117727@student.uwtsd.ac.uk::977955b9-8b41-426a-a9e4-5ccd56d8b63e" providerId="AD" clId="Web-{12B16128-9198-972B-F8D7-8CB8D3D1CD8B}" dt="2023-05-23T21:04:07.838" v="20" actId="14100"/>
          <ac:picMkLst>
            <pc:docMk/>
            <pc:sldMk cId="2967159099" sldId="257"/>
            <ac:picMk id="1028" creationId="{EBA070AB-02B5-8A22-3794-C097B5983480}"/>
          </ac:picMkLst>
        </pc:picChg>
      </pc:sldChg>
      <pc:sldChg chg="mod modClrScheme chgLayout">
        <pc:chgData name="Shazia Begum (2117727)" userId="S::2117727@student.uwtsd.ac.uk::977955b9-8b41-426a-a9e4-5ccd56d8b63e" providerId="AD" clId="Web-{12B16128-9198-972B-F8D7-8CB8D3D1CD8B}" dt="2023-05-23T21:02:21.164" v="12"/>
        <pc:sldMkLst>
          <pc:docMk/>
          <pc:sldMk cId="1703091349" sldId="258"/>
        </pc:sldMkLst>
      </pc:sldChg>
      <pc:sldMasterChg chg="del delSldLayout">
        <pc:chgData name="Shazia Begum (2117727)" userId="S::2117727@student.uwtsd.ac.uk::977955b9-8b41-426a-a9e4-5ccd56d8b63e" providerId="AD" clId="Web-{12B16128-9198-972B-F8D7-8CB8D3D1CD8B}" dt="2023-05-23T21:02:05.835" v="10"/>
        <pc:sldMasterMkLst>
          <pc:docMk/>
          <pc:sldMasterMk cId="4002056240" sldId="2147483648"/>
        </pc:sldMasterMkLst>
        <pc:sldLayoutChg chg="del">
          <pc:chgData name="Shazia Begum (2117727)" userId="S::2117727@student.uwtsd.ac.uk::977955b9-8b41-426a-a9e4-5ccd56d8b63e" providerId="AD" clId="Web-{12B16128-9198-972B-F8D7-8CB8D3D1CD8B}" dt="2023-05-23T21:02:05.835" v="10"/>
          <pc:sldLayoutMkLst>
            <pc:docMk/>
            <pc:sldMasterMk cId="4002056240" sldId="2147483648"/>
            <pc:sldLayoutMk cId="3145904090" sldId="2147483649"/>
          </pc:sldLayoutMkLst>
        </pc:sldLayoutChg>
        <pc:sldLayoutChg chg="del">
          <pc:chgData name="Shazia Begum (2117727)" userId="S::2117727@student.uwtsd.ac.uk::977955b9-8b41-426a-a9e4-5ccd56d8b63e" providerId="AD" clId="Web-{12B16128-9198-972B-F8D7-8CB8D3D1CD8B}" dt="2023-05-23T21:02:05.835" v="10"/>
          <pc:sldLayoutMkLst>
            <pc:docMk/>
            <pc:sldMasterMk cId="4002056240" sldId="2147483648"/>
            <pc:sldLayoutMk cId="4039425016" sldId="2147483650"/>
          </pc:sldLayoutMkLst>
        </pc:sldLayoutChg>
        <pc:sldLayoutChg chg="del">
          <pc:chgData name="Shazia Begum (2117727)" userId="S::2117727@student.uwtsd.ac.uk::977955b9-8b41-426a-a9e4-5ccd56d8b63e" providerId="AD" clId="Web-{12B16128-9198-972B-F8D7-8CB8D3D1CD8B}" dt="2023-05-23T21:02:05.835" v="10"/>
          <pc:sldLayoutMkLst>
            <pc:docMk/>
            <pc:sldMasterMk cId="4002056240" sldId="2147483648"/>
            <pc:sldLayoutMk cId="1237184613" sldId="2147483651"/>
          </pc:sldLayoutMkLst>
        </pc:sldLayoutChg>
        <pc:sldLayoutChg chg="del">
          <pc:chgData name="Shazia Begum (2117727)" userId="S::2117727@student.uwtsd.ac.uk::977955b9-8b41-426a-a9e4-5ccd56d8b63e" providerId="AD" clId="Web-{12B16128-9198-972B-F8D7-8CB8D3D1CD8B}" dt="2023-05-23T21:02:05.835" v="10"/>
          <pc:sldLayoutMkLst>
            <pc:docMk/>
            <pc:sldMasterMk cId="4002056240" sldId="2147483648"/>
            <pc:sldLayoutMk cId="2320185197" sldId="2147483652"/>
          </pc:sldLayoutMkLst>
        </pc:sldLayoutChg>
        <pc:sldLayoutChg chg="del">
          <pc:chgData name="Shazia Begum (2117727)" userId="S::2117727@student.uwtsd.ac.uk::977955b9-8b41-426a-a9e4-5ccd56d8b63e" providerId="AD" clId="Web-{12B16128-9198-972B-F8D7-8CB8D3D1CD8B}" dt="2023-05-23T21:02:05.835" v="10"/>
          <pc:sldLayoutMkLst>
            <pc:docMk/>
            <pc:sldMasterMk cId="4002056240" sldId="2147483648"/>
            <pc:sldLayoutMk cId="1571112035" sldId="2147483653"/>
          </pc:sldLayoutMkLst>
        </pc:sldLayoutChg>
        <pc:sldLayoutChg chg="del">
          <pc:chgData name="Shazia Begum (2117727)" userId="S::2117727@student.uwtsd.ac.uk::977955b9-8b41-426a-a9e4-5ccd56d8b63e" providerId="AD" clId="Web-{12B16128-9198-972B-F8D7-8CB8D3D1CD8B}" dt="2023-05-23T21:02:05.835" v="10"/>
          <pc:sldLayoutMkLst>
            <pc:docMk/>
            <pc:sldMasterMk cId="4002056240" sldId="2147483648"/>
            <pc:sldLayoutMk cId="2010016350" sldId="2147483654"/>
          </pc:sldLayoutMkLst>
        </pc:sldLayoutChg>
        <pc:sldLayoutChg chg="del">
          <pc:chgData name="Shazia Begum (2117727)" userId="S::2117727@student.uwtsd.ac.uk::977955b9-8b41-426a-a9e4-5ccd56d8b63e" providerId="AD" clId="Web-{12B16128-9198-972B-F8D7-8CB8D3D1CD8B}" dt="2023-05-23T21:02:05.835" v="10"/>
          <pc:sldLayoutMkLst>
            <pc:docMk/>
            <pc:sldMasterMk cId="4002056240" sldId="2147483648"/>
            <pc:sldLayoutMk cId="1889359760" sldId="2147483655"/>
          </pc:sldLayoutMkLst>
        </pc:sldLayoutChg>
        <pc:sldLayoutChg chg="del">
          <pc:chgData name="Shazia Begum (2117727)" userId="S::2117727@student.uwtsd.ac.uk::977955b9-8b41-426a-a9e4-5ccd56d8b63e" providerId="AD" clId="Web-{12B16128-9198-972B-F8D7-8CB8D3D1CD8B}" dt="2023-05-23T21:02:05.835" v="10"/>
          <pc:sldLayoutMkLst>
            <pc:docMk/>
            <pc:sldMasterMk cId="4002056240" sldId="2147483648"/>
            <pc:sldLayoutMk cId="1713095007" sldId="2147483656"/>
          </pc:sldLayoutMkLst>
        </pc:sldLayoutChg>
        <pc:sldLayoutChg chg="del">
          <pc:chgData name="Shazia Begum (2117727)" userId="S::2117727@student.uwtsd.ac.uk::977955b9-8b41-426a-a9e4-5ccd56d8b63e" providerId="AD" clId="Web-{12B16128-9198-972B-F8D7-8CB8D3D1CD8B}" dt="2023-05-23T21:02:05.835" v="10"/>
          <pc:sldLayoutMkLst>
            <pc:docMk/>
            <pc:sldMasterMk cId="4002056240" sldId="2147483648"/>
            <pc:sldLayoutMk cId="1686974253" sldId="2147483657"/>
          </pc:sldLayoutMkLst>
        </pc:sldLayoutChg>
        <pc:sldLayoutChg chg="del">
          <pc:chgData name="Shazia Begum (2117727)" userId="S::2117727@student.uwtsd.ac.uk::977955b9-8b41-426a-a9e4-5ccd56d8b63e" providerId="AD" clId="Web-{12B16128-9198-972B-F8D7-8CB8D3D1CD8B}" dt="2023-05-23T21:02:05.835" v="10"/>
          <pc:sldLayoutMkLst>
            <pc:docMk/>
            <pc:sldMasterMk cId="4002056240" sldId="2147483648"/>
            <pc:sldLayoutMk cId="499022781" sldId="2147483658"/>
          </pc:sldLayoutMkLst>
        </pc:sldLayoutChg>
        <pc:sldLayoutChg chg="del">
          <pc:chgData name="Shazia Begum (2117727)" userId="S::2117727@student.uwtsd.ac.uk::977955b9-8b41-426a-a9e4-5ccd56d8b63e" providerId="AD" clId="Web-{12B16128-9198-972B-F8D7-8CB8D3D1CD8B}" dt="2023-05-23T21:02:05.835" v="10"/>
          <pc:sldLayoutMkLst>
            <pc:docMk/>
            <pc:sldMasterMk cId="4002056240" sldId="2147483648"/>
            <pc:sldLayoutMk cId="1969121047" sldId="2147483659"/>
          </pc:sldLayoutMkLst>
        </pc:sldLayoutChg>
      </pc:sldMasterChg>
      <pc:sldMasterChg chg="add del addSldLayout delSldLayout modSldLayout">
        <pc:chgData name="Shazia Begum (2117727)" userId="S::2117727@student.uwtsd.ac.uk::977955b9-8b41-426a-a9e4-5ccd56d8b63e" providerId="AD" clId="Web-{12B16128-9198-972B-F8D7-8CB8D3D1CD8B}" dt="2023-05-23T21:02:14.398" v="11"/>
        <pc:sldMasterMkLst>
          <pc:docMk/>
          <pc:sldMasterMk cId="1383666646" sldId="2147483660"/>
        </pc:sldMasterMkLst>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3096823302" sldId="2147483661"/>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3918374714" sldId="2147483662"/>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2411119694" sldId="2147483663"/>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1554344820" sldId="2147483664"/>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3742069951" sldId="2147483665"/>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800347257" sldId="2147483666"/>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816637090" sldId="2147483667"/>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1570481940" sldId="2147483668"/>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3160329645" sldId="2147483669"/>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2718244193" sldId="2147483670"/>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2071462697" sldId="2147483671"/>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2719114389" sldId="2147483672"/>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42153885" sldId="2147483673"/>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3370335644" sldId="2147483674"/>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3468284955" sldId="2147483675"/>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1174421044" sldId="2147483676"/>
          </pc:sldLayoutMkLst>
        </pc:sldLayoutChg>
        <pc:sldLayoutChg chg="add del mod replId">
          <pc:chgData name="Shazia Begum (2117727)" userId="S::2117727@student.uwtsd.ac.uk::977955b9-8b41-426a-a9e4-5ccd56d8b63e" providerId="AD" clId="Web-{12B16128-9198-972B-F8D7-8CB8D3D1CD8B}" dt="2023-05-23T21:02:14.398" v="11"/>
          <pc:sldLayoutMkLst>
            <pc:docMk/>
            <pc:sldMasterMk cId="1383666646" sldId="2147483660"/>
            <pc:sldLayoutMk cId="4076735264" sldId="2147483677"/>
          </pc:sldLayoutMkLst>
        </pc:sldLayoutChg>
      </pc:sldMasterChg>
      <pc:sldMasterChg chg="add del addSldLayout delSldLayout modSldLayout">
        <pc:chgData name="Shazia Begum (2117727)" userId="S::2117727@student.uwtsd.ac.uk::977955b9-8b41-426a-a9e4-5ccd56d8b63e" providerId="AD" clId="Web-{12B16128-9198-972B-F8D7-8CB8D3D1CD8B}" dt="2023-05-23T21:02:21.164" v="12"/>
        <pc:sldMasterMkLst>
          <pc:docMk/>
          <pc:sldMasterMk cId="923264268" sldId="2147483678"/>
        </pc:sldMasterMkLst>
        <pc:sldLayoutChg chg="add del mod replId">
          <pc:chgData name="Shazia Begum (2117727)" userId="S::2117727@student.uwtsd.ac.uk::977955b9-8b41-426a-a9e4-5ccd56d8b63e" providerId="AD" clId="Web-{12B16128-9198-972B-F8D7-8CB8D3D1CD8B}" dt="2023-05-23T21:02:21.164" v="12"/>
          <pc:sldLayoutMkLst>
            <pc:docMk/>
            <pc:sldMasterMk cId="923264268" sldId="2147483678"/>
            <pc:sldLayoutMk cId="4095498378" sldId="2147483679"/>
          </pc:sldLayoutMkLst>
        </pc:sldLayoutChg>
        <pc:sldLayoutChg chg="add del mod replId">
          <pc:chgData name="Shazia Begum (2117727)" userId="S::2117727@student.uwtsd.ac.uk::977955b9-8b41-426a-a9e4-5ccd56d8b63e" providerId="AD" clId="Web-{12B16128-9198-972B-F8D7-8CB8D3D1CD8B}" dt="2023-05-23T21:02:21.164" v="12"/>
          <pc:sldLayoutMkLst>
            <pc:docMk/>
            <pc:sldMasterMk cId="923264268" sldId="2147483678"/>
            <pc:sldLayoutMk cId="3525065315" sldId="2147483680"/>
          </pc:sldLayoutMkLst>
        </pc:sldLayoutChg>
        <pc:sldLayoutChg chg="add del mod replId">
          <pc:chgData name="Shazia Begum (2117727)" userId="S::2117727@student.uwtsd.ac.uk::977955b9-8b41-426a-a9e4-5ccd56d8b63e" providerId="AD" clId="Web-{12B16128-9198-972B-F8D7-8CB8D3D1CD8B}" dt="2023-05-23T21:02:21.164" v="12"/>
          <pc:sldLayoutMkLst>
            <pc:docMk/>
            <pc:sldMasterMk cId="923264268" sldId="2147483678"/>
            <pc:sldLayoutMk cId="7318874" sldId="2147483681"/>
          </pc:sldLayoutMkLst>
        </pc:sldLayoutChg>
        <pc:sldLayoutChg chg="add del mod replId">
          <pc:chgData name="Shazia Begum (2117727)" userId="S::2117727@student.uwtsd.ac.uk::977955b9-8b41-426a-a9e4-5ccd56d8b63e" providerId="AD" clId="Web-{12B16128-9198-972B-F8D7-8CB8D3D1CD8B}" dt="2023-05-23T21:02:21.164" v="12"/>
          <pc:sldLayoutMkLst>
            <pc:docMk/>
            <pc:sldMasterMk cId="923264268" sldId="2147483678"/>
            <pc:sldLayoutMk cId="501025322" sldId="2147483682"/>
          </pc:sldLayoutMkLst>
        </pc:sldLayoutChg>
        <pc:sldLayoutChg chg="add del mod replId">
          <pc:chgData name="Shazia Begum (2117727)" userId="S::2117727@student.uwtsd.ac.uk::977955b9-8b41-426a-a9e4-5ccd56d8b63e" providerId="AD" clId="Web-{12B16128-9198-972B-F8D7-8CB8D3D1CD8B}" dt="2023-05-23T21:02:21.164" v="12"/>
          <pc:sldLayoutMkLst>
            <pc:docMk/>
            <pc:sldMasterMk cId="923264268" sldId="2147483678"/>
            <pc:sldLayoutMk cId="805304692" sldId="2147483683"/>
          </pc:sldLayoutMkLst>
        </pc:sldLayoutChg>
        <pc:sldLayoutChg chg="add del mod replId">
          <pc:chgData name="Shazia Begum (2117727)" userId="S::2117727@student.uwtsd.ac.uk::977955b9-8b41-426a-a9e4-5ccd56d8b63e" providerId="AD" clId="Web-{12B16128-9198-972B-F8D7-8CB8D3D1CD8B}" dt="2023-05-23T21:02:21.164" v="12"/>
          <pc:sldLayoutMkLst>
            <pc:docMk/>
            <pc:sldMasterMk cId="923264268" sldId="2147483678"/>
            <pc:sldLayoutMk cId="2158347992" sldId="2147483684"/>
          </pc:sldLayoutMkLst>
        </pc:sldLayoutChg>
        <pc:sldLayoutChg chg="add del mod replId">
          <pc:chgData name="Shazia Begum (2117727)" userId="S::2117727@student.uwtsd.ac.uk::977955b9-8b41-426a-a9e4-5ccd56d8b63e" providerId="AD" clId="Web-{12B16128-9198-972B-F8D7-8CB8D3D1CD8B}" dt="2023-05-23T21:02:21.164" v="12"/>
          <pc:sldLayoutMkLst>
            <pc:docMk/>
            <pc:sldMasterMk cId="923264268" sldId="2147483678"/>
            <pc:sldLayoutMk cId="3370632815" sldId="2147483685"/>
          </pc:sldLayoutMkLst>
        </pc:sldLayoutChg>
        <pc:sldLayoutChg chg="add del mod replId">
          <pc:chgData name="Shazia Begum (2117727)" userId="S::2117727@student.uwtsd.ac.uk::977955b9-8b41-426a-a9e4-5ccd56d8b63e" providerId="AD" clId="Web-{12B16128-9198-972B-F8D7-8CB8D3D1CD8B}" dt="2023-05-23T21:02:21.164" v="12"/>
          <pc:sldLayoutMkLst>
            <pc:docMk/>
            <pc:sldMasterMk cId="923264268" sldId="2147483678"/>
            <pc:sldLayoutMk cId="2446518213" sldId="2147483686"/>
          </pc:sldLayoutMkLst>
        </pc:sldLayoutChg>
        <pc:sldLayoutChg chg="add del mod replId">
          <pc:chgData name="Shazia Begum (2117727)" userId="S::2117727@student.uwtsd.ac.uk::977955b9-8b41-426a-a9e4-5ccd56d8b63e" providerId="AD" clId="Web-{12B16128-9198-972B-F8D7-8CB8D3D1CD8B}" dt="2023-05-23T21:02:21.164" v="12"/>
          <pc:sldLayoutMkLst>
            <pc:docMk/>
            <pc:sldMasterMk cId="923264268" sldId="2147483678"/>
            <pc:sldLayoutMk cId="1642080391" sldId="2147483687"/>
          </pc:sldLayoutMkLst>
        </pc:sldLayoutChg>
        <pc:sldLayoutChg chg="add del mod replId">
          <pc:chgData name="Shazia Begum (2117727)" userId="S::2117727@student.uwtsd.ac.uk::977955b9-8b41-426a-a9e4-5ccd56d8b63e" providerId="AD" clId="Web-{12B16128-9198-972B-F8D7-8CB8D3D1CD8B}" dt="2023-05-23T21:02:21.164" v="12"/>
          <pc:sldLayoutMkLst>
            <pc:docMk/>
            <pc:sldMasterMk cId="923264268" sldId="2147483678"/>
            <pc:sldLayoutMk cId="4254855778" sldId="2147483688"/>
          </pc:sldLayoutMkLst>
        </pc:sldLayoutChg>
        <pc:sldLayoutChg chg="add del mod replId">
          <pc:chgData name="Shazia Begum (2117727)" userId="S::2117727@student.uwtsd.ac.uk::977955b9-8b41-426a-a9e4-5ccd56d8b63e" providerId="AD" clId="Web-{12B16128-9198-972B-F8D7-8CB8D3D1CD8B}" dt="2023-05-23T21:02:21.164" v="12"/>
          <pc:sldLayoutMkLst>
            <pc:docMk/>
            <pc:sldMasterMk cId="923264268" sldId="2147483678"/>
            <pc:sldLayoutMk cId="1174454342" sldId="2147483689"/>
          </pc:sldLayoutMkLst>
        </pc:sldLayoutChg>
      </pc:sldMasterChg>
      <pc:sldMasterChg chg="add addSldLayout modSldLayout">
        <pc:chgData name="Shazia Begum (2117727)" userId="S::2117727@student.uwtsd.ac.uk::977955b9-8b41-426a-a9e4-5ccd56d8b63e" providerId="AD" clId="Web-{12B16128-9198-972B-F8D7-8CB8D3D1CD8B}" dt="2023-05-23T21:02:21.164" v="12"/>
        <pc:sldMasterMkLst>
          <pc:docMk/>
          <pc:sldMasterMk cId="123476271" sldId="2147483690"/>
        </pc:sldMasterMkLst>
        <pc:sldLayoutChg chg="add mod replId">
          <pc:chgData name="Shazia Begum (2117727)" userId="S::2117727@student.uwtsd.ac.uk::977955b9-8b41-426a-a9e4-5ccd56d8b63e" providerId="AD" clId="Web-{12B16128-9198-972B-F8D7-8CB8D3D1CD8B}" dt="2023-05-23T21:02:21.164" v="12"/>
          <pc:sldLayoutMkLst>
            <pc:docMk/>
            <pc:sldMasterMk cId="123476271" sldId="2147483690"/>
            <pc:sldLayoutMk cId="1333160387" sldId="2147483691"/>
          </pc:sldLayoutMkLst>
        </pc:sldLayoutChg>
        <pc:sldLayoutChg chg="add mod replId">
          <pc:chgData name="Shazia Begum (2117727)" userId="S::2117727@student.uwtsd.ac.uk::977955b9-8b41-426a-a9e4-5ccd56d8b63e" providerId="AD" clId="Web-{12B16128-9198-972B-F8D7-8CB8D3D1CD8B}" dt="2023-05-23T21:02:21.164" v="12"/>
          <pc:sldLayoutMkLst>
            <pc:docMk/>
            <pc:sldMasterMk cId="123476271" sldId="2147483690"/>
            <pc:sldLayoutMk cId="2600020804" sldId="2147483692"/>
          </pc:sldLayoutMkLst>
        </pc:sldLayoutChg>
        <pc:sldLayoutChg chg="add mod replId">
          <pc:chgData name="Shazia Begum (2117727)" userId="S::2117727@student.uwtsd.ac.uk::977955b9-8b41-426a-a9e4-5ccd56d8b63e" providerId="AD" clId="Web-{12B16128-9198-972B-F8D7-8CB8D3D1CD8B}" dt="2023-05-23T21:02:21.164" v="12"/>
          <pc:sldLayoutMkLst>
            <pc:docMk/>
            <pc:sldMasterMk cId="123476271" sldId="2147483690"/>
            <pc:sldLayoutMk cId="4010865141" sldId="2147483693"/>
          </pc:sldLayoutMkLst>
        </pc:sldLayoutChg>
        <pc:sldLayoutChg chg="add mod replId">
          <pc:chgData name="Shazia Begum (2117727)" userId="S::2117727@student.uwtsd.ac.uk::977955b9-8b41-426a-a9e4-5ccd56d8b63e" providerId="AD" clId="Web-{12B16128-9198-972B-F8D7-8CB8D3D1CD8B}" dt="2023-05-23T21:02:21.164" v="12"/>
          <pc:sldLayoutMkLst>
            <pc:docMk/>
            <pc:sldMasterMk cId="123476271" sldId="2147483690"/>
            <pc:sldLayoutMk cId="1401798616" sldId="2147483694"/>
          </pc:sldLayoutMkLst>
        </pc:sldLayoutChg>
        <pc:sldLayoutChg chg="add mod replId">
          <pc:chgData name="Shazia Begum (2117727)" userId="S::2117727@student.uwtsd.ac.uk::977955b9-8b41-426a-a9e4-5ccd56d8b63e" providerId="AD" clId="Web-{12B16128-9198-972B-F8D7-8CB8D3D1CD8B}" dt="2023-05-23T21:02:21.164" v="12"/>
          <pc:sldLayoutMkLst>
            <pc:docMk/>
            <pc:sldMasterMk cId="123476271" sldId="2147483690"/>
            <pc:sldLayoutMk cId="3538053252" sldId="2147483695"/>
          </pc:sldLayoutMkLst>
        </pc:sldLayoutChg>
        <pc:sldLayoutChg chg="add mod replId">
          <pc:chgData name="Shazia Begum (2117727)" userId="S::2117727@student.uwtsd.ac.uk::977955b9-8b41-426a-a9e4-5ccd56d8b63e" providerId="AD" clId="Web-{12B16128-9198-972B-F8D7-8CB8D3D1CD8B}" dt="2023-05-23T21:02:21.164" v="12"/>
          <pc:sldLayoutMkLst>
            <pc:docMk/>
            <pc:sldMasterMk cId="123476271" sldId="2147483690"/>
            <pc:sldLayoutMk cId="2950463394" sldId="2147483696"/>
          </pc:sldLayoutMkLst>
        </pc:sldLayoutChg>
        <pc:sldLayoutChg chg="add mod replId">
          <pc:chgData name="Shazia Begum (2117727)" userId="S::2117727@student.uwtsd.ac.uk::977955b9-8b41-426a-a9e4-5ccd56d8b63e" providerId="AD" clId="Web-{12B16128-9198-972B-F8D7-8CB8D3D1CD8B}" dt="2023-05-23T21:02:21.164" v="12"/>
          <pc:sldLayoutMkLst>
            <pc:docMk/>
            <pc:sldMasterMk cId="123476271" sldId="2147483690"/>
            <pc:sldLayoutMk cId="2854556549" sldId="2147483697"/>
          </pc:sldLayoutMkLst>
        </pc:sldLayoutChg>
        <pc:sldLayoutChg chg="add mod replId">
          <pc:chgData name="Shazia Begum (2117727)" userId="S::2117727@student.uwtsd.ac.uk::977955b9-8b41-426a-a9e4-5ccd56d8b63e" providerId="AD" clId="Web-{12B16128-9198-972B-F8D7-8CB8D3D1CD8B}" dt="2023-05-23T21:02:21.164" v="12"/>
          <pc:sldLayoutMkLst>
            <pc:docMk/>
            <pc:sldMasterMk cId="123476271" sldId="2147483690"/>
            <pc:sldLayoutMk cId="1218775241" sldId="2147483698"/>
          </pc:sldLayoutMkLst>
        </pc:sldLayoutChg>
        <pc:sldLayoutChg chg="add mod replId">
          <pc:chgData name="Shazia Begum (2117727)" userId="S::2117727@student.uwtsd.ac.uk::977955b9-8b41-426a-a9e4-5ccd56d8b63e" providerId="AD" clId="Web-{12B16128-9198-972B-F8D7-8CB8D3D1CD8B}" dt="2023-05-23T21:02:21.164" v="12"/>
          <pc:sldLayoutMkLst>
            <pc:docMk/>
            <pc:sldMasterMk cId="123476271" sldId="2147483690"/>
            <pc:sldLayoutMk cId="1393325596" sldId="2147483699"/>
          </pc:sldLayoutMkLst>
        </pc:sldLayoutChg>
        <pc:sldLayoutChg chg="add mod replId">
          <pc:chgData name="Shazia Begum (2117727)" userId="S::2117727@student.uwtsd.ac.uk::977955b9-8b41-426a-a9e4-5ccd56d8b63e" providerId="AD" clId="Web-{12B16128-9198-972B-F8D7-8CB8D3D1CD8B}" dt="2023-05-23T21:02:21.164" v="12"/>
          <pc:sldLayoutMkLst>
            <pc:docMk/>
            <pc:sldMasterMk cId="123476271" sldId="2147483690"/>
            <pc:sldLayoutMk cId="3613454659" sldId="2147483700"/>
          </pc:sldLayoutMkLst>
        </pc:sldLayoutChg>
        <pc:sldLayoutChg chg="add mod replId">
          <pc:chgData name="Shazia Begum (2117727)" userId="S::2117727@student.uwtsd.ac.uk::977955b9-8b41-426a-a9e4-5ccd56d8b63e" providerId="AD" clId="Web-{12B16128-9198-972B-F8D7-8CB8D3D1CD8B}" dt="2023-05-23T21:02:21.164" v="12"/>
          <pc:sldLayoutMkLst>
            <pc:docMk/>
            <pc:sldMasterMk cId="123476271" sldId="2147483690"/>
            <pc:sldLayoutMk cId="1053985364" sldId="2147483701"/>
          </pc:sldLayoutMkLst>
        </pc:sldLayoutChg>
      </pc:sldMasterChg>
    </pc:docChg>
  </pc:docChgLst>
  <pc:docChgLst>
    <pc:chgData name="Shazia Begum (2117727)" userId="S::2117727@student.uwtsd.ac.uk::977955b9-8b41-426a-a9e4-5ccd56d8b63e" providerId="AD" clId="Web-{50FF6ACE-A974-1184-8900-05938053E203}"/>
    <pc:docChg chg="modSld">
      <pc:chgData name="Shazia Begum (2117727)" userId="S::2117727@student.uwtsd.ac.uk::977955b9-8b41-426a-a9e4-5ccd56d8b63e" providerId="AD" clId="Web-{50FF6ACE-A974-1184-8900-05938053E203}" dt="2023-05-30T11:08:32.070" v="970" actId="20577"/>
      <pc:docMkLst>
        <pc:docMk/>
      </pc:docMkLst>
      <pc:sldChg chg="addSp delSp modSp">
        <pc:chgData name="Shazia Begum (2117727)" userId="S::2117727@student.uwtsd.ac.uk::977955b9-8b41-426a-a9e4-5ccd56d8b63e" providerId="AD" clId="Web-{50FF6ACE-A974-1184-8900-05938053E203}" dt="2023-05-30T11:08:32.070" v="970" actId="20577"/>
        <pc:sldMkLst>
          <pc:docMk/>
          <pc:sldMk cId="2967159099" sldId="257"/>
        </pc:sldMkLst>
        <pc:spChg chg="mod">
          <ac:chgData name="Shazia Begum (2117727)" userId="S::2117727@student.uwtsd.ac.uk::977955b9-8b41-426a-a9e4-5ccd56d8b63e" providerId="AD" clId="Web-{50FF6ACE-A974-1184-8900-05938053E203}" dt="2023-05-30T11:07:00.708" v="968" actId="1076"/>
          <ac:spMkLst>
            <pc:docMk/>
            <pc:sldMk cId="2967159099" sldId="257"/>
            <ac:spMk id="2" creationId="{F84176C1-81CE-4730-AD6A-4B721A2FFEF3}"/>
          </ac:spMkLst>
        </pc:spChg>
        <pc:spChg chg="mod">
          <ac:chgData name="Shazia Begum (2117727)" userId="S::2117727@student.uwtsd.ac.uk::977955b9-8b41-426a-a9e4-5ccd56d8b63e" providerId="AD" clId="Web-{50FF6ACE-A974-1184-8900-05938053E203}" dt="2023-05-30T10:35:52.512" v="738" actId="14100"/>
          <ac:spMkLst>
            <pc:docMk/>
            <pc:sldMk cId="2967159099" sldId="257"/>
            <ac:spMk id="4" creationId="{1D87CBB3-A283-213F-650E-63390B0B3C0A}"/>
          </ac:spMkLst>
        </pc:spChg>
        <pc:spChg chg="mod">
          <ac:chgData name="Shazia Begum (2117727)" userId="S::2117727@student.uwtsd.ac.uk::977955b9-8b41-426a-a9e4-5ccd56d8b63e" providerId="AD" clId="Web-{50FF6ACE-A974-1184-8900-05938053E203}" dt="2023-05-30T09:37:48.754" v="229" actId="1076"/>
          <ac:spMkLst>
            <pc:docMk/>
            <pc:sldMk cId="2967159099" sldId="257"/>
            <ac:spMk id="8" creationId="{1905F06F-6502-71D3-F173-1BEC7D538729}"/>
          </ac:spMkLst>
        </pc:spChg>
        <pc:spChg chg="add mod">
          <ac:chgData name="Shazia Begum (2117727)" userId="S::2117727@student.uwtsd.ac.uk::977955b9-8b41-426a-a9e4-5ccd56d8b63e" providerId="AD" clId="Web-{50FF6ACE-A974-1184-8900-05938053E203}" dt="2023-05-30T10:43:53.229" v="763" actId="20577"/>
          <ac:spMkLst>
            <pc:docMk/>
            <pc:sldMk cId="2967159099" sldId="257"/>
            <ac:spMk id="9" creationId="{D716B7A5-9005-9748-ACC9-7E3D27349EF7}"/>
          </ac:spMkLst>
        </pc:spChg>
        <pc:spChg chg="mod">
          <ac:chgData name="Shazia Begum (2117727)" userId="S::2117727@student.uwtsd.ac.uk::977955b9-8b41-426a-a9e4-5ccd56d8b63e" providerId="AD" clId="Web-{50FF6ACE-A974-1184-8900-05938053E203}" dt="2023-05-30T10:02:43.876" v="428" actId="1076"/>
          <ac:spMkLst>
            <pc:docMk/>
            <pc:sldMk cId="2967159099" sldId="257"/>
            <ac:spMk id="10" creationId="{3FB1939B-3D3D-86BF-C7CA-164AD1533912}"/>
          </ac:spMkLst>
        </pc:spChg>
        <pc:spChg chg="add">
          <ac:chgData name="Shazia Begum (2117727)" userId="S::2117727@student.uwtsd.ac.uk::977955b9-8b41-426a-a9e4-5ccd56d8b63e" providerId="AD" clId="Web-{50FF6ACE-A974-1184-8900-05938053E203}" dt="2023-05-30T09:20:45.443" v="114"/>
          <ac:spMkLst>
            <pc:docMk/>
            <pc:sldMk cId="2967159099" sldId="257"/>
            <ac:spMk id="11" creationId="{EC612178-A828-02EF-5907-783183E6BB83}"/>
          </ac:spMkLst>
        </pc:spChg>
        <pc:spChg chg="add mod">
          <ac:chgData name="Shazia Begum (2117727)" userId="S::2117727@student.uwtsd.ac.uk::977955b9-8b41-426a-a9e4-5ccd56d8b63e" providerId="AD" clId="Web-{50FF6ACE-A974-1184-8900-05938053E203}" dt="2023-05-30T09:28:46.957" v="146" actId="14100"/>
          <ac:spMkLst>
            <pc:docMk/>
            <pc:sldMk cId="2967159099" sldId="257"/>
            <ac:spMk id="12" creationId="{9E7604A4-869C-8DD4-F326-700A040124CC}"/>
          </ac:spMkLst>
        </pc:spChg>
        <pc:spChg chg="add mod">
          <ac:chgData name="Shazia Begum (2117727)" userId="S::2117727@student.uwtsd.ac.uk::977955b9-8b41-426a-a9e4-5ccd56d8b63e" providerId="AD" clId="Web-{50FF6ACE-A974-1184-8900-05938053E203}" dt="2023-05-30T10:04:04.644" v="431" actId="20577"/>
          <ac:spMkLst>
            <pc:docMk/>
            <pc:sldMk cId="2967159099" sldId="257"/>
            <ac:spMk id="13" creationId="{31033F5D-68C1-7892-72CE-8A12380ECAFE}"/>
          </ac:spMkLst>
        </pc:spChg>
        <pc:spChg chg="add mod">
          <ac:chgData name="Shazia Begum (2117727)" userId="S::2117727@student.uwtsd.ac.uk::977955b9-8b41-426a-a9e4-5ccd56d8b63e" providerId="AD" clId="Web-{50FF6ACE-A974-1184-8900-05938053E203}" dt="2023-05-30T11:06:37.723" v="966" actId="1076"/>
          <ac:spMkLst>
            <pc:docMk/>
            <pc:sldMk cId="2967159099" sldId="257"/>
            <ac:spMk id="14" creationId="{74304C07-CC1B-76DC-363C-6B33C659EF7F}"/>
          </ac:spMkLst>
        </pc:spChg>
        <pc:spChg chg="add">
          <ac:chgData name="Shazia Begum (2117727)" userId="S::2117727@student.uwtsd.ac.uk::977955b9-8b41-426a-a9e4-5ccd56d8b63e" providerId="AD" clId="Web-{50FF6ACE-A974-1184-8900-05938053E203}" dt="2023-05-30T09:34:14.482" v="225"/>
          <ac:spMkLst>
            <pc:docMk/>
            <pc:sldMk cId="2967159099" sldId="257"/>
            <ac:spMk id="15" creationId="{2D73B93F-EB4C-2189-0926-C26703EF8651}"/>
          </ac:spMkLst>
        </pc:spChg>
        <pc:spChg chg="add mod">
          <ac:chgData name="Shazia Begum (2117727)" userId="S::2117727@student.uwtsd.ac.uk::977955b9-8b41-426a-a9e4-5ccd56d8b63e" providerId="AD" clId="Web-{50FF6ACE-A974-1184-8900-05938053E203}" dt="2023-05-30T10:04:15.425" v="433" actId="20577"/>
          <ac:spMkLst>
            <pc:docMk/>
            <pc:sldMk cId="2967159099" sldId="257"/>
            <ac:spMk id="18" creationId="{7CB94D0A-2847-E53F-D360-C71B17017530}"/>
          </ac:spMkLst>
        </pc:spChg>
        <pc:spChg chg="add mod">
          <ac:chgData name="Shazia Begum (2117727)" userId="S::2117727@student.uwtsd.ac.uk::977955b9-8b41-426a-a9e4-5ccd56d8b63e" providerId="AD" clId="Web-{50FF6ACE-A974-1184-8900-05938053E203}" dt="2023-05-30T10:40:00.379" v="739" actId="1076"/>
          <ac:spMkLst>
            <pc:docMk/>
            <pc:sldMk cId="2967159099" sldId="257"/>
            <ac:spMk id="21" creationId="{41FB1961-A38D-104E-E941-74E6A49B97EE}"/>
          </ac:spMkLst>
        </pc:spChg>
        <pc:spChg chg="add mod">
          <ac:chgData name="Shazia Begum (2117727)" userId="S::2117727@student.uwtsd.ac.uk::977955b9-8b41-426a-a9e4-5ccd56d8b63e" providerId="AD" clId="Web-{50FF6ACE-A974-1184-8900-05938053E203}" dt="2023-05-30T10:35:02.245" v="735" actId="14100"/>
          <ac:spMkLst>
            <pc:docMk/>
            <pc:sldMk cId="2967159099" sldId="257"/>
            <ac:spMk id="22" creationId="{B6D35E56-254B-C0B3-1A55-1E7F402C9818}"/>
          </ac:spMkLst>
        </pc:spChg>
        <pc:spChg chg="add mod">
          <ac:chgData name="Shazia Begum (2117727)" userId="S::2117727@student.uwtsd.ac.uk::977955b9-8b41-426a-a9e4-5ccd56d8b63e" providerId="AD" clId="Web-{50FF6ACE-A974-1184-8900-05938053E203}" dt="2023-05-30T11:08:32.070" v="970" actId="20577"/>
          <ac:spMkLst>
            <pc:docMk/>
            <pc:sldMk cId="2967159099" sldId="257"/>
            <ac:spMk id="24" creationId="{4FDE8772-C0E1-08E7-9ABC-B0198B779A1D}"/>
          </ac:spMkLst>
        </pc:spChg>
        <pc:spChg chg="add mod">
          <ac:chgData name="Shazia Begum (2117727)" userId="S::2117727@student.uwtsd.ac.uk::977955b9-8b41-426a-a9e4-5ccd56d8b63e" providerId="AD" clId="Web-{50FF6ACE-A974-1184-8900-05938053E203}" dt="2023-05-30T10:34:57.167" v="734" actId="1076"/>
          <ac:spMkLst>
            <pc:docMk/>
            <pc:sldMk cId="2967159099" sldId="257"/>
            <ac:spMk id="25" creationId="{0015C6A0-16BE-ABBF-E813-2F549116BEDD}"/>
          </ac:spMkLst>
        </pc:spChg>
        <pc:spChg chg="add mod">
          <ac:chgData name="Shazia Begum (2117727)" userId="S::2117727@student.uwtsd.ac.uk::977955b9-8b41-426a-a9e4-5ccd56d8b63e" providerId="AD" clId="Web-{50FF6ACE-A974-1184-8900-05938053E203}" dt="2023-05-30T10:24:02.663" v="692" actId="1076"/>
          <ac:spMkLst>
            <pc:docMk/>
            <pc:sldMk cId="2967159099" sldId="257"/>
            <ac:spMk id="26" creationId="{5CD8C52B-75AA-B99E-D402-219C9A54C66B}"/>
          </ac:spMkLst>
        </pc:spChg>
        <pc:spChg chg="add del mod">
          <ac:chgData name="Shazia Begum (2117727)" userId="S::2117727@student.uwtsd.ac.uk::977955b9-8b41-426a-a9e4-5ccd56d8b63e" providerId="AD" clId="Web-{50FF6ACE-A974-1184-8900-05938053E203}" dt="2023-05-30T10:41:45.413" v="746" actId="1076"/>
          <ac:spMkLst>
            <pc:docMk/>
            <pc:sldMk cId="2967159099" sldId="257"/>
            <ac:spMk id="27" creationId="{85C6F49D-D361-336C-EA12-BC518AA0E443}"/>
          </ac:spMkLst>
        </pc:spChg>
        <pc:spChg chg="add mod">
          <ac:chgData name="Shazia Begum (2117727)" userId="S::2117727@student.uwtsd.ac.uk::977955b9-8b41-426a-a9e4-5ccd56d8b63e" providerId="AD" clId="Web-{50FF6ACE-A974-1184-8900-05938053E203}" dt="2023-05-30T10:40:49.943" v="744" actId="1076"/>
          <ac:spMkLst>
            <pc:docMk/>
            <pc:sldMk cId="2967159099" sldId="257"/>
            <ac:spMk id="29" creationId="{58A90F57-AD3D-B9A1-BA7D-BBBAF165EB9C}"/>
          </ac:spMkLst>
        </pc:spChg>
        <pc:spChg chg="add mod">
          <ac:chgData name="Shazia Begum (2117727)" userId="S::2117727@student.uwtsd.ac.uk::977955b9-8b41-426a-a9e4-5ccd56d8b63e" providerId="AD" clId="Web-{50FF6ACE-A974-1184-8900-05938053E203}" dt="2023-05-30T11:05:29.002" v="961" actId="20577"/>
          <ac:spMkLst>
            <pc:docMk/>
            <pc:sldMk cId="2967159099" sldId="257"/>
            <ac:spMk id="30" creationId="{5055D131-976C-8786-B411-5D450CE7EE86}"/>
          </ac:spMkLst>
        </pc:spChg>
        <pc:spChg chg="add mod">
          <ac:chgData name="Shazia Begum (2117727)" userId="S::2117727@student.uwtsd.ac.uk::977955b9-8b41-426a-a9e4-5ccd56d8b63e" providerId="AD" clId="Web-{50FF6ACE-A974-1184-8900-05938053E203}" dt="2023-05-30T11:05:21.627" v="960" actId="1076"/>
          <ac:spMkLst>
            <pc:docMk/>
            <pc:sldMk cId="2967159099" sldId="257"/>
            <ac:spMk id="31" creationId="{B278356E-9827-C63A-396A-122F5346256D}"/>
          </ac:spMkLst>
        </pc:spChg>
        <pc:picChg chg="mod">
          <ac:chgData name="Shazia Begum (2117727)" userId="S::2117727@student.uwtsd.ac.uk::977955b9-8b41-426a-a9e4-5ccd56d8b63e" providerId="AD" clId="Web-{50FF6ACE-A974-1184-8900-05938053E203}" dt="2023-05-30T10:20:29.157" v="675" actId="1076"/>
          <ac:picMkLst>
            <pc:docMk/>
            <pc:sldMk cId="2967159099" sldId="257"/>
            <ac:picMk id="1028" creationId="{EBA070AB-02B5-8A22-3794-C097B5983480}"/>
          </ac:picMkLst>
        </pc:picChg>
        <pc:cxnChg chg="add del">
          <ac:chgData name="Shazia Begum (2117727)" userId="S::2117727@student.uwtsd.ac.uk::977955b9-8b41-426a-a9e4-5ccd56d8b63e" providerId="AD" clId="Web-{50FF6ACE-A974-1184-8900-05938053E203}" dt="2023-05-30T09:40:15.649" v="243"/>
          <ac:cxnSpMkLst>
            <pc:docMk/>
            <pc:sldMk cId="2967159099" sldId="257"/>
            <ac:cxnSpMk id="16" creationId="{811CF18C-CD2C-51A8-DEE1-C4D2753D77AB}"/>
          </ac:cxnSpMkLst>
        </pc:cxnChg>
        <pc:cxnChg chg="add del">
          <ac:chgData name="Shazia Begum (2117727)" userId="S::2117727@student.uwtsd.ac.uk::977955b9-8b41-426a-a9e4-5ccd56d8b63e" providerId="AD" clId="Web-{50FF6ACE-A974-1184-8900-05938053E203}" dt="2023-05-30T09:40:11.243" v="242"/>
          <ac:cxnSpMkLst>
            <pc:docMk/>
            <pc:sldMk cId="2967159099" sldId="257"/>
            <ac:cxnSpMk id="17" creationId="{8ECA8E9E-6925-5416-1F76-425432A7EC61}"/>
          </ac:cxnSpMkLst>
        </pc:cxnChg>
        <pc:cxnChg chg="add del">
          <ac:chgData name="Shazia Begum (2117727)" userId="S::2117727@student.uwtsd.ac.uk::977955b9-8b41-426a-a9e4-5ccd56d8b63e" providerId="AD" clId="Web-{50FF6ACE-A974-1184-8900-05938053E203}" dt="2023-05-30T09:40:06.618" v="241"/>
          <ac:cxnSpMkLst>
            <pc:docMk/>
            <pc:sldMk cId="2967159099" sldId="257"/>
            <ac:cxnSpMk id="19" creationId="{31DF6716-5013-1CBC-359E-1BEB89773936}"/>
          </ac:cxnSpMkLst>
        </pc:cxnChg>
        <pc:cxnChg chg="add mod">
          <ac:chgData name="Shazia Begum (2117727)" userId="S::2117727@student.uwtsd.ac.uk::977955b9-8b41-426a-a9e4-5ccd56d8b63e" providerId="AD" clId="Web-{50FF6ACE-A974-1184-8900-05938053E203}" dt="2023-05-30T11:06:43.488" v="967" actId="14100"/>
          <ac:cxnSpMkLst>
            <pc:docMk/>
            <pc:sldMk cId="2967159099" sldId="257"/>
            <ac:cxnSpMk id="20" creationId="{CD40AE19-D2C1-424D-1450-8419A1906106}"/>
          </ac:cxnSpMkLst>
        </pc:cxnChg>
        <pc:cxnChg chg="add mod">
          <ac:chgData name="Shazia Begum (2117727)" userId="S::2117727@student.uwtsd.ac.uk::977955b9-8b41-426a-a9e4-5ccd56d8b63e" providerId="AD" clId="Web-{50FF6ACE-A974-1184-8900-05938053E203}" dt="2023-05-30T10:35:19.371" v="736" actId="14100"/>
          <ac:cxnSpMkLst>
            <pc:docMk/>
            <pc:sldMk cId="2967159099" sldId="257"/>
            <ac:cxnSpMk id="23" creationId="{D52CE2A8-08AF-3BC1-66F0-7EF663CA2492}"/>
          </ac:cxnSpMkLst>
        </pc:cxnChg>
        <pc:cxnChg chg="add mod">
          <ac:chgData name="Shazia Begum (2117727)" userId="S::2117727@student.uwtsd.ac.uk::977955b9-8b41-426a-a9e4-5ccd56d8b63e" providerId="AD" clId="Web-{50FF6ACE-A974-1184-8900-05938053E203}" dt="2023-05-30T10:21:32.784" v="684" actId="14100"/>
          <ac:cxnSpMkLst>
            <pc:docMk/>
            <pc:sldMk cId="2967159099" sldId="257"/>
            <ac:cxnSpMk id="28" creationId="{7CCB4ECA-3605-98D0-E7B2-94B0FEADC35D}"/>
          </ac:cxnSpMkLst>
        </pc:cxnChg>
      </pc:sldChg>
    </pc:docChg>
  </pc:docChgLst>
  <pc:docChgLst>
    <pc:chgData name="Shazia Begum (2117727)" userId="S::2117727@student.uwtsd.ac.uk::977955b9-8b41-426a-a9e4-5ccd56d8b63e" providerId="AD" clId="Web-{6928B921-8281-7312-84E5-47C6CED5AD61}"/>
    <pc:docChg chg="addSld delSld modSld">
      <pc:chgData name="Shazia Begum (2117727)" userId="S::2117727@student.uwtsd.ac.uk::977955b9-8b41-426a-a9e4-5ccd56d8b63e" providerId="AD" clId="Web-{6928B921-8281-7312-84E5-47C6CED5AD61}" dt="2023-06-06T09:54:41.770" v="304" actId="20577"/>
      <pc:docMkLst>
        <pc:docMk/>
      </pc:docMkLst>
      <pc:sldChg chg="addSp modSp">
        <pc:chgData name="Shazia Begum (2117727)" userId="S::2117727@student.uwtsd.ac.uk::977955b9-8b41-426a-a9e4-5ccd56d8b63e" providerId="AD" clId="Web-{6928B921-8281-7312-84E5-47C6CED5AD61}" dt="2023-06-06T09:54:41.770" v="304" actId="20577"/>
        <pc:sldMkLst>
          <pc:docMk/>
          <pc:sldMk cId="2967159099" sldId="257"/>
        </pc:sldMkLst>
        <pc:spChg chg="mod">
          <ac:chgData name="Shazia Begum (2117727)" userId="S::2117727@student.uwtsd.ac.uk::977955b9-8b41-426a-a9e4-5ccd56d8b63e" providerId="AD" clId="Web-{6928B921-8281-7312-84E5-47C6CED5AD61}" dt="2023-06-06T09:54:41.770" v="304" actId="20577"/>
          <ac:spMkLst>
            <pc:docMk/>
            <pc:sldMk cId="2967159099" sldId="257"/>
            <ac:spMk id="2" creationId="{F84176C1-81CE-4730-AD6A-4B721A2FFEF3}"/>
          </ac:spMkLst>
        </pc:spChg>
        <pc:spChg chg="mod">
          <ac:chgData name="Shazia Begum (2117727)" userId="S::2117727@student.uwtsd.ac.uk::977955b9-8b41-426a-a9e4-5ccd56d8b63e" providerId="AD" clId="Web-{6928B921-8281-7312-84E5-47C6CED5AD61}" dt="2023-06-06T09:35:49.212" v="288" actId="20577"/>
          <ac:spMkLst>
            <pc:docMk/>
            <pc:sldMk cId="2967159099" sldId="257"/>
            <ac:spMk id="3" creationId="{2B9E730E-EC3A-5F1B-3CBB-9021528982A3}"/>
          </ac:spMkLst>
        </pc:spChg>
        <pc:spChg chg="mod">
          <ac:chgData name="Shazia Begum (2117727)" userId="S::2117727@student.uwtsd.ac.uk::977955b9-8b41-426a-a9e4-5ccd56d8b63e" providerId="AD" clId="Web-{6928B921-8281-7312-84E5-47C6CED5AD61}" dt="2023-06-06T09:31:06.467" v="270" actId="20577"/>
          <ac:spMkLst>
            <pc:docMk/>
            <pc:sldMk cId="2967159099" sldId="257"/>
            <ac:spMk id="4" creationId="{1D87CBB3-A283-213F-650E-63390B0B3C0A}"/>
          </ac:spMkLst>
        </pc:spChg>
        <pc:spChg chg="mod">
          <ac:chgData name="Shazia Begum (2117727)" userId="S::2117727@student.uwtsd.ac.uk::977955b9-8b41-426a-a9e4-5ccd56d8b63e" providerId="AD" clId="Web-{6928B921-8281-7312-84E5-47C6CED5AD61}" dt="2023-06-06T08:53:41.399" v="98" actId="20577"/>
          <ac:spMkLst>
            <pc:docMk/>
            <pc:sldMk cId="2967159099" sldId="257"/>
            <ac:spMk id="6" creationId="{DADC76D3-DA2A-B76D-5C37-4899DD25E5B2}"/>
          </ac:spMkLst>
        </pc:spChg>
        <pc:spChg chg="mod">
          <ac:chgData name="Shazia Begum (2117727)" userId="S::2117727@student.uwtsd.ac.uk::977955b9-8b41-426a-a9e4-5ccd56d8b63e" providerId="AD" clId="Web-{6928B921-8281-7312-84E5-47C6CED5AD61}" dt="2023-06-06T08:48:44.794" v="76"/>
          <ac:spMkLst>
            <pc:docMk/>
            <pc:sldMk cId="2967159099" sldId="257"/>
            <ac:spMk id="7" creationId="{5892C8AC-C6D8-4CD0-116B-7D041A24043A}"/>
          </ac:spMkLst>
        </pc:spChg>
        <pc:spChg chg="mod">
          <ac:chgData name="Shazia Begum (2117727)" userId="S::2117727@student.uwtsd.ac.uk::977955b9-8b41-426a-a9e4-5ccd56d8b63e" providerId="AD" clId="Web-{6928B921-8281-7312-84E5-47C6CED5AD61}" dt="2023-06-06T09:32:48.236" v="276" actId="20577"/>
          <ac:spMkLst>
            <pc:docMk/>
            <pc:sldMk cId="2967159099" sldId="257"/>
            <ac:spMk id="12" creationId="{9E7604A4-869C-8DD4-F326-700A040124CC}"/>
          </ac:spMkLst>
        </pc:spChg>
        <pc:spChg chg="mod">
          <ac:chgData name="Shazia Begum (2117727)" userId="S::2117727@student.uwtsd.ac.uk::977955b9-8b41-426a-a9e4-5ccd56d8b63e" providerId="AD" clId="Web-{6928B921-8281-7312-84E5-47C6CED5AD61}" dt="2023-06-06T08:48:13.871" v="67"/>
          <ac:spMkLst>
            <pc:docMk/>
            <pc:sldMk cId="2967159099" sldId="257"/>
            <ac:spMk id="13" creationId="{31033F5D-68C1-7892-72CE-8A12380ECAFE}"/>
          </ac:spMkLst>
        </pc:spChg>
        <pc:spChg chg="add mod">
          <ac:chgData name="Shazia Begum (2117727)" userId="S::2117727@student.uwtsd.ac.uk::977955b9-8b41-426a-a9e4-5ccd56d8b63e" providerId="AD" clId="Web-{6928B921-8281-7312-84E5-47C6CED5AD61}" dt="2023-06-06T08:49:47.984" v="94" actId="20577"/>
          <ac:spMkLst>
            <pc:docMk/>
            <pc:sldMk cId="2967159099" sldId="257"/>
            <ac:spMk id="19" creationId="{BCE5A5AB-C5AC-1D3C-EEC5-334738AB85AF}"/>
          </ac:spMkLst>
        </pc:spChg>
        <pc:spChg chg="mod">
          <ac:chgData name="Shazia Begum (2117727)" userId="S::2117727@student.uwtsd.ac.uk::977955b9-8b41-426a-a9e4-5ccd56d8b63e" providerId="AD" clId="Web-{6928B921-8281-7312-84E5-47C6CED5AD61}" dt="2023-06-06T08:54:11.384" v="101" actId="20577"/>
          <ac:spMkLst>
            <pc:docMk/>
            <pc:sldMk cId="2967159099" sldId="257"/>
            <ac:spMk id="21" creationId="{41FB1961-A38D-104E-E941-74E6A49B97EE}"/>
          </ac:spMkLst>
        </pc:spChg>
        <pc:spChg chg="mod">
          <ac:chgData name="Shazia Begum (2117727)" userId="S::2117727@student.uwtsd.ac.uk::977955b9-8b41-426a-a9e4-5ccd56d8b63e" providerId="AD" clId="Web-{6928B921-8281-7312-84E5-47C6CED5AD61}" dt="2023-06-06T08:34:48.966" v="10" actId="1076"/>
          <ac:spMkLst>
            <pc:docMk/>
            <pc:sldMk cId="2967159099" sldId="257"/>
            <ac:spMk id="29" creationId="{58A90F57-AD3D-B9A1-BA7D-BBBAF165EB9C}"/>
          </ac:spMkLst>
        </pc:spChg>
        <pc:spChg chg="mod">
          <ac:chgData name="Shazia Begum (2117727)" userId="S::2117727@student.uwtsd.ac.uk::977955b9-8b41-426a-a9e4-5ccd56d8b63e" providerId="AD" clId="Web-{6928B921-8281-7312-84E5-47C6CED5AD61}" dt="2023-06-06T08:51:15.956" v="95" actId="20577"/>
          <ac:spMkLst>
            <pc:docMk/>
            <pc:sldMk cId="2967159099" sldId="257"/>
            <ac:spMk id="37" creationId="{394D7846-F419-FC62-A4A1-5E96DC7201B6}"/>
          </ac:spMkLst>
        </pc:spChg>
        <pc:cxnChg chg="mod">
          <ac:chgData name="Shazia Begum (2117727)" userId="S::2117727@student.uwtsd.ac.uk::977955b9-8b41-426a-a9e4-5ccd56d8b63e" providerId="AD" clId="Web-{6928B921-8281-7312-84E5-47C6CED5AD61}" dt="2023-06-06T08:35:31.749" v="15" actId="14100"/>
          <ac:cxnSpMkLst>
            <pc:docMk/>
            <pc:sldMk cId="2967159099" sldId="257"/>
            <ac:cxnSpMk id="28" creationId="{7CCB4ECA-3605-98D0-E7B2-94B0FEADC35D}"/>
          </ac:cxnSpMkLst>
        </pc:cxnChg>
        <pc:cxnChg chg="mod">
          <ac:chgData name="Shazia Begum (2117727)" userId="S::2117727@student.uwtsd.ac.uk::977955b9-8b41-426a-a9e4-5ccd56d8b63e" providerId="AD" clId="Web-{6928B921-8281-7312-84E5-47C6CED5AD61}" dt="2023-06-06T08:33:25.338" v="1" actId="14100"/>
          <ac:cxnSpMkLst>
            <pc:docMk/>
            <pc:sldMk cId="2967159099" sldId="257"/>
            <ac:cxnSpMk id="32" creationId="{E11A53D9-18C1-91DE-4850-E68873DF71FB}"/>
          </ac:cxnSpMkLst>
        </pc:cxnChg>
      </pc:sldChg>
      <pc:sldChg chg="modSp add del">
        <pc:chgData name="Shazia Begum (2117727)" userId="S::2117727@student.uwtsd.ac.uk::977955b9-8b41-426a-a9e4-5ccd56d8b63e" providerId="AD" clId="Web-{6928B921-8281-7312-84E5-47C6CED5AD61}" dt="2023-06-06T09:30:26.825" v="268" actId="20577"/>
        <pc:sldMkLst>
          <pc:docMk/>
          <pc:sldMk cId="1703091349" sldId="258"/>
        </pc:sldMkLst>
        <pc:spChg chg="mod">
          <ac:chgData name="Shazia Begum (2117727)" userId="S::2117727@student.uwtsd.ac.uk::977955b9-8b41-426a-a9e4-5ccd56d8b63e" providerId="AD" clId="Web-{6928B921-8281-7312-84E5-47C6CED5AD61}" dt="2023-06-06T09:30:26.825" v="268" actId="20577"/>
          <ac:spMkLst>
            <pc:docMk/>
            <pc:sldMk cId="1703091349" sldId="258"/>
            <ac:spMk id="2" creationId="{EFDC26D1-92EF-7786-FD75-028035D08C1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6/6/2023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333160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6/6/2023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600020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6/6/2023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1086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6/6/2023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401798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6/6/2023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38053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6/6/2023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50463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6/6/2023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54556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6/6/2023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18775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6/6/2023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93325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6/6/2023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13454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6/6/2023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53985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6/6/2023</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3476271"/>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2" name="Freeform: Shape 11">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4" name="Picture 13">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16" name="Rectangle 15">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Freeform: Shape 17">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47379-DB4D-6536-EF61-8BF0843B0FC4}"/>
              </a:ext>
            </a:extLst>
          </p:cNvPr>
          <p:cNvSpPr>
            <a:spLocks noGrp="1"/>
          </p:cNvSpPr>
          <p:nvPr>
            <p:ph type="ctrTitle"/>
          </p:nvPr>
        </p:nvSpPr>
        <p:spPr>
          <a:xfrm>
            <a:off x="2193167" y="2547853"/>
            <a:ext cx="9943188" cy="3651611"/>
          </a:xfrm>
        </p:spPr>
        <p:txBody>
          <a:bodyPr>
            <a:normAutofit/>
          </a:bodyPr>
          <a:lstStyle/>
          <a:p>
            <a:pPr marL="285750" indent="-285750" algn="l">
              <a:spcBef>
                <a:spcPts val="1000"/>
              </a:spcBef>
              <a:buFont typeface="'Wingdings 3',Sans-Serif"/>
              <a:buChar char=""/>
            </a:pPr>
            <a:r>
              <a:rPr lang="en-US" sz="2800" cap="all" dirty="0">
                <a:latin typeface="Century Gothic"/>
              </a:rPr>
              <a:t>STUDENT NAME: SHAZIA BEGUM</a:t>
            </a:r>
            <a:endParaRPr lang="en-US" sz="2800">
              <a:latin typeface="Century Gothic"/>
            </a:endParaRPr>
          </a:p>
          <a:p>
            <a:pPr marL="285750" indent="-285750" algn="l">
              <a:spcBef>
                <a:spcPts val="1000"/>
              </a:spcBef>
              <a:buFont typeface="'Wingdings 3',Sans-Serif"/>
              <a:buChar char=""/>
            </a:pPr>
            <a:r>
              <a:rPr lang="en-US" sz="2800" cap="all" dirty="0">
                <a:latin typeface="Century Gothic"/>
              </a:rPr>
              <a:t>STUDENT NUMBER: 2117727</a:t>
            </a:r>
            <a:endParaRPr lang="en-US" sz="2800">
              <a:latin typeface="Century Gothic"/>
            </a:endParaRPr>
          </a:p>
          <a:p>
            <a:pPr marL="285750" indent="-285750" algn="l">
              <a:spcBef>
                <a:spcPts val="1000"/>
              </a:spcBef>
              <a:buFont typeface="'Wingdings 3',Sans-Serif"/>
              <a:buChar char=""/>
            </a:pPr>
            <a:r>
              <a:rPr lang="en-US" sz="2800" cap="all" dirty="0">
                <a:latin typeface="Century Gothic"/>
              </a:rPr>
              <a:t>MODULE NAME: Introduction to physiology</a:t>
            </a:r>
            <a:endParaRPr lang="en-US" sz="2800">
              <a:latin typeface="Century Gothic"/>
            </a:endParaRPr>
          </a:p>
          <a:p>
            <a:pPr marL="285750" indent="-285750" algn="l">
              <a:spcBef>
                <a:spcPts val="1000"/>
              </a:spcBef>
              <a:buFont typeface="'Wingdings 3',Sans-Serif"/>
              <a:buChar char=""/>
            </a:pPr>
            <a:r>
              <a:rPr lang="en-US" sz="2800" cap="all" dirty="0">
                <a:latin typeface="Century Gothic"/>
              </a:rPr>
              <a:t>MODULE CODE: BMHP5003</a:t>
            </a:r>
            <a:endParaRPr lang="en-US" sz="2800">
              <a:latin typeface="Century Gothic"/>
            </a:endParaRPr>
          </a:p>
          <a:p>
            <a:pPr marL="285750" indent="-285750" algn="l">
              <a:spcBef>
                <a:spcPts val="1000"/>
              </a:spcBef>
              <a:buFont typeface="'Wingdings 3',Sans-Serif"/>
              <a:buChar char=""/>
            </a:pPr>
            <a:r>
              <a:rPr lang="en-US" sz="2800" cap="all" dirty="0">
                <a:latin typeface="Century Gothic"/>
              </a:rPr>
              <a:t>LECTURES NAME: Gillian Weaver</a:t>
            </a:r>
            <a:endParaRPr lang="en-GB" sz="2800">
              <a:cs typeface="Arial"/>
            </a:endParaRPr>
          </a:p>
        </p:txBody>
      </p:sp>
      <p:sp>
        <p:nvSpPr>
          <p:cNvPr id="3" name="Subtitle 2">
            <a:extLst>
              <a:ext uri="{FF2B5EF4-FFF2-40B4-BE49-F238E27FC236}">
                <a16:creationId xmlns:a16="http://schemas.microsoft.com/office/drawing/2014/main" id="{ACC67591-43B2-83D5-1C7A-C921C3985554}"/>
              </a:ext>
            </a:extLst>
          </p:cNvPr>
          <p:cNvSpPr>
            <a:spLocks noGrp="1"/>
          </p:cNvSpPr>
          <p:nvPr>
            <p:ph type="subTitle" idx="1"/>
          </p:nvPr>
        </p:nvSpPr>
        <p:spPr>
          <a:xfrm>
            <a:off x="2193168" y="1079212"/>
            <a:ext cx="6720308" cy="1433825"/>
          </a:xfrm>
        </p:spPr>
        <p:txBody>
          <a:bodyPr>
            <a:normAutofit/>
          </a:bodyPr>
          <a:lstStyle/>
          <a:p>
            <a:pPr algn="l"/>
            <a:endParaRPr lang="en-GB" sz="2800"/>
          </a:p>
        </p:txBody>
      </p:sp>
    </p:spTree>
    <p:extLst>
      <p:ext uri="{BB962C8B-B14F-4D97-AF65-F5344CB8AC3E}">
        <p14:creationId xmlns:p14="http://schemas.microsoft.com/office/powerpoint/2010/main" val="1909523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71E1850B-81EE-4905-9A6F-BDF593EC7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28" name="Picture 4">
            <a:extLst>
              <a:ext uri="{FF2B5EF4-FFF2-40B4-BE49-F238E27FC236}">
                <a16:creationId xmlns:a16="http://schemas.microsoft.com/office/drawing/2014/main" id="{EBA070AB-02B5-8A22-3794-C097B598348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79027" y="1271379"/>
            <a:ext cx="3697723" cy="3576316"/>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FA250539-5364-4CFC-82C6-D791BC0C8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F84176C1-81CE-4730-AD6A-4B721A2FFEF3}"/>
              </a:ext>
            </a:extLst>
          </p:cNvPr>
          <p:cNvSpPr txBox="1"/>
          <p:nvPr/>
        </p:nvSpPr>
        <p:spPr>
          <a:xfrm>
            <a:off x="1432532" y="2080942"/>
            <a:ext cx="3015209"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FF0000"/>
                </a:solidFill>
                <a:ea typeface="+mn-lt"/>
                <a:cs typeface="+mn-lt"/>
              </a:rPr>
              <a:t>Blood enters the Vena Cava after losing oxygen to the body system. 1</a:t>
            </a:r>
            <a:endParaRPr lang="en-US" sz="1100" dirty="0">
              <a:solidFill>
                <a:srgbClr val="FF0000"/>
              </a:solidFill>
              <a:cs typeface="Arial"/>
            </a:endParaRPr>
          </a:p>
        </p:txBody>
      </p:sp>
      <p:sp>
        <p:nvSpPr>
          <p:cNvPr id="3" name="TextBox 2">
            <a:extLst>
              <a:ext uri="{FF2B5EF4-FFF2-40B4-BE49-F238E27FC236}">
                <a16:creationId xmlns:a16="http://schemas.microsoft.com/office/drawing/2014/main" id="{2B9E730E-EC3A-5F1B-3CBB-9021528982A3}"/>
              </a:ext>
            </a:extLst>
          </p:cNvPr>
          <p:cNvSpPr txBox="1"/>
          <p:nvPr/>
        </p:nvSpPr>
        <p:spPr>
          <a:xfrm>
            <a:off x="8579845" y="5837250"/>
            <a:ext cx="264966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cs typeface="Arial"/>
              </a:rPr>
              <a:t>Aortic</a:t>
            </a:r>
            <a:r>
              <a:rPr lang="en-GB" sz="1100" dirty="0">
                <a:solidFill>
                  <a:schemeClr val="bg1"/>
                </a:solidFill>
                <a:ea typeface="+mn-lt"/>
                <a:cs typeface="+mn-lt"/>
              </a:rPr>
              <a:t> aneurysms are medical conditions that permanently enlarge the aorta and are most frequently found in the infrarenal and upper thoracic areas (</a:t>
            </a:r>
            <a:r>
              <a:rPr lang="en-GB" sz="1000" dirty="0">
                <a:solidFill>
                  <a:srgbClr val="222222"/>
                </a:solidFill>
                <a:ea typeface="+mn-lt"/>
                <a:cs typeface="+mn-lt"/>
              </a:rPr>
              <a:t>D</a:t>
            </a:r>
            <a:r>
              <a:rPr lang="en-GB" sz="1000" dirty="0">
                <a:solidFill>
                  <a:schemeClr val="bg1"/>
                </a:solidFill>
                <a:ea typeface="+mn-lt"/>
                <a:cs typeface="+mn-lt"/>
              </a:rPr>
              <a:t>avis and  </a:t>
            </a:r>
            <a:r>
              <a:rPr lang="en-GB" sz="1200" dirty="0">
                <a:solidFill>
                  <a:schemeClr val="bg1"/>
                </a:solidFill>
                <a:ea typeface="+mn-lt"/>
                <a:cs typeface="+mn-lt"/>
              </a:rPr>
              <a:t>Lu </a:t>
            </a:r>
            <a:r>
              <a:rPr lang="en-GB" sz="1000" dirty="0">
                <a:solidFill>
                  <a:schemeClr val="bg1"/>
                </a:solidFill>
                <a:ea typeface="+mn-lt"/>
                <a:cs typeface="+mn-lt"/>
              </a:rPr>
              <a:t>2019)</a:t>
            </a:r>
            <a:endParaRPr lang="en-GB" sz="1100" dirty="0">
              <a:solidFill>
                <a:schemeClr val="bg1"/>
              </a:solidFill>
              <a:cs typeface="Arial"/>
            </a:endParaRPr>
          </a:p>
        </p:txBody>
      </p:sp>
      <p:sp>
        <p:nvSpPr>
          <p:cNvPr id="4" name="TextBox 3">
            <a:extLst>
              <a:ext uri="{FF2B5EF4-FFF2-40B4-BE49-F238E27FC236}">
                <a16:creationId xmlns:a16="http://schemas.microsoft.com/office/drawing/2014/main" id="{1D87CBB3-A283-213F-650E-63390B0B3C0A}"/>
              </a:ext>
            </a:extLst>
          </p:cNvPr>
          <p:cNvSpPr txBox="1"/>
          <p:nvPr/>
        </p:nvSpPr>
        <p:spPr>
          <a:xfrm>
            <a:off x="4531659" y="4747932"/>
            <a:ext cx="956307"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1F2D29"/>
                </a:solidFill>
                <a:cs typeface="Arial"/>
              </a:rPr>
              <a:t>(Cardiology Associates 2019)</a:t>
            </a:r>
          </a:p>
        </p:txBody>
      </p:sp>
      <p:sp>
        <p:nvSpPr>
          <p:cNvPr id="7" name="TextBox 6">
            <a:extLst>
              <a:ext uri="{FF2B5EF4-FFF2-40B4-BE49-F238E27FC236}">
                <a16:creationId xmlns:a16="http://schemas.microsoft.com/office/drawing/2014/main" id="{5892C8AC-C6D8-4CD0-116B-7D041A24043A}"/>
              </a:ext>
            </a:extLst>
          </p:cNvPr>
          <p:cNvSpPr txBox="1"/>
          <p:nvPr/>
        </p:nvSpPr>
        <p:spPr>
          <a:xfrm>
            <a:off x="1005590" y="81197"/>
            <a:ext cx="2460884"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ea typeface="+mn-lt"/>
                <a:cs typeface="+mn-lt"/>
              </a:rPr>
              <a:t>Between the lungs in the thoracic cavity is where the heart is placed. </a:t>
            </a:r>
            <a:endParaRPr lang="en-US" sz="1100">
              <a:solidFill>
                <a:schemeClr val="bg1"/>
              </a:solidFill>
              <a:cs typeface="Arial"/>
            </a:endParaRPr>
          </a:p>
        </p:txBody>
      </p:sp>
      <p:sp>
        <p:nvSpPr>
          <p:cNvPr id="8" name="TextBox 7">
            <a:extLst>
              <a:ext uri="{FF2B5EF4-FFF2-40B4-BE49-F238E27FC236}">
                <a16:creationId xmlns:a16="http://schemas.microsoft.com/office/drawing/2014/main" id="{1905F06F-6502-71D3-F173-1BEC7D538729}"/>
              </a:ext>
            </a:extLst>
          </p:cNvPr>
          <p:cNvSpPr txBox="1"/>
          <p:nvPr/>
        </p:nvSpPr>
        <p:spPr>
          <a:xfrm>
            <a:off x="7451377" y="909903"/>
            <a:ext cx="409731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ea typeface="+mn-lt"/>
                <a:cs typeface="+mn-lt"/>
              </a:rPr>
              <a:t>The pulmonary system returns deoxygenated blood from the lungs to the heart once it has been oxygenated.</a:t>
            </a:r>
            <a:endParaRPr lang="en-US" sz="1100">
              <a:solidFill>
                <a:schemeClr val="bg1"/>
              </a:solidFill>
              <a:cs typeface="Arial"/>
            </a:endParaRPr>
          </a:p>
        </p:txBody>
      </p:sp>
      <p:sp>
        <p:nvSpPr>
          <p:cNvPr id="10" name="TextBox 9">
            <a:extLst>
              <a:ext uri="{FF2B5EF4-FFF2-40B4-BE49-F238E27FC236}">
                <a16:creationId xmlns:a16="http://schemas.microsoft.com/office/drawing/2014/main" id="{3FB1939B-3D3D-86BF-C7CA-164AD1533912}"/>
              </a:ext>
            </a:extLst>
          </p:cNvPr>
          <p:cNvSpPr txBox="1"/>
          <p:nvPr/>
        </p:nvSpPr>
        <p:spPr>
          <a:xfrm>
            <a:off x="4307779" y="86196"/>
            <a:ext cx="285419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bg1"/>
                </a:solidFill>
                <a:ea typeface="+mn-lt"/>
                <a:cs typeface="+mn-lt"/>
              </a:rPr>
              <a:t>The largest arterial branch, the aorta, exits the left side of the heart. Its role is to take oxygenated blood and supply it to the arteries and capillaries. </a:t>
            </a:r>
            <a:endParaRPr lang="en-US">
              <a:solidFill>
                <a:schemeClr val="bg1"/>
              </a:solidFill>
              <a:cs typeface="Arial"/>
            </a:endParaRPr>
          </a:p>
        </p:txBody>
      </p:sp>
      <p:sp>
        <p:nvSpPr>
          <p:cNvPr id="9" name="TextBox 8">
            <a:extLst>
              <a:ext uri="{FF2B5EF4-FFF2-40B4-BE49-F238E27FC236}">
                <a16:creationId xmlns:a16="http://schemas.microsoft.com/office/drawing/2014/main" id="{D716B7A5-9005-9748-ACC9-7E3D27349EF7}"/>
              </a:ext>
            </a:extLst>
          </p:cNvPr>
          <p:cNvSpPr txBox="1"/>
          <p:nvPr/>
        </p:nvSpPr>
        <p:spPr>
          <a:xfrm>
            <a:off x="7152164" y="4023903"/>
            <a:ext cx="4292700"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FF0000"/>
                </a:solidFill>
                <a:ea typeface="+mn-lt"/>
                <a:cs typeface="+mn-lt"/>
              </a:rPr>
              <a:t>To exchange fluid and nutrients with the tissues and cells, the left ventricle pumps blood into the aorta and onto numerous branches of the systemic circuit. Cells then use the nutrients and oxygen that have been released from the capillaries. 6</a:t>
            </a:r>
          </a:p>
          <a:p>
            <a:r>
              <a:rPr lang="en-GB" sz="1100" dirty="0">
                <a:solidFill>
                  <a:schemeClr val="bg1"/>
                </a:solidFill>
                <a:ea typeface="+mn-lt"/>
                <a:cs typeface="+mn-lt"/>
              </a:rPr>
              <a:t>As a result of medical conditions, the left ventricle  regularly changes structure and function. (</a:t>
            </a:r>
            <a:r>
              <a:rPr lang="en-GB" sz="1100" dirty="0">
                <a:solidFill>
                  <a:srgbClr val="222222"/>
                </a:solidFill>
                <a:ea typeface="+mn-lt"/>
                <a:cs typeface="+mn-lt"/>
              </a:rPr>
              <a:t>Cutugno,</a:t>
            </a:r>
            <a:r>
              <a:rPr lang="en-GB" sz="1100" dirty="0">
                <a:solidFill>
                  <a:schemeClr val="bg1"/>
                </a:solidFill>
                <a:ea typeface="+mn-lt"/>
                <a:cs typeface="+mn-lt"/>
              </a:rPr>
              <a:t> 2021)</a:t>
            </a:r>
            <a:endParaRPr lang="en-GB">
              <a:solidFill>
                <a:schemeClr val="bg1"/>
              </a:solidFill>
              <a:cs typeface="Arial"/>
            </a:endParaRPr>
          </a:p>
          <a:p>
            <a:endParaRPr lang="en-GB" sz="1100" dirty="0">
              <a:solidFill>
                <a:schemeClr val="bg1"/>
              </a:solidFill>
              <a:cs typeface="Arial"/>
            </a:endParaRPr>
          </a:p>
        </p:txBody>
      </p:sp>
      <p:sp>
        <p:nvSpPr>
          <p:cNvPr id="12" name="TextBox 11">
            <a:extLst>
              <a:ext uri="{FF2B5EF4-FFF2-40B4-BE49-F238E27FC236}">
                <a16:creationId xmlns:a16="http://schemas.microsoft.com/office/drawing/2014/main" id="{9E7604A4-869C-8DD4-F326-700A040124CC}"/>
              </a:ext>
            </a:extLst>
          </p:cNvPr>
          <p:cNvSpPr txBox="1"/>
          <p:nvPr/>
        </p:nvSpPr>
        <p:spPr>
          <a:xfrm>
            <a:off x="934776" y="1039222"/>
            <a:ext cx="3211498"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ea typeface="+mn-lt"/>
                <a:cs typeface="+mn-lt"/>
              </a:rPr>
              <a:t>The heart's right-side pumps deoxygenated blood, while the left side carries oxygenates blood.</a:t>
            </a:r>
            <a:endParaRPr lang="en-US" sz="1100" dirty="0">
              <a:solidFill>
                <a:schemeClr val="bg1"/>
              </a:solidFill>
              <a:cs typeface="Arial"/>
            </a:endParaRPr>
          </a:p>
          <a:p>
            <a:r>
              <a:rPr lang="en-GB" sz="1100" dirty="0">
                <a:solidFill>
                  <a:schemeClr val="bg1"/>
                </a:solidFill>
                <a:ea typeface="+mn-lt"/>
                <a:cs typeface="+mn-lt"/>
              </a:rPr>
              <a:t>In the middle chamber of the heart, the superior vena cava is the largest central systemic vein.</a:t>
            </a:r>
          </a:p>
          <a:p>
            <a:r>
              <a:rPr lang="en-GB" sz="1000" dirty="0">
                <a:solidFill>
                  <a:srgbClr val="222222"/>
                </a:solidFill>
                <a:cs typeface="Arial"/>
              </a:rPr>
              <a:t>(Sonavane </a:t>
            </a:r>
            <a:r>
              <a:rPr lang="en-GB" sz="1000" i="1" dirty="0">
                <a:solidFill>
                  <a:srgbClr val="222222"/>
                </a:solidFill>
                <a:cs typeface="Arial"/>
              </a:rPr>
              <a:t>et al., </a:t>
            </a:r>
            <a:r>
              <a:rPr lang="en-GB" sz="1000" dirty="0">
                <a:solidFill>
                  <a:srgbClr val="222222"/>
                </a:solidFill>
                <a:cs typeface="Arial"/>
              </a:rPr>
              <a:t>2015)</a:t>
            </a:r>
            <a:endParaRPr lang="en-GB" dirty="0"/>
          </a:p>
        </p:txBody>
      </p:sp>
      <p:sp>
        <p:nvSpPr>
          <p:cNvPr id="13" name="TextBox 12">
            <a:extLst>
              <a:ext uri="{FF2B5EF4-FFF2-40B4-BE49-F238E27FC236}">
                <a16:creationId xmlns:a16="http://schemas.microsoft.com/office/drawing/2014/main" id="{31033F5D-68C1-7892-72CE-8A12380ECAFE}"/>
              </a:ext>
            </a:extLst>
          </p:cNvPr>
          <p:cNvSpPr txBox="1"/>
          <p:nvPr/>
        </p:nvSpPr>
        <p:spPr>
          <a:xfrm>
            <a:off x="1684957" y="2633721"/>
            <a:ext cx="2355272"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FF0000"/>
                </a:solidFill>
                <a:cs typeface="Arial"/>
              </a:rPr>
              <a:t>The deoxygenated blood is then pushed into the right atrium 2</a:t>
            </a:r>
          </a:p>
        </p:txBody>
      </p:sp>
      <p:sp>
        <p:nvSpPr>
          <p:cNvPr id="14" name="TextBox 13">
            <a:extLst>
              <a:ext uri="{FF2B5EF4-FFF2-40B4-BE49-F238E27FC236}">
                <a16:creationId xmlns:a16="http://schemas.microsoft.com/office/drawing/2014/main" id="{74304C07-CC1B-76DC-363C-6B33C659EF7F}"/>
              </a:ext>
            </a:extLst>
          </p:cNvPr>
          <p:cNvSpPr txBox="1"/>
          <p:nvPr/>
        </p:nvSpPr>
        <p:spPr>
          <a:xfrm>
            <a:off x="1273477" y="4481688"/>
            <a:ext cx="2216727"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FF0000"/>
                </a:solidFill>
                <a:cs typeface="Arial"/>
              </a:rPr>
              <a:t>The deoxygenated blood travels into the right ventricle 3</a:t>
            </a:r>
          </a:p>
        </p:txBody>
      </p:sp>
      <p:sp>
        <p:nvSpPr>
          <p:cNvPr id="15" name="TextBox 14">
            <a:extLst>
              <a:ext uri="{FF2B5EF4-FFF2-40B4-BE49-F238E27FC236}">
                <a16:creationId xmlns:a16="http://schemas.microsoft.com/office/drawing/2014/main" id="{2D73B93F-EB4C-2189-0926-C26703EF8651}"/>
              </a:ext>
            </a:extLst>
          </p:cNvPr>
          <p:cNvSpPr txBox="1"/>
          <p:nvPr/>
        </p:nvSpPr>
        <p:spPr>
          <a:xfrm>
            <a:off x="2372590" y="3636817"/>
            <a:ext cx="1472045" cy="2944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8" name="TextBox 17">
            <a:extLst>
              <a:ext uri="{FF2B5EF4-FFF2-40B4-BE49-F238E27FC236}">
                <a16:creationId xmlns:a16="http://schemas.microsoft.com/office/drawing/2014/main" id="{7CB94D0A-2847-E53F-D360-C71B17017530}"/>
              </a:ext>
            </a:extLst>
          </p:cNvPr>
          <p:cNvSpPr txBox="1"/>
          <p:nvPr/>
        </p:nvSpPr>
        <p:spPr>
          <a:xfrm>
            <a:off x="7359887" y="515130"/>
            <a:ext cx="3047999"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FF0000"/>
                </a:solidFill>
                <a:cs typeface="Arial"/>
              </a:rPr>
              <a:t>The pulmonary artery pushes the deoxygenated blood into the lungs  4</a:t>
            </a:r>
          </a:p>
        </p:txBody>
      </p:sp>
      <p:cxnSp>
        <p:nvCxnSpPr>
          <p:cNvPr id="20" name="Straight Arrow Connector 19">
            <a:extLst>
              <a:ext uri="{FF2B5EF4-FFF2-40B4-BE49-F238E27FC236}">
                <a16:creationId xmlns:a16="http://schemas.microsoft.com/office/drawing/2014/main" id="{CD40AE19-D2C1-424D-1450-8419A1906106}"/>
              </a:ext>
            </a:extLst>
          </p:cNvPr>
          <p:cNvCxnSpPr/>
          <p:nvPr/>
        </p:nvCxnSpPr>
        <p:spPr>
          <a:xfrm flipV="1">
            <a:off x="3221165" y="4076278"/>
            <a:ext cx="1963136" cy="63402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41FB1961-A38D-104E-E941-74E6A49B97EE}"/>
              </a:ext>
            </a:extLst>
          </p:cNvPr>
          <p:cNvSpPr txBox="1"/>
          <p:nvPr/>
        </p:nvSpPr>
        <p:spPr>
          <a:xfrm>
            <a:off x="7148128" y="1337247"/>
            <a:ext cx="422971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FF0000"/>
                </a:solidFill>
                <a:cs typeface="Arial"/>
              </a:rPr>
              <a:t>The oxygenated blood re-enters through the pulmonary vein.5 </a:t>
            </a:r>
            <a:r>
              <a:rPr lang="en-GB" sz="1100" dirty="0">
                <a:solidFill>
                  <a:schemeClr val="bg1"/>
                </a:solidFill>
                <a:cs typeface="Arial"/>
              </a:rPr>
              <a:t> The most common cause of heart failure is excessive activity in the pulmonary veins (</a:t>
            </a:r>
            <a:r>
              <a:rPr lang="en-GB" sz="1200" dirty="0">
                <a:solidFill>
                  <a:schemeClr val="bg1"/>
                </a:solidFill>
                <a:cs typeface="Arial"/>
              </a:rPr>
              <a:t>Frank </a:t>
            </a:r>
            <a:r>
              <a:rPr lang="en-GB" sz="1200" i="1" dirty="0">
                <a:solidFill>
                  <a:schemeClr val="bg1"/>
                </a:solidFill>
                <a:cs typeface="Arial"/>
              </a:rPr>
              <a:t>et al.,</a:t>
            </a:r>
            <a:r>
              <a:rPr lang="en-GB" sz="1200" dirty="0">
                <a:solidFill>
                  <a:schemeClr val="bg1"/>
                </a:solidFill>
                <a:cs typeface="Arial"/>
              </a:rPr>
              <a:t> 2021) </a:t>
            </a:r>
            <a:endParaRPr lang="en-GB">
              <a:solidFill>
                <a:schemeClr val="bg1"/>
              </a:solidFill>
              <a:cs typeface="Arial"/>
            </a:endParaRPr>
          </a:p>
          <a:p>
            <a:endParaRPr lang="en-GB" sz="1100" dirty="0">
              <a:solidFill>
                <a:schemeClr val="bg1"/>
              </a:solidFill>
              <a:cs typeface="Arial"/>
            </a:endParaRPr>
          </a:p>
          <a:p>
            <a:endParaRPr lang="en-GB" sz="1100" dirty="0">
              <a:solidFill>
                <a:srgbClr val="FF0000"/>
              </a:solidFill>
              <a:cs typeface="Arial"/>
            </a:endParaRPr>
          </a:p>
        </p:txBody>
      </p:sp>
      <p:sp>
        <p:nvSpPr>
          <p:cNvPr id="22" name="TextBox 21">
            <a:extLst>
              <a:ext uri="{FF2B5EF4-FFF2-40B4-BE49-F238E27FC236}">
                <a16:creationId xmlns:a16="http://schemas.microsoft.com/office/drawing/2014/main" id="{B6D35E56-254B-C0B3-1A55-1E7F402C9818}"/>
              </a:ext>
            </a:extLst>
          </p:cNvPr>
          <p:cNvSpPr txBox="1"/>
          <p:nvPr/>
        </p:nvSpPr>
        <p:spPr>
          <a:xfrm>
            <a:off x="2180732" y="5304797"/>
            <a:ext cx="2658034"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ea typeface="+mn-lt"/>
                <a:cs typeface="+mn-lt"/>
              </a:rPr>
              <a:t>The two-vena cava serve the same function of transporting deoxygenated blood. </a:t>
            </a:r>
            <a:endParaRPr lang="en-US">
              <a:solidFill>
                <a:schemeClr val="bg1"/>
              </a:solidFill>
              <a:cs typeface="Arial"/>
            </a:endParaRPr>
          </a:p>
          <a:p>
            <a:endParaRPr lang="en-GB" dirty="0">
              <a:solidFill>
                <a:schemeClr val="bg1"/>
              </a:solidFill>
              <a:cs typeface="Arial"/>
            </a:endParaRPr>
          </a:p>
          <a:p>
            <a:endParaRPr lang="en-GB" sz="1100" dirty="0">
              <a:solidFill>
                <a:schemeClr val="bg1"/>
              </a:solidFill>
              <a:cs typeface="Arial"/>
            </a:endParaRPr>
          </a:p>
        </p:txBody>
      </p:sp>
      <p:cxnSp>
        <p:nvCxnSpPr>
          <p:cNvPr id="23" name="Straight Arrow Connector 22">
            <a:extLst>
              <a:ext uri="{FF2B5EF4-FFF2-40B4-BE49-F238E27FC236}">
                <a16:creationId xmlns:a16="http://schemas.microsoft.com/office/drawing/2014/main" id="{D52CE2A8-08AF-3BC1-66F0-7EF663CA2492}"/>
              </a:ext>
            </a:extLst>
          </p:cNvPr>
          <p:cNvCxnSpPr/>
          <p:nvPr/>
        </p:nvCxnSpPr>
        <p:spPr>
          <a:xfrm>
            <a:off x="6129864" y="3695768"/>
            <a:ext cx="1070182" cy="485480"/>
          </a:xfrm>
          <a:prstGeom prst="straightConnector1">
            <a:avLst/>
          </a:prstGeom>
          <a:ln>
            <a:solidFill>
              <a:schemeClr val="bg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4FDE8772-C0E1-08E7-9ABC-B0198B779A1D}"/>
              </a:ext>
            </a:extLst>
          </p:cNvPr>
          <p:cNvSpPr txBox="1"/>
          <p:nvPr/>
        </p:nvSpPr>
        <p:spPr>
          <a:xfrm>
            <a:off x="1252084" y="3735022"/>
            <a:ext cx="2724264"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dirty="0">
              <a:solidFill>
                <a:schemeClr val="bg1"/>
              </a:solidFill>
              <a:cs typeface="Arial"/>
            </a:endParaRPr>
          </a:p>
          <a:p>
            <a:r>
              <a:rPr lang="en-GB" sz="1100" dirty="0">
                <a:solidFill>
                  <a:schemeClr val="bg1"/>
                </a:solidFill>
                <a:cs typeface="Arial"/>
              </a:rPr>
              <a:t>The tricuspid valve opens when the right atrium is full of deoxygenated blood.</a:t>
            </a:r>
            <a:endParaRPr lang="en-GB">
              <a:solidFill>
                <a:schemeClr val="bg1"/>
              </a:solidFill>
            </a:endParaRPr>
          </a:p>
        </p:txBody>
      </p:sp>
      <p:sp>
        <p:nvSpPr>
          <p:cNvPr id="25" name="TextBox 24">
            <a:extLst>
              <a:ext uri="{FF2B5EF4-FFF2-40B4-BE49-F238E27FC236}">
                <a16:creationId xmlns:a16="http://schemas.microsoft.com/office/drawing/2014/main" id="{0015C6A0-16BE-ABBF-E813-2F549116BEDD}"/>
              </a:ext>
            </a:extLst>
          </p:cNvPr>
          <p:cNvSpPr txBox="1"/>
          <p:nvPr/>
        </p:nvSpPr>
        <p:spPr>
          <a:xfrm>
            <a:off x="5442697" y="4755551"/>
            <a:ext cx="172593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cs typeface="Arial"/>
              </a:rPr>
              <a:t>The pericardium is a membrane outside the heart</a:t>
            </a:r>
          </a:p>
        </p:txBody>
      </p:sp>
      <p:sp>
        <p:nvSpPr>
          <p:cNvPr id="27" name="TextBox 26">
            <a:extLst>
              <a:ext uri="{FF2B5EF4-FFF2-40B4-BE49-F238E27FC236}">
                <a16:creationId xmlns:a16="http://schemas.microsoft.com/office/drawing/2014/main" id="{85C6F49D-D361-336C-EA12-BC518AA0E443}"/>
              </a:ext>
            </a:extLst>
          </p:cNvPr>
          <p:cNvSpPr txBox="1"/>
          <p:nvPr/>
        </p:nvSpPr>
        <p:spPr>
          <a:xfrm>
            <a:off x="6901928" y="2672603"/>
            <a:ext cx="4323677"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dirty="0">
              <a:solidFill>
                <a:schemeClr val="bg1"/>
              </a:solidFill>
              <a:cs typeface="Arial"/>
            </a:endParaRPr>
          </a:p>
          <a:p>
            <a:r>
              <a:rPr lang="en-GB" sz="1100" dirty="0">
                <a:solidFill>
                  <a:schemeClr val="bg1"/>
                </a:solidFill>
                <a:cs typeface="Arial"/>
              </a:rPr>
              <a:t>The mitral valve opens when it is full and pushes the oxygenated blood into the left ventricle.</a:t>
            </a:r>
            <a:endParaRPr lang="en-GB">
              <a:solidFill>
                <a:schemeClr val="bg1"/>
              </a:solidFill>
              <a:cs typeface="Arial"/>
            </a:endParaRPr>
          </a:p>
          <a:p>
            <a:r>
              <a:rPr lang="en-GB" sz="1100" dirty="0">
                <a:cs typeface="Arial"/>
              </a:rPr>
              <a:t> </a:t>
            </a:r>
            <a:r>
              <a:rPr lang="en-GB" dirty="0">
                <a:cs typeface="Arial"/>
              </a:rPr>
              <a:t>mm</a:t>
            </a:r>
            <a:endParaRPr lang="en-GB">
              <a:cs typeface="Arial"/>
            </a:endParaRPr>
          </a:p>
        </p:txBody>
      </p:sp>
      <p:cxnSp>
        <p:nvCxnSpPr>
          <p:cNvPr id="28" name="Straight Arrow Connector 27">
            <a:extLst>
              <a:ext uri="{FF2B5EF4-FFF2-40B4-BE49-F238E27FC236}">
                <a16:creationId xmlns:a16="http://schemas.microsoft.com/office/drawing/2014/main" id="{7CCB4ECA-3605-98D0-E7B2-94B0FEADC35D}"/>
              </a:ext>
            </a:extLst>
          </p:cNvPr>
          <p:cNvCxnSpPr/>
          <p:nvPr/>
        </p:nvCxnSpPr>
        <p:spPr>
          <a:xfrm flipV="1">
            <a:off x="5926903" y="2329817"/>
            <a:ext cx="1597510" cy="473785"/>
          </a:xfrm>
          <a:prstGeom prst="straightConnector1">
            <a:avLst/>
          </a:prstGeom>
          <a:ln>
            <a:solidFill>
              <a:schemeClr val="bg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58A90F57-AD3D-B9A1-BA7D-BBBAF165EB9C}"/>
              </a:ext>
            </a:extLst>
          </p:cNvPr>
          <p:cNvSpPr txBox="1"/>
          <p:nvPr/>
        </p:nvSpPr>
        <p:spPr>
          <a:xfrm>
            <a:off x="7233622" y="1933912"/>
            <a:ext cx="434788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ea typeface="+mn-lt"/>
                <a:cs typeface="+mn-lt"/>
              </a:rPr>
              <a:t>The left atrium receives blood from the lungs that is oxygenated and places it into the left ventricle.</a:t>
            </a:r>
            <a:endParaRPr lang="en-US" dirty="0">
              <a:solidFill>
                <a:schemeClr val="bg1"/>
              </a:solidFill>
              <a:cs typeface="Arial"/>
            </a:endParaRPr>
          </a:p>
        </p:txBody>
      </p:sp>
      <p:sp>
        <p:nvSpPr>
          <p:cNvPr id="30" name="TextBox 29">
            <a:extLst>
              <a:ext uri="{FF2B5EF4-FFF2-40B4-BE49-F238E27FC236}">
                <a16:creationId xmlns:a16="http://schemas.microsoft.com/office/drawing/2014/main" id="{5055D131-976C-8786-B411-5D450CE7EE86}"/>
              </a:ext>
            </a:extLst>
          </p:cNvPr>
          <p:cNvSpPr txBox="1"/>
          <p:nvPr/>
        </p:nvSpPr>
        <p:spPr>
          <a:xfrm>
            <a:off x="6607885" y="5862695"/>
            <a:ext cx="226560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cs typeface="Arial"/>
              </a:rPr>
              <a:t>When the walls of the heart are not strong enough u can have an aortic aneurism</a:t>
            </a:r>
          </a:p>
          <a:p>
            <a:endParaRPr lang="en-GB" sz="1100" dirty="0">
              <a:solidFill>
                <a:schemeClr val="bg1"/>
              </a:solidFill>
              <a:cs typeface="Arial"/>
            </a:endParaRPr>
          </a:p>
        </p:txBody>
      </p:sp>
      <p:sp>
        <p:nvSpPr>
          <p:cNvPr id="31" name="TextBox 30">
            <a:extLst>
              <a:ext uri="{FF2B5EF4-FFF2-40B4-BE49-F238E27FC236}">
                <a16:creationId xmlns:a16="http://schemas.microsoft.com/office/drawing/2014/main" id="{B278356E-9827-C63A-396A-122F5346256D}"/>
              </a:ext>
            </a:extLst>
          </p:cNvPr>
          <p:cNvSpPr txBox="1"/>
          <p:nvPr/>
        </p:nvSpPr>
        <p:spPr>
          <a:xfrm>
            <a:off x="1057834" y="3205555"/>
            <a:ext cx="2628899" cy="93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ea typeface="+mn-lt"/>
                <a:cs typeface="+mn-lt"/>
              </a:rPr>
              <a:t>Deoxygenated blood can be pushed into the right ventricle because of to the pulmonary valve. </a:t>
            </a:r>
            <a:endParaRPr lang="en-US">
              <a:solidFill>
                <a:schemeClr val="bg1"/>
              </a:solidFill>
              <a:cs typeface="Arial"/>
            </a:endParaRPr>
          </a:p>
          <a:p>
            <a:endParaRPr lang="en-GB" sz="1100" dirty="0">
              <a:solidFill>
                <a:schemeClr val="bg1"/>
              </a:solidFill>
              <a:cs typeface="Arial"/>
            </a:endParaRPr>
          </a:p>
          <a:p>
            <a:endParaRPr lang="en-GB" sz="1100" dirty="0">
              <a:solidFill>
                <a:schemeClr val="bg1"/>
              </a:solidFill>
              <a:cs typeface="Arial"/>
            </a:endParaRPr>
          </a:p>
        </p:txBody>
      </p:sp>
      <p:sp>
        <p:nvSpPr>
          <p:cNvPr id="16" name="TextBox 15">
            <a:extLst>
              <a:ext uri="{FF2B5EF4-FFF2-40B4-BE49-F238E27FC236}">
                <a16:creationId xmlns:a16="http://schemas.microsoft.com/office/drawing/2014/main" id="{A29D7A9A-39E0-214A-5035-5342BA5CA30D}"/>
              </a:ext>
            </a:extLst>
          </p:cNvPr>
          <p:cNvSpPr txBox="1"/>
          <p:nvPr/>
        </p:nvSpPr>
        <p:spPr>
          <a:xfrm>
            <a:off x="7014883" y="3266513"/>
            <a:ext cx="3400984"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ea typeface="+mn-lt"/>
                <a:cs typeface="+mn-lt"/>
              </a:rPr>
              <a:t>Blood exiting the left ventricle of the heart and flowing into the body's major arteries are controlled by the aortic valve.</a:t>
            </a:r>
            <a:endParaRPr lang="en-US">
              <a:solidFill>
                <a:schemeClr val="bg1"/>
              </a:solidFill>
              <a:cs typeface="Arial"/>
            </a:endParaRPr>
          </a:p>
          <a:p>
            <a:endParaRPr lang="en-GB" sz="1100" dirty="0">
              <a:solidFill>
                <a:schemeClr val="bg1"/>
              </a:solidFill>
              <a:cs typeface="Arial"/>
            </a:endParaRPr>
          </a:p>
        </p:txBody>
      </p:sp>
      <p:cxnSp>
        <p:nvCxnSpPr>
          <p:cNvPr id="17" name="Straight Arrow Connector 16">
            <a:extLst>
              <a:ext uri="{FF2B5EF4-FFF2-40B4-BE49-F238E27FC236}">
                <a16:creationId xmlns:a16="http://schemas.microsoft.com/office/drawing/2014/main" id="{E2E26EA0-563D-2D0E-61BD-6D9742D1F5D0}"/>
              </a:ext>
            </a:extLst>
          </p:cNvPr>
          <p:cNvCxnSpPr/>
          <p:nvPr/>
        </p:nvCxnSpPr>
        <p:spPr>
          <a:xfrm flipH="1">
            <a:off x="6259047" y="828676"/>
            <a:ext cx="1405218" cy="1205754"/>
          </a:xfrm>
          <a:prstGeom prst="straightConnector1">
            <a:avLst/>
          </a:prstGeom>
          <a:ln>
            <a:solidFill>
              <a:schemeClr val="bg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E11A53D9-18C1-91DE-4850-E68873DF71FB}"/>
              </a:ext>
            </a:extLst>
          </p:cNvPr>
          <p:cNvCxnSpPr/>
          <p:nvPr/>
        </p:nvCxnSpPr>
        <p:spPr>
          <a:xfrm flipV="1">
            <a:off x="6840631" y="1558180"/>
            <a:ext cx="387724" cy="721658"/>
          </a:xfrm>
          <a:prstGeom prst="straightConnector1">
            <a:avLst/>
          </a:prstGeom>
          <a:ln>
            <a:solidFill>
              <a:schemeClr val="bg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6A0EF9F2-55CC-FEEE-E02E-6AC18B818281}"/>
              </a:ext>
            </a:extLst>
          </p:cNvPr>
          <p:cNvCxnSpPr/>
          <p:nvPr/>
        </p:nvCxnSpPr>
        <p:spPr>
          <a:xfrm flipH="1">
            <a:off x="5600700" y="786655"/>
            <a:ext cx="15689" cy="667870"/>
          </a:xfrm>
          <a:prstGeom prst="straightConnector1">
            <a:avLst/>
          </a:prstGeom>
          <a:ln>
            <a:solidFill>
              <a:schemeClr val="bg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DA38CA57-75F6-2DFA-9574-5AC88508ABF5}"/>
              </a:ext>
            </a:extLst>
          </p:cNvPr>
          <p:cNvCxnSpPr/>
          <p:nvPr/>
        </p:nvCxnSpPr>
        <p:spPr>
          <a:xfrm>
            <a:off x="3610536" y="2926976"/>
            <a:ext cx="914400" cy="163607"/>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36" name="Straight Arrow Connector 35">
            <a:extLst>
              <a:ext uri="{FF2B5EF4-FFF2-40B4-BE49-F238E27FC236}">
                <a16:creationId xmlns:a16="http://schemas.microsoft.com/office/drawing/2014/main" id="{D4AFBA8E-7670-11A1-0302-9752C55C920A}"/>
              </a:ext>
            </a:extLst>
          </p:cNvPr>
          <p:cNvCxnSpPr/>
          <p:nvPr/>
        </p:nvCxnSpPr>
        <p:spPr>
          <a:xfrm flipH="1">
            <a:off x="4003862" y="4703109"/>
            <a:ext cx="385480" cy="611841"/>
          </a:xfrm>
          <a:prstGeom prst="straightConnector1">
            <a:avLst/>
          </a:prstGeom>
          <a:ln>
            <a:solidFill>
              <a:schemeClr val="bg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394D7846-F419-FC62-A4A1-5E96DC7201B6}"/>
              </a:ext>
            </a:extLst>
          </p:cNvPr>
          <p:cNvSpPr txBox="1"/>
          <p:nvPr/>
        </p:nvSpPr>
        <p:spPr>
          <a:xfrm>
            <a:off x="935871" y="471731"/>
            <a:ext cx="3308554" cy="7540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ea typeface="+mn-lt"/>
                <a:cs typeface="+mn-lt"/>
              </a:rPr>
              <a:t>The heart is a complex organ with four distinctive chambers.</a:t>
            </a:r>
            <a:endParaRPr lang="en-US" sz="1100" dirty="0">
              <a:solidFill>
                <a:schemeClr val="bg1"/>
              </a:solidFill>
              <a:cs typeface="Arial"/>
            </a:endParaRPr>
          </a:p>
          <a:p>
            <a:r>
              <a:rPr lang="en-GB" sz="1000" dirty="0">
                <a:solidFill>
                  <a:srgbClr val="222222"/>
                </a:solidFill>
                <a:cs typeface="Arial"/>
              </a:rPr>
              <a:t>(Litviňuková, 2020)</a:t>
            </a:r>
            <a:endParaRPr lang="en-GB" dirty="0"/>
          </a:p>
          <a:p>
            <a:pPr algn="l"/>
            <a:endParaRPr lang="en-GB" sz="1100" dirty="0">
              <a:solidFill>
                <a:schemeClr val="bg1"/>
              </a:solidFill>
              <a:cs typeface="Arial"/>
            </a:endParaRPr>
          </a:p>
        </p:txBody>
      </p:sp>
      <p:sp>
        <p:nvSpPr>
          <p:cNvPr id="38" name="TextBox 37">
            <a:extLst>
              <a:ext uri="{FF2B5EF4-FFF2-40B4-BE49-F238E27FC236}">
                <a16:creationId xmlns:a16="http://schemas.microsoft.com/office/drawing/2014/main" id="{CC0BE8F9-472C-8CC3-6FB2-72E203DD7E15}"/>
              </a:ext>
            </a:extLst>
          </p:cNvPr>
          <p:cNvSpPr txBox="1"/>
          <p:nvPr/>
        </p:nvSpPr>
        <p:spPr>
          <a:xfrm>
            <a:off x="7742180" y="87116"/>
            <a:ext cx="3521177"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ea typeface="+mn-lt"/>
                <a:cs typeface="+mn-lt"/>
              </a:rPr>
              <a:t> The arteries carry oxygenated blood from the heart throughout the body (Gupta 2020)</a:t>
            </a:r>
            <a:endParaRPr lang="en-US" sz="1100" dirty="0">
              <a:solidFill>
                <a:schemeClr val="bg1"/>
              </a:solidFill>
              <a:cs typeface="Arial"/>
            </a:endParaRPr>
          </a:p>
          <a:p>
            <a:pPr algn="l"/>
            <a:endParaRPr lang="en-GB" sz="1100" dirty="0">
              <a:solidFill>
                <a:schemeClr val="bg1"/>
              </a:solidFill>
              <a:cs typeface="Arial"/>
            </a:endParaRPr>
          </a:p>
        </p:txBody>
      </p:sp>
      <p:sp>
        <p:nvSpPr>
          <p:cNvPr id="5" name="TextBox 4">
            <a:extLst>
              <a:ext uri="{FF2B5EF4-FFF2-40B4-BE49-F238E27FC236}">
                <a16:creationId xmlns:a16="http://schemas.microsoft.com/office/drawing/2014/main" id="{439FEC8C-E7D1-0B17-A68A-501046BFF051}"/>
              </a:ext>
            </a:extLst>
          </p:cNvPr>
          <p:cNvSpPr txBox="1"/>
          <p:nvPr/>
        </p:nvSpPr>
        <p:spPr>
          <a:xfrm>
            <a:off x="2185148" y="5843867"/>
            <a:ext cx="2666998" cy="9694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ea typeface="+mn-lt"/>
                <a:cs typeface="+mn-lt"/>
              </a:rPr>
              <a:t>The right-sided inferior vena cava is the usual channel through which blood from the lower body drains.(</a:t>
            </a:r>
            <a:r>
              <a:rPr lang="en-GB" sz="1200" dirty="0">
                <a:solidFill>
                  <a:schemeClr val="bg1"/>
                </a:solidFill>
                <a:ea typeface="+mn-lt"/>
                <a:cs typeface="+mn-lt"/>
              </a:rPr>
              <a:t>Oliveira and Martins, 2019)</a:t>
            </a:r>
            <a:endParaRPr lang="en-US" sz="1100" dirty="0">
              <a:solidFill>
                <a:schemeClr val="bg1"/>
              </a:solidFill>
              <a:cs typeface="Arial"/>
            </a:endParaRPr>
          </a:p>
          <a:p>
            <a:pPr algn="l"/>
            <a:endParaRPr lang="en-GB" sz="1100" dirty="0">
              <a:solidFill>
                <a:schemeClr val="bg1"/>
              </a:solidFill>
              <a:cs typeface="Arial"/>
            </a:endParaRPr>
          </a:p>
        </p:txBody>
      </p:sp>
      <p:sp>
        <p:nvSpPr>
          <p:cNvPr id="6" name="TextBox 5">
            <a:extLst>
              <a:ext uri="{FF2B5EF4-FFF2-40B4-BE49-F238E27FC236}">
                <a16:creationId xmlns:a16="http://schemas.microsoft.com/office/drawing/2014/main" id="{DADC76D3-DA2A-B76D-5C37-4899DD25E5B2}"/>
              </a:ext>
            </a:extLst>
          </p:cNvPr>
          <p:cNvSpPr txBox="1"/>
          <p:nvPr/>
        </p:nvSpPr>
        <p:spPr>
          <a:xfrm>
            <a:off x="4868957" y="5804645"/>
            <a:ext cx="1798541"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ea typeface="+mn-lt"/>
                <a:cs typeface="+mn-lt"/>
              </a:rPr>
              <a:t>Aortic aneurysms rarely generate visible symptoms, except when they rupture, which is often fatal. (Xiao</a:t>
            </a:r>
            <a:r>
              <a:rPr lang="en-GB" sz="1100" i="1" dirty="0">
                <a:solidFill>
                  <a:schemeClr val="bg1"/>
                </a:solidFill>
                <a:ea typeface="+mn-lt"/>
                <a:cs typeface="+mn-lt"/>
              </a:rPr>
              <a:t> et al.,2021)</a:t>
            </a:r>
            <a:endParaRPr lang="en-US" sz="1100" i="1" dirty="0">
              <a:solidFill>
                <a:schemeClr val="bg1"/>
              </a:solidFill>
              <a:cs typeface="Arial"/>
            </a:endParaRPr>
          </a:p>
          <a:p>
            <a:pPr algn="l"/>
            <a:endParaRPr lang="en-GB" sz="1100" dirty="0">
              <a:solidFill>
                <a:schemeClr val="bg1"/>
              </a:solidFill>
              <a:cs typeface="Arial"/>
            </a:endParaRPr>
          </a:p>
        </p:txBody>
      </p:sp>
      <p:sp>
        <p:nvSpPr>
          <p:cNvPr id="11" name="TextBox 10">
            <a:extLst>
              <a:ext uri="{FF2B5EF4-FFF2-40B4-BE49-F238E27FC236}">
                <a16:creationId xmlns:a16="http://schemas.microsoft.com/office/drawing/2014/main" id="{FDE388B8-E8D1-95F2-D134-29442B7090EA}"/>
              </a:ext>
            </a:extLst>
          </p:cNvPr>
          <p:cNvSpPr txBox="1"/>
          <p:nvPr/>
        </p:nvSpPr>
        <p:spPr>
          <a:xfrm>
            <a:off x="5905500" y="711573"/>
            <a:ext cx="1378321" cy="9694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ea typeface="+mn-lt"/>
                <a:cs typeface="+mn-lt"/>
              </a:rPr>
              <a:t>The aorta is the body's largest major artery. (Jana 2019)</a:t>
            </a:r>
            <a:endParaRPr lang="en-US" sz="1100" dirty="0">
              <a:solidFill>
                <a:schemeClr val="bg1"/>
              </a:solidFill>
              <a:cs typeface="Arial"/>
            </a:endParaRPr>
          </a:p>
          <a:p>
            <a:pPr algn="l"/>
            <a:endParaRPr lang="en-GB" sz="1100" dirty="0">
              <a:solidFill>
                <a:schemeClr val="bg1"/>
              </a:solidFill>
              <a:cs typeface="Arial"/>
            </a:endParaRPr>
          </a:p>
        </p:txBody>
      </p:sp>
      <p:sp>
        <p:nvSpPr>
          <p:cNvPr id="19" name="TextBox 18">
            <a:extLst>
              <a:ext uri="{FF2B5EF4-FFF2-40B4-BE49-F238E27FC236}">
                <a16:creationId xmlns:a16="http://schemas.microsoft.com/office/drawing/2014/main" id="{BCE5A5AB-C5AC-1D3C-EEC5-334738AB85AF}"/>
              </a:ext>
            </a:extLst>
          </p:cNvPr>
          <p:cNvSpPr txBox="1"/>
          <p:nvPr/>
        </p:nvSpPr>
        <p:spPr>
          <a:xfrm>
            <a:off x="7535956" y="2297206"/>
            <a:ext cx="3597088"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ea typeface="+mn-lt"/>
                <a:cs typeface="+mn-lt"/>
              </a:rPr>
              <a:t>The left atrium receives oxygenated blood from the lungs and circulates it across the body (Whiteman 2019)</a:t>
            </a:r>
            <a:endParaRPr lang="en-US" sz="1100" dirty="0">
              <a:solidFill>
                <a:schemeClr val="bg1"/>
              </a:solidFill>
              <a:cs typeface="Arial"/>
            </a:endParaRPr>
          </a:p>
        </p:txBody>
      </p:sp>
    </p:spTree>
    <p:extLst>
      <p:ext uri="{BB962C8B-B14F-4D97-AF65-F5344CB8AC3E}">
        <p14:creationId xmlns:p14="http://schemas.microsoft.com/office/powerpoint/2010/main" val="2967159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DC26D1-92EF-7786-FD75-028035D08C1E}"/>
              </a:ext>
            </a:extLst>
          </p:cNvPr>
          <p:cNvSpPr txBox="1"/>
          <p:nvPr/>
        </p:nvSpPr>
        <p:spPr>
          <a:xfrm>
            <a:off x="1243852" y="285750"/>
            <a:ext cx="9547411"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 Cardiology Associates, (2019) Human Heart Available at : https://www.cardofmich.com/anatomy-human-heart-fun-facts/ (Accessed 6June 2022)</a:t>
            </a:r>
            <a:endParaRPr lang="en-US" sz="1200">
              <a:ea typeface="+mn-lt"/>
              <a:cs typeface="+mn-lt"/>
            </a:endParaRPr>
          </a:p>
          <a:p>
            <a:endParaRPr lang="en-GB" sz="1200" dirty="0">
              <a:cs typeface="Arial"/>
            </a:endParaRPr>
          </a:p>
          <a:p>
            <a:r>
              <a:rPr lang="en-GB" sz="1200" dirty="0">
                <a:cs typeface="Arial"/>
              </a:rPr>
              <a:t>Davis, F.M., Daugherty, A. and Lu, H.S.  (2019) 'Updates of recent aortic aneurysm research,' </a:t>
            </a:r>
            <a:r>
              <a:rPr lang="en-GB" sz="1200" i="1" dirty="0">
                <a:cs typeface="Arial"/>
              </a:rPr>
              <a:t>Arteriosclerosis, thrombosis, and vascular biology</a:t>
            </a:r>
            <a:r>
              <a:rPr lang="en-GB" sz="1200" dirty="0">
                <a:cs typeface="Arial"/>
              </a:rPr>
              <a:t>, </a:t>
            </a:r>
            <a:r>
              <a:rPr lang="en-GB" sz="1200" i="1" dirty="0">
                <a:cs typeface="Arial"/>
              </a:rPr>
              <a:t>39</a:t>
            </a:r>
            <a:r>
              <a:rPr lang="en-GB" sz="1200" dirty="0">
                <a:cs typeface="Arial"/>
              </a:rPr>
              <a:t>(3), pp.e83-e90.</a:t>
            </a:r>
          </a:p>
          <a:p>
            <a:endParaRPr lang="en-GB" sz="1200" dirty="0">
              <a:cs typeface="Arial"/>
            </a:endParaRPr>
          </a:p>
          <a:p>
            <a:r>
              <a:rPr lang="en-GB" sz="1200" err="1">
                <a:cs typeface="Arial"/>
              </a:rPr>
              <a:t>Litviňuková</a:t>
            </a:r>
            <a:r>
              <a:rPr lang="en-GB" sz="1200" dirty="0">
                <a:cs typeface="Arial"/>
              </a:rPr>
              <a:t>, M., Talavera-López, C., </a:t>
            </a:r>
            <a:r>
              <a:rPr lang="en-GB" sz="1200" err="1">
                <a:cs typeface="Arial"/>
              </a:rPr>
              <a:t>Maatz</a:t>
            </a:r>
            <a:r>
              <a:rPr lang="en-GB" sz="1200" dirty="0">
                <a:cs typeface="Arial"/>
              </a:rPr>
              <a:t>, H., Reichart, D., Worth, C.L., Lindberg, E.L., Kanda, M., Polanski, K., Heinig, M., Lee, M. and </a:t>
            </a:r>
            <a:r>
              <a:rPr lang="en-GB" sz="1200" err="1">
                <a:cs typeface="Arial"/>
              </a:rPr>
              <a:t>Nadelmann</a:t>
            </a:r>
            <a:r>
              <a:rPr lang="en-GB" sz="1200" dirty="0">
                <a:cs typeface="Arial"/>
              </a:rPr>
              <a:t>, E.R. (2020) 'Cells of the adult human heart,' </a:t>
            </a:r>
            <a:r>
              <a:rPr lang="en-GB" sz="1200" i="1" dirty="0">
                <a:cs typeface="Arial"/>
              </a:rPr>
              <a:t>Nature</a:t>
            </a:r>
            <a:r>
              <a:rPr lang="en-GB" sz="1200" dirty="0">
                <a:cs typeface="Arial"/>
              </a:rPr>
              <a:t>, </a:t>
            </a:r>
            <a:r>
              <a:rPr lang="en-GB" sz="1200" i="1" dirty="0">
                <a:cs typeface="Arial"/>
              </a:rPr>
              <a:t>588</a:t>
            </a:r>
            <a:r>
              <a:rPr lang="en-GB" sz="1200" dirty="0">
                <a:cs typeface="Arial"/>
              </a:rPr>
              <a:t>(7838), pp.466-472.</a:t>
            </a:r>
          </a:p>
          <a:p>
            <a:endParaRPr lang="en-GB" sz="1200" dirty="0">
              <a:cs typeface="Arial"/>
            </a:endParaRPr>
          </a:p>
          <a:p>
            <a:r>
              <a:rPr lang="en-GB" sz="1200" dirty="0">
                <a:cs typeface="Arial"/>
              </a:rPr>
              <a:t>Sonavane, S.K., Milner, D.M., Singh, S.P., Abdel Aal, A.K., Shahir, K.S. and Chaturvedi, A. (2015) 'Comprehensive imaging review of the superior vena cava,' </a:t>
            </a:r>
            <a:r>
              <a:rPr lang="en-GB" sz="1200" i="1" dirty="0">
                <a:cs typeface="Arial"/>
              </a:rPr>
              <a:t>Radiographics</a:t>
            </a:r>
            <a:r>
              <a:rPr lang="en-GB" sz="1200" dirty="0">
                <a:cs typeface="Arial"/>
              </a:rPr>
              <a:t>, </a:t>
            </a:r>
            <a:r>
              <a:rPr lang="en-GB" sz="1200" i="1" dirty="0">
                <a:cs typeface="Arial"/>
              </a:rPr>
              <a:t>35</a:t>
            </a:r>
            <a:r>
              <a:rPr lang="en-GB" sz="1200" dirty="0">
                <a:cs typeface="Arial"/>
              </a:rPr>
              <a:t>(7), pp.1873-1892.</a:t>
            </a:r>
          </a:p>
          <a:p>
            <a:endParaRPr lang="en-GB" sz="1200" dirty="0">
              <a:cs typeface="Arial"/>
            </a:endParaRPr>
          </a:p>
          <a:p>
            <a:r>
              <a:rPr lang="en-GB" sz="1200" dirty="0">
                <a:cs typeface="Arial"/>
              </a:rPr>
              <a:t>GUPTA, P. (2020) 'What your blood tells? A review,' </a:t>
            </a:r>
            <a:r>
              <a:rPr lang="en-GB" sz="1200" i="1" dirty="0">
                <a:cs typeface="Arial"/>
              </a:rPr>
              <a:t>Journal of Cell and Tissue Research</a:t>
            </a:r>
            <a:r>
              <a:rPr lang="en-GB" sz="1200" dirty="0">
                <a:cs typeface="Arial"/>
              </a:rPr>
              <a:t>, </a:t>
            </a:r>
            <a:r>
              <a:rPr lang="en-GB" sz="1200" i="1" dirty="0">
                <a:cs typeface="Arial"/>
              </a:rPr>
              <a:t>20</a:t>
            </a:r>
            <a:r>
              <a:rPr lang="en-GB" sz="1200" dirty="0">
                <a:cs typeface="Arial"/>
              </a:rPr>
              <a:t>(2), pp.6897-6913.</a:t>
            </a:r>
          </a:p>
          <a:p>
            <a:endParaRPr lang="en-GB" sz="1200" dirty="0">
              <a:cs typeface="Arial"/>
            </a:endParaRPr>
          </a:p>
          <a:p>
            <a:r>
              <a:rPr lang="en-GB" sz="1200" dirty="0">
                <a:cs typeface="Arial"/>
              </a:rPr>
              <a:t>Oliveira, J.D. and Martins, I. (2019) 'Congenital systemic venous return anomalies to the right atrium review,' </a:t>
            </a:r>
            <a:r>
              <a:rPr lang="en-GB" sz="1200" i="1" dirty="0">
                <a:cs typeface="Arial"/>
              </a:rPr>
              <a:t>Insights into Imaging</a:t>
            </a:r>
            <a:r>
              <a:rPr lang="en-GB" sz="1200" dirty="0">
                <a:cs typeface="Arial"/>
              </a:rPr>
              <a:t>, </a:t>
            </a:r>
            <a:r>
              <a:rPr lang="en-GB" sz="1200" i="1" dirty="0">
                <a:cs typeface="Arial"/>
              </a:rPr>
              <a:t>10</a:t>
            </a:r>
            <a:r>
              <a:rPr lang="en-GB" sz="1200" dirty="0">
                <a:cs typeface="Arial"/>
              </a:rPr>
              <a:t>(1), p.115.</a:t>
            </a:r>
          </a:p>
          <a:p>
            <a:endParaRPr lang="en-GB" sz="1200" dirty="0">
              <a:cs typeface="Arial"/>
            </a:endParaRPr>
          </a:p>
          <a:p>
            <a:r>
              <a:rPr lang="en-GB" sz="1200" dirty="0">
                <a:cs typeface="Arial"/>
              </a:rPr>
              <a:t>Xiao, J., </a:t>
            </a:r>
            <a:r>
              <a:rPr lang="en-GB" sz="1200" err="1">
                <a:cs typeface="Arial"/>
              </a:rPr>
              <a:t>Borné</a:t>
            </a:r>
            <a:r>
              <a:rPr lang="en-GB" sz="1200" dirty="0">
                <a:cs typeface="Arial"/>
              </a:rPr>
              <a:t>, Y., Bao, X., Persson, M., </a:t>
            </a:r>
            <a:r>
              <a:rPr lang="en-GB" sz="1200" err="1">
                <a:cs typeface="Arial"/>
              </a:rPr>
              <a:t>Gottsäter</a:t>
            </a:r>
            <a:r>
              <a:rPr lang="en-GB" sz="1200" dirty="0">
                <a:cs typeface="Arial"/>
              </a:rPr>
              <a:t>, A., Acosta, S. and Engström, G. (2021) 'Comparisons of risk factors for abdominal aortic aneurysm and coronary heart disease: a prospective cohort study,' </a:t>
            </a:r>
            <a:r>
              <a:rPr lang="en-GB" sz="1200" i="1" dirty="0">
                <a:cs typeface="Arial"/>
              </a:rPr>
              <a:t>Angiology</a:t>
            </a:r>
            <a:r>
              <a:rPr lang="en-GB" sz="1200" dirty="0">
                <a:cs typeface="Arial"/>
              </a:rPr>
              <a:t>, </a:t>
            </a:r>
            <a:r>
              <a:rPr lang="en-GB" sz="1200" i="1" dirty="0">
                <a:cs typeface="Arial"/>
              </a:rPr>
              <a:t>72</a:t>
            </a:r>
            <a:r>
              <a:rPr lang="en-GB" sz="1200" dirty="0">
                <a:cs typeface="Arial"/>
              </a:rPr>
              <a:t>(1), pp.24-31</a:t>
            </a:r>
            <a:r>
              <a:rPr lang="en-GB" sz="1200" dirty="0">
                <a:solidFill>
                  <a:srgbClr val="222222"/>
                </a:solidFill>
                <a:cs typeface="Arial"/>
              </a:rPr>
              <a:t>.</a:t>
            </a:r>
          </a:p>
          <a:p>
            <a:endParaRPr lang="en-GB" sz="1200" dirty="0">
              <a:cs typeface="Arial"/>
            </a:endParaRPr>
          </a:p>
          <a:p>
            <a:r>
              <a:rPr lang="en-GB" sz="1200" dirty="0">
                <a:cs typeface="Arial"/>
              </a:rPr>
              <a:t>Jana, S., Hu, M., Shen, M. and </a:t>
            </a:r>
            <a:r>
              <a:rPr lang="en-GB" sz="1200" err="1">
                <a:cs typeface="Arial"/>
              </a:rPr>
              <a:t>Kassiri</a:t>
            </a:r>
            <a:r>
              <a:rPr lang="en-GB" sz="1200" dirty="0">
                <a:cs typeface="Arial"/>
              </a:rPr>
              <a:t>, Z. (2019) 'Extracellular matrix, regional heterogeneity of the aorta, and aortic aneurysm,' </a:t>
            </a:r>
            <a:r>
              <a:rPr lang="en-GB" sz="1200" i="1" dirty="0">
                <a:cs typeface="Arial"/>
              </a:rPr>
              <a:t>Experimental &amp; molecular medicine</a:t>
            </a:r>
            <a:r>
              <a:rPr lang="en-GB" sz="1200" dirty="0">
                <a:cs typeface="Arial"/>
              </a:rPr>
              <a:t>, </a:t>
            </a:r>
            <a:r>
              <a:rPr lang="en-GB" sz="1200" i="1" dirty="0">
                <a:cs typeface="Arial"/>
              </a:rPr>
              <a:t>51</a:t>
            </a:r>
            <a:r>
              <a:rPr lang="en-GB" sz="1200" dirty="0">
                <a:cs typeface="Arial"/>
              </a:rPr>
              <a:t>(12), pp.1-1</a:t>
            </a:r>
            <a:r>
              <a:rPr lang="en-GB" sz="1200" dirty="0">
                <a:solidFill>
                  <a:schemeClr val="tx1">
                    <a:lumMod val="95000"/>
                  </a:schemeClr>
                </a:solidFill>
                <a:cs typeface="Arial"/>
              </a:rPr>
              <a:t>5.</a:t>
            </a:r>
          </a:p>
          <a:p>
            <a:endParaRPr lang="en-GB" sz="1200" dirty="0">
              <a:solidFill>
                <a:srgbClr val="222222"/>
              </a:solidFill>
              <a:cs typeface="Arial"/>
            </a:endParaRPr>
          </a:p>
          <a:p>
            <a:r>
              <a:rPr lang="en-GB" sz="1200" dirty="0">
                <a:solidFill>
                  <a:schemeClr val="tx1">
                    <a:lumMod val="95000"/>
                  </a:schemeClr>
                </a:solidFill>
                <a:cs typeface="Arial"/>
              </a:rPr>
              <a:t>Cutugno, S., Ingrassia, T., Nigrelli, V. and Pasta, S. (2021) 'On the left ventricular remodelling of patients with stenotic aortic valve: A statistical shape analysis,' </a:t>
            </a:r>
            <a:r>
              <a:rPr lang="en-GB" sz="1200" i="1" dirty="0">
                <a:solidFill>
                  <a:schemeClr val="tx1">
                    <a:lumMod val="95000"/>
                  </a:schemeClr>
                </a:solidFill>
                <a:cs typeface="Arial"/>
              </a:rPr>
              <a:t>Bioengineering</a:t>
            </a:r>
            <a:r>
              <a:rPr lang="en-GB" sz="1200" dirty="0">
                <a:solidFill>
                  <a:schemeClr val="tx1">
                    <a:lumMod val="95000"/>
                  </a:schemeClr>
                </a:solidFill>
                <a:cs typeface="Arial"/>
              </a:rPr>
              <a:t>, </a:t>
            </a:r>
            <a:r>
              <a:rPr lang="en-GB" sz="1200" i="1" dirty="0">
                <a:solidFill>
                  <a:schemeClr val="tx1">
                    <a:lumMod val="95000"/>
                  </a:schemeClr>
                </a:solidFill>
                <a:cs typeface="Arial"/>
              </a:rPr>
              <a:t>8</a:t>
            </a:r>
            <a:r>
              <a:rPr lang="en-GB" sz="1200" dirty="0">
                <a:solidFill>
                  <a:schemeClr val="tx1">
                    <a:lumMod val="95000"/>
                  </a:schemeClr>
                </a:solidFill>
                <a:cs typeface="Arial"/>
              </a:rPr>
              <a:t>(5), p.66.</a:t>
            </a:r>
          </a:p>
          <a:p>
            <a:endParaRPr lang="en-GB" sz="1200" dirty="0">
              <a:solidFill>
                <a:schemeClr val="tx1">
                  <a:lumMod val="95000"/>
                </a:schemeClr>
              </a:solidFill>
              <a:cs typeface="Arial"/>
            </a:endParaRPr>
          </a:p>
          <a:p>
            <a:r>
              <a:rPr lang="en-GB" sz="1200" dirty="0">
                <a:solidFill>
                  <a:schemeClr val="tx1">
                    <a:lumMod val="95000"/>
                  </a:schemeClr>
                </a:solidFill>
                <a:cs typeface="Arial"/>
              </a:rPr>
              <a:t>Frank, D.B., Levy, P.T., Stiver, C.A., Boe, B.A., Baird, C.W., Callahan, R.M., Smith, C.V., Vanderlaan, R.D. and Backes, C.H. (2021) 'Primary pulmonary vein stenosis during infancy: State of the art review,' </a:t>
            </a:r>
            <a:r>
              <a:rPr lang="en-GB" sz="1200" i="1" dirty="0">
                <a:solidFill>
                  <a:schemeClr val="tx1">
                    <a:lumMod val="95000"/>
                  </a:schemeClr>
                </a:solidFill>
                <a:cs typeface="Arial"/>
              </a:rPr>
              <a:t>Journal of Perinatology</a:t>
            </a:r>
            <a:r>
              <a:rPr lang="en-GB" sz="1200" dirty="0">
                <a:solidFill>
                  <a:schemeClr val="tx1">
                    <a:lumMod val="95000"/>
                  </a:schemeClr>
                </a:solidFill>
                <a:cs typeface="Arial"/>
              </a:rPr>
              <a:t>, </a:t>
            </a:r>
            <a:r>
              <a:rPr lang="en-GB" sz="1200" i="1" dirty="0">
                <a:solidFill>
                  <a:schemeClr val="tx1">
                    <a:lumMod val="95000"/>
                  </a:schemeClr>
                </a:solidFill>
                <a:cs typeface="Arial"/>
              </a:rPr>
              <a:t>41</a:t>
            </a:r>
            <a:r>
              <a:rPr lang="en-GB" sz="1200" dirty="0">
                <a:solidFill>
                  <a:schemeClr val="tx1">
                    <a:lumMod val="95000"/>
                  </a:schemeClr>
                </a:solidFill>
                <a:cs typeface="Arial"/>
              </a:rPr>
              <a:t>(7), pp.1528-1539.</a:t>
            </a:r>
          </a:p>
          <a:p>
            <a:endParaRPr lang="en-GB" sz="1200" dirty="0">
              <a:solidFill>
                <a:schemeClr val="tx1">
                  <a:lumMod val="95000"/>
                </a:schemeClr>
              </a:solidFill>
              <a:cs typeface="Arial"/>
            </a:endParaRPr>
          </a:p>
          <a:p>
            <a:r>
              <a:rPr lang="en-GB" sz="1200" dirty="0">
                <a:solidFill>
                  <a:schemeClr val="tx1">
                    <a:lumMod val="95000"/>
                  </a:schemeClr>
                </a:solidFill>
                <a:cs typeface="Arial"/>
              </a:rPr>
              <a:t>Whiteman, S., Saker, E., Courant, V., Salandy, S., </a:t>
            </a:r>
            <a:r>
              <a:rPr lang="en-GB" sz="1200" dirty="0" err="1">
                <a:solidFill>
                  <a:schemeClr val="tx1">
                    <a:lumMod val="95000"/>
                  </a:schemeClr>
                </a:solidFill>
                <a:cs typeface="Arial"/>
              </a:rPr>
              <a:t>Gielecki</a:t>
            </a:r>
            <a:r>
              <a:rPr lang="en-GB" sz="1200" dirty="0">
                <a:solidFill>
                  <a:schemeClr val="tx1">
                    <a:lumMod val="95000"/>
                  </a:schemeClr>
                </a:solidFill>
                <a:cs typeface="Arial"/>
              </a:rPr>
              <a:t>, J., </a:t>
            </a:r>
            <a:r>
              <a:rPr lang="en-GB" sz="1200" dirty="0" err="1">
                <a:solidFill>
                  <a:schemeClr val="tx1">
                    <a:lumMod val="95000"/>
                  </a:schemeClr>
                </a:solidFill>
                <a:cs typeface="Arial"/>
              </a:rPr>
              <a:t>Zurada</a:t>
            </a:r>
            <a:r>
              <a:rPr lang="en-GB" sz="1200" dirty="0">
                <a:solidFill>
                  <a:schemeClr val="tx1">
                    <a:lumMod val="95000"/>
                  </a:schemeClr>
                </a:solidFill>
                <a:cs typeface="Arial"/>
              </a:rPr>
              <a:t>, A. and Loukas, M. (2019) 'An anatomical review of the left atrium,' </a:t>
            </a:r>
            <a:r>
              <a:rPr lang="en-GB" sz="1200" i="1" dirty="0">
                <a:solidFill>
                  <a:schemeClr val="tx1">
                    <a:lumMod val="95000"/>
                  </a:schemeClr>
                </a:solidFill>
                <a:cs typeface="Arial"/>
              </a:rPr>
              <a:t>Translational Research in Anatomy</a:t>
            </a:r>
            <a:r>
              <a:rPr lang="en-GB" sz="1200" dirty="0">
                <a:solidFill>
                  <a:schemeClr val="tx1">
                    <a:lumMod val="95000"/>
                  </a:schemeClr>
                </a:solidFill>
                <a:cs typeface="Arial"/>
              </a:rPr>
              <a:t>, </a:t>
            </a:r>
            <a:r>
              <a:rPr lang="en-GB" sz="1200" i="1" dirty="0">
                <a:solidFill>
                  <a:schemeClr val="tx1">
                    <a:lumMod val="95000"/>
                  </a:schemeClr>
                </a:solidFill>
                <a:cs typeface="Arial"/>
              </a:rPr>
              <a:t>17</a:t>
            </a:r>
            <a:r>
              <a:rPr lang="en-GB" sz="1200" dirty="0">
                <a:solidFill>
                  <a:schemeClr val="tx1">
                    <a:lumMod val="95000"/>
                  </a:schemeClr>
                </a:solidFill>
                <a:cs typeface="Arial"/>
              </a:rPr>
              <a:t>, p.100052.</a:t>
            </a:r>
          </a:p>
        </p:txBody>
      </p:sp>
    </p:spTree>
    <p:extLst>
      <p:ext uri="{BB962C8B-B14F-4D97-AF65-F5344CB8AC3E}">
        <p14:creationId xmlns:p14="http://schemas.microsoft.com/office/powerpoint/2010/main" val="17030913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3" ma:contentTypeDescription="Create a new document." ma:contentTypeScope="" ma:versionID="734e00ae3796338aa237dc6f4fd43eea">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ae123998d8732deb7fedb6b811b3fd67"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OCR" minOccurs="0"/>
                <xsd:element ref="ns4:MediaServiceGenerationTime" minOccurs="0"/>
                <xsd:element ref="ns4:MediaServiceEventHashCode"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3372E9-F893-49C1-80B8-F84AE76131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b0a523-77d0-454a-93a8-50ca111d3c44"/>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3D8070-BBFC-4E3B-B734-4EB767488DC0}">
  <ds:schemaRefs>
    <ds:schemaRef ds:uri="http://purl.org/dc/elements/1.1/"/>
    <ds:schemaRef ds:uri="http://purl.org/dc/dcmitype/"/>
    <ds:schemaRef ds:uri="http://schemas.microsoft.com/office/2006/documentManagement/types"/>
    <ds:schemaRef ds:uri="http://schemas.microsoft.com/office/2006/metadata/properties"/>
    <ds:schemaRef ds:uri="http://schemas.openxmlformats.org/package/2006/metadata/core-properties"/>
    <ds:schemaRef ds:uri="0e7fbce4-8ae7-4085-8b0a-9efa4c7cae6d"/>
    <ds:schemaRef ds:uri="http://purl.org/dc/terms/"/>
    <ds:schemaRef ds:uri="http://schemas.microsoft.com/office/infopath/2007/PartnerControls"/>
    <ds:schemaRef ds:uri="4eb0a523-77d0-454a-93a8-50ca111d3c44"/>
    <ds:schemaRef ds:uri="http://www.w3.org/XML/1998/namespace"/>
  </ds:schemaRefs>
</ds:datastoreItem>
</file>

<file path=customXml/itemProps3.xml><?xml version="1.0" encoding="utf-8"?>
<ds:datastoreItem xmlns:ds="http://schemas.openxmlformats.org/officeDocument/2006/customXml" ds:itemID="{C223303C-D74B-427C-81DA-BECE2D9EC42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Madison</vt:lpstr>
      <vt:lpstr>STUDENT NAME: SHAZIA BEGUM STUDENT NUMBER: 2117727 MODULE NAME: Introduction to physiology MODULE CODE: BMHP5003 LECTURES NAME: Gillian Weaver</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Shazia</dc:creator>
  <cp:lastModifiedBy>Shazia</cp:lastModifiedBy>
  <cp:revision>1071</cp:revision>
  <dcterms:created xsi:type="dcterms:W3CDTF">2023-05-23T11:28:51Z</dcterms:created>
  <dcterms:modified xsi:type="dcterms:W3CDTF">2023-06-06T09:54:42Z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