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9" r:id="rId2"/>
    <p:sldId id="262" r:id="rId3"/>
    <p:sldId id="261" r:id="rId4"/>
    <p:sldId id="263" r:id="rId5"/>
    <p:sldId id="256" r:id="rId6"/>
    <p:sldId id="258" r:id="rId7"/>
    <p:sldId id="257" r:id="rId8"/>
    <p:sldId id="260" r:id="rId9"/>
    <p:sldId id="264" r:id="rId10"/>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2" d="100"/>
          <a:sy n="72" d="100"/>
        </p:scale>
        <p:origin x="84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E91457A-AF01-4C3C-A721-D2047F04E03F}"/>
              </a:ext>
            </a:extLst>
          </p:cNvPr>
          <p:cNvSpPr txBox="1">
            <a:spLocks noGrp="1"/>
          </p:cNvSpPr>
          <p:nvPr>
            <p:ph type="hdr" sz="quarter"/>
          </p:nvPr>
        </p:nvSpPr>
        <p:spPr>
          <a:xfrm>
            <a:off x="0" y="0"/>
            <a:ext cx="2971800" cy="499015"/>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22F7C5C4-FF2D-491D-851A-EB0D6E3720A5}"/>
              </a:ext>
            </a:extLst>
          </p:cNvPr>
          <p:cNvSpPr txBox="1">
            <a:spLocks noGrp="1"/>
          </p:cNvSpPr>
          <p:nvPr>
            <p:ph type="dt" idx="1"/>
          </p:nvPr>
        </p:nvSpPr>
        <p:spPr>
          <a:xfrm>
            <a:off x="3884608" y="0"/>
            <a:ext cx="2971800" cy="499015"/>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CE02BBA3-5132-4ED2-A84A-77293A2DA33B}" type="datetime1">
              <a:rPr lang="en-GB"/>
              <a:pPr lvl="0"/>
              <a:t>10/12/2018</a:t>
            </a:fld>
            <a:endParaRPr lang="en-GB"/>
          </a:p>
        </p:txBody>
      </p:sp>
      <p:sp>
        <p:nvSpPr>
          <p:cNvPr id="4" name="Slide Image Placeholder 3">
            <a:extLst>
              <a:ext uri="{FF2B5EF4-FFF2-40B4-BE49-F238E27FC236}">
                <a16:creationId xmlns:a16="http://schemas.microsoft.com/office/drawing/2014/main" id="{6FCEEBBA-6343-499A-B7D0-4A891C058642}"/>
              </a:ext>
            </a:extLst>
          </p:cNvPr>
          <p:cNvSpPr>
            <a:spLocks noGrp="1" noRot="1" noChangeAspect="1"/>
          </p:cNvSpPr>
          <p:nvPr>
            <p:ph type="sldImg" idx="2"/>
          </p:nvPr>
        </p:nvSpPr>
        <p:spPr>
          <a:xfrm>
            <a:off x="444500" y="1243013"/>
            <a:ext cx="5969000" cy="3357562"/>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93C66BFE-0AD4-4BEB-910B-0C593D222E04}"/>
              </a:ext>
            </a:extLst>
          </p:cNvPr>
          <p:cNvSpPr txBox="1">
            <a:spLocks noGrp="1"/>
          </p:cNvSpPr>
          <p:nvPr>
            <p:ph type="body" sz="quarter" idx="3"/>
          </p:nvPr>
        </p:nvSpPr>
        <p:spPr>
          <a:xfrm>
            <a:off x="685800" y="4786361"/>
            <a:ext cx="5486400" cy="3916115"/>
          </a:xfrm>
          <a:prstGeom prst="rect">
            <a:avLst/>
          </a:prstGeom>
          <a:noFill/>
          <a:ln>
            <a:noFill/>
          </a:ln>
        </p:spPr>
        <p:txBody>
          <a:bodyPr vert="horz" wrap="square" lIns="91440" tIns="45720" rIns="91440" bIns="45720" anchor="t" anchorCtr="0" compatLnSpc="1">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CB44B501-AFF6-4F73-88CB-EC8CF05E0DE9}"/>
              </a:ext>
            </a:extLst>
          </p:cNvPr>
          <p:cNvSpPr txBox="1">
            <a:spLocks noGrp="1"/>
          </p:cNvSpPr>
          <p:nvPr>
            <p:ph type="ftr" sz="quarter" idx="4"/>
          </p:nvPr>
        </p:nvSpPr>
        <p:spPr>
          <a:xfrm>
            <a:off x="0" y="9446673"/>
            <a:ext cx="2971800" cy="499015"/>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620F44B1-164F-4BEA-A45E-EA241CB859AC}"/>
              </a:ext>
            </a:extLst>
          </p:cNvPr>
          <p:cNvSpPr txBox="1">
            <a:spLocks noGrp="1"/>
          </p:cNvSpPr>
          <p:nvPr>
            <p:ph type="sldNum" sz="quarter" idx="5"/>
          </p:nvPr>
        </p:nvSpPr>
        <p:spPr>
          <a:xfrm>
            <a:off x="3884608" y="9446673"/>
            <a:ext cx="2971800" cy="499015"/>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D5BCC1B-9937-424D-9AFA-33D527789119}" type="slidenum">
              <a:t>‹#›</a:t>
            </a:fld>
            <a:endParaRPr lang="en-GB"/>
          </a:p>
        </p:txBody>
      </p:sp>
    </p:spTree>
    <p:extLst>
      <p:ext uri="{BB962C8B-B14F-4D97-AF65-F5344CB8AC3E}">
        <p14:creationId xmlns:p14="http://schemas.microsoft.com/office/powerpoint/2010/main" val="2129964243"/>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FC3602-C3E3-4F86-9E80-60CD3CE7F8C5}"/>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7EB1619B-EDF4-4E89-9FBD-600C8CDF495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ECEF39C-7AC7-49C5-8A55-362A91E32EB2}"/>
              </a:ext>
            </a:extLst>
          </p:cNvPr>
          <p:cNvSpPr txBox="1"/>
          <p:nvPr/>
        </p:nvSpPr>
        <p:spPr>
          <a:xfrm>
            <a:off x="3884608" y="9446673"/>
            <a:ext cx="2971800" cy="499015"/>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3DE874D-B7FC-4BEB-ACE1-6912BD2A8B3A}"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2775EDAD-D2E5-46B8-8741-2DEFB1C75CAB}"/>
              </a:ext>
            </a:extLst>
          </p:cNvPr>
          <p:cNvGrpSpPr/>
          <p:nvPr/>
        </p:nvGrpSpPr>
        <p:grpSpPr>
          <a:xfrm>
            <a:off x="0" y="0"/>
            <a:ext cx="12191996" cy="6858000"/>
            <a:chOff x="0" y="0"/>
            <a:chExt cx="12191996" cy="6858000"/>
          </a:xfrm>
        </p:grpSpPr>
        <p:sp>
          <p:nvSpPr>
            <p:cNvPr id="3" name="Rectangle 8">
              <a:extLst>
                <a:ext uri="{FF2B5EF4-FFF2-40B4-BE49-F238E27FC236}">
                  <a16:creationId xmlns:a16="http://schemas.microsoft.com/office/drawing/2014/main" id="{F8BF2548-48C8-40BE-9A34-1CFF90BADD3B}"/>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5">
              <a:extLst>
                <a:ext uri="{FF2B5EF4-FFF2-40B4-BE49-F238E27FC236}">
                  <a16:creationId xmlns:a16="http://schemas.microsoft.com/office/drawing/2014/main" id="{7278E480-825F-42ED-8365-69406D060BA8}"/>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5" name="Title 1">
            <a:extLst>
              <a:ext uri="{FF2B5EF4-FFF2-40B4-BE49-F238E27FC236}">
                <a16:creationId xmlns:a16="http://schemas.microsoft.com/office/drawing/2014/main" id="{55D22E61-54A5-4B50-972D-C98574AE0990}"/>
              </a:ext>
            </a:extLst>
          </p:cNvPr>
          <p:cNvSpPr txBox="1">
            <a:spLocks noGrp="1"/>
          </p:cNvSpPr>
          <p:nvPr>
            <p:ph type="ctrTitle"/>
          </p:nvPr>
        </p:nvSpPr>
        <p:spPr>
          <a:xfrm>
            <a:off x="1154951" y="2099736"/>
            <a:ext cx="8825660" cy="2677646"/>
          </a:xfrm>
        </p:spPr>
        <p:txBody>
          <a:bodyPr anchor="b"/>
          <a:lstStyle>
            <a:lvl1pPr>
              <a:defRPr sz="5400"/>
            </a:lvl1pPr>
          </a:lstStyle>
          <a:p>
            <a:pPr lvl="0"/>
            <a:r>
              <a:rPr lang="en-US"/>
              <a:t>Click to edit Master title style</a:t>
            </a:r>
          </a:p>
        </p:txBody>
      </p:sp>
      <p:sp>
        <p:nvSpPr>
          <p:cNvPr id="6" name="Subtitle 2">
            <a:extLst>
              <a:ext uri="{FF2B5EF4-FFF2-40B4-BE49-F238E27FC236}">
                <a16:creationId xmlns:a16="http://schemas.microsoft.com/office/drawing/2014/main" id="{4ECE39E9-45C7-4D34-8E39-DECF57C39878}"/>
              </a:ext>
            </a:extLst>
          </p:cNvPr>
          <p:cNvSpPr txBox="1">
            <a:spLocks noGrp="1"/>
          </p:cNvSpPr>
          <p:nvPr>
            <p:ph type="subTitle" idx="1"/>
          </p:nvPr>
        </p:nvSpPr>
        <p:spPr>
          <a:xfrm>
            <a:off x="1154951" y="4777383"/>
            <a:ext cx="8825660" cy="861419"/>
          </a:xfrm>
        </p:spPr>
        <p:txBody>
          <a:bodyPr/>
          <a:lstStyle>
            <a:lvl1pPr marL="0" indent="0">
              <a:buNone/>
              <a:defRPr cap="all">
                <a:solidFill>
                  <a:srgbClr val="EF53A5"/>
                </a:solidFill>
              </a:defRPr>
            </a:lvl1pPr>
          </a:lstStyle>
          <a:p>
            <a:pPr lvl="0"/>
            <a:r>
              <a:rPr lang="en-US"/>
              <a:t>Click to edit Master subtitle style</a:t>
            </a:r>
          </a:p>
        </p:txBody>
      </p:sp>
      <p:sp>
        <p:nvSpPr>
          <p:cNvPr id="7" name="Date Placeholder 3">
            <a:extLst>
              <a:ext uri="{FF2B5EF4-FFF2-40B4-BE49-F238E27FC236}">
                <a16:creationId xmlns:a16="http://schemas.microsoft.com/office/drawing/2014/main" id="{76E1BA44-70A6-4263-91E8-B4542525CAC3}"/>
              </a:ext>
            </a:extLst>
          </p:cNvPr>
          <p:cNvSpPr txBox="1">
            <a:spLocks noGrp="1"/>
          </p:cNvSpPr>
          <p:nvPr>
            <p:ph type="dt" sz="half" idx="7"/>
          </p:nvPr>
        </p:nvSpPr>
        <p:spPr>
          <a:xfrm rot="5400013">
            <a:off x="10158974" y="1792224"/>
            <a:ext cx="990596" cy="304796"/>
          </a:xfrm>
        </p:spPr>
        <p:txBody>
          <a:bodyPr anchor="t"/>
          <a:lstStyle>
            <a:lvl1pPr algn="l">
              <a:defRPr b="0">
                <a:solidFill>
                  <a:srgbClr val="FFFFFF"/>
                </a:solidFill>
              </a:defRPr>
            </a:lvl1pPr>
          </a:lstStyle>
          <a:p>
            <a:pPr lvl="0"/>
            <a:fld id="{28D463AE-E077-4B75-BA75-3F1BE1CD78E7}" type="datetime1">
              <a:rPr lang="en-GB"/>
              <a:pPr lvl="0"/>
              <a:t>10/12/2018</a:t>
            </a:fld>
            <a:endParaRPr lang="en-GB"/>
          </a:p>
        </p:txBody>
      </p:sp>
      <p:sp>
        <p:nvSpPr>
          <p:cNvPr id="8" name="Footer Placeholder 4">
            <a:extLst>
              <a:ext uri="{FF2B5EF4-FFF2-40B4-BE49-F238E27FC236}">
                <a16:creationId xmlns:a16="http://schemas.microsoft.com/office/drawing/2014/main" id="{83EC9D73-3AC6-4A00-9283-664DCBF60872}"/>
              </a:ext>
            </a:extLst>
          </p:cNvPr>
          <p:cNvSpPr txBox="1">
            <a:spLocks noGrp="1"/>
          </p:cNvSpPr>
          <p:nvPr>
            <p:ph type="ftr" sz="quarter" idx="9"/>
          </p:nvPr>
        </p:nvSpPr>
        <p:spPr>
          <a:xfrm rot="5400013">
            <a:off x="8951961" y="3227837"/>
            <a:ext cx="3859792" cy="304796"/>
          </a:xfrm>
        </p:spPr>
        <p:txBody>
          <a:bodyPr/>
          <a:lstStyle>
            <a:lvl1pPr>
              <a:defRPr b="0">
                <a:solidFill>
                  <a:srgbClr val="FFFFFF"/>
                </a:solidFill>
              </a:defRPr>
            </a:lvl1pPr>
          </a:lstStyle>
          <a:p>
            <a:pPr lvl="0"/>
            <a:endParaRPr lang="en-GB"/>
          </a:p>
        </p:txBody>
      </p:sp>
      <p:sp>
        <p:nvSpPr>
          <p:cNvPr id="9" name="Rectangle 10">
            <a:extLst>
              <a:ext uri="{FF2B5EF4-FFF2-40B4-BE49-F238E27FC236}">
                <a16:creationId xmlns:a16="http://schemas.microsoft.com/office/drawing/2014/main" id="{F0479B65-34B8-49D1-9606-622039FA008C}"/>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Slide Number Placeholder 5">
            <a:extLst>
              <a:ext uri="{FF2B5EF4-FFF2-40B4-BE49-F238E27FC236}">
                <a16:creationId xmlns:a16="http://schemas.microsoft.com/office/drawing/2014/main" id="{E05DF7EF-FF8B-46ED-B02B-C7173E754794}"/>
              </a:ext>
            </a:extLst>
          </p:cNvPr>
          <p:cNvSpPr txBox="1">
            <a:spLocks noGrp="1"/>
          </p:cNvSpPr>
          <p:nvPr>
            <p:ph type="sldNum" sz="quarter" idx="8"/>
          </p:nvPr>
        </p:nvSpPr>
        <p:spPr/>
        <p:txBody>
          <a:bodyPr/>
          <a:lstStyle>
            <a:lvl1pPr>
              <a:defRPr/>
            </a:lvl1pPr>
          </a:lstStyle>
          <a:p>
            <a:pPr lvl="0"/>
            <a:fld id="{B11ACF2E-6608-4CCE-B847-EDB8010041DB}" type="slidenum">
              <a:t>‹#›</a:t>
            </a:fld>
            <a:endParaRPr lang="en-GB"/>
          </a:p>
        </p:txBody>
      </p:sp>
    </p:spTree>
    <p:extLst>
      <p:ext uri="{BB962C8B-B14F-4D97-AF65-F5344CB8AC3E}">
        <p14:creationId xmlns:p14="http://schemas.microsoft.com/office/powerpoint/2010/main" val="28504636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1BC23-04AE-4AF4-813A-869513614C0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7A49851-8D56-4DE3-8E81-702AAD59B1DF}"/>
              </a:ext>
            </a:extLst>
          </p:cNvPr>
          <p:cNvSpPr txBox="1">
            <a:spLocks noGrp="1"/>
          </p:cNvSpPr>
          <p:nvPr>
            <p:ph idx="1"/>
          </p:nvPr>
        </p:nvSpPr>
        <p:spPr>
          <a:xfrm>
            <a:off x="1154951" y="2603497"/>
            <a:ext cx="8825660" cy="3416298"/>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1AE4A33-3DB8-46DA-9451-48113410F6AF}"/>
              </a:ext>
            </a:extLst>
          </p:cNvPr>
          <p:cNvSpPr txBox="1">
            <a:spLocks noGrp="1"/>
          </p:cNvSpPr>
          <p:nvPr>
            <p:ph type="dt" sz="half" idx="7"/>
          </p:nvPr>
        </p:nvSpPr>
        <p:spPr/>
        <p:txBody>
          <a:bodyPr/>
          <a:lstStyle>
            <a:lvl1pPr>
              <a:defRPr/>
            </a:lvl1pPr>
          </a:lstStyle>
          <a:p>
            <a:pPr lvl="0"/>
            <a:fld id="{B641EEC2-6523-4073-B082-BAC48470115C}" type="datetime1">
              <a:rPr lang="en-GB"/>
              <a:pPr lvl="0"/>
              <a:t>10/12/2018</a:t>
            </a:fld>
            <a:endParaRPr lang="en-GB"/>
          </a:p>
        </p:txBody>
      </p:sp>
      <p:sp>
        <p:nvSpPr>
          <p:cNvPr id="5" name="Footer Placeholder 4">
            <a:extLst>
              <a:ext uri="{FF2B5EF4-FFF2-40B4-BE49-F238E27FC236}">
                <a16:creationId xmlns:a16="http://schemas.microsoft.com/office/drawing/2014/main" id="{2A7A0D32-6CD2-4181-BDC2-110FFFF04BA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CE8CEEF-3BF6-4A46-98C1-621CC9D76716}"/>
              </a:ext>
            </a:extLst>
          </p:cNvPr>
          <p:cNvSpPr txBox="1">
            <a:spLocks noGrp="1"/>
          </p:cNvSpPr>
          <p:nvPr>
            <p:ph type="sldNum" sz="quarter" idx="8"/>
          </p:nvPr>
        </p:nvSpPr>
        <p:spPr/>
        <p:txBody>
          <a:bodyPr/>
          <a:lstStyle>
            <a:lvl1pPr>
              <a:defRPr/>
            </a:lvl1pPr>
          </a:lstStyle>
          <a:p>
            <a:pPr lvl="0"/>
            <a:fld id="{FE95CE7F-30DF-4A04-97A5-9DD2CC5169CE}" type="slidenum">
              <a:t>‹#›</a:t>
            </a:fld>
            <a:endParaRPr lang="en-GB"/>
          </a:p>
        </p:txBody>
      </p:sp>
    </p:spTree>
    <p:extLst>
      <p:ext uri="{BB962C8B-B14F-4D97-AF65-F5344CB8AC3E}">
        <p14:creationId xmlns:p14="http://schemas.microsoft.com/office/powerpoint/2010/main" val="425528264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ABEFA9AC-1EFD-4C09-8AF7-C6E535B75AE0}"/>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E1768911-DADB-42DD-B61B-F15D5A618AFA}"/>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4A1EF68D-A363-4986-9AB2-F4889B47F1D9}"/>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F553718F-1A80-4326-A51D-054C44F3FF50}"/>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5D43A8A3-1BCA-4DFA-ADC2-F1A7895258F8}"/>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12138D52-F483-4473-AF10-E2760006A654}"/>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83FD823F-2E16-4258-804A-8D41D554566D}"/>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9">
              <a:extLst>
                <a:ext uri="{FF2B5EF4-FFF2-40B4-BE49-F238E27FC236}">
                  <a16:creationId xmlns:a16="http://schemas.microsoft.com/office/drawing/2014/main" id="{8A6536F0-F51D-4C47-94D9-5131E77A7B75}"/>
                </a:ext>
              </a:extLst>
            </p:cNvPr>
            <p:cNvSpPr/>
            <p:nvPr/>
          </p:nvSpPr>
          <p:spPr>
            <a:xfrm>
              <a:off x="7289797" y="402162"/>
              <a:ext cx="4478868"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3D2B1A2D-F708-496A-9242-F74DC30E2854}"/>
                </a:ext>
              </a:extLst>
            </p:cNvPr>
            <p:cNvSpPr/>
            <p:nvPr/>
          </p:nvSpPr>
          <p:spPr>
            <a:xfrm rot="16200004">
              <a:off x="3787248" y="2801698"/>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D44AB59D-1AA2-4345-B454-F14AF63BAE6A}"/>
                </a:ext>
              </a:extLst>
            </p:cNvPr>
            <p:cNvSpPr/>
            <p:nvPr/>
          </p:nvSpPr>
          <p:spPr>
            <a:xfrm rot="15922474">
              <a:off x="4698351"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263C6548-7731-4229-AD74-85F05BD212B1}"/>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42B62DDB-F577-430E-BB2C-AEBE07C2B960}"/>
              </a:ext>
            </a:extLst>
          </p:cNvPr>
          <p:cNvSpPr txBox="1">
            <a:spLocks noGrp="1"/>
          </p:cNvSpPr>
          <p:nvPr>
            <p:ph type="title"/>
          </p:nvPr>
        </p:nvSpPr>
        <p:spPr>
          <a:xfrm>
            <a:off x="1154951" y="2677646"/>
            <a:ext cx="4351026" cy="2283823"/>
          </a:xfrm>
        </p:spPr>
        <p:txBody>
          <a:bodyPr/>
          <a:lstStyle>
            <a:lvl1pPr>
              <a:defRPr sz="4000"/>
            </a:lvl1pPr>
          </a:lstStyle>
          <a:p>
            <a:pPr lvl="0"/>
            <a:r>
              <a:rPr lang="en-US"/>
              <a:t>Click to edit Master title style</a:t>
            </a:r>
          </a:p>
        </p:txBody>
      </p:sp>
      <p:sp>
        <p:nvSpPr>
          <p:cNvPr id="14" name="Text Placeholder 2">
            <a:extLst>
              <a:ext uri="{FF2B5EF4-FFF2-40B4-BE49-F238E27FC236}">
                <a16:creationId xmlns:a16="http://schemas.microsoft.com/office/drawing/2014/main" id="{A021C0FF-11DF-4F33-A1B3-5D9665F5A370}"/>
              </a:ext>
            </a:extLst>
          </p:cNvPr>
          <p:cNvSpPr txBox="1">
            <a:spLocks noGrp="1"/>
          </p:cNvSpPr>
          <p:nvPr>
            <p:ph type="body" idx="1"/>
          </p:nvPr>
        </p:nvSpPr>
        <p:spPr>
          <a:xfrm>
            <a:off x="6895563" y="2677646"/>
            <a:ext cx="3757543" cy="2283823"/>
          </a:xfrm>
        </p:spPr>
        <p:txBody>
          <a:bodyPr anchor="ctr"/>
          <a:lstStyle>
            <a:lvl1pPr marL="0" indent="0">
              <a:buNone/>
              <a:defRPr sz="2000" cap="all">
                <a:solidFill>
                  <a:srgbClr val="EF53A5"/>
                </a:solidFill>
              </a:defRPr>
            </a:lvl1pPr>
          </a:lstStyle>
          <a:p>
            <a:pPr lvl="0"/>
            <a:r>
              <a:rPr lang="en-US"/>
              <a:t>Edit Master text styles</a:t>
            </a:r>
          </a:p>
        </p:txBody>
      </p:sp>
      <p:sp>
        <p:nvSpPr>
          <p:cNvPr id="15" name="Date Placeholder 3">
            <a:extLst>
              <a:ext uri="{FF2B5EF4-FFF2-40B4-BE49-F238E27FC236}">
                <a16:creationId xmlns:a16="http://schemas.microsoft.com/office/drawing/2014/main" id="{7EF48593-C2D0-4BC6-B9FA-D07FC09989C6}"/>
              </a:ext>
            </a:extLst>
          </p:cNvPr>
          <p:cNvSpPr txBox="1">
            <a:spLocks noGrp="1"/>
          </p:cNvSpPr>
          <p:nvPr>
            <p:ph type="dt" sz="half" idx="7"/>
          </p:nvPr>
        </p:nvSpPr>
        <p:spPr/>
        <p:txBody>
          <a:bodyPr/>
          <a:lstStyle>
            <a:lvl1pPr>
              <a:defRPr/>
            </a:lvl1pPr>
          </a:lstStyle>
          <a:p>
            <a:pPr lvl="0"/>
            <a:fld id="{578BE5B1-35F9-4864-84AB-5CD59B298E0C}" type="datetime1">
              <a:rPr lang="en-GB"/>
              <a:pPr lvl="0"/>
              <a:t>10/12/2018</a:t>
            </a:fld>
            <a:endParaRPr lang="en-GB"/>
          </a:p>
        </p:txBody>
      </p:sp>
      <p:sp>
        <p:nvSpPr>
          <p:cNvPr id="16" name="Footer Placeholder 4">
            <a:extLst>
              <a:ext uri="{FF2B5EF4-FFF2-40B4-BE49-F238E27FC236}">
                <a16:creationId xmlns:a16="http://schemas.microsoft.com/office/drawing/2014/main" id="{74A8B179-2077-4F12-A03A-CEB715E29FC0}"/>
              </a:ext>
            </a:extLst>
          </p:cNvPr>
          <p:cNvSpPr txBox="1">
            <a:spLocks noGrp="1"/>
          </p:cNvSpPr>
          <p:nvPr>
            <p:ph type="ftr" sz="quarter" idx="9"/>
          </p:nvPr>
        </p:nvSpPr>
        <p:spPr/>
        <p:txBody>
          <a:bodyPr/>
          <a:lstStyle>
            <a:lvl1pPr>
              <a:defRPr/>
            </a:lvl1pPr>
          </a:lstStyle>
          <a:p>
            <a:pPr lvl="0"/>
            <a:endParaRPr lang="en-GB"/>
          </a:p>
        </p:txBody>
      </p:sp>
      <p:sp>
        <p:nvSpPr>
          <p:cNvPr id="17" name="Rectangle 15">
            <a:extLst>
              <a:ext uri="{FF2B5EF4-FFF2-40B4-BE49-F238E27FC236}">
                <a16:creationId xmlns:a16="http://schemas.microsoft.com/office/drawing/2014/main" id="{48CDB782-EC0D-4223-A3DB-BBC8378A3FE7}"/>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5">
            <a:extLst>
              <a:ext uri="{FF2B5EF4-FFF2-40B4-BE49-F238E27FC236}">
                <a16:creationId xmlns:a16="http://schemas.microsoft.com/office/drawing/2014/main" id="{45E41172-D229-4EED-B481-0C9AEAE841F1}"/>
              </a:ext>
            </a:extLst>
          </p:cNvPr>
          <p:cNvSpPr txBox="1">
            <a:spLocks noGrp="1"/>
          </p:cNvSpPr>
          <p:nvPr>
            <p:ph type="sldNum" sz="quarter" idx="8"/>
          </p:nvPr>
        </p:nvSpPr>
        <p:spPr/>
        <p:txBody>
          <a:bodyPr/>
          <a:lstStyle>
            <a:lvl1pPr>
              <a:defRPr/>
            </a:lvl1pPr>
          </a:lstStyle>
          <a:p>
            <a:pPr lvl="0"/>
            <a:fld id="{9CEAEAE9-974D-438C-A147-EB023FACFF9A}" type="slidenum">
              <a:t>‹#›</a:t>
            </a:fld>
            <a:endParaRPr lang="en-GB"/>
          </a:p>
        </p:txBody>
      </p:sp>
    </p:spTree>
    <p:extLst>
      <p:ext uri="{BB962C8B-B14F-4D97-AF65-F5344CB8AC3E}">
        <p14:creationId xmlns:p14="http://schemas.microsoft.com/office/powerpoint/2010/main" val="2970610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72647-121B-45F0-891B-736F44B8CE75}"/>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59DD217-262A-41F4-97CD-E4AFD10ABE87}"/>
              </a:ext>
            </a:extLst>
          </p:cNvPr>
          <p:cNvSpPr txBox="1">
            <a:spLocks noGrp="1"/>
          </p:cNvSpPr>
          <p:nvPr>
            <p:ph idx="1"/>
          </p:nvPr>
        </p:nvSpPr>
        <p:spPr>
          <a:xfrm>
            <a:off x="1154951" y="2603497"/>
            <a:ext cx="4825160" cy="3416298"/>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19CA179-C756-47B6-8560-AB67188D0F8A}"/>
              </a:ext>
            </a:extLst>
          </p:cNvPr>
          <p:cNvSpPr txBox="1">
            <a:spLocks noGrp="1"/>
          </p:cNvSpPr>
          <p:nvPr>
            <p:ph idx="2"/>
          </p:nvPr>
        </p:nvSpPr>
        <p:spPr>
          <a:xfrm>
            <a:off x="6208711" y="2603497"/>
            <a:ext cx="4825160" cy="3416298"/>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E029C62-42B5-4E3D-8A6A-87A04C011BCD}"/>
              </a:ext>
            </a:extLst>
          </p:cNvPr>
          <p:cNvSpPr txBox="1">
            <a:spLocks noGrp="1"/>
          </p:cNvSpPr>
          <p:nvPr>
            <p:ph type="dt" sz="half" idx="7"/>
          </p:nvPr>
        </p:nvSpPr>
        <p:spPr/>
        <p:txBody>
          <a:bodyPr/>
          <a:lstStyle>
            <a:lvl1pPr>
              <a:defRPr/>
            </a:lvl1pPr>
          </a:lstStyle>
          <a:p>
            <a:pPr lvl="0"/>
            <a:fld id="{D6BCE103-A616-4272-81D7-0B61C3211880}" type="datetime1">
              <a:rPr lang="en-GB"/>
              <a:pPr lvl="0"/>
              <a:t>10/12/2018</a:t>
            </a:fld>
            <a:endParaRPr lang="en-GB"/>
          </a:p>
        </p:txBody>
      </p:sp>
      <p:sp>
        <p:nvSpPr>
          <p:cNvPr id="6" name="Footer Placeholder 5">
            <a:extLst>
              <a:ext uri="{FF2B5EF4-FFF2-40B4-BE49-F238E27FC236}">
                <a16:creationId xmlns:a16="http://schemas.microsoft.com/office/drawing/2014/main" id="{476C14FF-D05A-4FE2-946F-F31144AE662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0F6CBD2-0AB9-4F7B-8017-958A3F8B384F}"/>
              </a:ext>
            </a:extLst>
          </p:cNvPr>
          <p:cNvSpPr txBox="1">
            <a:spLocks noGrp="1"/>
          </p:cNvSpPr>
          <p:nvPr>
            <p:ph type="sldNum" sz="quarter" idx="8"/>
          </p:nvPr>
        </p:nvSpPr>
        <p:spPr/>
        <p:txBody>
          <a:bodyPr/>
          <a:lstStyle>
            <a:lvl1pPr>
              <a:defRPr/>
            </a:lvl1pPr>
          </a:lstStyle>
          <a:p>
            <a:pPr lvl="0"/>
            <a:fld id="{F5E20E94-6B19-48D8-AA6A-DA489FD39EE1}" type="slidenum">
              <a:t>‹#›</a:t>
            </a:fld>
            <a:endParaRPr lang="en-GB"/>
          </a:p>
        </p:txBody>
      </p:sp>
    </p:spTree>
    <p:extLst>
      <p:ext uri="{BB962C8B-B14F-4D97-AF65-F5344CB8AC3E}">
        <p14:creationId xmlns:p14="http://schemas.microsoft.com/office/powerpoint/2010/main" val="2103809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79027-E16A-4C96-9044-CF7C6585D0F4}"/>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D4BE318C-B8D9-477D-9D87-B2C9E48E81DE}"/>
              </a:ext>
            </a:extLst>
          </p:cNvPr>
          <p:cNvSpPr txBox="1">
            <a:spLocks noGrp="1"/>
          </p:cNvSpPr>
          <p:nvPr>
            <p:ph type="body" idx="1"/>
          </p:nvPr>
        </p:nvSpPr>
        <p:spPr>
          <a:xfrm>
            <a:off x="1154951" y="2603497"/>
            <a:ext cx="4825160" cy="576264"/>
          </a:xfrm>
        </p:spPr>
        <p:txBody>
          <a:bodyPr anchor="b">
            <a:noAutofit/>
          </a:bodyPr>
          <a:lstStyle>
            <a:lvl1pPr marL="0" indent="0">
              <a:buNone/>
              <a:defRPr sz="2400">
                <a:solidFill>
                  <a:srgbClr val="B31166"/>
                </a:solidFill>
              </a:defRPr>
            </a:lvl1pPr>
          </a:lstStyle>
          <a:p>
            <a:pPr lvl="0"/>
            <a:r>
              <a:rPr lang="en-US"/>
              <a:t>Edit Master text styles</a:t>
            </a:r>
          </a:p>
        </p:txBody>
      </p:sp>
      <p:sp>
        <p:nvSpPr>
          <p:cNvPr id="4" name="Content Placeholder 3">
            <a:extLst>
              <a:ext uri="{FF2B5EF4-FFF2-40B4-BE49-F238E27FC236}">
                <a16:creationId xmlns:a16="http://schemas.microsoft.com/office/drawing/2014/main" id="{AD3CC40A-F5F5-4C81-A809-50CD7BD07E86}"/>
              </a:ext>
            </a:extLst>
          </p:cNvPr>
          <p:cNvSpPr txBox="1">
            <a:spLocks noGrp="1"/>
          </p:cNvSpPr>
          <p:nvPr>
            <p:ph idx="2"/>
          </p:nvPr>
        </p:nvSpPr>
        <p:spPr>
          <a:xfrm>
            <a:off x="1154951" y="3179761"/>
            <a:ext cx="4825160" cy="2840034"/>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DC8F575-4EB3-4824-88CE-4C16FE3F0344}"/>
              </a:ext>
            </a:extLst>
          </p:cNvPr>
          <p:cNvSpPr txBox="1">
            <a:spLocks noGrp="1"/>
          </p:cNvSpPr>
          <p:nvPr>
            <p:ph type="body" idx="3"/>
          </p:nvPr>
        </p:nvSpPr>
        <p:spPr>
          <a:xfrm>
            <a:off x="6208711" y="2603497"/>
            <a:ext cx="4825160" cy="576264"/>
          </a:xfrm>
        </p:spPr>
        <p:txBody>
          <a:bodyPr anchor="b">
            <a:noAutofit/>
          </a:bodyPr>
          <a:lstStyle>
            <a:lvl1pPr marL="0" indent="0">
              <a:buNone/>
              <a:defRPr sz="2400">
                <a:solidFill>
                  <a:srgbClr val="B31166"/>
                </a:solidFill>
              </a:defRPr>
            </a:lvl1pPr>
          </a:lstStyle>
          <a:p>
            <a:pPr lvl="0"/>
            <a:r>
              <a:rPr lang="en-US"/>
              <a:t>Edit Master text styles</a:t>
            </a:r>
          </a:p>
        </p:txBody>
      </p:sp>
      <p:sp>
        <p:nvSpPr>
          <p:cNvPr id="6" name="Content Placeholder 5">
            <a:extLst>
              <a:ext uri="{FF2B5EF4-FFF2-40B4-BE49-F238E27FC236}">
                <a16:creationId xmlns:a16="http://schemas.microsoft.com/office/drawing/2014/main" id="{5AD65C20-A823-4653-88D2-FCBE8C811CB1}"/>
              </a:ext>
            </a:extLst>
          </p:cNvPr>
          <p:cNvSpPr txBox="1">
            <a:spLocks noGrp="1"/>
          </p:cNvSpPr>
          <p:nvPr>
            <p:ph idx="4"/>
          </p:nvPr>
        </p:nvSpPr>
        <p:spPr>
          <a:xfrm>
            <a:off x="6208711" y="3179761"/>
            <a:ext cx="4825160" cy="2840034"/>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E7E3BCE-241D-4368-81F1-1D5FC33F2254}"/>
              </a:ext>
            </a:extLst>
          </p:cNvPr>
          <p:cNvSpPr txBox="1">
            <a:spLocks noGrp="1"/>
          </p:cNvSpPr>
          <p:nvPr>
            <p:ph type="dt" sz="half" idx="7"/>
          </p:nvPr>
        </p:nvSpPr>
        <p:spPr/>
        <p:txBody>
          <a:bodyPr/>
          <a:lstStyle>
            <a:lvl1pPr>
              <a:defRPr/>
            </a:lvl1pPr>
          </a:lstStyle>
          <a:p>
            <a:pPr lvl="0"/>
            <a:fld id="{240C253A-1A06-4ECE-9EF0-548B76CCBE21}" type="datetime1">
              <a:rPr lang="en-GB"/>
              <a:pPr lvl="0"/>
              <a:t>10/12/2018</a:t>
            </a:fld>
            <a:endParaRPr lang="en-GB"/>
          </a:p>
        </p:txBody>
      </p:sp>
      <p:sp>
        <p:nvSpPr>
          <p:cNvPr id="8" name="Footer Placeholder 7">
            <a:extLst>
              <a:ext uri="{FF2B5EF4-FFF2-40B4-BE49-F238E27FC236}">
                <a16:creationId xmlns:a16="http://schemas.microsoft.com/office/drawing/2014/main" id="{F5F755ED-053E-495C-92D3-08D7A54E64F1}"/>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8DA405E1-3D58-4D9B-9B16-38906D256ADD}"/>
              </a:ext>
            </a:extLst>
          </p:cNvPr>
          <p:cNvSpPr txBox="1">
            <a:spLocks noGrp="1"/>
          </p:cNvSpPr>
          <p:nvPr>
            <p:ph type="sldNum" sz="quarter" idx="8"/>
          </p:nvPr>
        </p:nvSpPr>
        <p:spPr/>
        <p:txBody>
          <a:bodyPr/>
          <a:lstStyle>
            <a:lvl1pPr>
              <a:defRPr/>
            </a:lvl1pPr>
          </a:lstStyle>
          <a:p>
            <a:pPr lvl="0"/>
            <a:fld id="{71049EE2-BFD1-4C12-82C8-06644A461B8B}" type="slidenum">
              <a:t>‹#›</a:t>
            </a:fld>
            <a:endParaRPr lang="en-GB"/>
          </a:p>
        </p:txBody>
      </p:sp>
    </p:spTree>
    <p:extLst>
      <p:ext uri="{BB962C8B-B14F-4D97-AF65-F5344CB8AC3E}">
        <p14:creationId xmlns:p14="http://schemas.microsoft.com/office/powerpoint/2010/main" val="3457294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1788B-9D95-48E5-9CE9-3E5533871B7B}"/>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438A8358-B34F-4BDE-84DC-476875329A89}"/>
              </a:ext>
            </a:extLst>
          </p:cNvPr>
          <p:cNvSpPr txBox="1">
            <a:spLocks noGrp="1"/>
          </p:cNvSpPr>
          <p:nvPr>
            <p:ph type="dt" sz="half" idx="7"/>
          </p:nvPr>
        </p:nvSpPr>
        <p:spPr/>
        <p:txBody>
          <a:bodyPr/>
          <a:lstStyle>
            <a:lvl1pPr>
              <a:defRPr/>
            </a:lvl1pPr>
          </a:lstStyle>
          <a:p>
            <a:pPr lvl="0"/>
            <a:fld id="{C3388ACB-AD66-448B-AA8D-FF26B34EDFF7}" type="datetime1">
              <a:rPr lang="en-GB"/>
              <a:pPr lvl="0"/>
              <a:t>10/12/2018</a:t>
            </a:fld>
            <a:endParaRPr lang="en-GB"/>
          </a:p>
        </p:txBody>
      </p:sp>
      <p:sp>
        <p:nvSpPr>
          <p:cNvPr id="4" name="Footer Placeholder 3">
            <a:extLst>
              <a:ext uri="{FF2B5EF4-FFF2-40B4-BE49-F238E27FC236}">
                <a16:creationId xmlns:a16="http://schemas.microsoft.com/office/drawing/2014/main" id="{7D9CD100-ADE0-4DDC-860C-98B2A68D25D4}"/>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A62A9880-9E18-4703-A94F-821AB2AD8AE1}"/>
              </a:ext>
            </a:extLst>
          </p:cNvPr>
          <p:cNvSpPr txBox="1">
            <a:spLocks noGrp="1"/>
          </p:cNvSpPr>
          <p:nvPr>
            <p:ph type="sldNum" sz="quarter" idx="8"/>
          </p:nvPr>
        </p:nvSpPr>
        <p:spPr/>
        <p:txBody>
          <a:bodyPr/>
          <a:lstStyle>
            <a:lvl1pPr>
              <a:defRPr/>
            </a:lvl1pPr>
          </a:lstStyle>
          <a:p>
            <a:pPr lvl="0"/>
            <a:fld id="{08E31B74-06A6-4F51-A820-8933077270CB}" type="slidenum">
              <a:t>‹#›</a:t>
            </a:fld>
            <a:endParaRPr lang="en-GB"/>
          </a:p>
        </p:txBody>
      </p:sp>
    </p:spTree>
    <p:extLst>
      <p:ext uri="{BB962C8B-B14F-4D97-AF65-F5344CB8AC3E}">
        <p14:creationId xmlns:p14="http://schemas.microsoft.com/office/powerpoint/2010/main" val="423883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54A835-7EFE-4FC4-BFDA-395BB8B5AE19}"/>
              </a:ext>
            </a:extLst>
          </p:cNvPr>
          <p:cNvSpPr txBox="1">
            <a:spLocks noGrp="1"/>
          </p:cNvSpPr>
          <p:nvPr>
            <p:ph type="dt" sz="half" idx="7"/>
          </p:nvPr>
        </p:nvSpPr>
        <p:spPr/>
        <p:txBody>
          <a:bodyPr/>
          <a:lstStyle>
            <a:lvl1pPr>
              <a:defRPr/>
            </a:lvl1pPr>
          </a:lstStyle>
          <a:p>
            <a:pPr lvl="0"/>
            <a:fld id="{E85B8FF8-D62A-4A2A-BE5C-40C257888323}" type="datetime1">
              <a:rPr lang="en-GB"/>
              <a:pPr lvl="0"/>
              <a:t>10/12/2018</a:t>
            </a:fld>
            <a:endParaRPr lang="en-GB"/>
          </a:p>
        </p:txBody>
      </p:sp>
      <p:sp>
        <p:nvSpPr>
          <p:cNvPr id="3" name="Footer Placeholder 2">
            <a:extLst>
              <a:ext uri="{FF2B5EF4-FFF2-40B4-BE49-F238E27FC236}">
                <a16:creationId xmlns:a16="http://schemas.microsoft.com/office/drawing/2014/main" id="{9D61C87C-AF34-432E-B4CF-7BA947A55A8E}"/>
              </a:ext>
            </a:extLst>
          </p:cNvPr>
          <p:cNvSpPr txBox="1">
            <a:spLocks noGrp="1"/>
          </p:cNvSpPr>
          <p:nvPr>
            <p:ph type="ftr" sz="quarter" idx="9"/>
          </p:nvPr>
        </p:nvSpPr>
        <p:spPr/>
        <p:txBody>
          <a:bodyPr/>
          <a:lstStyle>
            <a:lvl1pPr>
              <a:defRPr/>
            </a:lvl1pPr>
          </a:lstStyle>
          <a:p>
            <a:pPr lvl="0"/>
            <a:endParaRPr lang="en-GB"/>
          </a:p>
        </p:txBody>
      </p:sp>
      <p:sp>
        <p:nvSpPr>
          <p:cNvPr id="4" name="Rectangle 6">
            <a:extLst>
              <a:ext uri="{FF2B5EF4-FFF2-40B4-BE49-F238E27FC236}">
                <a16:creationId xmlns:a16="http://schemas.microsoft.com/office/drawing/2014/main" id="{C39B7119-9710-4BD2-89FC-5392DECB7507}"/>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Slide Number Placeholder 3">
            <a:extLst>
              <a:ext uri="{FF2B5EF4-FFF2-40B4-BE49-F238E27FC236}">
                <a16:creationId xmlns:a16="http://schemas.microsoft.com/office/drawing/2014/main" id="{A86A17C3-D135-4A15-93AB-073F303DBCAD}"/>
              </a:ext>
            </a:extLst>
          </p:cNvPr>
          <p:cNvSpPr txBox="1">
            <a:spLocks noGrp="1"/>
          </p:cNvSpPr>
          <p:nvPr>
            <p:ph type="sldNum" sz="quarter" idx="8"/>
          </p:nvPr>
        </p:nvSpPr>
        <p:spPr/>
        <p:txBody>
          <a:bodyPr/>
          <a:lstStyle>
            <a:lvl1pPr>
              <a:defRPr/>
            </a:lvl1pPr>
          </a:lstStyle>
          <a:p>
            <a:pPr lvl="0"/>
            <a:fld id="{8DB9F291-5686-48DD-85B3-5930BE93E1CE}" type="slidenum">
              <a:t>‹#›</a:t>
            </a:fld>
            <a:endParaRPr lang="en-GB"/>
          </a:p>
        </p:txBody>
      </p:sp>
    </p:spTree>
    <p:extLst>
      <p:ext uri="{BB962C8B-B14F-4D97-AF65-F5344CB8AC3E}">
        <p14:creationId xmlns:p14="http://schemas.microsoft.com/office/powerpoint/2010/main" val="1967812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66F5829E-59D9-448D-97B7-E575B710194F}"/>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21836079-B110-4670-B305-CB4F2085ED81}"/>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68F3780A-9F4D-4EE0-BD44-255EA4EEB29F}"/>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8">
              <a:extLst>
                <a:ext uri="{FF2B5EF4-FFF2-40B4-BE49-F238E27FC236}">
                  <a16:creationId xmlns:a16="http://schemas.microsoft.com/office/drawing/2014/main" id="{69D8E980-9C33-4CFE-9F99-0FA92A47C41B}"/>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9">
              <a:extLst>
                <a:ext uri="{FF2B5EF4-FFF2-40B4-BE49-F238E27FC236}">
                  <a16:creationId xmlns:a16="http://schemas.microsoft.com/office/drawing/2014/main" id="{E1B53452-F573-4FCB-9947-51F660B69D1A}"/>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20">
              <a:extLst>
                <a:ext uri="{FF2B5EF4-FFF2-40B4-BE49-F238E27FC236}">
                  <a16:creationId xmlns:a16="http://schemas.microsoft.com/office/drawing/2014/main" id="{E04F2526-34C6-43A6-94D5-F379C0E1105D}"/>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1">
              <a:extLst>
                <a:ext uri="{FF2B5EF4-FFF2-40B4-BE49-F238E27FC236}">
                  <a16:creationId xmlns:a16="http://schemas.microsoft.com/office/drawing/2014/main" id="{8E631507-1C42-4997-8E38-2B98E93C8E07}"/>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10">
              <a:extLst>
                <a:ext uri="{FF2B5EF4-FFF2-40B4-BE49-F238E27FC236}">
                  <a16:creationId xmlns:a16="http://schemas.microsoft.com/office/drawing/2014/main" id="{6DFE19FE-A89A-4C98-ABE6-A1206103AFB3}"/>
                </a:ext>
              </a:extLst>
            </p:cNvPr>
            <p:cNvSpPr/>
            <p:nvPr/>
          </p:nvSpPr>
          <p:spPr>
            <a:xfrm>
              <a:off x="5713408" y="402162"/>
              <a:ext cx="6055257"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6E5DE51F-7A41-45A4-9DBE-C9B7FFD8FA95}"/>
                </a:ext>
              </a:extLst>
            </p:cNvPr>
            <p:cNvSpPr/>
            <p:nvPr/>
          </p:nvSpPr>
          <p:spPr>
            <a:xfrm rot="15922474">
              <a:off x="3140478"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D09E2909-B5DD-47AA-939D-E21ECC8368D1}"/>
                </a:ext>
              </a:extLst>
            </p:cNvPr>
            <p:cNvSpPr/>
            <p:nvPr/>
          </p:nvSpPr>
          <p:spPr>
            <a:xfrm rot="16200004">
              <a:off x="2229375" y="2801698"/>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B7B71DFA-E73F-4DE6-9330-D53FED689973}"/>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E06784D5-F12D-4039-B504-06C0D62CC8CE}"/>
              </a:ext>
            </a:extLst>
          </p:cNvPr>
          <p:cNvSpPr txBox="1">
            <a:spLocks noGrp="1"/>
          </p:cNvSpPr>
          <p:nvPr>
            <p:ph type="title"/>
          </p:nvPr>
        </p:nvSpPr>
        <p:spPr>
          <a:xfrm>
            <a:off x="1154951" y="1295403"/>
            <a:ext cx="2793153" cy="1600200"/>
          </a:xfrm>
        </p:spPr>
        <p:txBody>
          <a:bodyPr anchor="b"/>
          <a:lstStyle>
            <a:lvl1pPr>
              <a:defRPr sz="2400"/>
            </a:lvl1pPr>
          </a:lstStyle>
          <a:p>
            <a:pPr lvl="0"/>
            <a:r>
              <a:rPr lang="en-US"/>
              <a:t>Click to edit Master title style</a:t>
            </a:r>
          </a:p>
        </p:txBody>
      </p:sp>
      <p:sp>
        <p:nvSpPr>
          <p:cNvPr id="14" name="Content Placeholder 2">
            <a:extLst>
              <a:ext uri="{FF2B5EF4-FFF2-40B4-BE49-F238E27FC236}">
                <a16:creationId xmlns:a16="http://schemas.microsoft.com/office/drawing/2014/main" id="{6C46BE69-A450-4FB0-B0F3-6C998D07DED2}"/>
              </a:ext>
            </a:extLst>
          </p:cNvPr>
          <p:cNvSpPr txBox="1">
            <a:spLocks noGrp="1"/>
          </p:cNvSpPr>
          <p:nvPr>
            <p:ph idx="1"/>
          </p:nvPr>
        </p:nvSpPr>
        <p:spPr>
          <a:xfrm>
            <a:off x="5781147" y="1447796"/>
            <a:ext cx="5190070" cy="4572000"/>
          </a:xfrm>
        </p:spPr>
        <p:txBody>
          <a:bodyPr anchor="ct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3">
            <a:extLst>
              <a:ext uri="{FF2B5EF4-FFF2-40B4-BE49-F238E27FC236}">
                <a16:creationId xmlns:a16="http://schemas.microsoft.com/office/drawing/2014/main" id="{A602B54C-5F7D-445E-B42F-CAC8EAAB710B}"/>
              </a:ext>
            </a:extLst>
          </p:cNvPr>
          <p:cNvSpPr txBox="1">
            <a:spLocks noGrp="1"/>
          </p:cNvSpPr>
          <p:nvPr>
            <p:ph type="body" idx="2"/>
          </p:nvPr>
        </p:nvSpPr>
        <p:spPr>
          <a:xfrm>
            <a:off x="1154951" y="3129277"/>
            <a:ext cx="2793153" cy="2895603"/>
          </a:xfrm>
        </p:spPr>
        <p:txBody>
          <a:bodyPr/>
          <a:lstStyle>
            <a:lvl1pPr marL="0" indent="0">
              <a:buNone/>
              <a:defRPr sz="1400">
                <a:solidFill>
                  <a:srgbClr val="EF53A5"/>
                </a:solidFill>
              </a:defRPr>
            </a:lvl1pPr>
          </a:lstStyle>
          <a:p>
            <a:pPr lvl="0"/>
            <a:r>
              <a:rPr lang="en-US"/>
              <a:t>Edit Master text styles</a:t>
            </a:r>
          </a:p>
        </p:txBody>
      </p:sp>
      <p:sp>
        <p:nvSpPr>
          <p:cNvPr id="16" name="Date Placeholder 4">
            <a:extLst>
              <a:ext uri="{FF2B5EF4-FFF2-40B4-BE49-F238E27FC236}">
                <a16:creationId xmlns:a16="http://schemas.microsoft.com/office/drawing/2014/main" id="{AA87D01C-50C5-4D49-9A06-4AB717B93DC7}"/>
              </a:ext>
            </a:extLst>
          </p:cNvPr>
          <p:cNvSpPr txBox="1">
            <a:spLocks noGrp="1"/>
          </p:cNvSpPr>
          <p:nvPr>
            <p:ph type="dt" sz="half" idx="7"/>
          </p:nvPr>
        </p:nvSpPr>
        <p:spPr/>
        <p:txBody>
          <a:bodyPr/>
          <a:lstStyle>
            <a:lvl1pPr>
              <a:defRPr/>
            </a:lvl1pPr>
          </a:lstStyle>
          <a:p>
            <a:pPr lvl="0"/>
            <a:fld id="{4B76B9A1-EC7F-4CB0-82C3-EEB25ED06A8B}" type="datetime1">
              <a:rPr lang="en-GB"/>
              <a:pPr lvl="0"/>
              <a:t>10/12/2018</a:t>
            </a:fld>
            <a:endParaRPr lang="en-GB"/>
          </a:p>
        </p:txBody>
      </p:sp>
      <p:sp>
        <p:nvSpPr>
          <p:cNvPr id="17" name="Footer Placeholder 5">
            <a:extLst>
              <a:ext uri="{FF2B5EF4-FFF2-40B4-BE49-F238E27FC236}">
                <a16:creationId xmlns:a16="http://schemas.microsoft.com/office/drawing/2014/main" id="{D41CCCC9-1860-46D5-B8ED-8748E61DB4B9}"/>
              </a:ext>
            </a:extLst>
          </p:cNvPr>
          <p:cNvSpPr txBox="1">
            <a:spLocks noGrp="1"/>
          </p:cNvSpPr>
          <p:nvPr>
            <p:ph type="ftr" sz="quarter" idx="9"/>
          </p:nvPr>
        </p:nvSpPr>
        <p:spPr/>
        <p:txBody>
          <a:bodyPr/>
          <a:lstStyle>
            <a:lvl1pPr>
              <a:defRPr/>
            </a:lvl1pPr>
          </a:lstStyle>
          <a:p>
            <a:pPr lvl="0"/>
            <a:endParaRPr lang="en-GB"/>
          </a:p>
        </p:txBody>
      </p:sp>
      <p:sp>
        <p:nvSpPr>
          <p:cNvPr id="18" name="Rectangle 15">
            <a:extLst>
              <a:ext uri="{FF2B5EF4-FFF2-40B4-BE49-F238E27FC236}">
                <a16:creationId xmlns:a16="http://schemas.microsoft.com/office/drawing/2014/main" id="{7DCAB458-2E2D-4CB8-9EF4-2855EAEAD938}"/>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Slide Number Placeholder 6">
            <a:extLst>
              <a:ext uri="{FF2B5EF4-FFF2-40B4-BE49-F238E27FC236}">
                <a16:creationId xmlns:a16="http://schemas.microsoft.com/office/drawing/2014/main" id="{248C7645-476B-466F-92FA-86B3C6998FCC}"/>
              </a:ext>
            </a:extLst>
          </p:cNvPr>
          <p:cNvSpPr txBox="1">
            <a:spLocks noGrp="1"/>
          </p:cNvSpPr>
          <p:nvPr>
            <p:ph type="sldNum" sz="quarter" idx="8"/>
          </p:nvPr>
        </p:nvSpPr>
        <p:spPr/>
        <p:txBody>
          <a:bodyPr/>
          <a:lstStyle>
            <a:lvl1pPr>
              <a:defRPr/>
            </a:lvl1pPr>
          </a:lstStyle>
          <a:p>
            <a:pPr lvl="0"/>
            <a:fld id="{FE47A37A-B833-4979-BFD4-11D84660A06E}" type="slidenum">
              <a:t>‹#›</a:t>
            </a:fld>
            <a:endParaRPr lang="en-GB"/>
          </a:p>
        </p:txBody>
      </p:sp>
    </p:spTree>
    <p:extLst>
      <p:ext uri="{BB962C8B-B14F-4D97-AF65-F5344CB8AC3E}">
        <p14:creationId xmlns:p14="http://schemas.microsoft.com/office/powerpoint/2010/main" val="2060057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6AA4F6A4-F0BC-48A5-B941-C35E4B8C5A1B}"/>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011FC002-B2D1-4732-82A7-C8D882360711}"/>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E2F5C64F-F686-456B-A4A3-EAD197C1CD9A}"/>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6E86A488-7460-4A69-9DC8-E268F7C1C73E}"/>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F00BA3B7-C669-410E-96C4-89E455753657}"/>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280F09AB-BC5C-46DE-B199-B4D9FD7D28F1}"/>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02551044-A5B2-4028-871F-6500449811A4}"/>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10">
              <a:extLst>
                <a:ext uri="{FF2B5EF4-FFF2-40B4-BE49-F238E27FC236}">
                  <a16:creationId xmlns:a16="http://schemas.microsoft.com/office/drawing/2014/main" id="{CA6291E4-C2F3-4AA4-8BBD-50A56CA7023C}"/>
                </a:ext>
              </a:extLst>
            </p:cNvPr>
            <p:cNvSpPr/>
            <p:nvPr/>
          </p:nvSpPr>
          <p:spPr>
            <a:xfrm>
              <a:off x="6172200" y="402162"/>
              <a:ext cx="5596466"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CBC20E47-421B-408F-9E07-AE0318847247}"/>
                </a:ext>
              </a:extLst>
            </p:cNvPr>
            <p:cNvSpPr/>
            <p:nvPr/>
          </p:nvSpPr>
          <p:spPr>
            <a:xfrm rot="15922474">
              <a:off x="4203587"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5B2A3604-E89C-408F-93B3-C2A84B8D071F}"/>
                </a:ext>
              </a:extLst>
            </p:cNvPr>
            <p:cNvSpPr/>
            <p:nvPr/>
          </p:nvSpPr>
          <p:spPr>
            <a:xfrm rot="16200004">
              <a:off x="3295438" y="2801698"/>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422F60CA-8A0C-4FBE-A815-B9DB770887B1}"/>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A88224F1-07E0-4DD8-86F9-C8104D557977}"/>
              </a:ext>
            </a:extLst>
          </p:cNvPr>
          <p:cNvSpPr txBox="1">
            <a:spLocks noGrp="1"/>
          </p:cNvSpPr>
          <p:nvPr>
            <p:ph type="title"/>
          </p:nvPr>
        </p:nvSpPr>
        <p:spPr>
          <a:xfrm>
            <a:off x="1154951" y="1693331"/>
            <a:ext cx="3865132" cy="1735668"/>
          </a:xfrm>
        </p:spPr>
        <p:txBody>
          <a:bodyPr anchor="b">
            <a:normAutofit/>
          </a:bodyPr>
          <a:lstStyle>
            <a:lvl1pPr>
              <a:defRPr/>
            </a:lvl1pPr>
          </a:lstStyle>
          <a:p>
            <a:pPr lvl="0"/>
            <a:r>
              <a:rPr lang="en-US"/>
              <a:t>Click to edit Master title style</a:t>
            </a:r>
          </a:p>
        </p:txBody>
      </p:sp>
      <p:sp>
        <p:nvSpPr>
          <p:cNvPr id="14" name="Picture Placeholder 2">
            <a:extLst>
              <a:ext uri="{FF2B5EF4-FFF2-40B4-BE49-F238E27FC236}">
                <a16:creationId xmlns:a16="http://schemas.microsoft.com/office/drawing/2014/main" id="{8EB823C5-5E61-4481-A131-91C3EF1107B8}"/>
              </a:ext>
            </a:extLst>
          </p:cNvPr>
          <p:cNvSpPr txBox="1">
            <a:spLocks noGrp="1"/>
          </p:cNvSpPr>
          <p:nvPr>
            <p:ph type="pic" idx="1"/>
          </p:nvPr>
        </p:nvSpPr>
        <p:spPr>
          <a:xfrm>
            <a:off x="6547872" y="1143000"/>
            <a:ext cx="3227191"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5" name="Text Placeholder 3">
            <a:extLst>
              <a:ext uri="{FF2B5EF4-FFF2-40B4-BE49-F238E27FC236}">
                <a16:creationId xmlns:a16="http://schemas.microsoft.com/office/drawing/2014/main" id="{8D51B4CF-CCC8-466C-8CF1-C5A6038AA61F}"/>
              </a:ext>
            </a:extLst>
          </p:cNvPr>
          <p:cNvSpPr txBox="1">
            <a:spLocks noGrp="1"/>
          </p:cNvSpPr>
          <p:nvPr>
            <p:ph type="body" idx="2"/>
          </p:nvPr>
        </p:nvSpPr>
        <p:spPr>
          <a:xfrm>
            <a:off x="1154951" y="3657600"/>
            <a:ext cx="3859216" cy="1371600"/>
          </a:xfrm>
        </p:spPr>
        <p:txBody>
          <a:bodyPr/>
          <a:lstStyle>
            <a:lvl1pPr marL="0" indent="0">
              <a:buNone/>
              <a:defRPr sz="1400">
                <a:solidFill>
                  <a:srgbClr val="EF53A5"/>
                </a:solidFill>
              </a:defRPr>
            </a:lvl1pPr>
          </a:lstStyle>
          <a:p>
            <a:pPr lvl="0"/>
            <a:r>
              <a:rPr lang="en-US"/>
              <a:t>Edit Master text styles</a:t>
            </a:r>
          </a:p>
        </p:txBody>
      </p:sp>
      <p:sp>
        <p:nvSpPr>
          <p:cNvPr id="16" name="Date Placeholder 4">
            <a:extLst>
              <a:ext uri="{FF2B5EF4-FFF2-40B4-BE49-F238E27FC236}">
                <a16:creationId xmlns:a16="http://schemas.microsoft.com/office/drawing/2014/main" id="{382CBA0C-52F7-4F18-A52F-F58DE5E99972}"/>
              </a:ext>
            </a:extLst>
          </p:cNvPr>
          <p:cNvSpPr txBox="1">
            <a:spLocks noGrp="1"/>
          </p:cNvSpPr>
          <p:nvPr>
            <p:ph type="dt" sz="half" idx="7"/>
          </p:nvPr>
        </p:nvSpPr>
        <p:spPr/>
        <p:txBody>
          <a:bodyPr/>
          <a:lstStyle>
            <a:lvl1pPr>
              <a:defRPr/>
            </a:lvl1pPr>
          </a:lstStyle>
          <a:p>
            <a:pPr lvl="0"/>
            <a:fld id="{7EAFCAC3-F15D-4342-85FF-1C3488BF6DBD}" type="datetime1">
              <a:rPr lang="en-GB"/>
              <a:pPr lvl="0"/>
              <a:t>10/12/2018</a:t>
            </a:fld>
            <a:endParaRPr lang="en-GB"/>
          </a:p>
        </p:txBody>
      </p:sp>
      <p:sp>
        <p:nvSpPr>
          <p:cNvPr id="17" name="Footer Placeholder 5">
            <a:extLst>
              <a:ext uri="{FF2B5EF4-FFF2-40B4-BE49-F238E27FC236}">
                <a16:creationId xmlns:a16="http://schemas.microsoft.com/office/drawing/2014/main" id="{67CC64B6-923F-47FD-94A5-6280AA954C49}"/>
              </a:ext>
            </a:extLst>
          </p:cNvPr>
          <p:cNvSpPr txBox="1">
            <a:spLocks noGrp="1"/>
          </p:cNvSpPr>
          <p:nvPr>
            <p:ph type="ftr" sz="quarter" idx="9"/>
          </p:nvPr>
        </p:nvSpPr>
        <p:spPr/>
        <p:txBody>
          <a:bodyPr/>
          <a:lstStyle>
            <a:lvl1pPr>
              <a:defRPr/>
            </a:lvl1pPr>
          </a:lstStyle>
          <a:p>
            <a:pPr lvl="0"/>
            <a:endParaRPr lang="en-GB"/>
          </a:p>
        </p:txBody>
      </p:sp>
      <p:sp>
        <p:nvSpPr>
          <p:cNvPr id="18" name="Rectangle 15">
            <a:extLst>
              <a:ext uri="{FF2B5EF4-FFF2-40B4-BE49-F238E27FC236}">
                <a16:creationId xmlns:a16="http://schemas.microsoft.com/office/drawing/2014/main" id="{6E8E0130-9BA3-4E45-811D-1E179682099A}"/>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Slide Number Placeholder 6">
            <a:extLst>
              <a:ext uri="{FF2B5EF4-FFF2-40B4-BE49-F238E27FC236}">
                <a16:creationId xmlns:a16="http://schemas.microsoft.com/office/drawing/2014/main" id="{47EAC5C9-BD86-4C85-BA99-46CBE1F61EE2}"/>
              </a:ext>
            </a:extLst>
          </p:cNvPr>
          <p:cNvSpPr txBox="1">
            <a:spLocks noGrp="1"/>
          </p:cNvSpPr>
          <p:nvPr>
            <p:ph type="sldNum" sz="quarter" idx="8"/>
          </p:nvPr>
        </p:nvSpPr>
        <p:spPr/>
        <p:txBody>
          <a:bodyPr/>
          <a:lstStyle>
            <a:lvl1pPr>
              <a:defRPr/>
            </a:lvl1pPr>
          </a:lstStyle>
          <a:p>
            <a:pPr lvl="0"/>
            <a:fld id="{E1866090-D57F-4DA4-9638-9927EB421CDD}" type="slidenum">
              <a:t>‹#›</a:t>
            </a:fld>
            <a:endParaRPr lang="en-GB"/>
          </a:p>
        </p:txBody>
      </p:sp>
    </p:spTree>
    <p:extLst>
      <p:ext uri="{BB962C8B-B14F-4D97-AF65-F5344CB8AC3E}">
        <p14:creationId xmlns:p14="http://schemas.microsoft.com/office/powerpoint/2010/main" val="2752169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E676592A-F9C7-41D8-A269-40C314E00D3C}"/>
              </a:ext>
            </a:extLst>
          </p:cNvPr>
          <p:cNvGrpSpPr/>
          <p:nvPr/>
        </p:nvGrpSpPr>
        <p:grpSpPr>
          <a:xfrm>
            <a:off x="0" y="0"/>
            <a:ext cx="12191996" cy="6858000"/>
            <a:chOff x="0" y="0"/>
            <a:chExt cx="12191996" cy="6858000"/>
          </a:xfrm>
        </p:grpSpPr>
        <p:sp>
          <p:nvSpPr>
            <p:cNvPr id="3" name="Rectangle 12">
              <a:extLst>
                <a:ext uri="{FF2B5EF4-FFF2-40B4-BE49-F238E27FC236}">
                  <a16:creationId xmlns:a16="http://schemas.microsoft.com/office/drawing/2014/main" id="{2487304B-0D38-48D3-AE2C-F98A44F0F342}"/>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26F457D5-ADA9-410E-AF9E-60940F073769}"/>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54AF9C4E-E8E9-4DB4-8F1B-1881F1BB0A33}"/>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1C9EF3B3-F18A-4CEF-9DD6-B2E2D0E79021}"/>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19AC06FB-DE49-4B0B-89A7-5AE9A0D7B588}"/>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12698849-9822-45EF-B8AB-A33D53012A51}"/>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0E48F9DC-BA25-4C9B-BAD6-E01AB0FEFC6A}"/>
                </a:ext>
              </a:extLst>
            </p:cNvPr>
            <p:cNvSpPr/>
            <p:nvPr/>
          </p:nvSpPr>
          <p:spPr>
            <a:xfrm rot="10371510">
              <a:off x="263767" y="4438250"/>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52A5A0E2-08E8-43AA-9691-529B3E128530}"/>
                </a:ext>
              </a:extLst>
            </p:cNvPr>
            <p:cNvSpPr/>
            <p:nvPr/>
          </p:nvSpPr>
          <p:spPr>
            <a:xfrm rot="10799991">
              <a:off x="459495" y="32111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 f4 0 f2"/>
                <a:gd name="f92" fmla="+- f3 0 f2"/>
                <a:gd name="f93" fmla="*/ f92 1 7104"/>
                <a:gd name="f94" fmla="*/ f91 1 2856"/>
                <a:gd name="f95" fmla="*/ 0 1 f93"/>
                <a:gd name="f96" fmla="*/ f3 1 f93"/>
                <a:gd name="f97" fmla="*/ 0 1 f94"/>
                <a:gd name="f98" fmla="*/ f4 1 f94"/>
                <a:gd name="f99" fmla="*/ f95 f89 1"/>
                <a:gd name="f100" fmla="*/ f96 f89 1"/>
                <a:gd name="f101" fmla="*/ f98 f90 1"/>
                <a:gd name="f102" fmla="*/ f97 f90 1"/>
              </a:gdLst>
              <a:ahLst/>
              <a:cxnLst>
                <a:cxn ang="3cd4">
                  <a:pos x="hc" y="t"/>
                </a:cxn>
                <a:cxn ang="0">
                  <a:pos x="r" y="vc"/>
                </a:cxn>
                <a:cxn ang="cd4">
                  <a:pos x="hc" y="b"/>
                </a:cxn>
                <a:cxn ang="cd2">
                  <a:pos x="l" y="vc"/>
                </a:cxn>
              </a:cxnLst>
              <a:rect l="f99" t="f102" r="f100" b="f101"/>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1A206A99-1C17-4D8F-B942-DC94F17B7C4A}"/>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55E17E29-A8D8-481B-8683-19C11F48F48F}"/>
              </a:ext>
            </a:extLst>
          </p:cNvPr>
          <p:cNvSpPr txBox="1">
            <a:spLocks noGrp="1"/>
          </p:cNvSpPr>
          <p:nvPr>
            <p:ph type="title"/>
          </p:nvPr>
        </p:nvSpPr>
        <p:spPr>
          <a:xfrm>
            <a:off x="1154951" y="4969928"/>
            <a:ext cx="8825660" cy="566735"/>
          </a:xfrm>
        </p:spPr>
        <p:txBody>
          <a:bodyPr anchor="b">
            <a:normAutofit/>
          </a:bodyPr>
          <a:lstStyle>
            <a:lvl1pPr>
              <a:defRPr sz="2400"/>
            </a:lvl1pPr>
          </a:lstStyle>
          <a:p>
            <a:pPr lvl="0"/>
            <a:r>
              <a:rPr lang="en-US"/>
              <a:t>Click to edit Master title style</a:t>
            </a:r>
          </a:p>
        </p:txBody>
      </p:sp>
      <p:sp>
        <p:nvSpPr>
          <p:cNvPr id="13" name="Picture Placeholder 2">
            <a:extLst>
              <a:ext uri="{FF2B5EF4-FFF2-40B4-BE49-F238E27FC236}">
                <a16:creationId xmlns:a16="http://schemas.microsoft.com/office/drawing/2014/main" id="{F173E676-D6DC-47C0-8757-597BB3CC730F}"/>
              </a:ext>
            </a:extLst>
          </p:cNvPr>
          <p:cNvSpPr txBox="1">
            <a:spLocks noGrp="1"/>
          </p:cNvSpPr>
          <p:nvPr>
            <p:ph type="pic" idx="4294967295"/>
          </p:nvPr>
        </p:nvSpPr>
        <p:spPr>
          <a:xfrm>
            <a:off x="1154951" y="685800"/>
            <a:ext cx="8825660" cy="3429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4" name="Text Placeholder 3">
            <a:extLst>
              <a:ext uri="{FF2B5EF4-FFF2-40B4-BE49-F238E27FC236}">
                <a16:creationId xmlns:a16="http://schemas.microsoft.com/office/drawing/2014/main" id="{0066D457-D5E1-4FED-AE83-D15BA3C18AC8}"/>
              </a:ext>
            </a:extLst>
          </p:cNvPr>
          <p:cNvSpPr txBox="1">
            <a:spLocks noGrp="1"/>
          </p:cNvSpPr>
          <p:nvPr>
            <p:ph type="body" idx="4294967295"/>
          </p:nvPr>
        </p:nvSpPr>
        <p:spPr>
          <a:xfrm>
            <a:off x="1154951" y="5536664"/>
            <a:ext cx="8825660" cy="493711"/>
          </a:xfrm>
        </p:spPr>
        <p:txBody>
          <a:bodyPr/>
          <a:lstStyle>
            <a:lvl1pPr marL="0" indent="0">
              <a:buNone/>
              <a:defRPr sz="1200">
                <a:solidFill>
                  <a:srgbClr val="EF53A5"/>
                </a:solidFill>
              </a:defRPr>
            </a:lvl1pPr>
          </a:lstStyle>
          <a:p>
            <a:pPr lvl="0"/>
            <a:r>
              <a:rPr lang="en-US"/>
              <a:t>Edit Master text styles</a:t>
            </a:r>
          </a:p>
        </p:txBody>
      </p:sp>
      <p:sp>
        <p:nvSpPr>
          <p:cNvPr id="15" name="Date Placeholder 4">
            <a:extLst>
              <a:ext uri="{FF2B5EF4-FFF2-40B4-BE49-F238E27FC236}">
                <a16:creationId xmlns:a16="http://schemas.microsoft.com/office/drawing/2014/main" id="{F6A46C40-C200-4008-8487-058F2CA953A8}"/>
              </a:ext>
            </a:extLst>
          </p:cNvPr>
          <p:cNvSpPr txBox="1">
            <a:spLocks noGrp="1"/>
          </p:cNvSpPr>
          <p:nvPr>
            <p:ph type="dt" sz="half" idx="7"/>
          </p:nvPr>
        </p:nvSpPr>
        <p:spPr/>
        <p:txBody>
          <a:bodyPr/>
          <a:lstStyle>
            <a:lvl1pPr>
              <a:defRPr/>
            </a:lvl1pPr>
          </a:lstStyle>
          <a:p>
            <a:pPr lvl="0"/>
            <a:fld id="{3D4734DF-31E4-43E0-9E34-2A5F22AA3628}" type="datetime1">
              <a:rPr lang="en-GB"/>
              <a:pPr lvl="0"/>
              <a:t>10/12/2018</a:t>
            </a:fld>
            <a:endParaRPr lang="en-GB"/>
          </a:p>
        </p:txBody>
      </p:sp>
      <p:sp>
        <p:nvSpPr>
          <p:cNvPr id="16" name="Footer Placeholder 5">
            <a:extLst>
              <a:ext uri="{FF2B5EF4-FFF2-40B4-BE49-F238E27FC236}">
                <a16:creationId xmlns:a16="http://schemas.microsoft.com/office/drawing/2014/main" id="{34A2BC5B-4287-4C58-87A7-C6CE7B8CA897}"/>
              </a:ext>
            </a:extLst>
          </p:cNvPr>
          <p:cNvSpPr txBox="1">
            <a:spLocks noGrp="1"/>
          </p:cNvSpPr>
          <p:nvPr>
            <p:ph type="ftr" sz="quarter" idx="9"/>
          </p:nvPr>
        </p:nvSpPr>
        <p:spPr/>
        <p:txBody>
          <a:bodyPr/>
          <a:lstStyle>
            <a:lvl1pPr>
              <a:defRPr/>
            </a:lvl1pPr>
          </a:lstStyle>
          <a:p>
            <a:pPr lvl="0"/>
            <a:endParaRPr lang="en-GB"/>
          </a:p>
        </p:txBody>
      </p:sp>
      <p:sp>
        <p:nvSpPr>
          <p:cNvPr id="17" name="Rectangle 15">
            <a:extLst>
              <a:ext uri="{FF2B5EF4-FFF2-40B4-BE49-F238E27FC236}">
                <a16:creationId xmlns:a16="http://schemas.microsoft.com/office/drawing/2014/main" id="{7B948A71-81EB-4165-B5E0-DDFE9EDEB257}"/>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6">
            <a:extLst>
              <a:ext uri="{FF2B5EF4-FFF2-40B4-BE49-F238E27FC236}">
                <a16:creationId xmlns:a16="http://schemas.microsoft.com/office/drawing/2014/main" id="{7840461D-1F1B-4952-8FAD-A7A8C09854DE}"/>
              </a:ext>
            </a:extLst>
          </p:cNvPr>
          <p:cNvSpPr txBox="1">
            <a:spLocks noGrp="1"/>
          </p:cNvSpPr>
          <p:nvPr>
            <p:ph type="sldNum" sz="quarter" idx="8"/>
          </p:nvPr>
        </p:nvSpPr>
        <p:spPr/>
        <p:txBody>
          <a:bodyPr/>
          <a:lstStyle>
            <a:lvl1pPr>
              <a:defRPr/>
            </a:lvl1pPr>
          </a:lstStyle>
          <a:p>
            <a:pPr lvl="0"/>
            <a:fld id="{EE6C1C89-6491-4364-AEC0-14AC72431389}" type="slidenum">
              <a:t>‹#›</a:t>
            </a:fld>
            <a:endParaRPr lang="en-GB"/>
          </a:p>
        </p:txBody>
      </p:sp>
    </p:spTree>
    <p:extLst>
      <p:ext uri="{BB962C8B-B14F-4D97-AF65-F5344CB8AC3E}">
        <p14:creationId xmlns:p14="http://schemas.microsoft.com/office/powerpoint/2010/main" val="494786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8E116A99-7C28-4C07-ABC8-886750C88935}"/>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67D5A1B5-08AC-40B6-B40D-FD4A8FCA397B}"/>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3">
              <a:extLst>
                <a:ext uri="{FF2B5EF4-FFF2-40B4-BE49-F238E27FC236}">
                  <a16:creationId xmlns:a16="http://schemas.microsoft.com/office/drawing/2014/main" id="{8C7C47E5-EA6E-4051-9736-28F2FBAF83DE}"/>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4">
              <a:extLst>
                <a:ext uri="{FF2B5EF4-FFF2-40B4-BE49-F238E27FC236}">
                  <a16:creationId xmlns:a16="http://schemas.microsoft.com/office/drawing/2014/main" id="{8549F540-A746-4455-83B8-F4BA381E5D49}"/>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5">
              <a:extLst>
                <a:ext uri="{FF2B5EF4-FFF2-40B4-BE49-F238E27FC236}">
                  <a16:creationId xmlns:a16="http://schemas.microsoft.com/office/drawing/2014/main" id="{A77A75C2-7904-4E69-BEE4-E2B76B814B5D}"/>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7">
              <a:extLst>
                <a:ext uri="{FF2B5EF4-FFF2-40B4-BE49-F238E27FC236}">
                  <a16:creationId xmlns:a16="http://schemas.microsoft.com/office/drawing/2014/main" id="{65FA6C00-AC1D-4087-89AD-B476AB9B3AE3}"/>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8">
              <a:extLst>
                <a:ext uri="{FF2B5EF4-FFF2-40B4-BE49-F238E27FC236}">
                  <a16:creationId xmlns:a16="http://schemas.microsoft.com/office/drawing/2014/main" id="{82FF569F-AC02-43CF-814D-149A636225A2}"/>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5530E00D-C115-4EA6-A054-062655C37FC1}"/>
                </a:ext>
              </a:extLst>
            </p:cNvPr>
            <p:cNvSpPr/>
            <p:nvPr/>
          </p:nvSpPr>
          <p:spPr>
            <a:xfrm rot="21010064">
              <a:off x="8490945" y="2714872"/>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0238EA1D-3F1C-4794-9ADB-C2E0D84D3F73}"/>
                </a:ext>
              </a:extLst>
            </p:cNvPr>
            <p:cNvSpPr/>
            <p:nvPr/>
          </p:nvSpPr>
          <p:spPr>
            <a:xfrm>
              <a:off x="455608" y="2801319"/>
              <a:ext cx="11277596" cy="3602635"/>
            </a:xfrm>
            <a:custGeom>
              <a:avLst/>
              <a:gdLst>
                <a:gd name="f0" fmla="val w"/>
                <a:gd name="f1" fmla="val h"/>
                <a:gd name="f2" fmla="val 0"/>
                <a:gd name="f3" fmla="val 10000"/>
                <a:gd name="f4" fmla="val 7946"/>
                <a:gd name="f5" fmla="val 7945"/>
                <a:gd name="f6" fmla="val 4"/>
                <a:gd name="f7" fmla="val 9773"/>
                <a:gd name="f8" fmla="val 91"/>
                <a:gd name="f9" fmla="val 9547"/>
                <a:gd name="f10" fmla="val 175"/>
                <a:gd name="f11" fmla="val 9320"/>
                <a:gd name="f12" fmla="val 256"/>
                <a:gd name="f13" fmla="val 9092"/>
                <a:gd name="f14" fmla="val 326"/>
                <a:gd name="f15" fmla="val 8865"/>
                <a:gd name="f16" fmla="val 396"/>
                <a:gd name="f17" fmla="val 8637"/>
                <a:gd name="f18" fmla="val 462"/>
                <a:gd name="f19" fmla="val 8412"/>
                <a:gd name="f20" fmla="val 518"/>
                <a:gd name="f21" fmla="val 8184"/>
                <a:gd name="f22" fmla="val 571"/>
                <a:gd name="f23" fmla="val 7957"/>
                <a:gd name="f24" fmla="val 620"/>
                <a:gd name="f25" fmla="val 7734"/>
                <a:gd name="f26" fmla="val 662"/>
                <a:gd name="f27" fmla="val 7508"/>
                <a:gd name="f28" fmla="val 704"/>
                <a:gd name="f29" fmla="val 7285"/>
                <a:gd name="f30" fmla="val 739"/>
                <a:gd name="f31" fmla="val 7062"/>
                <a:gd name="f32" fmla="val 767"/>
                <a:gd name="f33" fmla="val 6840"/>
                <a:gd name="f34" fmla="val 795"/>
                <a:gd name="f35" fmla="val 6620"/>
                <a:gd name="f36" fmla="val 819"/>
                <a:gd name="f37" fmla="val 6402"/>
                <a:gd name="f38" fmla="val 837"/>
                <a:gd name="f39" fmla="val 6184"/>
                <a:gd name="f40" fmla="val 851"/>
                <a:gd name="f41" fmla="val 5968"/>
                <a:gd name="f42" fmla="val 865"/>
                <a:gd name="f43" fmla="val 5755"/>
                <a:gd name="f44" fmla="val 872"/>
                <a:gd name="f45" fmla="val 5542"/>
                <a:gd name="f46" fmla="val 879"/>
                <a:gd name="f47" fmla="val 5332"/>
                <a:gd name="f48" fmla="val 882"/>
                <a:gd name="f49" fmla="val 5124"/>
                <a:gd name="f50" fmla="val 4918"/>
                <a:gd name="f51" fmla="val 4714"/>
                <a:gd name="f52" fmla="val 4514"/>
                <a:gd name="f53" fmla="val 861"/>
                <a:gd name="f54" fmla="val 4316"/>
                <a:gd name="f55" fmla="val 4122"/>
                <a:gd name="f56" fmla="val 840"/>
                <a:gd name="f57" fmla="val 3929"/>
                <a:gd name="f58" fmla="val 823"/>
                <a:gd name="f59" fmla="val 3739"/>
                <a:gd name="f60" fmla="val 805"/>
                <a:gd name="f61" fmla="val 3553"/>
                <a:gd name="f62" fmla="val 788"/>
                <a:gd name="f63" fmla="val 3190"/>
                <a:gd name="f64" fmla="val 742"/>
                <a:gd name="f65" fmla="val 2842"/>
                <a:gd name="f66" fmla="val 693"/>
                <a:gd name="f67" fmla="val 2508"/>
                <a:gd name="f68" fmla="val 641"/>
                <a:gd name="f69" fmla="val 2192"/>
                <a:gd name="f70" fmla="val 585"/>
                <a:gd name="f71" fmla="val 1890"/>
                <a:gd name="f72" fmla="val 525"/>
                <a:gd name="f73" fmla="val 1610"/>
                <a:gd name="f74" fmla="val 1347"/>
                <a:gd name="f75" fmla="val 399"/>
                <a:gd name="f76" fmla="val 1105"/>
                <a:gd name="f77" fmla="val 336"/>
                <a:gd name="f78" fmla="val 883"/>
                <a:gd name="f79" fmla="val 277"/>
                <a:gd name="f80" fmla="val 686"/>
                <a:gd name="f81" fmla="val 221"/>
                <a:gd name="f82" fmla="val 508"/>
                <a:gd name="f83" fmla="val 168"/>
                <a:gd name="f84" fmla="val 358"/>
                <a:gd name="f85" fmla="val 123"/>
                <a:gd name="f86" fmla="val 232"/>
                <a:gd name="f87" fmla="val 81"/>
                <a:gd name="f88" fmla="val 59"/>
                <a:gd name="f89" fmla="val 21"/>
                <a:gd name="f90" fmla="*/ f0 1 10000"/>
                <a:gd name="f91" fmla="*/ f1 1 7946"/>
                <a:gd name="f92" fmla="+- f4 0 f2"/>
                <a:gd name="f93" fmla="+- f3 0 f2"/>
                <a:gd name="f94" fmla="*/ f93 1 10000"/>
                <a:gd name="f95" fmla="*/ f92 1 7946"/>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7946">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F63CDABA-6409-4481-99BB-ADDA97756278}"/>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758E6941-CE83-4A2D-8F0A-D320C22155C3}"/>
              </a:ext>
            </a:extLst>
          </p:cNvPr>
          <p:cNvSpPr txBox="1">
            <a:spLocks noGrp="1"/>
          </p:cNvSpPr>
          <p:nvPr>
            <p:ph type="title"/>
          </p:nvPr>
        </p:nvSpPr>
        <p:spPr>
          <a:xfrm>
            <a:off x="1148797" y="1063419"/>
            <a:ext cx="8831814" cy="1372989"/>
          </a:xfrm>
        </p:spPr>
        <p:txBody>
          <a:bodyPr/>
          <a:lstStyle>
            <a:lvl1pPr>
              <a:defRPr sz="4000"/>
            </a:lvl1pPr>
          </a:lstStyle>
          <a:p>
            <a:pPr lvl="0"/>
            <a:r>
              <a:rPr lang="en-US"/>
              <a:t>Click to edit Master title style</a:t>
            </a:r>
          </a:p>
        </p:txBody>
      </p:sp>
      <p:sp>
        <p:nvSpPr>
          <p:cNvPr id="13" name="Text Placeholder 3">
            <a:extLst>
              <a:ext uri="{FF2B5EF4-FFF2-40B4-BE49-F238E27FC236}">
                <a16:creationId xmlns:a16="http://schemas.microsoft.com/office/drawing/2014/main" id="{2EA2BFF7-B8FC-41F6-A114-5B68A894CAE9}"/>
              </a:ext>
            </a:extLst>
          </p:cNvPr>
          <p:cNvSpPr txBox="1">
            <a:spLocks noGrp="1"/>
          </p:cNvSpPr>
          <p:nvPr>
            <p:ph type="body" idx="4294967295"/>
          </p:nvPr>
        </p:nvSpPr>
        <p:spPr>
          <a:xfrm>
            <a:off x="1154951" y="3543299"/>
            <a:ext cx="8825660" cy="2476496"/>
          </a:xfrm>
        </p:spPr>
        <p:txBody>
          <a:bodyPr anchor="ctr"/>
          <a:lstStyle>
            <a:lvl1pPr marL="0" indent="0">
              <a:buNone/>
              <a:defRPr/>
            </a:lvl1pPr>
          </a:lstStyle>
          <a:p>
            <a:pPr lvl="0"/>
            <a:r>
              <a:rPr lang="en-US"/>
              <a:t>Edit Master text styles</a:t>
            </a:r>
          </a:p>
        </p:txBody>
      </p:sp>
      <p:sp>
        <p:nvSpPr>
          <p:cNvPr id="14" name="Date Placeholder 3">
            <a:extLst>
              <a:ext uri="{FF2B5EF4-FFF2-40B4-BE49-F238E27FC236}">
                <a16:creationId xmlns:a16="http://schemas.microsoft.com/office/drawing/2014/main" id="{042FB737-1D00-4A81-B196-2E2F89D4E60B}"/>
              </a:ext>
            </a:extLst>
          </p:cNvPr>
          <p:cNvSpPr txBox="1">
            <a:spLocks noGrp="1"/>
          </p:cNvSpPr>
          <p:nvPr>
            <p:ph type="dt" sz="half" idx="7"/>
          </p:nvPr>
        </p:nvSpPr>
        <p:spPr/>
        <p:txBody>
          <a:bodyPr/>
          <a:lstStyle>
            <a:lvl1pPr>
              <a:defRPr/>
            </a:lvl1pPr>
          </a:lstStyle>
          <a:p>
            <a:pPr lvl="0"/>
            <a:fld id="{935F16D7-E83F-4AE7-8E30-B955C908E76D}" type="datetime1">
              <a:rPr lang="en-GB"/>
              <a:pPr lvl="0"/>
              <a:t>10/12/2018</a:t>
            </a:fld>
            <a:endParaRPr lang="en-GB"/>
          </a:p>
        </p:txBody>
      </p:sp>
      <p:sp>
        <p:nvSpPr>
          <p:cNvPr id="15" name="Footer Placeholder 4">
            <a:extLst>
              <a:ext uri="{FF2B5EF4-FFF2-40B4-BE49-F238E27FC236}">
                <a16:creationId xmlns:a16="http://schemas.microsoft.com/office/drawing/2014/main" id="{09839FD0-AC3D-43F0-88EE-194B97932D64}"/>
              </a:ext>
            </a:extLst>
          </p:cNvPr>
          <p:cNvSpPr txBox="1">
            <a:spLocks noGrp="1"/>
          </p:cNvSpPr>
          <p:nvPr>
            <p:ph type="ftr" sz="quarter" idx="9"/>
          </p:nvPr>
        </p:nvSpPr>
        <p:spPr/>
        <p:txBody>
          <a:bodyPr/>
          <a:lstStyle>
            <a:lvl1pPr>
              <a:defRPr/>
            </a:lvl1pPr>
          </a:lstStyle>
          <a:p>
            <a:pPr lvl="0"/>
            <a:endParaRPr lang="en-GB"/>
          </a:p>
        </p:txBody>
      </p:sp>
      <p:sp>
        <p:nvSpPr>
          <p:cNvPr id="16" name="Rectangle 12">
            <a:extLst>
              <a:ext uri="{FF2B5EF4-FFF2-40B4-BE49-F238E27FC236}">
                <a16:creationId xmlns:a16="http://schemas.microsoft.com/office/drawing/2014/main" id="{5647CAF5-217E-4AFD-9B0D-5CADEAF8E150}"/>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82727F01-825D-4A13-9D64-5820292122C6}"/>
              </a:ext>
            </a:extLst>
          </p:cNvPr>
          <p:cNvSpPr txBox="1">
            <a:spLocks noGrp="1"/>
          </p:cNvSpPr>
          <p:nvPr>
            <p:ph type="sldNum" sz="quarter" idx="8"/>
          </p:nvPr>
        </p:nvSpPr>
        <p:spPr/>
        <p:txBody>
          <a:bodyPr/>
          <a:lstStyle>
            <a:lvl1pPr>
              <a:defRPr/>
            </a:lvl1pPr>
          </a:lstStyle>
          <a:p>
            <a:pPr lvl="0"/>
            <a:fld id="{899896E5-A47D-4D5E-A847-DF055942F5B4}" type="slidenum">
              <a:t>‹#›</a:t>
            </a:fld>
            <a:endParaRPr lang="en-GB"/>
          </a:p>
        </p:txBody>
      </p:sp>
    </p:spTree>
    <p:extLst>
      <p:ext uri="{BB962C8B-B14F-4D97-AF65-F5344CB8AC3E}">
        <p14:creationId xmlns:p14="http://schemas.microsoft.com/office/powerpoint/2010/main" val="363500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B6C0C3D2-7D8B-4A5C-BE16-FD6FE0E1A715}"/>
              </a:ext>
            </a:extLst>
          </p:cNvPr>
          <p:cNvGrpSpPr/>
          <p:nvPr/>
        </p:nvGrpSpPr>
        <p:grpSpPr>
          <a:xfrm>
            <a:off x="0" y="0"/>
            <a:ext cx="12191996" cy="6858000"/>
            <a:chOff x="0" y="0"/>
            <a:chExt cx="12191996" cy="6858000"/>
          </a:xfrm>
        </p:grpSpPr>
        <p:sp>
          <p:nvSpPr>
            <p:cNvPr id="3" name="Rectangle 16">
              <a:extLst>
                <a:ext uri="{FF2B5EF4-FFF2-40B4-BE49-F238E27FC236}">
                  <a16:creationId xmlns:a16="http://schemas.microsoft.com/office/drawing/2014/main" id="{956B9A7A-336D-46D4-B037-F92CEB2FF6ED}"/>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9">
              <a:extLst>
                <a:ext uri="{FF2B5EF4-FFF2-40B4-BE49-F238E27FC236}">
                  <a16:creationId xmlns:a16="http://schemas.microsoft.com/office/drawing/2014/main" id="{3EFAC32E-4C4E-411D-98AC-816ABF18EC2C}"/>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21">
              <a:extLst>
                <a:ext uri="{FF2B5EF4-FFF2-40B4-BE49-F238E27FC236}">
                  <a16:creationId xmlns:a16="http://schemas.microsoft.com/office/drawing/2014/main" id="{60EF2CEC-2373-4FE8-9B36-2F937450B140}"/>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22">
              <a:extLst>
                <a:ext uri="{FF2B5EF4-FFF2-40B4-BE49-F238E27FC236}">
                  <a16:creationId xmlns:a16="http://schemas.microsoft.com/office/drawing/2014/main" id="{986B9210-40C0-4C95-BD09-51B44FBDA763}"/>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23">
              <a:extLst>
                <a:ext uri="{FF2B5EF4-FFF2-40B4-BE49-F238E27FC236}">
                  <a16:creationId xmlns:a16="http://schemas.microsoft.com/office/drawing/2014/main" id="{540C1164-6C4E-47C5-B092-BA0B0683DE8D}"/>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4">
              <a:extLst>
                <a:ext uri="{FF2B5EF4-FFF2-40B4-BE49-F238E27FC236}">
                  <a16:creationId xmlns:a16="http://schemas.microsoft.com/office/drawing/2014/main" id="{642B8C17-28CC-4530-8121-796530030AC0}"/>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C13B05C5-4238-4E36-A48D-2AAD17317799}"/>
                </a:ext>
              </a:extLst>
            </p:cNvPr>
            <p:cNvSpPr/>
            <p:nvPr/>
          </p:nvSpPr>
          <p:spPr>
            <a:xfrm rot="21010064">
              <a:off x="8490945" y="4185118"/>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F4AE76CD-E341-4702-B087-45859FD8EC96}"/>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3E15B760-7DBC-499E-9321-1D3C6EE573FB}"/>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extBox 15">
            <a:extLst>
              <a:ext uri="{FF2B5EF4-FFF2-40B4-BE49-F238E27FC236}">
                <a16:creationId xmlns:a16="http://schemas.microsoft.com/office/drawing/2014/main" id="{F9D00925-7CA0-4A9C-AFA0-DAD55C6ED378}"/>
              </a:ext>
            </a:extLst>
          </p:cNvPr>
          <p:cNvSpPr txBox="1"/>
          <p:nvPr/>
        </p:nvSpPr>
        <p:spPr>
          <a:xfrm>
            <a:off x="881563" y="607335"/>
            <a:ext cx="801910" cy="1569659"/>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3" name="TextBox 12">
            <a:extLst>
              <a:ext uri="{FF2B5EF4-FFF2-40B4-BE49-F238E27FC236}">
                <a16:creationId xmlns:a16="http://schemas.microsoft.com/office/drawing/2014/main" id="{1B8CCEC7-5836-44AC-B33A-AA4EB2D77F65}"/>
              </a:ext>
            </a:extLst>
          </p:cNvPr>
          <p:cNvSpPr txBox="1"/>
          <p:nvPr/>
        </p:nvSpPr>
        <p:spPr>
          <a:xfrm>
            <a:off x="9884453" y="2613784"/>
            <a:ext cx="652762" cy="1569659"/>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4" name="Title 1">
            <a:extLst>
              <a:ext uri="{FF2B5EF4-FFF2-40B4-BE49-F238E27FC236}">
                <a16:creationId xmlns:a16="http://schemas.microsoft.com/office/drawing/2014/main" id="{775064F8-B858-47A4-8F3C-E61CF2B32C2E}"/>
              </a:ext>
            </a:extLst>
          </p:cNvPr>
          <p:cNvSpPr txBox="1">
            <a:spLocks noGrp="1"/>
          </p:cNvSpPr>
          <p:nvPr>
            <p:ph type="title"/>
          </p:nvPr>
        </p:nvSpPr>
        <p:spPr>
          <a:xfrm>
            <a:off x="1581875" y="982129"/>
            <a:ext cx="8453902" cy="2696629"/>
          </a:xfrm>
        </p:spPr>
        <p:txBody>
          <a:bodyPr/>
          <a:lstStyle>
            <a:lvl1pPr>
              <a:defRPr sz="4000"/>
            </a:lvl1pPr>
          </a:lstStyle>
          <a:p>
            <a:pPr lvl="0"/>
            <a:r>
              <a:rPr lang="en-US"/>
              <a:t>Click to edit Master title style</a:t>
            </a:r>
          </a:p>
        </p:txBody>
      </p:sp>
      <p:sp>
        <p:nvSpPr>
          <p:cNvPr id="15" name="Text Placeholder 3">
            <a:extLst>
              <a:ext uri="{FF2B5EF4-FFF2-40B4-BE49-F238E27FC236}">
                <a16:creationId xmlns:a16="http://schemas.microsoft.com/office/drawing/2014/main" id="{480DC594-A73E-4F41-96EF-FC0D3831015C}"/>
              </a:ext>
            </a:extLst>
          </p:cNvPr>
          <p:cNvSpPr txBox="1">
            <a:spLocks noGrp="1"/>
          </p:cNvSpPr>
          <p:nvPr>
            <p:ph type="body" idx="4294967295"/>
          </p:nvPr>
        </p:nvSpPr>
        <p:spPr>
          <a:xfrm>
            <a:off x="1945943" y="3678768"/>
            <a:ext cx="7731215" cy="342177"/>
          </a:xfrm>
        </p:spPr>
        <p:txBody>
          <a:bodyPr/>
          <a:lstStyle>
            <a:lvl1pPr marL="0" indent="0">
              <a:buNone/>
              <a:defRPr sz="1400" cap="small">
                <a:solidFill>
                  <a:srgbClr val="EF53A5"/>
                </a:solidFill>
              </a:defRPr>
            </a:lvl1pPr>
          </a:lstStyle>
          <a:p>
            <a:pPr lvl="0"/>
            <a:r>
              <a:rPr lang="en-US"/>
              <a:t>Edit Master text styles</a:t>
            </a:r>
          </a:p>
        </p:txBody>
      </p:sp>
      <p:sp>
        <p:nvSpPr>
          <p:cNvPr id="16" name="Text Placeholder 3">
            <a:extLst>
              <a:ext uri="{FF2B5EF4-FFF2-40B4-BE49-F238E27FC236}">
                <a16:creationId xmlns:a16="http://schemas.microsoft.com/office/drawing/2014/main" id="{F6BA1C6D-5248-462B-8163-368DB301733E}"/>
              </a:ext>
            </a:extLst>
          </p:cNvPr>
          <p:cNvSpPr txBox="1">
            <a:spLocks noGrp="1"/>
          </p:cNvSpPr>
          <p:nvPr>
            <p:ph type="body" idx="4294967295"/>
          </p:nvPr>
        </p:nvSpPr>
        <p:spPr>
          <a:xfrm>
            <a:off x="1154951" y="5029200"/>
            <a:ext cx="9244894" cy="997857"/>
          </a:xfrm>
        </p:spPr>
        <p:txBody>
          <a:bodyPr anchor="ctr"/>
          <a:lstStyle>
            <a:lvl1pPr marL="0" indent="0">
              <a:buNone/>
              <a:defRPr sz="1400"/>
            </a:lvl1pPr>
          </a:lstStyle>
          <a:p>
            <a:pPr lvl="0"/>
            <a:r>
              <a:rPr lang="en-US"/>
              <a:t>Edit Master text styles</a:t>
            </a:r>
          </a:p>
        </p:txBody>
      </p:sp>
      <p:sp>
        <p:nvSpPr>
          <p:cNvPr id="17" name="Date Placeholder 3">
            <a:extLst>
              <a:ext uri="{FF2B5EF4-FFF2-40B4-BE49-F238E27FC236}">
                <a16:creationId xmlns:a16="http://schemas.microsoft.com/office/drawing/2014/main" id="{DBC7B8C3-A54B-40C0-9D24-0BD441F82781}"/>
              </a:ext>
            </a:extLst>
          </p:cNvPr>
          <p:cNvSpPr txBox="1">
            <a:spLocks noGrp="1"/>
          </p:cNvSpPr>
          <p:nvPr>
            <p:ph type="dt" sz="half" idx="7"/>
          </p:nvPr>
        </p:nvSpPr>
        <p:spPr/>
        <p:txBody>
          <a:bodyPr/>
          <a:lstStyle>
            <a:lvl1pPr>
              <a:defRPr/>
            </a:lvl1pPr>
          </a:lstStyle>
          <a:p>
            <a:pPr lvl="0"/>
            <a:fld id="{988F05E5-169F-48B8-B49B-22CDE21F8C3A}" type="datetime1">
              <a:rPr lang="en-GB"/>
              <a:pPr lvl="0"/>
              <a:t>10/12/2018</a:t>
            </a:fld>
            <a:endParaRPr lang="en-GB"/>
          </a:p>
        </p:txBody>
      </p:sp>
      <p:sp>
        <p:nvSpPr>
          <p:cNvPr id="18" name="Footer Placeholder 4">
            <a:extLst>
              <a:ext uri="{FF2B5EF4-FFF2-40B4-BE49-F238E27FC236}">
                <a16:creationId xmlns:a16="http://schemas.microsoft.com/office/drawing/2014/main" id="{2D24B145-609C-48AB-AD4E-69F45E148686}"/>
              </a:ext>
            </a:extLst>
          </p:cNvPr>
          <p:cNvSpPr txBox="1">
            <a:spLocks noGrp="1"/>
          </p:cNvSpPr>
          <p:nvPr>
            <p:ph type="ftr" sz="quarter" idx="9"/>
          </p:nvPr>
        </p:nvSpPr>
        <p:spPr/>
        <p:txBody>
          <a:bodyPr/>
          <a:lstStyle>
            <a:lvl1pPr>
              <a:defRPr/>
            </a:lvl1pPr>
          </a:lstStyle>
          <a:p>
            <a:pPr lvl="0"/>
            <a:endParaRPr lang="en-GB"/>
          </a:p>
        </p:txBody>
      </p:sp>
      <p:sp>
        <p:nvSpPr>
          <p:cNvPr id="19" name="Rectangle 18">
            <a:extLst>
              <a:ext uri="{FF2B5EF4-FFF2-40B4-BE49-F238E27FC236}">
                <a16:creationId xmlns:a16="http://schemas.microsoft.com/office/drawing/2014/main" id="{A66B2DA8-F4A9-40B2-98B1-9436FFFF2CC9}"/>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0" name="Slide Number Placeholder 5">
            <a:extLst>
              <a:ext uri="{FF2B5EF4-FFF2-40B4-BE49-F238E27FC236}">
                <a16:creationId xmlns:a16="http://schemas.microsoft.com/office/drawing/2014/main" id="{1757F95C-BF4B-4255-9B1D-5D47B87810CB}"/>
              </a:ext>
            </a:extLst>
          </p:cNvPr>
          <p:cNvSpPr txBox="1">
            <a:spLocks noGrp="1"/>
          </p:cNvSpPr>
          <p:nvPr>
            <p:ph type="sldNum" sz="quarter" idx="8"/>
          </p:nvPr>
        </p:nvSpPr>
        <p:spPr/>
        <p:txBody>
          <a:bodyPr/>
          <a:lstStyle>
            <a:lvl1pPr>
              <a:defRPr/>
            </a:lvl1pPr>
          </a:lstStyle>
          <a:p>
            <a:pPr lvl="0"/>
            <a:fld id="{026286E0-7A07-4C71-B71D-D8A2685310C8}" type="slidenum">
              <a:t>‹#›</a:t>
            </a:fld>
            <a:endParaRPr lang="en-GB"/>
          </a:p>
        </p:txBody>
      </p:sp>
    </p:spTree>
    <p:extLst>
      <p:ext uri="{BB962C8B-B14F-4D97-AF65-F5344CB8AC3E}">
        <p14:creationId xmlns:p14="http://schemas.microsoft.com/office/powerpoint/2010/main" val="28976260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633BBA12-013B-4B50-98C2-3C1F2636B8F8}"/>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4AAAAC2B-B653-4728-832B-24A9B222F93A}"/>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4">
              <a:extLst>
                <a:ext uri="{FF2B5EF4-FFF2-40B4-BE49-F238E27FC236}">
                  <a16:creationId xmlns:a16="http://schemas.microsoft.com/office/drawing/2014/main" id="{1DDF3A59-0033-458F-B326-44ED6A61964B}"/>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5">
              <a:extLst>
                <a:ext uri="{FF2B5EF4-FFF2-40B4-BE49-F238E27FC236}">
                  <a16:creationId xmlns:a16="http://schemas.microsoft.com/office/drawing/2014/main" id="{912D7B3C-1845-495A-8CAE-9B45E409E4C2}"/>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6">
              <a:extLst>
                <a:ext uri="{FF2B5EF4-FFF2-40B4-BE49-F238E27FC236}">
                  <a16:creationId xmlns:a16="http://schemas.microsoft.com/office/drawing/2014/main" id="{0960FBA1-FA2E-46AE-AEB7-A6EE4E8C84D9}"/>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7">
              <a:extLst>
                <a:ext uri="{FF2B5EF4-FFF2-40B4-BE49-F238E27FC236}">
                  <a16:creationId xmlns:a16="http://schemas.microsoft.com/office/drawing/2014/main" id="{BFB73F59-8047-41CC-B109-0E72EEB79026}"/>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8">
              <a:extLst>
                <a:ext uri="{FF2B5EF4-FFF2-40B4-BE49-F238E27FC236}">
                  <a16:creationId xmlns:a16="http://schemas.microsoft.com/office/drawing/2014/main" id="{BAE4658B-86C4-4C74-8F30-CC5FE08F3C91}"/>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8CD1E3F5-4480-448C-9232-132237BB00C1}"/>
                </a:ext>
              </a:extLst>
            </p:cNvPr>
            <p:cNvSpPr/>
            <p:nvPr/>
          </p:nvSpPr>
          <p:spPr>
            <a:xfrm rot="21010064">
              <a:off x="8490945" y="4193585"/>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F26F65DA-94E5-4AC9-A27F-523EA8748E67}"/>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AA11B5CA-61CA-4FAC-99D2-3307AE7E716D}"/>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AD4C76CB-D647-482A-826E-A35FCCFD4926}"/>
              </a:ext>
            </a:extLst>
          </p:cNvPr>
          <p:cNvSpPr txBox="1">
            <a:spLocks noGrp="1"/>
          </p:cNvSpPr>
          <p:nvPr>
            <p:ph type="title"/>
          </p:nvPr>
        </p:nvSpPr>
        <p:spPr>
          <a:xfrm>
            <a:off x="1154951" y="2370664"/>
            <a:ext cx="8825660" cy="1822518"/>
          </a:xfrm>
        </p:spPr>
        <p:txBody>
          <a:bodyPr anchor="b"/>
          <a:lstStyle>
            <a:lvl1pPr>
              <a:defRPr sz="4000"/>
            </a:lvl1pPr>
          </a:lstStyle>
          <a:p>
            <a:pPr lvl="0"/>
            <a:r>
              <a:rPr lang="en-US"/>
              <a:t>Click to edit Master title style</a:t>
            </a:r>
          </a:p>
        </p:txBody>
      </p:sp>
      <p:sp>
        <p:nvSpPr>
          <p:cNvPr id="13" name="Text Placeholder 2">
            <a:extLst>
              <a:ext uri="{FF2B5EF4-FFF2-40B4-BE49-F238E27FC236}">
                <a16:creationId xmlns:a16="http://schemas.microsoft.com/office/drawing/2014/main" id="{DA305452-71C5-4E46-A256-30AD9300B75C}"/>
              </a:ext>
            </a:extLst>
          </p:cNvPr>
          <p:cNvSpPr txBox="1">
            <a:spLocks noGrp="1"/>
          </p:cNvSpPr>
          <p:nvPr>
            <p:ph type="body" idx="4294967295"/>
          </p:nvPr>
        </p:nvSpPr>
        <p:spPr>
          <a:xfrm>
            <a:off x="1154951" y="5024966"/>
            <a:ext cx="8825660" cy="860395"/>
          </a:xfrm>
        </p:spPr>
        <p:txBody>
          <a:bodyPr/>
          <a:lstStyle>
            <a:lvl1pPr marL="0" indent="0">
              <a:buNone/>
              <a:defRPr sz="2000">
                <a:solidFill>
                  <a:srgbClr val="EF53A5"/>
                </a:solidFill>
              </a:defRPr>
            </a:lvl1pPr>
          </a:lstStyle>
          <a:p>
            <a:pPr lvl="0"/>
            <a:r>
              <a:rPr lang="en-US"/>
              <a:t>Edit Master text styles</a:t>
            </a:r>
          </a:p>
        </p:txBody>
      </p:sp>
      <p:sp>
        <p:nvSpPr>
          <p:cNvPr id="14" name="Date Placeholder 3">
            <a:extLst>
              <a:ext uri="{FF2B5EF4-FFF2-40B4-BE49-F238E27FC236}">
                <a16:creationId xmlns:a16="http://schemas.microsoft.com/office/drawing/2014/main" id="{8AD6D7A5-6AD9-4F8E-A047-F7D7E53995C0}"/>
              </a:ext>
            </a:extLst>
          </p:cNvPr>
          <p:cNvSpPr txBox="1">
            <a:spLocks noGrp="1"/>
          </p:cNvSpPr>
          <p:nvPr>
            <p:ph type="dt" sz="half" idx="7"/>
          </p:nvPr>
        </p:nvSpPr>
        <p:spPr/>
        <p:txBody>
          <a:bodyPr/>
          <a:lstStyle>
            <a:lvl1pPr>
              <a:defRPr/>
            </a:lvl1pPr>
          </a:lstStyle>
          <a:p>
            <a:pPr lvl="0"/>
            <a:fld id="{8AB7950E-5F57-41B6-AE7B-5569DD4FC69F}" type="datetime1">
              <a:rPr lang="en-GB"/>
              <a:pPr lvl="0"/>
              <a:t>10/12/2018</a:t>
            </a:fld>
            <a:endParaRPr lang="en-GB"/>
          </a:p>
        </p:txBody>
      </p:sp>
      <p:sp>
        <p:nvSpPr>
          <p:cNvPr id="15" name="Footer Placeholder 4">
            <a:extLst>
              <a:ext uri="{FF2B5EF4-FFF2-40B4-BE49-F238E27FC236}">
                <a16:creationId xmlns:a16="http://schemas.microsoft.com/office/drawing/2014/main" id="{E7481BB2-8732-4BAC-AF66-0F660D1182F2}"/>
              </a:ext>
            </a:extLst>
          </p:cNvPr>
          <p:cNvSpPr txBox="1">
            <a:spLocks noGrp="1"/>
          </p:cNvSpPr>
          <p:nvPr>
            <p:ph type="ftr" sz="quarter" idx="9"/>
          </p:nvPr>
        </p:nvSpPr>
        <p:spPr/>
        <p:txBody>
          <a:bodyPr/>
          <a:lstStyle>
            <a:lvl1pPr>
              <a:defRPr/>
            </a:lvl1pPr>
          </a:lstStyle>
          <a:p>
            <a:pPr lvl="0"/>
            <a:endParaRPr lang="en-GB"/>
          </a:p>
        </p:txBody>
      </p:sp>
      <p:sp>
        <p:nvSpPr>
          <p:cNvPr id="16" name="Rectangle 13">
            <a:extLst>
              <a:ext uri="{FF2B5EF4-FFF2-40B4-BE49-F238E27FC236}">
                <a16:creationId xmlns:a16="http://schemas.microsoft.com/office/drawing/2014/main" id="{9069BB9A-5C8C-4BD7-9A71-C25DD8A3DF75}"/>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EFAD6740-44B4-42CD-971D-ADBB2F9A7353}"/>
              </a:ext>
            </a:extLst>
          </p:cNvPr>
          <p:cNvSpPr txBox="1">
            <a:spLocks noGrp="1"/>
          </p:cNvSpPr>
          <p:nvPr>
            <p:ph type="sldNum" sz="quarter" idx="8"/>
          </p:nvPr>
        </p:nvSpPr>
        <p:spPr/>
        <p:txBody>
          <a:bodyPr/>
          <a:lstStyle>
            <a:lvl1pPr>
              <a:defRPr/>
            </a:lvl1pPr>
          </a:lstStyle>
          <a:p>
            <a:pPr lvl="0"/>
            <a:fld id="{7D186477-F061-4F62-963D-A806007D1BE7}" type="slidenum">
              <a:t>‹#›</a:t>
            </a:fld>
            <a:endParaRPr lang="en-GB"/>
          </a:p>
        </p:txBody>
      </p:sp>
    </p:spTree>
    <p:extLst>
      <p:ext uri="{BB962C8B-B14F-4D97-AF65-F5344CB8AC3E}">
        <p14:creationId xmlns:p14="http://schemas.microsoft.com/office/powerpoint/2010/main" val="18197310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1160D-D222-4B8F-A876-B096E3FFA4FE}"/>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9DDA41DD-D509-4067-9B19-E200DC568864}"/>
              </a:ext>
            </a:extLst>
          </p:cNvPr>
          <p:cNvSpPr txBox="1">
            <a:spLocks noGrp="1"/>
          </p:cNvSpPr>
          <p:nvPr>
            <p:ph type="body" idx="4294967295"/>
          </p:nvPr>
        </p:nvSpPr>
        <p:spPr>
          <a:xfrm>
            <a:off x="1154951" y="2603497"/>
            <a:ext cx="3141878" cy="576264"/>
          </a:xfrm>
        </p:spPr>
        <p:txBody>
          <a:bodyPr anchor="b">
            <a:noAutofit/>
          </a:bodyPr>
          <a:lstStyle>
            <a:lvl1pPr marL="0" indent="0">
              <a:buNone/>
              <a:defRPr sz="2400">
                <a:solidFill>
                  <a:srgbClr val="EF53A5"/>
                </a:solidFill>
              </a:defRPr>
            </a:lvl1pPr>
          </a:lstStyle>
          <a:p>
            <a:pPr lvl="0"/>
            <a:r>
              <a:rPr lang="en-US"/>
              <a:t>Edit Master text styles</a:t>
            </a:r>
          </a:p>
        </p:txBody>
      </p:sp>
      <p:sp>
        <p:nvSpPr>
          <p:cNvPr id="4" name="Text Placeholder 3">
            <a:extLst>
              <a:ext uri="{FF2B5EF4-FFF2-40B4-BE49-F238E27FC236}">
                <a16:creationId xmlns:a16="http://schemas.microsoft.com/office/drawing/2014/main" id="{B3115CFF-A899-46C2-9CC9-1ECEA7F8BBEC}"/>
              </a:ext>
            </a:extLst>
          </p:cNvPr>
          <p:cNvSpPr txBox="1">
            <a:spLocks noGrp="1"/>
          </p:cNvSpPr>
          <p:nvPr>
            <p:ph type="body" idx="4294967295"/>
          </p:nvPr>
        </p:nvSpPr>
        <p:spPr>
          <a:xfrm>
            <a:off x="1154951" y="3179761"/>
            <a:ext cx="3141878" cy="2847295"/>
          </a:xfrm>
        </p:spPr>
        <p:txBody>
          <a:bodyPr/>
          <a:lstStyle>
            <a:lvl1pPr marL="0" indent="0">
              <a:buNone/>
              <a:defRPr sz="1400"/>
            </a:lvl1pPr>
          </a:lstStyle>
          <a:p>
            <a:pPr lvl="0"/>
            <a:r>
              <a:rPr lang="en-US"/>
              <a:t>Edit Master text styles</a:t>
            </a:r>
          </a:p>
        </p:txBody>
      </p:sp>
      <p:sp>
        <p:nvSpPr>
          <p:cNvPr id="5" name="Text Placeholder 4">
            <a:extLst>
              <a:ext uri="{FF2B5EF4-FFF2-40B4-BE49-F238E27FC236}">
                <a16:creationId xmlns:a16="http://schemas.microsoft.com/office/drawing/2014/main" id="{76D6DF79-137D-42F6-A33E-D2721A91D852}"/>
              </a:ext>
            </a:extLst>
          </p:cNvPr>
          <p:cNvSpPr txBox="1">
            <a:spLocks noGrp="1"/>
          </p:cNvSpPr>
          <p:nvPr>
            <p:ph type="body" idx="4294967295"/>
          </p:nvPr>
        </p:nvSpPr>
        <p:spPr>
          <a:xfrm>
            <a:off x="4512719" y="2603497"/>
            <a:ext cx="3147008" cy="576264"/>
          </a:xfrm>
        </p:spPr>
        <p:txBody>
          <a:bodyPr anchor="b">
            <a:noAutofit/>
          </a:bodyPr>
          <a:lstStyle>
            <a:lvl1pPr marL="0" indent="0">
              <a:buNone/>
              <a:defRPr sz="2400">
                <a:solidFill>
                  <a:srgbClr val="EF53A5"/>
                </a:solidFill>
              </a:defRPr>
            </a:lvl1pPr>
          </a:lstStyle>
          <a:p>
            <a:pPr lvl="0"/>
            <a:r>
              <a:rPr lang="en-US"/>
              <a:t>Edit Master text styles</a:t>
            </a:r>
          </a:p>
        </p:txBody>
      </p:sp>
      <p:sp>
        <p:nvSpPr>
          <p:cNvPr id="6" name="Text Placeholder 3">
            <a:extLst>
              <a:ext uri="{FF2B5EF4-FFF2-40B4-BE49-F238E27FC236}">
                <a16:creationId xmlns:a16="http://schemas.microsoft.com/office/drawing/2014/main" id="{DBBEBE5E-B50B-40A6-B7B0-8A0DC246DC09}"/>
              </a:ext>
            </a:extLst>
          </p:cNvPr>
          <p:cNvSpPr txBox="1">
            <a:spLocks noGrp="1"/>
          </p:cNvSpPr>
          <p:nvPr>
            <p:ph type="body" idx="4294967295"/>
          </p:nvPr>
        </p:nvSpPr>
        <p:spPr>
          <a:xfrm>
            <a:off x="4512719" y="3179761"/>
            <a:ext cx="3147008" cy="2847295"/>
          </a:xfrm>
        </p:spPr>
        <p:txBody>
          <a:bodyPr/>
          <a:lstStyle>
            <a:lvl1pPr marL="0" indent="0">
              <a:buNone/>
              <a:defRPr sz="1400"/>
            </a:lvl1pPr>
          </a:lstStyle>
          <a:p>
            <a:pPr lvl="0"/>
            <a:r>
              <a:rPr lang="en-US"/>
              <a:t>Edit Master text styles</a:t>
            </a:r>
          </a:p>
        </p:txBody>
      </p:sp>
      <p:sp>
        <p:nvSpPr>
          <p:cNvPr id="7" name="Text Placeholder 4">
            <a:extLst>
              <a:ext uri="{FF2B5EF4-FFF2-40B4-BE49-F238E27FC236}">
                <a16:creationId xmlns:a16="http://schemas.microsoft.com/office/drawing/2014/main" id="{DB834C4D-B2F1-414D-A61F-D9000C185A24}"/>
              </a:ext>
            </a:extLst>
          </p:cNvPr>
          <p:cNvSpPr txBox="1">
            <a:spLocks noGrp="1"/>
          </p:cNvSpPr>
          <p:nvPr>
            <p:ph type="body" idx="4294967295"/>
          </p:nvPr>
        </p:nvSpPr>
        <p:spPr>
          <a:xfrm>
            <a:off x="7888135" y="2603497"/>
            <a:ext cx="3145728" cy="576264"/>
          </a:xfrm>
        </p:spPr>
        <p:txBody>
          <a:bodyPr anchor="b">
            <a:noAutofit/>
          </a:bodyPr>
          <a:lstStyle>
            <a:lvl1pPr marL="0" indent="0">
              <a:buNone/>
              <a:defRPr sz="2400">
                <a:solidFill>
                  <a:srgbClr val="EF53A5"/>
                </a:solidFill>
              </a:defRPr>
            </a:lvl1pPr>
          </a:lstStyle>
          <a:p>
            <a:pPr lvl="0"/>
            <a:r>
              <a:rPr lang="en-US"/>
              <a:t>Edit Master text styles</a:t>
            </a:r>
          </a:p>
        </p:txBody>
      </p:sp>
      <p:sp>
        <p:nvSpPr>
          <p:cNvPr id="8" name="Text Placeholder 3">
            <a:extLst>
              <a:ext uri="{FF2B5EF4-FFF2-40B4-BE49-F238E27FC236}">
                <a16:creationId xmlns:a16="http://schemas.microsoft.com/office/drawing/2014/main" id="{681B7291-8171-4F1D-A644-9BB62A963FB8}"/>
              </a:ext>
            </a:extLst>
          </p:cNvPr>
          <p:cNvSpPr txBox="1">
            <a:spLocks noGrp="1"/>
          </p:cNvSpPr>
          <p:nvPr>
            <p:ph type="body" idx="4294967295"/>
          </p:nvPr>
        </p:nvSpPr>
        <p:spPr>
          <a:xfrm>
            <a:off x="7888327" y="3179761"/>
            <a:ext cx="3145536" cy="2847295"/>
          </a:xfrm>
        </p:spPr>
        <p:txBody>
          <a:bodyPr/>
          <a:lstStyle>
            <a:lvl1pPr marL="0" indent="0">
              <a:buNone/>
              <a:defRPr sz="1400"/>
            </a:lvl1pPr>
          </a:lstStyle>
          <a:p>
            <a:pPr lvl="0"/>
            <a:r>
              <a:rPr lang="en-US"/>
              <a:t>Edit Master text styles</a:t>
            </a:r>
          </a:p>
        </p:txBody>
      </p:sp>
      <p:cxnSp>
        <p:nvCxnSpPr>
          <p:cNvPr id="9" name="Straight Connector 16">
            <a:extLst>
              <a:ext uri="{FF2B5EF4-FFF2-40B4-BE49-F238E27FC236}">
                <a16:creationId xmlns:a16="http://schemas.microsoft.com/office/drawing/2014/main" id="{C09AD477-46CC-4AB8-B94A-C5CCACDE00B7}"/>
              </a:ext>
            </a:extLst>
          </p:cNvPr>
          <p:cNvCxnSpPr/>
          <p:nvPr/>
        </p:nvCxnSpPr>
        <p:spPr>
          <a:xfrm>
            <a:off x="4403969" y="2569628"/>
            <a:ext cx="0" cy="3492505"/>
          </a:xfrm>
          <a:prstGeom prst="straightConnector1">
            <a:avLst/>
          </a:prstGeom>
          <a:noFill/>
          <a:ln w="12701" cap="rnd">
            <a:solidFill>
              <a:srgbClr val="B31166">
                <a:alpha val="40000"/>
              </a:srgbClr>
            </a:solidFill>
            <a:prstDash val="solid"/>
            <a:miter/>
          </a:ln>
        </p:spPr>
      </p:cxnSp>
      <p:cxnSp>
        <p:nvCxnSpPr>
          <p:cNvPr id="10" name="Straight Connector 17">
            <a:extLst>
              <a:ext uri="{FF2B5EF4-FFF2-40B4-BE49-F238E27FC236}">
                <a16:creationId xmlns:a16="http://schemas.microsoft.com/office/drawing/2014/main" id="{EA0047CD-3193-4285-8426-48C07AC58E2E}"/>
              </a:ext>
            </a:extLst>
          </p:cNvPr>
          <p:cNvCxnSpPr/>
          <p:nvPr/>
        </p:nvCxnSpPr>
        <p:spPr>
          <a:xfrm>
            <a:off x="7772400" y="2569628"/>
            <a:ext cx="0" cy="3492505"/>
          </a:xfrm>
          <a:prstGeom prst="straightConnector1">
            <a:avLst/>
          </a:prstGeom>
          <a:noFill/>
          <a:ln w="12701" cap="rnd">
            <a:solidFill>
              <a:srgbClr val="B31166">
                <a:alpha val="40000"/>
              </a:srgbClr>
            </a:solidFill>
            <a:prstDash val="solid"/>
            <a:miter/>
          </a:ln>
        </p:spPr>
      </p:cxnSp>
      <p:sp>
        <p:nvSpPr>
          <p:cNvPr id="11" name="Date Placeholder 6">
            <a:extLst>
              <a:ext uri="{FF2B5EF4-FFF2-40B4-BE49-F238E27FC236}">
                <a16:creationId xmlns:a16="http://schemas.microsoft.com/office/drawing/2014/main" id="{F65C8E41-3011-469D-9F64-9D9755026233}"/>
              </a:ext>
            </a:extLst>
          </p:cNvPr>
          <p:cNvSpPr txBox="1">
            <a:spLocks noGrp="1"/>
          </p:cNvSpPr>
          <p:nvPr>
            <p:ph type="dt" sz="half" idx="7"/>
          </p:nvPr>
        </p:nvSpPr>
        <p:spPr/>
        <p:txBody>
          <a:bodyPr/>
          <a:lstStyle>
            <a:lvl1pPr>
              <a:defRPr/>
            </a:lvl1pPr>
          </a:lstStyle>
          <a:p>
            <a:pPr lvl="0"/>
            <a:fld id="{C54A59DE-4297-4E1D-B6E7-F35A13F7B3C2}" type="datetime1">
              <a:rPr lang="en-GB"/>
              <a:pPr lvl="0"/>
              <a:t>10/12/2018</a:t>
            </a:fld>
            <a:endParaRPr lang="en-GB"/>
          </a:p>
        </p:txBody>
      </p:sp>
      <p:sp>
        <p:nvSpPr>
          <p:cNvPr id="12" name="Footer Placeholder 7">
            <a:extLst>
              <a:ext uri="{FF2B5EF4-FFF2-40B4-BE49-F238E27FC236}">
                <a16:creationId xmlns:a16="http://schemas.microsoft.com/office/drawing/2014/main" id="{9E92480F-F9F6-4ACC-8C58-285DDCE42B2F}"/>
              </a:ext>
            </a:extLst>
          </p:cNvPr>
          <p:cNvSpPr txBox="1">
            <a:spLocks noGrp="1"/>
          </p:cNvSpPr>
          <p:nvPr>
            <p:ph type="ftr" sz="quarter" idx="9"/>
          </p:nvPr>
        </p:nvSpPr>
        <p:spPr/>
        <p:txBody>
          <a:bodyPr/>
          <a:lstStyle>
            <a:lvl1pPr>
              <a:defRPr/>
            </a:lvl1pPr>
          </a:lstStyle>
          <a:p>
            <a:pPr lvl="0"/>
            <a:endParaRPr lang="en-GB"/>
          </a:p>
        </p:txBody>
      </p:sp>
      <p:sp>
        <p:nvSpPr>
          <p:cNvPr id="13" name="Slide Number Placeholder 8">
            <a:extLst>
              <a:ext uri="{FF2B5EF4-FFF2-40B4-BE49-F238E27FC236}">
                <a16:creationId xmlns:a16="http://schemas.microsoft.com/office/drawing/2014/main" id="{B709C51F-BAD1-4F5C-9DA2-A2C505087CF3}"/>
              </a:ext>
            </a:extLst>
          </p:cNvPr>
          <p:cNvSpPr txBox="1">
            <a:spLocks noGrp="1"/>
          </p:cNvSpPr>
          <p:nvPr>
            <p:ph type="sldNum" sz="quarter" idx="8"/>
          </p:nvPr>
        </p:nvSpPr>
        <p:spPr/>
        <p:txBody>
          <a:bodyPr/>
          <a:lstStyle>
            <a:lvl1pPr>
              <a:defRPr/>
            </a:lvl1pPr>
          </a:lstStyle>
          <a:p>
            <a:pPr lvl="0"/>
            <a:fld id="{6D4913B8-31E1-4A16-A406-E080F46B2C07}" type="slidenum">
              <a:t>‹#›</a:t>
            </a:fld>
            <a:endParaRPr lang="en-GB"/>
          </a:p>
        </p:txBody>
      </p:sp>
    </p:spTree>
    <p:extLst>
      <p:ext uri="{BB962C8B-B14F-4D97-AF65-F5344CB8AC3E}">
        <p14:creationId xmlns:p14="http://schemas.microsoft.com/office/powerpoint/2010/main" val="14481044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B0E83-38E9-4944-AC15-E34B008F8F96}"/>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DC4CE5C2-FD1F-46B5-9E47-8F9A34568485}"/>
              </a:ext>
            </a:extLst>
          </p:cNvPr>
          <p:cNvSpPr txBox="1">
            <a:spLocks noGrp="1"/>
          </p:cNvSpPr>
          <p:nvPr>
            <p:ph type="body" idx="4294967295"/>
          </p:nvPr>
        </p:nvSpPr>
        <p:spPr>
          <a:xfrm>
            <a:off x="1154951" y="4532845"/>
            <a:ext cx="3050438" cy="576264"/>
          </a:xfrm>
        </p:spPr>
        <p:txBody>
          <a:bodyPr anchor="b">
            <a:noAutofit/>
          </a:bodyPr>
          <a:lstStyle>
            <a:lvl1pPr marL="0" indent="0">
              <a:buNone/>
              <a:defRPr sz="2400">
                <a:solidFill>
                  <a:srgbClr val="EF53A5"/>
                </a:solidFill>
              </a:defRPr>
            </a:lvl1pPr>
          </a:lstStyle>
          <a:p>
            <a:pPr lvl="0"/>
            <a:r>
              <a:rPr lang="en-US"/>
              <a:t>Edit Master text styles</a:t>
            </a:r>
          </a:p>
        </p:txBody>
      </p:sp>
      <p:sp>
        <p:nvSpPr>
          <p:cNvPr id="4" name="Picture Placeholder 2">
            <a:extLst>
              <a:ext uri="{FF2B5EF4-FFF2-40B4-BE49-F238E27FC236}">
                <a16:creationId xmlns:a16="http://schemas.microsoft.com/office/drawing/2014/main" id="{F0C9A1C9-AA21-4506-84B6-C2EB52DBBEB0}"/>
              </a:ext>
            </a:extLst>
          </p:cNvPr>
          <p:cNvSpPr txBox="1">
            <a:spLocks noGrp="1"/>
          </p:cNvSpPr>
          <p:nvPr>
            <p:ph type="pic" idx="4294967295"/>
          </p:nvPr>
        </p:nvSpPr>
        <p:spPr>
          <a:xfrm>
            <a:off x="1334548"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55B57A63-A222-41E4-9A1C-C572B246A6BE}"/>
              </a:ext>
            </a:extLst>
          </p:cNvPr>
          <p:cNvSpPr txBox="1">
            <a:spLocks noGrp="1"/>
          </p:cNvSpPr>
          <p:nvPr>
            <p:ph type="body" idx="4294967295"/>
          </p:nvPr>
        </p:nvSpPr>
        <p:spPr>
          <a:xfrm>
            <a:off x="1154951" y="5109109"/>
            <a:ext cx="3050438" cy="917947"/>
          </a:xfrm>
        </p:spPr>
        <p:txBody>
          <a:bodyPr/>
          <a:lstStyle>
            <a:lvl1pPr marL="0" indent="0">
              <a:buNone/>
              <a:defRPr sz="1400"/>
            </a:lvl1pPr>
          </a:lstStyle>
          <a:p>
            <a:pPr lvl="0"/>
            <a:r>
              <a:rPr lang="en-US"/>
              <a:t>Edit Master text styles</a:t>
            </a:r>
          </a:p>
        </p:txBody>
      </p:sp>
      <p:sp>
        <p:nvSpPr>
          <p:cNvPr id="6" name="Text Placeholder 4">
            <a:extLst>
              <a:ext uri="{FF2B5EF4-FFF2-40B4-BE49-F238E27FC236}">
                <a16:creationId xmlns:a16="http://schemas.microsoft.com/office/drawing/2014/main" id="{FAE24237-78CC-4B66-8337-97CE40195BF4}"/>
              </a:ext>
            </a:extLst>
          </p:cNvPr>
          <p:cNvSpPr txBox="1">
            <a:spLocks noGrp="1"/>
          </p:cNvSpPr>
          <p:nvPr>
            <p:ph type="body" idx="4294967295"/>
          </p:nvPr>
        </p:nvSpPr>
        <p:spPr>
          <a:xfrm>
            <a:off x="4568863" y="4532845"/>
            <a:ext cx="3050438" cy="576264"/>
          </a:xfrm>
        </p:spPr>
        <p:txBody>
          <a:bodyPr anchor="b">
            <a:noAutofit/>
          </a:bodyPr>
          <a:lstStyle>
            <a:lvl1pPr marL="0" indent="0">
              <a:buNone/>
              <a:defRPr sz="2400">
                <a:solidFill>
                  <a:srgbClr val="EF53A5"/>
                </a:solidFill>
              </a:defRPr>
            </a:lvl1pPr>
          </a:lstStyle>
          <a:p>
            <a:pPr lvl="0"/>
            <a:r>
              <a:rPr lang="en-US"/>
              <a:t>Edit Master text styles</a:t>
            </a:r>
          </a:p>
        </p:txBody>
      </p:sp>
      <p:sp>
        <p:nvSpPr>
          <p:cNvPr id="7" name="Picture Placeholder 2">
            <a:extLst>
              <a:ext uri="{FF2B5EF4-FFF2-40B4-BE49-F238E27FC236}">
                <a16:creationId xmlns:a16="http://schemas.microsoft.com/office/drawing/2014/main" id="{DE57EDC0-D04E-49A7-9F0F-BC54EF2C38F1}"/>
              </a:ext>
            </a:extLst>
          </p:cNvPr>
          <p:cNvSpPr txBox="1">
            <a:spLocks noGrp="1"/>
          </p:cNvSpPr>
          <p:nvPr>
            <p:ph type="pic" idx="4294967295"/>
          </p:nvPr>
        </p:nvSpPr>
        <p:spPr>
          <a:xfrm>
            <a:off x="4748460"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886798E5-7737-4FCC-AA11-FAD2BD2DE449}"/>
              </a:ext>
            </a:extLst>
          </p:cNvPr>
          <p:cNvSpPr txBox="1">
            <a:spLocks noGrp="1"/>
          </p:cNvSpPr>
          <p:nvPr>
            <p:ph type="body" idx="4294967295"/>
          </p:nvPr>
        </p:nvSpPr>
        <p:spPr>
          <a:xfrm>
            <a:off x="4570171" y="5109109"/>
            <a:ext cx="3050438" cy="917947"/>
          </a:xfrm>
        </p:spPr>
        <p:txBody>
          <a:bodyPr/>
          <a:lstStyle>
            <a:lvl1pPr marL="0" indent="0">
              <a:buNone/>
              <a:defRPr sz="1400"/>
            </a:lvl1pPr>
          </a:lstStyle>
          <a:p>
            <a:pPr lvl="0"/>
            <a:r>
              <a:rPr lang="en-US"/>
              <a:t>Edit Master text styles</a:t>
            </a:r>
          </a:p>
        </p:txBody>
      </p:sp>
      <p:sp>
        <p:nvSpPr>
          <p:cNvPr id="9" name="Text Placeholder 4">
            <a:extLst>
              <a:ext uri="{FF2B5EF4-FFF2-40B4-BE49-F238E27FC236}">
                <a16:creationId xmlns:a16="http://schemas.microsoft.com/office/drawing/2014/main" id="{E91D9C3D-7A9C-4B36-8142-CE47DE8D71B0}"/>
              </a:ext>
            </a:extLst>
          </p:cNvPr>
          <p:cNvSpPr txBox="1">
            <a:spLocks noGrp="1"/>
          </p:cNvSpPr>
          <p:nvPr>
            <p:ph type="body" idx="4294967295"/>
          </p:nvPr>
        </p:nvSpPr>
        <p:spPr>
          <a:xfrm>
            <a:off x="7982776" y="4532845"/>
            <a:ext cx="3051096" cy="576264"/>
          </a:xfrm>
        </p:spPr>
        <p:txBody>
          <a:bodyPr anchor="b">
            <a:noAutofit/>
          </a:bodyPr>
          <a:lstStyle>
            <a:lvl1pPr marL="0" indent="0">
              <a:buNone/>
              <a:defRPr sz="2400">
                <a:solidFill>
                  <a:srgbClr val="EF53A5"/>
                </a:solidFill>
              </a:defRPr>
            </a:lvl1pPr>
          </a:lstStyle>
          <a:p>
            <a:pPr lvl="0"/>
            <a:r>
              <a:rPr lang="en-US"/>
              <a:t>Edit Master text styles</a:t>
            </a:r>
          </a:p>
        </p:txBody>
      </p:sp>
      <p:sp>
        <p:nvSpPr>
          <p:cNvPr id="10" name="Picture Placeholder 2">
            <a:extLst>
              <a:ext uri="{FF2B5EF4-FFF2-40B4-BE49-F238E27FC236}">
                <a16:creationId xmlns:a16="http://schemas.microsoft.com/office/drawing/2014/main" id="{BB9F3A62-ADD2-487A-98DF-C7A07ADE17FD}"/>
              </a:ext>
            </a:extLst>
          </p:cNvPr>
          <p:cNvSpPr txBox="1">
            <a:spLocks noGrp="1"/>
          </p:cNvSpPr>
          <p:nvPr>
            <p:ph type="pic" idx="4294967295"/>
          </p:nvPr>
        </p:nvSpPr>
        <p:spPr>
          <a:xfrm>
            <a:off x="8163031"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73EF50F5-85A1-46DC-BDCA-A813B4D74BA3}"/>
              </a:ext>
            </a:extLst>
          </p:cNvPr>
          <p:cNvSpPr txBox="1">
            <a:spLocks noGrp="1"/>
          </p:cNvSpPr>
          <p:nvPr>
            <p:ph type="body" idx="4294967295"/>
          </p:nvPr>
        </p:nvSpPr>
        <p:spPr>
          <a:xfrm>
            <a:off x="7982776" y="5109100"/>
            <a:ext cx="3051096" cy="917947"/>
          </a:xfrm>
        </p:spPr>
        <p:txBody>
          <a:bodyPr/>
          <a:lstStyle>
            <a:lvl1pPr marL="0" indent="0">
              <a:buNone/>
              <a:defRPr sz="1400"/>
            </a:lvl1pPr>
          </a:lstStyle>
          <a:p>
            <a:pPr lvl="0"/>
            <a:r>
              <a:rPr lang="en-US"/>
              <a:t>Edit Master text styles</a:t>
            </a:r>
          </a:p>
        </p:txBody>
      </p:sp>
      <p:cxnSp>
        <p:nvCxnSpPr>
          <p:cNvPr id="12" name="Straight Connector 42">
            <a:extLst>
              <a:ext uri="{FF2B5EF4-FFF2-40B4-BE49-F238E27FC236}">
                <a16:creationId xmlns:a16="http://schemas.microsoft.com/office/drawing/2014/main" id="{22F819F6-C188-4486-A664-504CDA12188E}"/>
              </a:ext>
            </a:extLst>
          </p:cNvPr>
          <p:cNvCxnSpPr/>
          <p:nvPr/>
        </p:nvCxnSpPr>
        <p:spPr>
          <a:xfrm>
            <a:off x="4405835" y="2569628"/>
            <a:ext cx="0" cy="3492505"/>
          </a:xfrm>
          <a:prstGeom prst="straightConnector1">
            <a:avLst/>
          </a:prstGeom>
          <a:noFill/>
          <a:ln w="12701" cap="rnd">
            <a:solidFill>
              <a:srgbClr val="B31166">
                <a:alpha val="40000"/>
              </a:srgbClr>
            </a:solidFill>
            <a:prstDash val="solid"/>
            <a:miter/>
          </a:ln>
        </p:spPr>
      </p:cxnSp>
      <p:cxnSp>
        <p:nvCxnSpPr>
          <p:cNvPr id="13" name="Straight Connector 43">
            <a:extLst>
              <a:ext uri="{FF2B5EF4-FFF2-40B4-BE49-F238E27FC236}">
                <a16:creationId xmlns:a16="http://schemas.microsoft.com/office/drawing/2014/main" id="{6EE388DF-D876-43D1-8654-40DE96F666D1}"/>
              </a:ext>
            </a:extLst>
          </p:cNvPr>
          <p:cNvCxnSpPr/>
          <p:nvPr/>
        </p:nvCxnSpPr>
        <p:spPr>
          <a:xfrm>
            <a:off x="7797802" y="2569628"/>
            <a:ext cx="0" cy="3492505"/>
          </a:xfrm>
          <a:prstGeom prst="straightConnector1">
            <a:avLst/>
          </a:prstGeom>
          <a:noFill/>
          <a:ln w="12701" cap="rnd">
            <a:solidFill>
              <a:srgbClr val="B31166">
                <a:alpha val="40000"/>
              </a:srgbClr>
            </a:solidFill>
            <a:prstDash val="solid"/>
            <a:miter/>
          </a:ln>
        </p:spPr>
      </p:cxnSp>
      <p:sp>
        <p:nvSpPr>
          <p:cNvPr id="14" name="Date Placeholder 6">
            <a:extLst>
              <a:ext uri="{FF2B5EF4-FFF2-40B4-BE49-F238E27FC236}">
                <a16:creationId xmlns:a16="http://schemas.microsoft.com/office/drawing/2014/main" id="{EC457943-EE76-4E74-B73F-A8D8CDE01963}"/>
              </a:ext>
            </a:extLst>
          </p:cNvPr>
          <p:cNvSpPr txBox="1">
            <a:spLocks noGrp="1"/>
          </p:cNvSpPr>
          <p:nvPr>
            <p:ph type="dt" sz="half" idx="7"/>
          </p:nvPr>
        </p:nvSpPr>
        <p:spPr/>
        <p:txBody>
          <a:bodyPr/>
          <a:lstStyle>
            <a:lvl1pPr>
              <a:defRPr/>
            </a:lvl1pPr>
          </a:lstStyle>
          <a:p>
            <a:pPr lvl="0"/>
            <a:fld id="{97E06351-D6AE-4B80-AD53-8CFF1ADFED48}" type="datetime1">
              <a:rPr lang="en-GB"/>
              <a:pPr lvl="0"/>
              <a:t>10/12/2018</a:t>
            </a:fld>
            <a:endParaRPr lang="en-GB"/>
          </a:p>
        </p:txBody>
      </p:sp>
      <p:sp>
        <p:nvSpPr>
          <p:cNvPr id="15" name="Footer Placeholder 7">
            <a:extLst>
              <a:ext uri="{FF2B5EF4-FFF2-40B4-BE49-F238E27FC236}">
                <a16:creationId xmlns:a16="http://schemas.microsoft.com/office/drawing/2014/main" id="{7AC6C24A-A100-4FF9-B1F5-103D99300B20}"/>
              </a:ext>
            </a:extLst>
          </p:cNvPr>
          <p:cNvSpPr txBox="1">
            <a:spLocks noGrp="1"/>
          </p:cNvSpPr>
          <p:nvPr>
            <p:ph type="ftr" sz="quarter" idx="9"/>
          </p:nvPr>
        </p:nvSpPr>
        <p:spPr>
          <a:xfrm>
            <a:off x="561112" y="6391838"/>
            <a:ext cx="3644286" cy="304796"/>
          </a:xfrm>
        </p:spPr>
        <p:txBody>
          <a:bodyPr/>
          <a:lstStyle>
            <a:lvl1pPr>
              <a:defRPr/>
            </a:lvl1pPr>
          </a:lstStyle>
          <a:p>
            <a:pPr lvl="0"/>
            <a:endParaRPr lang="en-GB"/>
          </a:p>
        </p:txBody>
      </p:sp>
      <p:sp>
        <p:nvSpPr>
          <p:cNvPr id="16" name="Slide Number Placeholder 8">
            <a:extLst>
              <a:ext uri="{FF2B5EF4-FFF2-40B4-BE49-F238E27FC236}">
                <a16:creationId xmlns:a16="http://schemas.microsoft.com/office/drawing/2014/main" id="{8BAFCFD2-F4B0-4642-93B0-4B41D9CCB9E5}"/>
              </a:ext>
            </a:extLst>
          </p:cNvPr>
          <p:cNvSpPr txBox="1">
            <a:spLocks noGrp="1"/>
          </p:cNvSpPr>
          <p:nvPr>
            <p:ph type="sldNum" sz="quarter" idx="8"/>
          </p:nvPr>
        </p:nvSpPr>
        <p:spPr/>
        <p:txBody>
          <a:bodyPr/>
          <a:lstStyle>
            <a:lvl1pPr>
              <a:defRPr/>
            </a:lvl1pPr>
          </a:lstStyle>
          <a:p>
            <a:pPr lvl="0"/>
            <a:fld id="{0B6FE190-858F-485F-B5C7-4B01D460AF34}" type="slidenum">
              <a:t>‹#›</a:t>
            </a:fld>
            <a:endParaRPr lang="en-GB"/>
          </a:p>
        </p:txBody>
      </p:sp>
    </p:spTree>
    <p:extLst>
      <p:ext uri="{BB962C8B-B14F-4D97-AF65-F5344CB8AC3E}">
        <p14:creationId xmlns:p14="http://schemas.microsoft.com/office/powerpoint/2010/main" val="36377629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AA2DE-C9D2-4A71-92BA-EBAC85B0D47A}"/>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E6E9FE0-3605-47DA-B329-59A00D73E069}"/>
              </a:ext>
            </a:extLst>
          </p:cNvPr>
          <p:cNvSpPr txBox="1">
            <a:spLocks noGrp="1"/>
          </p:cNvSpPr>
          <p:nvPr>
            <p:ph type="body" orient="vert" idx="1"/>
          </p:nvPr>
        </p:nvSpPr>
        <p:spPr>
          <a:xfrm>
            <a:off x="1154951" y="2603497"/>
            <a:ext cx="8825660" cy="3416298"/>
          </a:xfrm>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07B42C-0579-48C7-B8A3-2CAD9E6899CD}"/>
              </a:ext>
            </a:extLst>
          </p:cNvPr>
          <p:cNvSpPr txBox="1">
            <a:spLocks noGrp="1"/>
          </p:cNvSpPr>
          <p:nvPr>
            <p:ph type="dt" sz="half" idx="7"/>
          </p:nvPr>
        </p:nvSpPr>
        <p:spPr>
          <a:xfrm>
            <a:off x="10695435" y="6391838"/>
            <a:ext cx="990596" cy="304796"/>
          </a:xfrm>
        </p:spPr>
        <p:txBody>
          <a:bodyPr/>
          <a:lstStyle>
            <a:lvl1pPr>
              <a:defRPr/>
            </a:lvl1pPr>
          </a:lstStyle>
          <a:p>
            <a:pPr lvl="0"/>
            <a:fld id="{715685F5-17BE-48F3-A320-9923F304D908}" type="datetime1">
              <a:rPr lang="en-GB"/>
              <a:pPr lvl="0"/>
              <a:t>10/12/2018</a:t>
            </a:fld>
            <a:endParaRPr lang="en-GB"/>
          </a:p>
        </p:txBody>
      </p:sp>
      <p:sp>
        <p:nvSpPr>
          <p:cNvPr id="5" name="Footer Placeholder 4">
            <a:extLst>
              <a:ext uri="{FF2B5EF4-FFF2-40B4-BE49-F238E27FC236}">
                <a16:creationId xmlns:a16="http://schemas.microsoft.com/office/drawing/2014/main" id="{4E04FE2A-87DA-4CCE-80C0-E4F63EB26C6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0876098-00A7-4C36-8245-FC3BF029488B}"/>
              </a:ext>
            </a:extLst>
          </p:cNvPr>
          <p:cNvSpPr txBox="1">
            <a:spLocks noGrp="1"/>
          </p:cNvSpPr>
          <p:nvPr>
            <p:ph type="sldNum" sz="quarter" idx="8"/>
          </p:nvPr>
        </p:nvSpPr>
        <p:spPr/>
        <p:txBody>
          <a:bodyPr/>
          <a:lstStyle>
            <a:lvl1pPr>
              <a:defRPr/>
            </a:lvl1pPr>
          </a:lstStyle>
          <a:p>
            <a:pPr lvl="0"/>
            <a:fld id="{A11B0F00-FC89-4954-85FC-DC54AC72C671}" type="slidenum">
              <a:t>‹#›</a:t>
            </a:fld>
            <a:endParaRPr lang="en-GB"/>
          </a:p>
        </p:txBody>
      </p:sp>
    </p:spTree>
    <p:extLst>
      <p:ext uri="{BB962C8B-B14F-4D97-AF65-F5344CB8AC3E}">
        <p14:creationId xmlns:p14="http://schemas.microsoft.com/office/powerpoint/2010/main" val="34182539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EC06EDCC-078C-4947-BC3F-0591BA763E67}"/>
              </a:ext>
            </a:extLst>
          </p:cNvPr>
          <p:cNvGrpSpPr/>
          <p:nvPr/>
        </p:nvGrpSpPr>
        <p:grpSpPr>
          <a:xfrm>
            <a:off x="0" y="0"/>
            <a:ext cx="12191996" cy="6858000"/>
            <a:chOff x="0" y="0"/>
            <a:chExt cx="12191996" cy="6858000"/>
          </a:xfrm>
        </p:grpSpPr>
        <p:sp>
          <p:nvSpPr>
            <p:cNvPr id="3" name="Rectangle 11">
              <a:extLst>
                <a:ext uri="{FF2B5EF4-FFF2-40B4-BE49-F238E27FC236}">
                  <a16:creationId xmlns:a16="http://schemas.microsoft.com/office/drawing/2014/main" id="{9448953E-860C-42FE-AB72-428CE229CB3B}"/>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4">
              <a:extLst>
                <a:ext uri="{FF2B5EF4-FFF2-40B4-BE49-F238E27FC236}">
                  <a16:creationId xmlns:a16="http://schemas.microsoft.com/office/drawing/2014/main" id="{40C072CB-7B61-4F0D-BCC3-98A56E9393AA}"/>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5">
              <a:extLst>
                <a:ext uri="{FF2B5EF4-FFF2-40B4-BE49-F238E27FC236}">
                  <a16:creationId xmlns:a16="http://schemas.microsoft.com/office/drawing/2014/main" id="{E00F50C8-A533-406D-B8B2-62E2E6EFE8AA}"/>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7">
              <a:extLst>
                <a:ext uri="{FF2B5EF4-FFF2-40B4-BE49-F238E27FC236}">
                  <a16:creationId xmlns:a16="http://schemas.microsoft.com/office/drawing/2014/main" id="{F5968873-7D13-48FE-AEAD-872E52F85440}"/>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8">
              <a:extLst>
                <a:ext uri="{FF2B5EF4-FFF2-40B4-BE49-F238E27FC236}">
                  <a16:creationId xmlns:a16="http://schemas.microsoft.com/office/drawing/2014/main" id="{B0CB45B7-45DC-4A92-81EA-0BC81B856B1C}"/>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9">
              <a:extLst>
                <a:ext uri="{FF2B5EF4-FFF2-40B4-BE49-F238E27FC236}">
                  <a16:creationId xmlns:a16="http://schemas.microsoft.com/office/drawing/2014/main" id="{425E2DE1-1581-47DF-B446-497109432D01}"/>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6">
              <a:extLst>
                <a:ext uri="{FF2B5EF4-FFF2-40B4-BE49-F238E27FC236}">
                  <a16:creationId xmlns:a16="http://schemas.microsoft.com/office/drawing/2014/main" id="{6400D602-0D41-4EC1-BFC1-15E8A2A8B02F}"/>
                </a:ext>
              </a:extLst>
            </p:cNvPr>
            <p:cNvSpPr/>
            <p:nvPr/>
          </p:nvSpPr>
          <p:spPr>
            <a:xfrm>
              <a:off x="414863" y="402162"/>
              <a:ext cx="6510866"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056B04CF-CE19-4B55-A19B-83E3230A93DD}"/>
                </a:ext>
              </a:extLst>
            </p:cNvPr>
            <p:cNvSpPr/>
            <p:nvPr/>
          </p:nvSpPr>
          <p:spPr>
            <a:xfrm rot="5101754">
              <a:off x="6294738" y="4577734"/>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906E7BB5-A262-4A28-BABB-9AD69ECEB5E0}"/>
                </a:ext>
              </a:extLst>
            </p:cNvPr>
            <p:cNvSpPr/>
            <p:nvPr/>
          </p:nvSpPr>
          <p:spPr>
            <a:xfrm rot="5400013">
              <a:off x="4449237" y="2801745"/>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BC6A3962-70ED-428A-9FFF-B7FA90E33DDD}"/>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Vertical Title 1">
            <a:extLst>
              <a:ext uri="{FF2B5EF4-FFF2-40B4-BE49-F238E27FC236}">
                <a16:creationId xmlns:a16="http://schemas.microsoft.com/office/drawing/2014/main" id="{F38F0E7A-316A-4F9B-97A9-0CDAE0DEBADA}"/>
              </a:ext>
            </a:extLst>
          </p:cNvPr>
          <p:cNvSpPr txBox="1">
            <a:spLocks noGrp="1"/>
          </p:cNvSpPr>
          <p:nvPr>
            <p:ph type="title" orient="vert"/>
          </p:nvPr>
        </p:nvSpPr>
        <p:spPr>
          <a:xfrm>
            <a:off x="8585237" y="1278468"/>
            <a:ext cx="1409968" cy="4748588"/>
          </a:xfrm>
        </p:spPr>
        <p:txBody>
          <a:bodyPr vert="eaVert" anchor="b"/>
          <a:lstStyle>
            <a:lvl1pPr>
              <a:defRPr/>
            </a:lvl1pPr>
          </a:lstStyle>
          <a:p>
            <a:pPr lvl="0"/>
            <a:r>
              <a:rPr lang="en-US"/>
              <a:t>Click to edit Master title style</a:t>
            </a:r>
          </a:p>
        </p:txBody>
      </p:sp>
      <p:sp>
        <p:nvSpPr>
          <p:cNvPr id="14" name="Vertical Text Placeholder 2">
            <a:extLst>
              <a:ext uri="{FF2B5EF4-FFF2-40B4-BE49-F238E27FC236}">
                <a16:creationId xmlns:a16="http://schemas.microsoft.com/office/drawing/2014/main" id="{3D0A6C54-DD51-42F0-A279-1E8F5812DBB2}"/>
              </a:ext>
            </a:extLst>
          </p:cNvPr>
          <p:cNvSpPr txBox="1">
            <a:spLocks noGrp="1"/>
          </p:cNvSpPr>
          <p:nvPr>
            <p:ph type="body" orient="vert" idx="1"/>
          </p:nvPr>
        </p:nvSpPr>
        <p:spPr>
          <a:xfrm>
            <a:off x="1154951" y="1278468"/>
            <a:ext cx="6256023" cy="4748588"/>
          </a:xfrm>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253A6F80-5E07-472E-AEC4-3EA048BE2201}"/>
              </a:ext>
            </a:extLst>
          </p:cNvPr>
          <p:cNvSpPr txBox="1">
            <a:spLocks noGrp="1"/>
          </p:cNvSpPr>
          <p:nvPr>
            <p:ph type="dt" sz="half" idx="7"/>
          </p:nvPr>
        </p:nvSpPr>
        <p:spPr>
          <a:xfrm>
            <a:off x="10653107" y="6391838"/>
            <a:ext cx="992133" cy="304796"/>
          </a:xfrm>
        </p:spPr>
        <p:txBody>
          <a:bodyPr/>
          <a:lstStyle>
            <a:lvl1pPr>
              <a:defRPr/>
            </a:lvl1pPr>
          </a:lstStyle>
          <a:p>
            <a:pPr lvl="0"/>
            <a:fld id="{E9C3D7A1-76C6-41AA-A00D-62F5F1AD0413}" type="datetime1">
              <a:rPr lang="en-GB"/>
              <a:pPr lvl="0"/>
              <a:t>10/12/2018</a:t>
            </a:fld>
            <a:endParaRPr lang="en-GB"/>
          </a:p>
        </p:txBody>
      </p:sp>
      <p:sp>
        <p:nvSpPr>
          <p:cNvPr id="16" name="Footer Placeholder 4">
            <a:extLst>
              <a:ext uri="{FF2B5EF4-FFF2-40B4-BE49-F238E27FC236}">
                <a16:creationId xmlns:a16="http://schemas.microsoft.com/office/drawing/2014/main" id="{D4D9DACF-817A-4466-AA2D-F53E2142A253}"/>
              </a:ext>
            </a:extLst>
          </p:cNvPr>
          <p:cNvSpPr txBox="1">
            <a:spLocks noGrp="1"/>
          </p:cNvSpPr>
          <p:nvPr>
            <p:ph type="ftr" sz="quarter" idx="9"/>
          </p:nvPr>
        </p:nvSpPr>
        <p:spPr/>
        <p:txBody>
          <a:bodyPr/>
          <a:lstStyle>
            <a:lvl1pPr>
              <a:defRPr/>
            </a:lvl1pPr>
          </a:lstStyle>
          <a:p>
            <a:pPr lvl="0"/>
            <a:endParaRPr lang="en-GB"/>
          </a:p>
        </p:txBody>
      </p:sp>
      <p:sp>
        <p:nvSpPr>
          <p:cNvPr id="17" name="Rectangle 13">
            <a:extLst>
              <a:ext uri="{FF2B5EF4-FFF2-40B4-BE49-F238E27FC236}">
                <a16:creationId xmlns:a16="http://schemas.microsoft.com/office/drawing/2014/main" id="{26D82D26-A1B4-4D4B-A5F4-B89D6380501A}"/>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5">
            <a:extLst>
              <a:ext uri="{FF2B5EF4-FFF2-40B4-BE49-F238E27FC236}">
                <a16:creationId xmlns:a16="http://schemas.microsoft.com/office/drawing/2014/main" id="{8F6FCB17-2A82-4EB6-8CFE-B4E93F276FBE}"/>
              </a:ext>
            </a:extLst>
          </p:cNvPr>
          <p:cNvSpPr txBox="1">
            <a:spLocks noGrp="1"/>
          </p:cNvSpPr>
          <p:nvPr>
            <p:ph type="sldNum" sz="quarter" idx="8"/>
          </p:nvPr>
        </p:nvSpPr>
        <p:spPr/>
        <p:txBody>
          <a:bodyPr/>
          <a:lstStyle>
            <a:lvl1pPr>
              <a:defRPr/>
            </a:lvl1pPr>
          </a:lstStyle>
          <a:p>
            <a:pPr lvl="0"/>
            <a:fld id="{86884977-1023-4FF3-8128-680795A1B3A9}" type="slidenum">
              <a:t>‹#›</a:t>
            </a:fld>
            <a:endParaRPr lang="en-GB"/>
          </a:p>
        </p:txBody>
      </p:sp>
    </p:spTree>
    <p:extLst>
      <p:ext uri="{BB962C8B-B14F-4D97-AF65-F5344CB8AC3E}">
        <p14:creationId xmlns:p14="http://schemas.microsoft.com/office/powerpoint/2010/main" val="4170129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tile sx="100000" sy="100000" algn="tl"/>
        </a:blip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D7C4E14B-E4E9-492D-AB45-5C96B5C78DF1}"/>
              </a:ext>
            </a:extLst>
          </p:cNvPr>
          <p:cNvGrpSpPr/>
          <p:nvPr/>
        </p:nvGrpSpPr>
        <p:grpSpPr>
          <a:xfrm>
            <a:off x="0" y="0"/>
            <a:ext cx="12191996" cy="6858000"/>
            <a:chOff x="0" y="0"/>
            <a:chExt cx="12191996" cy="6858000"/>
          </a:xfrm>
        </p:grpSpPr>
        <p:sp>
          <p:nvSpPr>
            <p:cNvPr id="3" name="Rectangle 6">
              <a:extLst>
                <a:ext uri="{FF2B5EF4-FFF2-40B4-BE49-F238E27FC236}">
                  <a16:creationId xmlns:a16="http://schemas.microsoft.com/office/drawing/2014/main" id="{791DE4AF-B7E1-4134-A728-0E7AF51AD785}"/>
                </a:ext>
              </a:extLst>
            </p:cNvPr>
            <p:cNvSpPr/>
            <p:nvPr/>
          </p:nvSpPr>
          <p:spPr>
            <a:xfrm>
              <a:off x="0" y="0"/>
              <a:ext cx="12191996" cy="6858000"/>
            </a:xfrm>
            <a:prstGeom prst="rect">
              <a:avLst/>
            </a:prstGeom>
            <a:blipFill>
              <a:blip r:embed="rId20">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2">
              <a:extLst>
                <a:ext uri="{FF2B5EF4-FFF2-40B4-BE49-F238E27FC236}">
                  <a16:creationId xmlns:a16="http://schemas.microsoft.com/office/drawing/2014/main" id="{AAE0A638-561E-4238-8D85-186C7B0822EC}"/>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4">
              <a:extLst>
                <a:ext uri="{FF2B5EF4-FFF2-40B4-BE49-F238E27FC236}">
                  <a16:creationId xmlns:a16="http://schemas.microsoft.com/office/drawing/2014/main" id="{647BDDAE-918B-4AB3-9232-7DBA4B03E9A0}"/>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7">
              <a:extLst>
                <a:ext uri="{FF2B5EF4-FFF2-40B4-BE49-F238E27FC236}">
                  <a16:creationId xmlns:a16="http://schemas.microsoft.com/office/drawing/2014/main" id="{FA360FE4-AF01-43EA-A2D8-2115063EC9A8}"/>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5">
              <a:extLst>
                <a:ext uri="{FF2B5EF4-FFF2-40B4-BE49-F238E27FC236}">
                  <a16:creationId xmlns:a16="http://schemas.microsoft.com/office/drawing/2014/main" id="{1D70FE68-225C-4BD1-94F3-5D3E18C79531}"/>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6">
              <a:extLst>
                <a:ext uri="{FF2B5EF4-FFF2-40B4-BE49-F238E27FC236}">
                  <a16:creationId xmlns:a16="http://schemas.microsoft.com/office/drawing/2014/main" id="{31DF35D9-BB34-4A31-B676-6C7719F6EB7C}"/>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86F174F8-C1E9-4E59-B362-3B572D6BD4B8}"/>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8C65E07D-841D-4D74-A9BA-E5F5417A8E3E}"/>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 f4 0 f2"/>
                <a:gd name="f92" fmla="+- f3 0 f2"/>
                <a:gd name="f93" fmla="*/ f92 1 7104"/>
                <a:gd name="f94" fmla="*/ f91 1 2856"/>
                <a:gd name="f95" fmla="*/ 0 1 f93"/>
                <a:gd name="f96" fmla="*/ f3 1 f93"/>
                <a:gd name="f97" fmla="*/ 0 1 f94"/>
                <a:gd name="f98" fmla="*/ f4 1 f94"/>
                <a:gd name="f99" fmla="*/ f95 f89 1"/>
                <a:gd name="f100" fmla="*/ f96 f89 1"/>
                <a:gd name="f101" fmla="*/ f98 f90 1"/>
                <a:gd name="f102" fmla="*/ f97 f90 1"/>
              </a:gdLst>
              <a:ahLst/>
              <a:cxnLst>
                <a:cxn ang="3cd4">
                  <a:pos x="hc" y="t"/>
                </a:cxn>
                <a:cxn ang="0">
                  <a:pos x="r" y="vc"/>
                </a:cxn>
                <a:cxn ang="cd4">
                  <a:pos x="hc" y="b"/>
                </a:cxn>
                <a:cxn ang="cd2">
                  <a:pos x="l" y="vc"/>
                </a:cxn>
              </a:cxnLst>
              <a:rect l="f99" t="f102" r="f100" b="f101"/>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C90FF022-A6FA-4992-BEC4-8651A81851BE}"/>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Placeholder 1">
            <a:extLst>
              <a:ext uri="{FF2B5EF4-FFF2-40B4-BE49-F238E27FC236}">
                <a16:creationId xmlns:a16="http://schemas.microsoft.com/office/drawing/2014/main" id="{E6E8A324-FB92-49A9-9518-0D16E69C2F19}"/>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13" name="Text Placeholder 2">
            <a:extLst>
              <a:ext uri="{FF2B5EF4-FFF2-40B4-BE49-F238E27FC236}">
                <a16:creationId xmlns:a16="http://schemas.microsoft.com/office/drawing/2014/main" id="{BC1F0A18-8BC1-4941-8925-48E8186D9817}"/>
              </a:ext>
            </a:extLst>
          </p:cNvPr>
          <p:cNvSpPr txBox="1">
            <a:spLocks noGrp="1"/>
          </p:cNvSpPr>
          <p:nvPr>
            <p:ph type="body" idx="1"/>
          </p:nvPr>
        </p:nvSpPr>
        <p:spPr>
          <a:xfrm>
            <a:off x="1154951" y="2603497"/>
            <a:ext cx="8761415" cy="3416298"/>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3">
            <a:extLst>
              <a:ext uri="{FF2B5EF4-FFF2-40B4-BE49-F238E27FC236}">
                <a16:creationId xmlns:a16="http://schemas.microsoft.com/office/drawing/2014/main" id="{69F286F7-AB03-491D-A0B1-1DE129B8366A}"/>
              </a:ext>
            </a:extLst>
          </p:cNvPr>
          <p:cNvSpPr txBox="1">
            <a:spLocks noGrp="1"/>
          </p:cNvSpPr>
          <p:nvPr>
            <p:ph type="dt" sz="half" idx="2"/>
          </p:nvPr>
        </p:nvSpPr>
        <p:spPr>
          <a:xfrm>
            <a:off x="10653107" y="6391838"/>
            <a:ext cx="990596" cy="3047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1" i="0" u="none" strike="noStrike" kern="1200" cap="none" spc="0" baseline="0">
                <a:solidFill>
                  <a:srgbClr val="B31166"/>
                </a:solidFill>
                <a:uFillTx/>
                <a:latin typeface="Century Gothic"/>
              </a:defRPr>
            </a:lvl1pPr>
          </a:lstStyle>
          <a:p>
            <a:pPr lvl="0"/>
            <a:fld id="{DD775B9C-67E8-4A31-A8D1-B565D0DDDA02}" type="datetime1">
              <a:rPr lang="en-GB"/>
              <a:pPr lvl="0"/>
              <a:t>10/12/2018</a:t>
            </a:fld>
            <a:endParaRPr lang="en-GB"/>
          </a:p>
        </p:txBody>
      </p:sp>
      <p:sp>
        <p:nvSpPr>
          <p:cNvPr id="15" name="Footer Placeholder 4">
            <a:extLst>
              <a:ext uri="{FF2B5EF4-FFF2-40B4-BE49-F238E27FC236}">
                <a16:creationId xmlns:a16="http://schemas.microsoft.com/office/drawing/2014/main" id="{8309070E-FB1D-47E2-B5AC-3BDC2641E188}"/>
              </a:ext>
            </a:extLst>
          </p:cNvPr>
          <p:cNvSpPr txBox="1">
            <a:spLocks noGrp="1"/>
          </p:cNvSpPr>
          <p:nvPr>
            <p:ph type="ftr" sz="quarter" idx="3"/>
          </p:nvPr>
        </p:nvSpPr>
        <p:spPr>
          <a:xfrm>
            <a:off x="561112" y="6391838"/>
            <a:ext cx="3859792" cy="304796"/>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1" i="0" u="none" strike="noStrike" kern="1200" cap="none" spc="0" baseline="0">
                <a:solidFill>
                  <a:srgbClr val="B31166"/>
                </a:solidFill>
                <a:uFillTx/>
                <a:latin typeface="Century Gothic"/>
              </a:defRPr>
            </a:lvl1pPr>
          </a:lstStyle>
          <a:p>
            <a:pPr lvl="0"/>
            <a:endParaRPr lang="en-GB"/>
          </a:p>
        </p:txBody>
      </p:sp>
      <p:sp>
        <p:nvSpPr>
          <p:cNvPr id="16" name="Rectangle 20">
            <a:extLst>
              <a:ext uri="{FF2B5EF4-FFF2-40B4-BE49-F238E27FC236}">
                <a16:creationId xmlns:a16="http://schemas.microsoft.com/office/drawing/2014/main" id="{505266B9-58AA-4F31-81D0-0CED773F8039}"/>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9E857B81-8EFF-4BD9-87D1-3DA6809E3F96}"/>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GB" sz="2800" b="0" i="0" u="none" strike="noStrike" kern="1200" cap="none" spc="0" baseline="0">
                <a:solidFill>
                  <a:srgbClr val="FFFFFF"/>
                </a:solidFill>
                <a:uFillTx/>
                <a:latin typeface="Century Gothic"/>
              </a:defRPr>
            </a:lvl1pPr>
          </a:lstStyle>
          <a:p>
            <a:pPr lvl="0"/>
            <a:fld id="{37C27711-991A-4D44-A351-94E4E25D3611}"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lang="en-US"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B31166"/>
        </a:buClr>
        <a:buSzPct val="80000"/>
        <a:buFont typeface="Wingdings 3"/>
        <a:buChar char=""/>
        <a:tabLst/>
        <a:defRPr lang="en-US"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image" Target="../media/image9.jpg"/><Relationship Id="rId7" Type="http://schemas.openxmlformats.org/officeDocument/2006/relationships/image" Target="../media/image13.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2.jpg"/><Relationship Id="rId5" Type="http://schemas.openxmlformats.org/officeDocument/2006/relationships/image" Target="../media/image11.jpe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7.xml.rels><?xml version="1.0" encoding="UTF-8" standalone="yes"?>
<Relationships xmlns="http://schemas.openxmlformats.org/package/2006/relationships"><Relationship Id="rId3" Type="http://schemas.openxmlformats.org/officeDocument/2006/relationships/hyperlink" Target="http://www.brownsbfs.co.uk/Product/Lewis-Saunders/Woman-Made-of-Flowers-The-Blodeuwedd-1947/9781904323334" TargetMode="External"/><Relationship Id="rId2" Type="http://schemas.openxmlformats.org/officeDocument/2006/relationships/hyperlink" Target="https://www.pinterest.es/elaineplennon/the-owl-service/" TargetMode="Externa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name="Slide4">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07D68-C112-4671-A786-2572B7914127}"/>
              </a:ext>
            </a:extLst>
          </p:cNvPr>
          <p:cNvSpPr txBox="1">
            <a:spLocks noGrp="1"/>
          </p:cNvSpPr>
          <p:nvPr>
            <p:ph type="title"/>
          </p:nvPr>
        </p:nvSpPr>
        <p:spPr/>
        <p:txBody>
          <a:bodyPr/>
          <a:lstStyle/>
          <a:p>
            <a:pPr lvl="0"/>
            <a:r>
              <a:rPr lang="en-GB" dirty="0"/>
              <a:t>Flower Maiden</a:t>
            </a:r>
          </a:p>
        </p:txBody>
      </p:sp>
      <p:sp>
        <p:nvSpPr>
          <p:cNvPr id="3" name="Content Placeholder 2">
            <a:extLst>
              <a:ext uri="{FF2B5EF4-FFF2-40B4-BE49-F238E27FC236}">
                <a16:creationId xmlns:a16="http://schemas.microsoft.com/office/drawing/2014/main" id="{2E8FF75A-D406-4D43-B3D3-18EAA618F4AF}"/>
              </a:ext>
            </a:extLst>
          </p:cNvPr>
          <p:cNvSpPr txBox="1">
            <a:spLocks noGrp="1"/>
          </p:cNvSpPr>
          <p:nvPr>
            <p:ph idx="1"/>
          </p:nvPr>
        </p:nvSpPr>
        <p:spPr>
          <a:xfrm>
            <a:off x="836895" y="1951018"/>
            <a:ext cx="5017989" cy="4572612"/>
          </a:xfrm>
          <a:solidFill>
            <a:schemeClr val="accent6">
              <a:lumMod val="50000"/>
            </a:schemeClr>
          </a:solidFill>
        </p:spPr>
        <p:txBody>
          <a:bodyPr/>
          <a:lstStyle/>
          <a:p>
            <a:pPr lvl="0">
              <a:lnSpc>
                <a:spcPct val="90000"/>
              </a:lnSpc>
            </a:pPr>
            <a:r>
              <a:rPr lang="en-GB" sz="1500" dirty="0" err="1">
                <a:solidFill>
                  <a:schemeClr val="bg1"/>
                </a:solidFill>
              </a:rPr>
              <a:t>Blodeuwedd</a:t>
            </a:r>
            <a:r>
              <a:rPr lang="en-GB" sz="1500" dirty="0">
                <a:solidFill>
                  <a:schemeClr val="bg1"/>
                </a:solidFill>
              </a:rPr>
              <a:t> ‘The Lady of the Flowers is a character that is hugely significant in the fourth branch of The </a:t>
            </a:r>
            <a:r>
              <a:rPr lang="en-GB" sz="1500" dirty="0" err="1">
                <a:solidFill>
                  <a:schemeClr val="bg1"/>
                </a:solidFill>
              </a:rPr>
              <a:t>Mabinogion</a:t>
            </a:r>
            <a:endParaRPr lang="en-GB" sz="1500" dirty="0">
              <a:solidFill>
                <a:schemeClr val="bg1"/>
              </a:solidFill>
            </a:endParaRPr>
          </a:p>
          <a:p>
            <a:pPr lvl="0">
              <a:lnSpc>
                <a:spcPct val="90000"/>
              </a:lnSpc>
            </a:pPr>
            <a:r>
              <a:rPr lang="en-GB" sz="1500" dirty="0">
                <a:solidFill>
                  <a:schemeClr val="bg1"/>
                </a:solidFill>
              </a:rPr>
              <a:t>In creating </a:t>
            </a:r>
            <a:r>
              <a:rPr lang="en-GB" sz="1500" dirty="0" err="1">
                <a:solidFill>
                  <a:schemeClr val="bg1"/>
                </a:solidFill>
              </a:rPr>
              <a:t>Blodeuwedd</a:t>
            </a:r>
            <a:r>
              <a:rPr lang="en-GB" sz="1500" dirty="0">
                <a:solidFill>
                  <a:schemeClr val="bg1"/>
                </a:solidFill>
              </a:rPr>
              <a:t>, the Medieval author created a highly complex woman, initially weak-minded and lacking in personality, in meeting the character of </a:t>
            </a:r>
            <a:r>
              <a:rPr lang="en-GB" sz="1500" dirty="0" err="1">
                <a:solidFill>
                  <a:schemeClr val="bg1"/>
                </a:solidFill>
              </a:rPr>
              <a:t>Gronw</a:t>
            </a:r>
            <a:r>
              <a:rPr lang="en-GB" sz="1500" dirty="0">
                <a:solidFill>
                  <a:schemeClr val="bg1"/>
                </a:solidFill>
              </a:rPr>
              <a:t> a personality is forming. A </a:t>
            </a:r>
            <a:r>
              <a:rPr lang="en-GB" sz="1500" dirty="0" err="1">
                <a:solidFill>
                  <a:schemeClr val="bg1"/>
                </a:solidFill>
              </a:rPr>
              <a:t>rembelling</a:t>
            </a:r>
            <a:r>
              <a:rPr lang="en-GB" sz="1500" dirty="0">
                <a:solidFill>
                  <a:schemeClr val="bg1"/>
                </a:solidFill>
              </a:rPr>
              <a:t> against the stifling confines of a forced marriage, in short she starts to show a strong-willed nature.</a:t>
            </a:r>
          </a:p>
          <a:p>
            <a:pPr lvl="0">
              <a:lnSpc>
                <a:spcPct val="90000"/>
              </a:lnSpc>
            </a:pPr>
            <a:r>
              <a:rPr lang="en-GB" sz="1500" dirty="0">
                <a:solidFill>
                  <a:schemeClr val="bg1"/>
                </a:solidFill>
              </a:rPr>
              <a:t>The author presents a number of archetypal characters in writing the </a:t>
            </a:r>
            <a:r>
              <a:rPr lang="en-GB" sz="1500" dirty="0" err="1">
                <a:solidFill>
                  <a:schemeClr val="bg1"/>
                </a:solidFill>
              </a:rPr>
              <a:t>Mabinogion</a:t>
            </a:r>
            <a:r>
              <a:rPr lang="en-GB" sz="1500" dirty="0">
                <a:solidFill>
                  <a:schemeClr val="bg1"/>
                </a:solidFill>
              </a:rPr>
              <a:t>, </a:t>
            </a:r>
            <a:r>
              <a:rPr lang="en-GB" sz="1500" dirty="0" err="1">
                <a:solidFill>
                  <a:schemeClr val="bg1"/>
                </a:solidFill>
              </a:rPr>
              <a:t>Blodeuwedd</a:t>
            </a:r>
            <a:r>
              <a:rPr lang="en-GB" sz="1500" dirty="0">
                <a:solidFill>
                  <a:schemeClr val="bg1"/>
                </a:solidFill>
              </a:rPr>
              <a:t> is one of them. She is described in much the same way as her husband </a:t>
            </a:r>
            <a:r>
              <a:rPr lang="en-GB" sz="1500" dirty="0" err="1">
                <a:solidFill>
                  <a:schemeClr val="bg1"/>
                </a:solidFill>
              </a:rPr>
              <a:t>Lleu</a:t>
            </a:r>
            <a:r>
              <a:rPr lang="en-GB" sz="1500" dirty="0">
                <a:solidFill>
                  <a:schemeClr val="bg1"/>
                </a:solidFill>
              </a:rPr>
              <a:t> who was ‘the most handsome lad that anyone had ever seen’ </a:t>
            </a:r>
            <a:r>
              <a:rPr lang="en-GB" sz="1500" dirty="0" err="1">
                <a:solidFill>
                  <a:schemeClr val="bg1"/>
                </a:solidFill>
              </a:rPr>
              <a:t>Blodeuwedd</a:t>
            </a:r>
            <a:r>
              <a:rPr lang="en-GB" sz="1500" dirty="0">
                <a:solidFill>
                  <a:schemeClr val="bg1"/>
                </a:solidFill>
              </a:rPr>
              <a:t> ‘the most beautiful maiden that anyone had ever seen’. It is as if </a:t>
            </a:r>
            <a:r>
              <a:rPr lang="en-GB" sz="1500" dirty="0" err="1">
                <a:solidFill>
                  <a:schemeClr val="bg1"/>
                </a:solidFill>
              </a:rPr>
              <a:t>Blodeuwedd</a:t>
            </a:r>
            <a:r>
              <a:rPr lang="en-GB" sz="1500" dirty="0">
                <a:solidFill>
                  <a:schemeClr val="bg1"/>
                </a:solidFill>
              </a:rPr>
              <a:t> is the perfect match for </a:t>
            </a:r>
            <a:r>
              <a:rPr lang="en-GB" sz="1500" dirty="0" err="1">
                <a:solidFill>
                  <a:schemeClr val="bg1"/>
                </a:solidFill>
              </a:rPr>
              <a:t>Lleu</a:t>
            </a:r>
            <a:r>
              <a:rPr lang="en-GB" sz="1500" dirty="0">
                <a:solidFill>
                  <a:schemeClr val="bg1"/>
                </a:solidFill>
              </a:rPr>
              <a:t>, based purely on her looks. </a:t>
            </a:r>
          </a:p>
        </p:txBody>
      </p:sp>
      <p:pic>
        <p:nvPicPr>
          <p:cNvPr id="4" name="Picture 10">
            <a:extLst>
              <a:ext uri="{FF2B5EF4-FFF2-40B4-BE49-F238E27FC236}">
                <a16:creationId xmlns:a16="http://schemas.microsoft.com/office/drawing/2014/main" id="{86166586-FE82-42E4-A5EA-E81F4B206CCC}"/>
              </a:ext>
            </a:extLst>
          </p:cNvPr>
          <p:cNvPicPr>
            <a:picLocks noChangeAspect="1"/>
          </p:cNvPicPr>
          <p:nvPr/>
        </p:nvPicPr>
        <p:blipFill>
          <a:blip r:embed="rId3"/>
          <a:stretch>
            <a:fillRect/>
          </a:stretch>
        </p:blipFill>
        <p:spPr>
          <a:xfrm>
            <a:off x="6919411" y="547807"/>
            <a:ext cx="4117634" cy="5689223"/>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name="Slide7">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678E1-DC52-45E7-9334-9DE52E0F9ADB}"/>
              </a:ext>
            </a:extLst>
          </p:cNvPr>
          <p:cNvSpPr txBox="1">
            <a:spLocks noGrp="1"/>
          </p:cNvSpPr>
          <p:nvPr>
            <p:ph type="title"/>
          </p:nvPr>
        </p:nvSpPr>
        <p:spPr>
          <a:xfrm>
            <a:off x="2043226" y="655323"/>
            <a:ext cx="8761415" cy="706968"/>
          </a:xfrm>
        </p:spPr>
        <p:txBody>
          <a:bodyPr/>
          <a:lstStyle/>
          <a:p>
            <a:pPr lvl="0"/>
            <a:r>
              <a:rPr lang="en-GB">
                <a:solidFill>
                  <a:srgbClr val="222A35"/>
                </a:solidFill>
              </a:rPr>
              <a:t>Viper in the Nest</a:t>
            </a:r>
          </a:p>
        </p:txBody>
      </p:sp>
      <p:sp>
        <p:nvSpPr>
          <p:cNvPr id="3" name="Content Placeholder 6">
            <a:extLst>
              <a:ext uri="{FF2B5EF4-FFF2-40B4-BE49-F238E27FC236}">
                <a16:creationId xmlns:a16="http://schemas.microsoft.com/office/drawing/2014/main" id="{18567B6D-1CA7-4311-9D7D-9AFBAA3C523A}"/>
              </a:ext>
            </a:extLst>
          </p:cNvPr>
          <p:cNvSpPr txBox="1">
            <a:spLocks noGrp="1"/>
          </p:cNvSpPr>
          <p:nvPr>
            <p:ph idx="1"/>
          </p:nvPr>
        </p:nvSpPr>
        <p:spPr>
          <a:xfrm>
            <a:off x="1000911" y="1815733"/>
            <a:ext cx="4550804" cy="4204054"/>
          </a:xfrm>
          <a:gradFill>
            <a:gsLst>
              <a:gs pos="0">
                <a:srgbClr val="F6F8FC"/>
              </a:gs>
              <a:gs pos="100000">
                <a:srgbClr val="ABC0E4"/>
              </a:gs>
            </a:gsLst>
            <a:lin ang="5400000"/>
          </a:gradFill>
        </p:spPr>
        <p:txBody>
          <a:bodyPr/>
          <a:lstStyle/>
          <a:p>
            <a:pPr marL="0" lvl="0" indent="0">
              <a:lnSpc>
                <a:spcPct val="80000"/>
              </a:lnSpc>
              <a:buNone/>
            </a:pPr>
            <a:r>
              <a:rPr lang="en-GB" sz="1300" dirty="0">
                <a:solidFill>
                  <a:srgbClr val="002060"/>
                </a:solidFill>
              </a:rPr>
              <a:t> When </a:t>
            </a:r>
            <a:r>
              <a:rPr lang="en-GB" sz="1300" dirty="0" err="1">
                <a:solidFill>
                  <a:srgbClr val="002060"/>
                </a:solidFill>
              </a:rPr>
              <a:t>Gronw</a:t>
            </a:r>
            <a:r>
              <a:rPr lang="en-GB" sz="1300" dirty="0">
                <a:solidFill>
                  <a:srgbClr val="002060"/>
                </a:solidFill>
              </a:rPr>
              <a:t> comes onto the scene, there is a marked change in </a:t>
            </a:r>
            <a:r>
              <a:rPr lang="en-GB" sz="1300" dirty="0" err="1">
                <a:solidFill>
                  <a:srgbClr val="002060"/>
                </a:solidFill>
              </a:rPr>
              <a:t>Blodeuwedd</a:t>
            </a:r>
            <a:r>
              <a:rPr lang="en-GB" sz="1300" dirty="0">
                <a:solidFill>
                  <a:srgbClr val="002060"/>
                </a:solidFill>
              </a:rPr>
              <a:t>. From having no personality she suddenly develops a mind, with thoughts and feelings.  Also a treacherous, deceitful and manipulative side of her character comes into being.</a:t>
            </a:r>
          </a:p>
          <a:p>
            <a:pPr marL="0" lvl="0" indent="0">
              <a:lnSpc>
                <a:spcPct val="80000"/>
              </a:lnSpc>
              <a:buNone/>
            </a:pPr>
            <a:r>
              <a:rPr lang="en-GB" sz="1300" dirty="0" err="1">
                <a:solidFill>
                  <a:srgbClr val="002060"/>
                </a:solidFill>
              </a:rPr>
              <a:t>Blodeuwedd</a:t>
            </a:r>
            <a:r>
              <a:rPr lang="en-GB" sz="1300" dirty="0">
                <a:solidFill>
                  <a:srgbClr val="002060"/>
                </a:solidFill>
              </a:rPr>
              <a:t> shows herself to be domineering and controlling towards </a:t>
            </a:r>
            <a:r>
              <a:rPr lang="en-GB" sz="1300" dirty="0" err="1">
                <a:solidFill>
                  <a:srgbClr val="002060"/>
                </a:solidFill>
              </a:rPr>
              <a:t>Gronw</a:t>
            </a:r>
            <a:r>
              <a:rPr lang="en-GB" sz="1300" dirty="0">
                <a:solidFill>
                  <a:srgbClr val="002060"/>
                </a:solidFill>
              </a:rPr>
              <a:t>. </a:t>
            </a:r>
            <a:r>
              <a:rPr lang="en-GB" sz="1300" dirty="0" err="1">
                <a:solidFill>
                  <a:srgbClr val="002060"/>
                </a:solidFill>
              </a:rPr>
              <a:t>Repeadedly</a:t>
            </a:r>
            <a:r>
              <a:rPr lang="en-GB" sz="1300" dirty="0">
                <a:solidFill>
                  <a:srgbClr val="002060"/>
                </a:solidFill>
              </a:rPr>
              <a:t> stressing that </a:t>
            </a:r>
            <a:r>
              <a:rPr lang="en-GB" sz="1300" dirty="0" err="1">
                <a:solidFill>
                  <a:srgbClr val="002060"/>
                </a:solidFill>
              </a:rPr>
              <a:t>Gronw</a:t>
            </a:r>
            <a:r>
              <a:rPr lang="en-GB" sz="1300" dirty="0">
                <a:solidFill>
                  <a:srgbClr val="002060"/>
                </a:solidFill>
              </a:rPr>
              <a:t> ‘May not leave her’ on the first two evenings of his stay at the court. With the imminent return of </a:t>
            </a:r>
            <a:r>
              <a:rPr lang="en-GB" sz="1300" dirty="0" err="1">
                <a:solidFill>
                  <a:srgbClr val="002060"/>
                </a:solidFill>
              </a:rPr>
              <a:t>Lleu</a:t>
            </a:r>
            <a:r>
              <a:rPr lang="en-GB" sz="1300" dirty="0">
                <a:solidFill>
                  <a:srgbClr val="002060"/>
                </a:solidFill>
              </a:rPr>
              <a:t> she ‘allows’ </a:t>
            </a:r>
            <a:r>
              <a:rPr lang="en-GB" sz="1300" dirty="0" err="1">
                <a:solidFill>
                  <a:srgbClr val="002060"/>
                </a:solidFill>
              </a:rPr>
              <a:t>Gronw</a:t>
            </a:r>
            <a:r>
              <a:rPr lang="en-GB" sz="1300" dirty="0">
                <a:solidFill>
                  <a:srgbClr val="002060"/>
                </a:solidFill>
              </a:rPr>
              <a:t> to leave on the third night. This shows very different side to her character than her behaviour with her husband at the start of her marriage, where she was simply called ‘she’, a vacuous, empty-headed woman.</a:t>
            </a:r>
          </a:p>
          <a:p>
            <a:pPr marL="0" lvl="0" indent="0">
              <a:lnSpc>
                <a:spcPct val="80000"/>
              </a:lnSpc>
              <a:buNone/>
            </a:pPr>
            <a:r>
              <a:rPr lang="en-GB" sz="1300" dirty="0" err="1">
                <a:solidFill>
                  <a:srgbClr val="002060"/>
                </a:solidFill>
              </a:rPr>
              <a:t>Blodeuwedd</a:t>
            </a:r>
            <a:r>
              <a:rPr lang="en-GB" sz="1300" dirty="0">
                <a:solidFill>
                  <a:srgbClr val="002060"/>
                </a:solidFill>
              </a:rPr>
              <a:t> shows true cunning in her deceptive role of dutiful wife on </a:t>
            </a:r>
            <a:r>
              <a:rPr lang="en-GB" sz="1300" dirty="0" err="1">
                <a:solidFill>
                  <a:srgbClr val="002060"/>
                </a:solidFill>
              </a:rPr>
              <a:t>Lleus</a:t>
            </a:r>
            <a:r>
              <a:rPr lang="en-GB" sz="1300" dirty="0">
                <a:solidFill>
                  <a:srgbClr val="002060"/>
                </a:solidFill>
              </a:rPr>
              <a:t> return</a:t>
            </a:r>
          </a:p>
          <a:p>
            <a:pPr marL="0" lvl="0" indent="0">
              <a:lnSpc>
                <a:spcPct val="80000"/>
              </a:lnSpc>
              <a:buNone/>
            </a:pPr>
            <a:r>
              <a:rPr lang="en-GB" sz="1300" dirty="0">
                <a:solidFill>
                  <a:srgbClr val="002060"/>
                </a:solidFill>
              </a:rPr>
              <a:t>Using her feminine wiles to  gain information from her husband on how he may be killed</a:t>
            </a:r>
          </a:p>
          <a:p>
            <a:pPr marL="0" lvl="0" indent="0">
              <a:lnSpc>
                <a:spcPct val="80000"/>
              </a:lnSpc>
              <a:buNone/>
            </a:pPr>
            <a:r>
              <a:rPr lang="en-GB" sz="1300" dirty="0">
                <a:solidFill>
                  <a:srgbClr val="002060"/>
                </a:solidFill>
              </a:rPr>
              <a:t>Feigning ignorance at being born an adult</a:t>
            </a:r>
          </a:p>
          <a:p>
            <a:pPr marL="0" lvl="0" indent="0">
              <a:lnSpc>
                <a:spcPct val="80000"/>
              </a:lnSpc>
              <a:buNone/>
            </a:pPr>
            <a:r>
              <a:rPr lang="en-GB" sz="1300" dirty="0">
                <a:solidFill>
                  <a:srgbClr val="002060"/>
                </a:solidFill>
              </a:rPr>
              <a:t>Showing psychopathic traits after </a:t>
            </a:r>
            <a:r>
              <a:rPr lang="en-GB" sz="1300" dirty="0" err="1">
                <a:solidFill>
                  <a:srgbClr val="002060"/>
                </a:solidFill>
              </a:rPr>
              <a:t>Lleus</a:t>
            </a:r>
            <a:r>
              <a:rPr lang="en-GB" sz="1300" dirty="0">
                <a:solidFill>
                  <a:srgbClr val="002060"/>
                </a:solidFill>
              </a:rPr>
              <a:t> death</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name="Slide6">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C0810-95F6-46E9-855E-0FF3DF2BC06B}"/>
              </a:ext>
            </a:extLst>
          </p:cNvPr>
          <p:cNvSpPr txBox="1">
            <a:spLocks noGrp="1"/>
          </p:cNvSpPr>
          <p:nvPr>
            <p:ph type="title"/>
          </p:nvPr>
        </p:nvSpPr>
        <p:spPr>
          <a:xfrm>
            <a:off x="3209041" y="484723"/>
            <a:ext cx="8761415" cy="706968"/>
          </a:xfrm>
        </p:spPr>
        <p:txBody>
          <a:bodyPr/>
          <a:lstStyle/>
          <a:p>
            <a:pPr lvl="0"/>
            <a:r>
              <a:rPr lang="en-GB">
                <a:solidFill>
                  <a:srgbClr val="0070C0"/>
                </a:solidFill>
              </a:rPr>
              <a:t>A Creature of the Night</a:t>
            </a:r>
          </a:p>
        </p:txBody>
      </p:sp>
      <p:sp>
        <p:nvSpPr>
          <p:cNvPr id="3" name="Content Placeholder 2">
            <a:extLst>
              <a:ext uri="{FF2B5EF4-FFF2-40B4-BE49-F238E27FC236}">
                <a16:creationId xmlns:a16="http://schemas.microsoft.com/office/drawing/2014/main" id="{6C397D1C-1CFF-40E1-AAE9-6D7E24CFAD5C}"/>
              </a:ext>
            </a:extLst>
          </p:cNvPr>
          <p:cNvSpPr txBox="1">
            <a:spLocks noGrp="1"/>
          </p:cNvSpPr>
          <p:nvPr>
            <p:ph idx="1"/>
          </p:nvPr>
        </p:nvSpPr>
        <p:spPr>
          <a:xfrm>
            <a:off x="0" y="132523"/>
            <a:ext cx="3108960" cy="7038986"/>
          </a:xfrm>
          <a:blipFill>
            <a:blip r:embed="rId3"/>
            <a:stretch>
              <a:fillRect/>
            </a:stretch>
          </a:blipFill>
        </p:spPr>
        <p:txBody>
          <a:bodyPr/>
          <a:lstStyle/>
          <a:p>
            <a:pPr lvl="0"/>
            <a:r>
              <a:rPr lang="en-GB" dirty="0">
                <a:solidFill>
                  <a:srgbClr val="C00000"/>
                </a:solidFill>
              </a:rPr>
              <a:t>Gwydion, in turning </a:t>
            </a:r>
            <a:r>
              <a:rPr lang="en-GB" dirty="0" err="1">
                <a:solidFill>
                  <a:srgbClr val="C00000"/>
                </a:solidFill>
              </a:rPr>
              <a:t>Blodeuwedd</a:t>
            </a:r>
            <a:r>
              <a:rPr lang="en-GB" dirty="0">
                <a:solidFill>
                  <a:srgbClr val="C00000"/>
                </a:solidFill>
              </a:rPr>
              <a:t> into an owl made her into an outcast. One of the worst punishments to the Medieval mind.</a:t>
            </a:r>
          </a:p>
          <a:p>
            <a:pPr lvl="0"/>
            <a:r>
              <a:rPr lang="en-GB" dirty="0">
                <a:solidFill>
                  <a:srgbClr val="C00000"/>
                </a:solidFill>
              </a:rPr>
              <a:t>The folklore of the owl to the Medieval Celtic world, regard owls as creatures of the night, associated with death, witchcraft, the underworld, magic, and ill-omens that could bring with it bad luck</a:t>
            </a:r>
          </a:p>
          <a:p>
            <a:pPr lvl="0"/>
            <a:r>
              <a:rPr lang="en-GB" dirty="0">
                <a:solidFill>
                  <a:srgbClr val="C00000"/>
                </a:solidFill>
              </a:rPr>
              <a:t>Birds are hostile to owls</a:t>
            </a:r>
          </a:p>
          <a:p>
            <a:pPr lvl="0"/>
            <a:r>
              <a:rPr lang="en-GB" dirty="0" err="1">
                <a:solidFill>
                  <a:srgbClr val="C00000"/>
                </a:solidFill>
              </a:rPr>
              <a:t>Blodeuwedd</a:t>
            </a:r>
            <a:r>
              <a:rPr lang="en-GB" dirty="0">
                <a:solidFill>
                  <a:srgbClr val="C00000"/>
                </a:solidFill>
              </a:rPr>
              <a:t> means ‘Owl’ in Welsh today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l="-2000" r="-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FE7A5-3E01-48B4-91F6-1E8AB0B22BF8}"/>
              </a:ext>
            </a:extLst>
          </p:cNvPr>
          <p:cNvSpPr>
            <a:spLocks noGrp="1"/>
          </p:cNvSpPr>
          <p:nvPr>
            <p:ph type="title"/>
          </p:nvPr>
        </p:nvSpPr>
        <p:spPr/>
        <p:txBody>
          <a:bodyPr/>
          <a:lstStyle/>
          <a:p>
            <a:r>
              <a:rPr lang="en-GB" dirty="0"/>
              <a:t>The Intended audience</a:t>
            </a:r>
          </a:p>
        </p:txBody>
      </p:sp>
      <p:sp>
        <p:nvSpPr>
          <p:cNvPr id="3" name="Content Placeholder 2">
            <a:extLst>
              <a:ext uri="{FF2B5EF4-FFF2-40B4-BE49-F238E27FC236}">
                <a16:creationId xmlns:a16="http://schemas.microsoft.com/office/drawing/2014/main" id="{038893B0-D4B4-4EDF-8A31-6741DEA147CF}"/>
              </a:ext>
            </a:extLst>
          </p:cNvPr>
          <p:cNvSpPr>
            <a:spLocks noGrp="1"/>
          </p:cNvSpPr>
          <p:nvPr>
            <p:ph idx="1"/>
          </p:nvPr>
        </p:nvSpPr>
        <p:spPr>
          <a:xfrm>
            <a:off x="972070" y="2616560"/>
            <a:ext cx="7557975" cy="3416298"/>
          </a:xfrm>
        </p:spPr>
        <p:txBody>
          <a:bodyPr/>
          <a:lstStyle/>
          <a:p>
            <a:pPr marL="0" indent="0">
              <a:buNone/>
            </a:pPr>
            <a:r>
              <a:rPr lang="en-GB" dirty="0">
                <a:solidFill>
                  <a:schemeClr val="accent3">
                    <a:lumMod val="60000"/>
                    <a:lumOff val="40000"/>
                  </a:schemeClr>
                </a:solidFill>
              </a:rPr>
              <a:t>The Key question is how the text was to be delivered and received by the medieval people</a:t>
            </a:r>
          </a:p>
          <a:p>
            <a:pPr marL="0" indent="0">
              <a:buNone/>
            </a:pPr>
            <a:r>
              <a:rPr lang="en-GB" dirty="0">
                <a:solidFill>
                  <a:schemeClr val="accent3">
                    <a:lumMod val="60000"/>
                    <a:lumOff val="40000"/>
                  </a:schemeClr>
                </a:solidFill>
              </a:rPr>
              <a:t>Clearly a tale written to record a body of lore and deliver it to a literate scholarly audience must be different from a tale delivered orally for the entertainment of a mass audience</a:t>
            </a:r>
          </a:p>
          <a:p>
            <a:pPr marL="0" indent="0">
              <a:buNone/>
            </a:pPr>
            <a:r>
              <a:rPr lang="en-GB" dirty="0">
                <a:solidFill>
                  <a:schemeClr val="accent3">
                    <a:lumMod val="60000"/>
                    <a:lumOff val="40000"/>
                  </a:schemeClr>
                </a:solidFill>
              </a:rPr>
              <a:t>Perhaps the authors intention in creating the character of </a:t>
            </a:r>
            <a:r>
              <a:rPr lang="en-GB" dirty="0" err="1">
                <a:solidFill>
                  <a:schemeClr val="accent3">
                    <a:lumMod val="60000"/>
                    <a:lumOff val="40000"/>
                  </a:schemeClr>
                </a:solidFill>
              </a:rPr>
              <a:t>Blodeuwedd</a:t>
            </a:r>
            <a:r>
              <a:rPr lang="en-GB" dirty="0">
                <a:solidFill>
                  <a:schemeClr val="accent3">
                    <a:lumMod val="60000"/>
                    <a:lumOff val="40000"/>
                  </a:schemeClr>
                </a:solidFill>
              </a:rPr>
              <a:t> was to portray a sympathetic character to many women of this time. Women who were of the higher status in society, who were often forced into marriage, suffering much the same fate as </a:t>
            </a:r>
            <a:r>
              <a:rPr lang="en-GB" dirty="0" err="1">
                <a:solidFill>
                  <a:schemeClr val="accent3">
                    <a:lumMod val="60000"/>
                    <a:lumOff val="40000"/>
                  </a:schemeClr>
                </a:solidFill>
              </a:rPr>
              <a:t>Blodeuwedd</a:t>
            </a:r>
            <a:r>
              <a:rPr lang="en-GB" dirty="0">
                <a:solidFill>
                  <a:schemeClr val="accent3">
                    <a:lumMod val="60000"/>
                    <a:lumOff val="40000"/>
                  </a:schemeClr>
                </a:solidFill>
              </a:rPr>
              <a:t>.</a:t>
            </a:r>
          </a:p>
          <a:p>
            <a:pPr marL="0" indent="0">
              <a:buNone/>
            </a:pPr>
            <a:endParaRPr lang="en-GB" dirty="0">
              <a:solidFill>
                <a:schemeClr val="accent3">
                  <a:lumMod val="60000"/>
                  <a:lumOff val="40000"/>
                </a:schemeClr>
              </a:solidFill>
            </a:endParaRPr>
          </a:p>
        </p:txBody>
      </p:sp>
    </p:spTree>
    <p:extLst>
      <p:ext uri="{BB962C8B-B14F-4D97-AF65-F5344CB8AC3E}">
        <p14:creationId xmlns:p14="http://schemas.microsoft.com/office/powerpoint/2010/main" val="1821650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name="Slide1">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77192-99E2-4C64-9C52-94C3C02BFA37}"/>
              </a:ext>
            </a:extLst>
          </p:cNvPr>
          <p:cNvSpPr txBox="1">
            <a:spLocks noGrp="1"/>
          </p:cNvSpPr>
          <p:nvPr>
            <p:ph type="ctrTitle"/>
          </p:nvPr>
        </p:nvSpPr>
        <p:spPr>
          <a:xfrm>
            <a:off x="1260381" y="470906"/>
            <a:ext cx="8825660" cy="613333"/>
          </a:xfrm>
        </p:spPr>
        <p:txBody>
          <a:bodyPr/>
          <a:lstStyle/>
          <a:p>
            <a:pPr lvl="0"/>
            <a:r>
              <a:rPr lang="en-GB" sz="2800"/>
              <a:t>“</a:t>
            </a:r>
            <a:r>
              <a:rPr lang="en-GB" sz="2800">
                <a:solidFill>
                  <a:srgbClr val="F2F2F2"/>
                </a:solidFill>
              </a:rPr>
              <a:t>She wants to be flowers but you make her owls</a:t>
            </a:r>
            <a:r>
              <a:rPr lang="en-GB" sz="2800"/>
              <a:t>” </a:t>
            </a:r>
          </a:p>
        </p:txBody>
      </p:sp>
      <p:sp>
        <p:nvSpPr>
          <p:cNvPr id="3" name="Subtitle 2">
            <a:extLst>
              <a:ext uri="{FF2B5EF4-FFF2-40B4-BE49-F238E27FC236}">
                <a16:creationId xmlns:a16="http://schemas.microsoft.com/office/drawing/2014/main" id="{E75B1EC7-1B79-460D-AF1A-7E557BADC536}"/>
              </a:ext>
            </a:extLst>
          </p:cNvPr>
          <p:cNvSpPr txBox="1">
            <a:spLocks noGrp="1"/>
          </p:cNvSpPr>
          <p:nvPr>
            <p:ph type="subTitle" idx="1"/>
          </p:nvPr>
        </p:nvSpPr>
        <p:spPr>
          <a:xfrm>
            <a:off x="9718042" y="845865"/>
            <a:ext cx="1889461" cy="1049904"/>
          </a:xfrm>
        </p:spPr>
        <p:txBody>
          <a:bodyPr/>
          <a:lstStyle/>
          <a:p>
            <a:pPr lvl="0"/>
            <a:r>
              <a:rPr lang="en-GB" sz="1000"/>
              <a:t>Huw Halfbacon – The owl Service</a:t>
            </a:r>
          </a:p>
        </p:txBody>
      </p:sp>
      <p:pic>
        <p:nvPicPr>
          <p:cNvPr id="4" name="Picture 6">
            <a:extLst>
              <a:ext uri="{FF2B5EF4-FFF2-40B4-BE49-F238E27FC236}">
                <a16:creationId xmlns:a16="http://schemas.microsoft.com/office/drawing/2014/main" id="{B4A8BDC3-8C83-44C6-8C05-16502C99D035}"/>
              </a:ext>
            </a:extLst>
          </p:cNvPr>
          <p:cNvPicPr>
            <a:picLocks noChangeAspect="1"/>
          </p:cNvPicPr>
          <p:nvPr/>
        </p:nvPicPr>
        <p:blipFill>
          <a:blip r:embed="rId4"/>
          <a:stretch>
            <a:fillRect/>
          </a:stretch>
        </p:blipFill>
        <p:spPr>
          <a:xfrm>
            <a:off x="8538703" y="1217825"/>
            <a:ext cx="3041221" cy="2626202"/>
          </a:xfrm>
          <a:prstGeom prst="rect">
            <a:avLst/>
          </a:prstGeom>
          <a:noFill/>
          <a:ln cap="flat">
            <a:noFill/>
          </a:ln>
        </p:spPr>
      </p:pic>
      <p:pic>
        <p:nvPicPr>
          <p:cNvPr id="5" name="Picture 10">
            <a:extLst>
              <a:ext uri="{FF2B5EF4-FFF2-40B4-BE49-F238E27FC236}">
                <a16:creationId xmlns:a16="http://schemas.microsoft.com/office/drawing/2014/main" id="{EE715056-11C6-47AB-8CC8-67A65B4A054B}"/>
              </a:ext>
            </a:extLst>
          </p:cNvPr>
          <p:cNvPicPr>
            <a:picLocks noChangeAspect="1"/>
          </p:cNvPicPr>
          <p:nvPr/>
        </p:nvPicPr>
        <p:blipFill>
          <a:blip r:embed="rId5"/>
          <a:stretch>
            <a:fillRect/>
          </a:stretch>
        </p:blipFill>
        <p:spPr>
          <a:xfrm>
            <a:off x="8612312" y="3928628"/>
            <a:ext cx="2998674" cy="2318470"/>
          </a:xfrm>
          <a:prstGeom prst="rect">
            <a:avLst/>
          </a:prstGeom>
          <a:noFill/>
          <a:ln cap="flat">
            <a:noFill/>
          </a:ln>
        </p:spPr>
      </p:pic>
      <p:sp>
        <p:nvSpPr>
          <p:cNvPr id="6" name="TextBox 20">
            <a:extLst>
              <a:ext uri="{FF2B5EF4-FFF2-40B4-BE49-F238E27FC236}">
                <a16:creationId xmlns:a16="http://schemas.microsoft.com/office/drawing/2014/main" id="{8D01387D-EADD-497A-9C93-4F8C7B40036A}"/>
              </a:ext>
            </a:extLst>
          </p:cNvPr>
          <p:cNvSpPr txBox="1"/>
          <p:nvPr/>
        </p:nvSpPr>
        <p:spPr>
          <a:xfrm>
            <a:off x="985878" y="1084240"/>
            <a:ext cx="4572000" cy="535531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dirty="0">
                <a:solidFill>
                  <a:schemeClr val="bg1"/>
                </a:solidFill>
                <a:uFillTx/>
                <a:latin typeface="Century Gothic"/>
              </a:rPr>
              <a:t>The Owl Service was written by Alan Garner in 1967</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dirty="0">
              <a:solidFill>
                <a:schemeClr val="bg1"/>
              </a:solidFill>
              <a:uFillTx/>
              <a:latin typeface="Century Gothic"/>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dirty="0">
                <a:solidFill>
                  <a:schemeClr val="bg1"/>
                </a:solidFill>
                <a:uFillTx/>
                <a:latin typeface="Century Gothic"/>
              </a:rPr>
              <a:t>Two years later in 1969 a tv series was made for ITN. The series was written by Alan Garner himself</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dirty="0">
              <a:solidFill>
                <a:schemeClr val="bg1"/>
              </a:solidFill>
              <a:uFillTx/>
              <a:latin typeface="Century Gothic"/>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dirty="0">
                <a:solidFill>
                  <a:schemeClr val="bg1"/>
                </a:solidFill>
                <a:uFillTx/>
                <a:latin typeface="Century Gothic"/>
              </a:rPr>
              <a:t>The story is set in a remote welsh valley </a:t>
            </a:r>
            <a:r>
              <a:rPr lang="en-GB" kern="0" dirty="0">
                <a:solidFill>
                  <a:schemeClr val="bg1"/>
                </a:solidFill>
                <a:latin typeface="Century Gothic"/>
              </a:rPr>
              <a:t>situated in </a:t>
            </a:r>
            <a:r>
              <a:rPr lang="en-GB" sz="1800" b="0" i="0" u="none" strike="noStrike" kern="0" cap="none" spc="0" baseline="0" dirty="0">
                <a:solidFill>
                  <a:schemeClr val="bg1"/>
                </a:solidFill>
                <a:uFillTx/>
                <a:latin typeface="Century Gothic"/>
              </a:rPr>
              <a:t>North Wales, where the story of </a:t>
            </a:r>
            <a:r>
              <a:rPr lang="en-GB" sz="1800" b="0" i="0" u="none" strike="noStrike" kern="0" cap="none" spc="0" baseline="0" dirty="0" err="1">
                <a:solidFill>
                  <a:schemeClr val="bg1"/>
                </a:solidFill>
                <a:uFillTx/>
                <a:latin typeface="Century Gothic"/>
              </a:rPr>
              <a:t>Blodeuwedd</a:t>
            </a:r>
            <a:r>
              <a:rPr lang="en-GB" sz="1800" b="0" i="0" u="none" strike="noStrike" kern="0" cap="none" spc="0" baseline="0" dirty="0">
                <a:solidFill>
                  <a:schemeClr val="bg1"/>
                </a:solidFill>
                <a:uFillTx/>
                <a:latin typeface="Century Gothic"/>
              </a:rPr>
              <a:t> was actually set.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dirty="0">
              <a:solidFill>
                <a:schemeClr val="bg1"/>
              </a:solidFill>
              <a:uFillTx/>
              <a:latin typeface="Century Gothic"/>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dirty="0">
                <a:solidFill>
                  <a:schemeClr val="bg1"/>
                </a:solidFill>
                <a:uFillTx/>
                <a:latin typeface="Century Gothic"/>
              </a:rPr>
              <a:t>The story revolves around three teenagers who by being in the magical valley find themselves reliving the old welsh myth after Alison finds old dinner service plates in the attic, the pattern looks like flowers but on tracing them she makes paper owls and </a:t>
            </a:r>
            <a:r>
              <a:rPr lang="en-GB" kern="0" dirty="0">
                <a:solidFill>
                  <a:schemeClr val="bg1"/>
                </a:solidFill>
                <a:latin typeface="Century Gothic"/>
              </a:rPr>
              <a:t>becomes obsessed</a:t>
            </a:r>
            <a:r>
              <a:rPr lang="en-GB" sz="1800" b="0" i="0" u="none" strike="noStrike" kern="0" cap="none" spc="0" baseline="0" dirty="0">
                <a:solidFill>
                  <a:schemeClr val="bg1"/>
                </a:solidFill>
                <a:uFillTx/>
                <a:latin typeface="Century Gothic"/>
              </a:rPr>
              <a:t> by her need to make them.</a:t>
            </a:r>
          </a:p>
        </p:txBody>
      </p:sp>
      <p:sp>
        <p:nvSpPr>
          <p:cNvPr id="7" name="Explosion: 8 Points 21">
            <a:extLst>
              <a:ext uri="{FF2B5EF4-FFF2-40B4-BE49-F238E27FC236}">
                <a16:creationId xmlns:a16="http://schemas.microsoft.com/office/drawing/2014/main" id="{3751D8FB-6C96-4FD1-ADB9-3B1163716C31}"/>
              </a:ext>
            </a:extLst>
          </p:cNvPr>
          <p:cNvSpPr/>
          <p:nvPr/>
        </p:nvSpPr>
        <p:spPr>
          <a:xfrm>
            <a:off x="626464" y="1183763"/>
            <a:ext cx="365915" cy="374099"/>
          </a:xfrm>
          <a:custGeom>
            <a:avLst/>
            <a:gdLst>
              <a:gd name="f0" fmla="val 10800000"/>
              <a:gd name="f1" fmla="val 5400000"/>
              <a:gd name="f2" fmla="val 180"/>
              <a:gd name="f3" fmla="val w"/>
              <a:gd name="f4" fmla="val h"/>
              <a:gd name="f5" fmla="val 0"/>
              <a:gd name="f6" fmla="val 21600"/>
              <a:gd name="f7" fmla="val 10800"/>
              <a:gd name="f8" fmla="val 5800"/>
              <a:gd name="f9" fmla="val 14522"/>
              <a:gd name="f10" fmla="val 14155"/>
              <a:gd name="f11" fmla="val 5325"/>
              <a:gd name="f12" fmla="val 18380"/>
              <a:gd name="f13" fmla="val 4457"/>
              <a:gd name="f14" fmla="val 16702"/>
              <a:gd name="f15" fmla="val 7315"/>
              <a:gd name="f16" fmla="val 21097"/>
              <a:gd name="f17" fmla="val 8137"/>
              <a:gd name="f18" fmla="val 17607"/>
              <a:gd name="f19" fmla="val 10475"/>
              <a:gd name="f20" fmla="val 13290"/>
              <a:gd name="f21" fmla="val 16837"/>
              <a:gd name="f22" fmla="val 12942"/>
              <a:gd name="f23" fmla="val 18145"/>
              <a:gd name="f24" fmla="val 18095"/>
              <a:gd name="f25" fmla="val 14020"/>
              <a:gd name="f26" fmla="val 14457"/>
              <a:gd name="f27" fmla="val 13247"/>
              <a:gd name="f28" fmla="val 19737"/>
              <a:gd name="f29" fmla="val 10532"/>
              <a:gd name="f30" fmla="val 14935"/>
              <a:gd name="f31" fmla="val 8485"/>
              <a:gd name="f32" fmla="val 7715"/>
              <a:gd name="f33" fmla="val 15627"/>
              <a:gd name="f34" fmla="val 4762"/>
              <a:gd name="f35" fmla="val 17617"/>
              <a:gd name="f36" fmla="val 5667"/>
              <a:gd name="f37" fmla="val 13937"/>
              <a:gd name="f38" fmla="val 135"/>
              <a:gd name="f39" fmla="val 14587"/>
              <a:gd name="f40" fmla="val 3722"/>
              <a:gd name="f41" fmla="val 11775"/>
              <a:gd name="f42" fmla="val 8615"/>
              <a:gd name="f43" fmla="val 4627"/>
              <a:gd name="f44" fmla="val 7617"/>
              <a:gd name="f45" fmla="val 370"/>
              <a:gd name="f46" fmla="val 2295"/>
              <a:gd name="f47" fmla="val 7312"/>
              <a:gd name="f48" fmla="val 6320"/>
              <a:gd name="f49" fmla="val 8352"/>
              <a:gd name="f50" fmla="+- 0 0 -360"/>
              <a:gd name="f51" fmla="+- 0 0 -270"/>
              <a:gd name="f52" fmla="+- 0 0 -180"/>
              <a:gd name="f53" fmla="+- 0 0 -90"/>
              <a:gd name="f54" fmla="*/ f3 1 21600"/>
              <a:gd name="f55" fmla="*/ f4 1 21600"/>
              <a:gd name="f56" fmla="+- f6 0 f5"/>
              <a:gd name="f57" fmla="*/ f50 f0 1"/>
              <a:gd name="f58" fmla="*/ f51 f0 1"/>
              <a:gd name="f59" fmla="*/ f52 f0 1"/>
              <a:gd name="f60" fmla="*/ f53 f0 1"/>
              <a:gd name="f61" fmla="*/ f56 1 21600"/>
              <a:gd name="f62" fmla="*/ f56 4627 1"/>
              <a:gd name="f63" fmla="*/ f56 8485 1"/>
              <a:gd name="f64" fmla="*/ f56 16702 1"/>
              <a:gd name="f65" fmla="*/ f56 14522 1"/>
              <a:gd name="f66" fmla="*/ f56 6320 1"/>
              <a:gd name="f67" fmla="*/ f56 8615 1"/>
              <a:gd name="f68" fmla="*/ f56 13937 1"/>
              <a:gd name="f69" fmla="*/ f56 13290 1"/>
              <a:gd name="f70" fmla="*/ f57 1 f2"/>
              <a:gd name="f71" fmla="*/ f58 1 f2"/>
              <a:gd name="f72" fmla="*/ f59 1 f2"/>
              <a:gd name="f73" fmla="*/ f60 1 f2"/>
              <a:gd name="f74" fmla="*/ f62 1 21600"/>
              <a:gd name="f75" fmla="*/ f63 1 21600"/>
              <a:gd name="f76" fmla="*/ f64 1 21600"/>
              <a:gd name="f77" fmla="*/ f65 1 21600"/>
              <a:gd name="f78" fmla="*/ f66 1 21600"/>
              <a:gd name="f79" fmla="*/ f67 1 21600"/>
              <a:gd name="f80" fmla="*/ f68 1 21600"/>
              <a:gd name="f81" fmla="*/ f69 1 21600"/>
              <a:gd name="f82" fmla="*/ f5 1 f61"/>
              <a:gd name="f83" fmla="*/ f6 1 f61"/>
              <a:gd name="f84" fmla="+- f70 0 f1"/>
              <a:gd name="f85" fmla="+- f71 0 f1"/>
              <a:gd name="f86" fmla="+- f72 0 f1"/>
              <a:gd name="f87" fmla="+- f73 0 f1"/>
              <a:gd name="f88" fmla="*/ f77 1 f61"/>
              <a:gd name="f89" fmla="*/ f79 1 f61"/>
              <a:gd name="f90" fmla="*/ f75 1 f61"/>
              <a:gd name="f91" fmla="*/ f81 1 f61"/>
              <a:gd name="f92" fmla="*/ f74 1 f61"/>
              <a:gd name="f93" fmla="*/ f76 1 f61"/>
              <a:gd name="f94" fmla="*/ f78 1 f61"/>
              <a:gd name="f95" fmla="*/ f80 1 f61"/>
              <a:gd name="f96" fmla="*/ f82 f55 1"/>
              <a:gd name="f97" fmla="*/ f82 f54 1"/>
              <a:gd name="f98" fmla="*/ f83 f55 1"/>
              <a:gd name="f99" fmla="*/ f83 f54 1"/>
              <a:gd name="f100" fmla="*/ f92 f54 1"/>
              <a:gd name="f101" fmla="*/ f93 f54 1"/>
              <a:gd name="f102" fmla="*/ f95 f55 1"/>
              <a:gd name="f103" fmla="*/ f94 f55 1"/>
              <a:gd name="f104" fmla="*/ f88 f54 1"/>
              <a:gd name="f105" fmla="*/ f89 f55 1"/>
              <a:gd name="f106" fmla="*/ f90 f54 1"/>
              <a:gd name="f107" fmla="*/ f91 f55 1"/>
            </a:gdLst>
            <a:ahLst/>
            <a:cxnLst>
              <a:cxn ang="3cd4">
                <a:pos x="hc" y="t"/>
              </a:cxn>
              <a:cxn ang="0">
                <a:pos x="r" y="vc"/>
              </a:cxn>
              <a:cxn ang="cd4">
                <a:pos x="hc" y="b"/>
              </a:cxn>
              <a:cxn ang="cd2">
                <a:pos x="l" y="vc"/>
              </a:cxn>
              <a:cxn ang="f84">
                <a:pos x="f104" y="f96"/>
              </a:cxn>
              <a:cxn ang="f85">
                <a:pos x="f97" y="f105"/>
              </a:cxn>
              <a:cxn ang="f86">
                <a:pos x="f106" y="f98"/>
              </a:cxn>
              <a:cxn ang="f87">
                <a:pos x="f99" y="f107"/>
              </a:cxn>
            </a:cxnLst>
            <a:rect l="f100" t="f103" r="f101" b="f102"/>
            <a:pathLst>
              <a:path w="21600" h="21600">
                <a:moveTo>
                  <a:pt x="f7" y="f8"/>
                </a:moveTo>
                <a:lnTo>
                  <a:pt x="f9" y="f5"/>
                </a:lnTo>
                <a:lnTo>
                  <a:pt x="f10" y="f11"/>
                </a:lnTo>
                <a:lnTo>
                  <a:pt x="f12" y="f13"/>
                </a:lnTo>
                <a:lnTo>
                  <a:pt x="f14" y="f15"/>
                </a:lnTo>
                <a:lnTo>
                  <a:pt x="f16" y="f17"/>
                </a:lnTo>
                <a:lnTo>
                  <a:pt x="f18" y="f19"/>
                </a:lnTo>
                <a:lnTo>
                  <a:pt x="f6" y="f20"/>
                </a:lnTo>
                <a:lnTo>
                  <a:pt x="f21" y="f22"/>
                </a:lnTo>
                <a:lnTo>
                  <a:pt x="f23" y="f24"/>
                </a:lnTo>
                <a:lnTo>
                  <a:pt x="f25" y="f26"/>
                </a:lnTo>
                <a:lnTo>
                  <a:pt x="f27" y="f28"/>
                </a:lnTo>
                <a:lnTo>
                  <a:pt x="f29" y="f30"/>
                </a:lnTo>
                <a:lnTo>
                  <a:pt x="f31" y="f6"/>
                </a:lnTo>
                <a:lnTo>
                  <a:pt x="f32" y="f33"/>
                </a:lnTo>
                <a:lnTo>
                  <a:pt x="f34" y="f35"/>
                </a:lnTo>
                <a:lnTo>
                  <a:pt x="f36" y="f37"/>
                </a:lnTo>
                <a:lnTo>
                  <a:pt x="f38" y="f39"/>
                </a:lnTo>
                <a:lnTo>
                  <a:pt x="f40" y="f41"/>
                </a:lnTo>
                <a:lnTo>
                  <a:pt x="f5" y="f42"/>
                </a:lnTo>
                <a:lnTo>
                  <a:pt x="f43" y="f44"/>
                </a:lnTo>
                <a:lnTo>
                  <a:pt x="f45" y="f46"/>
                </a:lnTo>
                <a:lnTo>
                  <a:pt x="f47" y="f48"/>
                </a:lnTo>
                <a:lnTo>
                  <a:pt x="f49" y="f46"/>
                </a:lnTo>
                <a:close/>
              </a:path>
            </a:pathLst>
          </a:custGeom>
          <a:solidFill>
            <a:srgbClr val="B31166"/>
          </a:solidFill>
          <a:ln w="19046" cap="rnd">
            <a:solidFill>
              <a:srgbClr val="830949"/>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8" name="Explosion: 8 Points 22">
            <a:extLst>
              <a:ext uri="{FF2B5EF4-FFF2-40B4-BE49-F238E27FC236}">
                <a16:creationId xmlns:a16="http://schemas.microsoft.com/office/drawing/2014/main" id="{3E841272-3E37-474B-B485-A1F0C4CF70B0}"/>
              </a:ext>
            </a:extLst>
          </p:cNvPr>
          <p:cNvSpPr/>
          <p:nvPr/>
        </p:nvSpPr>
        <p:spPr>
          <a:xfrm>
            <a:off x="565574" y="1786582"/>
            <a:ext cx="423431" cy="374099"/>
          </a:xfrm>
          <a:custGeom>
            <a:avLst/>
            <a:gdLst>
              <a:gd name="f0" fmla="val 10800000"/>
              <a:gd name="f1" fmla="val 5400000"/>
              <a:gd name="f2" fmla="val 180"/>
              <a:gd name="f3" fmla="val w"/>
              <a:gd name="f4" fmla="val h"/>
              <a:gd name="f5" fmla="val 0"/>
              <a:gd name="f6" fmla="val 21600"/>
              <a:gd name="f7" fmla="val 10800"/>
              <a:gd name="f8" fmla="val 5800"/>
              <a:gd name="f9" fmla="val 14522"/>
              <a:gd name="f10" fmla="val 14155"/>
              <a:gd name="f11" fmla="val 5325"/>
              <a:gd name="f12" fmla="val 18380"/>
              <a:gd name="f13" fmla="val 4457"/>
              <a:gd name="f14" fmla="val 16702"/>
              <a:gd name="f15" fmla="val 7315"/>
              <a:gd name="f16" fmla="val 21097"/>
              <a:gd name="f17" fmla="val 8137"/>
              <a:gd name="f18" fmla="val 17607"/>
              <a:gd name="f19" fmla="val 10475"/>
              <a:gd name="f20" fmla="val 13290"/>
              <a:gd name="f21" fmla="val 16837"/>
              <a:gd name="f22" fmla="val 12942"/>
              <a:gd name="f23" fmla="val 18145"/>
              <a:gd name="f24" fmla="val 18095"/>
              <a:gd name="f25" fmla="val 14020"/>
              <a:gd name="f26" fmla="val 14457"/>
              <a:gd name="f27" fmla="val 13247"/>
              <a:gd name="f28" fmla="val 19737"/>
              <a:gd name="f29" fmla="val 10532"/>
              <a:gd name="f30" fmla="val 14935"/>
              <a:gd name="f31" fmla="val 8485"/>
              <a:gd name="f32" fmla="val 7715"/>
              <a:gd name="f33" fmla="val 15627"/>
              <a:gd name="f34" fmla="val 4762"/>
              <a:gd name="f35" fmla="val 17617"/>
              <a:gd name="f36" fmla="val 5667"/>
              <a:gd name="f37" fmla="val 13937"/>
              <a:gd name="f38" fmla="val 135"/>
              <a:gd name="f39" fmla="val 14587"/>
              <a:gd name="f40" fmla="val 3722"/>
              <a:gd name="f41" fmla="val 11775"/>
              <a:gd name="f42" fmla="val 8615"/>
              <a:gd name="f43" fmla="val 4627"/>
              <a:gd name="f44" fmla="val 7617"/>
              <a:gd name="f45" fmla="val 370"/>
              <a:gd name="f46" fmla="val 2295"/>
              <a:gd name="f47" fmla="val 7312"/>
              <a:gd name="f48" fmla="val 6320"/>
              <a:gd name="f49" fmla="val 8352"/>
              <a:gd name="f50" fmla="+- 0 0 -360"/>
              <a:gd name="f51" fmla="+- 0 0 -270"/>
              <a:gd name="f52" fmla="+- 0 0 -180"/>
              <a:gd name="f53" fmla="+- 0 0 -90"/>
              <a:gd name="f54" fmla="*/ f3 1 21600"/>
              <a:gd name="f55" fmla="*/ f4 1 21600"/>
              <a:gd name="f56" fmla="+- f6 0 f5"/>
              <a:gd name="f57" fmla="*/ f50 f0 1"/>
              <a:gd name="f58" fmla="*/ f51 f0 1"/>
              <a:gd name="f59" fmla="*/ f52 f0 1"/>
              <a:gd name="f60" fmla="*/ f53 f0 1"/>
              <a:gd name="f61" fmla="*/ f56 1 21600"/>
              <a:gd name="f62" fmla="*/ f56 4627 1"/>
              <a:gd name="f63" fmla="*/ f56 8485 1"/>
              <a:gd name="f64" fmla="*/ f56 16702 1"/>
              <a:gd name="f65" fmla="*/ f56 14522 1"/>
              <a:gd name="f66" fmla="*/ f56 6320 1"/>
              <a:gd name="f67" fmla="*/ f56 8615 1"/>
              <a:gd name="f68" fmla="*/ f56 13937 1"/>
              <a:gd name="f69" fmla="*/ f56 13290 1"/>
              <a:gd name="f70" fmla="*/ f57 1 f2"/>
              <a:gd name="f71" fmla="*/ f58 1 f2"/>
              <a:gd name="f72" fmla="*/ f59 1 f2"/>
              <a:gd name="f73" fmla="*/ f60 1 f2"/>
              <a:gd name="f74" fmla="*/ f62 1 21600"/>
              <a:gd name="f75" fmla="*/ f63 1 21600"/>
              <a:gd name="f76" fmla="*/ f64 1 21600"/>
              <a:gd name="f77" fmla="*/ f65 1 21600"/>
              <a:gd name="f78" fmla="*/ f66 1 21600"/>
              <a:gd name="f79" fmla="*/ f67 1 21600"/>
              <a:gd name="f80" fmla="*/ f68 1 21600"/>
              <a:gd name="f81" fmla="*/ f69 1 21600"/>
              <a:gd name="f82" fmla="*/ f5 1 f61"/>
              <a:gd name="f83" fmla="*/ f6 1 f61"/>
              <a:gd name="f84" fmla="+- f70 0 f1"/>
              <a:gd name="f85" fmla="+- f71 0 f1"/>
              <a:gd name="f86" fmla="+- f72 0 f1"/>
              <a:gd name="f87" fmla="+- f73 0 f1"/>
              <a:gd name="f88" fmla="*/ f77 1 f61"/>
              <a:gd name="f89" fmla="*/ f79 1 f61"/>
              <a:gd name="f90" fmla="*/ f75 1 f61"/>
              <a:gd name="f91" fmla="*/ f81 1 f61"/>
              <a:gd name="f92" fmla="*/ f74 1 f61"/>
              <a:gd name="f93" fmla="*/ f76 1 f61"/>
              <a:gd name="f94" fmla="*/ f78 1 f61"/>
              <a:gd name="f95" fmla="*/ f80 1 f61"/>
              <a:gd name="f96" fmla="*/ f82 f55 1"/>
              <a:gd name="f97" fmla="*/ f82 f54 1"/>
              <a:gd name="f98" fmla="*/ f83 f55 1"/>
              <a:gd name="f99" fmla="*/ f83 f54 1"/>
              <a:gd name="f100" fmla="*/ f92 f54 1"/>
              <a:gd name="f101" fmla="*/ f93 f54 1"/>
              <a:gd name="f102" fmla="*/ f95 f55 1"/>
              <a:gd name="f103" fmla="*/ f94 f55 1"/>
              <a:gd name="f104" fmla="*/ f88 f54 1"/>
              <a:gd name="f105" fmla="*/ f89 f55 1"/>
              <a:gd name="f106" fmla="*/ f90 f54 1"/>
              <a:gd name="f107" fmla="*/ f91 f55 1"/>
            </a:gdLst>
            <a:ahLst/>
            <a:cxnLst>
              <a:cxn ang="3cd4">
                <a:pos x="hc" y="t"/>
              </a:cxn>
              <a:cxn ang="0">
                <a:pos x="r" y="vc"/>
              </a:cxn>
              <a:cxn ang="cd4">
                <a:pos x="hc" y="b"/>
              </a:cxn>
              <a:cxn ang="cd2">
                <a:pos x="l" y="vc"/>
              </a:cxn>
              <a:cxn ang="f84">
                <a:pos x="f104" y="f96"/>
              </a:cxn>
              <a:cxn ang="f85">
                <a:pos x="f97" y="f105"/>
              </a:cxn>
              <a:cxn ang="f86">
                <a:pos x="f106" y="f98"/>
              </a:cxn>
              <a:cxn ang="f87">
                <a:pos x="f99" y="f107"/>
              </a:cxn>
            </a:cxnLst>
            <a:rect l="f100" t="f103" r="f101" b="f102"/>
            <a:pathLst>
              <a:path w="21600" h="21600">
                <a:moveTo>
                  <a:pt x="f7" y="f8"/>
                </a:moveTo>
                <a:lnTo>
                  <a:pt x="f9" y="f5"/>
                </a:lnTo>
                <a:lnTo>
                  <a:pt x="f10" y="f11"/>
                </a:lnTo>
                <a:lnTo>
                  <a:pt x="f12" y="f13"/>
                </a:lnTo>
                <a:lnTo>
                  <a:pt x="f14" y="f15"/>
                </a:lnTo>
                <a:lnTo>
                  <a:pt x="f16" y="f17"/>
                </a:lnTo>
                <a:lnTo>
                  <a:pt x="f18" y="f19"/>
                </a:lnTo>
                <a:lnTo>
                  <a:pt x="f6" y="f20"/>
                </a:lnTo>
                <a:lnTo>
                  <a:pt x="f21" y="f22"/>
                </a:lnTo>
                <a:lnTo>
                  <a:pt x="f23" y="f24"/>
                </a:lnTo>
                <a:lnTo>
                  <a:pt x="f25" y="f26"/>
                </a:lnTo>
                <a:lnTo>
                  <a:pt x="f27" y="f28"/>
                </a:lnTo>
                <a:lnTo>
                  <a:pt x="f29" y="f30"/>
                </a:lnTo>
                <a:lnTo>
                  <a:pt x="f31" y="f6"/>
                </a:lnTo>
                <a:lnTo>
                  <a:pt x="f32" y="f33"/>
                </a:lnTo>
                <a:lnTo>
                  <a:pt x="f34" y="f35"/>
                </a:lnTo>
                <a:lnTo>
                  <a:pt x="f36" y="f37"/>
                </a:lnTo>
                <a:lnTo>
                  <a:pt x="f38" y="f39"/>
                </a:lnTo>
                <a:lnTo>
                  <a:pt x="f40" y="f41"/>
                </a:lnTo>
                <a:lnTo>
                  <a:pt x="f5" y="f42"/>
                </a:lnTo>
                <a:lnTo>
                  <a:pt x="f43" y="f44"/>
                </a:lnTo>
                <a:lnTo>
                  <a:pt x="f45" y="f46"/>
                </a:lnTo>
                <a:lnTo>
                  <a:pt x="f47" y="f48"/>
                </a:lnTo>
                <a:lnTo>
                  <a:pt x="f49" y="f46"/>
                </a:lnTo>
                <a:close/>
              </a:path>
            </a:pathLst>
          </a:custGeom>
          <a:solidFill>
            <a:srgbClr val="B31166"/>
          </a:solidFill>
          <a:ln w="19046" cap="rnd">
            <a:solidFill>
              <a:srgbClr val="830949"/>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9" name="Explosion: 8 Points 23">
            <a:extLst>
              <a:ext uri="{FF2B5EF4-FFF2-40B4-BE49-F238E27FC236}">
                <a16:creationId xmlns:a16="http://schemas.microsoft.com/office/drawing/2014/main" id="{F7FAF752-6AEF-4255-8405-D0C77834184A}"/>
              </a:ext>
            </a:extLst>
          </p:cNvPr>
          <p:cNvSpPr/>
          <p:nvPr/>
        </p:nvSpPr>
        <p:spPr>
          <a:xfrm>
            <a:off x="562447" y="2561645"/>
            <a:ext cx="423431" cy="374099"/>
          </a:xfrm>
          <a:custGeom>
            <a:avLst/>
            <a:gdLst>
              <a:gd name="f0" fmla="val 10800000"/>
              <a:gd name="f1" fmla="val 5400000"/>
              <a:gd name="f2" fmla="val 180"/>
              <a:gd name="f3" fmla="val w"/>
              <a:gd name="f4" fmla="val h"/>
              <a:gd name="f5" fmla="val 0"/>
              <a:gd name="f6" fmla="val 21600"/>
              <a:gd name="f7" fmla="val 10800"/>
              <a:gd name="f8" fmla="val 5800"/>
              <a:gd name="f9" fmla="val 14522"/>
              <a:gd name="f10" fmla="val 14155"/>
              <a:gd name="f11" fmla="val 5325"/>
              <a:gd name="f12" fmla="val 18380"/>
              <a:gd name="f13" fmla="val 4457"/>
              <a:gd name="f14" fmla="val 16702"/>
              <a:gd name="f15" fmla="val 7315"/>
              <a:gd name="f16" fmla="val 21097"/>
              <a:gd name="f17" fmla="val 8137"/>
              <a:gd name="f18" fmla="val 17607"/>
              <a:gd name="f19" fmla="val 10475"/>
              <a:gd name="f20" fmla="val 13290"/>
              <a:gd name="f21" fmla="val 16837"/>
              <a:gd name="f22" fmla="val 12942"/>
              <a:gd name="f23" fmla="val 18145"/>
              <a:gd name="f24" fmla="val 18095"/>
              <a:gd name="f25" fmla="val 14020"/>
              <a:gd name="f26" fmla="val 14457"/>
              <a:gd name="f27" fmla="val 13247"/>
              <a:gd name="f28" fmla="val 19737"/>
              <a:gd name="f29" fmla="val 10532"/>
              <a:gd name="f30" fmla="val 14935"/>
              <a:gd name="f31" fmla="val 8485"/>
              <a:gd name="f32" fmla="val 7715"/>
              <a:gd name="f33" fmla="val 15627"/>
              <a:gd name="f34" fmla="val 4762"/>
              <a:gd name="f35" fmla="val 17617"/>
              <a:gd name="f36" fmla="val 5667"/>
              <a:gd name="f37" fmla="val 13937"/>
              <a:gd name="f38" fmla="val 135"/>
              <a:gd name="f39" fmla="val 14587"/>
              <a:gd name="f40" fmla="val 3722"/>
              <a:gd name="f41" fmla="val 11775"/>
              <a:gd name="f42" fmla="val 8615"/>
              <a:gd name="f43" fmla="val 4627"/>
              <a:gd name="f44" fmla="val 7617"/>
              <a:gd name="f45" fmla="val 370"/>
              <a:gd name="f46" fmla="val 2295"/>
              <a:gd name="f47" fmla="val 7312"/>
              <a:gd name="f48" fmla="val 6320"/>
              <a:gd name="f49" fmla="val 8352"/>
              <a:gd name="f50" fmla="+- 0 0 -360"/>
              <a:gd name="f51" fmla="+- 0 0 -270"/>
              <a:gd name="f52" fmla="+- 0 0 -180"/>
              <a:gd name="f53" fmla="+- 0 0 -90"/>
              <a:gd name="f54" fmla="*/ f3 1 21600"/>
              <a:gd name="f55" fmla="*/ f4 1 21600"/>
              <a:gd name="f56" fmla="+- f6 0 f5"/>
              <a:gd name="f57" fmla="*/ f50 f0 1"/>
              <a:gd name="f58" fmla="*/ f51 f0 1"/>
              <a:gd name="f59" fmla="*/ f52 f0 1"/>
              <a:gd name="f60" fmla="*/ f53 f0 1"/>
              <a:gd name="f61" fmla="*/ f56 1 21600"/>
              <a:gd name="f62" fmla="*/ f56 4627 1"/>
              <a:gd name="f63" fmla="*/ f56 8485 1"/>
              <a:gd name="f64" fmla="*/ f56 16702 1"/>
              <a:gd name="f65" fmla="*/ f56 14522 1"/>
              <a:gd name="f66" fmla="*/ f56 6320 1"/>
              <a:gd name="f67" fmla="*/ f56 8615 1"/>
              <a:gd name="f68" fmla="*/ f56 13937 1"/>
              <a:gd name="f69" fmla="*/ f56 13290 1"/>
              <a:gd name="f70" fmla="*/ f57 1 f2"/>
              <a:gd name="f71" fmla="*/ f58 1 f2"/>
              <a:gd name="f72" fmla="*/ f59 1 f2"/>
              <a:gd name="f73" fmla="*/ f60 1 f2"/>
              <a:gd name="f74" fmla="*/ f62 1 21600"/>
              <a:gd name="f75" fmla="*/ f63 1 21600"/>
              <a:gd name="f76" fmla="*/ f64 1 21600"/>
              <a:gd name="f77" fmla="*/ f65 1 21600"/>
              <a:gd name="f78" fmla="*/ f66 1 21600"/>
              <a:gd name="f79" fmla="*/ f67 1 21600"/>
              <a:gd name="f80" fmla="*/ f68 1 21600"/>
              <a:gd name="f81" fmla="*/ f69 1 21600"/>
              <a:gd name="f82" fmla="*/ f5 1 f61"/>
              <a:gd name="f83" fmla="*/ f6 1 f61"/>
              <a:gd name="f84" fmla="+- f70 0 f1"/>
              <a:gd name="f85" fmla="+- f71 0 f1"/>
              <a:gd name="f86" fmla="+- f72 0 f1"/>
              <a:gd name="f87" fmla="+- f73 0 f1"/>
              <a:gd name="f88" fmla="*/ f77 1 f61"/>
              <a:gd name="f89" fmla="*/ f79 1 f61"/>
              <a:gd name="f90" fmla="*/ f75 1 f61"/>
              <a:gd name="f91" fmla="*/ f81 1 f61"/>
              <a:gd name="f92" fmla="*/ f74 1 f61"/>
              <a:gd name="f93" fmla="*/ f76 1 f61"/>
              <a:gd name="f94" fmla="*/ f78 1 f61"/>
              <a:gd name="f95" fmla="*/ f80 1 f61"/>
              <a:gd name="f96" fmla="*/ f82 f55 1"/>
              <a:gd name="f97" fmla="*/ f82 f54 1"/>
              <a:gd name="f98" fmla="*/ f83 f55 1"/>
              <a:gd name="f99" fmla="*/ f83 f54 1"/>
              <a:gd name="f100" fmla="*/ f92 f54 1"/>
              <a:gd name="f101" fmla="*/ f93 f54 1"/>
              <a:gd name="f102" fmla="*/ f95 f55 1"/>
              <a:gd name="f103" fmla="*/ f94 f55 1"/>
              <a:gd name="f104" fmla="*/ f88 f54 1"/>
              <a:gd name="f105" fmla="*/ f89 f55 1"/>
              <a:gd name="f106" fmla="*/ f90 f54 1"/>
              <a:gd name="f107" fmla="*/ f91 f55 1"/>
            </a:gdLst>
            <a:ahLst/>
            <a:cxnLst>
              <a:cxn ang="3cd4">
                <a:pos x="hc" y="t"/>
              </a:cxn>
              <a:cxn ang="0">
                <a:pos x="r" y="vc"/>
              </a:cxn>
              <a:cxn ang="cd4">
                <a:pos x="hc" y="b"/>
              </a:cxn>
              <a:cxn ang="cd2">
                <a:pos x="l" y="vc"/>
              </a:cxn>
              <a:cxn ang="f84">
                <a:pos x="f104" y="f96"/>
              </a:cxn>
              <a:cxn ang="f85">
                <a:pos x="f97" y="f105"/>
              </a:cxn>
              <a:cxn ang="f86">
                <a:pos x="f106" y="f98"/>
              </a:cxn>
              <a:cxn ang="f87">
                <a:pos x="f99" y="f107"/>
              </a:cxn>
            </a:cxnLst>
            <a:rect l="f100" t="f103" r="f101" b="f102"/>
            <a:pathLst>
              <a:path w="21600" h="21600">
                <a:moveTo>
                  <a:pt x="f7" y="f8"/>
                </a:moveTo>
                <a:lnTo>
                  <a:pt x="f9" y="f5"/>
                </a:lnTo>
                <a:lnTo>
                  <a:pt x="f10" y="f11"/>
                </a:lnTo>
                <a:lnTo>
                  <a:pt x="f12" y="f13"/>
                </a:lnTo>
                <a:lnTo>
                  <a:pt x="f14" y="f15"/>
                </a:lnTo>
                <a:lnTo>
                  <a:pt x="f16" y="f17"/>
                </a:lnTo>
                <a:lnTo>
                  <a:pt x="f18" y="f19"/>
                </a:lnTo>
                <a:lnTo>
                  <a:pt x="f6" y="f20"/>
                </a:lnTo>
                <a:lnTo>
                  <a:pt x="f21" y="f22"/>
                </a:lnTo>
                <a:lnTo>
                  <a:pt x="f23" y="f24"/>
                </a:lnTo>
                <a:lnTo>
                  <a:pt x="f25" y="f26"/>
                </a:lnTo>
                <a:lnTo>
                  <a:pt x="f27" y="f28"/>
                </a:lnTo>
                <a:lnTo>
                  <a:pt x="f29" y="f30"/>
                </a:lnTo>
                <a:lnTo>
                  <a:pt x="f31" y="f6"/>
                </a:lnTo>
                <a:lnTo>
                  <a:pt x="f32" y="f33"/>
                </a:lnTo>
                <a:lnTo>
                  <a:pt x="f34" y="f35"/>
                </a:lnTo>
                <a:lnTo>
                  <a:pt x="f36" y="f37"/>
                </a:lnTo>
                <a:lnTo>
                  <a:pt x="f38" y="f39"/>
                </a:lnTo>
                <a:lnTo>
                  <a:pt x="f40" y="f41"/>
                </a:lnTo>
                <a:lnTo>
                  <a:pt x="f5" y="f42"/>
                </a:lnTo>
                <a:lnTo>
                  <a:pt x="f43" y="f44"/>
                </a:lnTo>
                <a:lnTo>
                  <a:pt x="f45" y="f46"/>
                </a:lnTo>
                <a:lnTo>
                  <a:pt x="f47" y="f48"/>
                </a:lnTo>
                <a:lnTo>
                  <a:pt x="f49" y="f46"/>
                </a:lnTo>
                <a:close/>
              </a:path>
            </a:pathLst>
          </a:custGeom>
          <a:solidFill>
            <a:srgbClr val="B31166"/>
          </a:solidFill>
          <a:ln w="19046" cap="rnd">
            <a:solidFill>
              <a:srgbClr val="830949"/>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10" name="Explosion: 8 Points 24">
            <a:extLst>
              <a:ext uri="{FF2B5EF4-FFF2-40B4-BE49-F238E27FC236}">
                <a16:creationId xmlns:a16="http://schemas.microsoft.com/office/drawing/2014/main" id="{66D1987C-AFAF-4564-ACE7-80DAEA12584C}"/>
              </a:ext>
            </a:extLst>
          </p:cNvPr>
          <p:cNvSpPr/>
          <p:nvPr/>
        </p:nvSpPr>
        <p:spPr>
          <a:xfrm>
            <a:off x="621773" y="3429000"/>
            <a:ext cx="370606" cy="493263"/>
          </a:xfrm>
          <a:custGeom>
            <a:avLst/>
            <a:gdLst>
              <a:gd name="f0" fmla="val 10800000"/>
              <a:gd name="f1" fmla="val 5400000"/>
              <a:gd name="f2" fmla="val 180"/>
              <a:gd name="f3" fmla="val w"/>
              <a:gd name="f4" fmla="val h"/>
              <a:gd name="f5" fmla="val 0"/>
              <a:gd name="f6" fmla="val 21600"/>
              <a:gd name="f7" fmla="val 10800"/>
              <a:gd name="f8" fmla="val 5800"/>
              <a:gd name="f9" fmla="val 14522"/>
              <a:gd name="f10" fmla="val 14155"/>
              <a:gd name="f11" fmla="val 5325"/>
              <a:gd name="f12" fmla="val 18380"/>
              <a:gd name="f13" fmla="val 4457"/>
              <a:gd name="f14" fmla="val 16702"/>
              <a:gd name="f15" fmla="val 7315"/>
              <a:gd name="f16" fmla="val 21097"/>
              <a:gd name="f17" fmla="val 8137"/>
              <a:gd name="f18" fmla="val 17607"/>
              <a:gd name="f19" fmla="val 10475"/>
              <a:gd name="f20" fmla="val 13290"/>
              <a:gd name="f21" fmla="val 16837"/>
              <a:gd name="f22" fmla="val 12942"/>
              <a:gd name="f23" fmla="val 18145"/>
              <a:gd name="f24" fmla="val 18095"/>
              <a:gd name="f25" fmla="val 14020"/>
              <a:gd name="f26" fmla="val 14457"/>
              <a:gd name="f27" fmla="val 13247"/>
              <a:gd name="f28" fmla="val 19737"/>
              <a:gd name="f29" fmla="val 10532"/>
              <a:gd name="f30" fmla="val 14935"/>
              <a:gd name="f31" fmla="val 8485"/>
              <a:gd name="f32" fmla="val 7715"/>
              <a:gd name="f33" fmla="val 15627"/>
              <a:gd name="f34" fmla="val 4762"/>
              <a:gd name="f35" fmla="val 17617"/>
              <a:gd name="f36" fmla="val 5667"/>
              <a:gd name="f37" fmla="val 13937"/>
              <a:gd name="f38" fmla="val 135"/>
              <a:gd name="f39" fmla="val 14587"/>
              <a:gd name="f40" fmla="val 3722"/>
              <a:gd name="f41" fmla="val 11775"/>
              <a:gd name="f42" fmla="val 8615"/>
              <a:gd name="f43" fmla="val 4627"/>
              <a:gd name="f44" fmla="val 7617"/>
              <a:gd name="f45" fmla="val 370"/>
              <a:gd name="f46" fmla="val 2295"/>
              <a:gd name="f47" fmla="val 7312"/>
              <a:gd name="f48" fmla="val 6320"/>
              <a:gd name="f49" fmla="val 8352"/>
              <a:gd name="f50" fmla="+- 0 0 -360"/>
              <a:gd name="f51" fmla="+- 0 0 -270"/>
              <a:gd name="f52" fmla="+- 0 0 -180"/>
              <a:gd name="f53" fmla="+- 0 0 -90"/>
              <a:gd name="f54" fmla="*/ f3 1 21600"/>
              <a:gd name="f55" fmla="*/ f4 1 21600"/>
              <a:gd name="f56" fmla="+- f6 0 f5"/>
              <a:gd name="f57" fmla="*/ f50 f0 1"/>
              <a:gd name="f58" fmla="*/ f51 f0 1"/>
              <a:gd name="f59" fmla="*/ f52 f0 1"/>
              <a:gd name="f60" fmla="*/ f53 f0 1"/>
              <a:gd name="f61" fmla="*/ f56 1 21600"/>
              <a:gd name="f62" fmla="*/ f56 4627 1"/>
              <a:gd name="f63" fmla="*/ f56 8485 1"/>
              <a:gd name="f64" fmla="*/ f56 16702 1"/>
              <a:gd name="f65" fmla="*/ f56 14522 1"/>
              <a:gd name="f66" fmla="*/ f56 6320 1"/>
              <a:gd name="f67" fmla="*/ f56 8615 1"/>
              <a:gd name="f68" fmla="*/ f56 13937 1"/>
              <a:gd name="f69" fmla="*/ f56 13290 1"/>
              <a:gd name="f70" fmla="*/ f57 1 f2"/>
              <a:gd name="f71" fmla="*/ f58 1 f2"/>
              <a:gd name="f72" fmla="*/ f59 1 f2"/>
              <a:gd name="f73" fmla="*/ f60 1 f2"/>
              <a:gd name="f74" fmla="*/ f62 1 21600"/>
              <a:gd name="f75" fmla="*/ f63 1 21600"/>
              <a:gd name="f76" fmla="*/ f64 1 21600"/>
              <a:gd name="f77" fmla="*/ f65 1 21600"/>
              <a:gd name="f78" fmla="*/ f66 1 21600"/>
              <a:gd name="f79" fmla="*/ f67 1 21600"/>
              <a:gd name="f80" fmla="*/ f68 1 21600"/>
              <a:gd name="f81" fmla="*/ f69 1 21600"/>
              <a:gd name="f82" fmla="*/ f5 1 f61"/>
              <a:gd name="f83" fmla="*/ f6 1 f61"/>
              <a:gd name="f84" fmla="+- f70 0 f1"/>
              <a:gd name="f85" fmla="+- f71 0 f1"/>
              <a:gd name="f86" fmla="+- f72 0 f1"/>
              <a:gd name="f87" fmla="+- f73 0 f1"/>
              <a:gd name="f88" fmla="*/ f77 1 f61"/>
              <a:gd name="f89" fmla="*/ f79 1 f61"/>
              <a:gd name="f90" fmla="*/ f75 1 f61"/>
              <a:gd name="f91" fmla="*/ f81 1 f61"/>
              <a:gd name="f92" fmla="*/ f74 1 f61"/>
              <a:gd name="f93" fmla="*/ f76 1 f61"/>
              <a:gd name="f94" fmla="*/ f78 1 f61"/>
              <a:gd name="f95" fmla="*/ f80 1 f61"/>
              <a:gd name="f96" fmla="*/ f82 f55 1"/>
              <a:gd name="f97" fmla="*/ f82 f54 1"/>
              <a:gd name="f98" fmla="*/ f83 f55 1"/>
              <a:gd name="f99" fmla="*/ f83 f54 1"/>
              <a:gd name="f100" fmla="*/ f92 f54 1"/>
              <a:gd name="f101" fmla="*/ f93 f54 1"/>
              <a:gd name="f102" fmla="*/ f95 f55 1"/>
              <a:gd name="f103" fmla="*/ f94 f55 1"/>
              <a:gd name="f104" fmla="*/ f88 f54 1"/>
              <a:gd name="f105" fmla="*/ f89 f55 1"/>
              <a:gd name="f106" fmla="*/ f90 f54 1"/>
              <a:gd name="f107" fmla="*/ f91 f55 1"/>
            </a:gdLst>
            <a:ahLst/>
            <a:cxnLst>
              <a:cxn ang="3cd4">
                <a:pos x="hc" y="t"/>
              </a:cxn>
              <a:cxn ang="0">
                <a:pos x="r" y="vc"/>
              </a:cxn>
              <a:cxn ang="cd4">
                <a:pos x="hc" y="b"/>
              </a:cxn>
              <a:cxn ang="cd2">
                <a:pos x="l" y="vc"/>
              </a:cxn>
              <a:cxn ang="f84">
                <a:pos x="f104" y="f96"/>
              </a:cxn>
              <a:cxn ang="f85">
                <a:pos x="f97" y="f105"/>
              </a:cxn>
              <a:cxn ang="f86">
                <a:pos x="f106" y="f98"/>
              </a:cxn>
              <a:cxn ang="f87">
                <a:pos x="f99" y="f107"/>
              </a:cxn>
            </a:cxnLst>
            <a:rect l="f100" t="f103" r="f101" b="f102"/>
            <a:pathLst>
              <a:path w="21600" h="21600">
                <a:moveTo>
                  <a:pt x="f7" y="f8"/>
                </a:moveTo>
                <a:lnTo>
                  <a:pt x="f9" y="f5"/>
                </a:lnTo>
                <a:lnTo>
                  <a:pt x="f10" y="f11"/>
                </a:lnTo>
                <a:lnTo>
                  <a:pt x="f12" y="f13"/>
                </a:lnTo>
                <a:lnTo>
                  <a:pt x="f14" y="f15"/>
                </a:lnTo>
                <a:lnTo>
                  <a:pt x="f16" y="f17"/>
                </a:lnTo>
                <a:lnTo>
                  <a:pt x="f18" y="f19"/>
                </a:lnTo>
                <a:lnTo>
                  <a:pt x="f6" y="f20"/>
                </a:lnTo>
                <a:lnTo>
                  <a:pt x="f21" y="f22"/>
                </a:lnTo>
                <a:lnTo>
                  <a:pt x="f23" y="f24"/>
                </a:lnTo>
                <a:lnTo>
                  <a:pt x="f25" y="f26"/>
                </a:lnTo>
                <a:lnTo>
                  <a:pt x="f27" y="f28"/>
                </a:lnTo>
                <a:lnTo>
                  <a:pt x="f29" y="f30"/>
                </a:lnTo>
                <a:lnTo>
                  <a:pt x="f31" y="f6"/>
                </a:lnTo>
                <a:lnTo>
                  <a:pt x="f32" y="f33"/>
                </a:lnTo>
                <a:lnTo>
                  <a:pt x="f34" y="f35"/>
                </a:lnTo>
                <a:lnTo>
                  <a:pt x="f36" y="f37"/>
                </a:lnTo>
                <a:lnTo>
                  <a:pt x="f38" y="f39"/>
                </a:lnTo>
                <a:lnTo>
                  <a:pt x="f40" y="f41"/>
                </a:lnTo>
                <a:lnTo>
                  <a:pt x="f5" y="f42"/>
                </a:lnTo>
                <a:lnTo>
                  <a:pt x="f43" y="f44"/>
                </a:lnTo>
                <a:lnTo>
                  <a:pt x="f45" y="f46"/>
                </a:lnTo>
                <a:lnTo>
                  <a:pt x="f47" y="f48"/>
                </a:lnTo>
                <a:lnTo>
                  <a:pt x="f49" y="f46"/>
                </a:lnTo>
                <a:close/>
              </a:path>
            </a:pathLst>
          </a:custGeom>
          <a:solidFill>
            <a:srgbClr val="B31166"/>
          </a:solidFill>
          <a:ln w="19046" cap="rnd">
            <a:solidFill>
              <a:srgbClr val="830949"/>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pic>
        <p:nvPicPr>
          <p:cNvPr id="11" name="Picture 23">
            <a:extLst>
              <a:ext uri="{FF2B5EF4-FFF2-40B4-BE49-F238E27FC236}">
                <a16:creationId xmlns:a16="http://schemas.microsoft.com/office/drawing/2014/main" id="{D8E54D53-76E9-40F4-992A-902FC2CE5815}"/>
              </a:ext>
            </a:extLst>
          </p:cNvPr>
          <p:cNvPicPr>
            <a:picLocks noChangeAspect="1"/>
          </p:cNvPicPr>
          <p:nvPr/>
        </p:nvPicPr>
        <p:blipFill>
          <a:blip r:embed="rId6"/>
          <a:stretch>
            <a:fillRect/>
          </a:stretch>
        </p:blipFill>
        <p:spPr>
          <a:xfrm>
            <a:off x="5534726" y="3844027"/>
            <a:ext cx="3127339" cy="2403070"/>
          </a:xfrm>
          <a:prstGeom prst="rect">
            <a:avLst/>
          </a:prstGeom>
          <a:noFill/>
          <a:ln cap="flat">
            <a:noFill/>
          </a:ln>
        </p:spPr>
      </p:pic>
      <p:pic>
        <p:nvPicPr>
          <p:cNvPr id="12" name="Picture 17">
            <a:extLst>
              <a:ext uri="{FF2B5EF4-FFF2-40B4-BE49-F238E27FC236}">
                <a16:creationId xmlns:a16="http://schemas.microsoft.com/office/drawing/2014/main" id="{2518E8AD-809C-4075-8B26-878B91C5EDE6}"/>
              </a:ext>
            </a:extLst>
          </p:cNvPr>
          <p:cNvPicPr>
            <a:picLocks noChangeAspect="1"/>
          </p:cNvPicPr>
          <p:nvPr/>
        </p:nvPicPr>
        <p:blipFill>
          <a:blip r:embed="rId7"/>
          <a:stretch>
            <a:fillRect/>
          </a:stretch>
        </p:blipFill>
        <p:spPr>
          <a:xfrm>
            <a:off x="5636526" y="1172260"/>
            <a:ext cx="2770494" cy="2626202"/>
          </a:xfrm>
          <a:prstGeom prst="rect">
            <a:avLst/>
          </a:prstGeom>
          <a:noFill/>
          <a:ln cap="flat">
            <a:noFill/>
          </a:ln>
        </p:spPr>
      </p:pic>
      <p:pic>
        <p:nvPicPr>
          <p:cNvPr id="13" name="Picture 19">
            <a:extLst>
              <a:ext uri="{FF2B5EF4-FFF2-40B4-BE49-F238E27FC236}">
                <a16:creationId xmlns:a16="http://schemas.microsoft.com/office/drawing/2014/main" id="{F5B29811-B681-4AB7-BEF3-7F8E9B98F09E}"/>
              </a:ext>
            </a:extLst>
          </p:cNvPr>
          <p:cNvPicPr>
            <a:picLocks noChangeAspect="1"/>
          </p:cNvPicPr>
          <p:nvPr/>
        </p:nvPicPr>
        <p:blipFill>
          <a:blip r:embed="rId8"/>
          <a:stretch>
            <a:fillRect/>
          </a:stretch>
        </p:blipFill>
        <p:spPr>
          <a:xfrm>
            <a:off x="7781379" y="3186098"/>
            <a:ext cx="1604415" cy="1583018"/>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name="Slide3">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3EAC8-C3A3-4DF4-9768-C4F1B74F88A7}"/>
              </a:ext>
            </a:extLst>
          </p:cNvPr>
          <p:cNvSpPr txBox="1">
            <a:spLocks noGrp="1"/>
          </p:cNvSpPr>
          <p:nvPr>
            <p:ph type="title"/>
          </p:nvPr>
        </p:nvSpPr>
        <p:spPr/>
        <p:txBody>
          <a:bodyPr/>
          <a:lstStyle/>
          <a:p>
            <a:pPr lvl="0"/>
            <a:r>
              <a:rPr lang="en-GB" dirty="0" err="1">
                <a:solidFill>
                  <a:schemeClr val="tx1"/>
                </a:solidFill>
              </a:rPr>
              <a:t>Blodeuwedd</a:t>
            </a:r>
            <a:r>
              <a:rPr lang="en-GB" dirty="0">
                <a:solidFill>
                  <a:schemeClr val="tx1"/>
                </a:solidFill>
              </a:rPr>
              <a:t> in Play and song</a:t>
            </a:r>
            <a:br>
              <a:rPr lang="en-GB" dirty="0"/>
            </a:br>
            <a:endParaRPr lang="en-GB" dirty="0"/>
          </a:p>
        </p:txBody>
      </p:sp>
      <p:sp>
        <p:nvSpPr>
          <p:cNvPr id="3" name="Content Placeholder 2">
            <a:extLst>
              <a:ext uri="{FF2B5EF4-FFF2-40B4-BE49-F238E27FC236}">
                <a16:creationId xmlns:a16="http://schemas.microsoft.com/office/drawing/2014/main" id="{E6B7D7F5-C845-4C8C-8FAF-48F8F0541500}"/>
              </a:ext>
            </a:extLst>
          </p:cNvPr>
          <p:cNvSpPr txBox="1">
            <a:spLocks noGrp="1"/>
          </p:cNvSpPr>
          <p:nvPr>
            <p:ph idx="1"/>
          </p:nvPr>
        </p:nvSpPr>
        <p:spPr>
          <a:xfrm>
            <a:off x="1551508" y="3204368"/>
            <a:ext cx="6120490" cy="3416298"/>
          </a:xfrm>
        </p:spPr>
        <p:txBody>
          <a:bodyPr/>
          <a:lstStyle/>
          <a:p>
            <a:pPr lvl="0"/>
            <a:r>
              <a:rPr lang="en-GB" dirty="0">
                <a:solidFill>
                  <a:srgbClr val="0070C0"/>
                </a:solidFill>
              </a:rPr>
              <a:t>Saunders Lewis wrote a play about </a:t>
            </a:r>
            <a:r>
              <a:rPr lang="en-GB" dirty="0" err="1">
                <a:solidFill>
                  <a:srgbClr val="0070C0"/>
                </a:solidFill>
              </a:rPr>
              <a:t>Blodeuwedd</a:t>
            </a:r>
            <a:r>
              <a:rPr lang="en-GB" dirty="0">
                <a:solidFill>
                  <a:srgbClr val="0070C0"/>
                </a:solidFill>
              </a:rPr>
              <a:t> called </a:t>
            </a:r>
            <a:r>
              <a:rPr lang="en-GB" i="1" dirty="0">
                <a:solidFill>
                  <a:srgbClr val="0070C0"/>
                </a:solidFill>
              </a:rPr>
              <a:t>The Woman made of flowers</a:t>
            </a:r>
            <a:r>
              <a:rPr lang="en-GB" dirty="0">
                <a:solidFill>
                  <a:srgbClr val="0070C0"/>
                </a:solidFill>
              </a:rPr>
              <a:t>, which was written in 1947</a:t>
            </a:r>
          </a:p>
          <a:p>
            <a:pPr lvl="0"/>
            <a:r>
              <a:rPr lang="en-GB" dirty="0" err="1">
                <a:solidFill>
                  <a:srgbClr val="0070C0"/>
                </a:solidFill>
              </a:rPr>
              <a:t>Blodeuwedds</a:t>
            </a:r>
            <a:r>
              <a:rPr lang="en-GB" dirty="0">
                <a:solidFill>
                  <a:srgbClr val="0070C0"/>
                </a:solidFill>
              </a:rPr>
              <a:t>’ influence can still be felt today with Folk singer Sharron Kraus in a song about </a:t>
            </a:r>
            <a:r>
              <a:rPr lang="en-GB" dirty="0" err="1">
                <a:solidFill>
                  <a:srgbClr val="0070C0"/>
                </a:solidFill>
              </a:rPr>
              <a:t>Blodeuwedd</a:t>
            </a:r>
            <a:r>
              <a:rPr lang="en-GB" dirty="0">
                <a:solidFill>
                  <a:srgbClr val="0070C0"/>
                </a:solidFill>
              </a:rPr>
              <a:t> on her album about the </a:t>
            </a:r>
            <a:r>
              <a:rPr lang="en-GB" dirty="0" err="1">
                <a:solidFill>
                  <a:srgbClr val="0070C0"/>
                </a:solidFill>
              </a:rPr>
              <a:t>Mabinogion</a:t>
            </a:r>
            <a:r>
              <a:rPr lang="en-GB" dirty="0">
                <a:solidFill>
                  <a:srgbClr val="0070C0"/>
                </a:solidFill>
              </a:rPr>
              <a:t> which is called Friends and enemies, lovers and strangers</a:t>
            </a:r>
          </a:p>
        </p:txBody>
      </p:sp>
      <p:pic>
        <p:nvPicPr>
          <p:cNvPr id="4" name="Picture 6">
            <a:extLst>
              <a:ext uri="{FF2B5EF4-FFF2-40B4-BE49-F238E27FC236}">
                <a16:creationId xmlns:a16="http://schemas.microsoft.com/office/drawing/2014/main" id="{6AAE24BD-2AEE-423C-BAE9-229F54C2A8BA}"/>
              </a:ext>
            </a:extLst>
          </p:cNvPr>
          <p:cNvPicPr>
            <a:picLocks noChangeAspect="1"/>
          </p:cNvPicPr>
          <p:nvPr/>
        </p:nvPicPr>
        <p:blipFill>
          <a:blip r:embed="rId3"/>
          <a:stretch>
            <a:fillRect/>
          </a:stretch>
        </p:blipFill>
        <p:spPr>
          <a:xfrm>
            <a:off x="8326974" y="156892"/>
            <a:ext cx="2835965" cy="3047475"/>
          </a:xfrm>
          <a:prstGeom prst="rect">
            <a:avLst/>
          </a:prstGeom>
          <a:noFill/>
          <a:ln cap="flat">
            <a:noFill/>
          </a:ln>
        </p:spPr>
      </p:pic>
      <p:pic>
        <p:nvPicPr>
          <p:cNvPr id="5" name="Picture 8">
            <a:extLst>
              <a:ext uri="{FF2B5EF4-FFF2-40B4-BE49-F238E27FC236}">
                <a16:creationId xmlns:a16="http://schemas.microsoft.com/office/drawing/2014/main" id="{48621116-CC99-46F6-9712-51C1341D9AE7}"/>
              </a:ext>
            </a:extLst>
          </p:cNvPr>
          <p:cNvPicPr>
            <a:picLocks noChangeAspect="1"/>
          </p:cNvPicPr>
          <p:nvPr/>
        </p:nvPicPr>
        <p:blipFill>
          <a:blip r:embed="rId4"/>
          <a:stretch>
            <a:fillRect/>
          </a:stretch>
        </p:blipFill>
        <p:spPr>
          <a:xfrm>
            <a:off x="7580247" y="3284808"/>
            <a:ext cx="3790123" cy="3416298"/>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735DB-9711-45D7-B0E2-1E4799FA07C4}"/>
              </a:ext>
            </a:extLst>
          </p:cNvPr>
          <p:cNvSpPr txBox="1">
            <a:spLocks noGrp="1"/>
          </p:cNvSpPr>
          <p:nvPr>
            <p:ph type="title"/>
          </p:nvPr>
        </p:nvSpPr>
        <p:spPr>
          <a:xfrm>
            <a:off x="1154951" y="973671"/>
            <a:ext cx="8761415" cy="706968"/>
          </a:xfrm>
        </p:spPr>
        <p:txBody>
          <a:bodyPr/>
          <a:lstStyle/>
          <a:p>
            <a:pPr lvl="0"/>
            <a:r>
              <a:rPr lang="en-GB"/>
              <a:t>Picture References</a:t>
            </a:r>
          </a:p>
        </p:txBody>
      </p:sp>
      <p:sp>
        <p:nvSpPr>
          <p:cNvPr id="3" name="Content Placeholder 4">
            <a:extLst>
              <a:ext uri="{FF2B5EF4-FFF2-40B4-BE49-F238E27FC236}">
                <a16:creationId xmlns:a16="http://schemas.microsoft.com/office/drawing/2014/main" id="{85FC37E9-D2AD-4722-BEA1-1F62B714506C}"/>
              </a:ext>
            </a:extLst>
          </p:cNvPr>
          <p:cNvSpPr txBox="1">
            <a:spLocks noGrp="1"/>
          </p:cNvSpPr>
          <p:nvPr>
            <p:ph idx="1"/>
          </p:nvPr>
        </p:nvSpPr>
        <p:spPr>
          <a:xfrm>
            <a:off x="1154951" y="2266120"/>
            <a:ext cx="6808777" cy="3750858"/>
          </a:xfrm>
        </p:spPr>
        <p:txBody>
          <a:bodyPr>
            <a:normAutofit fontScale="92500" lnSpcReduction="20000"/>
          </a:bodyPr>
          <a:lstStyle/>
          <a:p>
            <a:pPr lvl="0">
              <a:lnSpc>
                <a:spcPct val="70000"/>
              </a:lnSpc>
            </a:pPr>
            <a:endParaRPr lang="en-GB" sz="1000" dirty="0"/>
          </a:p>
          <a:p>
            <a:pPr marL="0" lvl="0" indent="0">
              <a:lnSpc>
                <a:spcPct val="70000"/>
              </a:lnSpc>
              <a:buNone/>
            </a:pPr>
            <a:r>
              <a:rPr lang="en-GB" sz="1000" dirty="0"/>
              <a:t>#ETW18: Petals and Claws / </a:t>
            </a:r>
            <a:r>
              <a:rPr lang="en-GB" sz="1000" dirty="0" err="1"/>
              <a:t>Boro</a:t>
            </a:r>
            <a:r>
              <a:rPr lang="en-GB" sz="1000" dirty="0"/>
              <a:t> Books 7: The Owl Service. (2018). [image] Available at: http://blog.lovemiddlesbrough.com/etw18-petals-claws-boro-books-7-owl-service/ [Accessed 9 Dec. 2018]. </a:t>
            </a:r>
          </a:p>
          <a:p>
            <a:pPr marL="0" lvl="0" indent="0">
              <a:lnSpc>
                <a:spcPct val="70000"/>
              </a:lnSpc>
              <a:buNone/>
            </a:pPr>
            <a:r>
              <a:rPr lang="en-GB" sz="1000" dirty="0"/>
              <a:t>The Owl Service (Alan Garner). (2017). [image] Available at: https://highteadreams.com/2017/12/08/the-owl-service-alan-garner/ [Accessed 9 Dec. 2018]. </a:t>
            </a:r>
          </a:p>
          <a:p>
            <a:pPr marL="0" lvl="0" indent="0">
              <a:lnSpc>
                <a:spcPct val="70000"/>
              </a:lnSpc>
              <a:buNone/>
            </a:pPr>
            <a:r>
              <a:rPr lang="en-GB" sz="1000" dirty="0"/>
              <a:t>The Owl Service (1969). (2016). [image] Available at: http://cult-tv-lounge.blogspot.com/2016/10/the-owl-service-1969.html [Accessed 9 Dec. 2018]. </a:t>
            </a:r>
          </a:p>
          <a:p>
            <a:pPr marL="0" lvl="0" indent="0">
              <a:lnSpc>
                <a:spcPct val="70000"/>
              </a:lnSpc>
              <a:buNone/>
            </a:pPr>
            <a:r>
              <a:rPr lang="en-GB" sz="1000" dirty="0">
                <a:hlinkClick r:id="rId2"/>
              </a:rPr>
              <a:t>Lennon, E. (2018). The Owl Service. [image] Available at: https://www.pinterest.es/elaineplennon/the-owl-service/ [Accessed 9 Dec. 2018]. </a:t>
            </a:r>
          </a:p>
          <a:p>
            <a:pPr marL="0" lvl="0" indent="0">
              <a:lnSpc>
                <a:spcPct val="70000"/>
              </a:lnSpc>
              <a:buNone/>
            </a:pPr>
            <a:r>
              <a:rPr lang="en-GB" sz="1000" dirty="0">
                <a:hlinkClick r:id="rId3"/>
              </a:rPr>
              <a:t>The Woman Made of Flowers. (2018). [image] Available at: http://www.brownsbfs.co.uk/Product/Lewis-Saunders/Woman-Made-of-Flowers-The-Blodeuwedd-1947/9781904323334 [Accessed 9 Dec. 2018]. </a:t>
            </a:r>
          </a:p>
          <a:p>
            <a:pPr marL="0" lvl="0" indent="0">
              <a:lnSpc>
                <a:spcPct val="70000"/>
              </a:lnSpc>
              <a:buNone/>
            </a:pPr>
            <a:r>
              <a:rPr lang="en-GB" sz="1000" dirty="0">
                <a:hlinkClick r:id="rId3"/>
              </a:rPr>
              <a:t>Friends and Enemies; Lovers and Strangers. (2018). [image] Available at: https://claypipemusic.greedbag.com/buy/friends-and-enemies-lovers-and-s-1/ [Accessed 9 Dec. 2018]. </a:t>
            </a:r>
          </a:p>
          <a:p>
            <a:pPr marL="0" lvl="0" indent="0">
              <a:lnSpc>
                <a:spcPct val="70000"/>
              </a:lnSpc>
              <a:buNone/>
            </a:pPr>
            <a:r>
              <a:rPr lang="en-GB" sz="1000" dirty="0"/>
              <a:t>Discover ideas about Viking Hall. (2018). [image] Available at: https://www.pinterest.co.uk/pin/2744449753236856/ [Accessed 9 Dec. 2018]. </a:t>
            </a:r>
          </a:p>
          <a:p>
            <a:pPr marL="0" lvl="0" indent="0">
              <a:lnSpc>
                <a:spcPct val="70000"/>
              </a:lnSpc>
              <a:buNone/>
            </a:pPr>
            <a:r>
              <a:rPr lang="en-GB" sz="1000" dirty="0" err="1"/>
              <a:t>Scovell</a:t>
            </a:r>
            <a:r>
              <a:rPr lang="en-GB" sz="1000" dirty="0"/>
              <a:t>, A. (2018). Celluloid Wicker Man. [image] Available at: https://celluloidwickerman.com/2015/09/14/uncanny-portals-and-standing-stones-children-of-the-stones-the-owl-service-and-barbara-hepworth-part-2/ [Accessed 9 Dec. 2018]. </a:t>
            </a:r>
          </a:p>
          <a:p>
            <a:pPr marL="0" lvl="0" indent="0">
              <a:lnSpc>
                <a:spcPct val="70000"/>
              </a:lnSpc>
              <a:buNone/>
            </a:pPr>
            <a:r>
              <a:rPr lang="en-GB" sz="1000" dirty="0"/>
              <a:t>The S. (2016). [image] Available at: http://The Stone of </a:t>
            </a:r>
            <a:r>
              <a:rPr lang="en-GB" sz="1000" dirty="0" err="1"/>
              <a:t>Gronw</a:t>
            </a:r>
            <a:r>
              <a:rPr lang="en-GB" sz="1000" dirty="0"/>
              <a:t> from The Owl Service [Accessed 9 Dec. 2018].</a:t>
            </a:r>
          </a:p>
          <a:p>
            <a:pPr marL="0" lvl="0" indent="0">
              <a:lnSpc>
                <a:spcPct val="70000"/>
              </a:lnSpc>
              <a:buNone/>
            </a:pPr>
            <a:r>
              <a:rPr lang="en-GB" sz="1000" dirty="0"/>
              <a:t> Ghost Owls. (2000). [image] Available at: https://mdc.mo.gov/conmag/2000/07/ghost-owls [Accessed 9 Dec. 2018].</a:t>
            </a:r>
          </a:p>
          <a:p>
            <a:pPr marL="0" lvl="0" indent="0">
              <a:lnSpc>
                <a:spcPct val="70000"/>
              </a:lnSpc>
              <a:buNone/>
            </a:pPr>
            <a:r>
              <a:rPr lang="en-GB" sz="1000" dirty="0"/>
              <a:t> Flowers For </a:t>
            </a:r>
            <a:r>
              <a:rPr lang="en-GB" sz="1000" dirty="0" err="1"/>
              <a:t>Blodeuwedd</a:t>
            </a:r>
            <a:r>
              <a:rPr lang="en-GB" sz="1000" dirty="0"/>
              <a:t>. (2018). [image] Available at: https://www.wattpad.com/story/51760819-flowers-for-blodeuwedd [Accessed 9 Dec. 2018].</a:t>
            </a:r>
          </a:p>
          <a:p>
            <a:pPr marL="0" lvl="0" indent="0">
              <a:lnSpc>
                <a:spcPct val="70000"/>
              </a:lnSpc>
              <a:buNone/>
            </a:pPr>
            <a:r>
              <a:rPr lang="en-GB" sz="1000" dirty="0"/>
              <a:t>Anon, (2018). [image] Available at: https://fineartamerica.com/featured/blodeuwedd-christopher-williams.html?product=poster [Accessed 9 Dec. 2018]. </a:t>
            </a:r>
          </a:p>
          <a:p>
            <a:pPr marL="0" lvl="0" indent="0">
              <a:lnSpc>
                <a:spcPct val="70000"/>
              </a:lnSpc>
              <a:buNone/>
            </a:pPr>
            <a:r>
              <a:rPr lang="en-GB" sz="1000" dirty="0"/>
              <a:t>Anon, (2018). [image] Available at: https://www.bbc.co.uk/programmes/b082kzdp [Accessed 9 Dec. 2018]. </a:t>
            </a:r>
          </a:p>
          <a:p>
            <a:pPr marL="0" lvl="0" indent="0">
              <a:lnSpc>
                <a:spcPct val="70000"/>
              </a:lnSpc>
              <a:buNone/>
            </a:pPr>
            <a:r>
              <a:rPr lang="en-GB" sz="1000" dirty="0" err="1"/>
              <a:t>Kulturmagazin</a:t>
            </a:r>
            <a:r>
              <a:rPr lang="en-GB" sz="1000" dirty="0"/>
              <a:t> (2018). [image] Available at: https://www.avenita.net/celtic-walisische-sagen-im-film-the-owl-service-von-alan-garner/ [Accessed 9 Dec. 2018].</a:t>
            </a:r>
          </a:p>
        </p:txBody>
      </p:sp>
      <p:pic>
        <p:nvPicPr>
          <p:cNvPr id="4" name="Picture 4">
            <a:extLst>
              <a:ext uri="{FF2B5EF4-FFF2-40B4-BE49-F238E27FC236}">
                <a16:creationId xmlns:a16="http://schemas.microsoft.com/office/drawing/2014/main" id="{96C205EA-C1E1-4252-9F75-23718E296BC8}"/>
              </a:ext>
            </a:extLst>
          </p:cNvPr>
          <p:cNvPicPr>
            <a:picLocks noChangeAspect="1"/>
          </p:cNvPicPr>
          <p:nvPr/>
        </p:nvPicPr>
        <p:blipFill>
          <a:blip r:embed="rId4"/>
          <a:stretch>
            <a:fillRect/>
          </a:stretch>
        </p:blipFill>
        <p:spPr>
          <a:xfrm>
            <a:off x="7963729" y="838203"/>
            <a:ext cx="3605424" cy="4807229"/>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33249-EAC4-42EA-936B-EF0D70650B04}"/>
              </a:ext>
            </a:extLst>
          </p:cNvPr>
          <p:cNvSpPr txBox="1">
            <a:spLocks noGrp="1"/>
          </p:cNvSpPr>
          <p:nvPr>
            <p:ph type="title"/>
          </p:nvPr>
        </p:nvSpPr>
        <p:spPr/>
        <p:txBody>
          <a:bodyPr/>
          <a:lstStyle/>
          <a:p>
            <a:pPr lvl="0"/>
            <a:r>
              <a:rPr lang="en-GB" dirty="0"/>
              <a:t>References</a:t>
            </a:r>
          </a:p>
        </p:txBody>
      </p:sp>
      <p:sp>
        <p:nvSpPr>
          <p:cNvPr id="3" name="Content Placeholder 2">
            <a:extLst>
              <a:ext uri="{FF2B5EF4-FFF2-40B4-BE49-F238E27FC236}">
                <a16:creationId xmlns:a16="http://schemas.microsoft.com/office/drawing/2014/main" id="{061DDAA5-65FA-45EA-BFAB-6D3D54FD7F66}"/>
              </a:ext>
            </a:extLst>
          </p:cNvPr>
          <p:cNvSpPr txBox="1">
            <a:spLocks noGrp="1"/>
          </p:cNvSpPr>
          <p:nvPr>
            <p:ph idx="1"/>
          </p:nvPr>
        </p:nvSpPr>
        <p:spPr/>
        <p:txBody>
          <a:bodyPr>
            <a:normAutofit/>
          </a:bodyPr>
          <a:lstStyle/>
          <a:p>
            <a:pPr marL="0" indent="0">
              <a:buNone/>
            </a:pPr>
            <a:r>
              <a:rPr lang="en-GB" sz="800" dirty="0"/>
              <a:t>Folk Radio. (2018). [online] Available at: https://www.folkradio.co.uk/2015/02/sharron-kraus-blodeuwedd [Accessed 9 Dec. 2018].</a:t>
            </a:r>
          </a:p>
          <a:p>
            <a:pPr marL="0" indent="0">
              <a:buNone/>
            </a:pPr>
            <a:r>
              <a:rPr lang="en-GB" sz="800" dirty="0"/>
              <a:t>(2018). Saunders Lewis. [online] Available at: http://www.bbc.co.uk/wales/arts/sites/saunders-lewis/ [Accessed 9 Dec. 2018].</a:t>
            </a:r>
          </a:p>
          <a:p>
            <a:pPr marL="0" indent="0">
              <a:buNone/>
            </a:pPr>
            <a:r>
              <a:rPr lang="en-GB" sz="800" dirty="0" err="1"/>
              <a:t>S.Davies</a:t>
            </a:r>
            <a:r>
              <a:rPr lang="en-GB" sz="800" dirty="0"/>
              <a:t>, </a:t>
            </a:r>
            <a:r>
              <a:rPr lang="en-GB" sz="800" i="1" dirty="0"/>
              <a:t>The </a:t>
            </a:r>
            <a:r>
              <a:rPr lang="en-GB" sz="800" i="1" dirty="0" err="1"/>
              <a:t>Mabinogion</a:t>
            </a:r>
            <a:r>
              <a:rPr lang="en-GB" sz="800" i="1" dirty="0"/>
              <a:t>, </a:t>
            </a:r>
            <a:r>
              <a:rPr lang="en-GB" sz="800" dirty="0"/>
              <a:t>Oxford World’s Classics, 2007, p58-64</a:t>
            </a:r>
          </a:p>
          <a:p>
            <a:pPr marL="0" indent="0">
              <a:buNone/>
            </a:pPr>
            <a:r>
              <a:rPr lang="en-GB" sz="800" dirty="0" err="1"/>
              <a:t>R.L.Valente</a:t>
            </a:r>
            <a:r>
              <a:rPr lang="en-GB" sz="800" dirty="0"/>
              <a:t>, </a:t>
            </a:r>
            <a:r>
              <a:rPr lang="en-GB" sz="800" i="1" dirty="0"/>
              <a:t>“</a:t>
            </a:r>
            <a:r>
              <a:rPr lang="en-GB" sz="800" i="1" dirty="0" err="1"/>
              <a:t>Merched</a:t>
            </a:r>
            <a:r>
              <a:rPr lang="en-GB" sz="800" i="1" dirty="0"/>
              <a:t> Y </a:t>
            </a:r>
            <a:r>
              <a:rPr lang="en-GB" sz="800" i="1" dirty="0" err="1"/>
              <a:t>Mabingi</a:t>
            </a:r>
            <a:r>
              <a:rPr lang="en-GB" sz="800" i="1" dirty="0"/>
              <a:t>”: Women and the Thematic Structure of the Four Branches, </a:t>
            </a:r>
            <a:r>
              <a:rPr lang="en-GB" sz="800" dirty="0"/>
              <a:t>University Microfilms </a:t>
            </a:r>
            <a:r>
              <a:rPr lang="en-GB" sz="800" dirty="0" err="1"/>
              <a:t>internation</a:t>
            </a:r>
            <a:r>
              <a:rPr lang="en-GB" sz="800" dirty="0"/>
              <a:t>, 1989, p241</a:t>
            </a:r>
          </a:p>
          <a:p>
            <a:pPr marL="0" indent="0">
              <a:buNone/>
            </a:pPr>
            <a:r>
              <a:rPr lang="en-GB" sz="800" dirty="0" err="1"/>
              <a:t>R.L.Valente</a:t>
            </a:r>
            <a:r>
              <a:rPr lang="en-GB" sz="800" i="1" dirty="0"/>
              <a:t>, “</a:t>
            </a:r>
            <a:r>
              <a:rPr lang="en-GB" sz="800" i="1" dirty="0" err="1"/>
              <a:t>Merched</a:t>
            </a:r>
            <a:r>
              <a:rPr lang="en-GB" sz="800" i="1" dirty="0"/>
              <a:t> Y </a:t>
            </a:r>
            <a:r>
              <a:rPr lang="en-GB" sz="800" i="1" dirty="0" err="1"/>
              <a:t>Mabingi</a:t>
            </a:r>
            <a:r>
              <a:rPr lang="en-GB" sz="800" i="1" dirty="0"/>
              <a:t>”: Women and the Thematic Structure of the Four Branches</a:t>
            </a:r>
            <a:r>
              <a:rPr lang="en-GB" sz="800" dirty="0"/>
              <a:t>, University Microfilms </a:t>
            </a:r>
            <a:r>
              <a:rPr lang="en-GB" sz="800" dirty="0" err="1"/>
              <a:t>internation</a:t>
            </a:r>
            <a:r>
              <a:rPr lang="en-GB" sz="800" dirty="0"/>
              <a:t>, 1989, p 269</a:t>
            </a:r>
          </a:p>
          <a:p>
            <a:pPr marL="0" indent="0">
              <a:buNone/>
            </a:pPr>
            <a:r>
              <a:rPr lang="en-GB" sz="800" dirty="0" err="1"/>
              <a:t>R.L.Valente</a:t>
            </a:r>
            <a:r>
              <a:rPr lang="en-GB" sz="800" dirty="0"/>
              <a:t>, </a:t>
            </a:r>
            <a:r>
              <a:rPr lang="en-GB" sz="800" i="1" dirty="0"/>
              <a:t>“</a:t>
            </a:r>
            <a:r>
              <a:rPr lang="en-GB" sz="800" i="1" dirty="0" err="1"/>
              <a:t>Merched</a:t>
            </a:r>
            <a:r>
              <a:rPr lang="en-GB" sz="800" i="1" dirty="0"/>
              <a:t> Y </a:t>
            </a:r>
            <a:r>
              <a:rPr lang="en-GB" sz="800" i="1" dirty="0" err="1"/>
              <a:t>Mabingi</a:t>
            </a:r>
            <a:r>
              <a:rPr lang="en-GB" sz="800" i="1" dirty="0"/>
              <a:t>”: Women and the Thematic Structure of the Four Branches</a:t>
            </a:r>
            <a:r>
              <a:rPr lang="en-GB" sz="800" dirty="0"/>
              <a:t>, University Microfilms </a:t>
            </a:r>
            <a:r>
              <a:rPr lang="en-GB" sz="800" dirty="0" err="1"/>
              <a:t>internation</a:t>
            </a:r>
            <a:r>
              <a:rPr lang="en-GB" sz="800" dirty="0"/>
              <a:t>, 1989, p270</a:t>
            </a:r>
          </a:p>
          <a:p>
            <a:pPr marL="0" indent="0">
              <a:buNone/>
            </a:pPr>
            <a:r>
              <a:rPr lang="en-GB" sz="800" dirty="0" err="1"/>
              <a:t>R.L.Valente</a:t>
            </a:r>
            <a:r>
              <a:rPr lang="en-GB" sz="800" dirty="0"/>
              <a:t>, </a:t>
            </a:r>
            <a:r>
              <a:rPr lang="en-GB" sz="800" i="1" dirty="0"/>
              <a:t>“</a:t>
            </a:r>
            <a:r>
              <a:rPr lang="en-GB" sz="800" i="1" dirty="0" err="1"/>
              <a:t>Merched</a:t>
            </a:r>
            <a:r>
              <a:rPr lang="en-GB" sz="800" i="1" dirty="0"/>
              <a:t> Y </a:t>
            </a:r>
            <a:r>
              <a:rPr lang="en-GB" sz="800" i="1" dirty="0" err="1"/>
              <a:t>Mabingi</a:t>
            </a:r>
            <a:r>
              <a:rPr lang="en-GB" sz="800" i="1" dirty="0"/>
              <a:t>”: Women and the Thematic Structure of the Four Branches</a:t>
            </a:r>
            <a:r>
              <a:rPr lang="en-GB" sz="800" dirty="0"/>
              <a:t>, University Microfilms </a:t>
            </a:r>
            <a:r>
              <a:rPr lang="en-GB" sz="800" dirty="0" err="1"/>
              <a:t>internation</a:t>
            </a:r>
            <a:r>
              <a:rPr lang="en-GB" sz="800" dirty="0"/>
              <a:t>, 1989, p272</a:t>
            </a:r>
          </a:p>
          <a:p>
            <a:pPr marL="0" indent="0">
              <a:buNone/>
            </a:pPr>
            <a:r>
              <a:rPr lang="en-GB" sz="800" dirty="0" err="1"/>
              <a:t>R.L.Valente</a:t>
            </a:r>
            <a:r>
              <a:rPr lang="en-GB" sz="800" i="1" dirty="0"/>
              <a:t>, “</a:t>
            </a:r>
            <a:r>
              <a:rPr lang="en-GB" sz="800" i="1" dirty="0" err="1"/>
              <a:t>Merched</a:t>
            </a:r>
            <a:r>
              <a:rPr lang="en-GB" sz="800" i="1" dirty="0"/>
              <a:t> Y </a:t>
            </a:r>
            <a:r>
              <a:rPr lang="en-GB" sz="800" i="1" dirty="0" err="1"/>
              <a:t>Mabingi</a:t>
            </a:r>
            <a:r>
              <a:rPr lang="en-GB" sz="800" i="1" dirty="0"/>
              <a:t>”: Women and the Thematic Structure of the Four Branches, </a:t>
            </a:r>
            <a:r>
              <a:rPr lang="en-GB" sz="800" dirty="0"/>
              <a:t>University Microfilms </a:t>
            </a:r>
            <a:r>
              <a:rPr lang="en-GB" sz="800" dirty="0" err="1"/>
              <a:t>internation</a:t>
            </a:r>
            <a:r>
              <a:rPr lang="en-GB" sz="800" dirty="0"/>
              <a:t>, 1989, p273</a:t>
            </a:r>
          </a:p>
          <a:p>
            <a:pPr marL="0" indent="0">
              <a:buNone/>
            </a:pPr>
            <a:r>
              <a:rPr lang="en-GB" sz="800" dirty="0" err="1"/>
              <a:t>R.L.Valente</a:t>
            </a:r>
            <a:r>
              <a:rPr lang="en-GB" sz="800" dirty="0"/>
              <a:t>, </a:t>
            </a:r>
            <a:r>
              <a:rPr lang="en-GB" sz="800" i="1" dirty="0"/>
              <a:t>“</a:t>
            </a:r>
            <a:r>
              <a:rPr lang="en-GB" sz="800" i="1" dirty="0" err="1"/>
              <a:t>Merched</a:t>
            </a:r>
            <a:r>
              <a:rPr lang="en-GB" sz="800" i="1" dirty="0"/>
              <a:t> Y </a:t>
            </a:r>
            <a:r>
              <a:rPr lang="en-GB" sz="800" i="1" dirty="0" err="1"/>
              <a:t>Mabingi</a:t>
            </a:r>
            <a:r>
              <a:rPr lang="en-GB" sz="800" i="1" dirty="0"/>
              <a:t>”: Women and the Thematic Structure of the Four Branches</a:t>
            </a:r>
            <a:r>
              <a:rPr lang="en-GB" sz="800" dirty="0"/>
              <a:t>, University Microfilms </a:t>
            </a:r>
            <a:r>
              <a:rPr lang="en-GB" sz="800" dirty="0" err="1"/>
              <a:t>internation</a:t>
            </a:r>
            <a:r>
              <a:rPr lang="en-GB" sz="800" dirty="0"/>
              <a:t>, 1989, p278</a:t>
            </a:r>
          </a:p>
          <a:p>
            <a:pPr marL="0" indent="0">
              <a:buNone/>
            </a:pPr>
            <a:r>
              <a:rPr lang="en-GB" sz="800" dirty="0" err="1"/>
              <a:t>R.L.Valente</a:t>
            </a:r>
            <a:r>
              <a:rPr lang="en-GB" sz="800" dirty="0"/>
              <a:t>, </a:t>
            </a:r>
            <a:r>
              <a:rPr lang="en-GB" sz="800" i="1" dirty="0"/>
              <a:t>“</a:t>
            </a:r>
            <a:r>
              <a:rPr lang="en-GB" sz="800" i="1" dirty="0" err="1"/>
              <a:t>Merched</a:t>
            </a:r>
            <a:r>
              <a:rPr lang="en-GB" sz="800" i="1" dirty="0"/>
              <a:t> Y </a:t>
            </a:r>
            <a:r>
              <a:rPr lang="en-GB" sz="800" i="1" dirty="0" err="1"/>
              <a:t>Mabingi</a:t>
            </a:r>
            <a:r>
              <a:rPr lang="en-GB" sz="800" i="1" dirty="0"/>
              <a:t>”: Women and the Thematic Structure of the Four Branches,</a:t>
            </a:r>
            <a:r>
              <a:rPr lang="en-GB" sz="800" dirty="0"/>
              <a:t> University Microfilms </a:t>
            </a:r>
            <a:r>
              <a:rPr lang="en-GB" sz="800" dirty="0" err="1"/>
              <a:t>internation</a:t>
            </a:r>
            <a:r>
              <a:rPr lang="en-GB" sz="800" dirty="0"/>
              <a:t>, 1989, p281</a:t>
            </a:r>
          </a:p>
          <a:p>
            <a:pPr marL="0" indent="0">
              <a:buNone/>
            </a:pPr>
            <a:r>
              <a:rPr lang="en-GB" sz="800" dirty="0" err="1"/>
              <a:t>R.L.Valente</a:t>
            </a:r>
            <a:r>
              <a:rPr lang="en-GB" sz="800" dirty="0"/>
              <a:t>, </a:t>
            </a:r>
            <a:r>
              <a:rPr lang="en-GB" sz="800" i="1" dirty="0"/>
              <a:t>“</a:t>
            </a:r>
            <a:r>
              <a:rPr lang="en-GB" sz="800" i="1" dirty="0" err="1"/>
              <a:t>Merched</a:t>
            </a:r>
            <a:r>
              <a:rPr lang="en-GB" sz="800" i="1" dirty="0"/>
              <a:t> Y </a:t>
            </a:r>
            <a:r>
              <a:rPr lang="en-GB" sz="800" i="1" dirty="0" err="1"/>
              <a:t>Mabingi</a:t>
            </a:r>
            <a:r>
              <a:rPr lang="en-GB" sz="800" i="1" dirty="0"/>
              <a:t>”: Women and the Thematic Structure of the Four Branches</a:t>
            </a:r>
            <a:r>
              <a:rPr lang="en-GB" sz="800" dirty="0"/>
              <a:t>, University Microfilms </a:t>
            </a:r>
            <a:r>
              <a:rPr lang="en-GB" sz="800" dirty="0" err="1"/>
              <a:t>internation</a:t>
            </a:r>
            <a:r>
              <a:rPr lang="en-GB" sz="800" dirty="0"/>
              <a:t>, 1989, p288</a:t>
            </a:r>
          </a:p>
          <a:p>
            <a:pPr marL="0" indent="0">
              <a:buNone/>
            </a:pPr>
            <a:r>
              <a:rPr lang="en-GB" sz="800" dirty="0" err="1"/>
              <a:t>C.E.Byfield</a:t>
            </a:r>
            <a:r>
              <a:rPr lang="en-GB" sz="800" dirty="0"/>
              <a:t>, </a:t>
            </a:r>
            <a:r>
              <a:rPr lang="en-GB" sz="800" i="1" dirty="0"/>
              <a:t>Character and Conflict in the Four Branches of the </a:t>
            </a:r>
            <a:r>
              <a:rPr lang="en-GB" sz="800" i="1" dirty="0" err="1"/>
              <a:t>Mabinogi</a:t>
            </a:r>
            <a:r>
              <a:rPr lang="en-GB" sz="800" i="1" dirty="0"/>
              <a:t>, </a:t>
            </a:r>
            <a:r>
              <a:rPr lang="en-GB" sz="800" dirty="0"/>
              <a:t>Bulletin of the Board of Celtic Studies 40 51–72; revised, 1993, p69</a:t>
            </a:r>
          </a:p>
          <a:p>
            <a:pPr marL="0" indent="0">
              <a:buNone/>
            </a:pPr>
            <a:endParaRPr lang="en-GB" sz="1000" dirty="0"/>
          </a:p>
          <a:p>
            <a:pPr marL="0" indent="0">
              <a:buNone/>
            </a:pPr>
            <a:endParaRPr lang="en-GB"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56F74-150D-4686-9764-EC096EE358BE}"/>
              </a:ext>
            </a:extLst>
          </p:cNvPr>
          <p:cNvSpPr>
            <a:spLocks noGrp="1"/>
          </p:cNvSpPr>
          <p:nvPr>
            <p:ph type="title"/>
          </p:nvPr>
        </p:nvSpPr>
        <p:spPr/>
        <p:txBody>
          <a:bodyPr/>
          <a:lstStyle/>
          <a:p>
            <a:r>
              <a:rPr lang="en-GB" dirty="0" err="1"/>
              <a:t>Refrences</a:t>
            </a:r>
            <a:endParaRPr lang="en-GB" dirty="0"/>
          </a:p>
        </p:txBody>
      </p:sp>
      <p:sp>
        <p:nvSpPr>
          <p:cNvPr id="3" name="Content Placeholder 2">
            <a:extLst>
              <a:ext uri="{FF2B5EF4-FFF2-40B4-BE49-F238E27FC236}">
                <a16:creationId xmlns:a16="http://schemas.microsoft.com/office/drawing/2014/main" id="{DE9C12A3-A878-4695-8DA3-CC2F45DC54DA}"/>
              </a:ext>
            </a:extLst>
          </p:cNvPr>
          <p:cNvSpPr>
            <a:spLocks noGrp="1"/>
          </p:cNvSpPr>
          <p:nvPr>
            <p:ph idx="1"/>
          </p:nvPr>
        </p:nvSpPr>
        <p:spPr/>
        <p:txBody>
          <a:bodyPr>
            <a:normAutofit lnSpcReduction="10000"/>
          </a:bodyPr>
          <a:lstStyle/>
          <a:p>
            <a:pPr marL="0" indent="0">
              <a:buNone/>
            </a:pPr>
            <a:r>
              <a:rPr lang="en-GB" sz="800" dirty="0" err="1"/>
              <a:t>P.M.cona</a:t>
            </a:r>
            <a:r>
              <a:rPr lang="en-GB" sz="800" dirty="0"/>
              <a:t>, </a:t>
            </a:r>
            <a:r>
              <a:rPr lang="en-GB" sz="800" i="1" dirty="0"/>
              <a:t>The </a:t>
            </a:r>
            <a:r>
              <a:rPr lang="en-GB" sz="800" i="1" dirty="0" err="1"/>
              <a:t>Mabinogi</a:t>
            </a:r>
            <a:r>
              <a:rPr lang="en-GB" sz="800" i="1" dirty="0"/>
              <a:t>, </a:t>
            </a:r>
            <a:r>
              <a:rPr lang="en-GB" sz="800" dirty="0"/>
              <a:t>University of Wales Press, 1992, p55</a:t>
            </a:r>
          </a:p>
          <a:p>
            <a:pPr marL="0" indent="0">
              <a:buNone/>
            </a:pPr>
            <a:r>
              <a:rPr lang="en-GB" sz="800" dirty="0" err="1"/>
              <a:t>P.M.Cona</a:t>
            </a:r>
            <a:r>
              <a:rPr lang="en-GB" sz="800" dirty="0"/>
              <a:t>, </a:t>
            </a:r>
            <a:r>
              <a:rPr lang="en-GB" sz="800" i="1" dirty="0"/>
              <a:t>The </a:t>
            </a:r>
            <a:r>
              <a:rPr lang="en-GB" sz="800" i="1" dirty="0" err="1"/>
              <a:t>Mabinogi</a:t>
            </a:r>
            <a:r>
              <a:rPr lang="en-GB" sz="800" i="1" dirty="0"/>
              <a:t>, </a:t>
            </a:r>
            <a:r>
              <a:rPr lang="en-GB" sz="800" dirty="0"/>
              <a:t>University of Wales Press, 1992, p57</a:t>
            </a:r>
          </a:p>
          <a:p>
            <a:pPr marL="0" indent="0">
              <a:buNone/>
            </a:pPr>
            <a:r>
              <a:rPr lang="en-GB" sz="800" dirty="0" err="1"/>
              <a:t>W.Parker</a:t>
            </a:r>
            <a:r>
              <a:rPr lang="en-GB" sz="800" dirty="0"/>
              <a:t>, </a:t>
            </a:r>
            <a:r>
              <a:rPr lang="en-GB" sz="800" i="1" dirty="0"/>
              <a:t>The Four Branches of the </a:t>
            </a:r>
            <a:r>
              <a:rPr lang="en-GB" sz="800" i="1" dirty="0" err="1"/>
              <a:t>Mabinogi</a:t>
            </a:r>
            <a:r>
              <a:rPr lang="en-GB" sz="800" i="1" dirty="0"/>
              <a:t>, </a:t>
            </a:r>
            <a:r>
              <a:rPr lang="en-GB" sz="800" dirty="0"/>
              <a:t>Bardic Press, 2005, p521</a:t>
            </a:r>
          </a:p>
          <a:p>
            <a:pPr marL="0" indent="0">
              <a:buNone/>
            </a:pPr>
            <a:r>
              <a:rPr lang="en-GB" sz="800" dirty="0" err="1"/>
              <a:t>W.Parker</a:t>
            </a:r>
            <a:r>
              <a:rPr lang="en-GB" sz="800" dirty="0"/>
              <a:t>, </a:t>
            </a:r>
            <a:r>
              <a:rPr lang="en-GB" sz="800" i="1" dirty="0"/>
              <a:t>The Four Branches of the </a:t>
            </a:r>
            <a:r>
              <a:rPr lang="en-GB" sz="800" i="1" dirty="0" err="1"/>
              <a:t>Mabingi</a:t>
            </a:r>
            <a:r>
              <a:rPr lang="en-GB" sz="800" i="1" dirty="0"/>
              <a:t>, Bardic Press, </a:t>
            </a:r>
            <a:r>
              <a:rPr lang="en-GB" sz="800" dirty="0"/>
              <a:t>2005, p523</a:t>
            </a:r>
          </a:p>
          <a:p>
            <a:pPr marL="0" indent="0">
              <a:buNone/>
            </a:pPr>
            <a:r>
              <a:rPr lang="en-GB" sz="800" dirty="0" err="1"/>
              <a:t>W.Parker</a:t>
            </a:r>
            <a:r>
              <a:rPr lang="en-GB" sz="800" i="1" dirty="0"/>
              <a:t>, The Four Branches of the </a:t>
            </a:r>
            <a:r>
              <a:rPr lang="en-GB" sz="800" i="1" dirty="0" err="1"/>
              <a:t>Mabinogi</a:t>
            </a:r>
            <a:r>
              <a:rPr lang="en-GB" sz="800" dirty="0"/>
              <a:t>, Bardic Press, 2005, p524</a:t>
            </a:r>
          </a:p>
          <a:p>
            <a:pPr marL="0" indent="0">
              <a:buNone/>
            </a:pPr>
            <a:r>
              <a:rPr lang="en-GB" sz="800" dirty="0" err="1"/>
              <a:t>W.Parker</a:t>
            </a:r>
            <a:r>
              <a:rPr lang="en-GB" sz="800" dirty="0"/>
              <a:t>, </a:t>
            </a:r>
            <a:r>
              <a:rPr lang="en-GB" sz="800" i="1" dirty="0"/>
              <a:t>The Four Branches of the </a:t>
            </a:r>
            <a:r>
              <a:rPr lang="en-GB" sz="800" i="1" dirty="0" err="1"/>
              <a:t>Mabinogi</a:t>
            </a:r>
            <a:r>
              <a:rPr lang="en-GB" sz="800" dirty="0"/>
              <a:t>, Bardic Press, 2005, 525</a:t>
            </a:r>
          </a:p>
          <a:p>
            <a:pPr marL="0" indent="0">
              <a:buNone/>
            </a:pPr>
            <a:r>
              <a:rPr lang="en-GB" sz="800" dirty="0" err="1"/>
              <a:t>W.Parker</a:t>
            </a:r>
            <a:r>
              <a:rPr lang="en-GB" sz="800" dirty="0"/>
              <a:t>, </a:t>
            </a:r>
            <a:r>
              <a:rPr lang="en-GB" sz="800" i="1" dirty="0"/>
              <a:t>The Four Branches of the </a:t>
            </a:r>
            <a:r>
              <a:rPr lang="en-GB" sz="800" i="1" dirty="0" err="1"/>
              <a:t>Mabinogi</a:t>
            </a:r>
            <a:r>
              <a:rPr lang="en-GB" sz="800" dirty="0"/>
              <a:t>, Bardic Press, 2005, p526</a:t>
            </a:r>
          </a:p>
          <a:p>
            <a:pPr marL="0" indent="0">
              <a:buNone/>
            </a:pPr>
            <a:r>
              <a:rPr lang="en-GB" sz="800" dirty="0" err="1"/>
              <a:t>W.Parker</a:t>
            </a:r>
            <a:r>
              <a:rPr lang="en-GB" sz="800" dirty="0"/>
              <a:t>, </a:t>
            </a:r>
            <a:r>
              <a:rPr lang="en-GB" sz="800" i="1" dirty="0"/>
              <a:t>The Four Branches of the </a:t>
            </a:r>
            <a:r>
              <a:rPr lang="en-GB" sz="800" i="1" dirty="0" err="1"/>
              <a:t>Mabinogi</a:t>
            </a:r>
            <a:r>
              <a:rPr lang="en-GB" sz="800" dirty="0"/>
              <a:t>, Bardic Press, 2005, p527</a:t>
            </a:r>
          </a:p>
          <a:p>
            <a:pPr marL="0" indent="0">
              <a:buNone/>
            </a:pPr>
            <a:r>
              <a:rPr lang="en-GB" sz="800" dirty="0" err="1"/>
              <a:t>W.Parker</a:t>
            </a:r>
            <a:r>
              <a:rPr lang="en-GB" sz="800" dirty="0"/>
              <a:t>, </a:t>
            </a:r>
            <a:r>
              <a:rPr lang="en-GB" sz="800" i="1" dirty="0"/>
              <a:t>The Four Branches of the </a:t>
            </a:r>
            <a:r>
              <a:rPr lang="en-GB" sz="800" i="1" dirty="0" err="1"/>
              <a:t>Mabinogi</a:t>
            </a:r>
            <a:r>
              <a:rPr lang="en-GB" sz="800" dirty="0"/>
              <a:t>, Bardic Press, 2005, p556</a:t>
            </a:r>
          </a:p>
          <a:p>
            <a:pPr marL="0" indent="0">
              <a:buNone/>
            </a:pPr>
            <a:r>
              <a:rPr lang="en-GB" sz="800" dirty="0" err="1"/>
              <a:t>W.Parker</a:t>
            </a:r>
            <a:r>
              <a:rPr lang="en-GB" sz="800" dirty="0"/>
              <a:t>, </a:t>
            </a:r>
            <a:r>
              <a:rPr lang="en-GB" sz="800" i="1" dirty="0"/>
              <a:t>The Four Branches of the </a:t>
            </a:r>
            <a:r>
              <a:rPr lang="en-GB" sz="800" i="1" dirty="0" err="1"/>
              <a:t>Mabinogi</a:t>
            </a:r>
            <a:r>
              <a:rPr lang="en-GB" sz="800" dirty="0"/>
              <a:t>, Bardic Press, 2005, p557</a:t>
            </a:r>
          </a:p>
          <a:p>
            <a:pPr marL="0" indent="0">
              <a:buNone/>
            </a:pPr>
            <a:r>
              <a:rPr lang="en-GB" sz="800" dirty="0" err="1"/>
              <a:t>W.Parker</a:t>
            </a:r>
            <a:r>
              <a:rPr lang="en-GB" sz="800" dirty="0"/>
              <a:t>, </a:t>
            </a:r>
            <a:r>
              <a:rPr lang="en-GB" sz="800" i="1" dirty="0"/>
              <a:t>The Four Branches of the </a:t>
            </a:r>
            <a:r>
              <a:rPr lang="en-GB" sz="800" i="1" dirty="0" err="1"/>
              <a:t>Mabinogi</a:t>
            </a:r>
            <a:r>
              <a:rPr lang="en-GB" sz="800" dirty="0"/>
              <a:t>, Bardic Press, 2005, p558</a:t>
            </a:r>
          </a:p>
          <a:p>
            <a:pPr marL="0" indent="0">
              <a:buNone/>
            </a:pPr>
            <a:r>
              <a:rPr lang="en-GB" sz="800" dirty="0" err="1"/>
              <a:t>W.Parker</a:t>
            </a:r>
            <a:r>
              <a:rPr lang="en-GB" sz="800" dirty="0"/>
              <a:t>, The Four Branches of the </a:t>
            </a:r>
            <a:r>
              <a:rPr lang="en-GB" sz="800" dirty="0" err="1"/>
              <a:t>Mabinogi</a:t>
            </a:r>
            <a:r>
              <a:rPr lang="en-GB" sz="800" dirty="0"/>
              <a:t>, Bardic Press, 2005, p569</a:t>
            </a:r>
            <a:endParaRPr lang="en-GB" sz="800" u="sng" dirty="0"/>
          </a:p>
          <a:p>
            <a:pPr marL="0" indent="0">
              <a:buNone/>
            </a:pPr>
            <a:r>
              <a:rPr lang="en-GB" sz="800" dirty="0" err="1"/>
              <a:t>F.Winward</a:t>
            </a:r>
            <a:r>
              <a:rPr lang="en-GB" sz="800" dirty="0"/>
              <a:t>, </a:t>
            </a:r>
            <a:r>
              <a:rPr lang="en-GB" sz="800" i="1" dirty="0"/>
              <a:t>'Some Aspects of the Women in The Four Branches of the </a:t>
            </a:r>
            <a:r>
              <a:rPr lang="en-GB" sz="800" i="1" dirty="0" err="1"/>
              <a:t>Mabinogi</a:t>
            </a:r>
            <a:r>
              <a:rPr lang="en-GB" sz="800" i="1" dirty="0"/>
              <a:t>’, </a:t>
            </a:r>
            <a:r>
              <a:rPr lang="en-GB" sz="800" dirty="0"/>
              <a:t>Cambrian medieval Celtic studies, Vol 34, pp 77-106, 1997, p96</a:t>
            </a:r>
          </a:p>
          <a:p>
            <a:pPr marL="0" indent="0">
              <a:buNone/>
            </a:pPr>
            <a:r>
              <a:rPr lang="en-GB" sz="800" dirty="0" err="1"/>
              <a:t>F.Winward</a:t>
            </a:r>
            <a:r>
              <a:rPr lang="en-GB" sz="800" dirty="0"/>
              <a:t>, 'Some Aspects of the Women in The Four Branches of the </a:t>
            </a:r>
            <a:r>
              <a:rPr lang="en-GB" sz="800" dirty="0" err="1"/>
              <a:t>Mabinogi</a:t>
            </a:r>
            <a:r>
              <a:rPr lang="en-GB" sz="800" dirty="0"/>
              <a:t>’, Cambrian Medieval Celtic Studies, vol 34, pp 77-106, 1997, p97</a:t>
            </a:r>
          </a:p>
        </p:txBody>
      </p:sp>
    </p:spTree>
    <p:extLst>
      <p:ext uri="{BB962C8B-B14F-4D97-AF65-F5344CB8AC3E}">
        <p14:creationId xmlns:p14="http://schemas.microsoft.com/office/powerpoint/2010/main" val="476683237"/>
      </p:ext>
    </p:extLst>
  </p:cSld>
  <p:clrMapOvr>
    <a:masterClrMapping/>
  </p:clrMapOvr>
</p:sld>
</file>

<file path=ppt/theme/theme1.xml><?xml version="1.0" encoding="utf-8"?>
<a:theme xmlns:a="http://schemas.openxmlformats.org/drawingml/2006/main" name="Ion Boardro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Ion%20Boardroom</Template>
  <TotalTime>274</TotalTime>
  <Words>1778</Words>
  <Application>Microsoft Office PowerPoint</Application>
  <PresentationFormat>Widescreen</PresentationFormat>
  <Paragraphs>77</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Wingdings 3</vt:lpstr>
      <vt:lpstr>Ion Boardroom</vt:lpstr>
      <vt:lpstr>Flower Maiden</vt:lpstr>
      <vt:lpstr>Viper in the Nest</vt:lpstr>
      <vt:lpstr>A Creature of the Night</vt:lpstr>
      <vt:lpstr>The Intended audience</vt:lpstr>
      <vt:lpstr>“She wants to be flowers but you make her owls” </vt:lpstr>
      <vt:lpstr>Blodeuwedd in Play and song </vt:lpstr>
      <vt:lpstr>Picture References</vt:lpstr>
      <vt:lpstr>References</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“She wants to be flowers and you make her owls”</dc:title>
  <dc:creator>Richard</dc:creator>
  <cp:lastModifiedBy>Richard</cp:lastModifiedBy>
  <cp:revision>34</cp:revision>
  <cp:lastPrinted>2018-12-09T10:35:07Z</cp:lastPrinted>
  <dcterms:created xsi:type="dcterms:W3CDTF">2018-12-08T09:24:45Z</dcterms:created>
  <dcterms:modified xsi:type="dcterms:W3CDTF">2018-12-10T16:17:22Z</dcterms:modified>
</cp:coreProperties>
</file>