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9" r:id="rId2"/>
  </p:sldMasterIdLst>
  <p:notesMasterIdLst>
    <p:notesMasterId r:id="rId20"/>
  </p:notesMasterIdLst>
  <p:sldIdLst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niel Schell" initials="DS" lastIdx="2" clrIdx="0">
    <p:extLst>
      <p:ext uri="{19B8F6BF-5375-455C-9EA6-DF929625EA0E}">
        <p15:presenceInfo xmlns:p15="http://schemas.microsoft.com/office/powerpoint/2012/main" userId="04bda5a31c75cfbe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07" autoAdjust="0"/>
    <p:restoredTop sz="94660"/>
  </p:normalViewPr>
  <p:slideViewPr>
    <p:cSldViewPr snapToGrid="0">
      <p:cViewPr varScale="1">
        <p:scale>
          <a:sx n="77" d="100"/>
          <a:sy n="77" d="100"/>
        </p:scale>
        <p:origin x="9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5-01T13:09:08.108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93B8F6-1C61-4E9E-BE28-B6795DF72F51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7545C6-CA9D-44B4-81E0-2C112B76C1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059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Teens are not always irrational: Adolescents more economically rational than young adults. (2019). https://www.sciencedaily.com/releases/2015/09/150908135105.htm </a:t>
            </a:r>
          </a:p>
          <a:p>
            <a:endParaRPr lang="en-US" dirty="0"/>
          </a:p>
          <a:p>
            <a:r>
              <a:rPr lang="en-US" dirty="0"/>
              <a:t>Pimentel, D., Pimentel, D., &amp; profile, V. (2019). Artist in animation V.S. Animation artist. http://drawingsfromamexican.blogspot.com/2011/04/artist-in-animation-vs-animation-artist.html </a:t>
            </a:r>
          </a:p>
          <a:p>
            <a:endParaRPr lang="en-US" dirty="0"/>
          </a:p>
          <a:p>
            <a:r>
              <a:rPr lang="en-US" dirty="0"/>
              <a:t>Art Therapy For Kids, Adolescents &amp; Adults Charleston, SC | Art Connects Us. (2019). https://artconnects.us/art-therapy-charleston-sc/ </a:t>
            </a:r>
          </a:p>
          <a:p>
            <a:endParaRPr lang="en-US" dirty="0"/>
          </a:p>
          <a:p>
            <a:r>
              <a:rPr lang="en-US" dirty="0"/>
              <a:t>Debate vs. Discussion: A User’s Guide. (2019). http://www.binghamtonreview.com/2018/10/debate-vs-discussion-a-users-guide/</a:t>
            </a:r>
          </a:p>
          <a:p>
            <a:endParaRPr lang="en-US" dirty="0"/>
          </a:p>
          <a:p>
            <a:r>
              <a:rPr lang="en-US" dirty="0"/>
              <a:t>adolescent | Definition of adolescent in English by Oxford Dictionaries. (2019). https://en.oxforddictionaries.com/definition/adolescent </a:t>
            </a:r>
          </a:p>
          <a:p>
            <a:endParaRPr lang="en-US" dirty="0"/>
          </a:p>
          <a:p>
            <a:r>
              <a:rPr lang="en-US" dirty="0"/>
              <a:t>mental health | Definition of mental health in English by Oxford Dictionaries. (2019). https://en.oxforddictionaries.com/definition/mental_health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545C6-CA9D-44B4-81E0-2C112B76C10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9784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adolescent | Definition of adolescent in English by Oxford Dictionaries. (2019). https://en.oxforddictionaries.com/definition/adolescent </a:t>
            </a:r>
          </a:p>
          <a:p>
            <a:endParaRPr lang="en-US" dirty="0"/>
          </a:p>
          <a:p>
            <a:r>
              <a:rPr lang="en-US" dirty="0"/>
              <a:t>mental health | Definition of mental health in English by Oxford Dictionaries. (2019). Retrieved from https://en.oxforddictionaries.com/definition/mental_health</a:t>
            </a:r>
          </a:p>
          <a:p>
            <a:endParaRPr lang="en-US" dirty="0"/>
          </a:p>
          <a:p>
            <a:r>
              <a:rPr lang="en-US" dirty="0"/>
              <a:t>Adolescent mental health. (2019). https://www.who.int/news-room/fact-sheets/detail/adolescent-mental-health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545C6-CA9D-44B4-81E0-2C112B76C10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3700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Mental Health Disorders in Adolescents - ACOG. (2019). https://www.acog.org/Clinical-Guidance-and-Publications/Committee-Opinions/Committee-on-Adolescent-Health-Care/Mental-Health-Disorders-in-Adolescents?IsMobileSet=false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545C6-CA9D-44B4-81E0-2C112B76C10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2177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Schowalter</a:t>
            </a:r>
            <a:r>
              <a:rPr lang="en-US" dirty="0"/>
              <a:t> JE (2003). A history of child and adolescent psychiatry in the United States. Psychiatric Times, September 1.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545C6-CA9D-44B4-81E0-2C112B76C10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1242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Mental Health Act. (2019). https://www.nhs.uk/using-the-nhs/nhs-services/mental-health-services/mental-health-act/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545C6-CA9D-44B4-81E0-2C112B76C10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6694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Art therapist/art psychotherapist. (2019). https://www.healthcareers.nhs.uk/explore-roles/allied-health-professionals/roles-allied-health-professions/art-therapistart-psychotherapist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545C6-CA9D-44B4-81E0-2C112B76C10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1778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(2019). Art Therapy. https://www.goodtherapy.org/learn-about-therapy/types/art-therapy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545C6-CA9D-44B4-81E0-2C112B76C10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7595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(2019). from http://csus-dspace.calstate.edu/bitstream/handle/10211.9/1592/2THERAPISTS%20PERSPECTIVE-ART%20THERAPY.pdf?sequence=1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545C6-CA9D-44B4-81E0-2C112B76C10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0828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5644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5573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1029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7354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5785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1094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62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669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1554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0990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71729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7249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47306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699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5709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7673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8919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0643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1455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307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677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61406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3437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8560589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0964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40039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5200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4653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782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1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28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22.xml"/><Relationship Id="rId19" Type="http://schemas.openxmlformats.org/officeDocument/2006/relationships/image" Target="../media/image4.jpg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1606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45961AC-43A5-48B7-8376-2630099E45EF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4622B60-1BC2-46E8-BB91-EB6C8F087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606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  <p:sldLayoutId id="2147483722" r:id="rId13"/>
    <p:sldLayoutId id="2147483723" r:id="rId14"/>
    <p:sldLayoutId id="2147483724" r:id="rId15"/>
    <p:sldLayoutId id="2147483725" r:id="rId16"/>
    <p:sldLayoutId id="214748372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comments" Target="../comments/commen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us-dspace.calstate.edu/bitstream/handle/10211.9/1592/2THERAPISTS%20PERSPECTIVE-ART%20THERAPY.pdf?sequence=1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A0A36-45FC-4154-B5C9-8ECBCB91F88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My Individual Project 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5DF8A4-E5C9-4593-B95E-6D52F28FE05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Dan Schell </a:t>
            </a:r>
          </a:p>
        </p:txBody>
      </p:sp>
    </p:spTree>
    <p:extLst>
      <p:ext uri="{BB962C8B-B14F-4D97-AF65-F5344CB8AC3E}">
        <p14:creationId xmlns:p14="http://schemas.microsoft.com/office/powerpoint/2010/main" val="3285592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xplosion: 8 Points 3">
            <a:extLst>
              <a:ext uri="{FF2B5EF4-FFF2-40B4-BE49-F238E27FC236}">
                <a16:creationId xmlns:a16="http://schemas.microsoft.com/office/drawing/2014/main" id="{7B3D2CB4-2279-4F55-8E54-F67E433EE573}"/>
              </a:ext>
            </a:extLst>
          </p:cNvPr>
          <p:cNvSpPr/>
          <p:nvPr/>
        </p:nvSpPr>
        <p:spPr>
          <a:xfrm>
            <a:off x="1391141" y="54203"/>
            <a:ext cx="9409718" cy="4911365"/>
          </a:xfrm>
          <a:prstGeom prst="irregularSeal1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Art Therapy </a:t>
            </a:r>
          </a:p>
          <a:p>
            <a:pPr algn="ctr"/>
            <a:r>
              <a:rPr lang="en-GB" sz="3200" dirty="0"/>
              <a:t>For </a:t>
            </a:r>
          </a:p>
          <a:p>
            <a:pPr algn="ctr"/>
            <a:r>
              <a:rPr lang="en-GB" sz="3200" dirty="0"/>
              <a:t>Adolescents </a:t>
            </a:r>
          </a:p>
        </p:txBody>
      </p:sp>
    </p:spTree>
    <p:extLst>
      <p:ext uri="{BB962C8B-B14F-4D97-AF65-F5344CB8AC3E}">
        <p14:creationId xmlns:p14="http://schemas.microsoft.com/office/powerpoint/2010/main" val="4777738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485F9-80FE-4C1B-AF6F-3D236D79E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AB4913-C94E-4DD4-9B7B-B7B771A3A6CF}"/>
              </a:ext>
            </a:extLst>
          </p:cNvPr>
          <p:cNvSpPr txBox="1"/>
          <p:nvPr/>
        </p:nvSpPr>
        <p:spPr>
          <a:xfrm>
            <a:off x="22098" y="1926394"/>
            <a:ext cx="3176833" cy="175432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Adolescent Mental Health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Statistics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History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Origins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Ethical considerations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762EDBE-CDDF-4FED-BEB2-1D84595D64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765561"/>
            <a:ext cx="2897069" cy="236186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7D87BE1-D55C-4DE4-83FC-F2F7D9930A1E}"/>
              </a:ext>
            </a:extLst>
          </p:cNvPr>
          <p:cNvSpPr txBox="1"/>
          <p:nvPr/>
        </p:nvSpPr>
        <p:spPr>
          <a:xfrm>
            <a:off x="3259322" y="1920294"/>
            <a:ext cx="2897069" cy="175432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2"/>
            </a:pPr>
            <a:r>
              <a:rPr lang="en-GB" dirty="0"/>
              <a:t>Art Therapy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it is?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Who developed it?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When it was developed?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it is used?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0272631-7067-464E-AEA8-EB28030ECD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8931" y="3765562"/>
            <a:ext cx="2758810" cy="236186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D18468D-0232-47FF-B751-EDC2832EB2B7}"/>
              </a:ext>
            </a:extLst>
          </p:cNvPr>
          <p:cNvSpPr txBox="1"/>
          <p:nvPr/>
        </p:nvSpPr>
        <p:spPr>
          <a:xfrm>
            <a:off x="6216782" y="1920294"/>
            <a:ext cx="3340231" cy="175432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3.  Art Therapy With Adolescents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Techniques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Different perspectives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Positives &amp; Negatives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Relevant Authors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5FA583B-5123-4BA4-99F0-C2475A22698C}"/>
              </a:ext>
            </a:extLst>
          </p:cNvPr>
          <p:cNvSpPr txBox="1"/>
          <p:nvPr/>
        </p:nvSpPr>
        <p:spPr>
          <a:xfrm>
            <a:off x="9617404" y="1920294"/>
            <a:ext cx="2477186" cy="175432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4"/>
            </a:pPr>
            <a:r>
              <a:rPr lang="en-GB" dirty="0"/>
              <a:t>Discussion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it effective?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it unique?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it time effective?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 it cost effective?  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EF10341C-EA9D-427C-B26F-BF3CBA8DC6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4259" y="3765561"/>
            <a:ext cx="2755768" cy="236186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469616A-CDD8-4771-A83A-F962EC1D3F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75840" y="3765561"/>
            <a:ext cx="2876550" cy="2361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019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9DFA3-27D8-4712-A61B-E5C99EACD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Adolescent mental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D0787-B289-4E2D-8ED2-2CFF1C47825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1431236"/>
            <a:ext cx="12192000" cy="4711148"/>
          </a:xfrm>
        </p:spPr>
        <p:txBody>
          <a:bodyPr>
            <a:normAutofit/>
          </a:bodyPr>
          <a:lstStyle/>
          <a:p>
            <a:r>
              <a:rPr lang="en-GB" dirty="0"/>
              <a:t>Adolescent – ‘</a:t>
            </a:r>
            <a:r>
              <a:rPr lang="en-US" dirty="0"/>
              <a:t>in the process of developing from a child into an adult’</a:t>
            </a:r>
          </a:p>
          <a:p>
            <a:r>
              <a:rPr lang="en-US" dirty="0"/>
              <a:t>Mental Health – ‘A person’s condition with regard to their psychological and emotional well-being’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Between the age of 10-19 is a crucial period for developing and sustaining an adolescent’s social and emotional habits; </a:t>
            </a:r>
          </a:p>
          <a:p>
            <a:endParaRPr lang="en-US" dirty="0"/>
          </a:p>
          <a:p>
            <a:r>
              <a:rPr lang="en-US" dirty="0"/>
              <a:t>Not Addressing adolescent mental health may extend to adulthood</a:t>
            </a:r>
          </a:p>
          <a:p>
            <a:endParaRPr lang="en-US" dirty="0"/>
          </a:p>
          <a:p>
            <a:r>
              <a:rPr lang="en-US" dirty="0"/>
              <a:t>Some adolescents can be at a greater risk than others </a:t>
            </a:r>
          </a:p>
        </p:txBody>
      </p:sp>
    </p:spTree>
    <p:extLst>
      <p:ext uri="{BB962C8B-B14F-4D97-AF65-F5344CB8AC3E}">
        <p14:creationId xmlns:p14="http://schemas.microsoft.com/office/powerpoint/2010/main" val="1903664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14C39-AAE0-41E9-BA6B-490ABE235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Statistics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71A40-786F-48B1-9E14-1E672F83EE9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1 in 5 aged 10-19 suffer with mental health issues</a:t>
            </a:r>
          </a:p>
          <a:p>
            <a:r>
              <a:rPr lang="en-US" dirty="0"/>
              <a:t>Suicide is the second leading cause of death </a:t>
            </a:r>
          </a:p>
          <a:p>
            <a:r>
              <a:rPr lang="en-US" dirty="0"/>
              <a:t>50% of all mental health conditions start by 14 years old </a:t>
            </a:r>
          </a:p>
          <a:p>
            <a:r>
              <a:rPr lang="en-US" dirty="0"/>
              <a:t>75% of all mental health conditions start by 24 years old </a:t>
            </a:r>
          </a:p>
          <a:p>
            <a:r>
              <a:rPr lang="en-US" dirty="0"/>
              <a:t>70% of adolescents not receiving the appropriate treatments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136133-DA32-4A79-B5E8-FBF1341D44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2460" y="1945321"/>
            <a:ext cx="4065106" cy="248753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834119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E1104-32F1-4902-808F-6E12084B6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630D0-EA53-4316-B7AB-5348386D303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Historians believe it began in 1899</a:t>
            </a:r>
            <a:endParaRPr lang="en-GB" dirty="0"/>
          </a:p>
          <a:p>
            <a:r>
              <a:rPr lang="en-GB" dirty="0"/>
              <a:t>The pathology of Mind (1895) - ‘How soon can a child go mad?’ </a:t>
            </a:r>
          </a:p>
          <a:p>
            <a:r>
              <a:rPr lang="en-GB" dirty="0"/>
              <a:t>Hermann </a:t>
            </a:r>
            <a:r>
              <a:rPr lang="en-GB" dirty="0" err="1"/>
              <a:t>Emminghaus</a:t>
            </a:r>
            <a:r>
              <a:rPr lang="en-GB" dirty="0"/>
              <a:t> (1887) </a:t>
            </a:r>
          </a:p>
          <a:p>
            <a:r>
              <a:rPr lang="en-GB" dirty="0"/>
              <a:t>World War II aftermath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271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6D9EB-B673-4D08-A611-400400A21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Origins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16A7A-C9B8-4001-8F7A-037F336947C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Emotional disorders </a:t>
            </a:r>
          </a:p>
          <a:p>
            <a:r>
              <a:rPr lang="en-GB" dirty="0"/>
              <a:t>Behavioural disorders </a:t>
            </a:r>
          </a:p>
          <a:p>
            <a:r>
              <a:rPr lang="en-GB" dirty="0"/>
              <a:t>Eating disorders </a:t>
            </a:r>
          </a:p>
          <a:p>
            <a:r>
              <a:rPr lang="en-GB" dirty="0"/>
              <a:t>Family issues </a:t>
            </a:r>
          </a:p>
          <a:p>
            <a:r>
              <a:rPr lang="en-GB" dirty="0"/>
              <a:t>Social aspects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47867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7803D-ED71-47BD-A0B5-4FFC9556E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71314-E397-4962-98F0-811FDA858A0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Parental consent where appropriate </a:t>
            </a:r>
          </a:p>
          <a:p>
            <a:r>
              <a:rPr lang="en-GB" dirty="0"/>
              <a:t>Establish the responsibility of the duty of care </a:t>
            </a:r>
          </a:p>
          <a:p>
            <a:r>
              <a:rPr lang="en-GB" dirty="0"/>
              <a:t>Safeguarding the adolescent </a:t>
            </a:r>
          </a:p>
          <a:p>
            <a:r>
              <a:rPr lang="en-GB" dirty="0"/>
              <a:t> Mental health act (1983) </a:t>
            </a:r>
          </a:p>
        </p:txBody>
      </p:sp>
    </p:spTree>
    <p:extLst>
      <p:ext uri="{BB962C8B-B14F-4D97-AF65-F5344CB8AC3E}">
        <p14:creationId xmlns:p14="http://schemas.microsoft.com/office/powerpoint/2010/main" val="471009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EE643-54E9-4B6C-8753-A7B41D4C4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Art therapy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C1E55-1F81-49F2-86F3-908E45B8CC2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‘A form of psychotherapy that uses art media as its main mode of expression and communication’</a:t>
            </a:r>
          </a:p>
          <a:p>
            <a:r>
              <a:rPr lang="en-US" dirty="0"/>
              <a:t>Available to all age groups </a:t>
            </a:r>
          </a:p>
          <a:p>
            <a:r>
              <a:rPr lang="en-US" dirty="0"/>
              <a:t>Not limited to specific disorders </a:t>
            </a:r>
          </a:p>
          <a:p>
            <a:r>
              <a:rPr lang="en-US" dirty="0"/>
              <a:t>Either Individual or group-based settings</a:t>
            </a:r>
          </a:p>
          <a:p>
            <a:r>
              <a:rPr lang="en-US" dirty="0"/>
              <a:t>Price range will vary 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99CE1D-EE54-48D3-9109-A95E269392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1947" y="2643531"/>
            <a:ext cx="5092907" cy="215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2200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07E43-B5C3-43BF-86CA-E45B5D69D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developed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BA35B-3075-4A32-AB24-6C4BD20AF04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Hermann Simons </a:t>
            </a:r>
          </a:p>
          <a:p>
            <a:r>
              <a:rPr lang="en-GB" dirty="0"/>
              <a:t>First introduced in 1920’s</a:t>
            </a:r>
          </a:p>
          <a:p>
            <a:r>
              <a:rPr lang="en-GB" dirty="0"/>
              <a:t>Adrian Hill </a:t>
            </a:r>
          </a:p>
          <a:p>
            <a:r>
              <a:rPr lang="en-GB" dirty="0"/>
              <a:t>Developed in 1942 </a:t>
            </a:r>
          </a:p>
          <a:p>
            <a:r>
              <a:rPr lang="en-GB" dirty="0"/>
              <a:t>Margaret </a:t>
            </a:r>
            <a:r>
              <a:rPr lang="en-GB" dirty="0" err="1"/>
              <a:t>Naumburg</a:t>
            </a:r>
            <a:r>
              <a:rPr lang="en-GB" dirty="0"/>
              <a:t> </a:t>
            </a:r>
          </a:p>
          <a:p>
            <a:r>
              <a:rPr lang="en-GB" dirty="0"/>
              <a:t>Development continued in 1965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62138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D9AE9-CEEC-4AF6-860C-0E370C32C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it used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41ACD-09DE-43FA-A314-A5BB0D16841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Aid’s children, adolescents and adults suffering from mental illness’s </a:t>
            </a:r>
          </a:p>
          <a:p>
            <a:r>
              <a:rPr lang="en-GB" dirty="0"/>
              <a:t>Allows them to explore their emotions </a:t>
            </a:r>
          </a:p>
          <a:p>
            <a:r>
              <a:rPr lang="en-GB" dirty="0"/>
              <a:t>Resolve complicated and damaging feelings </a:t>
            </a:r>
          </a:p>
          <a:p>
            <a:r>
              <a:rPr lang="en-GB" dirty="0"/>
              <a:t>Allows you to express yourself </a:t>
            </a:r>
          </a:p>
          <a:p>
            <a:r>
              <a:rPr lang="en-GB" dirty="0"/>
              <a:t>Non-judgemental </a:t>
            </a:r>
          </a:p>
        </p:txBody>
      </p:sp>
    </p:spTree>
    <p:extLst>
      <p:ext uri="{BB962C8B-B14F-4D97-AF65-F5344CB8AC3E}">
        <p14:creationId xmlns:p14="http://schemas.microsoft.com/office/powerpoint/2010/main" val="36680733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824E4-614D-4606-BD08-4C6939519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Techniques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8C492-1ADC-4F7B-ACAB-70E978707C1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Self-southing picture book </a:t>
            </a:r>
          </a:p>
          <a:p>
            <a:endParaRPr lang="en-GB" dirty="0"/>
          </a:p>
          <a:p>
            <a:r>
              <a:rPr lang="en-GB" dirty="0"/>
              <a:t>Self portrait </a:t>
            </a:r>
          </a:p>
          <a:p>
            <a:endParaRPr lang="en-GB" dirty="0"/>
          </a:p>
          <a:p>
            <a:r>
              <a:rPr lang="en-GB" dirty="0"/>
              <a:t>Word Collage </a:t>
            </a:r>
          </a:p>
          <a:p>
            <a:endParaRPr lang="en-GB" dirty="0"/>
          </a:p>
          <a:p>
            <a:r>
              <a:rPr lang="en-GB" dirty="0"/>
              <a:t>Safe place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70006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A5AA8-40AB-4FF4-989B-B5C047A9F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Perspectives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EB9B2-58AA-4967-A6A4-72380043B2F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74073" y="2270925"/>
            <a:ext cx="10394707" cy="331118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hlinkClick r:id="rId3"/>
              </a:rPr>
              <a:t>http://csus-dspace.calstate.edu/bitstream/handle/10211.9/1592/2THERAPISTS%20PERSPECTIVE-ART%20THERAPY.pdf?sequence=1</a:t>
            </a:r>
            <a:r>
              <a:rPr lang="en-US" dirty="0"/>
              <a:t> </a:t>
            </a:r>
          </a:p>
          <a:p>
            <a:endParaRPr lang="en-US" dirty="0"/>
          </a:p>
          <a:p>
            <a:r>
              <a:rPr lang="en-US" dirty="0"/>
              <a:t>“It helps people reject their comfort zone roles of their false self and take more risk that are related to their true selves.”</a:t>
            </a:r>
          </a:p>
          <a:p>
            <a:r>
              <a:rPr lang="en-US" dirty="0"/>
              <a:t>“I think everything about art therapy is effective.  It especially works well with resistant teens or children.  It gives them power and control, and lets them reveal what they want.”</a:t>
            </a:r>
          </a:p>
          <a:p>
            <a:r>
              <a:rPr lang="en-US" dirty="0"/>
              <a:t>“It helps the client take responsibility for themselves – they make the art not the art therapist.”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08364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3913F-EB2C-4D3C-88BD-5DBE2BC8C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B51CC-80C2-4062-996E-B82E2A47FF7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A different form of communication </a:t>
            </a:r>
          </a:p>
          <a:p>
            <a:r>
              <a:rPr lang="en-GB" dirty="0"/>
              <a:t>A distracting form of therapy</a:t>
            </a:r>
          </a:p>
          <a:p>
            <a:r>
              <a:rPr lang="en-GB" dirty="0"/>
              <a:t>Benefit’s your creativeness </a:t>
            </a:r>
          </a:p>
          <a:p>
            <a:r>
              <a:rPr lang="en-GB" dirty="0"/>
              <a:t>Allows you to discover your inner self </a:t>
            </a:r>
          </a:p>
          <a:p>
            <a:r>
              <a:rPr lang="en-GB" dirty="0"/>
              <a:t>Can be conducted without the therapist </a:t>
            </a:r>
          </a:p>
          <a:p>
            <a:r>
              <a:rPr lang="en-GB" dirty="0"/>
              <a:t>Can be effective towards many mental disorders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4752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53FF-8A28-44C0-A224-36D1ABDE3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Negatives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D7D49-5BAE-43AB-98BA-4147AC82F48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No guarantee of a positive outcome</a:t>
            </a:r>
          </a:p>
          <a:p>
            <a:r>
              <a:rPr lang="en-GB" dirty="0"/>
              <a:t>Relies on psychotherapy too much</a:t>
            </a:r>
          </a:p>
          <a:p>
            <a:r>
              <a:rPr lang="en-GB" dirty="0"/>
              <a:t>Techniques can often vary </a:t>
            </a:r>
          </a:p>
          <a:p>
            <a:r>
              <a:rPr lang="en-GB" dirty="0"/>
              <a:t>Cost</a:t>
            </a:r>
          </a:p>
          <a:p>
            <a:r>
              <a:rPr lang="en-GB" dirty="0"/>
              <a:t>Can ben ineffective form of therapy</a:t>
            </a:r>
          </a:p>
        </p:txBody>
      </p:sp>
    </p:spTree>
    <p:extLst>
      <p:ext uri="{BB962C8B-B14F-4D97-AF65-F5344CB8AC3E}">
        <p14:creationId xmlns:p14="http://schemas.microsoft.com/office/powerpoint/2010/main" val="6126399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2E6DF-1115-4375-B061-1986CDB8D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7B91E-146B-4529-9D94-C889E42EEDC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Is it effective?</a:t>
            </a:r>
          </a:p>
          <a:p>
            <a:r>
              <a:rPr lang="en-GB" dirty="0"/>
              <a:t>Is it unique?</a:t>
            </a:r>
          </a:p>
          <a:p>
            <a:r>
              <a:rPr lang="en-GB" dirty="0"/>
              <a:t>Is it time effective?</a:t>
            </a:r>
          </a:p>
          <a:p>
            <a:r>
              <a:rPr lang="en-GB" dirty="0"/>
              <a:t>Is it cost effective?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73072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0BBE8-5B9B-4597-8E23-1E74438B9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for listening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0611E-E555-481E-B17F-A5401AA39BD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023859363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727</TotalTime>
  <Words>959</Words>
  <Application>Microsoft Office PowerPoint</Application>
  <PresentationFormat>Widescreen</PresentationFormat>
  <Paragraphs>146</Paragraphs>
  <Slides>17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Gill Sans MT</vt:lpstr>
      <vt:lpstr>Impact</vt:lpstr>
      <vt:lpstr>Gallery</vt:lpstr>
      <vt:lpstr>Main Event</vt:lpstr>
      <vt:lpstr>My Individual Project  </vt:lpstr>
      <vt:lpstr>PowerPoint Presentation</vt:lpstr>
      <vt:lpstr>Introduction </vt:lpstr>
      <vt:lpstr>Adolescent mental health </vt:lpstr>
      <vt:lpstr>Statistics </vt:lpstr>
      <vt:lpstr>History </vt:lpstr>
      <vt:lpstr>Origins </vt:lpstr>
      <vt:lpstr>Ethical considerations </vt:lpstr>
      <vt:lpstr>Art therapy </vt:lpstr>
      <vt:lpstr>Who developed it?</vt:lpstr>
      <vt:lpstr>Why is it used </vt:lpstr>
      <vt:lpstr>Techniques  </vt:lpstr>
      <vt:lpstr>Perspectives </vt:lpstr>
      <vt:lpstr>Positives</vt:lpstr>
      <vt:lpstr>Negatives </vt:lpstr>
      <vt:lpstr>discussion</vt:lpstr>
      <vt:lpstr>Thank you for listening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Daniel Schell</dc:creator>
  <cp:lastModifiedBy>Daniel Schell</cp:lastModifiedBy>
  <cp:revision>56</cp:revision>
  <dcterms:created xsi:type="dcterms:W3CDTF">2019-05-01T11:03:14Z</dcterms:created>
  <dcterms:modified xsi:type="dcterms:W3CDTF">2019-05-06T18:17:11Z</dcterms:modified>
</cp:coreProperties>
</file>