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3.xml" ContentType="application/vnd.openxmlformats-officedocument.theme+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theme/theme4.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 id="2147483677" r:id="rId6"/>
    <p:sldMasterId id="2147483694" r:id="rId7"/>
  </p:sldMasterIdLst>
  <p:sldIdLst>
    <p:sldId id="257" r:id="rId8"/>
    <p:sldId id="258" r:id="rId9"/>
    <p:sldId id="259" r:id="rId10"/>
    <p:sldId id="260" r:id="rId11"/>
    <p:sldId id="265" r:id="rId12"/>
    <p:sldId id="280" r:id="rId13"/>
    <p:sldId id="282" r:id="rId14"/>
    <p:sldId id="283" r:id="rId15"/>
    <p:sldId id="284" r:id="rId16"/>
    <p:sldId id="266" r:id="rId17"/>
    <p:sldId id="269" r:id="rId18"/>
    <p:sldId id="268" r:id="rId19"/>
    <p:sldId id="277" r:id="rId20"/>
    <p:sldId id="276" r:id="rId21"/>
    <p:sldId id="278" r:id="rId22"/>
    <p:sldId id="256" r:id="rId23"/>
    <p:sldId id="272" r:id="rId24"/>
    <p:sldId id="274" r:id="rId25"/>
    <p:sldId id="261" r:id="rId26"/>
    <p:sldId id="264"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0F4B14C-9DED-41D7-9CC8-48B4789560B5}" v="14" dt="2025-12-08T13:24:57.1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651" autoAdjust="0"/>
    <p:restoredTop sz="94660"/>
  </p:normalViewPr>
  <p:slideViewPr>
    <p:cSldViewPr snapToGrid="0">
      <p:cViewPr varScale="1">
        <p:scale>
          <a:sx n="78" d="100"/>
          <a:sy n="78" d="100"/>
        </p:scale>
        <p:origin x="1032"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 Type="http://schemas.openxmlformats.org/officeDocument/2006/relationships/customXml" Target="../customXml/item3.xml"/><Relationship Id="rId21" Type="http://schemas.openxmlformats.org/officeDocument/2006/relationships/slide" Target="slides/slide14.xml"/><Relationship Id="rId7" Type="http://schemas.openxmlformats.org/officeDocument/2006/relationships/slideMaster" Target="slideMasters/slideMaster4.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slide" Target="slides/slide17.xml"/><Relationship Id="rId32"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presProps" Target="presProps.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theme" Target="theme/theme1.xml"/><Relationship Id="rId8" Type="http://schemas.openxmlformats.org/officeDocument/2006/relationships/slide" Target="slides/slid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erelle Louise Egan (2443051)" userId="b61bee25-1efc-4a1f-b034-fa3d8aa86bf4" providerId="ADAL" clId="{1947C50D-3261-4268-9352-9BA295E47CFB}"/>
    <pc:docChg chg="undo custSel addSld delSld modSld sldOrd">
      <pc:chgData name="Cherelle Louise Egan (2443051)" userId="b61bee25-1efc-4a1f-b034-fa3d8aa86bf4" providerId="ADAL" clId="{1947C50D-3261-4268-9352-9BA295E47CFB}" dt="2025-12-08T13:24:57.103" v="2649" actId="122"/>
      <pc:docMkLst>
        <pc:docMk/>
      </pc:docMkLst>
      <pc:sldChg chg="modSp add del mod ord">
        <pc:chgData name="Cherelle Louise Egan (2443051)" userId="b61bee25-1efc-4a1f-b034-fa3d8aa86bf4" providerId="ADAL" clId="{1947C50D-3261-4268-9352-9BA295E47CFB}" dt="2025-12-07T18:02:55.927" v="2520"/>
        <pc:sldMkLst>
          <pc:docMk/>
          <pc:sldMk cId="2023113829" sldId="256"/>
        </pc:sldMkLst>
        <pc:spChg chg="mod">
          <ac:chgData name="Cherelle Louise Egan (2443051)" userId="b61bee25-1efc-4a1f-b034-fa3d8aa86bf4" providerId="ADAL" clId="{1947C50D-3261-4268-9352-9BA295E47CFB}" dt="2025-12-03T12:45:56.930" v="1337" actId="20577"/>
          <ac:spMkLst>
            <pc:docMk/>
            <pc:sldMk cId="2023113829" sldId="256"/>
            <ac:spMk id="3" creationId="{C2141962-9C3B-69E8-5054-B37478FCD1E7}"/>
          </ac:spMkLst>
        </pc:spChg>
      </pc:sldChg>
      <pc:sldChg chg="addSp delSp modSp mod delDesignElem">
        <pc:chgData name="Cherelle Louise Egan (2443051)" userId="b61bee25-1efc-4a1f-b034-fa3d8aa86bf4" providerId="ADAL" clId="{1947C50D-3261-4268-9352-9BA295E47CFB}" dt="2025-12-02T15:52:54.899" v="95"/>
        <pc:sldMkLst>
          <pc:docMk/>
          <pc:sldMk cId="3772741231" sldId="257"/>
        </pc:sldMkLst>
        <pc:spChg chg="mod">
          <ac:chgData name="Cherelle Louise Egan (2443051)" userId="b61bee25-1efc-4a1f-b034-fa3d8aa86bf4" providerId="ADAL" clId="{1947C50D-3261-4268-9352-9BA295E47CFB}" dt="2025-12-01T16:04:12.114" v="84" actId="5793"/>
          <ac:spMkLst>
            <pc:docMk/>
            <pc:sldMk cId="3772741231" sldId="257"/>
            <ac:spMk id="3" creationId="{071D03CD-7242-3EB9-6C43-809139857009}"/>
          </ac:spMkLst>
        </pc:spChg>
        <pc:spChg chg="add del">
          <ac:chgData name="Cherelle Louise Egan (2443051)" userId="b61bee25-1efc-4a1f-b034-fa3d8aa86bf4" providerId="ADAL" clId="{1947C50D-3261-4268-9352-9BA295E47CFB}" dt="2025-12-02T15:52:54.899" v="95"/>
          <ac:spMkLst>
            <pc:docMk/>
            <pc:sldMk cId="3772741231" sldId="257"/>
            <ac:spMk id="26" creationId="{C2554CA6-288E-4202-BC52-2E5A8F0C0AED}"/>
          </ac:spMkLst>
        </pc:spChg>
        <pc:spChg chg="add del">
          <ac:chgData name="Cherelle Louise Egan (2443051)" userId="b61bee25-1efc-4a1f-b034-fa3d8aa86bf4" providerId="ADAL" clId="{1947C50D-3261-4268-9352-9BA295E47CFB}" dt="2025-12-02T15:52:54.899" v="95"/>
          <ac:spMkLst>
            <pc:docMk/>
            <pc:sldMk cId="3772741231" sldId="257"/>
            <ac:spMk id="28" creationId="{B10BB131-AC8E-4A8E-A5D1-36260F720C3B}"/>
          </ac:spMkLst>
        </pc:spChg>
        <pc:spChg chg="add del">
          <ac:chgData name="Cherelle Louise Egan (2443051)" userId="b61bee25-1efc-4a1f-b034-fa3d8aa86bf4" providerId="ADAL" clId="{1947C50D-3261-4268-9352-9BA295E47CFB}" dt="2025-12-02T15:52:54.899" v="95"/>
          <ac:spMkLst>
            <pc:docMk/>
            <pc:sldMk cId="3772741231" sldId="257"/>
            <ac:spMk id="30" creationId="{5B7778FC-632E-4DCA-A7CB-0D7731CCF970}"/>
          </ac:spMkLst>
        </pc:spChg>
        <pc:spChg chg="add del">
          <ac:chgData name="Cherelle Louise Egan (2443051)" userId="b61bee25-1efc-4a1f-b034-fa3d8aa86bf4" providerId="ADAL" clId="{1947C50D-3261-4268-9352-9BA295E47CFB}" dt="2025-12-02T15:52:54.899" v="95"/>
          <ac:spMkLst>
            <pc:docMk/>
            <pc:sldMk cId="3772741231" sldId="257"/>
            <ac:spMk id="32" creationId="{FA23A907-97FB-4A8F-880A-DD77401C4296}"/>
          </ac:spMkLst>
        </pc:spChg>
      </pc:sldChg>
      <pc:sldChg chg="addSp delSp modSp mod delDesignElem">
        <pc:chgData name="Cherelle Louise Egan (2443051)" userId="b61bee25-1efc-4a1f-b034-fa3d8aa86bf4" providerId="ADAL" clId="{1947C50D-3261-4268-9352-9BA295E47CFB}" dt="2025-12-07T18:02:02.438" v="2514" actId="20577"/>
        <pc:sldMkLst>
          <pc:docMk/>
          <pc:sldMk cId="2962117321" sldId="258"/>
        </pc:sldMkLst>
        <pc:spChg chg="mod">
          <ac:chgData name="Cherelle Louise Egan (2443051)" userId="b61bee25-1efc-4a1f-b034-fa3d8aa86bf4" providerId="ADAL" clId="{1947C50D-3261-4268-9352-9BA295E47CFB}" dt="2025-12-02T15:54:24.629" v="104" actId="26606"/>
          <ac:spMkLst>
            <pc:docMk/>
            <pc:sldMk cId="2962117321" sldId="258"/>
            <ac:spMk id="2" creationId="{28AC0925-C80D-03B2-9CB2-80754DE5343E}"/>
          </ac:spMkLst>
        </pc:spChg>
        <pc:spChg chg="add">
          <ac:chgData name="Cherelle Louise Egan (2443051)" userId="b61bee25-1efc-4a1f-b034-fa3d8aa86bf4" providerId="ADAL" clId="{1947C50D-3261-4268-9352-9BA295E47CFB}" dt="2025-12-02T15:54:24.629" v="104" actId="26606"/>
          <ac:spMkLst>
            <pc:docMk/>
            <pc:sldMk cId="2962117321" sldId="258"/>
            <ac:spMk id="24" creationId="{9DBC8166-481C-4473-95F5-9A5B9073B7F1}"/>
          </ac:spMkLst>
        </pc:spChg>
        <pc:spChg chg="add">
          <ac:chgData name="Cherelle Louise Egan (2443051)" userId="b61bee25-1efc-4a1f-b034-fa3d8aa86bf4" providerId="ADAL" clId="{1947C50D-3261-4268-9352-9BA295E47CFB}" dt="2025-12-02T15:54:24.629" v="104" actId="26606"/>
          <ac:spMkLst>
            <pc:docMk/>
            <pc:sldMk cId="2962117321" sldId="258"/>
            <ac:spMk id="26" creationId="{A5A5CE6E-90AF-4D43-A014-1F9EC83EB93D}"/>
          </ac:spMkLst>
        </pc:spChg>
        <pc:graphicFrameChg chg="add mod modGraphic">
          <ac:chgData name="Cherelle Louise Egan (2443051)" userId="b61bee25-1efc-4a1f-b034-fa3d8aa86bf4" providerId="ADAL" clId="{1947C50D-3261-4268-9352-9BA295E47CFB}" dt="2025-12-07T18:02:02.438" v="2514" actId="20577"/>
          <ac:graphicFrameMkLst>
            <pc:docMk/>
            <pc:sldMk cId="2962117321" sldId="258"/>
            <ac:graphicFrameMk id="20" creationId="{1A993981-2A9C-7C6D-26C1-214F303EBA15}"/>
          </ac:graphicFrameMkLst>
        </pc:graphicFrameChg>
      </pc:sldChg>
      <pc:sldChg chg="addSp delSp modSp mod delDesignElem">
        <pc:chgData name="Cherelle Louise Egan (2443051)" userId="b61bee25-1efc-4a1f-b034-fa3d8aa86bf4" providerId="ADAL" clId="{1947C50D-3261-4268-9352-9BA295E47CFB}" dt="2025-12-03T13:09:58.264" v="1986" actId="20577"/>
        <pc:sldMkLst>
          <pc:docMk/>
          <pc:sldMk cId="1426741612" sldId="259"/>
        </pc:sldMkLst>
        <pc:spChg chg="mod">
          <ac:chgData name="Cherelle Louise Egan (2443051)" userId="b61bee25-1efc-4a1f-b034-fa3d8aa86bf4" providerId="ADAL" clId="{1947C50D-3261-4268-9352-9BA295E47CFB}" dt="2025-12-02T15:55:31.697" v="105" actId="26606"/>
          <ac:spMkLst>
            <pc:docMk/>
            <pc:sldMk cId="1426741612" sldId="259"/>
            <ac:spMk id="2" creationId="{5FB69063-314A-2648-2FED-437387B9AAE9}"/>
          </ac:spMkLst>
        </pc:spChg>
        <pc:spChg chg="mod">
          <ac:chgData name="Cherelle Louise Egan (2443051)" userId="b61bee25-1efc-4a1f-b034-fa3d8aa86bf4" providerId="ADAL" clId="{1947C50D-3261-4268-9352-9BA295E47CFB}" dt="2025-12-03T13:09:58.264" v="1986" actId="20577"/>
          <ac:spMkLst>
            <pc:docMk/>
            <pc:sldMk cId="1426741612" sldId="259"/>
            <ac:spMk id="3" creationId="{785EE665-D2CE-1368-82C7-E56C664231D0}"/>
          </ac:spMkLst>
        </pc:spChg>
        <pc:spChg chg="add">
          <ac:chgData name="Cherelle Louise Egan (2443051)" userId="b61bee25-1efc-4a1f-b034-fa3d8aa86bf4" providerId="ADAL" clId="{1947C50D-3261-4268-9352-9BA295E47CFB}" dt="2025-12-02T15:55:31.697" v="105" actId="26606"/>
          <ac:spMkLst>
            <pc:docMk/>
            <pc:sldMk cId="1426741612" sldId="259"/>
            <ac:spMk id="33" creationId="{F13C74B1-5B17-4795-BED0-7140497B445A}"/>
          </ac:spMkLst>
        </pc:spChg>
        <pc:spChg chg="add">
          <ac:chgData name="Cherelle Louise Egan (2443051)" userId="b61bee25-1efc-4a1f-b034-fa3d8aa86bf4" providerId="ADAL" clId="{1947C50D-3261-4268-9352-9BA295E47CFB}" dt="2025-12-02T15:55:31.697" v="105" actId="26606"/>
          <ac:spMkLst>
            <pc:docMk/>
            <pc:sldMk cId="1426741612" sldId="259"/>
            <ac:spMk id="35" creationId="{D4974D33-8DC5-464E-8C6D-BE58F0669C17}"/>
          </ac:spMkLst>
        </pc:spChg>
        <pc:picChg chg="mod">
          <ac:chgData name="Cherelle Louise Egan (2443051)" userId="b61bee25-1efc-4a1f-b034-fa3d8aa86bf4" providerId="ADAL" clId="{1947C50D-3261-4268-9352-9BA295E47CFB}" dt="2025-12-02T15:55:31.697" v="105" actId="26606"/>
          <ac:picMkLst>
            <pc:docMk/>
            <pc:sldMk cId="1426741612" sldId="259"/>
            <ac:picMk id="28" creationId="{09399AF2-C852-CEFF-9DA8-F6FC02DDF57D}"/>
          </ac:picMkLst>
        </pc:picChg>
      </pc:sldChg>
      <pc:sldChg chg="addSp delSp modSp add del mod ord delDesignElem">
        <pc:chgData name="Cherelle Louise Egan (2443051)" userId="b61bee25-1efc-4a1f-b034-fa3d8aa86bf4" providerId="ADAL" clId="{1947C50D-3261-4268-9352-9BA295E47CFB}" dt="2025-12-08T13:24:57.103" v="2649" actId="122"/>
        <pc:sldMkLst>
          <pc:docMk/>
          <pc:sldMk cId="3579173285" sldId="260"/>
        </pc:sldMkLst>
        <pc:spChg chg="mod">
          <ac:chgData name="Cherelle Louise Egan (2443051)" userId="b61bee25-1efc-4a1f-b034-fa3d8aa86bf4" providerId="ADAL" clId="{1947C50D-3261-4268-9352-9BA295E47CFB}" dt="2025-12-01T16:02:52.430" v="35" actId="26606"/>
          <ac:spMkLst>
            <pc:docMk/>
            <pc:sldMk cId="3579173285" sldId="260"/>
            <ac:spMk id="2" creationId="{1CA213C4-C906-11C6-1048-937434CAE9F6}"/>
          </ac:spMkLst>
        </pc:spChg>
        <pc:graphicFrameChg chg="mod modGraphic">
          <ac:chgData name="Cherelle Louise Egan (2443051)" userId="b61bee25-1efc-4a1f-b034-fa3d8aa86bf4" providerId="ADAL" clId="{1947C50D-3261-4268-9352-9BA295E47CFB}" dt="2025-12-08T13:24:57.103" v="2649" actId="122"/>
          <ac:graphicFrameMkLst>
            <pc:docMk/>
            <pc:sldMk cId="3579173285" sldId="260"/>
            <ac:graphicFrameMk id="16" creationId="{E08F5E9A-B1F0-488E-AD7B-9496E7F0A9D0}"/>
          </ac:graphicFrameMkLst>
        </pc:graphicFrameChg>
      </pc:sldChg>
      <pc:sldChg chg="addSp delSp modSp mod ord setBg">
        <pc:chgData name="Cherelle Louise Egan (2443051)" userId="b61bee25-1efc-4a1f-b034-fa3d8aa86bf4" providerId="ADAL" clId="{1947C50D-3261-4268-9352-9BA295E47CFB}" dt="2025-12-07T18:07:38.648" v="2620" actId="20577"/>
        <pc:sldMkLst>
          <pc:docMk/>
          <pc:sldMk cId="4222689145" sldId="261"/>
        </pc:sldMkLst>
        <pc:spChg chg="mod">
          <ac:chgData name="Cherelle Louise Egan (2443051)" userId="b61bee25-1efc-4a1f-b034-fa3d8aa86bf4" providerId="ADAL" clId="{1947C50D-3261-4268-9352-9BA295E47CFB}" dt="2025-12-07T18:07:22.317" v="2616" actId="26606"/>
          <ac:spMkLst>
            <pc:docMk/>
            <pc:sldMk cId="4222689145" sldId="261"/>
            <ac:spMk id="2" creationId="{E31897CE-CCC0-A9AC-6C6B-9F6F833CC52C}"/>
          </ac:spMkLst>
        </pc:spChg>
        <pc:spChg chg="del mod">
          <ac:chgData name="Cherelle Louise Egan (2443051)" userId="b61bee25-1efc-4a1f-b034-fa3d8aa86bf4" providerId="ADAL" clId="{1947C50D-3261-4268-9352-9BA295E47CFB}" dt="2025-12-07T18:07:22.317" v="2616" actId="26606"/>
          <ac:spMkLst>
            <pc:docMk/>
            <pc:sldMk cId="4222689145" sldId="261"/>
            <ac:spMk id="3" creationId="{DC26AFDF-A24E-F384-9DB0-BF740FEBD115}"/>
          </ac:spMkLst>
        </pc:spChg>
        <pc:spChg chg="add">
          <ac:chgData name="Cherelle Louise Egan (2443051)" userId="b61bee25-1efc-4a1f-b034-fa3d8aa86bf4" providerId="ADAL" clId="{1947C50D-3261-4268-9352-9BA295E47CFB}" dt="2025-12-07T18:07:22.317" v="2616" actId="26606"/>
          <ac:spMkLst>
            <pc:docMk/>
            <pc:sldMk cId="4222689145" sldId="261"/>
            <ac:spMk id="9" creationId="{AE2B703B-46F9-481A-A605-82E2A828C4FA}"/>
          </ac:spMkLst>
        </pc:spChg>
        <pc:spChg chg="add">
          <ac:chgData name="Cherelle Louise Egan (2443051)" userId="b61bee25-1efc-4a1f-b034-fa3d8aa86bf4" providerId="ADAL" clId="{1947C50D-3261-4268-9352-9BA295E47CFB}" dt="2025-12-07T18:07:22.317" v="2616" actId="26606"/>
          <ac:spMkLst>
            <pc:docMk/>
            <pc:sldMk cId="4222689145" sldId="261"/>
            <ac:spMk id="11" creationId="{F13BE4D7-0C3D-4906-B230-A1C5B4665CCF}"/>
          </ac:spMkLst>
        </pc:spChg>
        <pc:graphicFrameChg chg="add modGraphic">
          <ac:chgData name="Cherelle Louise Egan (2443051)" userId="b61bee25-1efc-4a1f-b034-fa3d8aa86bf4" providerId="ADAL" clId="{1947C50D-3261-4268-9352-9BA295E47CFB}" dt="2025-12-07T18:07:38.648" v="2620" actId="20577"/>
          <ac:graphicFrameMkLst>
            <pc:docMk/>
            <pc:sldMk cId="4222689145" sldId="261"/>
            <ac:graphicFrameMk id="5" creationId="{D47CDB1F-BDF8-825D-E982-59D71A3DCABA}"/>
          </ac:graphicFrameMkLst>
        </pc:graphicFrameChg>
      </pc:sldChg>
      <pc:sldChg chg="addSp delSp modSp mod ord">
        <pc:chgData name="Cherelle Louise Egan (2443051)" userId="b61bee25-1efc-4a1f-b034-fa3d8aa86bf4" providerId="ADAL" clId="{1947C50D-3261-4268-9352-9BA295E47CFB}" dt="2025-12-07T16:52:29.550" v="2150"/>
        <pc:sldMkLst>
          <pc:docMk/>
          <pc:sldMk cId="3427848908" sldId="264"/>
        </pc:sldMkLst>
        <pc:spChg chg="mod">
          <ac:chgData name="Cherelle Louise Egan (2443051)" userId="b61bee25-1efc-4a1f-b034-fa3d8aa86bf4" providerId="ADAL" clId="{1947C50D-3261-4268-9352-9BA295E47CFB}" dt="2025-12-02T15:52:54.899" v="95"/>
          <ac:spMkLst>
            <pc:docMk/>
            <pc:sldMk cId="3427848908" sldId="264"/>
            <ac:spMk id="2" creationId="{B63FED0C-FBA8-6118-722A-CEE065D70330}"/>
          </ac:spMkLst>
        </pc:spChg>
        <pc:spChg chg="mod">
          <ac:chgData name="Cherelle Louise Egan (2443051)" userId="b61bee25-1efc-4a1f-b034-fa3d8aa86bf4" providerId="ADAL" clId="{1947C50D-3261-4268-9352-9BA295E47CFB}" dt="2025-12-07T16:42:55.721" v="2035" actId="1076"/>
          <ac:spMkLst>
            <pc:docMk/>
            <pc:sldMk cId="3427848908" sldId="264"/>
            <ac:spMk id="3" creationId="{C01BDFE9-DFA5-654D-AFFA-365D4CAE0443}"/>
          </ac:spMkLst>
        </pc:spChg>
        <pc:spChg chg="add mod">
          <ac:chgData name="Cherelle Louise Egan (2443051)" userId="b61bee25-1efc-4a1f-b034-fa3d8aa86bf4" providerId="ADAL" clId="{1947C50D-3261-4268-9352-9BA295E47CFB}" dt="2025-12-03T10:38:57.884" v="333" actId="255"/>
          <ac:spMkLst>
            <pc:docMk/>
            <pc:sldMk cId="3427848908" sldId="264"/>
            <ac:spMk id="5" creationId="{2655902C-DA77-1511-9EDD-FF554DC44A4C}"/>
          </ac:spMkLst>
        </pc:spChg>
        <pc:spChg chg="add mod">
          <ac:chgData name="Cherelle Louise Egan (2443051)" userId="b61bee25-1efc-4a1f-b034-fa3d8aa86bf4" providerId="ADAL" clId="{1947C50D-3261-4268-9352-9BA295E47CFB}" dt="2025-12-03T12:08:22.990" v="1173" actId="1076"/>
          <ac:spMkLst>
            <pc:docMk/>
            <pc:sldMk cId="3427848908" sldId="264"/>
            <ac:spMk id="6" creationId="{DF5AC134-56D1-4786-49B9-B88F3A3D1FEC}"/>
          </ac:spMkLst>
        </pc:spChg>
        <pc:spChg chg="add mod">
          <ac:chgData name="Cherelle Louise Egan (2443051)" userId="b61bee25-1efc-4a1f-b034-fa3d8aa86bf4" providerId="ADAL" clId="{1947C50D-3261-4268-9352-9BA295E47CFB}" dt="2025-12-03T13:03:33.934" v="1569" actId="1076"/>
          <ac:spMkLst>
            <pc:docMk/>
            <pc:sldMk cId="3427848908" sldId="264"/>
            <ac:spMk id="9" creationId="{A1F1EA2F-5BBB-E1E5-B812-245E7647C067}"/>
          </ac:spMkLst>
        </pc:spChg>
        <pc:spChg chg="add mod">
          <ac:chgData name="Cherelle Louise Egan (2443051)" userId="b61bee25-1efc-4a1f-b034-fa3d8aa86bf4" providerId="ADAL" clId="{1947C50D-3261-4268-9352-9BA295E47CFB}" dt="2025-12-07T16:35:38.201" v="2026" actId="1076"/>
          <ac:spMkLst>
            <pc:docMk/>
            <pc:sldMk cId="3427848908" sldId="264"/>
            <ac:spMk id="10" creationId="{AE36D2C2-DA7D-8B05-2E52-BAE3D0794292}"/>
          </ac:spMkLst>
        </pc:spChg>
        <pc:spChg chg="add mod">
          <ac:chgData name="Cherelle Louise Egan (2443051)" userId="b61bee25-1efc-4a1f-b034-fa3d8aa86bf4" providerId="ADAL" clId="{1947C50D-3261-4268-9352-9BA295E47CFB}" dt="2025-12-07T16:52:29.550" v="2150"/>
          <ac:spMkLst>
            <pc:docMk/>
            <pc:sldMk cId="3427848908" sldId="264"/>
            <ac:spMk id="11" creationId="{FC3049F0-1BB1-8366-AF31-13447B395BC5}"/>
          </ac:spMkLst>
        </pc:spChg>
      </pc:sldChg>
      <pc:sldChg chg="add ord">
        <pc:chgData name="Cherelle Louise Egan (2443051)" userId="b61bee25-1efc-4a1f-b034-fa3d8aa86bf4" providerId="ADAL" clId="{1947C50D-3261-4268-9352-9BA295E47CFB}" dt="2025-12-03T12:24:21.518" v="1288"/>
        <pc:sldMkLst>
          <pc:docMk/>
          <pc:sldMk cId="2629441045" sldId="265"/>
        </pc:sldMkLst>
      </pc:sldChg>
      <pc:sldChg chg="addSp delSp modSp mod setBg">
        <pc:chgData name="Cherelle Louise Egan (2443051)" userId="b61bee25-1efc-4a1f-b034-fa3d8aa86bf4" providerId="ADAL" clId="{1947C50D-3261-4268-9352-9BA295E47CFB}" dt="2025-12-03T12:59:01.483" v="1520" actId="20577"/>
        <pc:sldMkLst>
          <pc:docMk/>
          <pc:sldMk cId="2582345114" sldId="266"/>
        </pc:sldMkLst>
        <pc:spChg chg="mod">
          <ac:chgData name="Cherelle Louise Egan (2443051)" userId="b61bee25-1efc-4a1f-b034-fa3d8aa86bf4" providerId="ADAL" clId="{1947C50D-3261-4268-9352-9BA295E47CFB}" dt="2025-12-02T15:53:51.485" v="103" actId="26606"/>
          <ac:spMkLst>
            <pc:docMk/>
            <pc:sldMk cId="2582345114" sldId="266"/>
            <ac:spMk id="2" creationId="{CA54B4CE-5B59-FE58-CCD6-F4EAC00D2D41}"/>
          </ac:spMkLst>
        </pc:spChg>
        <pc:spChg chg="add">
          <ac:chgData name="Cherelle Louise Egan (2443051)" userId="b61bee25-1efc-4a1f-b034-fa3d8aa86bf4" providerId="ADAL" clId="{1947C50D-3261-4268-9352-9BA295E47CFB}" dt="2025-12-02T15:53:51.485" v="103" actId="26606"/>
          <ac:spMkLst>
            <pc:docMk/>
            <pc:sldMk cId="2582345114" sldId="266"/>
            <ac:spMk id="22" creationId="{9DBC8166-481C-4473-95F5-9A5B9073B7F1}"/>
          </ac:spMkLst>
        </pc:spChg>
        <pc:spChg chg="add">
          <ac:chgData name="Cherelle Louise Egan (2443051)" userId="b61bee25-1efc-4a1f-b034-fa3d8aa86bf4" providerId="ADAL" clId="{1947C50D-3261-4268-9352-9BA295E47CFB}" dt="2025-12-02T15:53:51.485" v="103" actId="26606"/>
          <ac:spMkLst>
            <pc:docMk/>
            <pc:sldMk cId="2582345114" sldId="266"/>
            <ac:spMk id="23" creationId="{A5A5CE6E-90AF-4D43-A014-1F9EC83EB93D}"/>
          </ac:spMkLst>
        </pc:spChg>
        <pc:spChg chg="add mod">
          <ac:chgData name="Cherelle Louise Egan (2443051)" userId="b61bee25-1efc-4a1f-b034-fa3d8aa86bf4" providerId="ADAL" clId="{1947C50D-3261-4268-9352-9BA295E47CFB}" dt="2025-12-03T12:59:01.483" v="1520" actId="20577"/>
          <ac:spMkLst>
            <pc:docMk/>
            <pc:sldMk cId="2582345114" sldId="266"/>
            <ac:spMk id="29" creationId="{2EFC3753-17C3-58AB-6724-6CBC2DD465E8}"/>
          </ac:spMkLst>
        </pc:spChg>
        <pc:graphicFrameChg chg="add mod">
          <ac:chgData name="Cherelle Louise Egan (2443051)" userId="b61bee25-1efc-4a1f-b034-fa3d8aa86bf4" providerId="ADAL" clId="{1947C50D-3261-4268-9352-9BA295E47CFB}" dt="2025-12-03T10:47:13.298" v="361"/>
          <ac:graphicFrameMkLst>
            <pc:docMk/>
            <pc:sldMk cId="2582345114" sldId="266"/>
            <ac:graphicFrameMk id="24" creationId="{86CB13D4-A37F-5117-49B3-BA265C68BA4A}"/>
          </ac:graphicFrameMkLst>
        </pc:graphicFrameChg>
      </pc:sldChg>
      <pc:sldChg chg="addSp delSp modSp new mod ord setBg">
        <pc:chgData name="Cherelle Louise Egan (2443051)" userId="b61bee25-1efc-4a1f-b034-fa3d8aa86bf4" providerId="ADAL" clId="{1947C50D-3261-4268-9352-9BA295E47CFB}" dt="2025-12-07T18:13:47.762" v="2632" actId="20577"/>
        <pc:sldMkLst>
          <pc:docMk/>
          <pc:sldMk cId="327648329" sldId="268"/>
        </pc:sldMkLst>
        <pc:spChg chg="add mod">
          <ac:chgData name="Cherelle Louise Egan (2443051)" userId="b61bee25-1efc-4a1f-b034-fa3d8aa86bf4" providerId="ADAL" clId="{1947C50D-3261-4268-9352-9BA295E47CFB}" dt="2025-12-07T16:58:07.791" v="2153" actId="26606"/>
          <ac:spMkLst>
            <pc:docMk/>
            <pc:sldMk cId="327648329" sldId="268"/>
            <ac:spMk id="2" creationId="{830BC854-48FA-25F3-A2D7-0599B7176715}"/>
          </ac:spMkLst>
        </pc:spChg>
        <pc:spChg chg="add mod">
          <ac:chgData name="Cherelle Louise Egan (2443051)" userId="b61bee25-1efc-4a1f-b034-fa3d8aa86bf4" providerId="ADAL" clId="{1947C50D-3261-4268-9352-9BA295E47CFB}" dt="2025-12-07T18:13:47.762" v="2632" actId="20577"/>
          <ac:spMkLst>
            <pc:docMk/>
            <pc:sldMk cId="327648329" sldId="268"/>
            <ac:spMk id="3" creationId="{B1BD6DB8-BA65-30E9-E3A9-126D1F2382A3}"/>
          </ac:spMkLst>
        </pc:spChg>
        <pc:spChg chg="add del">
          <ac:chgData name="Cherelle Louise Egan (2443051)" userId="b61bee25-1efc-4a1f-b034-fa3d8aa86bf4" providerId="ADAL" clId="{1947C50D-3261-4268-9352-9BA295E47CFB}" dt="2025-12-07T16:58:07.791" v="2153" actId="26606"/>
          <ac:spMkLst>
            <pc:docMk/>
            <pc:sldMk cId="327648329" sldId="268"/>
            <ac:spMk id="20" creationId="{9F7D5CDA-D291-4307-BF55-1381FED29634}"/>
          </ac:spMkLst>
        </pc:spChg>
        <pc:spChg chg="add del">
          <ac:chgData name="Cherelle Louise Egan (2443051)" userId="b61bee25-1efc-4a1f-b034-fa3d8aa86bf4" providerId="ADAL" clId="{1947C50D-3261-4268-9352-9BA295E47CFB}" dt="2025-12-07T16:58:07.791" v="2153" actId="26606"/>
          <ac:spMkLst>
            <pc:docMk/>
            <pc:sldMk cId="327648329" sldId="268"/>
            <ac:spMk id="24" creationId="{59B296B9-C5A5-4E4F-9B60-C907B5F1466C}"/>
          </ac:spMkLst>
        </pc:spChg>
        <pc:spChg chg="add del">
          <ac:chgData name="Cherelle Louise Egan (2443051)" userId="b61bee25-1efc-4a1f-b034-fa3d8aa86bf4" providerId="ADAL" clId="{1947C50D-3261-4268-9352-9BA295E47CFB}" dt="2025-12-07T16:58:07.791" v="2153" actId="26606"/>
          <ac:spMkLst>
            <pc:docMk/>
            <pc:sldMk cId="327648329" sldId="268"/>
            <ac:spMk id="25" creationId="{D0300FD3-5AF1-6305-15FA-9078072672E2}"/>
          </ac:spMkLst>
        </pc:spChg>
        <pc:spChg chg="add">
          <ac:chgData name="Cherelle Louise Egan (2443051)" userId="b61bee25-1efc-4a1f-b034-fa3d8aa86bf4" providerId="ADAL" clId="{1947C50D-3261-4268-9352-9BA295E47CFB}" dt="2025-12-07T16:58:07.791" v="2153" actId="26606"/>
          <ac:spMkLst>
            <pc:docMk/>
            <pc:sldMk cId="327648329" sldId="268"/>
            <ac:spMk id="27" creationId="{F13C74B1-5B17-4795-BED0-7140497B445A}"/>
          </ac:spMkLst>
        </pc:spChg>
        <pc:spChg chg="add">
          <ac:chgData name="Cherelle Louise Egan (2443051)" userId="b61bee25-1efc-4a1f-b034-fa3d8aa86bf4" providerId="ADAL" clId="{1947C50D-3261-4268-9352-9BA295E47CFB}" dt="2025-12-07T16:58:07.791" v="2153" actId="26606"/>
          <ac:spMkLst>
            <pc:docMk/>
            <pc:sldMk cId="327648329" sldId="268"/>
            <ac:spMk id="29" creationId="{D4974D33-8DC5-464E-8C6D-BE58F0669C17}"/>
          </ac:spMkLst>
        </pc:spChg>
        <pc:picChg chg="add mod ord">
          <ac:chgData name="Cherelle Louise Egan (2443051)" userId="b61bee25-1efc-4a1f-b034-fa3d8aa86bf4" providerId="ADAL" clId="{1947C50D-3261-4268-9352-9BA295E47CFB}" dt="2025-12-07T16:58:07.791" v="2153" actId="26606"/>
          <ac:picMkLst>
            <pc:docMk/>
            <pc:sldMk cId="327648329" sldId="268"/>
            <ac:picMk id="22" creationId="{926B834C-9CAE-0679-2C3B-7CC0A5EA6239}"/>
          </ac:picMkLst>
        </pc:picChg>
      </pc:sldChg>
      <pc:sldChg chg="addSp delSp modSp new mod ord setBg">
        <pc:chgData name="Cherelle Louise Egan (2443051)" userId="b61bee25-1efc-4a1f-b034-fa3d8aa86bf4" providerId="ADAL" clId="{1947C50D-3261-4268-9352-9BA295E47CFB}" dt="2025-12-07T18:12:19.193" v="2627" actId="14100"/>
        <pc:sldMkLst>
          <pc:docMk/>
          <pc:sldMk cId="151301827" sldId="269"/>
        </pc:sldMkLst>
        <pc:spChg chg="add mod">
          <ac:chgData name="Cherelle Louise Egan (2443051)" userId="b61bee25-1efc-4a1f-b034-fa3d8aa86bf4" providerId="ADAL" clId="{1947C50D-3261-4268-9352-9BA295E47CFB}" dt="2025-12-03T10:30:06.489" v="293" actId="1076"/>
          <ac:spMkLst>
            <pc:docMk/>
            <pc:sldMk cId="151301827" sldId="269"/>
            <ac:spMk id="2" creationId="{2C24810A-A9D4-50F4-C1B6-2D6408807372}"/>
          </ac:spMkLst>
        </pc:spChg>
        <pc:spChg chg="add mod">
          <ac:chgData name="Cherelle Louise Egan (2443051)" userId="b61bee25-1efc-4a1f-b034-fa3d8aa86bf4" providerId="ADAL" clId="{1947C50D-3261-4268-9352-9BA295E47CFB}" dt="2025-12-07T18:11:48.202" v="2622" actId="1076"/>
          <ac:spMkLst>
            <pc:docMk/>
            <pc:sldMk cId="151301827" sldId="269"/>
            <ac:spMk id="3" creationId="{03E6B897-458A-E74D-ADF8-1FED1247BDCA}"/>
          </ac:spMkLst>
        </pc:spChg>
        <pc:spChg chg="add">
          <ac:chgData name="Cherelle Louise Egan (2443051)" userId="b61bee25-1efc-4a1f-b034-fa3d8aa86bf4" providerId="ADAL" clId="{1947C50D-3261-4268-9352-9BA295E47CFB}" dt="2025-12-03T10:16:00.382" v="281" actId="26606"/>
          <ac:spMkLst>
            <pc:docMk/>
            <pc:sldMk cId="151301827" sldId="269"/>
            <ac:spMk id="7" creationId="{FFD48BC7-DC40-47DE-87EE-9F4B6ECB9ABB}"/>
          </ac:spMkLst>
        </pc:spChg>
        <pc:spChg chg="add del mod">
          <ac:chgData name="Cherelle Louise Egan (2443051)" userId="b61bee25-1efc-4a1f-b034-fa3d8aa86bf4" providerId="ADAL" clId="{1947C50D-3261-4268-9352-9BA295E47CFB}" dt="2025-12-07T18:12:12.960" v="2626" actId="1076"/>
          <ac:spMkLst>
            <pc:docMk/>
            <pc:sldMk cId="151301827" sldId="269"/>
            <ac:spMk id="8" creationId="{BB88781D-8436-F7F3-C045-A3875C9BAAAF}"/>
          </ac:spMkLst>
        </pc:spChg>
        <pc:spChg chg="add">
          <ac:chgData name="Cherelle Louise Egan (2443051)" userId="b61bee25-1efc-4a1f-b034-fa3d8aa86bf4" providerId="ADAL" clId="{1947C50D-3261-4268-9352-9BA295E47CFB}" dt="2025-12-03T10:16:00.382" v="281" actId="26606"/>
          <ac:spMkLst>
            <pc:docMk/>
            <pc:sldMk cId="151301827" sldId="269"/>
            <ac:spMk id="9" creationId="{E502BBC7-2C76-46F3-BC24-5985BC13DB88}"/>
          </ac:spMkLst>
        </pc:spChg>
        <pc:spChg chg="add">
          <ac:chgData name="Cherelle Louise Egan (2443051)" userId="b61bee25-1efc-4a1f-b034-fa3d8aa86bf4" providerId="ADAL" clId="{1947C50D-3261-4268-9352-9BA295E47CFB}" dt="2025-12-03T10:16:00.382" v="281" actId="26606"/>
          <ac:spMkLst>
            <pc:docMk/>
            <pc:sldMk cId="151301827" sldId="269"/>
            <ac:spMk id="11" creationId="{C7F28D52-2A5F-4D23-81AE-7CB8B591C7AF}"/>
          </ac:spMkLst>
        </pc:spChg>
        <pc:spChg chg="add mod">
          <ac:chgData name="Cherelle Louise Egan (2443051)" userId="b61bee25-1efc-4a1f-b034-fa3d8aa86bf4" providerId="ADAL" clId="{1947C50D-3261-4268-9352-9BA295E47CFB}" dt="2025-12-07T18:11:32.153" v="2621" actId="20577"/>
          <ac:spMkLst>
            <pc:docMk/>
            <pc:sldMk cId="151301827" sldId="269"/>
            <ac:spMk id="12" creationId="{1CB2EB4A-D2E4-98A7-2C74-0B569F21B865}"/>
          </ac:spMkLst>
        </pc:spChg>
        <pc:spChg chg="add">
          <ac:chgData name="Cherelle Louise Egan (2443051)" userId="b61bee25-1efc-4a1f-b034-fa3d8aa86bf4" providerId="ADAL" clId="{1947C50D-3261-4268-9352-9BA295E47CFB}" dt="2025-12-03T10:16:00.382" v="281" actId="26606"/>
          <ac:spMkLst>
            <pc:docMk/>
            <pc:sldMk cId="151301827" sldId="269"/>
            <ac:spMk id="13" creationId="{3629484E-3792-4B3D-89AD-7C8A1ED0E0D4}"/>
          </ac:spMkLst>
        </pc:spChg>
        <pc:spChg chg="add del mod">
          <ac:chgData name="Cherelle Louise Egan (2443051)" userId="b61bee25-1efc-4a1f-b034-fa3d8aa86bf4" providerId="ADAL" clId="{1947C50D-3261-4268-9352-9BA295E47CFB}" dt="2025-12-07T17:19:17.557" v="2164" actId="478"/>
          <ac:spMkLst>
            <pc:docMk/>
            <pc:sldMk cId="151301827" sldId="269"/>
            <ac:spMk id="14" creationId="{AA3A1533-96CE-573D-F200-2385B73E33F3}"/>
          </ac:spMkLst>
        </pc:spChg>
        <pc:spChg chg="add del mod">
          <ac:chgData name="Cherelle Louise Egan (2443051)" userId="b61bee25-1efc-4a1f-b034-fa3d8aa86bf4" providerId="ADAL" clId="{1947C50D-3261-4268-9352-9BA295E47CFB}" dt="2025-12-07T17:20:23.126" v="2167" actId="478"/>
          <ac:spMkLst>
            <pc:docMk/>
            <pc:sldMk cId="151301827" sldId="269"/>
            <ac:spMk id="16" creationId="{5F83CB17-2148-74D7-F06A-9778C2274EC6}"/>
          </ac:spMkLst>
        </pc:spChg>
        <pc:picChg chg="add mod">
          <ac:chgData name="Cherelle Louise Egan (2443051)" userId="b61bee25-1efc-4a1f-b034-fa3d8aa86bf4" providerId="ADAL" clId="{1947C50D-3261-4268-9352-9BA295E47CFB}" dt="2025-12-07T18:12:19.193" v="2627" actId="14100"/>
          <ac:picMkLst>
            <pc:docMk/>
            <pc:sldMk cId="151301827" sldId="269"/>
            <ac:picMk id="1028" creationId="{814FA548-239A-1267-0D3F-7FD04A2F82AF}"/>
          </ac:picMkLst>
        </pc:picChg>
      </pc:sldChg>
      <pc:sldChg chg="add ord">
        <pc:chgData name="Cherelle Louise Egan (2443051)" userId="b61bee25-1efc-4a1f-b034-fa3d8aa86bf4" providerId="ADAL" clId="{1947C50D-3261-4268-9352-9BA295E47CFB}" dt="2025-12-07T18:02:52.513" v="2518"/>
        <pc:sldMkLst>
          <pc:docMk/>
          <pc:sldMk cId="1678770613" sldId="272"/>
        </pc:sldMkLst>
      </pc:sldChg>
      <pc:sldChg chg="add ord">
        <pc:chgData name="Cherelle Louise Egan (2443051)" userId="b61bee25-1efc-4a1f-b034-fa3d8aa86bf4" providerId="ADAL" clId="{1947C50D-3261-4268-9352-9BA295E47CFB}" dt="2025-12-07T18:02:49.089" v="2516"/>
        <pc:sldMkLst>
          <pc:docMk/>
          <pc:sldMk cId="2673246822" sldId="274"/>
        </pc:sldMkLst>
      </pc:sldChg>
      <pc:sldChg chg="add ord">
        <pc:chgData name="Cherelle Louise Egan (2443051)" userId="b61bee25-1efc-4a1f-b034-fa3d8aa86bf4" providerId="ADAL" clId="{1947C50D-3261-4268-9352-9BA295E47CFB}" dt="2025-12-03T12:12:49.338" v="1189"/>
        <pc:sldMkLst>
          <pc:docMk/>
          <pc:sldMk cId="2660135275" sldId="276"/>
        </pc:sldMkLst>
      </pc:sldChg>
      <pc:sldChg chg="modSp add mod ord">
        <pc:chgData name="Cherelle Louise Egan (2443051)" userId="b61bee25-1efc-4a1f-b034-fa3d8aa86bf4" providerId="ADAL" clId="{1947C50D-3261-4268-9352-9BA295E47CFB}" dt="2025-12-07T18:13:24.393" v="2629" actId="33524"/>
        <pc:sldMkLst>
          <pc:docMk/>
          <pc:sldMk cId="3252863399" sldId="277"/>
        </pc:sldMkLst>
        <pc:spChg chg="mod">
          <ac:chgData name="Cherelle Louise Egan (2443051)" userId="b61bee25-1efc-4a1f-b034-fa3d8aa86bf4" providerId="ADAL" clId="{1947C50D-3261-4268-9352-9BA295E47CFB}" dt="2025-12-07T18:13:24.393" v="2629" actId="33524"/>
          <ac:spMkLst>
            <pc:docMk/>
            <pc:sldMk cId="3252863399" sldId="277"/>
            <ac:spMk id="3" creationId="{CA81A11B-6D7A-8804-EA78-C86B41DE1F0B}"/>
          </ac:spMkLst>
        </pc:spChg>
      </pc:sldChg>
      <pc:sldChg chg="add ord">
        <pc:chgData name="Cherelle Louise Egan (2443051)" userId="b61bee25-1efc-4a1f-b034-fa3d8aa86bf4" providerId="ADAL" clId="{1947C50D-3261-4268-9352-9BA295E47CFB}" dt="2025-12-03T12:19:53.188" v="1276"/>
        <pc:sldMkLst>
          <pc:docMk/>
          <pc:sldMk cId="1367497332" sldId="278"/>
        </pc:sldMkLst>
      </pc:sldChg>
      <pc:sldChg chg="add ord">
        <pc:chgData name="Cherelle Louise Egan (2443051)" userId="b61bee25-1efc-4a1f-b034-fa3d8aa86bf4" providerId="ADAL" clId="{1947C50D-3261-4268-9352-9BA295E47CFB}" dt="2025-12-03T12:26:08.673" v="1291"/>
        <pc:sldMkLst>
          <pc:docMk/>
          <pc:sldMk cId="4139865468" sldId="280"/>
        </pc:sldMkLst>
      </pc:sldChg>
      <pc:sldChg chg="add ord">
        <pc:chgData name="Cherelle Louise Egan (2443051)" userId="b61bee25-1efc-4a1f-b034-fa3d8aa86bf4" providerId="ADAL" clId="{1947C50D-3261-4268-9352-9BA295E47CFB}" dt="2025-12-03T15:00:37.867" v="1991"/>
        <pc:sldMkLst>
          <pc:docMk/>
          <pc:sldMk cId="4204407088" sldId="282"/>
        </pc:sldMkLst>
      </pc:sldChg>
      <pc:sldChg chg="add ord">
        <pc:chgData name="Cherelle Louise Egan (2443051)" userId="b61bee25-1efc-4a1f-b034-fa3d8aa86bf4" providerId="ADAL" clId="{1947C50D-3261-4268-9352-9BA295E47CFB}" dt="2025-12-03T15:01:16.821" v="1994"/>
        <pc:sldMkLst>
          <pc:docMk/>
          <pc:sldMk cId="4015439801" sldId="283"/>
        </pc:sldMkLst>
      </pc:sldChg>
      <pc:sldChg chg="add ord">
        <pc:chgData name="Cherelle Louise Egan (2443051)" userId="b61bee25-1efc-4a1f-b034-fa3d8aa86bf4" providerId="ADAL" clId="{1947C50D-3261-4268-9352-9BA295E47CFB}" dt="2025-12-03T15:02:35.304" v="1997"/>
        <pc:sldMkLst>
          <pc:docMk/>
          <pc:sldMk cId="4053540970" sldId="284"/>
        </pc:sldMkLst>
      </pc:sldChg>
      <pc:sldChg chg="new del">
        <pc:chgData name="Cherelle Louise Egan (2443051)" userId="b61bee25-1efc-4a1f-b034-fa3d8aa86bf4" providerId="ADAL" clId="{1947C50D-3261-4268-9352-9BA295E47CFB}" dt="2025-12-07T16:42:56.887" v="2036" actId="680"/>
        <pc:sldMkLst>
          <pc:docMk/>
          <pc:sldMk cId="123280403" sldId="285"/>
        </pc:sldMkLst>
      </pc:sldChg>
      <pc:sldChg chg="new del">
        <pc:chgData name="Cherelle Louise Egan (2443051)" userId="b61bee25-1efc-4a1f-b034-fa3d8aa86bf4" providerId="ADAL" clId="{1947C50D-3261-4268-9352-9BA295E47CFB}" dt="2025-12-07T16:39:21.652" v="2028" actId="2696"/>
        <pc:sldMkLst>
          <pc:docMk/>
          <pc:sldMk cId="1109034989" sldId="285"/>
        </pc:sldMkLst>
      </pc:sldChg>
    </pc:docChg>
  </pc:docChgLst>
</pc:chgInfo>
</file>

<file path=ppt/diagrams/_rels/data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F128923-299E-4017-A521-3C5E338A19DA}"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3BE978C4-CE74-48FB-851B-F04635C8349F}">
      <dgm:prSet/>
      <dgm:spPr/>
      <dgm:t>
        <a:bodyPr/>
        <a:lstStyle/>
        <a:p>
          <a:r>
            <a:rPr lang="en-GB" dirty="0"/>
            <a:t> Introduction                                                                                       </a:t>
          </a:r>
          <a:endParaRPr lang="en-US" dirty="0"/>
        </a:p>
      </dgm:t>
    </dgm:pt>
    <dgm:pt modelId="{1D418950-2780-4E51-9A65-17343D3F20AD}" type="parTrans" cxnId="{6A6FC3D1-C275-4004-A15B-1A666BA11640}">
      <dgm:prSet/>
      <dgm:spPr/>
      <dgm:t>
        <a:bodyPr/>
        <a:lstStyle/>
        <a:p>
          <a:endParaRPr lang="en-US"/>
        </a:p>
      </dgm:t>
    </dgm:pt>
    <dgm:pt modelId="{F40DFE8A-C4A2-488C-825A-AC8B66559149}" type="sibTrans" cxnId="{6A6FC3D1-C275-4004-A15B-1A666BA11640}">
      <dgm:prSet/>
      <dgm:spPr/>
      <dgm:t>
        <a:bodyPr/>
        <a:lstStyle/>
        <a:p>
          <a:endParaRPr lang="en-US"/>
        </a:p>
      </dgm:t>
    </dgm:pt>
    <dgm:pt modelId="{71B8C4B3-74BE-47DD-A608-1455687F0FE6}">
      <dgm:prSet/>
      <dgm:spPr/>
      <dgm:t>
        <a:bodyPr/>
        <a:lstStyle/>
        <a:p>
          <a:r>
            <a:rPr lang="en-GB" dirty="0"/>
            <a:t> 1 -  Denise Language Barriers                                   </a:t>
          </a:r>
          <a:endParaRPr lang="en-US" dirty="0"/>
        </a:p>
      </dgm:t>
    </dgm:pt>
    <dgm:pt modelId="{FF4BCEA1-08F6-489D-8CB3-0F1856741180}" type="parTrans" cxnId="{CD0730ED-50E1-4BB8-A57B-D2068009EF4B}">
      <dgm:prSet/>
      <dgm:spPr/>
      <dgm:t>
        <a:bodyPr/>
        <a:lstStyle/>
        <a:p>
          <a:endParaRPr lang="en-US"/>
        </a:p>
      </dgm:t>
    </dgm:pt>
    <dgm:pt modelId="{132449C2-D3A8-4DB5-A2D0-3DCDF3E8C2A2}" type="sibTrans" cxnId="{CD0730ED-50E1-4BB8-A57B-D2068009EF4B}">
      <dgm:prSet/>
      <dgm:spPr/>
      <dgm:t>
        <a:bodyPr/>
        <a:lstStyle/>
        <a:p>
          <a:endParaRPr lang="en-US"/>
        </a:p>
      </dgm:t>
    </dgm:pt>
    <dgm:pt modelId="{94CCBE59-FDEB-4AE5-BC69-5BC6EE7B4FC6}">
      <dgm:prSet/>
      <dgm:spPr/>
      <dgm:t>
        <a:bodyPr/>
        <a:lstStyle/>
        <a:p>
          <a:r>
            <a:rPr lang="en-GB" b="0" i="0" baseline="0" dirty="0"/>
            <a:t> 2 -  </a:t>
          </a:r>
          <a:r>
            <a:rPr lang="en-GB" dirty="0"/>
            <a:t>Sonia cultural Barriers  </a:t>
          </a:r>
          <a:r>
            <a:rPr lang="en-GB" b="0" i="0" baseline="0" dirty="0"/>
            <a:t>                                                          </a:t>
          </a:r>
          <a:endParaRPr lang="en-US" dirty="0"/>
        </a:p>
      </dgm:t>
    </dgm:pt>
    <dgm:pt modelId="{1EF3F1E4-0883-43A7-8656-A2D7B3274F92}" type="parTrans" cxnId="{55427DB9-D4DA-4919-8F4B-DB2CEF15E0C2}">
      <dgm:prSet/>
      <dgm:spPr/>
      <dgm:t>
        <a:bodyPr/>
        <a:lstStyle/>
        <a:p>
          <a:endParaRPr lang="en-US"/>
        </a:p>
      </dgm:t>
    </dgm:pt>
    <dgm:pt modelId="{7291C45E-2BA2-46ED-830B-59E0AD0BE344}" type="sibTrans" cxnId="{55427DB9-D4DA-4919-8F4B-DB2CEF15E0C2}">
      <dgm:prSet/>
      <dgm:spPr/>
      <dgm:t>
        <a:bodyPr/>
        <a:lstStyle/>
        <a:p>
          <a:endParaRPr lang="en-US"/>
        </a:p>
      </dgm:t>
    </dgm:pt>
    <dgm:pt modelId="{154AA6F1-0AB4-4DAF-9502-EEF8C484F0D2}">
      <dgm:prSet/>
      <dgm:spPr/>
      <dgm:t>
        <a:bodyPr/>
        <a:lstStyle/>
        <a:p>
          <a:r>
            <a:rPr lang="en-GB" b="0" i="0" baseline="0" dirty="0"/>
            <a:t> 4 -  </a:t>
          </a:r>
          <a:r>
            <a:rPr lang="en-GB" dirty="0"/>
            <a:t>Shane Physical and Environmental </a:t>
          </a:r>
          <a:endParaRPr lang="en-US" dirty="0"/>
        </a:p>
      </dgm:t>
    </dgm:pt>
    <dgm:pt modelId="{510A8B47-D6CB-4009-A6F6-514DDA1197A5}" type="parTrans" cxnId="{AED499F6-4C35-4CF7-9A3A-C9EF4787E6E6}">
      <dgm:prSet/>
      <dgm:spPr/>
      <dgm:t>
        <a:bodyPr/>
        <a:lstStyle/>
        <a:p>
          <a:endParaRPr lang="en-US"/>
        </a:p>
      </dgm:t>
    </dgm:pt>
    <dgm:pt modelId="{6D81E8D8-B54C-421E-A243-7DC0A87DF688}" type="sibTrans" cxnId="{AED499F6-4C35-4CF7-9A3A-C9EF4787E6E6}">
      <dgm:prSet/>
      <dgm:spPr/>
      <dgm:t>
        <a:bodyPr/>
        <a:lstStyle/>
        <a:p>
          <a:endParaRPr lang="en-US"/>
        </a:p>
      </dgm:t>
    </dgm:pt>
    <dgm:pt modelId="{1885DC97-A506-4B6D-A457-B12FCE0F880E}">
      <dgm:prSet/>
      <dgm:spPr/>
      <dgm:t>
        <a:bodyPr/>
        <a:lstStyle/>
        <a:p>
          <a:r>
            <a:rPr lang="en-GB" b="0" i="0" baseline="0" dirty="0"/>
            <a:t> 3-   Cherelle Emotional Barriers</a:t>
          </a:r>
          <a:endParaRPr lang="en-US" dirty="0"/>
        </a:p>
      </dgm:t>
    </dgm:pt>
    <dgm:pt modelId="{256FBBF0-3A2B-454E-B54C-E9FE6E2AE9DA}" type="parTrans" cxnId="{E1DD3C4F-D586-48AC-9556-688A79C0F9D0}">
      <dgm:prSet/>
      <dgm:spPr/>
      <dgm:t>
        <a:bodyPr/>
        <a:lstStyle/>
        <a:p>
          <a:endParaRPr lang="en-US"/>
        </a:p>
      </dgm:t>
    </dgm:pt>
    <dgm:pt modelId="{36E6F30C-E22F-4561-8FD9-D2BD509C0BF9}" type="sibTrans" cxnId="{E1DD3C4F-D586-48AC-9556-688A79C0F9D0}">
      <dgm:prSet/>
      <dgm:spPr/>
      <dgm:t>
        <a:bodyPr/>
        <a:lstStyle/>
        <a:p>
          <a:endParaRPr lang="en-US"/>
        </a:p>
      </dgm:t>
    </dgm:pt>
    <dgm:pt modelId="{55A6EEFB-EAC3-4AA8-8A79-C1853A0C57EC}">
      <dgm:prSet/>
      <dgm:spPr/>
      <dgm:t>
        <a:bodyPr/>
        <a:lstStyle/>
        <a:p>
          <a:r>
            <a:rPr lang="en-GB" b="0" i="0" baseline="0"/>
            <a:t>Referen</a:t>
          </a:r>
          <a:r>
            <a:rPr lang="en-GB"/>
            <a:t>ces </a:t>
          </a:r>
          <a:endParaRPr lang="en-US"/>
        </a:p>
      </dgm:t>
    </dgm:pt>
    <dgm:pt modelId="{0E10F542-08BC-43B2-9AA1-FF7F0CF671D6}" type="parTrans" cxnId="{E3F5BB68-832B-4774-8C68-5702FC0641AF}">
      <dgm:prSet/>
      <dgm:spPr/>
      <dgm:t>
        <a:bodyPr/>
        <a:lstStyle/>
        <a:p>
          <a:endParaRPr lang="en-US"/>
        </a:p>
      </dgm:t>
    </dgm:pt>
    <dgm:pt modelId="{61F3C433-9C39-47BD-98A7-F4F95C411914}" type="sibTrans" cxnId="{E3F5BB68-832B-4774-8C68-5702FC0641AF}">
      <dgm:prSet/>
      <dgm:spPr/>
      <dgm:t>
        <a:bodyPr/>
        <a:lstStyle/>
        <a:p>
          <a:endParaRPr lang="en-US"/>
        </a:p>
      </dgm:t>
    </dgm:pt>
    <dgm:pt modelId="{510CCBC9-F680-4DC3-BBBA-86963F492056}">
      <dgm:prSet/>
      <dgm:spPr/>
      <dgm:t>
        <a:bodyPr/>
        <a:lstStyle/>
        <a:p>
          <a:r>
            <a:rPr lang="en-GB"/>
            <a:t>Conclusion</a:t>
          </a:r>
          <a:endParaRPr lang="en-US"/>
        </a:p>
      </dgm:t>
    </dgm:pt>
    <dgm:pt modelId="{C8745A29-D28A-41F8-8137-52DBBB9E33EC}" type="sibTrans" cxnId="{AE0B7A04-5F19-4959-97D2-22FAEE7E9F04}">
      <dgm:prSet/>
      <dgm:spPr/>
      <dgm:t>
        <a:bodyPr/>
        <a:lstStyle/>
        <a:p>
          <a:endParaRPr lang="en-US"/>
        </a:p>
      </dgm:t>
    </dgm:pt>
    <dgm:pt modelId="{8D5E0572-604B-4E9D-9CC1-54E6D1C9FFC1}" type="parTrans" cxnId="{AE0B7A04-5F19-4959-97D2-22FAEE7E9F04}">
      <dgm:prSet/>
      <dgm:spPr/>
      <dgm:t>
        <a:bodyPr/>
        <a:lstStyle/>
        <a:p>
          <a:endParaRPr lang="en-US"/>
        </a:p>
      </dgm:t>
    </dgm:pt>
    <dgm:pt modelId="{90830C98-DCCA-470D-B24C-67DE33DA81B6}">
      <dgm:prSet/>
      <dgm:spPr/>
      <dgm:t>
        <a:bodyPr/>
        <a:lstStyle/>
        <a:p>
          <a:r>
            <a:rPr lang="en-GB" dirty="0"/>
            <a:t> 5- Agim Attitude Barrier </a:t>
          </a:r>
        </a:p>
      </dgm:t>
    </dgm:pt>
    <dgm:pt modelId="{DE23EFD2-13DA-4DF2-95F9-BA72E3154A7D}" type="sibTrans" cxnId="{BBCCFC62-7509-4F85-B2E7-42136E396824}">
      <dgm:prSet/>
      <dgm:spPr/>
      <dgm:t>
        <a:bodyPr/>
        <a:lstStyle/>
        <a:p>
          <a:endParaRPr lang="en-GB"/>
        </a:p>
      </dgm:t>
    </dgm:pt>
    <dgm:pt modelId="{99B55252-086C-4579-917C-0152BC4FFFCB}" type="parTrans" cxnId="{BBCCFC62-7509-4F85-B2E7-42136E396824}">
      <dgm:prSet/>
      <dgm:spPr/>
      <dgm:t>
        <a:bodyPr/>
        <a:lstStyle/>
        <a:p>
          <a:endParaRPr lang="en-GB"/>
        </a:p>
      </dgm:t>
    </dgm:pt>
    <dgm:pt modelId="{AE28C4E6-C0F8-4D48-8691-FCA32225DD14}" type="pres">
      <dgm:prSet presAssocID="{8F128923-299E-4017-A521-3C5E338A19DA}" presName="linear" presStyleCnt="0">
        <dgm:presLayoutVars>
          <dgm:animLvl val="lvl"/>
          <dgm:resizeHandles val="exact"/>
        </dgm:presLayoutVars>
      </dgm:prSet>
      <dgm:spPr/>
    </dgm:pt>
    <dgm:pt modelId="{E2DF9DA5-9F1E-45C0-9AD3-D1BC6EE37B5A}" type="pres">
      <dgm:prSet presAssocID="{3BE978C4-CE74-48FB-851B-F04635C8349F}" presName="parentText" presStyleLbl="node1" presStyleIdx="0" presStyleCnt="8">
        <dgm:presLayoutVars>
          <dgm:chMax val="0"/>
          <dgm:bulletEnabled val="1"/>
        </dgm:presLayoutVars>
      </dgm:prSet>
      <dgm:spPr/>
    </dgm:pt>
    <dgm:pt modelId="{7DDBB864-9892-4C5F-BFE7-F20F2CBFE335}" type="pres">
      <dgm:prSet presAssocID="{F40DFE8A-C4A2-488C-825A-AC8B66559149}" presName="spacer" presStyleCnt="0"/>
      <dgm:spPr/>
    </dgm:pt>
    <dgm:pt modelId="{B74C2882-2E6B-46AC-9D75-EE85EB98B2EC}" type="pres">
      <dgm:prSet presAssocID="{71B8C4B3-74BE-47DD-A608-1455687F0FE6}" presName="parentText" presStyleLbl="node1" presStyleIdx="1" presStyleCnt="8">
        <dgm:presLayoutVars>
          <dgm:chMax val="0"/>
          <dgm:bulletEnabled val="1"/>
        </dgm:presLayoutVars>
      </dgm:prSet>
      <dgm:spPr/>
    </dgm:pt>
    <dgm:pt modelId="{EA940075-CCB9-4312-9776-93F1765694AC}" type="pres">
      <dgm:prSet presAssocID="{132449C2-D3A8-4DB5-A2D0-3DCDF3E8C2A2}" presName="spacer" presStyleCnt="0"/>
      <dgm:spPr/>
    </dgm:pt>
    <dgm:pt modelId="{563F8C6F-286A-41E2-8B38-29072F394C51}" type="pres">
      <dgm:prSet presAssocID="{94CCBE59-FDEB-4AE5-BC69-5BC6EE7B4FC6}" presName="parentText" presStyleLbl="node1" presStyleIdx="2" presStyleCnt="8">
        <dgm:presLayoutVars>
          <dgm:chMax val="0"/>
          <dgm:bulletEnabled val="1"/>
        </dgm:presLayoutVars>
      </dgm:prSet>
      <dgm:spPr/>
    </dgm:pt>
    <dgm:pt modelId="{01E13E52-0CB1-49CA-BFEE-C93DB753F953}" type="pres">
      <dgm:prSet presAssocID="{7291C45E-2BA2-46ED-830B-59E0AD0BE344}" presName="spacer" presStyleCnt="0"/>
      <dgm:spPr/>
    </dgm:pt>
    <dgm:pt modelId="{72929601-6AE4-431A-9AE8-7DE0761D2209}" type="pres">
      <dgm:prSet presAssocID="{154AA6F1-0AB4-4DAF-9502-EEF8C484F0D2}" presName="parentText" presStyleLbl="node1" presStyleIdx="3" presStyleCnt="8" custLinFactY="100000" custLinFactNeighborX="-44" custLinFactNeighborY="142875">
        <dgm:presLayoutVars>
          <dgm:chMax val="0"/>
          <dgm:bulletEnabled val="1"/>
        </dgm:presLayoutVars>
      </dgm:prSet>
      <dgm:spPr/>
    </dgm:pt>
    <dgm:pt modelId="{8E828467-A926-4C6C-B67B-26D438FC6A16}" type="pres">
      <dgm:prSet presAssocID="{6D81E8D8-B54C-421E-A243-7DC0A87DF688}" presName="spacer" presStyleCnt="0"/>
      <dgm:spPr/>
    </dgm:pt>
    <dgm:pt modelId="{60F36FED-7428-4636-8F2F-6A72647A7742}" type="pres">
      <dgm:prSet presAssocID="{1885DC97-A506-4B6D-A457-B12FCE0F880E}" presName="parentText" presStyleLbl="node1" presStyleIdx="4" presStyleCnt="8" custLinFactY="-100000" custLinFactNeighborX="-44" custLinFactNeighborY="-117582">
        <dgm:presLayoutVars>
          <dgm:chMax val="0"/>
          <dgm:bulletEnabled val="1"/>
        </dgm:presLayoutVars>
      </dgm:prSet>
      <dgm:spPr/>
    </dgm:pt>
    <dgm:pt modelId="{A22054B4-8EF7-48FC-B1AC-B08E8B328D50}" type="pres">
      <dgm:prSet presAssocID="{36E6F30C-E22F-4561-8FD9-D2BD509C0BF9}" presName="spacer" presStyleCnt="0"/>
      <dgm:spPr/>
    </dgm:pt>
    <dgm:pt modelId="{ACD682C6-E666-41FD-963E-4FA3842CFF42}" type="pres">
      <dgm:prSet presAssocID="{90830C98-DCCA-470D-B24C-67DE33DA81B6}" presName="parentText" presStyleLbl="node1" presStyleIdx="5" presStyleCnt="8">
        <dgm:presLayoutVars>
          <dgm:chMax val="0"/>
          <dgm:bulletEnabled val="1"/>
        </dgm:presLayoutVars>
      </dgm:prSet>
      <dgm:spPr/>
    </dgm:pt>
    <dgm:pt modelId="{D70CBBBD-0287-4248-928A-6AA5E4C05DBC}" type="pres">
      <dgm:prSet presAssocID="{DE23EFD2-13DA-4DF2-95F9-BA72E3154A7D}" presName="spacer" presStyleCnt="0"/>
      <dgm:spPr/>
    </dgm:pt>
    <dgm:pt modelId="{113F6B97-5CA3-4DAE-9CEA-F21DAB993E20}" type="pres">
      <dgm:prSet presAssocID="{510CCBC9-F680-4DC3-BBBA-86963F492056}" presName="parentText" presStyleLbl="node1" presStyleIdx="6" presStyleCnt="8">
        <dgm:presLayoutVars>
          <dgm:chMax val="0"/>
          <dgm:bulletEnabled val="1"/>
        </dgm:presLayoutVars>
      </dgm:prSet>
      <dgm:spPr/>
    </dgm:pt>
    <dgm:pt modelId="{2147E100-646D-4907-88F1-D5D6EBC916ED}" type="pres">
      <dgm:prSet presAssocID="{C8745A29-D28A-41F8-8137-52DBBB9E33EC}" presName="spacer" presStyleCnt="0"/>
      <dgm:spPr/>
    </dgm:pt>
    <dgm:pt modelId="{DD2288DD-3ABA-4070-89C1-7B976A96CBBF}" type="pres">
      <dgm:prSet presAssocID="{55A6EEFB-EAC3-4AA8-8A79-C1853A0C57EC}" presName="parentText" presStyleLbl="node1" presStyleIdx="7" presStyleCnt="8">
        <dgm:presLayoutVars>
          <dgm:chMax val="0"/>
          <dgm:bulletEnabled val="1"/>
        </dgm:presLayoutVars>
      </dgm:prSet>
      <dgm:spPr/>
    </dgm:pt>
  </dgm:ptLst>
  <dgm:cxnLst>
    <dgm:cxn modelId="{AE0B7A04-5F19-4959-97D2-22FAEE7E9F04}" srcId="{8F128923-299E-4017-A521-3C5E338A19DA}" destId="{510CCBC9-F680-4DC3-BBBA-86963F492056}" srcOrd="6" destOrd="0" parTransId="{8D5E0572-604B-4E9D-9CC1-54E6D1C9FFC1}" sibTransId="{C8745A29-D28A-41F8-8137-52DBBB9E33EC}"/>
    <dgm:cxn modelId="{8002B915-F591-4AA8-B967-116D09D7F072}" type="presOf" srcId="{510CCBC9-F680-4DC3-BBBA-86963F492056}" destId="{113F6B97-5CA3-4DAE-9CEA-F21DAB993E20}" srcOrd="0" destOrd="0" presId="urn:microsoft.com/office/officeart/2005/8/layout/vList2"/>
    <dgm:cxn modelId="{92BE1F17-1E33-4428-A51C-64C665A48FAA}" type="presOf" srcId="{1885DC97-A506-4B6D-A457-B12FCE0F880E}" destId="{60F36FED-7428-4636-8F2F-6A72647A7742}" srcOrd="0" destOrd="0" presId="urn:microsoft.com/office/officeart/2005/8/layout/vList2"/>
    <dgm:cxn modelId="{4A65F034-46E6-4DA5-9772-256CD97602F7}" type="presOf" srcId="{94CCBE59-FDEB-4AE5-BC69-5BC6EE7B4FC6}" destId="{563F8C6F-286A-41E2-8B38-29072F394C51}" srcOrd="0" destOrd="0" presId="urn:microsoft.com/office/officeart/2005/8/layout/vList2"/>
    <dgm:cxn modelId="{E2350637-2800-4C46-A286-5B1A10824DBF}" type="presOf" srcId="{71B8C4B3-74BE-47DD-A608-1455687F0FE6}" destId="{B74C2882-2E6B-46AC-9D75-EE85EB98B2EC}" srcOrd="0" destOrd="0" presId="urn:microsoft.com/office/officeart/2005/8/layout/vList2"/>
    <dgm:cxn modelId="{209F9741-E837-43E2-ABCE-355467A800B0}" type="presOf" srcId="{3BE978C4-CE74-48FB-851B-F04635C8349F}" destId="{E2DF9DA5-9F1E-45C0-9AD3-D1BC6EE37B5A}" srcOrd="0" destOrd="0" presId="urn:microsoft.com/office/officeart/2005/8/layout/vList2"/>
    <dgm:cxn modelId="{BBCCFC62-7509-4F85-B2E7-42136E396824}" srcId="{8F128923-299E-4017-A521-3C5E338A19DA}" destId="{90830C98-DCCA-470D-B24C-67DE33DA81B6}" srcOrd="5" destOrd="0" parTransId="{99B55252-086C-4579-917C-0152BC4FFFCB}" sibTransId="{DE23EFD2-13DA-4DF2-95F9-BA72E3154A7D}"/>
    <dgm:cxn modelId="{E3F5BB68-832B-4774-8C68-5702FC0641AF}" srcId="{8F128923-299E-4017-A521-3C5E338A19DA}" destId="{55A6EEFB-EAC3-4AA8-8A79-C1853A0C57EC}" srcOrd="7" destOrd="0" parTransId="{0E10F542-08BC-43B2-9AA1-FF7F0CF671D6}" sibTransId="{61F3C433-9C39-47BD-98A7-F4F95C411914}"/>
    <dgm:cxn modelId="{E1DD3C4F-D586-48AC-9556-688A79C0F9D0}" srcId="{8F128923-299E-4017-A521-3C5E338A19DA}" destId="{1885DC97-A506-4B6D-A457-B12FCE0F880E}" srcOrd="4" destOrd="0" parTransId="{256FBBF0-3A2B-454E-B54C-E9FE6E2AE9DA}" sibTransId="{36E6F30C-E22F-4561-8FD9-D2BD509C0BF9}"/>
    <dgm:cxn modelId="{2AB86371-7B25-4C7C-A50C-8C6BABCE1515}" type="presOf" srcId="{8F128923-299E-4017-A521-3C5E338A19DA}" destId="{AE28C4E6-C0F8-4D48-8691-FCA32225DD14}" srcOrd="0" destOrd="0" presId="urn:microsoft.com/office/officeart/2005/8/layout/vList2"/>
    <dgm:cxn modelId="{4C326594-5AC7-45DC-B089-6DFC27D60A44}" type="presOf" srcId="{55A6EEFB-EAC3-4AA8-8A79-C1853A0C57EC}" destId="{DD2288DD-3ABA-4070-89C1-7B976A96CBBF}" srcOrd="0" destOrd="0" presId="urn:microsoft.com/office/officeart/2005/8/layout/vList2"/>
    <dgm:cxn modelId="{55427DB9-D4DA-4919-8F4B-DB2CEF15E0C2}" srcId="{8F128923-299E-4017-A521-3C5E338A19DA}" destId="{94CCBE59-FDEB-4AE5-BC69-5BC6EE7B4FC6}" srcOrd="2" destOrd="0" parTransId="{1EF3F1E4-0883-43A7-8656-A2D7B3274F92}" sibTransId="{7291C45E-2BA2-46ED-830B-59E0AD0BE344}"/>
    <dgm:cxn modelId="{6A6FC3D1-C275-4004-A15B-1A666BA11640}" srcId="{8F128923-299E-4017-A521-3C5E338A19DA}" destId="{3BE978C4-CE74-48FB-851B-F04635C8349F}" srcOrd="0" destOrd="0" parTransId="{1D418950-2780-4E51-9A65-17343D3F20AD}" sibTransId="{F40DFE8A-C4A2-488C-825A-AC8B66559149}"/>
    <dgm:cxn modelId="{DDF8BEE1-3A77-4ED7-9F88-C69444D829E4}" type="presOf" srcId="{154AA6F1-0AB4-4DAF-9502-EEF8C484F0D2}" destId="{72929601-6AE4-431A-9AE8-7DE0761D2209}" srcOrd="0" destOrd="0" presId="urn:microsoft.com/office/officeart/2005/8/layout/vList2"/>
    <dgm:cxn modelId="{8D99FEE8-7692-4088-A145-6CB25E7D2006}" type="presOf" srcId="{90830C98-DCCA-470D-B24C-67DE33DA81B6}" destId="{ACD682C6-E666-41FD-963E-4FA3842CFF42}" srcOrd="0" destOrd="0" presId="urn:microsoft.com/office/officeart/2005/8/layout/vList2"/>
    <dgm:cxn modelId="{CD0730ED-50E1-4BB8-A57B-D2068009EF4B}" srcId="{8F128923-299E-4017-A521-3C5E338A19DA}" destId="{71B8C4B3-74BE-47DD-A608-1455687F0FE6}" srcOrd="1" destOrd="0" parTransId="{FF4BCEA1-08F6-489D-8CB3-0F1856741180}" sibTransId="{132449C2-D3A8-4DB5-A2D0-3DCDF3E8C2A2}"/>
    <dgm:cxn modelId="{AED499F6-4C35-4CF7-9A3A-C9EF4787E6E6}" srcId="{8F128923-299E-4017-A521-3C5E338A19DA}" destId="{154AA6F1-0AB4-4DAF-9502-EEF8C484F0D2}" srcOrd="3" destOrd="0" parTransId="{510A8B47-D6CB-4009-A6F6-514DDA1197A5}" sibTransId="{6D81E8D8-B54C-421E-A243-7DC0A87DF688}"/>
    <dgm:cxn modelId="{EE940B43-3A66-4404-9556-83B7653C913A}" type="presParOf" srcId="{AE28C4E6-C0F8-4D48-8691-FCA32225DD14}" destId="{E2DF9DA5-9F1E-45C0-9AD3-D1BC6EE37B5A}" srcOrd="0" destOrd="0" presId="urn:microsoft.com/office/officeart/2005/8/layout/vList2"/>
    <dgm:cxn modelId="{C8452AD3-E522-40A1-9CB2-214EF27872AB}" type="presParOf" srcId="{AE28C4E6-C0F8-4D48-8691-FCA32225DD14}" destId="{7DDBB864-9892-4C5F-BFE7-F20F2CBFE335}" srcOrd="1" destOrd="0" presId="urn:microsoft.com/office/officeart/2005/8/layout/vList2"/>
    <dgm:cxn modelId="{57BC6FAB-247A-490B-B265-09AEC3D4A243}" type="presParOf" srcId="{AE28C4E6-C0F8-4D48-8691-FCA32225DD14}" destId="{B74C2882-2E6B-46AC-9D75-EE85EB98B2EC}" srcOrd="2" destOrd="0" presId="urn:microsoft.com/office/officeart/2005/8/layout/vList2"/>
    <dgm:cxn modelId="{A91991DF-3F01-4807-8B2C-B57A92F59539}" type="presParOf" srcId="{AE28C4E6-C0F8-4D48-8691-FCA32225DD14}" destId="{EA940075-CCB9-4312-9776-93F1765694AC}" srcOrd="3" destOrd="0" presId="urn:microsoft.com/office/officeart/2005/8/layout/vList2"/>
    <dgm:cxn modelId="{D6ADF11A-390A-49DC-9DEB-0EDA0E84C574}" type="presParOf" srcId="{AE28C4E6-C0F8-4D48-8691-FCA32225DD14}" destId="{563F8C6F-286A-41E2-8B38-29072F394C51}" srcOrd="4" destOrd="0" presId="urn:microsoft.com/office/officeart/2005/8/layout/vList2"/>
    <dgm:cxn modelId="{898B13CC-58FA-4997-B07D-746A1321F05F}" type="presParOf" srcId="{AE28C4E6-C0F8-4D48-8691-FCA32225DD14}" destId="{01E13E52-0CB1-49CA-BFEE-C93DB753F953}" srcOrd="5" destOrd="0" presId="urn:microsoft.com/office/officeart/2005/8/layout/vList2"/>
    <dgm:cxn modelId="{414F0E4C-0584-476A-913C-6FB81FF44347}" type="presParOf" srcId="{AE28C4E6-C0F8-4D48-8691-FCA32225DD14}" destId="{72929601-6AE4-431A-9AE8-7DE0761D2209}" srcOrd="6" destOrd="0" presId="urn:microsoft.com/office/officeart/2005/8/layout/vList2"/>
    <dgm:cxn modelId="{5C0B91B1-6B2E-4C91-B57A-9FBD5C6457F5}" type="presParOf" srcId="{AE28C4E6-C0F8-4D48-8691-FCA32225DD14}" destId="{8E828467-A926-4C6C-B67B-26D438FC6A16}" srcOrd="7" destOrd="0" presId="urn:microsoft.com/office/officeart/2005/8/layout/vList2"/>
    <dgm:cxn modelId="{414382E5-091B-4AB8-9774-F50D7A7EFFB9}" type="presParOf" srcId="{AE28C4E6-C0F8-4D48-8691-FCA32225DD14}" destId="{60F36FED-7428-4636-8F2F-6A72647A7742}" srcOrd="8" destOrd="0" presId="urn:microsoft.com/office/officeart/2005/8/layout/vList2"/>
    <dgm:cxn modelId="{E3759667-77B2-43AD-ADB2-FF7257DD6A29}" type="presParOf" srcId="{AE28C4E6-C0F8-4D48-8691-FCA32225DD14}" destId="{A22054B4-8EF7-48FC-B1AC-B08E8B328D50}" srcOrd="9" destOrd="0" presId="urn:microsoft.com/office/officeart/2005/8/layout/vList2"/>
    <dgm:cxn modelId="{88D5205A-E400-457A-9038-35573203E197}" type="presParOf" srcId="{AE28C4E6-C0F8-4D48-8691-FCA32225DD14}" destId="{ACD682C6-E666-41FD-963E-4FA3842CFF42}" srcOrd="10" destOrd="0" presId="urn:microsoft.com/office/officeart/2005/8/layout/vList2"/>
    <dgm:cxn modelId="{0148B281-B7BD-458D-A146-FD575E36BD00}" type="presParOf" srcId="{AE28C4E6-C0F8-4D48-8691-FCA32225DD14}" destId="{D70CBBBD-0287-4248-928A-6AA5E4C05DBC}" srcOrd="11" destOrd="0" presId="urn:microsoft.com/office/officeart/2005/8/layout/vList2"/>
    <dgm:cxn modelId="{0766C21C-910F-4CFA-8716-2891A8B00FCA}" type="presParOf" srcId="{AE28C4E6-C0F8-4D48-8691-FCA32225DD14}" destId="{113F6B97-5CA3-4DAE-9CEA-F21DAB993E20}" srcOrd="12" destOrd="0" presId="urn:microsoft.com/office/officeart/2005/8/layout/vList2"/>
    <dgm:cxn modelId="{F4D8B445-DDAF-4E9D-81E2-EC9747CACADD}" type="presParOf" srcId="{AE28C4E6-C0F8-4D48-8691-FCA32225DD14}" destId="{2147E100-646D-4907-88F1-D5D6EBC916ED}" srcOrd="13" destOrd="0" presId="urn:microsoft.com/office/officeart/2005/8/layout/vList2"/>
    <dgm:cxn modelId="{995F0622-7313-43B1-BC54-F3A06DE49236}" type="presParOf" srcId="{AE28C4E6-C0F8-4D48-8691-FCA32225DD14}" destId="{DD2288DD-3ABA-4070-89C1-7B976A96CBBF}" srcOrd="1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9141DF5-AD5D-410D-91A7-89670EE8B56E}"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F6BF976A-8BB6-4F56-B043-433E53E824ED}">
      <dgm:prSet/>
      <dgm:spPr/>
      <dgm:t>
        <a:bodyPr/>
        <a:lstStyle/>
        <a:p>
          <a:endParaRPr lang="en-US" dirty="0"/>
        </a:p>
      </dgm:t>
    </dgm:pt>
    <dgm:pt modelId="{FC728AE9-CE87-4D61-A1D3-2966CDB498D1}" type="parTrans" cxnId="{E776F366-F4C8-4DA5-9810-BD5C1AD9C4A2}">
      <dgm:prSet/>
      <dgm:spPr/>
      <dgm:t>
        <a:bodyPr/>
        <a:lstStyle/>
        <a:p>
          <a:endParaRPr lang="en-US"/>
        </a:p>
      </dgm:t>
    </dgm:pt>
    <dgm:pt modelId="{5623F598-1AAB-44C0-A3B3-0680B885D8EA}" type="sibTrans" cxnId="{E776F366-F4C8-4DA5-9810-BD5C1AD9C4A2}">
      <dgm:prSet/>
      <dgm:spPr/>
      <dgm:t>
        <a:bodyPr/>
        <a:lstStyle/>
        <a:p>
          <a:endParaRPr lang="en-US"/>
        </a:p>
      </dgm:t>
    </dgm:pt>
    <dgm:pt modelId="{81E11D2D-7400-4C6A-A366-DF33B7DC18C4}">
      <dgm:prSet/>
      <dgm:spPr/>
      <dgm:t>
        <a:bodyPr/>
        <a:lstStyle/>
        <a:p>
          <a:pPr algn="l"/>
          <a:r>
            <a:rPr lang="en-GB" dirty="0"/>
            <a:t>Language Barrier is when two or more people speaking different languages and cannot communicate with each other. </a:t>
          </a:r>
        </a:p>
        <a:p>
          <a:pPr algn="l"/>
          <a:r>
            <a:rPr lang="en-GB" dirty="0"/>
            <a:t>-This is a void that can prevent the exchange of feelings, knowledge and experiences. </a:t>
          </a:r>
        </a:p>
        <a:p>
          <a:pPr algn="l"/>
          <a:r>
            <a:rPr lang="en-GB" dirty="0"/>
            <a:t>-This can lead to misunderstandings, miscommunications and sometimes disagreements.</a:t>
          </a:r>
        </a:p>
        <a:p>
          <a:pPr algn="l"/>
          <a:r>
            <a:rPr lang="en-GB" dirty="0"/>
            <a:t>- Language Barrier isn’t only about different language, it can be about accents, jargons or even dialects. </a:t>
          </a:r>
        </a:p>
        <a:p>
          <a:pPr algn="l"/>
          <a:endParaRPr lang="en-US"/>
        </a:p>
        <a:p>
          <a:pPr algn="ctr"/>
          <a:r>
            <a:rPr lang="en-US"/>
            <a:t>(Berardo, 2007)</a:t>
          </a:r>
          <a:endParaRPr lang="en-US" dirty="0"/>
        </a:p>
      </dgm:t>
    </dgm:pt>
    <dgm:pt modelId="{F2BCED58-D15B-4CB3-9361-04BDD74CF173}" type="parTrans" cxnId="{4B912CB9-FA46-4C6B-945A-9D25EAC69BE0}">
      <dgm:prSet/>
      <dgm:spPr/>
      <dgm:t>
        <a:bodyPr/>
        <a:lstStyle/>
        <a:p>
          <a:endParaRPr lang="en-US"/>
        </a:p>
      </dgm:t>
    </dgm:pt>
    <dgm:pt modelId="{0E26694E-F842-4D6A-A7ED-10CABCFC6E2F}" type="sibTrans" cxnId="{4B912CB9-FA46-4C6B-945A-9D25EAC69BE0}">
      <dgm:prSet/>
      <dgm:spPr/>
      <dgm:t>
        <a:bodyPr/>
        <a:lstStyle/>
        <a:p>
          <a:endParaRPr lang="en-US"/>
        </a:p>
      </dgm:t>
    </dgm:pt>
    <dgm:pt modelId="{6E501F39-04DD-4D9F-9E37-C5CAA7078770}">
      <dgm:prSet/>
      <dgm:spPr/>
      <dgm:t>
        <a:bodyPr/>
        <a:lstStyle/>
        <a:p>
          <a:r>
            <a:rPr lang="en-GB" dirty="0"/>
            <a:t>Examples of language barrier in the </a:t>
          </a:r>
          <a:r>
            <a:rPr lang="en-GB" b="1" dirty="0"/>
            <a:t>case study </a:t>
          </a:r>
          <a:r>
            <a:rPr lang="en-GB" dirty="0"/>
            <a:t>is, there are five different groups of people from different cultural groups who speaks different languages.</a:t>
          </a:r>
          <a:endParaRPr lang="en-US" dirty="0"/>
        </a:p>
      </dgm:t>
    </dgm:pt>
    <dgm:pt modelId="{4505885C-DF68-4799-967D-47098BD0581F}" type="parTrans" cxnId="{3382B0BA-518A-441D-971A-0341147084D4}">
      <dgm:prSet/>
      <dgm:spPr/>
      <dgm:t>
        <a:bodyPr/>
        <a:lstStyle/>
        <a:p>
          <a:endParaRPr lang="en-US"/>
        </a:p>
      </dgm:t>
    </dgm:pt>
    <dgm:pt modelId="{32084DC9-392B-4DA0-96C7-5BCED1D0F4C6}" type="sibTrans" cxnId="{3382B0BA-518A-441D-971A-0341147084D4}">
      <dgm:prSet/>
      <dgm:spPr/>
      <dgm:t>
        <a:bodyPr/>
        <a:lstStyle/>
        <a:p>
          <a:endParaRPr lang="en-US"/>
        </a:p>
      </dgm:t>
    </dgm:pt>
    <dgm:pt modelId="{0E14BAD1-B114-4284-B7CD-C417CC205523}" type="pres">
      <dgm:prSet presAssocID="{E9141DF5-AD5D-410D-91A7-89670EE8B56E}" presName="vert0" presStyleCnt="0">
        <dgm:presLayoutVars>
          <dgm:dir/>
          <dgm:animOne val="branch"/>
          <dgm:animLvl val="lvl"/>
        </dgm:presLayoutVars>
      </dgm:prSet>
      <dgm:spPr/>
    </dgm:pt>
    <dgm:pt modelId="{62478250-64A1-48F0-B47A-FD4D228978EA}" type="pres">
      <dgm:prSet presAssocID="{F6BF976A-8BB6-4F56-B043-433E53E824ED}" presName="thickLine" presStyleLbl="alignNode1" presStyleIdx="0" presStyleCnt="3"/>
      <dgm:spPr/>
    </dgm:pt>
    <dgm:pt modelId="{B5BC1079-71B3-417C-A42E-7A3D89F9A539}" type="pres">
      <dgm:prSet presAssocID="{F6BF976A-8BB6-4F56-B043-433E53E824ED}" presName="horz1" presStyleCnt="0"/>
      <dgm:spPr/>
    </dgm:pt>
    <dgm:pt modelId="{CE841C15-C932-47B2-A450-CFD4B7AE81B2}" type="pres">
      <dgm:prSet presAssocID="{F6BF976A-8BB6-4F56-B043-433E53E824ED}" presName="tx1" presStyleLbl="revTx" presStyleIdx="0" presStyleCnt="3"/>
      <dgm:spPr/>
    </dgm:pt>
    <dgm:pt modelId="{6A24B04B-9BD0-4735-800A-D10E81BF4738}" type="pres">
      <dgm:prSet presAssocID="{F6BF976A-8BB6-4F56-B043-433E53E824ED}" presName="vert1" presStyleCnt="0"/>
      <dgm:spPr/>
    </dgm:pt>
    <dgm:pt modelId="{9B1ADA7E-4119-44B6-8138-9B80898CBFD4}" type="pres">
      <dgm:prSet presAssocID="{81E11D2D-7400-4C6A-A366-DF33B7DC18C4}" presName="thickLine" presStyleLbl="alignNode1" presStyleIdx="1" presStyleCnt="3"/>
      <dgm:spPr/>
    </dgm:pt>
    <dgm:pt modelId="{664BF6C1-A6EA-4C75-BD30-A12DC117604C}" type="pres">
      <dgm:prSet presAssocID="{81E11D2D-7400-4C6A-A366-DF33B7DC18C4}" presName="horz1" presStyleCnt="0"/>
      <dgm:spPr/>
    </dgm:pt>
    <dgm:pt modelId="{4E7E00AE-73E8-47CA-974C-BEDF5D03480E}" type="pres">
      <dgm:prSet presAssocID="{81E11D2D-7400-4C6A-A366-DF33B7DC18C4}" presName="tx1" presStyleLbl="revTx" presStyleIdx="1" presStyleCnt="3" custScaleY="303347"/>
      <dgm:spPr/>
    </dgm:pt>
    <dgm:pt modelId="{42F8F265-CE0D-4169-B185-ABAA25A947EF}" type="pres">
      <dgm:prSet presAssocID="{81E11D2D-7400-4C6A-A366-DF33B7DC18C4}" presName="vert1" presStyleCnt="0"/>
      <dgm:spPr/>
    </dgm:pt>
    <dgm:pt modelId="{63782B41-947C-445F-B195-9A436C2CFA56}" type="pres">
      <dgm:prSet presAssocID="{6E501F39-04DD-4D9F-9E37-C5CAA7078770}" presName="thickLine" presStyleLbl="alignNode1" presStyleIdx="2" presStyleCnt="3"/>
      <dgm:spPr/>
    </dgm:pt>
    <dgm:pt modelId="{A689AD75-005D-4714-822A-0DCF0E9C2114}" type="pres">
      <dgm:prSet presAssocID="{6E501F39-04DD-4D9F-9E37-C5CAA7078770}" presName="horz1" presStyleCnt="0"/>
      <dgm:spPr/>
    </dgm:pt>
    <dgm:pt modelId="{9AFC48EF-A3DC-4823-B0CB-3038AD64175A}" type="pres">
      <dgm:prSet presAssocID="{6E501F39-04DD-4D9F-9E37-C5CAA7078770}" presName="tx1" presStyleLbl="revTx" presStyleIdx="2" presStyleCnt="3"/>
      <dgm:spPr/>
    </dgm:pt>
    <dgm:pt modelId="{8EC3DC13-060B-4F62-8FD1-3B75038CEBFC}" type="pres">
      <dgm:prSet presAssocID="{6E501F39-04DD-4D9F-9E37-C5CAA7078770}" presName="vert1" presStyleCnt="0"/>
      <dgm:spPr/>
    </dgm:pt>
  </dgm:ptLst>
  <dgm:cxnLst>
    <dgm:cxn modelId="{A756C933-595F-4CD0-8BBB-D7BDE70D7D99}" type="presOf" srcId="{81E11D2D-7400-4C6A-A366-DF33B7DC18C4}" destId="{4E7E00AE-73E8-47CA-974C-BEDF5D03480E}" srcOrd="0" destOrd="0" presId="urn:microsoft.com/office/officeart/2008/layout/LinedList"/>
    <dgm:cxn modelId="{DD51CA39-A439-494A-AB8E-F1EC17A06BA2}" type="presOf" srcId="{E9141DF5-AD5D-410D-91A7-89670EE8B56E}" destId="{0E14BAD1-B114-4284-B7CD-C417CC205523}" srcOrd="0" destOrd="0" presId="urn:microsoft.com/office/officeart/2008/layout/LinedList"/>
    <dgm:cxn modelId="{E776F366-F4C8-4DA5-9810-BD5C1AD9C4A2}" srcId="{E9141DF5-AD5D-410D-91A7-89670EE8B56E}" destId="{F6BF976A-8BB6-4F56-B043-433E53E824ED}" srcOrd="0" destOrd="0" parTransId="{FC728AE9-CE87-4D61-A1D3-2966CDB498D1}" sibTransId="{5623F598-1AAB-44C0-A3B3-0680B885D8EA}"/>
    <dgm:cxn modelId="{26EAEF7F-B897-48CF-9950-9707D11483D5}" type="presOf" srcId="{F6BF976A-8BB6-4F56-B043-433E53E824ED}" destId="{CE841C15-C932-47B2-A450-CFD4B7AE81B2}" srcOrd="0" destOrd="0" presId="urn:microsoft.com/office/officeart/2008/layout/LinedList"/>
    <dgm:cxn modelId="{00D31E99-2669-4658-A90E-2C2F75A33865}" type="presOf" srcId="{6E501F39-04DD-4D9F-9E37-C5CAA7078770}" destId="{9AFC48EF-A3DC-4823-B0CB-3038AD64175A}" srcOrd="0" destOrd="0" presId="urn:microsoft.com/office/officeart/2008/layout/LinedList"/>
    <dgm:cxn modelId="{4B912CB9-FA46-4C6B-945A-9D25EAC69BE0}" srcId="{E9141DF5-AD5D-410D-91A7-89670EE8B56E}" destId="{81E11D2D-7400-4C6A-A366-DF33B7DC18C4}" srcOrd="1" destOrd="0" parTransId="{F2BCED58-D15B-4CB3-9361-04BDD74CF173}" sibTransId="{0E26694E-F842-4D6A-A7ED-10CABCFC6E2F}"/>
    <dgm:cxn modelId="{3382B0BA-518A-441D-971A-0341147084D4}" srcId="{E9141DF5-AD5D-410D-91A7-89670EE8B56E}" destId="{6E501F39-04DD-4D9F-9E37-C5CAA7078770}" srcOrd="2" destOrd="0" parTransId="{4505885C-DF68-4799-967D-47098BD0581F}" sibTransId="{32084DC9-392B-4DA0-96C7-5BCED1D0F4C6}"/>
    <dgm:cxn modelId="{5D1FD673-07FC-4344-894E-A010188E4B48}" type="presParOf" srcId="{0E14BAD1-B114-4284-B7CD-C417CC205523}" destId="{62478250-64A1-48F0-B47A-FD4D228978EA}" srcOrd="0" destOrd="0" presId="urn:microsoft.com/office/officeart/2008/layout/LinedList"/>
    <dgm:cxn modelId="{D202159D-8481-4A49-8D6B-E6328C0A05B6}" type="presParOf" srcId="{0E14BAD1-B114-4284-B7CD-C417CC205523}" destId="{B5BC1079-71B3-417C-A42E-7A3D89F9A539}" srcOrd="1" destOrd="0" presId="urn:microsoft.com/office/officeart/2008/layout/LinedList"/>
    <dgm:cxn modelId="{C4C8B8D0-1D31-4124-8276-8E76207088EE}" type="presParOf" srcId="{B5BC1079-71B3-417C-A42E-7A3D89F9A539}" destId="{CE841C15-C932-47B2-A450-CFD4B7AE81B2}" srcOrd="0" destOrd="0" presId="urn:microsoft.com/office/officeart/2008/layout/LinedList"/>
    <dgm:cxn modelId="{C6956B82-B0DF-42B4-9617-0694A3FE5DFB}" type="presParOf" srcId="{B5BC1079-71B3-417C-A42E-7A3D89F9A539}" destId="{6A24B04B-9BD0-4735-800A-D10E81BF4738}" srcOrd="1" destOrd="0" presId="urn:microsoft.com/office/officeart/2008/layout/LinedList"/>
    <dgm:cxn modelId="{C7482BF8-4D27-406C-B0F8-EA9B937C7FFC}" type="presParOf" srcId="{0E14BAD1-B114-4284-B7CD-C417CC205523}" destId="{9B1ADA7E-4119-44B6-8138-9B80898CBFD4}" srcOrd="2" destOrd="0" presId="urn:microsoft.com/office/officeart/2008/layout/LinedList"/>
    <dgm:cxn modelId="{9AC3076F-8BF1-4351-B800-22D6276085B8}" type="presParOf" srcId="{0E14BAD1-B114-4284-B7CD-C417CC205523}" destId="{664BF6C1-A6EA-4C75-BD30-A12DC117604C}" srcOrd="3" destOrd="0" presId="urn:microsoft.com/office/officeart/2008/layout/LinedList"/>
    <dgm:cxn modelId="{426877C0-8996-4EF7-96FB-3B26CB179A7F}" type="presParOf" srcId="{664BF6C1-A6EA-4C75-BD30-A12DC117604C}" destId="{4E7E00AE-73E8-47CA-974C-BEDF5D03480E}" srcOrd="0" destOrd="0" presId="urn:microsoft.com/office/officeart/2008/layout/LinedList"/>
    <dgm:cxn modelId="{21BB6EAE-3C34-4726-947C-8DEAFB39098B}" type="presParOf" srcId="{664BF6C1-A6EA-4C75-BD30-A12DC117604C}" destId="{42F8F265-CE0D-4169-B185-ABAA25A947EF}" srcOrd="1" destOrd="0" presId="urn:microsoft.com/office/officeart/2008/layout/LinedList"/>
    <dgm:cxn modelId="{B55DEFF3-B7E1-4BEC-96AA-9E6A33D2E063}" type="presParOf" srcId="{0E14BAD1-B114-4284-B7CD-C417CC205523}" destId="{63782B41-947C-445F-B195-9A436C2CFA56}" srcOrd="4" destOrd="0" presId="urn:microsoft.com/office/officeart/2008/layout/LinedList"/>
    <dgm:cxn modelId="{1274398D-6853-429E-B4F4-54F6E0A26004}" type="presParOf" srcId="{0E14BAD1-B114-4284-B7CD-C417CC205523}" destId="{A689AD75-005D-4714-822A-0DCF0E9C2114}" srcOrd="5" destOrd="0" presId="urn:microsoft.com/office/officeart/2008/layout/LinedList"/>
    <dgm:cxn modelId="{F7EE8F2D-08CB-40B0-9132-33633F819A07}" type="presParOf" srcId="{A689AD75-005D-4714-822A-0DCF0E9C2114}" destId="{9AFC48EF-A3DC-4823-B0CB-3038AD64175A}" srcOrd="0" destOrd="0" presId="urn:microsoft.com/office/officeart/2008/layout/LinedList"/>
    <dgm:cxn modelId="{84B9419B-BFC3-470F-8671-0B28BAD784B0}" type="presParOf" srcId="{A689AD75-005D-4714-822A-0DCF0E9C2114}" destId="{8EC3DC13-060B-4F62-8FD1-3B75038CEBF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99CF784-4E03-487F-B5CF-06C24AD1FD5F}" type="doc">
      <dgm:prSet loTypeId="urn:microsoft.com/office/officeart/2005/8/layout/matrix3" loCatId="matrix" qsTypeId="urn:microsoft.com/office/officeart/2005/8/quickstyle/simple1" qsCatId="simple" csTypeId="urn:microsoft.com/office/officeart/2005/8/colors/colorful5" csCatId="colorful"/>
      <dgm:spPr/>
      <dgm:t>
        <a:bodyPr/>
        <a:lstStyle/>
        <a:p>
          <a:endParaRPr lang="en-US"/>
        </a:p>
      </dgm:t>
    </dgm:pt>
    <dgm:pt modelId="{9C42407F-085A-41FF-AFEB-50D2477875E4}">
      <dgm:prSet/>
      <dgm:spPr/>
      <dgm:t>
        <a:bodyPr/>
        <a:lstStyle/>
        <a:p>
          <a:r>
            <a:rPr lang="en-GB"/>
            <a:t>Fear of judgment from others </a:t>
          </a:r>
          <a:endParaRPr lang="en-US"/>
        </a:p>
      </dgm:t>
    </dgm:pt>
    <dgm:pt modelId="{C50E554A-A955-4420-A8D5-93B334652FEC}" type="parTrans" cxnId="{58590019-D822-46B0-AC52-3DD59D3EDD04}">
      <dgm:prSet/>
      <dgm:spPr/>
      <dgm:t>
        <a:bodyPr/>
        <a:lstStyle/>
        <a:p>
          <a:endParaRPr lang="en-US"/>
        </a:p>
      </dgm:t>
    </dgm:pt>
    <dgm:pt modelId="{D787C1AA-481C-4A64-8B8B-A3EE3139AF84}" type="sibTrans" cxnId="{58590019-D822-46B0-AC52-3DD59D3EDD04}">
      <dgm:prSet/>
      <dgm:spPr/>
      <dgm:t>
        <a:bodyPr/>
        <a:lstStyle/>
        <a:p>
          <a:endParaRPr lang="en-US"/>
        </a:p>
      </dgm:t>
    </dgm:pt>
    <dgm:pt modelId="{E6F54FE6-8224-473D-89BD-55F2D83497FD}">
      <dgm:prSet/>
      <dgm:spPr/>
      <dgm:t>
        <a:bodyPr/>
        <a:lstStyle/>
        <a:p>
          <a:r>
            <a:rPr lang="en-GB"/>
            <a:t>Anxiety </a:t>
          </a:r>
          <a:endParaRPr lang="en-US"/>
        </a:p>
      </dgm:t>
    </dgm:pt>
    <dgm:pt modelId="{83A88F05-53B2-413E-B177-9C8BEE84BAA7}" type="parTrans" cxnId="{F2331ECC-CCD5-4CB4-9EAB-8BC1F744F1A8}">
      <dgm:prSet/>
      <dgm:spPr/>
      <dgm:t>
        <a:bodyPr/>
        <a:lstStyle/>
        <a:p>
          <a:endParaRPr lang="en-US"/>
        </a:p>
      </dgm:t>
    </dgm:pt>
    <dgm:pt modelId="{C5DE14E7-3421-4B4F-9448-5EDC78EBCC64}" type="sibTrans" cxnId="{F2331ECC-CCD5-4CB4-9EAB-8BC1F744F1A8}">
      <dgm:prSet/>
      <dgm:spPr/>
      <dgm:t>
        <a:bodyPr/>
        <a:lstStyle/>
        <a:p>
          <a:endParaRPr lang="en-US"/>
        </a:p>
      </dgm:t>
    </dgm:pt>
    <dgm:pt modelId="{4437E67B-A86B-4613-88D7-D0BE4D8D326A}">
      <dgm:prSet/>
      <dgm:spPr/>
      <dgm:t>
        <a:bodyPr/>
        <a:lstStyle/>
        <a:p>
          <a:r>
            <a:rPr lang="en-GB"/>
            <a:t>Resistance to change can cause friction within the group </a:t>
          </a:r>
          <a:endParaRPr lang="en-US"/>
        </a:p>
      </dgm:t>
    </dgm:pt>
    <dgm:pt modelId="{0774DBD5-FEC3-44A2-BC35-929533C0F80D}" type="parTrans" cxnId="{93FD6DC7-2582-49EE-B52C-5A5ED87F3962}">
      <dgm:prSet/>
      <dgm:spPr/>
      <dgm:t>
        <a:bodyPr/>
        <a:lstStyle/>
        <a:p>
          <a:endParaRPr lang="en-US"/>
        </a:p>
      </dgm:t>
    </dgm:pt>
    <dgm:pt modelId="{29DA6D34-22F1-4F01-9E35-30C092208862}" type="sibTrans" cxnId="{93FD6DC7-2582-49EE-B52C-5A5ED87F3962}">
      <dgm:prSet/>
      <dgm:spPr/>
      <dgm:t>
        <a:bodyPr/>
        <a:lstStyle/>
        <a:p>
          <a:endParaRPr lang="en-US"/>
        </a:p>
      </dgm:t>
    </dgm:pt>
    <dgm:pt modelId="{B3ABB7FD-1E07-4D8D-BBA1-83037B873AC8}">
      <dgm:prSet/>
      <dgm:spPr/>
      <dgm:t>
        <a:bodyPr/>
        <a:lstStyle/>
        <a:p>
          <a:r>
            <a:rPr lang="en-GB"/>
            <a:t>Cultural differences can lead to misinterpretation and miscommunication </a:t>
          </a:r>
          <a:endParaRPr lang="en-US"/>
        </a:p>
      </dgm:t>
    </dgm:pt>
    <dgm:pt modelId="{888080D1-FD63-4931-8188-1E79E832964F}" type="parTrans" cxnId="{8740492B-E068-4697-BF85-BCEFA95EF843}">
      <dgm:prSet/>
      <dgm:spPr/>
      <dgm:t>
        <a:bodyPr/>
        <a:lstStyle/>
        <a:p>
          <a:endParaRPr lang="en-US"/>
        </a:p>
      </dgm:t>
    </dgm:pt>
    <dgm:pt modelId="{5066E3EF-E883-49F6-B676-0E6D798FBC91}" type="sibTrans" cxnId="{8740492B-E068-4697-BF85-BCEFA95EF843}">
      <dgm:prSet/>
      <dgm:spPr/>
      <dgm:t>
        <a:bodyPr/>
        <a:lstStyle/>
        <a:p>
          <a:endParaRPr lang="en-US"/>
        </a:p>
      </dgm:t>
    </dgm:pt>
    <dgm:pt modelId="{733BB93B-2EC4-4A64-B351-AE39972C0378}" type="pres">
      <dgm:prSet presAssocID="{C99CF784-4E03-487F-B5CF-06C24AD1FD5F}" presName="matrix" presStyleCnt="0">
        <dgm:presLayoutVars>
          <dgm:chMax val="1"/>
          <dgm:dir/>
          <dgm:resizeHandles val="exact"/>
        </dgm:presLayoutVars>
      </dgm:prSet>
      <dgm:spPr/>
    </dgm:pt>
    <dgm:pt modelId="{FCB9D1F6-5ECC-4AB9-B460-79644385A7C7}" type="pres">
      <dgm:prSet presAssocID="{C99CF784-4E03-487F-B5CF-06C24AD1FD5F}" presName="diamond" presStyleLbl="bgShp" presStyleIdx="0" presStyleCnt="1"/>
      <dgm:spPr/>
    </dgm:pt>
    <dgm:pt modelId="{05D7554D-2C25-4A5C-A39E-82CEF709AB1F}" type="pres">
      <dgm:prSet presAssocID="{C99CF784-4E03-487F-B5CF-06C24AD1FD5F}" presName="quad1" presStyleLbl="node1" presStyleIdx="0" presStyleCnt="4">
        <dgm:presLayoutVars>
          <dgm:chMax val="0"/>
          <dgm:chPref val="0"/>
          <dgm:bulletEnabled val="1"/>
        </dgm:presLayoutVars>
      </dgm:prSet>
      <dgm:spPr/>
    </dgm:pt>
    <dgm:pt modelId="{3E332127-4D9F-49E9-AD0A-81724CADB952}" type="pres">
      <dgm:prSet presAssocID="{C99CF784-4E03-487F-B5CF-06C24AD1FD5F}" presName="quad2" presStyleLbl="node1" presStyleIdx="1" presStyleCnt="4">
        <dgm:presLayoutVars>
          <dgm:chMax val="0"/>
          <dgm:chPref val="0"/>
          <dgm:bulletEnabled val="1"/>
        </dgm:presLayoutVars>
      </dgm:prSet>
      <dgm:spPr/>
    </dgm:pt>
    <dgm:pt modelId="{5455F220-8B07-4420-B754-C9D9D7D5491C}" type="pres">
      <dgm:prSet presAssocID="{C99CF784-4E03-487F-B5CF-06C24AD1FD5F}" presName="quad3" presStyleLbl="node1" presStyleIdx="2" presStyleCnt="4">
        <dgm:presLayoutVars>
          <dgm:chMax val="0"/>
          <dgm:chPref val="0"/>
          <dgm:bulletEnabled val="1"/>
        </dgm:presLayoutVars>
      </dgm:prSet>
      <dgm:spPr/>
    </dgm:pt>
    <dgm:pt modelId="{FA92794A-0082-418B-8197-595722372A49}" type="pres">
      <dgm:prSet presAssocID="{C99CF784-4E03-487F-B5CF-06C24AD1FD5F}" presName="quad4" presStyleLbl="node1" presStyleIdx="3" presStyleCnt="4">
        <dgm:presLayoutVars>
          <dgm:chMax val="0"/>
          <dgm:chPref val="0"/>
          <dgm:bulletEnabled val="1"/>
        </dgm:presLayoutVars>
      </dgm:prSet>
      <dgm:spPr/>
    </dgm:pt>
  </dgm:ptLst>
  <dgm:cxnLst>
    <dgm:cxn modelId="{58590019-D822-46B0-AC52-3DD59D3EDD04}" srcId="{C99CF784-4E03-487F-B5CF-06C24AD1FD5F}" destId="{9C42407F-085A-41FF-AFEB-50D2477875E4}" srcOrd="0" destOrd="0" parTransId="{C50E554A-A955-4420-A8D5-93B334652FEC}" sibTransId="{D787C1AA-481C-4A64-8B8B-A3EE3139AF84}"/>
    <dgm:cxn modelId="{937B6A1C-0F52-48FF-B804-8AFBC036AD63}" type="presOf" srcId="{B3ABB7FD-1E07-4D8D-BBA1-83037B873AC8}" destId="{FA92794A-0082-418B-8197-595722372A49}" srcOrd="0" destOrd="0" presId="urn:microsoft.com/office/officeart/2005/8/layout/matrix3"/>
    <dgm:cxn modelId="{8740492B-E068-4697-BF85-BCEFA95EF843}" srcId="{C99CF784-4E03-487F-B5CF-06C24AD1FD5F}" destId="{B3ABB7FD-1E07-4D8D-BBA1-83037B873AC8}" srcOrd="3" destOrd="0" parTransId="{888080D1-FD63-4931-8188-1E79E832964F}" sibTransId="{5066E3EF-E883-49F6-B676-0E6D798FBC91}"/>
    <dgm:cxn modelId="{5E7EF335-3081-4125-9F2F-94F369F06E0E}" type="presOf" srcId="{E6F54FE6-8224-473D-89BD-55F2D83497FD}" destId="{3E332127-4D9F-49E9-AD0A-81724CADB952}" srcOrd="0" destOrd="0" presId="urn:microsoft.com/office/officeart/2005/8/layout/matrix3"/>
    <dgm:cxn modelId="{990B9F60-7455-47FD-8566-698D28C5BB3E}" type="presOf" srcId="{C99CF784-4E03-487F-B5CF-06C24AD1FD5F}" destId="{733BB93B-2EC4-4A64-B351-AE39972C0378}" srcOrd="0" destOrd="0" presId="urn:microsoft.com/office/officeart/2005/8/layout/matrix3"/>
    <dgm:cxn modelId="{56B1199E-4F65-4D05-AD9B-E464F6ED4EA9}" type="presOf" srcId="{4437E67B-A86B-4613-88D7-D0BE4D8D326A}" destId="{5455F220-8B07-4420-B754-C9D9D7D5491C}" srcOrd="0" destOrd="0" presId="urn:microsoft.com/office/officeart/2005/8/layout/matrix3"/>
    <dgm:cxn modelId="{93FD6DC7-2582-49EE-B52C-5A5ED87F3962}" srcId="{C99CF784-4E03-487F-B5CF-06C24AD1FD5F}" destId="{4437E67B-A86B-4613-88D7-D0BE4D8D326A}" srcOrd="2" destOrd="0" parTransId="{0774DBD5-FEC3-44A2-BC35-929533C0F80D}" sibTransId="{29DA6D34-22F1-4F01-9E35-30C092208862}"/>
    <dgm:cxn modelId="{F2331ECC-CCD5-4CB4-9EAB-8BC1F744F1A8}" srcId="{C99CF784-4E03-487F-B5CF-06C24AD1FD5F}" destId="{E6F54FE6-8224-473D-89BD-55F2D83497FD}" srcOrd="1" destOrd="0" parTransId="{83A88F05-53B2-413E-B177-9C8BEE84BAA7}" sibTransId="{C5DE14E7-3421-4B4F-9448-5EDC78EBCC64}"/>
    <dgm:cxn modelId="{AF1F42EA-527D-456A-9CA0-33FF0ADBF77B}" type="presOf" srcId="{9C42407F-085A-41FF-AFEB-50D2477875E4}" destId="{05D7554D-2C25-4A5C-A39E-82CEF709AB1F}" srcOrd="0" destOrd="0" presId="urn:microsoft.com/office/officeart/2005/8/layout/matrix3"/>
    <dgm:cxn modelId="{2FD77A7F-F2D9-415E-99D9-8CAF6776A2C4}" type="presParOf" srcId="{733BB93B-2EC4-4A64-B351-AE39972C0378}" destId="{FCB9D1F6-5ECC-4AB9-B460-79644385A7C7}" srcOrd="0" destOrd="0" presId="urn:microsoft.com/office/officeart/2005/8/layout/matrix3"/>
    <dgm:cxn modelId="{2D0A741B-4E99-42D2-9896-37C109B99C4A}" type="presParOf" srcId="{733BB93B-2EC4-4A64-B351-AE39972C0378}" destId="{05D7554D-2C25-4A5C-A39E-82CEF709AB1F}" srcOrd="1" destOrd="0" presId="urn:microsoft.com/office/officeart/2005/8/layout/matrix3"/>
    <dgm:cxn modelId="{17CC7D13-D5B7-464D-9729-93EF59EC286A}" type="presParOf" srcId="{733BB93B-2EC4-4A64-B351-AE39972C0378}" destId="{3E332127-4D9F-49E9-AD0A-81724CADB952}" srcOrd="2" destOrd="0" presId="urn:microsoft.com/office/officeart/2005/8/layout/matrix3"/>
    <dgm:cxn modelId="{6352A55F-D002-4B38-9A55-A771DEAD4C01}" type="presParOf" srcId="{733BB93B-2EC4-4A64-B351-AE39972C0378}" destId="{5455F220-8B07-4420-B754-C9D9D7D5491C}" srcOrd="3" destOrd="0" presId="urn:microsoft.com/office/officeart/2005/8/layout/matrix3"/>
    <dgm:cxn modelId="{34FC49DF-2034-4FEB-B2E9-AE926E8B5175}" type="presParOf" srcId="{733BB93B-2EC4-4A64-B351-AE39972C0378}" destId="{FA92794A-0082-418B-8197-595722372A49}"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60C0ECC-6CF4-4829-BBFF-2F471F623316}" type="doc">
      <dgm:prSet loTypeId="urn:microsoft.com/office/officeart/2018/2/layout/IconLabelList" loCatId="icon" qsTypeId="urn:microsoft.com/office/officeart/2005/8/quickstyle/simple1" qsCatId="simple" csTypeId="urn:microsoft.com/office/officeart/2018/5/colors/Iconchunking_neutralbg_colorful5" csCatId="colorful" phldr="1"/>
      <dgm:spPr/>
      <dgm:t>
        <a:bodyPr/>
        <a:lstStyle/>
        <a:p>
          <a:endParaRPr lang="en-US"/>
        </a:p>
      </dgm:t>
    </dgm:pt>
    <dgm:pt modelId="{01A92BA2-0975-4169-9C78-485B21BC255E}">
      <dgm:prSet/>
      <dgm:spPr/>
      <dgm:t>
        <a:bodyPr/>
        <a:lstStyle/>
        <a:p>
          <a:r>
            <a:rPr lang="en-GB"/>
            <a:t>Hygiene needs to be made a main priority for all aspects of the workplace </a:t>
          </a:r>
          <a:endParaRPr lang="en-US"/>
        </a:p>
      </dgm:t>
    </dgm:pt>
    <dgm:pt modelId="{04976C41-99CC-4B6D-9AE1-0CE95CCE3909}" type="parTrans" cxnId="{83E8AF18-334F-4DB5-B782-919107581C2A}">
      <dgm:prSet/>
      <dgm:spPr/>
      <dgm:t>
        <a:bodyPr/>
        <a:lstStyle/>
        <a:p>
          <a:endParaRPr lang="en-US"/>
        </a:p>
      </dgm:t>
    </dgm:pt>
    <dgm:pt modelId="{A8124E25-44D8-489A-B6CB-C69EC69F4875}" type="sibTrans" cxnId="{83E8AF18-334F-4DB5-B782-919107581C2A}">
      <dgm:prSet/>
      <dgm:spPr/>
      <dgm:t>
        <a:bodyPr/>
        <a:lstStyle/>
        <a:p>
          <a:endParaRPr lang="en-US"/>
        </a:p>
      </dgm:t>
    </dgm:pt>
    <dgm:pt modelId="{9AAA3115-9774-49B0-B969-0910EC77E667}">
      <dgm:prSet/>
      <dgm:spPr/>
      <dgm:t>
        <a:bodyPr/>
        <a:lstStyle/>
        <a:p>
          <a:r>
            <a:rPr lang="en-GB"/>
            <a:t>Communication is key </a:t>
          </a:r>
          <a:endParaRPr lang="en-US"/>
        </a:p>
      </dgm:t>
    </dgm:pt>
    <dgm:pt modelId="{7B874CB4-CC39-4017-80CC-E5D6B51E19B2}" type="parTrans" cxnId="{1DF26AE4-8E8E-4B84-AAC2-8421BDA64A9D}">
      <dgm:prSet/>
      <dgm:spPr/>
      <dgm:t>
        <a:bodyPr/>
        <a:lstStyle/>
        <a:p>
          <a:endParaRPr lang="en-US"/>
        </a:p>
      </dgm:t>
    </dgm:pt>
    <dgm:pt modelId="{1F698162-FAF3-41ED-921A-4CE93DCACCBB}" type="sibTrans" cxnId="{1DF26AE4-8E8E-4B84-AAC2-8421BDA64A9D}">
      <dgm:prSet/>
      <dgm:spPr/>
      <dgm:t>
        <a:bodyPr/>
        <a:lstStyle/>
        <a:p>
          <a:endParaRPr lang="en-US"/>
        </a:p>
      </dgm:t>
    </dgm:pt>
    <dgm:pt modelId="{58963B40-A530-4721-8582-758E57F3C1C8}">
      <dgm:prSet/>
      <dgm:spPr/>
      <dgm:t>
        <a:bodyPr/>
        <a:lstStyle/>
        <a:p>
          <a:r>
            <a:rPr lang="en-GB" dirty="0"/>
            <a:t>Recognising the barriers that affect the company will help solve any major issues </a:t>
          </a:r>
          <a:endParaRPr lang="en-US" dirty="0"/>
        </a:p>
      </dgm:t>
    </dgm:pt>
    <dgm:pt modelId="{C8E9F9B2-C9F0-4867-A6CD-5C6ED1FB777D}" type="parTrans" cxnId="{42F1E90C-7617-4668-A8E2-F3E629729AFB}">
      <dgm:prSet/>
      <dgm:spPr/>
      <dgm:t>
        <a:bodyPr/>
        <a:lstStyle/>
        <a:p>
          <a:endParaRPr lang="en-US"/>
        </a:p>
      </dgm:t>
    </dgm:pt>
    <dgm:pt modelId="{B8679DDA-29F7-4144-8A2D-39F460FF406A}" type="sibTrans" cxnId="{42F1E90C-7617-4668-A8E2-F3E629729AFB}">
      <dgm:prSet/>
      <dgm:spPr/>
      <dgm:t>
        <a:bodyPr/>
        <a:lstStyle/>
        <a:p>
          <a:endParaRPr lang="en-US"/>
        </a:p>
      </dgm:t>
    </dgm:pt>
    <dgm:pt modelId="{E75A5733-A747-4353-BFED-10B269A16AEA}" type="pres">
      <dgm:prSet presAssocID="{460C0ECC-6CF4-4829-BBFF-2F471F623316}" presName="root" presStyleCnt="0">
        <dgm:presLayoutVars>
          <dgm:dir/>
          <dgm:resizeHandles val="exact"/>
        </dgm:presLayoutVars>
      </dgm:prSet>
      <dgm:spPr/>
    </dgm:pt>
    <dgm:pt modelId="{D2D14FBC-2D79-4556-B32F-59BC77E4CE35}" type="pres">
      <dgm:prSet presAssocID="{01A92BA2-0975-4169-9C78-485B21BC255E}" presName="compNode" presStyleCnt="0"/>
      <dgm:spPr/>
    </dgm:pt>
    <dgm:pt modelId="{59505D06-54B0-4987-8931-3D7F54372D86}" type="pres">
      <dgm:prSet presAssocID="{01A92BA2-0975-4169-9C78-485B21BC255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p and bucket"/>
        </a:ext>
      </dgm:extLst>
    </dgm:pt>
    <dgm:pt modelId="{4018D940-EC0A-422F-B9FD-B5A74C39A57E}" type="pres">
      <dgm:prSet presAssocID="{01A92BA2-0975-4169-9C78-485B21BC255E}" presName="spaceRect" presStyleCnt="0"/>
      <dgm:spPr/>
    </dgm:pt>
    <dgm:pt modelId="{CBF60A1F-770C-47BA-AB20-44AB6909416B}" type="pres">
      <dgm:prSet presAssocID="{01A92BA2-0975-4169-9C78-485B21BC255E}" presName="textRect" presStyleLbl="revTx" presStyleIdx="0" presStyleCnt="3">
        <dgm:presLayoutVars>
          <dgm:chMax val="1"/>
          <dgm:chPref val="1"/>
        </dgm:presLayoutVars>
      </dgm:prSet>
      <dgm:spPr/>
    </dgm:pt>
    <dgm:pt modelId="{901BEEEC-6370-4EAC-82CF-28A8FD84F755}" type="pres">
      <dgm:prSet presAssocID="{A8124E25-44D8-489A-B6CB-C69EC69F4875}" presName="sibTrans" presStyleCnt="0"/>
      <dgm:spPr/>
    </dgm:pt>
    <dgm:pt modelId="{FD6A080A-0B80-4814-B7F7-9DA6C564000F}" type="pres">
      <dgm:prSet presAssocID="{9AAA3115-9774-49B0-B969-0910EC77E667}" presName="compNode" presStyleCnt="0"/>
      <dgm:spPr/>
    </dgm:pt>
    <dgm:pt modelId="{AAAC8451-03AD-4755-8D77-8549FED47DF3}" type="pres">
      <dgm:prSet presAssocID="{9AAA3115-9774-49B0-B969-0910EC77E66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518C8E2D-AAA8-4897-AB22-EB0D5F619CA8}" type="pres">
      <dgm:prSet presAssocID="{9AAA3115-9774-49B0-B969-0910EC77E667}" presName="spaceRect" presStyleCnt="0"/>
      <dgm:spPr/>
    </dgm:pt>
    <dgm:pt modelId="{50CEE816-1A2D-47C8-8EE8-5E80FCADAD96}" type="pres">
      <dgm:prSet presAssocID="{9AAA3115-9774-49B0-B969-0910EC77E667}" presName="textRect" presStyleLbl="revTx" presStyleIdx="1" presStyleCnt="3">
        <dgm:presLayoutVars>
          <dgm:chMax val="1"/>
          <dgm:chPref val="1"/>
        </dgm:presLayoutVars>
      </dgm:prSet>
      <dgm:spPr/>
    </dgm:pt>
    <dgm:pt modelId="{AE3DA785-CD7C-4F07-9962-737D59F8A251}" type="pres">
      <dgm:prSet presAssocID="{1F698162-FAF3-41ED-921A-4CE93DCACCBB}" presName="sibTrans" presStyleCnt="0"/>
      <dgm:spPr/>
    </dgm:pt>
    <dgm:pt modelId="{41CDCDA5-EC33-4B66-A8F9-2BD2AEDF94A8}" type="pres">
      <dgm:prSet presAssocID="{58963B40-A530-4721-8582-758E57F3C1C8}" presName="compNode" presStyleCnt="0"/>
      <dgm:spPr/>
    </dgm:pt>
    <dgm:pt modelId="{700D8DFC-2676-44E9-BA3C-61AD317F12FC}" type="pres">
      <dgm:prSet presAssocID="{58963B40-A530-4721-8582-758E57F3C1C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040677B1-161E-4402-A3FD-6A7B4B544AB9}" type="pres">
      <dgm:prSet presAssocID="{58963B40-A530-4721-8582-758E57F3C1C8}" presName="spaceRect" presStyleCnt="0"/>
      <dgm:spPr/>
    </dgm:pt>
    <dgm:pt modelId="{36A02D98-2FE4-46D6-8521-309A41ED0707}" type="pres">
      <dgm:prSet presAssocID="{58963B40-A530-4721-8582-758E57F3C1C8}" presName="textRect" presStyleLbl="revTx" presStyleIdx="2" presStyleCnt="3">
        <dgm:presLayoutVars>
          <dgm:chMax val="1"/>
          <dgm:chPref val="1"/>
        </dgm:presLayoutVars>
      </dgm:prSet>
      <dgm:spPr/>
    </dgm:pt>
  </dgm:ptLst>
  <dgm:cxnLst>
    <dgm:cxn modelId="{37C34A08-C334-4DC6-A120-97D780017767}" type="presOf" srcId="{01A92BA2-0975-4169-9C78-485B21BC255E}" destId="{CBF60A1F-770C-47BA-AB20-44AB6909416B}" srcOrd="0" destOrd="0" presId="urn:microsoft.com/office/officeart/2018/2/layout/IconLabelList"/>
    <dgm:cxn modelId="{42F1E90C-7617-4668-A8E2-F3E629729AFB}" srcId="{460C0ECC-6CF4-4829-BBFF-2F471F623316}" destId="{58963B40-A530-4721-8582-758E57F3C1C8}" srcOrd="2" destOrd="0" parTransId="{C8E9F9B2-C9F0-4867-A6CD-5C6ED1FB777D}" sibTransId="{B8679DDA-29F7-4144-8A2D-39F460FF406A}"/>
    <dgm:cxn modelId="{83E8AF18-334F-4DB5-B782-919107581C2A}" srcId="{460C0ECC-6CF4-4829-BBFF-2F471F623316}" destId="{01A92BA2-0975-4169-9C78-485B21BC255E}" srcOrd="0" destOrd="0" parTransId="{04976C41-99CC-4B6D-9AE1-0CE95CCE3909}" sibTransId="{A8124E25-44D8-489A-B6CB-C69EC69F4875}"/>
    <dgm:cxn modelId="{B0ACB0A0-4D1C-4B7B-A506-CFBA966630D5}" type="presOf" srcId="{58963B40-A530-4721-8582-758E57F3C1C8}" destId="{36A02D98-2FE4-46D6-8521-309A41ED0707}" srcOrd="0" destOrd="0" presId="urn:microsoft.com/office/officeart/2018/2/layout/IconLabelList"/>
    <dgm:cxn modelId="{F18540B4-317E-4B39-A2CF-39D0695D2D3B}" type="presOf" srcId="{9AAA3115-9774-49B0-B969-0910EC77E667}" destId="{50CEE816-1A2D-47C8-8EE8-5E80FCADAD96}" srcOrd="0" destOrd="0" presId="urn:microsoft.com/office/officeart/2018/2/layout/IconLabelList"/>
    <dgm:cxn modelId="{54DFA7DA-DEDF-43A5-9BBB-A9B261A7E4C6}" type="presOf" srcId="{460C0ECC-6CF4-4829-BBFF-2F471F623316}" destId="{E75A5733-A747-4353-BFED-10B269A16AEA}" srcOrd="0" destOrd="0" presId="urn:microsoft.com/office/officeart/2018/2/layout/IconLabelList"/>
    <dgm:cxn modelId="{1DF26AE4-8E8E-4B84-AAC2-8421BDA64A9D}" srcId="{460C0ECC-6CF4-4829-BBFF-2F471F623316}" destId="{9AAA3115-9774-49B0-B969-0910EC77E667}" srcOrd="1" destOrd="0" parTransId="{7B874CB4-CC39-4017-80CC-E5D6B51E19B2}" sibTransId="{1F698162-FAF3-41ED-921A-4CE93DCACCBB}"/>
    <dgm:cxn modelId="{944FF095-E44A-4F9F-8EEF-E7DFCEBAF720}" type="presParOf" srcId="{E75A5733-A747-4353-BFED-10B269A16AEA}" destId="{D2D14FBC-2D79-4556-B32F-59BC77E4CE35}" srcOrd="0" destOrd="0" presId="urn:microsoft.com/office/officeart/2018/2/layout/IconLabelList"/>
    <dgm:cxn modelId="{146B9C9B-E88C-4180-8ED5-C13AF0C2EAA0}" type="presParOf" srcId="{D2D14FBC-2D79-4556-B32F-59BC77E4CE35}" destId="{59505D06-54B0-4987-8931-3D7F54372D86}" srcOrd="0" destOrd="0" presId="urn:microsoft.com/office/officeart/2018/2/layout/IconLabelList"/>
    <dgm:cxn modelId="{DF822C66-2DE4-4DCE-AA80-C952B797F5AA}" type="presParOf" srcId="{D2D14FBC-2D79-4556-B32F-59BC77E4CE35}" destId="{4018D940-EC0A-422F-B9FD-B5A74C39A57E}" srcOrd="1" destOrd="0" presId="urn:microsoft.com/office/officeart/2018/2/layout/IconLabelList"/>
    <dgm:cxn modelId="{4B3314CC-BE31-4E2F-89BD-0A6B5B8F41F5}" type="presParOf" srcId="{D2D14FBC-2D79-4556-B32F-59BC77E4CE35}" destId="{CBF60A1F-770C-47BA-AB20-44AB6909416B}" srcOrd="2" destOrd="0" presId="urn:microsoft.com/office/officeart/2018/2/layout/IconLabelList"/>
    <dgm:cxn modelId="{35995801-552B-4E43-ACB8-D45AEC8B43F3}" type="presParOf" srcId="{E75A5733-A747-4353-BFED-10B269A16AEA}" destId="{901BEEEC-6370-4EAC-82CF-28A8FD84F755}" srcOrd="1" destOrd="0" presId="urn:microsoft.com/office/officeart/2018/2/layout/IconLabelList"/>
    <dgm:cxn modelId="{F5163D02-D9C5-4C72-B44F-26EEA79809A3}" type="presParOf" srcId="{E75A5733-A747-4353-BFED-10B269A16AEA}" destId="{FD6A080A-0B80-4814-B7F7-9DA6C564000F}" srcOrd="2" destOrd="0" presId="urn:microsoft.com/office/officeart/2018/2/layout/IconLabelList"/>
    <dgm:cxn modelId="{E523470B-E7F4-4A9E-92A2-F3F998277E0F}" type="presParOf" srcId="{FD6A080A-0B80-4814-B7F7-9DA6C564000F}" destId="{AAAC8451-03AD-4755-8D77-8549FED47DF3}" srcOrd="0" destOrd="0" presId="urn:microsoft.com/office/officeart/2018/2/layout/IconLabelList"/>
    <dgm:cxn modelId="{3B5F201A-FA07-4880-B898-BA47EFD5F93C}" type="presParOf" srcId="{FD6A080A-0B80-4814-B7F7-9DA6C564000F}" destId="{518C8E2D-AAA8-4897-AB22-EB0D5F619CA8}" srcOrd="1" destOrd="0" presId="urn:microsoft.com/office/officeart/2018/2/layout/IconLabelList"/>
    <dgm:cxn modelId="{66103789-E8A3-47D9-8E45-48EA352AD0DF}" type="presParOf" srcId="{FD6A080A-0B80-4814-B7F7-9DA6C564000F}" destId="{50CEE816-1A2D-47C8-8EE8-5E80FCADAD96}" srcOrd="2" destOrd="0" presId="urn:microsoft.com/office/officeart/2018/2/layout/IconLabelList"/>
    <dgm:cxn modelId="{A35B8806-B584-413B-990A-C93243A7A874}" type="presParOf" srcId="{E75A5733-A747-4353-BFED-10B269A16AEA}" destId="{AE3DA785-CD7C-4F07-9962-737D59F8A251}" srcOrd="3" destOrd="0" presId="urn:microsoft.com/office/officeart/2018/2/layout/IconLabelList"/>
    <dgm:cxn modelId="{6222EDA0-7B1C-45FF-A170-0DFC38E480B8}" type="presParOf" srcId="{E75A5733-A747-4353-BFED-10B269A16AEA}" destId="{41CDCDA5-EC33-4B66-A8F9-2BD2AEDF94A8}" srcOrd="4" destOrd="0" presId="urn:microsoft.com/office/officeart/2018/2/layout/IconLabelList"/>
    <dgm:cxn modelId="{3F74CEF9-B227-47AD-BF6F-92EEAECD2489}" type="presParOf" srcId="{41CDCDA5-EC33-4B66-A8F9-2BD2AEDF94A8}" destId="{700D8DFC-2676-44E9-BA3C-61AD317F12FC}" srcOrd="0" destOrd="0" presId="urn:microsoft.com/office/officeart/2018/2/layout/IconLabelList"/>
    <dgm:cxn modelId="{1A7CDDD8-E0DC-48BF-B7F2-1CA585D61AB4}" type="presParOf" srcId="{41CDCDA5-EC33-4B66-A8F9-2BD2AEDF94A8}" destId="{040677B1-161E-4402-A3FD-6A7B4B544AB9}" srcOrd="1" destOrd="0" presId="urn:microsoft.com/office/officeart/2018/2/layout/IconLabelList"/>
    <dgm:cxn modelId="{1F0616FC-3658-4C77-B8D9-41028635AF42}" type="presParOf" srcId="{41CDCDA5-EC33-4B66-A8F9-2BD2AEDF94A8}" destId="{36A02D98-2FE4-46D6-8521-309A41ED0707}"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DF9DA5-9F1E-45C0-9AD3-D1BC6EE37B5A}">
      <dsp:nvSpPr>
        <dsp:cNvPr id="0" name=""/>
        <dsp:cNvSpPr/>
      </dsp:nvSpPr>
      <dsp:spPr>
        <a:xfrm>
          <a:off x="0" y="56367"/>
          <a:ext cx="6291714" cy="61425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 Introduction                                                                                       </a:t>
          </a:r>
          <a:endParaRPr lang="en-US" sz="2500" kern="1200" dirty="0"/>
        </a:p>
      </dsp:txBody>
      <dsp:txXfrm>
        <a:off x="29985" y="86352"/>
        <a:ext cx="6231744" cy="554280"/>
      </dsp:txXfrm>
    </dsp:sp>
    <dsp:sp modelId="{B74C2882-2E6B-46AC-9D75-EE85EB98B2EC}">
      <dsp:nvSpPr>
        <dsp:cNvPr id="0" name=""/>
        <dsp:cNvSpPr/>
      </dsp:nvSpPr>
      <dsp:spPr>
        <a:xfrm>
          <a:off x="0" y="742617"/>
          <a:ext cx="6291714" cy="614250"/>
        </a:xfrm>
        <a:prstGeom prst="roundRect">
          <a:avLst/>
        </a:prstGeom>
        <a:solidFill>
          <a:schemeClr val="accent2">
            <a:hueOff val="920516"/>
            <a:satOff val="-2642"/>
            <a:lumOff val="-423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 1 -  Denise Language Barriers                                   </a:t>
          </a:r>
          <a:endParaRPr lang="en-US" sz="2500" kern="1200" dirty="0"/>
        </a:p>
      </dsp:txBody>
      <dsp:txXfrm>
        <a:off x="29985" y="772602"/>
        <a:ext cx="6231744" cy="554280"/>
      </dsp:txXfrm>
    </dsp:sp>
    <dsp:sp modelId="{563F8C6F-286A-41E2-8B38-29072F394C51}">
      <dsp:nvSpPr>
        <dsp:cNvPr id="0" name=""/>
        <dsp:cNvSpPr/>
      </dsp:nvSpPr>
      <dsp:spPr>
        <a:xfrm>
          <a:off x="0" y="1428867"/>
          <a:ext cx="6291714" cy="614250"/>
        </a:xfrm>
        <a:prstGeom prst="roundRect">
          <a:avLst/>
        </a:prstGeom>
        <a:solidFill>
          <a:schemeClr val="accent2">
            <a:hueOff val="1841033"/>
            <a:satOff val="-5284"/>
            <a:lumOff val="-846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0" i="0" kern="1200" baseline="0" dirty="0"/>
            <a:t> 2 -  </a:t>
          </a:r>
          <a:r>
            <a:rPr lang="en-GB" sz="2500" kern="1200" dirty="0"/>
            <a:t>Sonia cultural Barriers  </a:t>
          </a:r>
          <a:r>
            <a:rPr lang="en-GB" sz="2500" b="0" i="0" kern="1200" baseline="0" dirty="0"/>
            <a:t>                                                          </a:t>
          </a:r>
          <a:endParaRPr lang="en-US" sz="2500" kern="1200" dirty="0"/>
        </a:p>
      </dsp:txBody>
      <dsp:txXfrm>
        <a:off x="29985" y="1458852"/>
        <a:ext cx="6231744" cy="554280"/>
      </dsp:txXfrm>
    </dsp:sp>
    <dsp:sp modelId="{72929601-6AE4-431A-9AE8-7DE0761D2209}">
      <dsp:nvSpPr>
        <dsp:cNvPr id="0" name=""/>
        <dsp:cNvSpPr/>
      </dsp:nvSpPr>
      <dsp:spPr>
        <a:xfrm>
          <a:off x="0" y="2832237"/>
          <a:ext cx="6291714" cy="614250"/>
        </a:xfrm>
        <a:prstGeom prst="roundRect">
          <a:avLst/>
        </a:prstGeom>
        <a:solidFill>
          <a:schemeClr val="accent2">
            <a:hueOff val="2761549"/>
            <a:satOff val="-7926"/>
            <a:lumOff val="-1269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0" i="0" kern="1200" baseline="0" dirty="0"/>
            <a:t> 4 -  </a:t>
          </a:r>
          <a:r>
            <a:rPr lang="en-GB" sz="2500" kern="1200" dirty="0"/>
            <a:t>Shane Physical and Environmental </a:t>
          </a:r>
          <a:endParaRPr lang="en-US" sz="2500" kern="1200" dirty="0"/>
        </a:p>
      </dsp:txBody>
      <dsp:txXfrm>
        <a:off x="29985" y="2862222"/>
        <a:ext cx="6231744" cy="554280"/>
      </dsp:txXfrm>
    </dsp:sp>
    <dsp:sp modelId="{60F36FED-7428-4636-8F2F-6A72647A7742}">
      <dsp:nvSpPr>
        <dsp:cNvPr id="0" name=""/>
        <dsp:cNvSpPr/>
      </dsp:nvSpPr>
      <dsp:spPr>
        <a:xfrm>
          <a:off x="0" y="2102458"/>
          <a:ext cx="6291714" cy="614250"/>
        </a:xfrm>
        <a:prstGeom prst="roundRect">
          <a:avLst/>
        </a:prstGeom>
        <a:solidFill>
          <a:schemeClr val="accent2">
            <a:hueOff val="3682065"/>
            <a:satOff val="-10567"/>
            <a:lumOff val="-1691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0" i="0" kern="1200" baseline="0" dirty="0"/>
            <a:t> 3-   Cherelle Emotional Barriers</a:t>
          </a:r>
          <a:endParaRPr lang="en-US" sz="2500" kern="1200" dirty="0"/>
        </a:p>
      </dsp:txBody>
      <dsp:txXfrm>
        <a:off x="29985" y="2132443"/>
        <a:ext cx="6231744" cy="554280"/>
      </dsp:txXfrm>
    </dsp:sp>
    <dsp:sp modelId="{ACD682C6-E666-41FD-963E-4FA3842CFF42}">
      <dsp:nvSpPr>
        <dsp:cNvPr id="0" name=""/>
        <dsp:cNvSpPr/>
      </dsp:nvSpPr>
      <dsp:spPr>
        <a:xfrm>
          <a:off x="0" y="3487617"/>
          <a:ext cx="6291714" cy="614250"/>
        </a:xfrm>
        <a:prstGeom prst="roundRect">
          <a:avLst/>
        </a:prstGeom>
        <a:solidFill>
          <a:schemeClr val="accent2">
            <a:hueOff val="4602581"/>
            <a:satOff val="-13209"/>
            <a:lumOff val="-2114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 5- Agim Attitude Barrier </a:t>
          </a:r>
        </a:p>
      </dsp:txBody>
      <dsp:txXfrm>
        <a:off x="29985" y="3517602"/>
        <a:ext cx="6231744" cy="554280"/>
      </dsp:txXfrm>
    </dsp:sp>
    <dsp:sp modelId="{113F6B97-5CA3-4DAE-9CEA-F21DAB993E20}">
      <dsp:nvSpPr>
        <dsp:cNvPr id="0" name=""/>
        <dsp:cNvSpPr/>
      </dsp:nvSpPr>
      <dsp:spPr>
        <a:xfrm>
          <a:off x="0" y="4173867"/>
          <a:ext cx="6291714" cy="614250"/>
        </a:xfrm>
        <a:prstGeom prst="roundRect">
          <a:avLst/>
        </a:prstGeom>
        <a:solidFill>
          <a:schemeClr val="accent2">
            <a:hueOff val="5523098"/>
            <a:satOff val="-15851"/>
            <a:lumOff val="-2537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Conclusion</a:t>
          </a:r>
          <a:endParaRPr lang="en-US" sz="2500" kern="1200"/>
        </a:p>
      </dsp:txBody>
      <dsp:txXfrm>
        <a:off x="29985" y="4203852"/>
        <a:ext cx="6231744" cy="554280"/>
      </dsp:txXfrm>
    </dsp:sp>
    <dsp:sp modelId="{DD2288DD-3ABA-4070-89C1-7B976A96CBBF}">
      <dsp:nvSpPr>
        <dsp:cNvPr id="0" name=""/>
        <dsp:cNvSpPr/>
      </dsp:nvSpPr>
      <dsp:spPr>
        <a:xfrm>
          <a:off x="0" y="4860117"/>
          <a:ext cx="6291714" cy="614250"/>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0" i="0" kern="1200" baseline="0"/>
            <a:t>Referen</a:t>
          </a:r>
          <a:r>
            <a:rPr lang="en-GB" sz="2500" kern="1200"/>
            <a:t>ces </a:t>
          </a:r>
          <a:endParaRPr lang="en-US" sz="2500" kern="1200"/>
        </a:p>
      </dsp:txBody>
      <dsp:txXfrm>
        <a:off x="29985" y="4890102"/>
        <a:ext cx="6231744" cy="5542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478250-64A1-48F0-B47A-FD4D228978EA}">
      <dsp:nvSpPr>
        <dsp:cNvPr id="0" name=""/>
        <dsp:cNvSpPr/>
      </dsp:nvSpPr>
      <dsp:spPr>
        <a:xfrm>
          <a:off x="0" y="2230"/>
          <a:ext cx="10002858"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E841C15-C932-47B2-A450-CFD4B7AE81B2}">
      <dsp:nvSpPr>
        <dsp:cNvPr id="0" name=""/>
        <dsp:cNvSpPr/>
      </dsp:nvSpPr>
      <dsp:spPr>
        <a:xfrm>
          <a:off x="0" y="2230"/>
          <a:ext cx="10002858" cy="9570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endParaRPr lang="en-US" sz="1900" kern="1200" dirty="0"/>
        </a:p>
      </dsp:txBody>
      <dsp:txXfrm>
        <a:off x="0" y="2230"/>
        <a:ext cx="10002858" cy="957088"/>
      </dsp:txXfrm>
    </dsp:sp>
    <dsp:sp modelId="{9B1ADA7E-4119-44B6-8138-9B80898CBFD4}">
      <dsp:nvSpPr>
        <dsp:cNvPr id="0" name=""/>
        <dsp:cNvSpPr/>
      </dsp:nvSpPr>
      <dsp:spPr>
        <a:xfrm>
          <a:off x="0" y="959318"/>
          <a:ext cx="10002858" cy="0"/>
        </a:xfrm>
        <a:prstGeom prst="line">
          <a:avLst/>
        </a:prstGeom>
        <a:solidFill>
          <a:schemeClr val="accent3">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E7E00AE-73E8-47CA-974C-BEDF5D03480E}">
      <dsp:nvSpPr>
        <dsp:cNvPr id="0" name=""/>
        <dsp:cNvSpPr/>
      </dsp:nvSpPr>
      <dsp:spPr>
        <a:xfrm>
          <a:off x="0" y="959318"/>
          <a:ext cx="9993090" cy="29032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Language Barrier is when two or more people speaking different languages and cannot communicate with each other. </a:t>
          </a:r>
        </a:p>
        <a:p>
          <a:pPr marL="0" lvl="0" indent="0" algn="l" defTabSz="844550">
            <a:lnSpc>
              <a:spcPct val="90000"/>
            </a:lnSpc>
            <a:spcBef>
              <a:spcPct val="0"/>
            </a:spcBef>
            <a:spcAft>
              <a:spcPct val="35000"/>
            </a:spcAft>
            <a:buNone/>
          </a:pPr>
          <a:r>
            <a:rPr lang="en-GB" sz="1900" kern="1200" dirty="0"/>
            <a:t>-This is a void that can prevent the exchange of feelings, knowledge and experiences. </a:t>
          </a:r>
        </a:p>
        <a:p>
          <a:pPr marL="0" lvl="0" indent="0" algn="l" defTabSz="844550">
            <a:lnSpc>
              <a:spcPct val="90000"/>
            </a:lnSpc>
            <a:spcBef>
              <a:spcPct val="0"/>
            </a:spcBef>
            <a:spcAft>
              <a:spcPct val="35000"/>
            </a:spcAft>
            <a:buNone/>
          </a:pPr>
          <a:r>
            <a:rPr lang="en-GB" sz="1900" kern="1200" dirty="0"/>
            <a:t>-This can lead to misunderstandings, miscommunications and sometimes disagreements.</a:t>
          </a:r>
        </a:p>
        <a:p>
          <a:pPr marL="0" lvl="0" indent="0" algn="l" defTabSz="844550">
            <a:lnSpc>
              <a:spcPct val="90000"/>
            </a:lnSpc>
            <a:spcBef>
              <a:spcPct val="0"/>
            </a:spcBef>
            <a:spcAft>
              <a:spcPct val="35000"/>
            </a:spcAft>
            <a:buNone/>
          </a:pPr>
          <a:r>
            <a:rPr lang="en-GB" sz="1900" kern="1200" dirty="0"/>
            <a:t>- Language Barrier isn’t only about different language, it can be about accents, jargons or even dialects. </a:t>
          </a:r>
        </a:p>
        <a:p>
          <a:pPr marL="0" lvl="0" indent="0" algn="l" defTabSz="844550">
            <a:lnSpc>
              <a:spcPct val="90000"/>
            </a:lnSpc>
            <a:spcBef>
              <a:spcPct val="0"/>
            </a:spcBef>
            <a:spcAft>
              <a:spcPct val="35000"/>
            </a:spcAft>
            <a:buNone/>
          </a:pPr>
          <a:endParaRPr lang="en-US" sz="1900" kern="1200"/>
        </a:p>
        <a:p>
          <a:pPr marL="0" lvl="0" indent="0" algn="ctr" defTabSz="844550">
            <a:lnSpc>
              <a:spcPct val="90000"/>
            </a:lnSpc>
            <a:spcBef>
              <a:spcPct val="0"/>
            </a:spcBef>
            <a:spcAft>
              <a:spcPct val="35000"/>
            </a:spcAft>
            <a:buNone/>
          </a:pPr>
          <a:r>
            <a:rPr lang="en-US" sz="1900" kern="1200"/>
            <a:t>(Berardo, 2007)</a:t>
          </a:r>
          <a:endParaRPr lang="en-US" sz="1900" kern="1200" dirty="0"/>
        </a:p>
      </dsp:txBody>
      <dsp:txXfrm>
        <a:off x="0" y="959318"/>
        <a:ext cx="9993090" cy="2903298"/>
      </dsp:txXfrm>
    </dsp:sp>
    <dsp:sp modelId="{63782B41-947C-445F-B195-9A436C2CFA56}">
      <dsp:nvSpPr>
        <dsp:cNvPr id="0" name=""/>
        <dsp:cNvSpPr/>
      </dsp:nvSpPr>
      <dsp:spPr>
        <a:xfrm>
          <a:off x="0" y="3862617"/>
          <a:ext cx="10002858" cy="0"/>
        </a:xfrm>
        <a:prstGeom prst="line">
          <a:avLst/>
        </a:prstGeom>
        <a:solidFill>
          <a:schemeClr val="accent4">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AFC48EF-A3DC-4823-B0CB-3038AD64175A}">
      <dsp:nvSpPr>
        <dsp:cNvPr id="0" name=""/>
        <dsp:cNvSpPr/>
      </dsp:nvSpPr>
      <dsp:spPr>
        <a:xfrm>
          <a:off x="0" y="3862617"/>
          <a:ext cx="10002858" cy="9570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Examples of language barrier in the </a:t>
          </a:r>
          <a:r>
            <a:rPr lang="en-GB" sz="1900" b="1" kern="1200" dirty="0"/>
            <a:t>case study </a:t>
          </a:r>
          <a:r>
            <a:rPr lang="en-GB" sz="1900" kern="1200" dirty="0"/>
            <a:t>is, there are five different groups of people from different cultural groups who speaks different languages.</a:t>
          </a:r>
          <a:endParaRPr lang="en-US" sz="1900" kern="1200" dirty="0"/>
        </a:p>
      </dsp:txBody>
      <dsp:txXfrm>
        <a:off x="0" y="3862617"/>
        <a:ext cx="10002858" cy="95708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B9D1F6-5ECC-4AB9-B460-79644385A7C7}">
      <dsp:nvSpPr>
        <dsp:cNvPr id="0" name=""/>
        <dsp:cNvSpPr/>
      </dsp:nvSpPr>
      <dsp:spPr>
        <a:xfrm>
          <a:off x="380489" y="0"/>
          <a:ext cx="5530735" cy="5530735"/>
        </a:xfrm>
        <a:prstGeom prst="diamond">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D7554D-2C25-4A5C-A39E-82CEF709AB1F}">
      <dsp:nvSpPr>
        <dsp:cNvPr id="0" name=""/>
        <dsp:cNvSpPr/>
      </dsp:nvSpPr>
      <dsp:spPr>
        <a:xfrm>
          <a:off x="905909" y="525419"/>
          <a:ext cx="2156986" cy="2156986"/>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Fear of judgment from others </a:t>
          </a:r>
          <a:endParaRPr lang="en-US" sz="1700" kern="1200"/>
        </a:p>
      </dsp:txBody>
      <dsp:txXfrm>
        <a:off x="1011204" y="630714"/>
        <a:ext cx="1946396" cy="1946396"/>
      </dsp:txXfrm>
    </dsp:sp>
    <dsp:sp modelId="{3E332127-4D9F-49E9-AD0A-81724CADB952}">
      <dsp:nvSpPr>
        <dsp:cNvPr id="0" name=""/>
        <dsp:cNvSpPr/>
      </dsp:nvSpPr>
      <dsp:spPr>
        <a:xfrm>
          <a:off x="3228818" y="525419"/>
          <a:ext cx="2156986" cy="2156986"/>
        </a:xfrm>
        <a:prstGeom prst="roundRect">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Anxiety </a:t>
          </a:r>
          <a:endParaRPr lang="en-US" sz="1700" kern="1200"/>
        </a:p>
      </dsp:txBody>
      <dsp:txXfrm>
        <a:off x="3334113" y="630714"/>
        <a:ext cx="1946396" cy="1946396"/>
      </dsp:txXfrm>
    </dsp:sp>
    <dsp:sp modelId="{5455F220-8B07-4420-B754-C9D9D7D5491C}">
      <dsp:nvSpPr>
        <dsp:cNvPr id="0" name=""/>
        <dsp:cNvSpPr/>
      </dsp:nvSpPr>
      <dsp:spPr>
        <a:xfrm>
          <a:off x="905909" y="2848328"/>
          <a:ext cx="2156986" cy="2156986"/>
        </a:xfrm>
        <a:prstGeom prst="roundRect">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Resistance to change can cause friction within the group </a:t>
          </a:r>
          <a:endParaRPr lang="en-US" sz="1700" kern="1200"/>
        </a:p>
      </dsp:txBody>
      <dsp:txXfrm>
        <a:off x="1011204" y="2953623"/>
        <a:ext cx="1946396" cy="1946396"/>
      </dsp:txXfrm>
    </dsp:sp>
    <dsp:sp modelId="{FA92794A-0082-418B-8197-595722372A49}">
      <dsp:nvSpPr>
        <dsp:cNvPr id="0" name=""/>
        <dsp:cNvSpPr/>
      </dsp:nvSpPr>
      <dsp:spPr>
        <a:xfrm>
          <a:off x="3228818" y="2848328"/>
          <a:ext cx="2156986" cy="2156986"/>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Cultural differences can lead to misinterpretation and miscommunication </a:t>
          </a:r>
          <a:endParaRPr lang="en-US" sz="1700" kern="1200"/>
        </a:p>
      </dsp:txBody>
      <dsp:txXfrm>
        <a:off x="3334113" y="2953623"/>
        <a:ext cx="1946396" cy="194639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505D06-54B0-4987-8931-3D7F54372D86}">
      <dsp:nvSpPr>
        <dsp:cNvPr id="0" name=""/>
        <dsp:cNvSpPr/>
      </dsp:nvSpPr>
      <dsp:spPr>
        <a:xfrm>
          <a:off x="1212569" y="987197"/>
          <a:ext cx="1300252" cy="130025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BF60A1F-770C-47BA-AB20-44AB6909416B}">
      <dsp:nvSpPr>
        <dsp:cNvPr id="0" name=""/>
        <dsp:cNvSpPr/>
      </dsp:nvSpPr>
      <dsp:spPr>
        <a:xfrm>
          <a:off x="417971" y="2644140"/>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Hygiene needs to be made a main priority for all aspects of the workplace </a:t>
          </a:r>
          <a:endParaRPr lang="en-US" sz="1700" kern="1200"/>
        </a:p>
      </dsp:txBody>
      <dsp:txXfrm>
        <a:off x="417971" y="2644140"/>
        <a:ext cx="2889450" cy="720000"/>
      </dsp:txXfrm>
    </dsp:sp>
    <dsp:sp modelId="{AAAC8451-03AD-4755-8D77-8549FED47DF3}">
      <dsp:nvSpPr>
        <dsp:cNvPr id="0" name=""/>
        <dsp:cNvSpPr/>
      </dsp:nvSpPr>
      <dsp:spPr>
        <a:xfrm>
          <a:off x="4607673" y="987197"/>
          <a:ext cx="1300252" cy="130025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0CEE816-1A2D-47C8-8EE8-5E80FCADAD96}">
      <dsp:nvSpPr>
        <dsp:cNvPr id="0" name=""/>
        <dsp:cNvSpPr/>
      </dsp:nvSpPr>
      <dsp:spPr>
        <a:xfrm>
          <a:off x="3813075" y="2644140"/>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Communication is key </a:t>
          </a:r>
          <a:endParaRPr lang="en-US" sz="1700" kern="1200"/>
        </a:p>
      </dsp:txBody>
      <dsp:txXfrm>
        <a:off x="3813075" y="2644140"/>
        <a:ext cx="2889450" cy="720000"/>
      </dsp:txXfrm>
    </dsp:sp>
    <dsp:sp modelId="{700D8DFC-2676-44E9-BA3C-61AD317F12FC}">
      <dsp:nvSpPr>
        <dsp:cNvPr id="0" name=""/>
        <dsp:cNvSpPr/>
      </dsp:nvSpPr>
      <dsp:spPr>
        <a:xfrm>
          <a:off x="8002777" y="987197"/>
          <a:ext cx="1300252" cy="130025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6A02D98-2FE4-46D6-8521-309A41ED0707}">
      <dsp:nvSpPr>
        <dsp:cNvPr id="0" name=""/>
        <dsp:cNvSpPr/>
      </dsp:nvSpPr>
      <dsp:spPr>
        <a:xfrm>
          <a:off x="7208178" y="2644140"/>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dirty="0"/>
            <a:t>Recognising the barriers that affect the company will help solve any major issues </a:t>
          </a:r>
          <a:endParaRPr lang="en-US" sz="1700" kern="1200" dirty="0"/>
        </a:p>
      </dsp:txBody>
      <dsp:txXfrm>
        <a:off x="7208178" y="2644140"/>
        <a:ext cx="288945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C10B8E-2CD4-A381-5DBA-4EA56A04BF8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9C5B1C0-6BC8-3958-B6F3-2C6E05445E2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C03F338-7345-DE61-6BA5-51670CB632FE}"/>
              </a:ext>
            </a:extLst>
          </p:cNvPr>
          <p:cNvSpPr>
            <a:spLocks noGrp="1"/>
          </p:cNvSpPr>
          <p:nvPr>
            <p:ph type="dt" sz="half" idx="10"/>
          </p:nvPr>
        </p:nvSpPr>
        <p:spPr/>
        <p:txBody>
          <a:bodyPr/>
          <a:lstStyle/>
          <a:p>
            <a:fld id="{6CD6C34D-D6A3-4364-94BE-B972A086586D}" type="datetimeFigureOut">
              <a:rPr lang="en-GB" smtClean="0"/>
              <a:t>01/12/2025</a:t>
            </a:fld>
            <a:endParaRPr lang="en-GB"/>
          </a:p>
        </p:txBody>
      </p:sp>
      <p:sp>
        <p:nvSpPr>
          <p:cNvPr id="5" name="Footer Placeholder 4">
            <a:extLst>
              <a:ext uri="{FF2B5EF4-FFF2-40B4-BE49-F238E27FC236}">
                <a16:creationId xmlns:a16="http://schemas.microsoft.com/office/drawing/2014/main" id="{92441A4C-1796-21E7-88E7-7B10E69523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D05F7C-560A-5FD0-41C5-3ADF47235F9D}"/>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35377998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3A5E7-0A75-9AA1-DA9D-823F3FE61F4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2B4FF9C-8B57-E454-B4C6-3505A1E6E5D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031AF5-5186-9A7B-4451-D13FD7BB275A}"/>
              </a:ext>
            </a:extLst>
          </p:cNvPr>
          <p:cNvSpPr>
            <a:spLocks noGrp="1"/>
          </p:cNvSpPr>
          <p:nvPr>
            <p:ph type="dt" sz="half" idx="10"/>
          </p:nvPr>
        </p:nvSpPr>
        <p:spPr/>
        <p:txBody>
          <a:bodyPr/>
          <a:lstStyle/>
          <a:p>
            <a:fld id="{6CD6C34D-D6A3-4364-94BE-B972A086586D}" type="datetimeFigureOut">
              <a:rPr lang="en-GB" smtClean="0"/>
              <a:t>01/12/2025</a:t>
            </a:fld>
            <a:endParaRPr lang="en-GB"/>
          </a:p>
        </p:txBody>
      </p:sp>
      <p:sp>
        <p:nvSpPr>
          <p:cNvPr id="5" name="Footer Placeholder 4">
            <a:extLst>
              <a:ext uri="{FF2B5EF4-FFF2-40B4-BE49-F238E27FC236}">
                <a16:creationId xmlns:a16="http://schemas.microsoft.com/office/drawing/2014/main" id="{6F351B69-16B6-37CA-99A3-E8CAA27662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31A36A9-59AA-282E-E224-C2D376341F9F}"/>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17038230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50B4B2-6972-5FAB-1130-043C2945A81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472A5CB-479E-5727-31BB-B9BE81B7E09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D5746E8-8F7B-BB7F-069E-AECF98700FF4}"/>
              </a:ext>
            </a:extLst>
          </p:cNvPr>
          <p:cNvSpPr>
            <a:spLocks noGrp="1"/>
          </p:cNvSpPr>
          <p:nvPr>
            <p:ph type="dt" sz="half" idx="10"/>
          </p:nvPr>
        </p:nvSpPr>
        <p:spPr/>
        <p:txBody>
          <a:bodyPr/>
          <a:lstStyle/>
          <a:p>
            <a:fld id="{6CD6C34D-D6A3-4364-94BE-B972A086586D}" type="datetimeFigureOut">
              <a:rPr lang="en-GB" smtClean="0"/>
              <a:t>01/12/2025</a:t>
            </a:fld>
            <a:endParaRPr lang="en-GB"/>
          </a:p>
        </p:txBody>
      </p:sp>
      <p:sp>
        <p:nvSpPr>
          <p:cNvPr id="5" name="Footer Placeholder 4">
            <a:extLst>
              <a:ext uri="{FF2B5EF4-FFF2-40B4-BE49-F238E27FC236}">
                <a16:creationId xmlns:a16="http://schemas.microsoft.com/office/drawing/2014/main" id="{0A253A9B-2D7F-EC42-057A-A9901988A16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33938C2-2E24-261B-2DAA-4B3E2F423C12}"/>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26856508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E35CD5-6D58-A352-B2E1-B36D1EFCA38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B5C726-06D7-1E3B-E166-12DB6001E6D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4CC56F7-2AC3-2B9E-0FD2-C9B99DC8D4B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745F5A6-76F5-17CC-EBE9-9F9601D6CB8C}"/>
              </a:ext>
            </a:extLst>
          </p:cNvPr>
          <p:cNvSpPr>
            <a:spLocks noGrp="1"/>
          </p:cNvSpPr>
          <p:nvPr>
            <p:ph type="dt" sz="half" idx="10"/>
          </p:nvPr>
        </p:nvSpPr>
        <p:spPr/>
        <p:txBody>
          <a:bodyPr/>
          <a:lstStyle/>
          <a:p>
            <a:fld id="{6CD6C34D-D6A3-4364-94BE-B972A086586D}" type="datetimeFigureOut">
              <a:rPr lang="en-GB" smtClean="0"/>
              <a:t>01/12/2025</a:t>
            </a:fld>
            <a:endParaRPr lang="en-GB"/>
          </a:p>
        </p:txBody>
      </p:sp>
      <p:sp>
        <p:nvSpPr>
          <p:cNvPr id="6" name="Footer Placeholder 5">
            <a:extLst>
              <a:ext uri="{FF2B5EF4-FFF2-40B4-BE49-F238E27FC236}">
                <a16:creationId xmlns:a16="http://schemas.microsoft.com/office/drawing/2014/main" id="{7FCE93D4-462A-7FBD-F0F3-B5374DE0876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0147950-9784-8DC7-BEB2-B260C5F6A3EF}"/>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23740552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3C2D57-3E26-8D4E-EE8D-58D5743F93C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49C5EB-8B48-76D3-4533-E43070BB992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B88E185-044C-9342-4585-9DEEABE5C20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E434EE4-A1AE-5FC6-D526-9E200343DC2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699C57B-1E3F-6BBE-5F1E-F7A83236096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AC527A1-0326-6B0C-D73A-3E301863DFE7}"/>
              </a:ext>
            </a:extLst>
          </p:cNvPr>
          <p:cNvSpPr>
            <a:spLocks noGrp="1"/>
          </p:cNvSpPr>
          <p:nvPr>
            <p:ph type="dt" sz="half" idx="10"/>
          </p:nvPr>
        </p:nvSpPr>
        <p:spPr/>
        <p:txBody>
          <a:bodyPr/>
          <a:lstStyle/>
          <a:p>
            <a:fld id="{6CD6C34D-D6A3-4364-94BE-B972A086586D}" type="datetimeFigureOut">
              <a:rPr lang="en-GB" smtClean="0"/>
              <a:t>01/12/2025</a:t>
            </a:fld>
            <a:endParaRPr lang="en-GB"/>
          </a:p>
        </p:txBody>
      </p:sp>
      <p:sp>
        <p:nvSpPr>
          <p:cNvPr id="8" name="Footer Placeholder 7">
            <a:extLst>
              <a:ext uri="{FF2B5EF4-FFF2-40B4-BE49-F238E27FC236}">
                <a16:creationId xmlns:a16="http://schemas.microsoft.com/office/drawing/2014/main" id="{9AF43E37-1D7C-A357-BBDC-CBCB6E1FFC8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44B1F53-7079-CEC7-47AD-5C71838C0308}"/>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24820798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BBD16E-1200-A847-FC83-23FDF3D8735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DA4BA67-C4E1-6A4E-A167-1D8A75E10FF5}"/>
              </a:ext>
            </a:extLst>
          </p:cNvPr>
          <p:cNvSpPr>
            <a:spLocks noGrp="1"/>
          </p:cNvSpPr>
          <p:nvPr>
            <p:ph type="dt" sz="half" idx="10"/>
          </p:nvPr>
        </p:nvSpPr>
        <p:spPr/>
        <p:txBody>
          <a:bodyPr/>
          <a:lstStyle/>
          <a:p>
            <a:fld id="{6CD6C34D-D6A3-4364-94BE-B972A086586D}" type="datetimeFigureOut">
              <a:rPr lang="en-GB" smtClean="0"/>
              <a:t>01/12/2025</a:t>
            </a:fld>
            <a:endParaRPr lang="en-GB"/>
          </a:p>
        </p:txBody>
      </p:sp>
      <p:sp>
        <p:nvSpPr>
          <p:cNvPr id="4" name="Footer Placeholder 3">
            <a:extLst>
              <a:ext uri="{FF2B5EF4-FFF2-40B4-BE49-F238E27FC236}">
                <a16:creationId xmlns:a16="http://schemas.microsoft.com/office/drawing/2014/main" id="{BA52B622-514E-B28E-25AE-1A9CC837391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680313B-5C7E-F333-99CF-E37A4787C0C5}"/>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23861533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771F0C0-3E53-950D-07E7-887FDD0D878B}"/>
              </a:ext>
            </a:extLst>
          </p:cNvPr>
          <p:cNvSpPr>
            <a:spLocks noGrp="1"/>
          </p:cNvSpPr>
          <p:nvPr>
            <p:ph type="dt" sz="half" idx="10"/>
          </p:nvPr>
        </p:nvSpPr>
        <p:spPr/>
        <p:txBody>
          <a:bodyPr/>
          <a:lstStyle/>
          <a:p>
            <a:fld id="{6CD6C34D-D6A3-4364-94BE-B972A086586D}" type="datetimeFigureOut">
              <a:rPr lang="en-GB" smtClean="0"/>
              <a:t>01/12/2025</a:t>
            </a:fld>
            <a:endParaRPr lang="en-GB"/>
          </a:p>
        </p:txBody>
      </p:sp>
      <p:sp>
        <p:nvSpPr>
          <p:cNvPr id="3" name="Footer Placeholder 2">
            <a:extLst>
              <a:ext uri="{FF2B5EF4-FFF2-40B4-BE49-F238E27FC236}">
                <a16:creationId xmlns:a16="http://schemas.microsoft.com/office/drawing/2014/main" id="{43C74C96-037F-C10D-D1DF-48E7F556FF6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D569C53-41B7-3FC0-4E7B-630DC70A82BE}"/>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10525006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E7D87D-18B4-0909-90E4-6224004E76F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61F9A35-FCF4-2AA7-382B-65A9FA41C5C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2A2B91B-67EC-6C65-4B62-49E44D70BCE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0C96FA-FED4-B5FF-3291-A7577EB4511D}"/>
              </a:ext>
            </a:extLst>
          </p:cNvPr>
          <p:cNvSpPr>
            <a:spLocks noGrp="1"/>
          </p:cNvSpPr>
          <p:nvPr>
            <p:ph type="dt" sz="half" idx="10"/>
          </p:nvPr>
        </p:nvSpPr>
        <p:spPr/>
        <p:txBody>
          <a:bodyPr/>
          <a:lstStyle/>
          <a:p>
            <a:fld id="{6CD6C34D-D6A3-4364-94BE-B972A086586D}" type="datetimeFigureOut">
              <a:rPr lang="en-GB" smtClean="0"/>
              <a:t>01/12/2025</a:t>
            </a:fld>
            <a:endParaRPr lang="en-GB"/>
          </a:p>
        </p:txBody>
      </p:sp>
      <p:sp>
        <p:nvSpPr>
          <p:cNvPr id="6" name="Footer Placeholder 5">
            <a:extLst>
              <a:ext uri="{FF2B5EF4-FFF2-40B4-BE49-F238E27FC236}">
                <a16:creationId xmlns:a16="http://schemas.microsoft.com/office/drawing/2014/main" id="{9F8983CE-3DC0-020D-1822-FFD53FE03E0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91712C-D30D-C634-2FC6-21CD18E6BB9E}"/>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29483322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9E3E6-F2BA-8DCA-3DE2-9A5434ADBE0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8C62BBD-31BD-4DA5-7A2F-35CFD7A8953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A776F34-0936-B6F2-E9CC-1D2B8E68F58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98D9E5E-A8A4-68ED-7B9E-374327D64D4B}"/>
              </a:ext>
            </a:extLst>
          </p:cNvPr>
          <p:cNvSpPr>
            <a:spLocks noGrp="1"/>
          </p:cNvSpPr>
          <p:nvPr>
            <p:ph type="dt" sz="half" idx="10"/>
          </p:nvPr>
        </p:nvSpPr>
        <p:spPr/>
        <p:txBody>
          <a:bodyPr/>
          <a:lstStyle/>
          <a:p>
            <a:fld id="{6CD6C34D-D6A3-4364-94BE-B972A086586D}" type="datetimeFigureOut">
              <a:rPr lang="en-GB" smtClean="0"/>
              <a:t>01/12/2025</a:t>
            </a:fld>
            <a:endParaRPr lang="en-GB"/>
          </a:p>
        </p:txBody>
      </p:sp>
      <p:sp>
        <p:nvSpPr>
          <p:cNvPr id="6" name="Footer Placeholder 5">
            <a:extLst>
              <a:ext uri="{FF2B5EF4-FFF2-40B4-BE49-F238E27FC236}">
                <a16:creationId xmlns:a16="http://schemas.microsoft.com/office/drawing/2014/main" id="{4663C12C-8EBD-F06F-DB3C-9A164F5610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7E1C15-AA35-0299-393A-AF9940211341}"/>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15897885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65BF0E-570D-8BC4-6CDE-F7DB70392B7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03FA0E7-F635-FC58-F309-97C4B752743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7D47D6-4D90-4174-8DC4-E389794B4565}"/>
              </a:ext>
            </a:extLst>
          </p:cNvPr>
          <p:cNvSpPr>
            <a:spLocks noGrp="1"/>
          </p:cNvSpPr>
          <p:nvPr>
            <p:ph type="dt" sz="half" idx="10"/>
          </p:nvPr>
        </p:nvSpPr>
        <p:spPr/>
        <p:txBody>
          <a:bodyPr/>
          <a:lstStyle/>
          <a:p>
            <a:fld id="{6CD6C34D-D6A3-4364-94BE-B972A086586D}" type="datetimeFigureOut">
              <a:rPr lang="en-GB" smtClean="0"/>
              <a:t>01/12/2025</a:t>
            </a:fld>
            <a:endParaRPr lang="en-GB"/>
          </a:p>
        </p:txBody>
      </p:sp>
      <p:sp>
        <p:nvSpPr>
          <p:cNvPr id="5" name="Footer Placeholder 4">
            <a:extLst>
              <a:ext uri="{FF2B5EF4-FFF2-40B4-BE49-F238E27FC236}">
                <a16:creationId xmlns:a16="http://schemas.microsoft.com/office/drawing/2014/main" id="{1860E04A-D7D8-0FB1-1EC0-65373A828C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423F5E-4D8B-75C9-10B7-E6EAADC51690}"/>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11324663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452446E-C41B-868D-F662-0336FDAC177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7BF9219-209F-9110-134E-1F4319903CE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7C8AEB1-B4D8-9830-EC11-8E758C07D287}"/>
              </a:ext>
            </a:extLst>
          </p:cNvPr>
          <p:cNvSpPr>
            <a:spLocks noGrp="1"/>
          </p:cNvSpPr>
          <p:nvPr>
            <p:ph type="dt" sz="half" idx="10"/>
          </p:nvPr>
        </p:nvSpPr>
        <p:spPr/>
        <p:txBody>
          <a:bodyPr/>
          <a:lstStyle/>
          <a:p>
            <a:fld id="{6CD6C34D-D6A3-4364-94BE-B972A086586D}" type="datetimeFigureOut">
              <a:rPr lang="en-GB" smtClean="0"/>
              <a:t>01/12/2025</a:t>
            </a:fld>
            <a:endParaRPr lang="en-GB"/>
          </a:p>
        </p:txBody>
      </p:sp>
      <p:sp>
        <p:nvSpPr>
          <p:cNvPr id="5" name="Footer Placeholder 4">
            <a:extLst>
              <a:ext uri="{FF2B5EF4-FFF2-40B4-BE49-F238E27FC236}">
                <a16:creationId xmlns:a16="http://schemas.microsoft.com/office/drawing/2014/main" id="{8FA15607-8196-132F-9FC6-3169F66056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80DD75-1701-8953-0B59-7E3D185AE784}"/>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34322115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4896320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GB"/>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643152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6506801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12/3/2025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292179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12/3/2025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4114041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12/3/2025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91271985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12/3/2025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8446101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GB"/>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9785879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667269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4434461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80800502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GB"/>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6599857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22049103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463597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3865162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5414109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CD6C34D-D6A3-4364-94BE-B972A086586D}" type="datetimeFigureOut">
              <a:rPr lang="en-GB" smtClean="0"/>
              <a:t>03/12/2025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356477913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CD6C34D-D6A3-4364-94BE-B972A086586D}" type="datetimeFigureOut">
              <a:rPr lang="en-GB" smtClean="0"/>
              <a:t>03/12/2025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305999520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CD6C34D-D6A3-4364-94BE-B972A086586D}" type="datetimeFigureOut">
              <a:rPr lang="en-GB" smtClean="0"/>
              <a:t>03/12/2025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52880888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CD6C34D-D6A3-4364-94BE-B972A086586D}" type="datetimeFigureOut">
              <a:rPr lang="en-GB" smtClean="0"/>
              <a:t>03/12/2025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353018585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CD6C34D-D6A3-4364-94BE-B972A086586D}" type="datetimeFigureOut">
              <a:rPr lang="en-GB" smtClean="0"/>
              <a:t>03/12/2025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145075564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CD6C34D-D6A3-4364-94BE-B972A086586D}" type="datetimeFigureOut">
              <a:rPr lang="en-GB" smtClean="0"/>
              <a:t>03/12/2025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251422218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CD6C34D-D6A3-4364-94BE-B972A086586D}" type="datetimeFigureOut">
              <a:rPr lang="en-GB" smtClean="0"/>
              <a:t>03/12/2025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10459080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CD6C34D-D6A3-4364-94BE-B972A086586D}" type="datetimeFigureOut">
              <a:rPr lang="en-GB" smtClean="0"/>
              <a:t>03/12/2025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198600804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CD6C34D-D6A3-4364-94BE-B972A086586D}" type="datetimeFigureOut">
              <a:rPr lang="en-GB" smtClean="0"/>
              <a:t>03/12/2025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331085969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CD6C34D-D6A3-4364-94BE-B972A086586D}" type="datetimeFigureOut">
              <a:rPr lang="en-GB" smtClean="0"/>
              <a:t>03/12/2025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426176316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CD6C34D-D6A3-4364-94BE-B972A086586D}" type="datetimeFigureOut">
              <a:rPr lang="en-GB" smtClean="0"/>
              <a:t>03/12/2025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4682FA-2E9E-4DCC-AFA0-70701551065F}"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44431992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CD6C34D-D6A3-4364-94BE-B972A086586D}" type="datetimeFigureOut">
              <a:rPr lang="en-GB" smtClean="0"/>
              <a:t>03/12/2025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366337236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CD6C34D-D6A3-4364-94BE-B972A086586D}" type="datetimeFigureOut">
              <a:rPr lang="en-GB" smtClean="0"/>
              <a:t>03/12/2025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4682FA-2E9E-4DCC-AFA0-70701551065F}"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68106168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CD6C34D-D6A3-4364-94BE-B972A086586D}" type="datetimeFigureOut">
              <a:rPr lang="en-GB" smtClean="0"/>
              <a:t>03/12/2025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3160469929"/>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CD6C34D-D6A3-4364-94BE-B972A086586D}" type="datetimeFigureOut">
              <a:rPr lang="en-GB" smtClean="0"/>
              <a:t>03/12/2025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45984078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CD6C34D-D6A3-4364-94BE-B972A086586D}" type="datetimeFigureOut">
              <a:rPr lang="en-GB" smtClean="0"/>
              <a:t>03/12/2025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81700654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dirty="0"/>
              <a:t>Click to edit Master title style</a:t>
            </a:r>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12/3/2025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1364853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12/3/2025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3998914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dirty="0"/>
              <a:t>Click to edit Master title style</a:t>
            </a:r>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283119899"/>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12/3/2025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3982982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12/3/2025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2549924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12/3/2025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87172406"/>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12/3/2025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90407726"/>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dirty="0"/>
              <a:t>Click to edit Master title style</a:t>
            </a:r>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4736416"/>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dirty="0"/>
              <a:t>Click to edit Master title style</a:t>
            </a:r>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81293692"/>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dirty="0"/>
              <a:pPr/>
              <a:t>12/3/2025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64778863"/>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dirty="0"/>
              <a:t>Click to edit Master title style</a:t>
            </a:r>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73785617"/>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390329416"/>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dirty="0"/>
              <a:t>Click to edit Master title style</a:t>
            </a:r>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5237997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889849508"/>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95364649"/>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12/3/2025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30198570"/>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12/3/2025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257701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theme" Target="../theme/theme2.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5.xml"/><Relationship Id="rId13" Type="http://schemas.openxmlformats.org/officeDocument/2006/relationships/slideLayout" Target="../slideLayouts/slideLayout40.xml"/><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slideLayout" Target="../slideLayouts/slideLayout39.xml"/><Relationship Id="rId17" Type="http://schemas.openxmlformats.org/officeDocument/2006/relationships/theme" Target="../theme/theme3.xml"/><Relationship Id="rId2" Type="http://schemas.openxmlformats.org/officeDocument/2006/relationships/slideLayout" Target="../slideLayouts/slideLayout29.xml"/><Relationship Id="rId16" Type="http://schemas.openxmlformats.org/officeDocument/2006/relationships/slideLayout" Target="../slideLayouts/slideLayout43.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5" Type="http://schemas.openxmlformats.org/officeDocument/2006/relationships/slideLayout" Target="../slideLayouts/slideLayout42.xml"/><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 Id="rId14" Type="http://schemas.openxmlformats.org/officeDocument/2006/relationships/slideLayout" Target="../slideLayouts/slideLayout4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51.xml"/><Relationship Id="rId13" Type="http://schemas.openxmlformats.org/officeDocument/2006/relationships/slideLayout" Target="../slideLayouts/slideLayout56.xml"/><Relationship Id="rId18" Type="http://schemas.openxmlformats.org/officeDocument/2006/relationships/theme" Target="../theme/theme4.xml"/><Relationship Id="rId3" Type="http://schemas.openxmlformats.org/officeDocument/2006/relationships/slideLayout" Target="../slideLayouts/slideLayout46.xml"/><Relationship Id="rId7" Type="http://schemas.openxmlformats.org/officeDocument/2006/relationships/slideLayout" Target="../slideLayouts/slideLayout50.xml"/><Relationship Id="rId12" Type="http://schemas.openxmlformats.org/officeDocument/2006/relationships/slideLayout" Target="../slideLayouts/slideLayout55.xml"/><Relationship Id="rId17" Type="http://schemas.openxmlformats.org/officeDocument/2006/relationships/slideLayout" Target="../slideLayouts/slideLayout60.xml"/><Relationship Id="rId2" Type="http://schemas.openxmlformats.org/officeDocument/2006/relationships/slideLayout" Target="../slideLayouts/slideLayout45.xml"/><Relationship Id="rId16" Type="http://schemas.openxmlformats.org/officeDocument/2006/relationships/slideLayout" Target="../slideLayouts/slideLayout59.xml"/><Relationship Id="rId1" Type="http://schemas.openxmlformats.org/officeDocument/2006/relationships/slideLayout" Target="../slideLayouts/slideLayout44.xml"/><Relationship Id="rId6" Type="http://schemas.openxmlformats.org/officeDocument/2006/relationships/slideLayout" Target="../slideLayouts/slideLayout49.xml"/><Relationship Id="rId11" Type="http://schemas.openxmlformats.org/officeDocument/2006/relationships/slideLayout" Target="../slideLayouts/slideLayout54.xml"/><Relationship Id="rId5" Type="http://schemas.openxmlformats.org/officeDocument/2006/relationships/slideLayout" Target="../slideLayouts/slideLayout48.xml"/><Relationship Id="rId15" Type="http://schemas.openxmlformats.org/officeDocument/2006/relationships/slideLayout" Target="../slideLayouts/slideLayout58.xml"/><Relationship Id="rId10" Type="http://schemas.openxmlformats.org/officeDocument/2006/relationships/slideLayout" Target="../slideLayouts/slideLayout53.xml"/><Relationship Id="rId4" Type="http://schemas.openxmlformats.org/officeDocument/2006/relationships/slideLayout" Target="../slideLayouts/slideLayout47.xml"/><Relationship Id="rId9" Type="http://schemas.openxmlformats.org/officeDocument/2006/relationships/slideLayout" Target="../slideLayouts/slideLayout52.xml"/><Relationship Id="rId14" Type="http://schemas.openxmlformats.org/officeDocument/2006/relationships/slideLayout" Target="../slideLayouts/slideLayout5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DD6DC6-C980-4960-3664-D5CDAE7AB8E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330F093-C2A2-CAB8-DA87-45B0BAD9491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4DD3BE0-C811-AA39-1C65-455F07B34D8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CD6C34D-D6A3-4364-94BE-B972A086586D}" type="datetimeFigureOut">
              <a:rPr lang="en-GB" smtClean="0"/>
              <a:t>01/12/2025</a:t>
            </a:fld>
            <a:endParaRPr lang="en-GB"/>
          </a:p>
        </p:txBody>
      </p:sp>
      <p:sp>
        <p:nvSpPr>
          <p:cNvPr id="5" name="Footer Placeholder 4">
            <a:extLst>
              <a:ext uri="{FF2B5EF4-FFF2-40B4-BE49-F238E27FC236}">
                <a16:creationId xmlns:a16="http://schemas.microsoft.com/office/drawing/2014/main" id="{AE22CA03-8CB8-4ACD-0643-131BC2BDADA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14C0FD6C-99AB-FD10-45BB-AEF1095506F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54682FA-2E9E-4DCC-AFA0-70701551065F}" type="slidenum">
              <a:rPr lang="en-GB" smtClean="0"/>
              <a:t>‹#›</a:t>
            </a:fld>
            <a:endParaRPr lang="en-GB"/>
          </a:p>
        </p:txBody>
      </p:sp>
    </p:spTree>
    <p:extLst>
      <p:ext uri="{BB962C8B-B14F-4D97-AF65-F5344CB8AC3E}">
        <p14:creationId xmlns:p14="http://schemas.microsoft.com/office/powerpoint/2010/main" val="1011596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12/3/2025</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93584939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CD6C34D-D6A3-4364-94BE-B972A086586D}" type="datetimeFigureOut">
              <a:rPr lang="en-GB" smtClean="0"/>
              <a:t>03/12/2025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454682FA-2E9E-4DCC-AFA0-70701551065F}" type="slidenum">
              <a:rPr lang="en-GB" smtClean="0"/>
              <a:t>‹#›</a:t>
            </a:fld>
            <a:endParaRPr lang="en-GB"/>
          </a:p>
        </p:txBody>
      </p:sp>
    </p:spTree>
    <p:extLst>
      <p:ext uri="{BB962C8B-B14F-4D97-AF65-F5344CB8AC3E}">
        <p14:creationId xmlns:p14="http://schemas.microsoft.com/office/powerpoint/2010/main" val="4271668030"/>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61BEF0D-F0BB-DE4B-95CE-6DB70DBA9567}" type="datetimeFigureOut">
              <a:rPr lang="en-US" dirty="0"/>
              <a:pPr/>
              <a:t>12/3/2025</a:t>
            </a:fld>
            <a:endParaRPr lang="en-US" dirty="0"/>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434595003"/>
      </p:ext>
    </p:extLst>
  </p:cSld>
  <p:clrMap bg1="dk1" tx1="lt1" bg2="dk2" tx2="lt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 id="2147483706" r:id="rId12"/>
    <p:sldLayoutId id="2147483707" r:id="rId13"/>
    <p:sldLayoutId id="2147483708" r:id="rId14"/>
    <p:sldLayoutId id="2147483709" r:id="rId15"/>
    <p:sldLayoutId id="2147483710" r:id="rId16"/>
    <p:sldLayoutId id="2147483711"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2.jpeg"/><Relationship Id="rId2" Type="http://schemas.openxmlformats.org/officeDocument/2006/relationships/diagramData" Target="../diagrams/data2.xml"/><Relationship Id="rId1" Type="http://schemas.openxmlformats.org/officeDocument/2006/relationships/slideLayout" Target="../slideLayouts/slideLayout29.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2" Type="http://schemas.openxmlformats.org/officeDocument/2006/relationships/hyperlink" Target="https://www.businesstopia.net/communication/shannon-and-weaver-model-communication" TargetMode="External"/><Relationship Id="rId1" Type="http://schemas.openxmlformats.org/officeDocument/2006/relationships/slideLayout" Target="../slideLayouts/slideLayout2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7.xml.rels><?xml version="1.0" encoding="UTF-8" standalone="yes"?>
<Relationships xmlns="http://schemas.openxmlformats.org/package/2006/relationships"><Relationship Id="rId3" Type="http://schemas.openxmlformats.org/officeDocument/2006/relationships/hyperlink" Target="https://ph.pinterest.com/pin/cultural-experiences-discover-global-traditions-in-2025--38913984275810057/" TargetMode="External"/><Relationship Id="rId2" Type="http://schemas.openxmlformats.org/officeDocument/2006/relationships/image" Target="../media/image3.jpg"/><Relationship Id="rId1" Type="http://schemas.openxmlformats.org/officeDocument/2006/relationships/slideLayout" Target="../slideLayouts/slideLayout4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0.xml"/></Relationships>
</file>

<file path=ppt/slides/_rels/slide9.xml.rels><?xml version="1.0" encoding="UTF-8" standalone="yes"?>
<Relationships xmlns="http://schemas.openxmlformats.org/package/2006/relationships"><Relationship Id="rId2" Type="http://schemas.openxmlformats.org/officeDocument/2006/relationships/hyperlink" Target="https://www.toolshero.com/communication-methods/berlos-smcr-model-of-communication/" TargetMode="External"/><Relationship Id="rId1" Type="http://schemas.openxmlformats.org/officeDocument/2006/relationships/slideLayout" Target="../slideLayouts/slideLayout45.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hyperlink" Target="https://clearinfo.in/blog/psychological-barriers-to-communication/" TargetMode="Externa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0.xml.rels><?xml version="1.0" encoding="UTF-8" standalone="yes"?>
<Relationships xmlns="http://schemas.openxmlformats.org/package/2006/relationships"><Relationship Id="rId3" Type="http://schemas.openxmlformats.org/officeDocument/2006/relationships/hyperlink" Target="https://helpfulprofessor.com/osgood-schramm/" TargetMode="External"/><Relationship Id="rId2" Type="http://schemas.openxmlformats.org/officeDocument/2006/relationships/hyperlink" Target="https://clearinfo.in/blog/psychological-barriers-to-communication/" TargetMode="External"/><Relationship Id="rId1" Type="http://schemas.openxmlformats.org/officeDocument/2006/relationships/slideLayout" Target="../slideLayouts/slideLayout2.xml"/><Relationship Id="rId5" Type="http://schemas.openxmlformats.org/officeDocument/2006/relationships/hyperlink" Target="https://www.reference.com/business-finance/environmental-barriers-communication-dbffee910dd7b6e3(2005)" TargetMode="External"/><Relationship Id="rId4" Type="http://schemas.openxmlformats.org/officeDocument/2006/relationships/hyperlink" Target="https://health-safety.ed.ac.uk/staff-disability-advice-service/the-social-model-of-disabilit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9584BA-2061-58AC-2E65-C3ED29D21493}"/>
              </a:ext>
            </a:extLst>
          </p:cNvPr>
          <p:cNvSpPr>
            <a:spLocks noGrp="1"/>
          </p:cNvSpPr>
          <p:nvPr>
            <p:ph type="title"/>
          </p:nvPr>
        </p:nvSpPr>
        <p:spPr>
          <a:xfrm>
            <a:off x="1171074" y="1396686"/>
            <a:ext cx="3240506" cy="4064628"/>
          </a:xfrm>
        </p:spPr>
        <p:txBody>
          <a:bodyPr>
            <a:normAutofit/>
          </a:bodyPr>
          <a:lstStyle/>
          <a:p>
            <a:r>
              <a:rPr kumimoji="0" lang="en-GB" sz="3700" b="0" i="0" u="none" strike="noStrike" kern="1200" cap="none" spc="0" normalizeH="0" baseline="0" noProof="0">
                <a:ln>
                  <a:noFill/>
                </a:ln>
                <a:solidFill>
                  <a:srgbClr val="FFFFFF"/>
                </a:solidFill>
                <a:effectLst/>
                <a:uLnTx/>
                <a:uFillTx/>
                <a:latin typeface="Aptos Display" panose="02110004020202020204"/>
                <a:ea typeface="+mj-ea"/>
                <a:cs typeface="+mj-cs"/>
              </a:rPr>
              <a:t>LCLM4003 Effective Teamwork and Communication</a:t>
            </a:r>
            <a:br>
              <a:rPr kumimoji="0" lang="en-GB" sz="3700" b="0" i="0" u="none" strike="noStrike" kern="1200" cap="none" spc="0" normalizeH="0" baseline="0" noProof="0">
                <a:ln>
                  <a:noFill/>
                </a:ln>
                <a:solidFill>
                  <a:srgbClr val="FFFFFF"/>
                </a:solidFill>
                <a:effectLst/>
                <a:uLnTx/>
                <a:uFillTx/>
                <a:latin typeface="Aptos Display" panose="02110004020202020204"/>
                <a:ea typeface="+mj-ea"/>
                <a:cs typeface="+mj-cs"/>
              </a:rPr>
            </a:br>
            <a:br>
              <a:rPr kumimoji="0" lang="en-GB" sz="3700" b="0" i="0" u="none" strike="noStrike" kern="1200" cap="none" spc="0" normalizeH="0" baseline="0" noProof="0">
                <a:ln>
                  <a:noFill/>
                </a:ln>
                <a:solidFill>
                  <a:srgbClr val="FFFFFF"/>
                </a:solidFill>
                <a:effectLst/>
                <a:uLnTx/>
                <a:uFillTx/>
                <a:latin typeface="Aptos Display" panose="02110004020202020204"/>
                <a:ea typeface="+mj-ea"/>
                <a:cs typeface="+mj-cs"/>
              </a:rPr>
            </a:br>
            <a:endParaRPr lang="en-GB" sz="3700">
              <a:solidFill>
                <a:srgbClr val="FFFFFF"/>
              </a:solidFill>
            </a:endParaRPr>
          </a:p>
        </p:txBody>
      </p:sp>
      <p:sp>
        <p:nvSpPr>
          <p:cNvPr id="30" name="Arc 29">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32" name="Oval 31">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71D03CD-7242-3EB9-6C43-809139857009}"/>
              </a:ext>
            </a:extLst>
          </p:cNvPr>
          <p:cNvSpPr>
            <a:spLocks noGrp="1"/>
          </p:cNvSpPr>
          <p:nvPr>
            <p:ph idx="1"/>
          </p:nvPr>
        </p:nvSpPr>
        <p:spPr>
          <a:xfrm>
            <a:off x="5370153" y="1526033"/>
            <a:ext cx="5536397" cy="3935281"/>
          </a:xfrm>
        </p:spPr>
        <p:txBody>
          <a:bodyPr>
            <a:normAutofit/>
          </a:bodyPr>
          <a:lstStyle/>
          <a:p>
            <a:pPr marL="0" indent="0">
              <a:buNone/>
            </a:pPr>
            <a:endParaRPr lang="en-GB" sz="1800" dirty="0"/>
          </a:p>
          <a:p>
            <a:pPr marL="0" indent="0">
              <a:buNone/>
            </a:pPr>
            <a:r>
              <a:rPr lang="en-GB" sz="1800" dirty="0"/>
              <a:t>ASSIGNMENT 2: Group Presentation</a:t>
            </a:r>
          </a:p>
          <a:p>
            <a:pPr marL="0" indent="0">
              <a:buNone/>
            </a:pPr>
            <a:endParaRPr lang="en-GB" sz="1800" dirty="0"/>
          </a:p>
          <a:p>
            <a:r>
              <a:rPr lang="en-GB" sz="1800" dirty="0"/>
              <a:t>   Denise                         ID No. 2441338</a:t>
            </a:r>
          </a:p>
          <a:p>
            <a:r>
              <a:rPr lang="en-GB" sz="1800" dirty="0"/>
              <a:t>   Sonia                            ID No. 2334336</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effectLst/>
                <a:uLnTx/>
                <a:uFillTx/>
                <a:latin typeface="Aptos" panose="02110004020202020204"/>
                <a:ea typeface="+mn-ea"/>
                <a:cs typeface="+mn-cs"/>
              </a:rPr>
              <a:t>   Shane                           ID No. 2437087</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effectLst/>
                <a:uLnTx/>
                <a:uFillTx/>
                <a:latin typeface="Aptos" panose="02110004020202020204"/>
                <a:ea typeface="+mn-ea"/>
                <a:cs typeface="+mn-cs"/>
              </a:rPr>
              <a:t>  Cherelle                       ID No</a:t>
            </a:r>
            <a:r>
              <a:rPr lang="en-GB" sz="1800" dirty="0">
                <a:latin typeface="Aptos" panose="02110004020202020204"/>
              </a:rPr>
              <a:t>. 2443051</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effectLst/>
                <a:uLnTx/>
                <a:uFillTx/>
                <a:latin typeface="Aptos" panose="02110004020202020204"/>
                <a:ea typeface="+mn-ea"/>
                <a:cs typeface="+mn-cs"/>
              </a:rPr>
              <a:t>  Agim                              </a:t>
            </a:r>
            <a:r>
              <a:rPr lang="en-GB" sz="1800" dirty="0">
                <a:latin typeface="Aptos" panose="02110004020202020204"/>
              </a:rPr>
              <a:t>ID No.</a:t>
            </a:r>
            <a:r>
              <a:rPr kumimoji="0" lang="en-GB" sz="1800" b="0" i="0" u="none" strike="noStrike" kern="1200" cap="none" spc="0" normalizeH="0" baseline="0" noProof="0" dirty="0">
                <a:ln>
                  <a:noFill/>
                </a:ln>
                <a:effectLst/>
                <a:uLnTx/>
                <a:uFillTx/>
                <a:latin typeface="Aptos" panose="02110004020202020204"/>
                <a:ea typeface="+mn-ea"/>
                <a:cs typeface="+mn-cs"/>
              </a:rPr>
              <a:t>  2435215</a:t>
            </a:r>
          </a:p>
          <a:p>
            <a:pPr marL="0" marR="0" lvl="0" indent="0" defTabSz="914400" rtl="0" eaLnBrk="1" fontAlgn="auto" latinLnBrk="0" hangingPunct="1">
              <a:spcBef>
                <a:spcPts val="1000"/>
              </a:spcBef>
              <a:spcAft>
                <a:spcPts val="0"/>
              </a:spcAft>
              <a:buClrTx/>
              <a:buSzTx/>
              <a:buNone/>
              <a:tabLst/>
              <a:defRPr/>
            </a:pPr>
            <a:endParaRPr kumimoji="0" lang="en-GB" sz="1800" b="0" i="0" u="none" strike="noStrike" kern="1200" cap="none" spc="0" normalizeH="0" baseline="0" noProof="0" dirty="0">
              <a:ln>
                <a:noFill/>
              </a:ln>
              <a:effectLst/>
              <a:uLnTx/>
              <a:uFillTx/>
              <a:latin typeface="Aptos" panose="02110004020202020204"/>
              <a:ea typeface="+mn-ea"/>
              <a:cs typeface="+mn-cs"/>
            </a:endParaRPr>
          </a:p>
          <a:p>
            <a:pPr marL="0" marR="0" lvl="0" indent="0" defTabSz="914400" rtl="0" eaLnBrk="1" fontAlgn="auto" latinLnBrk="0" hangingPunct="1">
              <a:spcBef>
                <a:spcPts val="1000"/>
              </a:spcBef>
              <a:spcAft>
                <a:spcPts val="0"/>
              </a:spcAft>
              <a:buClrTx/>
              <a:buSzTx/>
              <a:buNone/>
              <a:tabLst/>
              <a:defRPr/>
            </a:pPr>
            <a:r>
              <a:rPr kumimoji="0" lang="en-GB" sz="1800" b="0" i="0" u="none" strike="noStrike" kern="1200" cap="none" spc="0" normalizeH="0" baseline="0" noProof="0" dirty="0">
                <a:ln>
                  <a:noFill/>
                </a:ln>
                <a:effectLst/>
                <a:uLnTx/>
                <a:uFillTx/>
                <a:latin typeface="Aptos" panose="02110004020202020204"/>
                <a:ea typeface="+mn-ea"/>
                <a:cs typeface="+mn-cs"/>
              </a:rPr>
              <a:t>Tutor’s Name: Anita Nan</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effectLst/>
              <a:uLnTx/>
              <a:uFillTx/>
              <a:latin typeface="Aptos" panose="02110004020202020204"/>
              <a:ea typeface="+mn-ea"/>
              <a:cs typeface="+mn-cs"/>
            </a:endParaRPr>
          </a:p>
          <a:p>
            <a:endParaRPr lang="en-GB" sz="1800" dirty="0"/>
          </a:p>
        </p:txBody>
      </p:sp>
    </p:spTree>
    <p:extLst>
      <p:ext uri="{BB962C8B-B14F-4D97-AF65-F5344CB8AC3E}">
        <p14:creationId xmlns:p14="http://schemas.microsoft.com/office/powerpoint/2010/main" val="37727412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28AC0925-C80D-03B2-9CB2-80754DE5343E}"/>
              </a:ext>
            </a:extLst>
          </p:cNvPr>
          <p:cNvSpPr>
            <a:spLocks noGrp="1"/>
          </p:cNvSpPr>
          <p:nvPr>
            <p:ph type="title"/>
          </p:nvPr>
        </p:nvSpPr>
        <p:spPr>
          <a:xfrm>
            <a:off x="838200" y="643467"/>
            <a:ext cx="2951205" cy="5571066"/>
          </a:xfrm>
        </p:spPr>
        <p:txBody>
          <a:bodyPr>
            <a:normAutofit/>
          </a:bodyPr>
          <a:lstStyle/>
          <a:p>
            <a:r>
              <a:rPr lang="en-GB">
                <a:solidFill>
                  <a:srgbClr val="FFFFFF"/>
                </a:solidFill>
              </a:rPr>
              <a:t>Overview</a:t>
            </a:r>
          </a:p>
        </p:txBody>
      </p:sp>
      <p:graphicFrame>
        <p:nvGraphicFramePr>
          <p:cNvPr id="20" name="Content Placeholder 2">
            <a:extLst>
              <a:ext uri="{FF2B5EF4-FFF2-40B4-BE49-F238E27FC236}">
                <a16:creationId xmlns:a16="http://schemas.microsoft.com/office/drawing/2014/main" id="{1A993981-2A9C-7C6D-26C1-214F303EBA15}"/>
              </a:ext>
            </a:extLst>
          </p:cNvPr>
          <p:cNvGraphicFramePr>
            <a:graphicFrameLocks noGrp="1"/>
          </p:cNvGraphicFramePr>
          <p:nvPr>
            <p:ph idx="1"/>
            <p:extLst>
              <p:ext uri="{D42A27DB-BD31-4B8C-83A1-F6EECF244321}">
                <p14:modId xmlns:p14="http://schemas.microsoft.com/office/powerpoint/2010/main" val="114995500"/>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621173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B69063-314A-2648-2FED-437387B9AAE9}"/>
              </a:ext>
            </a:extLst>
          </p:cNvPr>
          <p:cNvSpPr>
            <a:spLocks noGrp="1"/>
          </p:cNvSpPr>
          <p:nvPr>
            <p:ph type="title"/>
          </p:nvPr>
        </p:nvSpPr>
        <p:spPr>
          <a:xfrm>
            <a:off x="640080" y="325369"/>
            <a:ext cx="4368602" cy="1956841"/>
          </a:xfrm>
        </p:spPr>
        <p:txBody>
          <a:bodyPr anchor="b">
            <a:normAutofit/>
          </a:bodyPr>
          <a:lstStyle/>
          <a:p>
            <a:r>
              <a:rPr lang="en-GB" sz="5400"/>
              <a:t>1.Introduction</a:t>
            </a:r>
          </a:p>
        </p:txBody>
      </p:sp>
      <p:sp>
        <p:nvSpPr>
          <p:cNvPr id="35"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85EE665-D2CE-1368-82C7-E56C664231D0}"/>
              </a:ext>
            </a:extLst>
          </p:cNvPr>
          <p:cNvSpPr>
            <a:spLocks noGrp="1"/>
          </p:cNvSpPr>
          <p:nvPr>
            <p:ph idx="1"/>
          </p:nvPr>
        </p:nvSpPr>
        <p:spPr>
          <a:xfrm>
            <a:off x="640080" y="2872899"/>
            <a:ext cx="4243589" cy="3320668"/>
          </a:xfrm>
        </p:spPr>
        <p:txBody>
          <a:bodyPr>
            <a:normAutofit/>
          </a:bodyPr>
          <a:lstStyle/>
          <a:p>
            <a:pPr>
              <a:buFont typeface="Wingdings" panose="05000000000000000000" pitchFamily="2" charset="2"/>
              <a:buChar char="v"/>
            </a:pPr>
            <a:r>
              <a:rPr lang="en-GB" sz="2200" dirty="0"/>
              <a:t>This is about different types of barriers which are faced in a company which produce food for airlines.  </a:t>
            </a:r>
          </a:p>
          <a:p>
            <a:pPr>
              <a:buFont typeface="Wingdings" panose="05000000000000000000" pitchFamily="2" charset="2"/>
              <a:buChar char="v"/>
            </a:pPr>
            <a:endParaRPr lang="en-GB" sz="2200" dirty="0"/>
          </a:p>
          <a:p>
            <a:pPr>
              <a:buFont typeface="Wingdings" panose="05000000000000000000" pitchFamily="2" charset="2"/>
              <a:buChar char="v"/>
            </a:pPr>
            <a:r>
              <a:rPr lang="en-GB" sz="2200" dirty="0"/>
              <a:t> We have looked at different solutions which can help overcome these problems </a:t>
            </a:r>
          </a:p>
        </p:txBody>
      </p:sp>
      <p:pic>
        <p:nvPicPr>
          <p:cNvPr id="28" name="Picture 27" descr="Fruits and vegetables in bags">
            <a:extLst>
              <a:ext uri="{FF2B5EF4-FFF2-40B4-BE49-F238E27FC236}">
                <a16:creationId xmlns:a16="http://schemas.microsoft.com/office/drawing/2014/main" id="{09399AF2-C852-CEFF-9DA8-F6FC02DDF57D}"/>
              </a:ext>
            </a:extLst>
          </p:cNvPr>
          <p:cNvPicPr>
            <a:picLocks noChangeAspect="1"/>
          </p:cNvPicPr>
          <p:nvPr/>
        </p:nvPicPr>
        <p:blipFill>
          <a:blip r:embed="rId2"/>
          <a:srcRect l="29423" r="3623"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4267416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sp>
        <p:nvSpPr>
          <p:cNvPr id="2" name="Title 1">
            <a:extLst>
              <a:ext uri="{FF2B5EF4-FFF2-40B4-BE49-F238E27FC236}">
                <a16:creationId xmlns:a16="http://schemas.microsoft.com/office/drawing/2014/main" id="{1CA213C4-C906-11C6-1048-937434CAE9F6}"/>
              </a:ext>
            </a:extLst>
          </p:cNvPr>
          <p:cNvSpPr>
            <a:spLocks noGrp="1"/>
          </p:cNvSpPr>
          <p:nvPr>
            <p:ph type="title"/>
          </p:nvPr>
        </p:nvSpPr>
        <p:spPr>
          <a:xfrm>
            <a:off x="902208" y="531778"/>
            <a:ext cx="10197494" cy="1099457"/>
          </a:xfrm>
        </p:spPr>
        <p:txBody>
          <a:bodyPr>
            <a:normAutofit fontScale="90000"/>
          </a:bodyPr>
          <a:lstStyle/>
          <a:p>
            <a:r>
              <a:rPr lang="en-GB" dirty="0"/>
              <a:t>Language Barrier to Communication</a:t>
            </a:r>
            <a:br>
              <a:rPr lang="en-US" dirty="0"/>
            </a:br>
            <a:endParaRPr lang="en-GB" dirty="0"/>
          </a:p>
        </p:txBody>
      </p:sp>
      <p:sp>
        <p:nvSpPr>
          <p:cNvPr id="23" name="Isosceles Triangle 22">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sp>
        <p:nvSpPr>
          <p:cNvPr id="39" name="Isosceles Triangle 38">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graphicFrame>
        <p:nvGraphicFramePr>
          <p:cNvPr id="16" name="Content Placeholder 2">
            <a:extLst>
              <a:ext uri="{FF2B5EF4-FFF2-40B4-BE49-F238E27FC236}">
                <a16:creationId xmlns:a16="http://schemas.microsoft.com/office/drawing/2014/main" id="{E08F5E9A-B1F0-488E-AD7B-9496E7F0A9D0}"/>
              </a:ext>
            </a:extLst>
          </p:cNvPr>
          <p:cNvGraphicFramePr>
            <a:graphicFrameLocks noGrp="1"/>
          </p:cNvGraphicFramePr>
          <p:nvPr>
            <p:ph idx="1"/>
            <p:extLst>
              <p:ext uri="{D42A27DB-BD31-4B8C-83A1-F6EECF244321}">
                <p14:modId xmlns:p14="http://schemas.microsoft.com/office/powerpoint/2010/main" val="196053897"/>
              </p:ext>
            </p:extLst>
          </p:nvPr>
        </p:nvGraphicFramePr>
        <p:xfrm>
          <a:off x="1286933" y="1426464"/>
          <a:ext cx="10002859" cy="48219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Picture 2" descr="Language barriers | PPTX">
            <a:extLst>
              <a:ext uri="{FF2B5EF4-FFF2-40B4-BE49-F238E27FC236}">
                <a16:creationId xmlns:a16="http://schemas.microsoft.com/office/drawing/2014/main" id="{15F4B079-613F-1C87-F3EE-55285A34B33C}"/>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210978" y="93788"/>
            <a:ext cx="2162416" cy="22614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791732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4578B2-FA07-C483-014F-8CA6E1F6A2D0}"/>
              </a:ext>
            </a:extLst>
          </p:cNvPr>
          <p:cNvSpPr>
            <a:spLocks noGrp="1"/>
          </p:cNvSpPr>
          <p:nvPr>
            <p:ph type="title"/>
          </p:nvPr>
        </p:nvSpPr>
        <p:spPr>
          <a:xfrm>
            <a:off x="671209" y="379380"/>
            <a:ext cx="8602793" cy="612842"/>
          </a:xfrm>
        </p:spPr>
        <p:txBody>
          <a:bodyPr>
            <a:normAutofit fontScale="90000"/>
          </a:bodyPr>
          <a:lstStyle/>
          <a:p>
            <a:r>
              <a:rPr lang="en-GB" dirty="0"/>
              <a:t>Berlo Model of Communication</a:t>
            </a:r>
          </a:p>
        </p:txBody>
      </p:sp>
      <p:sp>
        <p:nvSpPr>
          <p:cNvPr id="3" name="Content Placeholder 2">
            <a:extLst>
              <a:ext uri="{FF2B5EF4-FFF2-40B4-BE49-F238E27FC236}">
                <a16:creationId xmlns:a16="http://schemas.microsoft.com/office/drawing/2014/main" id="{3938A9D0-8128-5DFA-6EE0-6B2DF7E5FC91}"/>
              </a:ext>
            </a:extLst>
          </p:cNvPr>
          <p:cNvSpPr>
            <a:spLocks noGrp="1"/>
          </p:cNvSpPr>
          <p:nvPr>
            <p:ph idx="1"/>
          </p:nvPr>
        </p:nvSpPr>
        <p:spPr>
          <a:xfrm>
            <a:off x="466928" y="992222"/>
            <a:ext cx="10214041" cy="7393022"/>
          </a:xfrm>
          <a:ln>
            <a:solidFill>
              <a:schemeClr val="tx1"/>
            </a:solidFill>
          </a:ln>
        </p:spPr>
        <p:txBody>
          <a:bodyPr>
            <a:normAutofit fontScale="25000" lnSpcReduction="20000"/>
          </a:bodyPr>
          <a:lstStyle/>
          <a:p>
            <a:pPr marL="0" indent="0">
              <a:buNone/>
            </a:pPr>
            <a:endParaRPr lang="en-GB" dirty="0"/>
          </a:p>
          <a:p>
            <a:pPr>
              <a:lnSpc>
                <a:spcPct val="107000"/>
              </a:lnSpc>
              <a:spcAft>
                <a:spcPts val="1500"/>
              </a:spcAft>
            </a:pPr>
            <a:r>
              <a:rPr lang="en-GB" sz="8000" dirty="0"/>
              <a:t> </a:t>
            </a:r>
            <a:r>
              <a:rPr lang="en-US" sz="8000" dirty="0">
                <a:solidFill>
                  <a:srgbClr val="333333"/>
                </a:solidFill>
                <a:effectLst/>
                <a:latin typeface="Roboto" panose="02000000000000000000" pitchFamily="2" charset="0"/>
                <a:ea typeface="Times New Roman" panose="02020603050405020304" pitchFamily="18" charset="0"/>
                <a:cs typeface="Arial" panose="020B0604020202020204" pitchFamily="34" charset="0"/>
              </a:rPr>
              <a:t>In 1960, David Berlo developed Berlo’s </a:t>
            </a:r>
            <a:r>
              <a:rPr lang="en-US" sz="8000" u="sng" dirty="0">
                <a:solidFill>
                  <a:srgbClr val="333333"/>
                </a:solidFill>
                <a:effectLst/>
                <a:latin typeface="Roboto" panose="02000000000000000000" pitchFamily="2" charset="0"/>
                <a:ea typeface="Times New Roman" panose="02020603050405020304" pitchFamily="18" charset="0"/>
                <a:cs typeface="Arial" panose="020B0604020202020204" pitchFamily="34" charset="0"/>
              </a:rPr>
              <a:t>Sender-Message-Channel-Receiver (SMCR)</a:t>
            </a:r>
            <a:r>
              <a:rPr lang="en-US" sz="8000" dirty="0">
                <a:solidFill>
                  <a:srgbClr val="333333"/>
                </a:solidFill>
                <a:effectLst/>
                <a:latin typeface="Roboto" panose="02000000000000000000" pitchFamily="2" charset="0"/>
                <a:ea typeface="Times New Roman" panose="02020603050405020304" pitchFamily="18" charset="0"/>
                <a:cs typeface="Arial" panose="020B0604020202020204" pitchFamily="34" charset="0"/>
              </a:rPr>
              <a:t> model of communication from </a:t>
            </a:r>
            <a:r>
              <a:rPr lang="en-US" sz="8000" i="1" u="none" strike="noStrike"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hlinkClick r:id="rId2"/>
              </a:rPr>
              <a:t>Shannon  Weaver’s Model of Communication </a:t>
            </a:r>
            <a:r>
              <a:rPr lang="en-US" sz="8000" dirty="0">
                <a:solidFill>
                  <a:srgbClr val="333333"/>
                </a:solidFill>
                <a:effectLst/>
                <a:latin typeface="Roboto" panose="02000000000000000000" pitchFamily="2" charset="0"/>
                <a:ea typeface="Times New Roman" panose="02020603050405020304" pitchFamily="18" charset="0"/>
                <a:cs typeface="Arial" panose="020B0604020202020204" pitchFamily="34" charset="0"/>
              </a:rPr>
              <a:t>(1949). He described factors affecting the individual components in the communication making the communication more efficient.</a:t>
            </a:r>
          </a:p>
          <a:p>
            <a:pPr>
              <a:lnSpc>
                <a:spcPct val="107000"/>
              </a:lnSpc>
              <a:spcAft>
                <a:spcPts val="1500"/>
              </a:spcAft>
            </a:pPr>
            <a:r>
              <a:rPr lang="en-US" sz="8000" dirty="0">
                <a:solidFill>
                  <a:srgbClr val="333333"/>
                </a:solidFill>
                <a:effectLst/>
                <a:latin typeface="Roboto" panose="02000000000000000000" pitchFamily="2" charset="0"/>
                <a:ea typeface="Times New Roman" panose="02020603050405020304" pitchFamily="18" charset="0"/>
                <a:cs typeface="Arial" panose="020B0604020202020204" pitchFamily="34" charset="0"/>
              </a:rPr>
              <a:t>Berlo’s Model has mainly, four components to describe the communication process. They are </a:t>
            </a:r>
            <a:r>
              <a:rPr lang="en-US" sz="8000" u="sng" dirty="0">
                <a:solidFill>
                  <a:srgbClr val="333333"/>
                </a:solidFill>
                <a:effectLst/>
                <a:latin typeface="Roboto" panose="02000000000000000000" pitchFamily="2" charset="0"/>
                <a:ea typeface="Times New Roman" panose="02020603050405020304" pitchFamily="18" charset="0"/>
                <a:cs typeface="Arial" panose="020B0604020202020204" pitchFamily="34" charset="0"/>
              </a:rPr>
              <a:t>sender, message, channel and receiver.</a:t>
            </a:r>
            <a:r>
              <a:rPr lang="en-US" sz="8000" dirty="0">
                <a:solidFill>
                  <a:srgbClr val="333333"/>
                </a:solidFill>
                <a:effectLst/>
                <a:latin typeface="Roboto" panose="02000000000000000000" pitchFamily="2" charset="0"/>
                <a:ea typeface="Times New Roman" panose="02020603050405020304" pitchFamily="18" charset="0"/>
                <a:cs typeface="Arial" panose="020B0604020202020204" pitchFamily="34" charset="0"/>
              </a:rPr>
              <a:t> Each of the component is affected by many factors.</a:t>
            </a:r>
          </a:p>
          <a:p>
            <a:pPr>
              <a:lnSpc>
                <a:spcPct val="107000"/>
              </a:lnSpc>
              <a:spcAft>
                <a:spcPts val="1500"/>
              </a:spcAft>
            </a:pPr>
            <a:r>
              <a:rPr lang="en-US" sz="8000" dirty="0">
                <a:solidFill>
                  <a:srgbClr val="333333"/>
                </a:solidFill>
                <a:effectLst/>
                <a:latin typeface="Roboto" panose="02000000000000000000" pitchFamily="2" charset="0"/>
                <a:ea typeface="Times New Roman" panose="02020603050405020304" pitchFamily="18" charset="0"/>
                <a:cs typeface="Arial" panose="020B0604020202020204" pitchFamily="34" charset="0"/>
              </a:rPr>
              <a:t>The model also </a:t>
            </a:r>
            <a:r>
              <a:rPr lang="en-US" sz="8000" u="sng" dirty="0">
                <a:solidFill>
                  <a:srgbClr val="333333"/>
                </a:solidFill>
                <a:effectLst/>
                <a:latin typeface="Roboto" panose="02000000000000000000" pitchFamily="2" charset="0"/>
                <a:ea typeface="Times New Roman" panose="02020603050405020304" pitchFamily="18" charset="0"/>
                <a:cs typeface="Arial" panose="020B0604020202020204" pitchFamily="34" charset="0"/>
              </a:rPr>
              <a:t>focuses on encoding and decoding</a:t>
            </a:r>
            <a:r>
              <a:rPr lang="en-US" sz="8000" dirty="0">
                <a:solidFill>
                  <a:srgbClr val="333333"/>
                </a:solidFill>
                <a:effectLst/>
                <a:latin typeface="Roboto" panose="02000000000000000000" pitchFamily="2" charset="0"/>
                <a:ea typeface="Times New Roman" panose="02020603050405020304" pitchFamily="18" charset="0"/>
                <a:cs typeface="Arial" panose="020B0604020202020204" pitchFamily="34" charset="0"/>
              </a:rPr>
              <a:t> which happens before sender sends the message and before receiver receives the message respectively.( Berlo,1960)</a:t>
            </a:r>
            <a:endParaRPr lang="en-GB" sz="8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8000" dirty="0">
                <a:solidFill>
                  <a:schemeClr val="tx1"/>
                </a:solidFill>
              </a:rPr>
              <a:t>In the case study:-</a:t>
            </a:r>
          </a:p>
          <a:p>
            <a:pPr marL="0" indent="0">
              <a:buNone/>
            </a:pPr>
            <a:r>
              <a:rPr lang="en-GB" sz="8000" dirty="0"/>
              <a:t>Source- Gary (manager)</a:t>
            </a:r>
          </a:p>
          <a:p>
            <a:pPr marL="0" indent="0">
              <a:buNone/>
            </a:pPr>
            <a:r>
              <a:rPr lang="en-GB" sz="8000" dirty="0"/>
              <a:t>Message- hair must be covered, wash hands, no talking when using machine, fresh meat must be kept chilled. Basic hygiene rules.</a:t>
            </a:r>
          </a:p>
          <a:p>
            <a:pPr marL="0" indent="0">
              <a:buNone/>
            </a:pPr>
            <a:r>
              <a:rPr lang="en-GB" sz="8000" dirty="0"/>
              <a:t>Chanel –  Speaking and Signs </a:t>
            </a:r>
          </a:p>
          <a:p>
            <a:pPr marL="0" indent="0">
              <a:buNone/>
            </a:pPr>
            <a:r>
              <a:rPr lang="en-GB" sz="8000" dirty="0"/>
              <a:t>Receiver – The Staff </a:t>
            </a:r>
          </a:p>
          <a:p>
            <a:pPr marL="0" indent="0">
              <a:buNone/>
            </a:pPr>
            <a:endParaRPr lang="en-GB" sz="8000" dirty="0"/>
          </a:p>
          <a:p>
            <a:pPr>
              <a:buFont typeface="Wingdings" panose="05000000000000000000" pitchFamily="2" charset="2"/>
              <a:buChar char="Ø"/>
            </a:pPr>
            <a:endParaRPr lang="en-GB" sz="8000" dirty="0"/>
          </a:p>
          <a:p>
            <a:pPr marL="0" indent="0">
              <a:buNone/>
            </a:pPr>
            <a:endParaRPr lang="en-GB" sz="4200" dirty="0"/>
          </a:p>
          <a:p>
            <a:pPr marL="0" indent="0">
              <a:buNone/>
            </a:pPr>
            <a:endParaRPr lang="en-GB" sz="4200" dirty="0"/>
          </a:p>
          <a:p>
            <a:pPr marL="0" indent="0">
              <a:buNone/>
            </a:pPr>
            <a:endParaRPr lang="en-GB" sz="4200" dirty="0"/>
          </a:p>
          <a:p>
            <a:pPr marL="0" indent="0">
              <a:buNone/>
            </a:pPr>
            <a:endParaRPr lang="en-GB" sz="4200" dirty="0"/>
          </a:p>
          <a:p>
            <a:pPr marL="0" indent="0">
              <a:buNone/>
            </a:pPr>
            <a:endParaRPr lang="en-GB" sz="4200" dirty="0"/>
          </a:p>
          <a:p>
            <a:pPr marL="0" indent="0">
              <a:buNone/>
            </a:pPr>
            <a:endParaRPr lang="en-GB" sz="4200" dirty="0"/>
          </a:p>
          <a:p>
            <a:pPr marL="0" indent="0">
              <a:buNone/>
            </a:pPr>
            <a:r>
              <a:rPr lang="en-GB" sz="4200" dirty="0"/>
              <a:t> </a:t>
            </a:r>
          </a:p>
          <a:p>
            <a:pPr marL="0" indent="0">
              <a:buNone/>
            </a:pPr>
            <a:endParaRPr lang="en-GB" sz="4200" dirty="0"/>
          </a:p>
          <a:p>
            <a:pPr marL="0" indent="0">
              <a:buNone/>
            </a:pPr>
            <a:endParaRPr lang="en-GB" sz="4200" dirty="0"/>
          </a:p>
          <a:p>
            <a:pPr marL="0" indent="0">
              <a:buNone/>
            </a:pPr>
            <a:r>
              <a:rPr lang="en-GB" sz="4200" dirty="0"/>
              <a:t>Source: Gary</a:t>
            </a:r>
          </a:p>
        </p:txBody>
      </p:sp>
    </p:spTree>
    <p:extLst>
      <p:ext uri="{BB962C8B-B14F-4D97-AF65-F5344CB8AC3E}">
        <p14:creationId xmlns:p14="http://schemas.microsoft.com/office/powerpoint/2010/main" val="26294410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E54671-477B-39DF-10FA-5085150D920E}"/>
              </a:ext>
            </a:extLst>
          </p:cNvPr>
          <p:cNvSpPr>
            <a:spLocks noGrp="1"/>
          </p:cNvSpPr>
          <p:nvPr>
            <p:ph type="title"/>
          </p:nvPr>
        </p:nvSpPr>
        <p:spPr/>
        <p:txBody>
          <a:bodyPr/>
          <a:lstStyle/>
          <a:p>
            <a:r>
              <a:rPr lang="en-GB" dirty="0"/>
              <a:t>Solutions to solve the language barrier used in case study</a:t>
            </a:r>
          </a:p>
        </p:txBody>
      </p:sp>
      <p:sp>
        <p:nvSpPr>
          <p:cNvPr id="3" name="Content Placeholder 2">
            <a:extLst>
              <a:ext uri="{FF2B5EF4-FFF2-40B4-BE49-F238E27FC236}">
                <a16:creationId xmlns:a16="http://schemas.microsoft.com/office/drawing/2014/main" id="{FEF003F7-0BF3-4F39-021B-DFC152CF0AB7}"/>
              </a:ext>
            </a:extLst>
          </p:cNvPr>
          <p:cNvSpPr>
            <a:spLocks noGrp="1"/>
          </p:cNvSpPr>
          <p:nvPr>
            <p:ph idx="1"/>
          </p:nvPr>
        </p:nvSpPr>
        <p:spPr/>
        <p:txBody>
          <a:bodyPr/>
          <a:lstStyle/>
          <a:p>
            <a:pPr marL="0" indent="0">
              <a:buNone/>
            </a:pPr>
            <a:endParaRPr lang="en-GB" dirty="0"/>
          </a:p>
          <a:p>
            <a:pPr marL="0" indent="0">
              <a:buNone/>
            </a:pPr>
            <a:r>
              <a:rPr lang="en-GB" dirty="0"/>
              <a:t>1. Gary should use gestures when speaking to the staff</a:t>
            </a:r>
          </a:p>
          <a:p>
            <a:r>
              <a:rPr lang="en-GB" dirty="0"/>
              <a:t>In this way, even those employees who don’t understand English will be able to understand what they are required to do </a:t>
            </a:r>
          </a:p>
          <a:p>
            <a:endParaRPr lang="en-GB" dirty="0"/>
          </a:p>
          <a:p>
            <a:pPr marL="0" indent="0">
              <a:buNone/>
            </a:pPr>
            <a:r>
              <a:rPr lang="en-GB" dirty="0"/>
              <a:t>2. Gary should use pictures.</a:t>
            </a:r>
          </a:p>
          <a:p>
            <a:r>
              <a:rPr lang="en-GB" dirty="0"/>
              <a:t> Gary can have pictures written and displayed in 5 different languages explaining the message.</a:t>
            </a:r>
          </a:p>
          <a:p>
            <a:endParaRPr lang="en-GB" dirty="0"/>
          </a:p>
        </p:txBody>
      </p:sp>
    </p:spTree>
    <p:extLst>
      <p:ext uri="{BB962C8B-B14F-4D97-AF65-F5344CB8AC3E}">
        <p14:creationId xmlns:p14="http://schemas.microsoft.com/office/powerpoint/2010/main" val="41398654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B0F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22C89-0F5F-FB9F-D916-D2E0A602E92B}"/>
              </a:ext>
            </a:extLst>
          </p:cNvPr>
          <p:cNvSpPr>
            <a:spLocks noGrp="1"/>
          </p:cNvSpPr>
          <p:nvPr>
            <p:ph type="title"/>
          </p:nvPr>
        </p:nvSpPr>
        <p:spPr>
          <a:xfrm>
            <a:off x="3496434" y="1234"/>
            <a:ext cx="8444552" cy="1557198"/>
          </a:xfrm>
        </p:spPr>
        <p:txBody>
          <a:bodyPr>
            <a:normAutofit/>
          </a:bodyPr>
          <a:lstStyle/>
          <a:p>
            <a:r>
              <a:rPr lang="en-GB" sz="2800" dirty="0"/>
              <a:t>Cultural Barriers to communication </a:t>
            </a:r>
          </a:p>
        </p:txBody>
      </p:sp>
      <p:sp>
        <p:nvSpPr>
          <p:cNvPr id="3" name="Content Placeholder 2">
            <a:extLst>
              <a:ext uri="{FF2B5EF4-FFF2-40B4-BE49-F238E27FC236}">
                <a16:creationId xmlns:a16="http://schemas.microsoft.com/office/drawing/2014/main" id="{884B87B9-21FC-CF27-6B22-3857414A0322}"/>
              </a:ext>
            </a:extLst>
          </p:cNvPr>
          <p:cNvSpPr>
            <a:spLocks noGrp="1"/>
          </p:cNvSpPr>
          <p:nvPr>
            <p:ph idx="1"/>
          </p:nvPr>
        </p:nvSpPr>
        <p:spPr>
          <a:xfrm>
            <a:off x="3502856" y="1208868"/>
            <a:ext cx="8802798" cy="5597767"/>
          </a:xfrm>
        </p:spPr>
        <p:txBody>
          <a:bodyPr>
            <a:normAutofit/>
          </a:bodyPr>
          <a:lstStyle/>
          <a:p>
            <a:pPr>
              <a:lnSpc>
                <a:spcPct val="90000"/>
              </a:lnSpc>
            </a:pPr>
            <a:r>
              <a:rPr lang="en-GB" sz="2600" dirty="0">
                <a:solidFill>
                  <a:schemeClr val="bg1"/>
                </a:solidFill>
                <a:latin typeface="Arial"/>
                <a:cs typeface="Arial"/>
              </a:rPr>
              <a:t>The employees from Flight Floods are ranged from 16 to 60 years old this is an issue as they range in age means that Gary will need to use different methods to communicate within in each age group.  </a:t>
            </a:r>
          </a:p>
          <a:p>
            <a:pPr>
              <a:lnSpc>
                <a:spcPct val="90000"/>
              </a:lnSpc>
            </a:pPr>
            <a:r>
              <a:rPr lang="en-GB" sz="2600" dirty="0">
                <a:solidFill>
                  <a:schemeClr val="bg1"/>
                </a:solidFill>
                <a:latin typeface="Arial"/>
                <a:cs typeface="Arial"/>
              </a:rPr>
              <a:t>Another cultural barrier is the language barrier the employees come from multiple different backgrounds which means that their first language is not English, and they don’t understand English. </a:t>
            </a:r>
          </a:p>
          <a:p>
            <a:pPr>
              <a:lnSpc>
                <a:spcPct val="90000"/>
              </a:lnSpc>
            </a:pPr>
            <a:r>
              <a:rPr lang="en-GB" sz="2600" dirty="0">
                <a:solidFill>
                  <a:schemeClr val="bg1"/>
                </a:solidFill>
                <a:latin typeface="Arial"/>
                <a:cs typeface="Arial"/>
              </a:rPr>
              <a:t>The younger employees don’t understand what Gary is saying, even when he puts the sign on the wall the employees don’t seem to understand which is affecting the work and the standard of the food. </a:t>
            </a:r>
          </a:p>
          <a:p>
            <a:pPr>
              <a:lnSpc>
                <a:spcPct val="90000"/>
              </a:lnSpc>
            </a:pPr>
            <a:endParaRPr lang="en-GB" sz="1600" dirty="0">
              <a:latin typeface="Arial" panose="020B0604020202020204" pitchFamily="34" charset="0"/>
              <a:cs typeface="Arial" panose="020B0604020202020204" pitchFamily="34" charset="0"/>
            </a:endParaRPr>
          </a:p>
          <a:p>
            <a:pPr>
              <a:lnSpc>
                <a:spcPct val="90000"/>
              </a:lnSpc>
            </a:pPr>
            <a:endParaRPr lang="en-GB" sz="1600" dirty="0"/>
          </a:p>
        </p:txBody>
      </p:sp>
      <p:pic>
        <p:nvPicPr>
          <p:cNvPr id="5" name="Picture 4" descr="A collage of images of people in traditional clothing&#10;&#10;AI-generated content may be incorrect.">
            <a:extLst>
              <a:ext uri="{FF2B5EF4-FFF2-40B4-BE49-F238E27FC236}">
                <a16:creationId xmlns:a16="http://schemas.microsoft.com/office/drawing/2014/main" id="{CDAC5415-1AA7-1908-5062-019C7DB3ACC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7465" r="2154"/>
          <a:stretch>
            <a:fillRect/>
          </a:stretch>
        </p:blipFill>
        <p:spPr>
          <a:xfrm>
            <a:off x="831" y="10"/>
            <a:ext cx="3502025" cy="6857990"/>
          </a:xfrm>
          <a:prstGeom prst="rect">
            <a:avLst/>
          </a:prstGeom>
          <a:effectLst>
            <a:innerShdw blurRad="57150" dist="38100" dir="14460000">
              <a:prstClr val="black">
                <a:alpha val="70000"/>
              </a:prstClr>
            </a:innerShdw>
          </a:effectLst>
        </p:spPr>
      </p:pic>
    </p:spTree>
    <p:extLst>
      <p:ext uri="{BB962C8B-B14F-4D97-AF65-F5344CB8AC3E}">
        <p14:creationId xmlns:p14="http://schemas.microsoft.com/office/powerpoint/2010/main" val="42044070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A67B6C0-6501-1B44-F0FA-66AFCEC73639}"/>
              </a:ext>
            </a:extLst>
          </p:cNvPr>
          <p:cNvSpPr txBox="1"/>
          <p:nvPr/>
        </p:nvSpPr>
        <p:spPr>
          <a:xfrm>
            <a:off x="1769500" y="344905"/>
            <a:ext cx="849830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entury Gothic" panose="020B0502020202020204"/>
                <a:ea typeface="+mn-ea"/>
                <a:cs typeface="+mn-cs"/>
              </a:rPr>
              <a:t>BERLO'S  MODEL COMMUNICATION</a:t>
            </a:r>
          </a:p>
        </p:txBody>
      </p:sp>
      <p:sp>
        <p:nvSpPr>
          <p:cNvPr id="3" name="TextBox 2">
            <a:extLst>
              <a:ext uri="{FF2B5EF4-FFF2-40B4-BE49-F238E27FC236}">
                <a16:creationId xmlns:a16="http://schemas.microsoft.com/office/drawing/2014/main" id="{C586A02B-6E0B-1BA0-314C-17C7B1B8C474}"/>
              </a:ext>
            </a:extLst>
          </p:cNvPr>
          <p:cNvSpPr txBox="1"/>
          <p:nvPr/>
        </p:nvSpPr>
        <p:spPr>
          <a:xfrm>
            <a:off x="2188028" y="1774371"/>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5" name="TextBox 4">
            <a:extLst>
              <a:ext uri="{FF2B5EF4-FFF2-40B4-BE49-F238E27FC236}">
                <a16:creationId xmlns:a16="http://schemas.microsoft.com/office/drawing/2014/main" id="{C34BCDBA-D849-BC85-3B8C-1111C0CB1216}"/>
              </a:ext>
            </a:extLst>
          </p:cNvPr>
          <p:cNvSpPr txBox="1"/>
          <p:nvPr/>
        </p:nvSpPr>
        <p:spPr>
          <a:xfrm>
            <a:off x="2864" y="1716218"/>
            <a:ext cx="12498803" cy="529375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marR="0" lvl="0" indent="-342900" algn="l" defTabSz="457200" rtl="0" eaLnBrk="1" fontAlgn="auto" latinLnBrk="0" hangingPunct="1">
              <a:lnSpc>
                <a:spcPct val="100000"/>
              </a:lnSpc>
              <a:spcBef>
                <a:spcPts val="0"/>
              </a:spcBef>
              <a:spcAft>
                <a:spcPts val="0"/>
              </a:spcAft>
              <a:buClrTx/>
              <a:buSzTx/>
              <a:buFont typeface="Arial"/>
              <a:buChar char="•"/>
              <a:tabLst/>
              <a:defRPr/>
            </a:pPr>
            <a:r>
              <a:rPr kumimoji="0" lang="en-GB" sz="2000" b="1" i="0" u="none" strike="noStrike" kern="1200" cap="none" spc="0" normalizeH="0" baseline="0" noProof="0" dirty="0">
                <a:ln>
                  <a:noFill/>
                </a:ln>
                <a:solidFill>
                  <a:prstClr val="black">
                    <a:lumMod val="95000"/>
                    <a:lumOff val="5000"/>
                  </a:prstClr>
                </a:solidFill>
                <a:effectLst/>
                <a:uLnTx/>
                <a:uFillTx/>
                <a:latin typeface="Arial"/>
                <a:ea typeface="+mn-ea"/>
                <a:cs typeface="Arial"/>
              </a:rPr>
              <a:t>Berlo's SMCR model description 4 elements </a:t>
            </a:r>
            <a:endParaRPr kumimoji="0" lang="en-US" sz="1800" b="0" i="0" u="none" strike="noStrike" kern="1200" cap="none" spc="0" normalizeH="0" baseline="0" noProof="0" dirty="0">
              <a:ln>
                <a:noFill/>
              </a:ln>
              <a:solidFill>
                <a:prstClr val="black">
                  <a:lumMod val="95000"/>
                  <a:lumOff val="5000"/>
                </a:prstClr>
              </a:solidFill>
              <a:effectLst/>
              <a:uLnTx/>
              <a:uFillTx/>
              <a:latin typeface="Century Gothic" panose="020B0502020202020204"/>
              <a:ea typeface="+mn-ea"/>
              <a:cs typeface="Arial"/>
            </a:endParaRPr>
          </a:p>
          <a:p>
            <a:pPr marL="342900" marR="0" lvl="0" indent="-342900" algn="l" defTabSz="457200" rtl="0" eaLnBrk="1" fontAlgn="auto" latinLnBrk="0" hangingPunct="1">
              <a:lnSpc>
                <a:spcPct val="100000"/>
              </a:lnSpc>
              <a:spcBef>
                <a:spcPts val="0"/>
              </a:spcBef>
              <a:spcAft>
                <a:spcPts val="0"/>
              </a:spcAft>
              <a:buClrTx/>
              <a:buSzTx/>
              <a:buFont typeface="Arial"/>
              <a:buChar char="•"/>
              <a:tabLst/>
              <a:defRPr/>
            </a:pPr>
            <a:r>
              <a:rPr kumimoji="0" lang="en-GB" sz="2000" b="1" i="0" u="none" strike="noStrike" kern="1200" cap="none" spc="0" normalizeH="0" baseline="0" noProof="0" dirty="0">
                <a:ln>
                  <a:noFill/>
                </a:ln>
                <a:solidFill>
                  <a:prstClr val="black">
                    <a:lumMod val="95000"/>
                    <a:lumOff val="5000"/>
                  </a:prstClr>
                </a:solidFill>
                <a:effectLst/>
                <a:uLnTx/>
                <a:uFillTx/>
                <a:latin typeface="Arial"/>
                <a:ea typeface="+mn-ea"/>
                <a:cs typeface="Arial"/>
              </a:rPr>
              <a:t>Interpersonal communication use everyday conversation ,public speaking to delivery information clearly</a:t>
            </a:r>
            <a:endParaRPr kumimoji="0" lang="en-GB" sz="1800" b="0" i="0" u="none" strike="noStrike" kern="1200" cap="none" spc="0" normalizeH="0" baseline="0" noProof="0" dirty="0">
              <a:ln>
                <a:noFill/>
              </a:ln>
              <a:solidFill>
                <a:prstClr val="black">
                  <a:lumMod val="95000"/>
                  <a:lumOff val="5000"/>
                </a:prstClr>
              </a:solidFill>
              <a:effectLst/>
              <a:uLnTx/>
              <a:uFillTx/>
              <a:latin typeface="Century Gothic" panose="020B0502020202020204"/>
              <a:ea typeface="+mn-ea"/>
              <a:cs typeface="+mn-cs"/>
            </a:endParaRPr>
          </a:p>
          <a:p>
            <a:pPr marL="342900" marR="0" lvl="0" indent="-342900" algn="l" defTabSz="457200" rtl="0" eaLnBrk="1" fontAlgn="auto" latinLnBrk="0" hangingPunct="1">
              <a:lnSpc>
                <a:spcPct val="100000"/>
              </a:lnSpc>
              <a:spcBef>
                <a:spcPts val="0"/>
              </a:spcBef>
              <a:spcAft>
                <a:spcPts val="0"/>
              </a:spcAft>
              <a:buClrTx/>
              <a:buSzTx/>
              <a:buFont typeface="Arial"/>
              <a:buChar char="•"/>
              <a:tabLst/>
              <a:defRPr/>
            </a:pPr>
            <a:endParaRPr kumimoji="0" lang="en-GB" sz="2000" b="1" i="0" u="none" strike="noStrike" kern="1200" cap="none" spc="0" normalizeH="0" baseline="0" noProof="0" dirty="0">
              <a:ln>
                <a:noFill/>
              </a:ln>
              <a:solidFill>
                <a:prstClr val="black">
                  <a:lumMod val="95000"/>
                  <a:lumOff val="5000"/>
                </a:prstClr>
              </a:solidFill>
              <a:effectLst/>
              <a:uLnTx/>
              <a:uFillTx/>
              <a:latin typeface="Arial"/>
              <a:ea typeface="+mn-ea"/>
              <a:cs typeface="Arial"/>
            </a:endParaRPr>
          </a:p>
          <a:p>
            <a:pPr marL="342900" marR="0" lvl="0" indent="-342900" algn="l" defTabSz="457200" rtl="0" eaLnBrk="1" fontAlgn="auto" latinLnBrk="0" hangingPunct="1">
              <a:lnSpc>
                <a:spcPct val="100000"/>
              </a:lnSpc>
              <a:spcBef>
                <a:spcPts val="0"/>
              </a:spcBef>
              <a:spcAft>
                <a:spcPts val="0"/>
              </a:spcAft>
              <a:buClrTx/>
              <a:buSzTx/>
              <a:buFont typeface="Arial"/>
              <a:buChar char="•"/>
              <a:tabLst/>
              <a:defRPr/>
            </a:pPr>
            <a:r>
              <a:rPr kumimoji="0" lang="en-GB" sz="2000" b="1" i="0" u="none" strike="noStrike" kern="1200" cap="none" spc="0" normalizeH="0" baseline="0" noProof="0" dirty="0">
                <a:ln>
                  <a:noFill/>
                </a:ln>
                <a:solidFill>
                  <a:prstClr val="black">
                    <a:lumMod val="95000"/>
                    <a:lumOff val="5000"/>
                  </a:prstClr>
                </a:solidFill>
                <a:effectLst/>
                <a:uLnTx/>
                <a:uFillTx/>
                <a:latin typeface="Arial"/>
                <a:ea typeface="+mn-ea"/>
                <a:cs typeface="Arial"/>
              </a:rPr>
              <a:t>in this case is disruption of noise and language between the sender is Gary and the receiver (employees) they not understand Gary when he left the message of the rules</a:t>
            </a:r>
            <a:endParaRPr kumimoji="0" lang="en-US" sz="1800" b="0" i="0" u="none" strike="noStrike" kern="1200" cap="none" spc="0" normalizeH="0" baseline="0" noProof="0">
              <a:ln>
                <a:noFill/>
              </a:ln>
              <a:solidFill>
                <a:prstClr val="black">
                  <a:lumMod val="95000"/>
                  <a:lumOff val="5000"/>
                </a:prstClr>
              </a:solidFill>
              <a:effectLst/>
              <a:uLnTx/>
              <a:uFillTx/>
              <a:latin typeface="Century Gothic" panose="020B0502020202020204"/>
              <a:ea typeface="+mn-ea"/>
              <a:cs typeface="+mn-cs"/>
            </a:endParaRPr>
          </a:p>
          <a:p>
            <a:pPr marL="342900" marR="0" lvl="0" indent="-342900" algn="l" defTabSz="457200" rtl="0" eaLnBrk="1" fontAlgn="auto" latinLnBrk="0" hangingPunct="1">
              <a:lnSpc>
                <a:spcPct val="100000"/>
              </a:lnSpc>
              <a:spcBef>
                <a:spcPts val="0"/>
              </a:spcBef>
              <a:spcAft>
                <a:spcPts val="0"/>
              </a:spcAft>
              <a:buClrTx/>
              <a:buSzTx/>
              <a:buFont typeface="Arial"/>
              <a:buChar char="•"/>
              <a:tabLst/>
              <a:defRPr/>
            </a:pPr>
            <a:endParaRPr kumimoji="0" lang="en-GB" sz="2000" b="1" i="0" u="none" strike="noStrike" kern="1200" cap="none" spc="0" normalizeH="0" baseline="0" noProof="0" dirty="0">
              <a:ln>
                <a:noFill/>
              </a:ln>
              <a:solidFill>
                <a:prstClr val="black">
                  <a:lumMod val="95000"/>
                  <a:lumOff val="5000"/>
                </a:prstClr>
              </a:solidFill>
              <a:effectLst/>
              <a:uLnTx/>
              <a:uFillTx/>
              <a:latin typeface="Arial"/>
              <a:ea typeface="+mn-ea"/>
              <a:cs typeface="Arial"/>
            </a:endParaRPr>
          </a:p>
          <a:p>
            <a:pPr marL="342900" marR="0" lvl="0" indent="-342900" algn="l" defTabSz="457200" rtl="0" eaLnBrk="1" fontAlgn="auto" latinLnBrk="0" hangingPunct="1">
              <a:lnSpc>
                <a:spcPct val="100000"/>
              </a:lnSpc>
              <a:spcBef>
                <a:spcPts val="0"/>
              </a:spcBef>
              <a:spcAft>
                <a:spcPts val="0"/>
              </a:spcAft>
              <a:buClrTx/>
              <a:buSzTx/>
              <a:buFont typeface="Arial"/>
              <a:buChar char="•"/>
              <a:tabLst/>
              <a:defRPr/>
            </a:pPr>
            <a:r>
              <a:rPr kumimoji="0" lang="en-GB" sz="2000" b="1" i="0" u="none" strike="noStrike" kern="1200" cap="none" spc="0" normalizeH="0" baseline="0" noProof="0" dirty="0">
                <a:ln>
                  <a:noFill/>
                </a:ln>
                <a:solidFill>
                  <a:prstClr val="black">
                    <a:lumMod val="95000"/>
                    <a:lumOff val="5000"/>
                  </a:prstClr>
                </a:solidFill>
                <a:effectLst/>
                <a:uLnTx/>
                <a:uFillTx/>
                <a:latin typeface="Arial"/>
                <a:ea typeface="+mn-ea"/>
                <a:cs typeface="Arial"/>
              </a:rPr>
              <a:t>Source – The person creating and sending massage which is Gary</a:t>
            </a:r>
          </a:p>
          <a:p>
            <a:pPr marL="342900" marR="0" lvl="0" indent="-342900" algn="l" defTabSz="457200" rtl="0" eaLnBrk="1" fontAlgn="auto" latinLnBrk="0" hangingPunct="1">
              <a:lnSpc>
                <a:spcPct val="100000"/>
              </a:lnSpc>
              <a:spcBef>
                <a:spcPts val="0"/>
              </a:spcBef>
              <a:spcAft>
                <a:spcPts val="0"/>
              </a:spcAft>
              <a:buClrTx/>
              <a:buSzTx/>
              <a:buFont typeface="Arial"/>
              <a:buChar char="•"/>
              <a:tabLst/>
              <a:defRPr/>
            </a:pPr>
            <a:r>
              <a:rPr kumimoji="0" lang="en-GB" sz="2000" b="1" i="0" u="none" strike="noStrike" kern="1200" cap="none" spc="0" normalizeH="0" baseline="0" noProof="0" dirty="0">
                <a:ln>
                  <a:noFill/>
                </a:ln>
                <a:solidFill>
                  <a:prstClr val="black">
                    <a:lumMod val="95000"/>
                    <a:lumOff val="5000"/>
                  </a:prstClr>
                </a:solidFill>
                <a:effectLst/>
                <a:uLnTx/>
                <a:uFillTx/>
                <a:latin typeface="Arial"/>
                <a:ea typeface="+mn-ea"/>
                <a:cs typeface="Arial"/>
              </a:rPr>
              <a:t>Message  -In this case is Food Hygiene</a:t>
            </a:r>
          </a:p>
          <a:p>
            <a:pPr marL="342900" marR="0" lvl="0" indent="-342900" algn="l" defTabSz="457200" rtl="0" eaLnBrk="1" fontAlgn="auto" latinLnBrk="0" hangingPunct="1">
              <a:lnSpc>
                <a:spcPct val="100000"/>
              </a:lnSpc>
              <a:spcBef>
                <a:spcPts val="0"/>
              </a:spcBef>
              <a:spcAft>
                <a:spcPts val="0"/>
              </a:spcAft>
              <a:buClrTx/>
              <a:buSzTx/>
              <a:buFont typeface="Arial"/>
              <a:buChar char="•"/>
              <a:tabLst/>
              <a:defRPr/>
            </a:pPr>
            <a:r>
              <a:rPr kumimoji="0" lang="en-GB" sz="2000" b="1" i="0" u="none" strike="noStrike" kern="1200" cap="none" spc="0" normalizeH="0" baseline="0" noProof="0" dirty="0">
                <a:ln>
                  <a:noFill/>
                </a:ln>
                <a:solidFill>
                  <a:prstClr val="black">
                    <a:lumMod val="95000"/>
                    <a:lumOff val="5000"/>
                  </a:prstClr>
                </a:solidFill>
                <a:effectLst/>
                <a:uLnTx/>
                <a:uFillTx/>
                <a:latin typeface="Arial"/>
                <a:ea typeface="+mn-ea"/>
                <a:cs typeface="Arial"/>
              </a:rPr>
              <a:t>Channel – In this case its Gary also talks to employees so hearing is also involve</a:t>
            </a:r>
          </a:p>
          <a:p>
            <a:pPr marL="342900" marR="0" lvl="0" indent="-342900" algn="l" defTabSz="457200" rtl="0" eaLnBrk="1" fontAlgn="auto" latinLnBrk="0" hangingPunct="1">
              <a:lnSpc>
                <a:spcPct val="100000"/>
              </a:lnSpc>
              <a:spcBef>
                <a:spcPts val="0"/>
              </a:spcBef>
              <a:spcAft>
                <a:spcPts val="0"/>
              </a:spcAft>
              <a:buClrTx/>
              <a:buSzTx/>
              <a:buFont typeface="Arial"/>
              <a:buChar char="•"/>
              <a:tabLst/>
              <a:defRPr/>
            </a:pPr>
            <a:r>
              <a:rPr kumimoji="0" lang="en-GB" sz="2000" b="1" i="0" u="none" strike="noStrike" kern="1200" cap="none" spc="0" normalizeH="0" baseline="0" noProof="0" dirty="0">
                <a:ln>
                  <a:noFill/>
                </a:ln>
                <a:solidFill>
                  <a:prstClr val="black">
                    <a:lumMod val="95000"/>
                    <a:lumOff val="5000"/>
                  </a:prstClr>
                </a:solidFill>
                <a:effectLst/>
                <a:uLnTx/>
                <a:uFillTx/>
                <a:latin typeface="Arial"/>
                <a:ea typeface="+mn-ea"/>
                <a:cs typeface="Arial"/>
              </a:rPr>
              <a:t>Receiver- This is the person or group who gets the message which are the Employees</a:t>
            </a:r>
          </a:p>
          <a:p>
            <a:pPr marL="342900" marR="0" lvl="0" indent="-342900" algn="l" defTabSz="457200" rtl="0" eaLnBrk="1" fontAlgn="auto" latinLnBrk="0" hangingPunct="1">
              <a:lnSpc>
                <a:spcPct val="100000"/>
              </a:lnSpc>
              <a:spcBef>
                <a:spcPts val="0"/>
              </a:spcBef>
              <a:spcAft>
                <a:spcPts val="0"/>
              </a:spcAft>
              <a:buClrTx/>
              <a:buSzTx/>
              <a:buFont typeface="Arial"/>
              <a:buChar char="•"/>
              <a:tabLst/>
              <a:defRPr/>
            </a:pPr>
            <a:endParaRPr kumimoji="0" lang="en-GB" sz="2000" b="1" i="0" u="none" strike="noStrike" kern="1200" cap="none" spc="0" normalizeH="0" baseline="0" noProof="0" dirty="0">
              <a:ln>
                <a:noFill/>
              </a:ln>
              <a:solidFill>
                <a:prstClr val="black">
                  <a:lumMod val="95000"/>
                  <a:lumOff val="5000"/>
                </a:prstClr>
              </a:solidFill>
              <a:effectLst/>
              <a:uLnTx/>
              <a:uFillTx/>
              <a:latin typeface="Arial"/>
              <a:ea typeface="+mn-ea"/>
              <a:cs typeface="Arial"/>
            </a:endParaRPr>
          </a:p>
          <a:p>
            <a:pPr marL="342900" marR="0" lvl="0" indent="-342900" algn="l" defTabSz="457200" rtl="0" eaLnBrk="1" fontAlgn="auto" latinLnBrk="0" hangingPunct="1">
              <a:lnSpc>
                <a:spcPct val="100000"/>
              </a:lnSpc>
              <a:spcBef>
                <a:spcPts val="0"/>
              </a:spcBef>
              <a:spcAft>
                <a:spcPts val="0"/>
              </a:spcAft>
              <a:buClrTx/>
              <a:buSzTx/>
              <a:buFont typeface="Arial"/>
              <a:buChar char="•"/>
              <a:tabLst/>
              <a:defRPr/>
            </a:pPr>
            <a:r>
              <a:rPr kumimoji="0" lang="en-GB" sz="2000" b="1" i="0" u="none" strike="noStrike" kern="1200" cap="none" spc="0" normalizeH="0" baseline="0" noProof="0" dirty="0">
                <a:ln>
                  <a:noFill/>
                </a:ln>
                <a:solidFill>
                  <a:prstClr val="black">
                    <a:lumMod val="95000"/>
                    <a:lumOff val="5000"/>
                  </a:prstClr>
                </a:solidFill>
                <a:effectLst/>
                <a:uLnTx/>
                <a:uFillTx/>
                <a:latin typeface="Arial"/>
                <a:ea typeface="+mn-ea"/>
                <a:cs typeface="Arial"/>
              </a:rPr>
              <a:t>Berlo's Model in this case there is miscommunication as the employees don't understand what the Gary is saying as there are having a language barrier because they don't speak English and come from multiple backgrounds this is why the employees don’t' understand  Gary.</a:t>
            </a:r>
            <a:r>
              <a:rPr kumimoji="0" lang="en-GB" sz="2000" b="1" i="0" u="none" strike="noStrike" kern="1200" cap="none" spc="0" normalizeH="0" baseline="0" noProof="0" dirty="0">
                <a:ln>
                  <a:noFill/>
                </a:ln>
                <a:solidFill>
                  <a:prstClr val="white"/>
                </a:solidFill>
                <a:effectLst/>
                <a:uLnTx/>
                <a:uFillTx/>
                <a:latin typeface="Arial"/>
                <a:ea typeface="+mn-ea"/>
                <a:cs typeface="Arial"/>
              </a:rPr>
              <a:t> </a:t>
            </a: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a:p>
            <a:pPr marL="342900" marR="0" lvl="0" indent="-342900" algn="l" defTabSz="457200" rtl="0" eaLnBrk="1" fontAlgn="auto" latinLnBrk="0" hangingPunct="1">
              <a:lnSpc>
                <a:spcPct val="100000"/>
              </a:lnSpc>
              <a:spcBef>
                <a:spcPts val="0"/>
              </a:spcBef>
              <a:spcAft>
                <a:spcPts val="0"/>
              </a:spcAft>
              <a:buClrTx/>
              <a:buSzTx/>
              <a:buFont typeface="Arial"/>
              <a:buChar char="•"/>
              <a:tabLst/>
              <a:defRPr/>
            </a:pPr>
            <a:endParaRPr kumimoji="0" lang="en-GB" sz="1800" b="1" i="0" u="none" strike="noStrike" kern="1200" cap="none" spc="0" normalizeH="0" baseline="0" noProof="0" dirty="0">
              <a:ln>
                <a:noFill/>
              </a:ln>
              <a:solidFill>
                <a:prstClr val="white"/>
              </a:solidFill>
              <a:effectLst/>
              <a:uLnTx/>
              <a:uFillTx/>
              <a:latin typeface="Century Gothic" panose="020B050202020202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prstClr val="black">
                  <a:lumMod val="95000"/>
                  <a:lumOff val="5000"/>
                </a:prstClr>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40154398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0B0F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8FD784-0A50-D4EB-1053-A3D3FCEBC223}"/>
              </a:ext>
            </a:extLst>
          </p:cNvPr>
          <p:cNvSpPr>
            <a:spLocks noGrp="1"/>
          </p:cNvSpPr>
          <p:nvPr>
            <p:ph type="title"/>
          </p:nvPr>
        </p:nvSpPr>
        <p:spPr>
          <a:xfrm>
            <a:off x="203765" y="178803"/>
            <a:ext cx="9808140" cy="972763"/>
          </a:xfrm>
        </p:spPr>
        <p:txBody>
          <a:bodyPr>
            <a:normAutofit fontScale="90000"/>
          </a:bodyPr>
          <a:lstStyle/>
          <a:p>
            <a:br>
              <a:rPr lang="en-GB" dirty="0"/>
            </a:br>
            <a:r>
              <a:rPr lang="en-GB" dirty="0"/>
              <a:t>Suggestions/Solutions </a:t>
            </a:r>
          </a:p>
        </p:txBody>
      </p:sp>
      <p:sp>
        <p:nvSpPr>
          <p:cNvPr id="3" name="Content Placeholder 2">
            <a:extLst>
              <a:ext uri="{FF2B5EF4-FFF2-40B4-BE49-F238E27FC236}">
                <a16:creationId xmlns:a16="http://schemas.microsoft.com/office/drawing/2014/main" id="{57BD55CC-6BA8-2E25-D11D-965BB5AEC2C8}"/>
              </a:ext>
            </a:extLst>
          </p:cNvPr>
          <p:cNvSpPr>
            <a:spLocks noGrp="1"/>
          </p:cNvSpPr>
          <p:nvPr>
            <p:ph idx="1"/>
          </p:nvPr>
        </p:nvSpPr>
        <p:spPr>
          <a:xfrm>
            <a:off x="0" y="1861633"/>
            <a:ext cx="12192000" cy="4500708"/>
          </a:xfrm>
        </p:spPr>
        <p:txBody>
          <a:bodyPr>
            <a:normAutofit/>
          </a:bodyPr>
          <a:lstStyle/>
          <a:p>
            <a:pPr marL="514350" indent="-514350">
              <a:buAutoNum type="arabicPeriod"/>
            </a:pPr>
            <a:r>
              <a:rPr lang="en-GB" sz="2600" dirty="0">
                <a:solidFill>
                  <a:schemeClr val="bg1">
                    <a:lumMod val="95000"/>
                    <a:lumOff val="5000"/>
                  </a:schemeClr>
                </a:solidFill>
                <a:latin typeface="Arial"/>
                <a:cs typeface="Arial"/>
              </a:rPr>
              <a:t>Gary should put pictures on wall</a:t>
            </a:r>
            <a:endParaRPr lang="en-US" dirty="0">
              <a:solidFill>
                <a:schemeClr val="bg1">
                  <a:lumMod val="95000"/>
                  <a:lumOff val="5000"/>
                </a:schemeClr>
              </a:solidFill>
              <a:latin typeface="Century Gothic" panose="020B0502020202020204"/>
              <a:cs typeface="Arial"/>
            </a:endParaRPr>
          </a:p>
          <a:p>
            <a:pPr marL="0" indent="0">
              <a:buClr>
                <a:srgbClr val="FFFFFF"/>
              </a:buClr>
              <a:buNone/>
            </a:pPr>
            <a:r>
              <a:rPr lang="en-GB" sz="2600">
                <a:solidFill>
                  <a:schemeClr val="bg1">
                    <a:lumMod val="95000"/>
                    <a:lumOff val="5000"/>
                  </a:schemeClr>
                </a:solidFill>
                <a:latin typeface="Arial"/>
                <a:cs typeface="Arial"/>
              </a:rPr>
              <a:t>Pictures of dealing with food/ different cooking and storage methods could be put on the kitchen walls.</a:t>
            </a:r>
            <a:endParaRPr lang="en-GB" sz="2600" dirty="0">
              <a:solidFill>
                <a:schemeClr val="bg1">
                  <a:lumMod val="95000"/>
                  <a:lumOff val="5000"/>
                </a:schemeClr>
              </a:solidFill>
              <a:latin typeface="Arial"/>
              <a:cs typeface="Arial"/>
            </a:endParaRPr>
          </a:p>
          <a:p>
            <a:pPr marL="0" indent="0">
              <a:buNone/>
            </a:pPr>
            <a:endParaRPr lang="en-GB" sz="2600" dirty="0">
              <a:solidFill>
                <a:schemeClr val="bg1">
                  <a:lumMod val="95000"/>
                  <a:lumOff val="5000"/>
                </a:schemeClr>
              </a:solidFill>
              <a:latin typeface="Arial"/>
              <a:cs typeface="Arial"/>
            </a:endParaRPr>
          </a:p>
          <a:p>
            <a:pPr marL="0" indent="0">
              <a:buClr>
                <a:srgbClr val="FFFFFF"/>
              </a:buClr>
              <a:buNone/>
            </a:pPr>
            <a:r>
              <a:rPr lang="en-GB" sz="2600" dirty="0">
                <a:solidFill>
                  <a:schemeClr val="bg1">
                    <a:lumMod val="95000"/>
                    <a:lumOff val="5000"/>
                  </a:schemeClr>
                </a:solidFill>
                <a:latin typeface="Arial"/>
                <a:cs typeface="Arial"/>
              </a:rPr>
              <a:t>2. Hiring translators to help the employees with communication </a:t>
            </a:r>
          </a:p>
          <a:p>
            <a:pPr marL="0" indent="0">
              <a:buNone/>
            </a:pPr>
            <a:r>
              <a:rPr lang="en-GB" sz="2600" dirty="0">
                <a:solidFill>
                  <a:schemeClr val="bg1">
                    <a:lumMod val="95000"/>
                    <a:lumOff val="5000"/>
                  </a:schemeClr>
                </a:solidFill>
                <a:latin typeface="Arial"/>
                <a:cs typeface="Arial"/>
              </a:rPr>
              <a:t>Gary need to hire translators for tree days to explain his instructions to those employees whose English </a:t>
            </a:r>
            <a:r>
              <a:rPr lang="en-GB" sz="2600" dirty="0" err="1">
                <a:solidFill>
                  <a:schemeClr val="bg1">
                    <a:lumMod val="95000"/>
                    <a:lumOff val="5000"/>
                  </a:schemeClr>
                </a:solidFill>
                <a:latin typeface="Arial"/>
                <a:cs typeface="Arial"/>
              </a:rPr>
              <a:t>langauge</a:t>
            </a:r>
            <a:r>
              <a:rPr lang="en-GB" sz="2600" dirty="0">
                <a:solidFill>
                  <a:schemeClr val="bg1">
                    <a:lumMod val="95000"/>
                    <a:lumOff val="5000"/>
                  </a:schemeClr>
                </a:solidFill>
                <a:latin typeface="Arial"/>
                <a:cs typeface="Arial"/>
              </a:rPr>
              <a:t> is not so good </a:t>
            </a:r>
            <a:endParaRPr lang="en-GB" dirty="0">
              <a:solidFill>
                <a:schemeClr val="bg1">
                  <a:lumMod val="95000"/>
                  <a:lumOff val="5000"/>
                </a:schemeClr>
              </a:solidFill>
            </a:endParaRPr>
          </a:p>
          <a:p>
            <a:pPr marL="0" indent="0">
              <a:buClr>
                <a:srgbClr val="FFFFFF"/>
              </a:buClr>
              <a:buNone/>
            </a:pPr>
            <a:endParaRPr lang="en-GB" sz="2600" dirty="0">
              <a:solidFill>
                <a:schemeClr val="bg1">
                  <a:lumMod val="95000"/>
                  <a:lumOff val="5000"/>
                </a:schemeClr>
              </a:solidFill>
              <a:latin typeface="Arial"/>
              <a:cs typeface="Arial"/>
            </a:endParaRPr>
          </a:p>
          <a:p>
            <a:pPr>
              <a:buClr>
                <a:srgbClr val="FFFFFF"/>
              </a:buClr>
              <a:buAutoNum type="arabicPeriod"/>
            </a:pPr>
            <a:endParaRPr lang="en-GB">
              <a:solidFill>
                <a:srgbClr val="0F496F"/>
              </a:solidFill>
              <a:latin typeface="Century Gothic" panose="020B0502020202020204"/>
              <a:cs typeface="Arial"/>
            </a:endParaRPr>
          </a:p>
          <a:p>
            <a:pPr>
              <a:buClr>
                <a:srgbClr val="FFFFFF"/>
              </a:buClr>
              <a:buAutoNum type="arabicPeriod"/>
            </a:pPr>
            <a:endParaRPr lang="en-GB" dirty="0">
              <a:solidFill>
                <a:srgbClr val="0F496F"/>
              </a:solidFill>
              <a:latin typeface="Century Gothic" panose="020B0502020202020204"/>
              <a:cs typeface="Arial"/>
            </a:endParaRPr>
          </a:p>
        </p:txBody>
      </p:sp>
      <p:sp>
        <p:nvSpPr>
          <p:cNvPr id="4" name="TextBox 3">
            <a:extLst>
              <a:ext uri="{FF2B5EF4-FFF2-40B4-BE49-F238E27FC236}">
                <a16:creationId xmlns:a16="http://schemas.microsoft.com/office/drawing/2014/main" id="{C5A0FAB5-9D57-50E8-7DA6-BD405D3252DB}"/>
              </a:ext>
            </a:extLst>
          </p:cNvPr>
          <p:cNvSpPr txBox="1"/>
          <p:nvPr/>
        </p:nvSpPr>
        <p:spPr>
          <a:xfrm>
            <a:off x="-100263" y="5303875"/>
            <a:ext cx="10868525" cy="6111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marR="0" lvl="0" indent="-228600" algn="l" defTabSz="457200" rtl="0" eaLnBrk="1" fontAlgn="auto" latinLnBrk="0" hangingPunct="1">
              <a:lnSpc>
                <a:spcPts val="2025"/>
              </a:lnSpc>
              <a:spcBef>
                <a:spcPts val="0"/>
              </a:spcBef>
              <a:spcAft>
                <a:spcPts val="0"/>
              </a:spcAft>
              <a:buClrTx/>
              <a:buSzTx/>
              <a:buFont typeface=""/>
              <a:buChar char="•"/>
              <a:tabLst/>
              <a:defRPr/>
            </a:pPr>
            <a:r>
              <a:rPr kumimoji="0" lang="en-GB" sz="2400" b="0" i="0" u="sng" strike="noStrike" kern="1200" cap="none" spc="0" normalizeH="0" baseline="0" noProof="0" dirty="0">
                <a:ln>
                  <a:noFill/>
                </a:ln>
                <a:solidFill>
                  <a:srgbClr val="0D0D0D"/>
                </a:solidFill>
                <a:effectLst/>
                <a:uLnTx/>
                <a:uFillTx/>
                <a:latin typeface="Arial"/>
                <a:ea typeface="+mn-ea"/>
                <a:cs typeface="Arial"/>
              </a:rPr>
              <a:t>Reference list</a:t>
            </a:r>
          </a:p>
          <a:p>
            <a:pPr marL="228600" marR="0" lvl="0" indent="-228600" algn="l" defTabSz="457200" rtl="0" eaLnBrk="1" fontAlgn="auto" latinLnBrk="0" hangingPunct="1">
              <a:lnSpc>
                <a:spcPts val="2025"/>
              </a:lnSpc>
              <a:spcBef>
                <a:spcPts val="0"/>
              </a:spcBef>
              <a:spcAft>
                <a:spcPts val="0"/>
              </a:spcAft>
              <a:buClrTx/>
              <a:buSzTx/>
              <a:buFont typeface=""/>
              <a:buChar char="•"/>
              <a:tabLst/>
              <a:defRPr/>
            </a:pPr>
            <a:r>
              <a:rPr kumimoji="0" lang="en-GB" sz="2400" b="0" i="0" u="none" strike="noStrike" kern="1200" cap="none" spc="0" normalizeH="0" baseline="0" noProof="0" dirty="0">
                <a:ln>
                  <a:noFill/>
                </a:ln>
                <a:solidFill>
                  <a:srgbClr val="0D0D0D"/>
                </a:solidFill>
                <a:effectLst/>
                <a:uLnTx/>
                <a:uFillTx/>
                <a:latin typeface="Century Gothic" panose="020B0502020202020204"/>
                <a:ea typeface="+mn-lt"/>
                <a:cs typeface="+mn-lt"/>
                <a:hlinkClick r:id="rId2"/>
              </a:rPr>
              <a:t>Berlo's SMCR Model of Communication Theory - Toolshero</a:t>
            </a:r>
            <a:endParaRPr kumimoji="0" lang="en-GB" sz="2400" b="0" i="0" u="sng" strike="noStrike" kern="1200" cap="none" spc="0" normalizeH="0" baseline="0" noProof="0" dirty="0">
              <a:ln>
                <a:noFill/>
              </a:ln>
              <a:solidFill>
                <a:srgbClr val="0D0D0D"/>
              </a:solidFill>
              <a:effectLst/>
              <a:uLnTx/>
              <a:uFillTx/>
              <a:latin typeface="Arial"/>
              <a:ea typeface="+mn-ea"/>
              <a:cs typeface="Arial"/>
            </a:endParaRPr>
          </a:p>
        </p:txBody>
      </p:sp>
    </p:spTree>
    <p:extLst>
      <p:ext uri="{BB962C8B-B14F-4D97-AF65-F5344CB8AC3E}">
        <p14:creationId xmlns:p14="http://schemas.microsoft.com/office/powerpoint/2010/main" val="40535409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CA54B4CE-5B59-FE58-CCD6-F4EAC00D2D41}"/>
              </a:ext>
            </a:extLst>
          </p:cNvPr>
          <p:cNvSpPr>
            <a:spLocks noGrp="1"/>
          </p:cNvSpPr>
          <p:nvPr>
            <p:ph type="title"/>
          </p:nvPr>
        </p:nvSpPr>
        <p:spPr>
          <a:xfrm>
            <a:off x="838200" y="643467"/>
            <a:ext cx="2951205" cy="5571066"/>
          </a:xfrm>
        </p:spPr>
        <p:txBody>
          <a:bodyPr>
            <a:normAutofit/>
          </a:bodyPr>
          <a:lstStyle/>
          <a:p>
            <a:r>
              <a:rPr lang="en-GB" sz="3700">
                <a:solidFill>
                  <a:srgbClr val="FFFFFF"/>
                </a:solidFill>
              </a:rPr>
              <a:t>Emotional and Psychological</a:t>
            </a:r>
          </a:p>
        </p:txBody>
      </p:sp>
      <p:graphicFrame>
        <p:nvGraphicFramePr>
          <p:cNvPr id="24" name="Content Placeholder 2">
            <a:extLst>
              <a:ext uri="{FF2B5EF4-FFF2-40B4-BE49-F238E27FC236}">
                <a16:creationId xmlns:a16="http://schemas.microsoft.com/office/drawing/2014/main" id="{86CB13D4-A37F-5117-49B3-BA265C68BA4A}"/>
              </a:ext>
            </a:extLst>
          </p:cNvPr>
          <p:cNvGraphicFramePr>
            <a:graphicFrameLocks noGrp="1"/>
          </p:cNvGraphicFramePr>
          <p:nvPr>
            <p:ph idx="1"/>
            <p:extLst>
              <p:ext uri="{D42A27DB-BD31-4B8C-83A1-F6EECF244321}">
                <p14:modId xmlns:p14="http://schemas.microsoft.com/office/powerpoint/2010/main" val="994420260"/>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9" name="TextBox 28">
            <a:extLst>
              <a:ext uri="{FF2B5EF4-FFF2-40B4-BE49-F238E27FC236}">
                <a16:creationId xmlns:a16="http://schemas.microsoft.com/office/drawing/2014/main" id="{2EFC3753-17C3-58AB-6724-6CBC2DD465E8}"/>
              </a:ext>
            </a:extLst>
          </p:cNvPr>
          <p:cNvSpPr txBox="1"/>
          <p:nvPr/>
        </p:nvSpPr>
        <p:spPr>
          <a:xfrm>
            <a:off x="4624148" y="6171336"/>
            <a:ext cx="6096000" cy="646331"/>
          </a:xfrm>
          <a:prstGeom prst="rect">
            <a:avLst/>
          </a:prstGeom>
          <a:noFill/>
        </p:spPr>
        <p:txBody>
          <a:bodyPr wrap="square">
            <a:spAutoFit/>
          </a:bodyPr>
          <a:lstStyle/>
          <a:p>
            <a:r>
              <a:rPr lang="en-GB" dirty="0">
                <a:hlinkClick r:id="rId7"/>
              </a:rPr>
              <a:t>https://clearinfo.in/blog/psychological-barriers-to-communication/</a:t>
            </a:r>
            <a:r>
              <a:rPr lang="en-GB" dirty="0"/>
              <a:t> (ND)</a:t>
            </a:r>
          </a:p>
        </p:txBody>
      </p:sp>
    </p:spTree>
    <p:extLst>
      <p:ext uri="{BB962C8B-B14F-4D97-AF65-F5344CB8AC3E}">
        <p14:creationId xmlns:p14="http://schemas.microsoft.com/office/powerpoint/2010/main" val="25823451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Freeform: Shape 8">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Freeform: Shape 10">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2C24810A-A9D4-50F4-C1B6-2D6408807372}"/>
              </a:ext>
            </a:extLst>
          </p:cNvPr>
          <p:cNvSpPr txBox="1"/>
          <p:nvPr/>
        </p:nvSpPr>
        <p:spPr>
          <a:xfrm>
            <a:off x="1121664" y="-36471"/>
            <a:ext cx="9144000" cy="1097440"/>
          </a:xfrm>
          <a:prstGeom prst="rect">
            <a:avLst/>
          </a:prstGeom>
        </p:spPr>
        <p:txBody>
          <a:bodyPr vert="horz" lIns="91440" tIns="45720" rIns="91440" bIns="45720" rtlCol="0" anchor="ctr">
            <a:normAutofit fontScale="85000" lnSpcReduction="10000"/>
          </a:bodyPr>
          <a:lstStyle/>
          <a:p>
            <a:pPr algn="ctr">
              <a:lnSpc>
                <a:spcPct val="90000"/>
              </a:lnSpc>
              <a:spcBef>
                <a:spcPct val="0"/>
              </a:spcBef>
              <a:spcAft>
                <a:spcPts val="600"/>
              </a:spcAft>
            </a:pPr>
            <a:r>
              <a:rPr lang="en-US" sz="7200" b="1" kern="1200" dirty="0">
                <a:solidFill>
                  <a:schemeClr val="tx1"/>
                </a:solidFill>
                <a:latin typeface="+mj-lt"/>
                <a:ea typeface="+mj-ea"/>
                <a:cs typeface="+mj-cs"/>
              </a:rPr>
              <a:t>Model of Communication </a:t>
            </a:r>
          </a:p>
        </p:txBody>
      </p:sp>
      <p:sp>
        <p:nvSpPr>
          <p:cNvPr id="13" name="Rectangle 12">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03E6B897-458A-E74D-ADF8-1FED1247BDCA}"/>
              </a:ext>
            </a:extLst>
          </p:cNvPr>
          <p:cNvSpPr txBox="1"/>
          <p:nvPr/>
        </p:nvSpPr>
        <p:spPr>
          <a:xfrm>
            <a:off x="4033756" y="1177640"/>
            <a:ext cx="3319816" cy="584775"/>
          </a:xfrm>
          <a:prstGeom prst="rect">
            <a:avLst/>
          </a:prstGeom>
          <a:noFill/>
        </p:spPr>
        <p:txBody>
          <a:bodyPr wrap="square" rtlCol="0">
            <a:spAutoFit/>
          </a:bodyPr>
          <a:lstStyle/>
          <a:p>
            <a:pPr algn="ctr"/>
            <a:r>
              <a:rPr lang="en-GB" sz="3200" dirty="0"/>
              <a:t> Berlo</a:t>
            </a:r>
          </a:p>
        </p:txBody>
      </p:sp>
      <p:pic>
        <p:nvPicPr>
          <p:cNvPr id="1028" name="Picture 4" descr="Berlo’s SMCR Model of Communication PowerPoint Template - SlideSalad">
            <a:extLst>
              <a:ext uri="{FF2B5EF4-FFF2-40B4-BE49-F238E27FC236}">
                <a16:creationId xmlns:a16="http://schemas.microsoft.com/office/drawing/2014/main" id="{814FA548-239A-1267-0D3F-7FD04A2F82A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06798" y="847768"/>
            <a:ext cx="4357384" cy="1452980"/>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BB88781D-8436-F7F3-C045-A3875C9BAAAF}"/>
              </a:ext>
            </a:extLst>
          </p:cNvPr>
          <p:cNvSpPr txBox="1"/>
          <p:nvPr/>
        </p:nvSpPr>
        <p:spPr>
          <a:xfrm>
            <a:off x="1929716" y="2455621"/>
            <a:ext cx="8416412" cy="923330"/>
          </a:xfrm>
          <a:prstGeom prst="rect">
            <a:avLst/>
          </a:prstGeom>
          <a:noFill/>
        </p:spPr>
        <p:txBody>
          <a:bodyPr wrap="square" rtlCol="0">
            <a:spAutoFit/>
          </a:bodyPr>
          <a:lstStyle/>
          <a:p>
            <a:r>
              <a:rPr lang="en-GB" dirty="0"/>
              <a:t>David Berlo SMCR Model of communication represents the process of communication in its simplest form. The acronym SMCR stands for sender, message, channel and receiver. </a:t>
            </a:r>
          </a:p>
        </p:txBody>
      </p:sp>
      <p:sp>
        <p:nvSpPr>
          <p:cNvPr id="12" name="TextBox 11">
            <a:extLst>
              <a:ext uri="{FF2B5EF4-FFF2-40B4-BE49-F238E27FC236}">
                <a16:creationId xmlns:a16="http://schemas.microsoft.com/office/drawing/2014/main" id="{1CB2EB4A-D2E4-98A7-2C74-0B569F21B865}"/>
              </a:ext>
            </a:extLst>
          </p:cNvPr>
          <p:cNvSpPr txBox="1"/>
          <p:nvPr/>
        </p:nvSpPr>
        <p:spPr>
          <a:xfrm>
            <a:off x="1936955" y="3082321"/>
            <a:ext cx="8593394" cy="2031325"/>
          </a:xfrm>
          <a:prstGeom prst="rect">
            <a:avLst/>
          </a:prstGeom>
          <a:noFill/>
        </p:spPr>
        <p:txBody>
          <a:bodyPr wrap="square" rtlCol="0">
            <a:spAutoFit/>
          </a:bodyPr>
          <a:lstStyle/>
          <a:p>
            <a:pPr marL="285750" indent="-285750">
              <a:buFont typeface="Wingdings" panose="05000000000000000000" pitchFamily="2" charset="2"/>
              <a:buChar char="v"/>
            </a:pPr>
            <a:endParaRPr lang="en-GB" dirty="0"/>
          </a:p>
          <a:p>
            <a:pPr marL="285750" indent="-285750">
              <a:buFont typeface="Wingdings" panose="05000000000000000000" pitchFamily="2" charset="2"/>
              <a:buChar char="v"/>
            </a:pPr>
            <a:r>
              <a:rPr lang="en-GB" dirty="0"/>
              <a:t>Source- Gary </a:t>
            </a:r>
          </a:p>
          <a:p>
            <a:pPr marL="285750" indent="-285750">
              <a:buFont typeface="Wingdings" panose="05000000000000000000" pitchFamily="2" charset="2"/>
              <a:buChar char="v"/>
            </a:pPr>
            <a:r>
              <a:rPr lang="en-GB" dirty="0"/>
              <a:t>Message- Health and safety rules about hair coverings and other hygiene </a:t>
            </a:r>
          </a:p>
          <a:p>
            <a:pPr marL="285750" indent="-285750">
              <a:buFont typeface="Wingdings" panose="05000000000000000000" pitchFamily="2" charset="2"/>
              <a:buChar char="v"/>
            </a:pPr>
            <a:r>
              <a:rPr lang="en-GB" dirty="0"/>
              <a:t>Channel- Face to face</a:t>
            </a:r>
          </a:p>
          <a:p>
            <a:pPr marL="285750" indent="-285750">
              <a:buFont typeface="Wingdings" panose="05000000000000000000" pitchFamily="2" charset="2"/>
              <a:buChar char="v"/>
            </a:pPr>
            <a:r>
              <a:rPr lang="en-GB" dirty="0"/>
              <a:t>Receiver- Multicultural workers/poor English </a:t>
            </a:r>
          </a:p>
          <a:p>
            <a:endParaRPr lang="en-GB" dirty="0"/>
          </a:p>
          <a:p>
            <a:endParaRPr lang="en-GB" dirty="0"/>
          </a:p>
        </p:txBody>
      </p:sp>
    </p:spTree>
    <p:extLst>
      <p:ext uri="{BB962C8B-B14F-4D97-AF65-F5344CB8AC3E}">
        <p14:creationId xmlns:p14="http://schemas.microsoft.com/office/powerpoint/2010/main" val="1513018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830BC854-48FA-25F3-A2D7-0599B7176715}"/>
              </a:ext>
            </a:extLst>
          </p:cNvPr>
          <p:cNvSpPr txBox="1"/>
          <p:nvPr/>
        </p:nvSpPr>
        <p:spPr>
          <a:xfrm>
            <a:off x="640080" y="325369"/>
            <a:ext cx="4368602" cy="1956841"/>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000" b="1">
                <a:latin typeface="+mj-lt"/>
                <a:ea typeface="+mj-ea"/>
                <a:cs typeface="+mj-cs"/>
              </a:rPr>
              <a:t>Solutions to solve Emotional and Psychological barrier used in case study  </a:t>
            </a:r>
          </a:p>
        </p:txBody>
      </p:sp>
      <p:sp>
        <p:nvSpPr>
          <p:cNvPr id="29"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B1BD6DB8-BA65-30E9-E3A9-126D1F2382A3}"/>
              </a:ext>
            </a:extLst>
          </p:cNvPr>
          <p:cNvSpPr txBox="1"/>
          <p:nvPr/>
        </p:nvSpPr>
        <p:spPr>
          <a:xfrm>
            <a:off x="640080" y="2872899"/>
            <a:ext cx="4243589" cy="3320668"/>
          </a:xfrm>
          <a:prstGeom prst="rect">
            <a:avLst/>
          </a:prstGeom>
        </p:spPr>
        <p:txBody>
          <a:bodyPr vert="horz" lIns="91440" tIns="45720" rIns="91440" bIns="45720" rtlCol="0">
            <a:normAutofit fontScale="92500" lnSpcReduction="20000"/>
          </a:bodyPr>
          <a:lstStyle/>
          <a:p>
            <a:pPr marL="342900" indent="-228600">
              <a:lnSpc>
                <a:spcPct val="90000"/>
              </a:lnSpc>
              <a:spcAft>
                <a:spcPts val="600"/>
              </a:spcAft>
              <a:buFont typeface="Arial" panose="020B0604020202020204" pitchFamily="34" charset="0"/>
              <a:buChar char="•"/>
            </a:pPr>
            <a:r>
              <a:rPr lang="en-US" sz="1900" dirty="0"/>
              <a:t>Acknowledge Your Emotions: </a:t>
            </a:r>
          </a:p>
          <a:p>
            <a:pPr>
              <a:lnSpc>
                <a:spcPct val="90000"/>
              </a:lnSpc>
              <a:spcAft>
                <a:spcPts val="600"/>
              </a:spcAft>
            </a:pPr>
            <a:endParaRPr lang="en-US" sz="1900" dirty="0"/>
          </a:p>
          <a:p>
            <a:pPr>
              <a:lnSpc>
                <a:spcPct val="90000"/>
              </a:lnSpc>
              <a:spcAft>
                <a:spcPts val="600"/>
              </a:spcAft>
            </a:pPr>
            <a:r>
              <a:rPr lang="en-US" sz="1900" dirty="0"/>
              <a:t>Gary needs to find ways to express his feelings openly, this can help him understand and manage them better and understand others better.</a:t>
            </a:r>
          </a:p>
          <a:p>
            <a:pPr indent="-228600">
              <a:lnSpc>
                <a:spcPct val="90000"/>
              </a:lnSpc>
              <a:spcAft>
                <a:spcPts val="600"/>
              </a:spcAft>
              <a:buFont typeface="Arial" panose="020B0604020202020204" pitchFamily="34" charset="0"/>
              <a:buChar char="•"/>
            </a:pPr>
            <a:endParaRPr lang="en-US" sz="1900" dirty="0"/>
          </a:p>
          <a:p>
            <a:pPr marL="342900" indent="-228600">
              <a:lnSpc>
                <a:spcPct val="90000"/>
              </a:lnSpc>
              <a:spcAft>
                <a:spcPts val="600"/>
              </a:spcAft>
              <a:buFont typeface="Arial" panose="020B0604020202020204" pitchFamily="34" charset="0"/>
              <a:buChar char="•"/>
            </a:pPr>
            <a:r>
              <a:rPr lang="en-US" sz="1900" dirty="0"/>
              <a:t>Identify and Address Barriers: </a:t>
            </a:r>
          </a:p>
          <a:p>
            <a:pPr>
              <a:lnSpc>
                <a:spcPct val="90000"/>
              </a:lnSpc>
              <a:spcAft>
                <a:spcPts val="600"/>
              </a:spcAft>
            </a:pPr>
            <a:endParaRPr lang="en-US" sz="1900" dirty="0"/>
          </a:p>
          <a:p>
            <a:pPr>
              <a:lnSpc>
                <a:spcPct val="90000"/>
              </a:lnSpc>
              <a:spcAft>
                <a:spcPts val="600"/>
              </a:spcAft>
            </a:pPr>
            <a:r>
              <a:rPr lang="en-US" sz="1900" dirty="0"/>
              <a:t>Recognize the psychological and emotional factors that may affect communication and take the right  steps to manage them appropriately.</a:t>
            </a:r>
          </a:p>
        </p:txBody>
      </p:sp>
      <p:pic>
        <p:nvPicPr>
          <p:cNvPr id="22" name="Picture 21" descr="Close up image of hands applauding">
            <a:extLst>
              <a:ext uri="{FF2B5EF4-FFF2-40B4-BE49-F238E27FC236}">
                <a16:creationId xmlns:a16="http://schemas.microsoft.com/office/drawing/2014/main" id="{926B834C-9CAE-0679-2C3B-7CC0A5EA6239}"/>
              </a:ext>
            </a:extLst>
          </p:cNvPr>
          <p:cNvPicPr>
            <a:picLocks noChangeAspect="1"/>
          </p:cNvPicPr>
          <p:nvPr/>
        </p:nvPicPr>
        <p:blipFill>
          <a:blip r:embed="rId2"/>
          <a:srcRect l="23215" r="9832"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276483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A213C4-C906-11C6-1048-937434CAE9F6}"/>
              </a:ext>
            </a:extLst>
          </p:cNvPr>
          <p:cNvSpPr>
            <a:spLocks noGrp="1"/>
          </p:cNvSpPr>
          <p:nvPr>
            <p:ph type="title"/>
          </p:nvPr>
        </p:nvSpPr>
        <p:spPr/>
        <p:txBody>
          <a:bodyPr>
            <a:normAutofit/>
          </a:bodyPr>
          <a:lstStyle/>
          <a:p>
            <a:r>
              <a:rPr lang="en-GB" dirty="0"/>
              <a:t>2. Physical and environmental barriers </a:t>
            </a:r>
          </a:p>
        </p:txBody>
      </p:sp>
      <p:sp>
        <p:nvSpPr>
          <p:cNvPr id="3" name="Content Placeholder 2">
            <a:extLst>
              <a:ext uri="{FF2B5EF4-FFF2-40B4-BE49-F238E27FC236}">
                <a16:creationId xmlns:a16="http://schemas.microsoft.com/office/drawing/2014/main" id="{CA81A11B-6D7A-8804-EA78-C86B41DE1F0B}"/>
              </a:ext>
            </a:extLst>
          </p:cNvPr>
          <p:cNvSpPr>
            <a:spLocks noGrp="1"/>
          </p:cNvSpPr>
          <p:nvPr>
            <p:ph idx="1"/>
          </p:nvPr>
        </p:nvSpPr>
        <p:spPr/>
        <p:txBody>
          <a:bodyPr>
            <a:normAutofit lnSpcReduction="10000"/>
          </a:bodyPr>
          <a:lstStyle/>
          <a:p>
            <a:r>
              <a:rPr lang="en-US" sz="2300" dirty="0"/>
              <a:t>External noise is one of the most recognized environmental barriers to communication because it makes it difficult for people to hear one another</a:t>
            </a:r>
            <a:endParaRPr lang="en-US" sz="2300" dirty="0">
              <a:solidFill>
                <a:schemeClr val="bg2">
                  <a:lumMod val="10000"/>
                </a:schemeClr>
              </a:solidFill>
            </a:endParaRPr>
          </a:p>
          <a:p>
            <a:endParaRPr lang="en-US" sz="2300" dirty="0">
              <a:solidFill>
                <a:schemeClr val="bg2">
                  <a:lumMod val="10000"/>
                </a:schemeClr>
              </a:solidFill>
            </a:endParaRPr>
          </a:p>
          <a:p>
            <a:r>
              <a:rPr lang="en-US" sz="2300" dirty="0">
                <a:solidFill>
                  <a:schemeClr val="bg2">
                    <a:lumMod val="10000"/>
                  </a:schemeClr>
                </a:solidFill>
              </a:rPr>
              <a:t>physical barriers can make it hard to communicate effectively </a:t>
            </a:r>
            <a:r>
              <a:rPr lang="en-US" sz="2300" dirty="0"/>
              <a:t>This can be related to noise from machinery in the workplace </a:t>
            </a:r>
          </a:p>
          <a:p>
            <a:pPr marL="0" indent="0">
              <a:buNone/>
            </a:pPr>
            <a:endParaRPr lang="en-US" sz="2300" dirty="0"/>
          </a:p>
          <a:p>
            <a:r>
              <a:rPr lang="en-US" sz="2300" dirty="0"/>
              <a:t>In this case study, This can be technology that isn’t modern </a:t>
            </a:r>
          </a:p>
          <a:p>
            <a:pPr marL="0" indent="0">
              <a:buNone/>
            </a:pPr>
            <a:endParaRPr lang="en-US" sz="2300" dirty="0"/>
          </a:p>
          <a:p>
            <a:r>
              <a:rPr lang="en-US" sz="2300" dirty="0"/>
              <a:t>The </a:t>
            </a:r>
            <a:r>
              <a:rPr lang="en-US" sz="2300" b="1" dirty="0"/>
              <a:t>machines</a:t>
            </a:r>
            <a:r>
              <a:rPr lang="en-US" sz="2300" dirty="0"/>
              <a:t> that haven’t been looked after properly </a:t>
            </a:r>
          </a:p>
          <a:p>
            <a:pPr marL="0" indent="0">
              <a:buNone/>
            </a:pPr>
            <a:endParaRPr lang="en-US" sz="2300" dirty="0"/>
          </a:p>
          <a:p>
            <a:r>
              <a:rPr lang="en-US" sz="2300" dirty="0"/>
              <a:t>Uncomfortable </a:t>
            </a:r>
            <a:r>
              <a:rPr lang="en-US" sz="2300" b="1" dirty="0"/>
              <a:t>temperatures</a:t>
            </a:r>
            <a:r>
              <a:rPr lang="en-US" sz="2300" dirty="0"/>
              <a:t> in the workplace </a:t>
            </a:r>
          </a:p>
          <a:p>
            <a:pPr marL="0" indent="0">
              <a:buNone/>
            </a:pPr>
            <a:endParaRPr lang="en-US" sz="2300" dirty="0"/>
          </a:p>
        </p:txBody>
      </p:sp>
    </p:spTree>
    <p:extLst>
      <p:ext uri="{BB962C8B-B14F-4D97-AF65-F5344CB8AC3E}">
        <p14:creationId xmlns:p14="http://schemas.microsoft.com/office/powerpoint/2010/main" val="32528633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AABC7E-7127-1FEB-CAC2-A8D57A368CAE}"/>
              </a:ext>
            </a:extLst>
          </p:cNvPr>
          <p:cNvSpPr>
            <a:spLocks noGrp="1"/>
          </p:cNvSpPr>
          <p:nvPr>
            <p:ph type="title"/>
          </p:nvPr>
        </p:nvSpPr>
        <p:spPr/>
        <p:txBody>
          <a:bodyPr/>
          <a:lstStyle/>
          <a:p>
            <a:r>
              <a:rPr lang="en-US"/>
              <a:t> model of communication</a:t>
            </a:r>
            <a:br>
              <a:rPr lang="en-US"/>
            </a:br>
            <a:r>
              <a:rPr lang="en-US"/>
              <a:t>   Shannon and weaver  </a:t>
            </a:r>
            <a:endParaRPr lang="en-GB" dirty="0"/>
          </a:p>
        </p:txBody>
      </p:sp>
      <p:sp>
        <p:nvSpPr>
          <p:cNvPr id="3" name="Content Placeholder 2">
            <a:extLst>
              <a:ext uri="{FF2B5EF4-FFF2-40B4-BE49-F238E27FC236}">
                <a16:creationId xmlns:a16="http://schemas.microsoft.com/office/drawing/2014/main" id="{9FAB9BB6-5A37-76F8-4317-A33209140E6C}"/>
              </a:ext>
            </a:extLst>
          </p:cNvPr>
          <p:cNvSpPr>
            <a:spLocks noGrp="1"/>
          </p:cNvSpPr>
          <p:nvPr>
            <p:ph idx="1"/>
          </p:nvPr>
        </p:nvSpPr>
        <p:spPr>
          <a:xfrm>
            <a:off x="838200" y="1530985"/>
            <a:ext cx="10515600" cy="4351338"/>
          </a:xfrm>
        </p:spPr>
        <p:txBody>
          <a:bodyPr>
            <a:normAutofit fontScale="25000" lnSpcReduction="20000"/>
          </a:bodyPr>
          <a:lstStyle/>
          <a:p>
            <a:r>
              <a:rPr lang="en-US" sz="7200" dirty="0"/>
              <a:t>Shannon and weaver was designed to improve technical communication </a:t>
            </a:r>
          </a:p>
          <a:p>
            <a:r>
              <a:rPr lang="en-US" sz="7200" dirty="0"/>
              <a:t>There are six steps. Seven if you include the feed back</a:t>
            </a:r>
          </a:p>
          <a:p>
            <a:r>
              <a:rPr lang="en-US" sz="7200" dirty="0"/>
              <a:t>The Shannon and Weaver Model is valuable because it clearly defines how messages are transmitted with the role of </a:t>
            </a:r>
            <a:r>
              <a:rPr lang="en-US" sz="7200" b="1" dirty="0"/>
              <a:t>noise</a:t>
            </a:r>
            <a:r>
              <a:rPr lang="en-US" sz="7200" dirty="0"/>
              <a:t> in disrupting communication. </a:t>
            </a:r>
          </a:p>
          <a:p>
            <a:endParaRPr lang="en-GB" sz="7200" dirty="0"/>
          </a:p>
          <a:p>
            <a:r>
              <a:rPr lang="en-US" sz="7200" dirty="0"/>
              <a:t>Noisy </a:t>
            </a:r>
            <a:r>
              <a:rPr lang="en-US" sz="7200" b="1" dirty="0"/>
              <a:t>machines</a:t>
            </a:r>
            <a:r>
              <a:rPr lang="en-US" sz="7200" dirty="0"/>
              <a:t> this can be because of old or not regally serviced machines.</a:t>
            </a:r>
          </a:p>
          <a:p>
            <a:r>
              <a:rPr lang="en-US" sz="7200" dirty="0"/>
              <a:t>Different culture back grounds talking over each other IE different ethnicities and languages.</a:t>
            </a:r>
          </a:p>
          <a:p>
            <a:r>
              <a:rPr lang="en-US" sz="7200" dirty="0"/>
              <a:t> large space and ventilation can cause a problem sound travels throughout the work place bouncing off machinery and walls and then ventilation can cause difficulties hearing. </a:t>
            </a:r>
          </a:p>
          <a:p>
            <a:r>
              <a:rPr lang="en-US" sz="7200" dirty="0"/>
              <a:t>Sender: Gary the original sender</a:t>
            </a:r>
          </a:p>
          <a:p>
            <a:r>
              <a:rPr lang="en-US" sz="7200" dirty="0"/>
              <a:t>Encoder: GARY </a:t>
            </a:r>
          </a:p>
          <a:p>
            <a:r>
              <a:rPr lang="en-US" sz="7200" dirty="0"/>
              <a:t>Channel: this is the noise in the work place </a:t>
            </a:r>
          </a:p>
          <a:p>
            <a:r>
              <a:rPr lang="en-US" sz="7200" dirty="0"/>
              <a:t>Decoder: people in the work place </a:t>
            </a:r>
          </a:p>
          <a:p>
            <a:r>
              <a:rPr lang="en-US" sz="7200" dirty="0"/>
              <a:t>Receiver: people in the work place</a:t>
            </a:r>
          </a:p>
          <a:p>
            <a:r>
              <a:rPr lang="en-US" sz="7200" dirty="0"/>
              <a:t>Feedback: people in the work place back to Garry </a:t>
            </a:r>
          </a:p>
          <a:p>
            <a:endParaRPr lang="en-US" dirty="0"/>
          </a:p>
          <a:p>
            <a:endParaRPr lang="en-US" dirty="0"/>
          </a:p>
          <a:p>
            <a:endParaRPr lang="en-US" dirty="0"/>
          </a:p>
        </p:txBody>
      </p:sp>
      <p:pic>
        <p:nvPicPr>
          <p:cNvPr id="5" name="Content Placeholder 3"/>
          <p:cNvPicPr>
            <a:picLocks noChangeAspect="1"/>
          </p:cNvPicPr>
          <p:nvPr/>
        </p:nvPicPr>
        <p:blipFill>
          <a:blip r:embed="rId2"/>
          <a:stretch>
            <a:fillRect/>
          </a:stretch>
        </p:blipFill>
        <p:spPr>
          <a:xfrm>
            <a:off x="9728200" y="4919026"/>
            <a:ext cx="1921828" cy="1646239"/>
          </a:xfrm>
          <a:prstGeom prst="rect">
            <a:avLst/>
          </a:prstGeom>
        </p:spPr>
      </p:pic>
      <p:pic>
        <p:nvPicPr>
          <p:cNvPr id="1030" name="Picture 6" descr="Shannon and Weaver Model of Communicati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39638" y="321235"/>
            <a:ext cx="2314162" cy="11011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601352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1897CE-CCC0-A9AC-6C6B-9F6F833CC52C}"/>
              </a:ext>
            </a:extLst>
          </p:cNvPr>
          <p:cNvSpPr>
            <a:spLocks noGrp="1"/>
          </p:cNvSpPr>
          <p:nvPr>
            <p:ph type="title"/>
          </p:nvPr>
        </p:nvSpPr>
        <p:spPr/>
        <p:txBody>
          <a:bodyPr/>
          <a:lstStyle/>
          <a:p>
            <a:r>
              <a:rPr lang="en-US" dirty="0"/>
              <a:t>Physical and environmental solutions </a:t>
            </a:r>
            <a:endParaRPr lang="en-GB" dirty="0"/>
          </a:p>
        </p:txBody>
      </p:sp>
      <p:sp>
        <p:nvSpPr>
          <p:cNvPr id="3" name="Content Placeholder 2">
            <a:extLst>
              <a:ext uri="{FF2B5EF4-FFF2-40B4-BE49-F238E27FC236}">
                <a16:creationId xmlns:a16="http://schemas.microsoft.com/office/drawing/2014/main" id="{DC26AFDF-A24E-F384-9DB0-BF740FEBD115}"/>
              </a:ext>
            </a:extLst>
          </p:cNvPr>
          <p:cNvSpPr>
            <a:spLocks noGrp="1"/>
          </p:cNvSpPr>
          <p:nvPr>
            <p:ph idx="1"/>
          </p:nvPr>
        </p:nvSpPr>
        <p:spPr>
          <a:xfrm>
            <a:off x="711200" y="2225040"/>
            <a:ext cx="10109199" cy="4169411"/>
          </a:xfrm>
        </p:spPr>
        <p:txBody>
          <a:bodyPr>
            <a:normAutofit/>
          </a:bodyPr>
          <a:lstStyle/>
          <a:p>
            <a:r>
              <a:rPr lang="en-US" sz="1800" dirty="0"/>
              <a:t>By updating older machinery </a:t>
            </a:r>
          </a:p>
          <a:p>
            <a:r>
              <a:rPr lang="en-US" sz="1800" dirty="0"/>
              <a:t>Instead of having old noisy ventilation systems new and improved ventilation systems are a lot more quit in a large space </a:t>
            </a:r>
          </a:p>
          <a:p>
            <a:r>
              <a:rPr lang="en-US" sz="1800" dirty="0"/>
              <a:t>In my conclusion by using radios they could cut out a lot of noise by using a ear piece so the sound barrier is closer to ear </a:t>
            </a:r>
          </a:p>
          <a:p>
            <a:endParaRPr lang="en-US" sz="1800" dirty="0"/>
          </a:p>
        </p:txBody>
      </p:sp>
      <p:pic>
        <p:nvPicPr>
          <p:cNvPr id="2050" name="Picture 2" descr="Factory worker operating food production machinery - Royalty-free Stock ..."/>
          <p:cNvPicPr>
            <a:picLocks noChangeAspect="1" noChangeArrowheads="1"/>
          </p:cNvPicPr>
          <p:nvPr/>
        </p:nvPicPr>
        <p:blipFill>
          <a:blip r:embed="rId2" cstate="hqprint">
            <a:extLst>
              <a:ext uri="{28A0092B-C50C-407E-A947-70E740481C1C}">
                <a14:useLocalDpi xmlns:a14="http://schemas.microsoft.com/office/drawing/2010/main" val="0"/>
              </a:ext>
            </a:extLst>
          </a:blip>
          <a:srcRect/>
          <a:stretch>
            <a:fillRect/>
          </a:stretch>
        </p:blipFill>
        <p:spPr bwMode="auto">
          <a:xfrm>
            <a:off x="9834880" y="204946"/>
            <a:ext cx="1981200" cy="14666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74973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D104D-8E61-D220-D6BE-DDBCE647211E}"/>
              </a:ext>
            </a:extLst>
          </p:cNvPr>
          <p:cNvSpPr>
            <a:spLocks noGrp="1"/>
          </p:cNvSpPr>
          <p:nvPr>
            <p:ph type="ctrTitle"/>
          </p:nvPr>
        </p:nvSpPr>
        <p:spPr>
          <a:xfrm>
            <a:off x="1257426" y="213762"/>
            <a:ext cx="10197723" cy="1295149"/>
          </a:xfrm>
        </p:spPr>
        <p:txBody>
          <a:bodyPr>
            <a:normAutofit fontScale="90000"/>
          </a:bodyPr>
          <a:lstStyle/>
          <a:p>
            <a:br>
              <a:rPr lang="en-GB" sz="4600" b="1" dirty="0"/>
            </a:br>
            <a:r>
              <a:rPr lang="en-GB" sz="4600" b="1" dirty="0"/>
              <a:t>Attitudinal barrier to communication</a:t>
            </a:r>
            <a:endParaRPr lang="en-US" sz="4600" b="1" dirty="0"/>
          </a:p>
        </p:txBody>
      </p:sp>
      <p:sp>
        <p:nvSpPr>
          <p:cNvPr id="3" name="Subtitle 2">
            <a:extLst>
              <a:ext uri="{FF2B5EF4-FFF2-40B4-BE49-F238E27FC236}">
                <a16:creationId xmlns:a16="http://schemas.microsoft.com/office/drawing/2014/main" id="{C2141962-9C3B-69E8-5054-B37478FCD1E7}"/>
              </a:ext>
            </a:extLst>
          </p:cNvPr>
          <p:cNvSpPr>
            <a:spLocks noGrp="1"/>
          </p:cNvSpPr>
          <p:nvPr>
            <p:ph type="subTitle" idx="1"/>
          </p:nvPr>
        </p:nvSpPr>
        <p:spPr>
          <a:xfrm>
            <a:off x="1524000" y="1741510"/>
            <a:ext cx="9144000" cy="4740496"/>
          </a:xfrm>
        </p:spPr>
        <p:txBody>
          <a:bodyPr>
            <a:normAutofit/>
          </a:bodyPr>
          <a:lstStyle/>
          <a:p>
            <a:pPr marL="342900" indent="-342900">
              <a:buFont typeface="Wingdings" pitchFamily="2" charset="2"/>
              <a:buChar char="Ø"/>
            </a:pPr>
            <a:r>
              <a:rPr lang="en-GB" b="1" dirty="0"/>
              <a:t>Attitudinal barrier </a:t>
            </a:r>
            <a:r>
              <a:rPr lang="en-GB" dirty="0"/>
              <a:t>refers to</a:t>
            </a:r>
            <a:r>
              <a:rPr lang="en-GB" b="1" dirty="0"/>
              <a:t> </a:t>
            </a:r>
            <a:r>
              <a:rPr lang="en-GB" dirty="0"/>
              <a:t>people’s fear, ignorance , low expectations and assumptions towards a certain topic when communicating with someone (University of Edinburgh, 2024).</a:t>
            </a:r>
          </a:p>
          <a:p>
            <a:pPr marL="342900" indent="-342900">
              <a:buFont typeface="Wingdings" pitchFamily="2" charset="2"/>
              <a:buChar char="Ø"/>
            </a:pPr>
            <a:r>
              <a:rPr lang="en-GB" dirty="0"/>
              <a:t>In this </a:t>
            </a:r>
            <a:r>
              <a:rPr lang="en-GB" dirty="0">
                <a:solidFill>
                  <a:schemeClr val="accent6"/>
                </a:solidFill>
              </a:rPr>
              <a:t>case study</a:t>
            </a:r>
            <a:r>
              <a:rPr lang="en-GB" dirty="0"/>
              <a:t>, attitudinal barrier is shown by Gary that when he talks about his workspace and colleagues he uses the word ‘Madhouse’ which shows that he has a very negative attitude towards his work environment.  </a:t>
            </a:r>
          </a:p>
          <a:p>
            <a:pPr marL="342900" indent="-342900">
              <a:buFont typeface="Wingdings" pitchFamily="2" charset="2"/>
              <a:buChar char="Ø"/>
            </a:pPr>
            <a:r>
              <a:rPr lang="en-GB" dirty="0"/>
              <a:t>He also neglects the hair regulations and clean uniform and also when he says the younger ones don’t understand.</a:t>
            </a:r>
          </a:p>
          <a:p>
            <a:pPr marL="342900" indent="-342900">
              <a:buFont typeface="Wingdings" pitchFamily="2" charset="2"/>
              <a:buChar char="Ø"/>
            </a:pPr>
            <a:r>
              <a:rPr lang="en-GB" dirty="0"/>
              <a:t>Gary shows a attitudinal barrier towards the regulations of his work place.</a:t>
            </a:r>
          </a:p>
        </p:txBody>
      </p:sp>
      <p:pic>
        <p:nvPicPr>
          <p:cNvPr id="4" name="Picture 3">
            <a:extLst>
              <a:ext uri="{FF2B5EF4-FFF2-40B4-BE49-F238E27FC236}">
                <a16:creationId xmlns:a16="http://schemas.microsoft.com/office/drawing/2014/main" id="{B21D2CAD-18EE-965B-AE4C-4F47194D9D0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80581" y="4858735"/>
            <a:ext cx="5627340" cy="1623271"/>
          </a:xfrm>
          <a:prstGeom prst="rect">
            <a:avLst/>
          </a:prstGeom>
        </p:spPr>
      </p:pic>
    </p:spTree>
    <p:extLst>
      <p:ext uri="{BB962C8B-B14F-4D97-AF65-F5344CB8AC3E}">
        <p14:creationId xmlns:p14="http://schemas.microsoft.com/office/powerpoint/2010/main" val="20231138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8D159C-DBD6-E935-1936-14B769BE685E}"/>
              </a:ext>
            </a:extLst>
          </p:cNvPr>
          <p:cNvSpPr>
            <a:spLocks noGrp="1"/>
          </p:cNvSpPr>
          <p:nvPr>
            <p:ph type="title"/>
          </p:nvPr>
        </p:nvSpPr>
        <p:spPr>
          <a:xfrm>
            <a:off x="1750450" y="598961"/>
            <a:ext cx="8911687" cy="1280890"/>
          </a:xfrm>
        </p:spPr>
        <p:txBody>
          <a:bodyPr/>
          <a:lstStyle/>
          <a:p>
            <a:r>
              <a:rPr lang="en-GB" b="1" i="1" dirty="0"/>
              <a:t>Model of communication</a:t>
            </a:r>
            <a:endParaRPr lang="en-US" b="1" i="1" dirty="0"/>
          </a:p>
        </p:txBody>
      </p:sp>
      <p:sp>
        <p:nvSpPr>
          <p:cNvPr id="3" name="Content Placeholder 2">
            <a:extLst>
              <a:ext uri="{FF2B5EF4-FFF2-40B4-BE49-F238E27FC236}">
                <a16:creationId xmlns:a16="http://schemas.microsoft.com/office/drawing/2014/main" id="{1A7A6021-E5C0-A3D8-3864-F667AAD6D26E}"/>
              </a:ext>
            </a:extLst>
          </p:cNvPr>
          <p:cNvSpPr>
            <a:spLocks noGrp="1"/>
          </p:cNvSpPr>
          <p:nvPr>
            <p:ph idx="1"/>
          </p:nvPr>
        </p:nvSpPr>
        <p:spPr>
          <a:xfrm>
            <a:off x="1526150" y="1339158"/>
            <a:ext cx="8915400" cy="2973812"/>
          </a:xfrm>
        </p:spPr>
        <p:txBody>
          <a:bodyPr/>
          <a:lstStyle/>
          <a:p>
            <a:r>
              <a:rPr lang="en-GB" sz="2000" b="1" dirty="0"/>
              <a:t>Berlo (source – message – channel – receiver) </a:t>
            </a:r>
            <a:r>
              <a:rPr lang="en-GB" dirty="0"/>
              <a:t>is the model of communication used which incorporates the </a:t>
            </a:r>
            <a:r>
              <a:rPr lang="en-GB" b="1" dirty="0"/>
              <a:t>attitude </a:t>
            </a:r>
            <a:r>
              <a:rPr lang="en-GB" dirty="0"/>
              <a:t>of both source and receiver as a major factor influencing the effectiveness of communication.</a:t>
            </a:r>
          </a:p>
          <a:p>
            <a:endParaRPr lang="en-GB" dirty="0"/>
          </a:p>
          <a:p>
            <a:r>
              <a:rPr lang="en-GB" dirty="0">
                <a:highlight>
                  <a:srgbClr val="00FF00"/>
                </a:highlight>
              </a:rPr>
              <a:t>Source:</a:t>
            </a:r>
            <a:r>
              <a:rPr lang="en-GB" dirty="0"/>
              <a:t> Gary  </a:t>
            </a:r>
          </a:p>
          <a:p>
            <a:r>
              <a:rPr lang="en-GB" dirty="0">
                <a:highlight>
                  <a:srgbClr val="00FF00"/>
                </a:highlight>
              </a:rPr>
              <a:t>Message: </a:t>
            </a:r>
            <a:r>
              <a:rPr lang="en-GB" dirty="0"/>
              <a:t>Garys attitude towards his work place and staff. His attitude </a:t>
            </a:r>
          </a:p>
          <a:p>
            <a:r>
              <a:rPr lang="en-GB" dirty="0">
                <a:highlight>
                  <a:srgbClr val="00FF00"/>
                </a:highlight>
              </a:rPr>
              <a:t>Channel:</a:t>
            </a:r>
            <a:r>
              <a:rPr lang="en-GB" dirty="0"/>
              <a:t> Garys opinion towards the issues at his work place.</a:t>
            </a:r>
          </a:p>
          <a:p>
            <a:r>
              <a:rPr lang="en-GB" dirty="0">
                <a:highlight>
                  <a:srgbClr val="00FF00"/>
                </a:highlight>
              </a:rPr>
              <a:t>Receiver:</a:t>
            </a:r>
            <a:r>
              <a:rPr lang="en-GB" dirty="0"/>
              <a:t> The Staff</a:t>
            </a:r>
          </a:p>
        </p:txBody>
      </p:sp>
      <p:pic>
        <p:nvPicPr>
          <p:cNvPr id="4" name="Picture 3">
            <a:extLst>
              <a:ext uri="{FF2B5EF4-FFF2-40B4-BE49-F238E27FC236}">
                <a16:creationId xmlns:a16="http://schemas.microsoft.com/office/drawing/2014/main" id="{28EA1317-E486-3B05-A67E-829A53E91E2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20879" y="3984879"/>
            <a:ext cx="5627736" cy="2596487"/>
          </a:xfrm>
          <a:prstGeom prst="rect">
            <a:avLst/>
          </a:prstGeom>
        </p:spPr>
      </p:pic>
    </p:spTree>
    <p:extLst>
      <p:ext uri="{BB962C8B-B14F-4D97-AF65-F5344CB8AC3E}">
        <p14:creationId xmlns:p14="http://schemas.microsoft.com/office/powerpoint/2010/main" val="16787706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51FAC7-E096-873E-46D3-30DD1745A3B1}"/>
              </a:ext>
            </a:extLst>
          </p:cNvPr>
          <p:cNvSpPr>
            <a:spLocks noGrp="1"/>
          </p:cNvSpPr>
          <p:nvPr>
            <p:ph type="title"/>
          </p:nvPr>
        </p:nvSpPr>
        <p:spPr>
          <a:xfrm>
            <a:off x="1763024" y="611535"/>
            <a:ext cx="8911687" cy="1280890"/>
          </a:xfrm>
        </p:spPr>
        <p:txBody>
          <a:bodyPr/>
          <a:lstStyle/>
          <a:p>
            <a:r>
              <a:rPr lang="en-GB" b="1" dirty="0"/>
              <a:t>Solutions</a:t>
            </a:r>
            <a:endParaRPr lang="en-US" b="1" dirty="0"/>
          </a:p>
        </p:txBody>
      </p:sp>
      <p:sp>
        <p:nvSpPr>
          <p:cNvPr id="3" name="Content Placeholder 2">
            <a:extLst>
              <a:ext uri="{FF2B5EF4-FFF2-40B4-BE49-F238E27FC236}">
                <a16:creationId xmlns:a16="http://schemas.microsoft.com/office/drawing/2014/main" id="{C8EE7AA1-E63E-D1E6-0460-6A1EA5FCE7AD}"/>
              </a:ext>
            </a:extLst>
          </p:cNvPr>
          <p:cNvSpPr>
            <a:spLocks noGrp="1"/>
          </p:cNvSpPr>
          <p:nvPr>
            <p:ph idx="1"/>
          </p:nvPr>
        </p:nvSpPr>
        <p:spPr>
          <a:xfrm>
            <a:off x="1325401" y="1373188"/>
            <a:ext cx="10079939" cy="3003996"/>
          </a:xfrm>
        </p:spPr>
        <p:txBody>
          <a:bodyPr>
            <a:normAutofit/>
          </a:bodyPr>
          <a:lstStyle/>
          <a:p>
            <a:r>
              <a:rPr lang="en-GB" b="1" dirty="0"/>
              <a:t>Providing training </a:t>
            </a:r>
          </a:p>
          <a:p>
            <a:r>
              <a:rPr lang="en-GB" dirty="0"/>
              <a:t>By hiring an interpreter to make sure the staff understands the regulations and the procedures. Having the training done will definitely improve the staffs work ethic and the following of the regulations.</a:t>
            </a:r>
          </a:p>
          <a:p>
            <a:endParaRPr lang="en-GB" dirty="0"/>
          </a:p>
          <a:p>
            <a:r>
              <a:rPr lang="en-GB" dirty="0"/>
              <a:t>Not creating inclusive environments by focusing on abilities rather than limitations. Gary should focus more on making sure that the whole staff understands the regulations rather </a:t>
            </a:r>
            <a:r>
              <a:rPr lang="en-GB"/>
              <a:t>than saying </a:t>
            </a:r>
          </a:p>
        </p:txBody>
      </p:sp>
      <p:pic>
        <p:nvPicPr>
          <p:cNvPr id="4" name="Picture 3">
            <a:extLst>
              <a:ext uri="{FF2B5EF4-FFF2-40B4-BE49-F238E27FC236}">
                <a16:creationId xmlns:a16="http://schemas.microsoft.com/office/drawing/2014/main" id="{9B3CC190-BAD5-6BC9-BA2D-3C36FA68047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70397" y="3858458"/>
            <a:ext cx="5444653" cy="2790377"/>
          </a:xfrm>
          <a:prstGeom prst="rect">
            <a:avLst/>
          </a:prstGeom>
        </p:spPr>
      </p:pic>
    </p:spTree>
    <p:extLst>
      <p:ext uri="{BB962C8B-B14F-4D97-AF65-F5344CB8AC3E}">
        <p14:creationId xmlns:p14="http://schemas.microsoft.com/office/powerpoint/2010/main" val="26732468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1897CE-CCC0-A9AC-6C6B-9F6F833CC52C}"/>
              </a:ext>
            </a:extLst>
          </p:cNvPr>
          <p:cNvSpPr>
            <a:spLocks noGrp="1"/>
          </p:cNvSpPr>
          <p:nvPr>
            <p:ph type="title"/>
          </p:nvPr>
        </p:nvSpPr>
        <p:spPr>
          <a:xfrm>
            <a:off x="838200" y="459863"/>
            <a:ext cx="10515600" cy="1004594"/>
          </a:xfrm>
        </p:spPr>
        <p:txBody>
          <a:bodyPr>
            <a:normAutofit/>
          </a:bodyPr>
          <a:lstStyle/>
          <a:p>
            <a:pPr algn="ctr"/>
            <a:r>
              <a:rPr lang="en-GB">
                <a:solidFill>
                  <a:srgbClr val="FFFFFF"/>
                </a:solidFill>
              </a:rPr>
              <a:t>6. CONCLUSION</a:t>
            </a:r>
          </a:p>
        </p:txBody>
      </p:sp>
      <p:sp>
        <p:nvSpPr>
          <p:cNvPr id="11" name="Rectangle: Rounded Corners 1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47CDB1F-BDF8-825D-E982-59D71A3DCABA}"/>
              </a:ext>
            </a:extLst>
          </p:cNvPr>
          <p:cNvGraphicFramePr>
            <a:graphicFrameLocks noGrp="1"/>
          </p:cNvGraphicFramePr>
          <p:nvPr>
            <p:ph idx="1"/>
            <p:extLst>
              <p:ext uri="{D42A27DB-BD31-4B8C-83A1-F6EECF244321}">
                <p14:modId xmlns:p14="http://schemas.microsoft.com/office/powerpoint/2010/main" val="3182211763"/>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226891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3FED0C-FBA8-6118-722A-CEE065D70330}"/>
              </a:ext>
            </a:extLst>
          </p:cNvPr>
          <p:cNvSpPr>
            <a:spLocks noGrp="1"/>
          </p:cNvSpPr>
          <p:nvPr>
            <p:ph type="title"/>
          </p:nvPr>
        </p:nvSpPr>
        <p:spPr/>
        <p:txBody>
          <a:bodyPr/>
          <a:lstStyle/>
          <a:p>
            <a:r>
              <a:rPr lang="en-GB" dirty="0"/>
              <a:t>7. REFERENCES</a:t>
            </a:r>
          </a:p>
        </p:txBody>
      </p:sp>
      <p:sp>
        <p:nvSpPr>
          <p:cNvPr id="3" name="Content Placeholder 2">
            <a:extLst>
              <a:ext uri="{FF2B5EF4-FFF2-40B4-BE49-F238E27FC236}">
                <a16:creationId xmlns:a16="http://schemas.microsoft.com/office/drawing/2014/main" id="{C01BDFE9-DFA5-654D-AFFA-365D4CAE0443}"/>
              </a:ext>
            </a:extLst>
          </p:cNvPr>
          <p:cNvSpPr>
            <a:spLocks noGrp="1"/>
          </p:cNvSpPr>
          <p:nvPr>
            <p:ph idx="1"/>
          </p:nvPr>
        </p:nvSpPr>
        <p:spPr>
          <a:xfrm>
            <a:off x="946355" y="1766631"/>
            <a:ext cx="10515600" cy="3221005"/>
          </a:xfrm>
        </p:spPr>
        <p:txBody>
          <a:bodyPr/>
          <a:lstStyle/>
          <a:p>
            <a:pPr marL="0" indent="0">
              <a:buNone/>
            </a:pPr>
            <a:r>
              <a:rPr lang="en-GB" dirty="0">
                <a:hlinkClick r:id="rId2"/>
              </a:rPr>
              <a:t>https://clearinfo.in/blog/psychological-barriers-to-communication</a:t>
            </a:r>
            <a:r>
              <a:rPr lang="en-GB" dirty="0"/>
              <a:t>/</a:t>
            </a:r>
          </a:p>
        </p:txBody>
      </p:sp>
      <p:sp>
        <p:nvSpPr>
          <p:cNvPr id="5" name="TextBox 4">
            <a:extLst>
              <a:ext uri="{FF2B5EF4-FFF2-40B4-BE49-F238E27FC236}">
                <a16:creationId xmlns:a16="http://schemas.microsoft.com/office/drawing/2014/main" id="{2655902C-DA77-1511-9EDD-FF554DC44A4C}"/>
              </a:ext>
            </a:extLst>
          </p:cNvPr>
          <p:cNvSpPr txBox="1"/>
          <p:nvPr/>
        </p:nvSpPr>
        <p:spPr>
          <a:xfrm>
            <a:off x="838200" y="2488861"/>
            <a:ext cx="6270523" cy="954107"/>
          </a:xfrm>
          <a:prstGeom prst="rect">
            <a:avLst/>
          </a:prstGeom>
          <a:noFill/>
        </p:spPr>
        <p:txBody>
          <a:bodyPr wrap="square">
            <a:spAutoFit/>
          </a:bodyPr>
          <a:lstStyle/>
          <a:p>
            <a:r>
              <a:rPr lang="en-US" sz="2800" dirty="0">
                <a:hlinkClick r:id="rId3"/>
              </a:rPr>
              <a:t>Osgood-Schramm Model of Communication - Pros &amp; Cons (2025)</a:t>
            </a:r>
            <a:endParaRPr lang="en-GB" sz="2800" dirty="0"/>
          </a:p>
        </p:txBody>
      </p:sp>
      <p:sp>
        <p:nvSpPr>
          <p:cNvPr id="6" name="TextBox 3">
            <a:extLst>
              <a:ext uri="{FF2B5EF4-FFF2-40B4-BE49-F238E27FC236}">
                <a16:creationId xmlns:a16="http://schemas.microsoft.com/office/drawing/2014/main" id="{DF5AC134-56D1-4786-49B9-B88F3A3D1FEC}"/>
              </a:ext>
            </a:extLst>
          </p:cNvPr>
          <p:cNvSpPr txBox="1"/>
          <p:nvPr/>
        </p:nvSpPr>
        <p:spPr>
          <a:xfrm>
            <a:off x="838200" y="3518867"/>
            <a:ext cx="10024451" cy="646331"/>
          </a:xfrm>
          <a:prstGeom prst="rect">
            <a:avLst/>
          </a:prstGeom>
          <a:noFill/>
        </p:spPr>
        <p:txBody>
          <a:bodyPr wrap="square" rtlCol="0">
            <a:spAutoFit/>
          </a:bodyPr>
          <a:lstStyle>
            <a:defPPr>
              <a:defRPr lang="en-US"/>
            </a:defPPr>
            <a:lvl1pPr marL="0" algn="l" defTabSz="914400" rtl="0" eaLnBrk="1" latinLnBrk="0" hangingPunct="1">
              <a:defRPr sz="1800" kern="1200">
                <a:solidFill>
                  <a:sysClr val="windowText" lastClr="000000"/>
                </a:solidFill>
                <a:latin typeface="Century Gothic" panose="020B0502020202020204"/>
              </a:defRPr>
            </a:lvl1pPr>
            <a:lvl2pPr marL="457200" algn="l" defTabSz="914400" rtl="0" eaLnBrk="1" latinLnBrk="0" hangingPunct="1">
              <a:defRPr sz="1800" kern="1200">
                <a:solidFill>
                  <a:sysClr val="windowText" lastClr="000000"/>
                </a:solidFill>
                <a:latin typeface="Century Gothic" panose="020B0502020202020204"/>
              </a:defRPr>
            </a:lvl2pPr>
            <a:lvl3pPr marL="914400" algn="l" defTabSz="914400" rtl="0" eaLnBrk="1" latinLnBrk="0" hangingPunct="1">
              <a:defRPr sz="1800" kern="1200">
                <a:solidFill>
                  <a:sysClr val="windowText" lastClr="000000"/>
                </a:solidFill>
                <a:latin typeface="Century Gothic" panose="020B0502020202020204"/>
              </a:defRPr>
            </a:lvl3pPr>
            <a:lvl4pPr marL="1371600" algn="l" defTabSz="914400" rtl="0" eaLnBrk="1" latinLnBrk="0" hangingPunct="1">
              <a:defRPr sz="1800" kern="1200">
                <a:solidFill>
                  <a:sysClr val="windowText" lastClr="000000"/>
                </a:solidFill>
                <a:latin typeface="Century Gothic" panose="020B0502020202020204"/>
              </a:defRPr>
            </a:lvl4pPr>
            <a:lvl5pPr marL="1828800" algn="l" defTabSz="914400" rtl="0" eaLnBrk="1" latinLnBrk="0" hangingPunct="1">
              <a:defRPr sz="1800" kern="1200">
                <a:solidFill>
                  <a:sysClr val="windowText" lastClr="000000"/>
                </a:solidFill>
                <a:latin typeface="Century Gothic" panose="020B0502020202020204"/>
              </a:defRPr>
            </a:lvl5pPr>
            <a:lvl6pPr marL="2286000" algn="l" defTabSz="914400" rtl="0" eaLnBrk="1" latinLnBrk="0" hangingPunct="1">
              <a:defRPr sz="1800" kern="1200">
                <a:solidFill>
                  <a:sysClr val="windowText" lastClr="000000"/>
                </a:solidFill>
                <a:latin typeface="Century Gothic" panose="020B0502020202020204"/>
              </a:defRPr>
            </a:lvl6pPr>
            <a:lvl7pPr marL="2743200" algn="l" defTabSz="914400" rtl="0" eaLnBrk="1" latinLnBrk="0" hangingPunct="1">
              <a:defRPr sz="1800" kern="1200">
                <a:solidFill>
                  <a:sysClr val="windowText" lastClr="000000"/>
                </a:solidFill>
                <a:latin typeface="Century Gothic" panose="020B0502020202020204"/>
              </a:defRPr>
            </a:lvl7pPr>
            <a:lvl8pPr marL="3200400" algn="l" defTabSz="914400" rtl="0" eaLnBrk="1" latinLnBrk="0" hangingPunct="1">
              <a:defRPr sz="1800" kern="1200">
                <a:solidFill>
                  <a:sysClr val="windowText" lastClr="000000"/>
                </a:solidFill>
                <a:latin typeface="Century Gothic" panose="020B0502020202020204"/>
              </a:defRPr>
            </a:lvl8pPr>
            <a:lvl9pPr marL="3657600" algn="l" defTabSz="914400" rtl="0" eaLnBrk="1" latinLnBrk="0" hangingPunct="1">
              <a:defRPr sz="1800" kern="1200">
                <a:solidFill>
                  <a:sysClr val="windowText" lastClr="000000"/>
                </a:solidFill>
                <a:latin typeface="Century Gothic" panose="020B0502020202020204"/>
              </a:defRPr>
            </a:lvl9pPr>
          </a:lstStyle>
          <a:p>
            <a:pPr algn="l"/>
            <a:r>
              <a:rPr lang="en-GB" dirty="0"/>
              <a:t>Berlo Communication theory. Available at: </a:t>
            </a:r>
            <a:r>
              <a:rPr lang="en-GB" dirty="0">
                <a:hlinkClick r:id="rId4"/>
              </a:rPr>
              <a:t>https://health-safety.ed.ac.uk/staff-disability-advice-service/the-social-model-of-disability</a:t>
            </a:r>
            <a:r>
              <a:rPr lang="en-GB" dirty="0"/>
              <a:t> (accessed 3 December 2025)</a:t>
            </a:r>
          </a:p>
        </p:txBody>
      </p:sp>
      <p:sp>
        <p:nvSpPr>
          <p:cNvPr id="9" name="TextBox 8">
            <a:extLst>
              <a:ext uri="{FF2B5EF4-FFF2-40B4-BE49-F238E27FC236}">
                <a16:creationId xmlns:a16="http://schemas.microsoft.com/office/drawing/2014/main" id="{A1F1EA2F-5BBB-E1E5-B812-245E7647C067}"/>
              </a:ext>
            </a:extLst>
          </p:cNvPr>
          <p:cNvSpPr txBox="1"/>
          <p:nvPr/>
        </p:nvSpPr>
        <p:spPr>
          <a:xfrm>
            <a:off x="879987" y="4241097"/>
            <a:ext cx="9633155"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Berlo Communication theory. Available at: </a:t>
            </a: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hlinkClick r:id="rId4"/>
              </a:rPr>
              <a:t>https://health-safety.ed.ac.uk/staff-disability-advice-service/the-social-model-of-disability</a:t>
            </a: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 (accessed 3 December 2025)</a:t>
            </a:r>
          </a:p>
        </p:txBody>
      </p:sp>
      <p:sp>
        <p:nvSpPr>
          <p:cNvPr id="10" name="TextBox 9">
            <a:extLst>
              <a:ext uri="{FF2B5EF4-FFF2-40B4-BE49-F238E27FC236}">
                <a16:creationId xmlns:a16="http://schemas.microsoft.com/office/drawing/2014/main" id="{AE36D2C2-DA7D-8B05-2E52-BAE3D0794292}"/>
              </a:ext>
            </a:extLst>
          </p:cNvPr>
          <p:cNvSpPr txBox="1"/>
          <p:nvPr/>
        </p:nvSpPr>
        <p:spPr>
          <a:xfrm>
            <a:off x="879987" y="5063535"/>
            <a:ext cx="8447809" cy="923330"/>
          </a:xfrm>
          <a:prstGeom prst="rect">
            <a:avLst/>
          </a:prstGeom>
          <a:noFill/>
        </p:spPr>
        <p:txBody>
          <a:bodyPr wrap="square" rtlCol="0">
            <a:spAutoFit/>
          </a:bodyPr>
          <a:lstStyle/>
          <a:p>
            <a:pPr lvl="0">
              <a:defRPr/>
            </a:pPr>
            <a:r>
              <a:rPr lang="en-GB" dirty="0">
                <a:solidFill>
                  <a:prstClr val="black"/>
                </a:solidFill>
              </a:rPr>
              <a:t>Berlo Communication theory. Available at: </a:t>
            </a:r>
            <a:r>
              <a:rPr lang="en-GB" dirty="0">
                <a:solidFill>
                  <a:prstClr val="black"/>
                </a:solidFill>
                <a:hlinkClick r:id="rId4"/>
              </a:rPr>
              <a:t>https://health-safety.ed.ac.uk/staff-disability-advice-service/the-social-model-of-disability</a:t>
            </a:r>
            <a:r>
              <a:rPr lang="en-GB" dirty="0">
                <a:solidFill>
                  <a:prstClr val="black"/>
                </a:solidFill>
              </a:rPr>
              <a:t> (accessed 3 December 2025)</a:t>
            </a:r>
          </a:p>
        </p:txBody>
      </p:sp>
      <p:sp>
        <p:nvSpPr>
          <p:cNvPr id="11" name="TextBox 10">
            <a:extLst>
              <a:ext uri="{FF2B5EF4-FFF2-40B4-BE49-F238E27FC236}">
                <a16:creationId xmlns:a16="http://schemas.microsoft.com/office/drawing/2014/main" id="{FC3049F0-1BB1-8366-AF31-13447B395BC5}"/>
              </a:ext>
            </a:extLst>
          </p:cNvPr>
          <p:cNvSpPr txBox="1"/>
          <p:nvPr/>
        </p:nvSpPr>
        <p:spPr>
          <a:xfrm>
            <a:off x="838200" y="5927825"/>
            <a:ext cx="10412473" cy="646331"/>
          </a:xfrm>
          <a:prstGeom prst="rect">
            <a:avLst/>
          </a:prstGeom>
          <a:noFill/>
        </p:spPr>
        <p:txBody>
          <a:bodyPr wrap="square" rtlCol="0">
            <a:spAutoFit/>
          </a:bodyPr>
          <a:lstStyle/>
          <a:p>
            <a:r>
              <a:rPr lang="en-GB" dirty="0">
                <a:hlinkClick r:id="rId5"/>
              </a:rPr>
              <a:t>https://www.reference.com/business-finance/environmental-barriers-communication-dbffee910dd7b6e3(2005)</a:t>
            </a:r>
            <a:r>
              <a:rPr kumimoji="0" lang="en-GB" sz="1800" b="0" i="0" u="none" strike="noStrike" kern="1200" cap="none" spc="0" normalizeH="0" baseline="0" noProof="0" dirty="0">
                <a:ln>
                  <a:noFill/>
                </a:ln>
                <a:solidFill>
                  <a:prstClr val="black"/>
                </a:solidFill>
                <a:effectLst/>
                <a:uLnTx/>
                <a:uFillTx/>
                <a:latin typeface="Aptos" panose="02110004020202020204"/>
                <a:hlinkClick r:id="rId5"/>
              </a:rPr>
              <a:t> </a:t>
            </a: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(accessed 3 December 2025)</a:t>
            </a:r>
            <a:endParaRPr lang="en-GB" dirty="0"/>
          </a:p>
        </p:txBody>
      </p:sp>
    </p:spTree>
    <p:extLst>
      <p:ext uri="{BB962C8B-B14F-4D97-AF65-F5344CB8AC3E}">
        <p14:creationId xmlns:p14="http://schemas.microsoft.com/office/powerpoint/2010/main" val="34278489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3.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4.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46ACECEF3D0D045B19B01E5B03389C8" ma:contentTypeVersion="9" ma:contentTypeDescription="Create a new document." ma:contentTypeScope="" ma:versionID="32d7e700f3ba124aa774d3f36c9ff4c8">
  <xsd:schema xmlns:xsd="http://www.w3.org/2001/XMLSchema" xmlns:xs="http://www.w3.org/2001/XMLSchema" xmlns:p="http://schemas.microsoft.com/office/2006/metadata/properties" xmlns:ns3="04d956d8-1ffd-4dba-87ce-03f615e16f58" targetNamespace="http://schemas.microsoft.com/office/2006/metadata/properties" ma:root="true" ma:fieldsID="281dfb7297689954781049604a555f38" ns3:_="">
    <xsd:import namespace="04d956d8-1ffd-4dba-87ce-03f615e16f58"/>
    <xsd:element name="properties">
      <xsd:complexType>
        <xsd:sequence>
          <xsd:element name="documentManagement">
            <xsd:complexType>
              <xsd:all>
                <xsd:element ref="ns3:MediaServiceDateTaken" minOccurs="0"/>
                <xsd:element ref="ns3:_activity" minOccurs="0"/>
                <xsd:element ref="ns3:MediaServiceMetadata" minOccurs="0"/>
                <xsd:element ref="ns3:MediaServiceFastMetadata" minOccurs="0"/>
                <xsd:element ref="ns3:MediaServiceSearchProperties" minOccurs="0"/>
                <xsd:element ref="ns3:MediaServiceSystemTags"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d956d8-1ffd-4dba-87ce-03f615e16f58"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_activity" ma:index="9" nillable="true" ma:displayName="_activity" ma:hidden="true" ma:internalName="_activity">
      <xsd:simpleType>
        <xsd:restriction base="dms:Note"/>
      </xsd:simpleType>
    </xsd:element>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SearchProperties" ma:index="12" nillable="true" ma:displayName="MediaServiceSearchProperties" ma:hidden="true" ma:internalName="MediaServiceSearchProperties" ma:readOnly="true">
      <xsd:simpleType>
        <xsd:restriction base="dms:Note"/>
      </xsd:simpleType>
    </xsd:element>
    <xsd:element name="MediaServiceSystemTags" ma:index="13" nillable="true" ma:displayName="MediaServiceSystemTags" ma:hidden="true" ma:internalName="MediaServiceSystemTags" ma:readOnly="true">
      <xsd:simpleType>
        <xsd:restriction base="dms:Note"/>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04d956d8-1ffd-4dba-87ce-03f615e16f58" xsi:nil="true"/>
  </documentManagement>
</p:properties>
</file>

<file path=customXml/itemProps1.xml><?xml version="1.0" encoding="utf-8"?>
<ds:datastoreItem xmlns:ds="http://schemas.openxmlformats.org/officeDocument/2006/customXml" ds:itemID="{5E1A220A-6D6A-48BF-8C31-C20D57EFA80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d956d8-1ffd-4dba-87ce-03f615e16f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F3979DA-223D-4AEF-B95E-57DF08FF7F8E}">
  <ds:schemaRefs>
    <ds:schemaRef ds:uri="http://schemas.microsoft.com/sharepoint/v3/contenttype/forms"/>
  </ds:schemaRefs>
</ds:datastoreItem>
</file>

<file path=customXml/itemProps3.xml><?xml version="1.0" encoding="utf-8"?>
<ds:datastoreItem xmlns:ds="http://schemas.openxmlformats.org/officeDocument/2006/customXml" ds:itemID="{C59FC503-4E66-44E4-B049-D498A00C8047}">
  <ds:schemaRefs>
    <ds:schemaRef ds:uri="http://purl.org/dc/elements/1.1/"/>
    <ds:schemaRef ds:uri="http://schemas.microsoft.com/office/2006/metadata/properties"/>
    <ds:schemaRef ds:uri="http://www.w3.org/XML/1998/namespace"/>
    <ds:schemaRef ds:uri="http://purl.org/dc/dcmitype/"/>
    <ds:schemaRef ds:uri="http://schemas.microsoft.com/office/2006/documentManagement/types"/>
    <ds:schemaRef ds:uri="http://schemas.microsoft.com/office/infopath/2007/PartnerControls"/>
    <ds:schemaRef ds:uri="http://schemas.openxmlformats.org/package/2006/metadata/core-properties"/>
    <ds:schemaRef ds:uri="04d956d8-1ffd-4dba-87ce-03f615e16f58"/>
    <ds:schemaRef ds:uri="http://purl.org/dc/terms/"/>
  </ds:schemaRefs>
</ds:datastoreItem>
</file>

<file path=docProps/app.xml><?xml version="1.0" encoding="utf-8"?>
<Properties xmlns="http://schemas.openxmlformats.org/officeDocument/2006/extended-properties" xmlns:vt="http://schemas.openxmlformats.org/officeDocument/2006/docPropsVTypes">
  <Template>Retrospect</Template>
  <TotalTime>10032</TotalTime>
  <Words>1607</Words>
  <Application>Microsoft Office PowerPoint</Application>
  <PresentationFormat>Widescreen</PresentationFormat>
  <Paragraphs>165</Paragraphs>
  <Slides>20</Slides>
  <Notes>0</Notes>
  <HiddenSlides>1</HiddenSlides>
  <MMClips>0</MMClips>
  <ScaleCrop>false</ScaleCrop>
  <HeadingPairs>
    <vt:vector size="6" baseType="variant">
      <vt:variant>
        <vt:lpstr>Fonts Used</vt:lpstr>
      </vt:variant>
      <vt:variant>
        <vt:i4>10</vt:i4>
      </vt:variant>
      <vt:variant>
        <vt:lpstr>Theme</vt:lpstr>
      </vt:variant>
      <vt:variant>
        <vt:i4>4</vt:i4>
      </vt:variant>
      <vt:variant>
        <vt:lpstr>Slide Titles</vt:lpstr>
      </vt:variant>
      <vt:variant>
        <vt:i4>20</vt:i4>
      </vt:variant>
    </vt:vector>
  </HeadingPairs>
  <TitlesOfParts>
    <vt:vector size="34" baseType="lpstr">
      <vt:lpstr>Aptos</vt:lpstr>
      <vt:lpstr>Aptos Display</vt:lpstr>
      <vt:lpstr>Arial</vt:lpstr>
      <vt:lpstr>Calibri</vt:lpstr>
      <vt:lpstr>Century Gothic</vt:lpstr>
      <vt:lpstr>Roboto</vt:lpstr>
      <vt:lpstr>Times New Roman</vt:lpstr>
      <vt:lpstr>Trebuchet MS</vt:lpstr>
      <vt:lpstr>Wingdings</vt:lpstr>
      <vt:lpstr>Wingdings 3</vt:lpstr>
      <vt:lpstr>Office Theme</vt:lpstr>
      <vt:lpstr>Wisp</vt:lpstr>
      <vt:lpstr>Facet</vt:lpstr>
      <vt:lpstr>Slice</vt:lpstr>
      <vt:lpstr>LCLM4003 Effective Teamwork and Communication  </vt:lpstr>
      <vt:lpstr>Overview</vt:lpstr>
      <vt:lpstr>1.Introduction</vt:lpstr>
      <vt:lpstr>Language Barrier to Communication </vt:lpstr>
      <vt:lpstr>Berlo Model of Communication</vt:lpstr>
      <vt:lpstr>Solutions to solve the language barrier used in case study</vt:lpstr>
      <vt:lpstr>Cultural Barriers to communication </vt:lpstr>
      <vt:lpstr>PowerPoint Presentation</vt:lpstr>
      <vt:lpstr> Suggestions/Solutions </vt:lpstr>
      <vt:lpstr>Emotional and Psychological</vt:lpstr>
      <vt:lpstr>PowerPoint Presentation</vt:lpstr>
      <vt:lpstr>PowerPoint Presentation</vt:lpstr>
      <vt:lpstr>2. Physical and environmental barriers </vt:lpstr>
      <vt:lpstr> model of communication    Shannon and weaver  </vt:lpstr>
      <vt:lpstr>Physical and environmental solutions </vt:lpstr>
      <vt:lpstr> Attitudinal barrier to communication</vt:lpstr>
      <vt:lpstr>Model of communication</vt:lpstr>
      <vt:lpstr>Solutions</vt:lpstr>
      <vt:lpstr>6. CONCLUSION</vt:lpstr>
      <vt:lpstr>7.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Lloyd Beharry</dc:creator>
  <cp:lastModifiedBy>Cherelle Louise Egan (2443051)</cp:lastModifiedBy>
  <cp:revision>5</cp:revision>
  <dcterms:created xsi:type="dcterms:W3CDTF">2025-03-30T08:53:31Z</dcterms:created>
  <dcterms:modified xsi:type="dcterms:W3CDTF">2025-12-08T13:25:02Z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0x010100946ACECEF3D0D045B19B01E5B03389C8</vt:lpwstr>
  </property>
</Properties>
</file>