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712F9-367A-461D-A1C1-85DC96704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8AF966-C28D-4B8D-84CF-596830150F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6D674-BB0A-4C58-BCF7-8E50B3724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9FE32-D59B-4B86-9561-2B5F634AA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82C65-8126-4985-BB1D-469D49C0C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0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8C045-6D72-4902-A928-6A0F75639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FC2F5-DA88-4981-8928-514B3573F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72016-42A0-40F3-99B8-6969EE00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DF7A61-A053-45C0-B666-4AB9857CD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80E64-3E93-486F-8638-2BFE99884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237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98F05-8DC3-428E-9B8A-944F6D9DA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1B6E11-0227-40C7-A25C-73A411E8F4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AEA4-3002-49D2-A8BA-E0D43445C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26481-A26A-48EF-9D64-162EDB0F7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D9CAD-197D-442C-9E93-08AB4FC17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69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AF640-5FFD-4E65-A8B2-60B5B005C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88EE8-5F93-4104-9A25-6228A56F6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E8FF6-8B98-45ED-AE40-F2BA3B790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C68AA-4783-45F9-B787-D59938FAC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BB157F-5A2E-41CB-8B73-91C7FEA5B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F9FA36-2394-4F4B-A96E-AB725AB4C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71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B9B1F-2473-46A8-B71E-328B27255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189A9-8805-4541-A8E6-1E3E39B092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CB8CA-8BF9-4C56-BC7B-BB2906EC1A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0EA5DA-027E-468B-ABC9-9961A6563F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77FB6A-634D-48B6-A1D0-D7888B066A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DEA736-E136-4832-9A2A-47EC8E0FA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53892A-0E2D-4017-B959-8E28ACC8C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A42046-871D-423C-9CC8-0CDCB3943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21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D847C-C8B8-464C-A4A0-837BE8CE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D35F11-1881-4D48-AB71-100DCEE4B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0813D8-EDF6-49D7-A073-2125FA9E1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5924B-B356-4D48-8A0C-773EE1E22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404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EE385C-F1FF-4C82-9C4A-A941D701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F3BFD7-6FF0-4C08-9ABF-8C52065BC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45C23D-710E-4CFA-8C27-984319415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94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C6C4D-FA1A-44F4-8BDC-51EC7695F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EC03F-256E-4D2E-891A-D12229735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04FDEC-A701-40F5-A4E5-D94983445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B0D5B1-4ED3-45FE-A11F-98062A58D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A08720-2DDC-450A-9690-2232D84EC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AB5F1-234D-43D9-88C7-9B6A9AF40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897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9D72-BB60-4474-8079-045DDD87A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FEFA2F-1344-4B3D-8844-A3838A6E86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1953DD-F9FA-4767-BDB3-29DEF80F3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C6F478-09A2-4B44-A6D5-8FC94489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323B5-3D89-47CE-8487-60B754127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FCF605-B4C1-4412-ADA3-E3054AF60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8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CF149-5509-45E4-B421-D38C883F0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922864-C397-4DAB-87A8-33CD78160B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A74EA-2DD6-4A0B-AD75-8A00655D0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58043-7145-4E9D-AB06-C6D42853F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C3BCA-51EC-4983-A0AB-00A001324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897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091F54-52F4-4041-BFF5-601094D4A7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09C771-8C58-4CA0-9B4E-AE782C61D6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095D6-505D-48CB-A92A-E99BD6876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38286-E6CC-41AE-9EB8-C5505AB92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9C9EC-52F8-4F27-B367-5D36341E1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894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CB4282-F648-4FF2-AF96-9D75E1973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DE062-5599-4C99-8CA6-6DE0738DDF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9C8A5-DB68-4873-854C-ED3E92D1A1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23DB8-FB85-47C5-B74C-0EC81E06986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9DA8E-8C1B-46A5-9AD5-F24FE7FDC6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EE7B8-A916-4690-B86E-B994E0262C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83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BC50-2ED3-4EDD-A4FA-2617A4D222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Price sensitivity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0E12EE-4ACB-4B06-8124-11428CBAD4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490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</p:txBody>
      </p:sp>
    </p:spTree>
    <p:extLst>
      <p:ext uri="{BB962C8B-B14F-4D97-AF65-F5344CB8AC3E}">
        <p14:creationId xmlns:p14="http://schemas.microsoft.com/office/powerpoint/2010/main" val="1034072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 10% increase in price that results in a -20% decrease in sales </a:t>
            </a:r>
          </a:p>
          <a:p>
            <a:pPr marL="0" indent="0" algn="ctr">
              <a:buNone/>
            </a:pPr>
            <a:r>
              <a:rPr lang="en-GB" dirty="0"/>
              <a:t>= a price elasticity of -2</a:t>
            </a:r>
          </a:p>
        </p:txBody>
      </p:sp>
    </p:spTree>
    <p:extLst>
      <p:ext uri="{BB962C8B-B14F-4D97-AF65-F5344CB8AC3E}">
        <p14:creationId xmlns:p14="http://schemas.microsoft.com/office/powerpoint/2010/main" val="2642091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  <a:p>
            <a:pPr marL="0" indent="0" algn="ctr">
              <a:buNone/>
            </a:pPr>
            <a:endParaRPr lang="en-GB" dirty="0"/>
          </a:p>
          <a:p>
            <a:pPr lvl="1"/>
            <a:r>
              <a:rPr lang="en-GB" dirty="0"/>
              <a:t>If ε = 0  perfectly </a:t>
            </a:r>
            <a:r>
              <a:rPr lang="en-GB" i="1" dirty="0"/>
              <a:t>inelastic</a:t>
            </a:r>
          </a:p>
          <a:p>
            <a:pPr lvl="1"/>
            <a:r>
              <a:rPr lang="en-GB" dirty="0"/>
              <a:t>If -1&lt; ε &lt;0  </a:t>
            </a:r>
            <a:r>
              <a:rPr lang="en-GB" i="1" dirty="0"/>
              <a:t>inelastic   </a:t>
            </a:r>
            <a:r>
              <a:rPr lang="en-GB" dirty="0"/>
              <a:t>(% price change &gt; % sales change)</a:t>
            </a:r>
            <a:endParaRPr lang="en-GB" i="1" dirty="0"/>
          </a:p>
          <a:p>
            <a:pPr lvl="1"/>
            <a:r>
              <a:rPr lang="en-GB" dirty="0"/>
              <a:t>If ε = - 1 or ε = 1 unitary </a:t>
            </a:r>
            <a:r>
              <a:rPr lang="en-GB" i="1" dirty="0"/>
              <a:t>elastic   </a:t>
            </a:r>
            <a:r>
              <a:rPr lang="en-GB" dirty="0"/>
              <a:t>(% price change = % sales change)</a:t>
            </a:r>
            <a:endParaRPr lang="en-GB" i="1" dirty="0"/>
          </a:p>
          <a:p>
            <a:pPr lvl="1"/>
            <a:r>
              <a:rPr lang="en-GB" dirty="0"/>
              <a:t>If ε = -∞  perfectly </a:t>
            </a:r>
            <a:r>
              <a:rPr lang="en-GB" i="1" dirty="0"/>
              <a:t>elastic  </a:t>
            </a:r>
            <a:r>
              <a:rPr lang="en-GB" dirty="0"/>
              <a:t>(sales remain the same regardless)</a:t>
            </a:r>
            <a:endParaRPr lang="en-GB" i="1" dirty="0"/>
          </a:p>
          <a:p>
            <a:pPr lvl="1"/>
            <a:r>
              <a:rPr lang="en-GB" dirty="0"/>
              <a:t>If -∞&lt; ε &lt;-1  </a:t>
            </a:r>
            <a:r>
              <a:rPr lang="en-GB" i="1" dirty="0"/>
              <a:t>elastic   (</a:t>
            </a:r>
            <a:r>
              <a:rPr lang="en-GB" dirty="0"/>
              <a:t>% sales change &gt;% price change )</a:t>
            </a:r>
            <a:endParaRPr lang="en-GB" i="1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601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C8BDB34-BA81-464D-8F6D-D3DAF97B9B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2861552"/>
              </p:ext>
            </p:extLst>
          </p:nvPr>
        </p:nvGraphicFramePr>
        <p:xfrm>
          <a:off x="2030136" y="738230"/>
          <a:ext cx="8129862" cy="2634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954">
                  <a:extLst>
                    <a:ext uri="{9D8B030D-6E8A-4147-A177-3AD203B41FA5}">
                      <a16:colId xmlns:a16="http://schemas.microsoft.com/office/drawing/2014/main" val="3250494498"/>
                    </a:ext>
                  </a:extLst>
                </a:gridCol>
                <a:gridCol w="2709954">
                  <a:extLst>
                    <a:ext uri="{9D8B030D-6E8A-4147-A177-3AD203B41FA5}">
                      <a16:colId xmlns:a16="http://schemas.microsoft.com/office/drawing/2014/main" val="930732896"/>
                    </a:ext>
                  </a:extLst>
                </a:gridCol>
                <a:gridCol w="2709954">
                  <a:extLst>
                    <a:ext uri="{9D8B030D-6E8A-4147-A177-3AD203B41FA5}">
                      <a16:colId xmlns:a16="http://schemas.microsoft.com/office/drawing/2014/main" val="2517494672"/>
                    </a:ext>
                  </a:extLst>
                </a:gridCol>
              </a:tblGrid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Demand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Price Increase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Price Decrease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395228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Perfectly Inelastic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960421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9218439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Unitary Elasticity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2888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Perfectly 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290778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204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2320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AA337-B5D0-45DF-808A-394142182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Ceretis</a:t>
            </a:r>
            <a:r>
              <a:rPr lang="en-GB" dirty="0"/>
              <a:t> Paribus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6129B-844C-4C07-A938-0EA387D18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All other things being equal</a:t>
            </a:r>
          </a:p>
        </p:txBody>
      </p:sp>
    </p:spTree>
    <p:extLst>
      <p:ext uri="{BB962C8B-B14F-4D97-AF65-F5344CB8AC3E}">
        <p14:creationId xmlns:p14="http://schemas.microsoft.com/office/powerpoint/2010/main" val="1918997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23100-8536-4764-ABC9-E218DD66B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Market and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3587F-8946-463D-BA29-626C7F3E6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Market can be inelastic</a:t>
            </a:r>
          </a:p>
          <a:p>
            <a:pPr algn="ctr"/>
            <a:r>
              <a:rPr lang="en-GB" dirty="0"/>
              <a:t>Brand could be elastic</a:t>
            </a:r>
          </a:p>
        </p:txBody>
      </p:sp>
    </p:spTree>
    <p:extLst>
      <p:ext uri="{BB962C8B-B14F-4D97-AF65-F5344CB8AC3E}">
        <p14:creationId xmlns:p14="http://schemas.microsoft.com/office/powerpoint/2010/main" val="1975728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FDB9E-6A46-444A-9F74-57A232C5C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Customer Value 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7AA9C-0514-4961-982B-C9F44F79C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Different Folks, Different Value</a:t>
            </a:r>
          </a:p>
          <a:p>
            <a:pPr algn="ctr"/>
            <a:r>
              <a:rPr lang="en-GB" dirty="0"/>
              <a:t>Presumption of price and volume moving in opposite directions</a:t>
            </a:r>
          </a:p>
        </p:txBody>
      </p:sp>
    </p:spTree>
    <p:extLst>
      <p:ext uri="{BB962C8B-B14F-4D97-AF65-F5344CB8AC3E}">
        <p14:creationId xmlns:p14="http://schemas.microsoft.com/office/powerpoint/2010/main" val="4029402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37767-8286-4EE8-97A7-5653528C0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Long Run vs Short Run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F1756-4A43-4FAA-866D-CE2A763CA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Substitute awareness</a:t>
            </a:r>
          </a:p>
          <a:p>
            <a:pPr algn="ctr"/>
            <a:r>
              <a:rPr lang="en-GB" dirty="0"/>
              <a:t>‘Lock-In’ contracts</a:t>
            </a:r>
          </a:p>
          <a:p>
            <a:pPr algn="ctr"/>
            <a:r>
              <a:rPr lang="en-GB" dirty="0"/>
              <a:t>New products</a:t>
            </a:r>
          </a:p>
          <a:p>
            <a:pPr algn="ctr"/>
            <a:r>
              <a:rPr lang="en-GB" dirty="0"/>
              <a:t>Price expectations</a:t>
            </a:r>
          </a:p>
        </p:txBody>
      </p:sp>
    </p:spTree>
    <p:extLst>
      <p:ext uri="{BB962C8B-B14F-4D97-AF65-F5344CB8AC3E}">
        <p14:creationId xmlns:p14="http://schemas.microsoft.com/office/powerpoint/2010/main" val="1427076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32D7-9BD6-4E73-9DEE-8D94060E6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Factors for Price Sensitivity?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605D7-446E-45D4-8B3F-4C7FFF63A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Availability of acceptable substitutes</a:t>
            </a:r>
          </a:p>
          <a:p>
            <a:r>
              <a:rPr lang="en-GB" dirty="0"/>
              <a:t>Awareness of available substitutes</a:t>
            </a:r>
          </a:p>
          <a:p>
            <a:r>
              <a:rPr lang="en-GB" dirty="0"/>
              <a:t>Transparency of prices</a:t>
            </a:r>
          </a:p>
          <a:p>
            <a:r>
              <a:rPr lang="en-GB" dirty="0"/>
              <a:t>Purchase frequency</a:t>
            </a:r>
          </a:p>
          <a:p>
            <a:r>
              <a:rPr lang="en-GB" dirty="0"/>
              <a:t>Product uniqueness</a:t>
            </a:r>
          </a:p>
          <a:p>
            <a:r>
              <a:rPr lang="en-GB" dirty="0"/>
              <a:t>Ease of product comparison</a:t>
            </a:r>
          </a:p>
          <a:p>
            <a:r>
              <a:rPr lang="en-GB" dirty="0"/>
              <a:t>Importance of purchase</a:t>
            </a:r>
          </a:p>
          <a:p>
            <a:r>
              <a:rPr lang="en-GB" dirty="0"/>
              <a:t>Shared cost</a:t>
            </a:r>
          </a:p>
          <a:p>
            <a:r>
              <a:rPr lang="en-GB" dirty="0"/>
              <a:t>Switching costs</a:t>
            </a:r>
          </a:p>
          <a:p>
            <a:r>
              <a:rPr lang="en-GB" dirty="0"/>
              <a:t>Proportion of product price on total cost – DAB radio in car</a:t>
            </a:r>
          </a:p>
          <a:p>
            <a:r>
              <a:rPr lang="en-GB" dirty="0"/>
              <a:t>Inventory considerations – perishable?</a:t>
            </a:r>
          </a:p>
          <a:p>
            <a:r>
              <a:rPr lang="en-GB" dirty="0"/>
              <a:t>Price as </a:t>
            </a:r>
            <a:r>
              <a:rPr lang="en-GB"/>
              <a:t>quality indicator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88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283</Words>
  <Application>Microsoft Office PowerPoint</Application>
  <PresentationFormat>Widescreen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Price sensitivity</vt:lpstr>
      <vt:lpstr>Price elasticity ε</vt:lpstr>
      <vt:lpstr>Price elasticity ε</vt:lpstr>
      <vt:lpstr>Price elasticity ε</vt:lpstr>
      <vt:lpstr>Price elasticity ε</vt:lpstr>
      <vt:lpstr>Ceretis Paribus</vt:lpstr>
      <vt:lpstr>Market and Brand</vt:lpstr>
      <vt:lpstr>Customer Value Perception</vt:lpstr>
      <vt:lpstr>Long Run vs Short Run</vt:lpstr>
      <vt:lpstr>Key Factors for Price Sensitivity?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Price sensitivity</dc:title>
  <dc:creator>Graham</dc:creator>
  <cp:lastModifiedBy>Graham</cp:lastModifiedBy>
  <cp:revision>4</cp:revision>
  <dcterms:created xsi:type="dcterms:W3CDTF">2017-10-23T05:52:35Z</dcterms:created>
  <dcterms:modified xsi:type="dcterms:W3CDTF">2017-10-23T06:18:56Z</dcterms:modified>
</cp:coreProperties>
</file>