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324" r:id="rId3"/>
    <p:sldId id="328" r:id="rId4"/>
    <p:sldId id="260" r:id="rId5"/>
    <p:sldId id="325" r:id="rId6"/>
    <p:sldId id="315" r:id="rId7"/>
    <p:sldId id="316" r:id="rId8"/>
    <p:sldId id="317" r:id="rId9"/>
    <p:sldId id="318" r:id="rId10"/>
    <p:sldId id="326" r:id="rId11"/>
    <p:sldId id="319" r:id="rId12"/>
    <p:sldId id="320" r:id="rId13"/>
    <p:sldId id="321" r:id="rId14"/>
    <p:sldId id="322" r:id="rId15"/>
    <p:sldId id="327" r:id="rId16"/>
    <p:sldId id="323" r:id="rId17"/>
    <p:sldId id="314" r:id="rId18"/>
    <p:sldId id="29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88607-CD4A-4B89-BEB3-7502445F3100}" v="86" dt="2025-10-11T19:23:09.5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97" autoAdjust="0"/>
  </p:normalViewPr>
  <p:slideViewPr>
    <p:cSldViewPr snapToGrid="0">
      <p:cViewPr varScale="1">
        <p:scale>
          <a:sx n="62" d="100"/>
          <a:sy n="62" d="100"/>
        </p:scale>
        <p:origin x="499"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ob" userId="d24022f510aebcec" providerId="LiveId" clId="{2B9EDC57-1017-44B6-8F36-EB0F180F002E}"/>
    <pc:docChg chg="undo custSel mod addSld delSld modSld">
      <pc:chgData name="daniel bob" userId="d24022f510aebcec" providerId="LiveId" clId="{2B9EDC57-1017-44B6-8F36-EB0F180F002E}" dt="2025-10-11T19:23:09.524" v="2557" actId="1076"/>
      <pc:docMkLst>
        <pc:docMk/>
      </pc:docMkLst>
      <pc:sldChg chg="modSp mod">
        <pc:chgData name="daniel bob" userId="d24022f510aebcec" providerId="LiveId" clId="{2B9EDC57-1017-44B6-8F36-EB0F180F002E}" dt="2025-10-11T19:17:20.177" v="2543" actId="20577"/>
        <pc:sldMkLst>
          <pc:docMk/>
          <pc:sldMk cId="648872562" sldId="256"/>
        </pc:sldMkLst>
        <pc:spChg chg="mod">
          <ac:chgData name="daniel bob" userId="d24022f510aebcec" providerId="LiveId" clId="{2B9EDC57-1017-44B6-8F36-EB0F180F002E}" dt="2025-10-11T19:17:20.177" v="2543" actId="20577"/>
          <ac:spMkLst>
            <pc:docMk/>
            <pc:sldMk cId="648872562" sldId="256"/>
            <ac:spMk id="2" creationId="{0A5D1C46-19D4-37D8-1D07-13DC8180CD45}"/>
          </ac:spMkLst>
        </pc:spChg>
      </pc:sldChg>
      <pc:sldChg chg="addSp delSp modSp mod delDesignElem">
        <pc:chgData name="daniel bob" userId="d24022f510aebcec" providerId="LiveId" clId="{2B9EDC57-1017-44B6-8F36-EB0F180F002E}" dt="2025-10-11T18:55:51.077" v="2403"/>
        <pc:sldMkLst>
          <pc:docMk/>
          <pc:sldMk cId="334923368" sldId="260"/>
        </pc:sldMkLst>
        <pc:spChg chg="mod">
          <ac:chgData name="daniel bob" userId="d24022f510aebcec" providerId="LiveId" clId="{2B9EDC57-1017-44B6-8F36-EB0F180F002E}" dt="2025-10-11T16:30:50.317" v="187" actId="26606"/>
          <ac:spMkLst>
            <pc:docMk/>
            <pc:sldMk cId="334923368" sldId="260"/>
            <ac:spMk id="2" creationId="{3141B127-81B1-FA6F-D0D0-010C335E927F}"/>
          </ac:spMkLst>
        </pc:spChg>
        <pc:spChg chg="add del">
          <ac:chgData name="daniel bob" userId="d24022f510aebcec" providerId="LiveId" clId="{2B9EDC57-1017-44B6-8F36-EB0F180F002E}" dt="2025-10-11T16:30:17.955" v="184" actId="26606"/>
          <ac:spMkLst>
            <pc:docMk/>
            <pc:sldMk cId="334923368" sldId="260"/>
            <ac:spMk id="1051" creationId="{2EB492CD-616E-47F8-933B-5E2D952A0593}"/>
          </ac:spMkLst>
        </pc:spChg>
        <pc:spChg chg="add del">
          <ac:chgData name="daniel bob" userId="d24022f510aebcec" providerId="LiveId" clId="{2B9EDC57-1017-44B6-8F36-EB0F180F002E}" dt="2025-10-11T16:30:17.955" v="184" actId="26606"/>
          <ac:spMkLst>
            <pc:docMk/>
            <pc:sldMk cId="334923368" sldId="260"/>
            <ac:spMk id="1053" creationId="{59383CF9-23B5-4335-9B21-1791C4CF1C75}"/>
          </ac:spMkLst>
        </pc:spChg>
        <pc:spChg chg="add del">
          <ac:chgData name="daniel bob" userId="d24022f510aebcec" providerId="LiveId" clId="{2B9EDC57-1017-44B6-8F36-EB0F180F002E}" dt="2025-10-11T16:30:17.955" v="184" actId="26606"/>
          <ac:spMkLst>
            <pc:docMk/>
            <pc:sldMk cId="334923368" sldId="260"/>
            <ac:spMk id="1055" creationId="{0007FE00-9498-4706-B255-6437B0252C02}"/>
          </ac:spMkLst>
        </pc:spChg>
        <pc:spChg chg="add del">
          <ac:chgData name="daniel bob" userId="d24022f510aebcec" providerId="LiveId" clId="{2B9EDC57-1017-44B6-8F36-EB0F180F002E}" dt="2025-10-11T16:30:50.317" v="187" actId="26606"/>
          <ac:spMkLst>
            <pc:docMk/>
            <pc:sldMk cId="334923368" sldId="260"/>
            <ac:spMk id="1057" creationId="{2EB492CD-616E-47F8-933B-5E2D952A0593}"/>
          </ac:spMkLst>
        </pc:spChg>
        <pc:spChg chg="add del">
          <ac:chgData name="daniel bob" userId="d24022f510aebcec" providerId="LiveId" clId="{2B9EDC57-1017-44B6-8F36-EB0F180F002E}" dt="2025-10-11T16:30:50.317" v="187" actId="26606"/>
          <ac:spMkLst>
            <pc:docMk/>
            <pc:sldMk cId="334923368" sldId="260"/>
            <ac:spMk id="1058" creationId="{59383CF9-23B5-4335-9B21-1791C4CF1C75}"/>
          </ac:spMkLst>
        </pc:spChg>
        <pc:spChg chg="add del">
          <ac:chgData name="daniel bob" userId="d24022f510aebcec" providerId="LiveId" clId="{2B9EDC57-1017-44B6-8F36-EB0F180F002E}" dt="2025-10-11T16:30:50.317" v="187" actId="26606"/>
          <ac:spMkLst>
            <pc:docMk/>
            <pc:sldMk cId="334923368" sldId="260"/>
            <ac:spMk id="1059" creationId="{0007FE00-9498-4706-B255-6437B0252C02}"/>
          </ac:spMkLst>
        </pc:spChg>
        <pc:spChg chg="add del">
          <ac:chgData name="daniel bob" userId="d24022f510aebcec" providerId="LiveId" clId="{2B9EDC57-1017-44B6-8F36-EB0F180F002E}" dt="2025-10-11T18:41:31.988" v="2198"/>
          <ac:spMkLst>
            <pc:docMk/>
            <pc:sldMk cId="334923368" sldId="260"/>
            <ac:spMk id="1064" creationId="{058A14AF-9FB5-4CC7-BA35-E8E85D3EDF0E}"/>
          </ac:spMkLst>
        </pc:spChg>
        <pc:spChg chg="add del">
          <ac:chgData name="daniel bob" userId="d24022f510aebcec" providerId="LiveId" clId="{2B9EDC57-1017-44B6-8F36-EB0F180F002E}" dt="2025-10-11T18:41:31.988" v="2198"/>
          <ac:spMkLst>
            <pc:docMk/>
            <pc:sldMk cId="334923368" sldId="260"/>
            <ac:spMk id="1066" creationId="{3A9A4357-BD1D-4622-A4FE-766E6AB8DE84}"/>
          </ac:spMkLst>
        </pc:spChg>
        <pc:spChg chg="add del">
          <ac:chgData name="daniel bob" userId="d24022f510aebcec" providerId="LiveId" clId="{2B9EDC57-1017-44B6-8F36-EB0F180F002E}" dt="2025-10-11T18:41:31.988" v="2198"/>
          <ac:spMkLst>
            <pc:docMk/>
            <pc:sldMk cId="334923368" sldId="260"/>
            <ac:spMk id="1068" creationId="{E659831F-0D9A-4C63-9EBB-8435B85A440F}"/>
          </ac:spMkLst>
        </pc:spChg>
        <pc:spChg chg="add del">
          <ac:chgData name="daniel bob" userId="d24022f510aebcec" providerId="LiveId" clId="{2B9EDC57-1017-44B6-8F36-EB0F180F002E}" dt="2025-10-11T18:41:31.988" v="2198"/>
          <ac:spMkLst>
            <pc:docMk/>
            <pc:sldMk cId="334923368" sldId="260"/>
            <ac:spMk id="1070" creationId="{E6995CE5-F890-4ABA-82A2-26507CE8D2A3}"/>
          </ac:spMkLst>
        </pc:spChg>
        <pc:grpChg chg="add del mod">
          <ac:chgData name="daniel bob" userId="d24022f510aebcec" providerId="LiveId" clId="{2B9EDC57-1017-44B6-8F36-EB0F180F002E}" dt="2025-10-11T16:30:18.114" v="185" actId="26606"/>
          <ac:grpSpMkLst>
            <pc:docMk/>
            <pc:sldMk cId="334923368" sldId="260"/>
            <ac:grpSpMk id="1044" creationId="{6258F736-B256-8039-9DC6-F4E49A5C5AD5}"/>
          </ac:grpSpMkLst>
        </pc:grpChg>
        <pc:graphicFrameChg chg="mod modGraphic">
          <ac:chgData name="daniel bob" userId="d24022f510aebcec" providerId="LiveId" clId="{2B9EDC57-1017-44B6-8F36-EB0F180F002E}" dt="2025-10-11T18:55:51.077" v="2403"/>
          <ac:graphicFrameMkLst>
            <pc:docMk/>
            <pc:sldMk cId="334923368" sldId="260"/>
            <ac:graphicFrameMk id="1028" creationId="{FF4777D2-32EE-3D4F-B1F1-17B34C7DFBC4}"/>
          </ac:graphicFrameMkLst>
        </pc:graphicFrameChg>
        <pc:picChg chg="mod">
          <ac:chgData name="daniel bob" userId="d24022f510aebcec" providerId="LiveId" clId="{2B9EDC57-1017-44B6-8F36-EB0F180F002E}" dt="2025-10-11T16:30:50.317" v="187" actId="26606"/>
          <ac:picMkLst>
            <pc:docMk/>
            <pc:sldMk cId="334923368" sldId="260"/>
            <ac:picMk id="1026" creationId="{BDDD9931-E883-258F-EC94-EBED1C0D6D51}"/>
          </ac:picMkLst>
        </pc:picChg>
      </pc:sldChg>
      <pc:sldChg chg="delSp delDesignElem">
        <pc:chgData name="daniel bob" userId="d24022f510aebcec" providerId="LiveId" clId="{2B9EDC57-1017-44B6-8F36-EB0F180F002E}" dt="2025-10-11T18:41:31.988" v="2198"/>
        <pc:sldMkLst>
          <pc:docMk/>
          <pc:sldMk cId="2262828980" sldId="299"/>
        </pc:sldMkLst>
        <pc:grpChg chg="del">
          <ac:chgData name="daniel bob" userId="d24022f510aebcec" providerId="LiveId" clId="{2B9EDC57-1017-44B6-8F36-EB0F180F002E}" dt="2025-10-11T18:41:31.988" v="2198"/>
          <ac:grpSpMkLst>
            <pc:docMk/>
            <pc:sldMk cId="2262828980" sldId="299"/>
            <ac:grpSpMk id="1083" creationId="{A182C109-9E4C-3C96-8794-9411573CBDAF}"/>
          </ac:grpSpMkLst>
        </pc:grpChg>
      </pc:sldChg>
      <pc:sldChg chg="addSp delSp modSp mod setBg">
        <pc:chgData name="daniel bob" userId="d24022f510aebcec" providerId="LiveId" clId="{2B9EDC57-1017-44B6-8F36-EB0F180F002E}" dt="2025-10-11T19:14:39.727" v="2506" actId="14100"/>
        <pc:sldMkLst>
          <pc:docMk/>
          <pc:sldMk cId="847350751" sldId="314"/>
        </pc:sldMkLst>
        <pc:spChg chg="mod">
          <ac:chgData name="daniel bob" userId="d24022f510aebcec" providerId="LiveId" clId="{2B9EDC57-1017-44B6-8F36-EB0F180F002E}" dt="2025-10-11T19:12:34.376" v="2500" actId="26606"/>
          <ac:spMkLst>
            <pc:docMk/>
            <pc:sldMk cId="847350751" sldId="314"/>
            <ac:spMk id="2" creationId="{28942319-8FFD-5B97-153A-E9C059421159}"/>
          </ac:spMkLst>
        </pc:spChg>
        <pc:spChg chg="mod">
          <ac:chgData name="daniel bob" userId="d24022f510aebcec" providerId="LiveId" clId="{2B9EDC57-1017-44B6-8F36-EB0F180F002E}" dt="2025-10-11T19:14:39.727" v="2506" actId="14100"/>
          <ac:spMkLst>
            <pc:docMk/>
            <pc:sldMk cId="847350751" sldId="314"/>
            <ac:spMk id="3" creationId="{C1564B74-335D-20F4-378F-AF48C88371F4}"/>
          </ac:spMkLst>
        </pc:spChg>
        <pc:spChg chg="add del">
          <ac:chgData name="daniel bob" userId="d24022f510aebcec" providerId="LiveId" clId="{2B9EDC57-1017-44B6-8F36-EB0F180F002E}" dt="2025-10-11T19:14:04.242" v="2504" actId="26606"/>
          <ac:spMkLst>
            <pc:docMk/>
            <pc:sldMk cId="847350751" sldId="314"/>
            <ac:spMk id="8" creationId="{1BB867FF-FC45-48F7-8104-F89BE54909F1}"/>
          </ac:spMkLst>
        </pc:spChg>
        <pc:spChg chg="add del">
          <ac:chgData name="daniel bob" userId="d24022f510aebcec" providerId="LiveId" clId="{2B9EDC57-1017-44B6-8F36-EB0F180F002E}" dt="2025-10-11T19:14:04.242" v="2504" actId="26606"/>
          <ac:spMkLst>
            <pc:docMk/>
            <pc:sldMk cId="847350751" sldId="314"/>
            <ac:spMk id="10" creationId="{8BB56887-D0D5-4F0C-9E19-7247EB83C8B7}"/>
          </ac:spMkLst>
        </pc:spChg>
        <pc:spChg chg="add del">
          <ac:chgData name="daniel bob" userId="d24022f510aebcec" providerId="LiveId" clId="{2B9EDC57-1017-44B6-8F36-EB0F180F002E}" dt="2025-10-11T19:14:04.242" v="2504" actId="26606"/>
          <ac:spMkLst>
            <pc:docMk/>
            <pc:sldMk cId="847350751" sldId="314"/>
            <ac:spMk id="12" creationId="{081E4A58-353D-44AE-B2FC-2A74E2E400F7}"/>
          </ac:spMkLst>
        </pc:spChg>
        <pc:spChg chg="add">
          <ac:chgData name="daniel bob" userId="d24022f510aebcec" providerId="LiveId" clId="{2B9EDC57-1017-44B6-8F36-EB0F180F002E}" dt="2025-10-11T19:14:04.242" v="2504" actId="26606"/>
          <ac:spMkLst>
            <pc:docMk/>
            <pc:sldMk cId="847350751" sldId="314"/>
            <ac:spMk id="17" creationId="{1BB867FF-FC45-48F7-8104-F89BE54909F1}"/>
          </ac:spMkLst>
        </pc:spChg>
        <pc:spChg chg="add">
          <ac:chgData name="daniel bob" userId="d24022f510aebcec" providerId="LiveId" clId="{2B9EDC57-1017-44B6-8F36-EB0F180F002E}" dt="2025-10-11T19:14:04.242" v="2504" actId="26606"/>
          <ac:spMkLst>
            <pc:docMk/>
            <pc:sldMk cId="847350751" sldId="314"/>
            <ac:spMk id="19" creationId="{8BB56887-D0D5-4F0C-9E19-7247EB83C8B7}"/>
          </ac:spMkLst>
        </pc:spChg>
        <pc:spChg chg="add">
          <ac:chgData name="daniel bob" userId="d24022f510aebcec" providerId="LiveId" clId="{2B9EDC57-1017-44B6-8F36-EB0F180F002E}" dt="2025-10-11T19:14:04.242" v="2504" actId="26606"/>
          <ac:spMkLst>
            <pc:docMk/>
            <pc:sldMk cId="847350751" sldId="314"/>
            <ac:spMk id="21" creationId="{081E4A58-353D-44AE-B2FC-2A74E2E400F7}"/>
          </ac:spMkLst>
        </pc:spChg>
      </pc:sldChg>
      <pc:sldChg chg="addSp delSp modSp mod setBg delDesignElem">
        <pc:chgData name="daniel bob" userId="d24022f510aebcec" providerId="LiveId" clId="{2B9EDC57-1017-44B6-8F36-EB0F180F002E}" dt="2025-10-11T18:53:37.993" v="2388" actId="27636"/>
        <pc:sldMkLst>
          <pc:docMk/>
          <pc:sldMk cId="2322010329" sldId="315"/>
        </pc:sldMkLst>
        <pc:spChg chg="mod">
          <ac:chgData name="daniel bob" userId="d24022f510aebcec" providerId="LiveId" clId="{2B9EDC57-1017-44B6-8F36-EB0F180F002E}" dt="2025-10-11T16:22:27.608" v="172" actId="26606"/>
          <ac:spMkLst>
            <pc:docMk/>
            <pc:sldMk cId="2322010329" sldId="315"/>
            <ac:spMk id="2" creationId="{7E0F956E-A2CB-DD83-3539-6708DF5030A2}"/>
          </ac:spMkLst>
        </pc:spChg>
        <pc:spChg chg="mod ord">
          <ac:chgData name="daniel bob" userId="d24022f510aebcec" providerId="LiveId" clId="{2B9EDC57-1017-44B6-8F36-EB0F180F002E}" dt="2025-10-11T18:53:37.993" v="2388" actId="27636"/>
          <ac:spMkLst>
            <pc:docMk/>
            <pc:sldMk cId="2322010329" sldId="315"/>
            <ac:spMk id="5" creationId="{CFF37D15-2A94-41E6-C07C-8F32423DA392}"/>
          </ac:spMkLst>
        </pc:spChg>
        <pc:spChg chg="add del">
          <ac:chgData name="daniel bob" userId="d24022f510aebcec" providerId="LiveId" clId="{2B9EDC57-1017-44B6-8F36-EB0F180F002E}" dt="2025-10-11T16:20:10.626" v="164" actId="26606"/>
          <ac:spMkLst>
            <pc:docMk/>
            <pc:sldMk cId="2322010329" sldId="315"/>
            <ac:spMk id="2055" creationId="{F13C74B1-5B17-4795-BED0-7140497B445A}"/>
          </ac:spMkLst>
        </pc:spChg>
        <pc:spChg chg="add del">
          <ac:chgData name="daniel bob" userId="d24022f510aebcec" providerId="LiveId" clId="{2B9EDC57-1017-44B6-8F36-EB0F180F002E}" dt="2025-10-11T16:20:10.626" v="164" actId="26606"/>
          <ac:spMkLst>
            <pc:docMk/>
            <pc:sldMk cId="2322010329" sldId="315"/>
            <ac:spMk id="2057" creationId="{D4974D33-8DC5-464E-8C6D-BE58F0669C17}"/>
          </ac:spMkLst>
        </pc:spChg>
        <pc:spChg chg="add del">
          <ac:chgData name="daniel bob" userId="d24022f510aebcec" providerId="LiveId" clId="{2B9EDC57-1017-44B6-8F36-EB0F180F002E}" dt="2025-10-11T16:20:39.715" v="166" actId="26606"/>
          <ac:spMkLst>
            <pc:docMk/>
            <pc:sldMk cId="2322010329" sldId="315"/>
            <ac:spMk id="2059" creationId="{743AA782-23D1-4521-8CAD-47662984AA08}"/>
          </ac:spMkLst>
        </pc:spChg>
        <pc:spChg chg="add del">
          <ac:chgData name="daniel bob" userId="d24022f510aebcec" providerId="LiveId" clId="{2B9EDC57-1017-44B6-8F36-EB0F180F002E}" dt="2025-10-11T16:20:39.715" v="166" actId="26606"/>
          <ac:spMkLst>
            <pc:docMk/>
            <pc:sldMk cId="2322010329" sldId="315"/>
            <ac:spMk id="2060" creationId="{71877DBC-BB60-40F0-AC93-2ACDBAAE60CE}"/>
          </ac:spMkLst>
        </pc:spChg>
        <pc:spChg chg="add del">
          <ac:chgData name="daniel bob" userId="d24022f510aebcec" providerId="LiveId" clId="{2B9EDC57-1017-44B6-8F36-EB0F180F002E}" dt="2025-10-11T16:22:27.639" v="173" actId="26606"/>
          <ac:spMkLst>
            <pc:docMk/>
            <pc:sldMk cId="2322010329" sldId="315"/>
            <ac:spMk id="2062" creationId="{2EB492CD-616E-47F8-933B-5E2D952A0593}"/>
          </ac:spMkLst>
        </pc:spChg>
        <pc:spChg chg="add del">
          <ac:chgData name="daniel bob" userId="d24022f510aebcec" providerId="LiveId" clId="{2B9EDC57-1017-44B6-8F36-EB0F180F002E}" dt="2025-10-11T16:22:27.639" v="173" actId="26606"/>
          <ac:spMkLst>
            <pc:docMk/>
            <pc:sldMk cId="2322010329" sldId="315"/>
            <ac:spMk id="2063" creationId="{59383CF9-23B5-4335-9B21-1791C4CF1C75}"/>
          </ac:spMkLst>
        </pc:spChg>
        <pc:spChg chg="add del">
          <ac:chgData name="daniel bob" userId="d24022f510aebcec" providerId="LiveId" clId="{2B9EDC57-1017-44B6-8F36-EB0F180F002E}" dt="2025-10-11T16:22:27.639" v="173" actId="26606"/>
          <ac:spMkLst>
            <pc:docMk/>
            <pc:sldMk cId="2322010329" sldId="315"/>
            <ac:spMk id="2064" creationId="{0007FE00-9498-4706-B255-6437B0252C02}"/>
          </ac:spMkLst>
        </pc:spChg>
        <pc:spChg chg="add del">
          <ac:chgData name="daniel bob" userId="d24022f510aebcec" providerId="LiveId" clId="{2B9EDC57-1017-44B6-8F36-EB0F180F002E}" dt="2025-10-11T16:22:27.608" v="172" actId="26606"/>
          <ac:spMkLst>
            <pc:docMk/>
            <pc:sldMk cId="2322010329" sldId="315"/>
            <ac:spMk id="2069" creationId="{743AA782-23D1-4521-8CAD-47662984AA08}"/>
          </ac:spMkLst>
        </pc:spChg>
        <pc:spChg chg="add del">
          <ac:chgData name="daniel bob" userId="d24022f510aebcec" providerId="LiveId" clId="{2B9EDC57-1017-44B6-8F36-EB0F180F002E}" dt="2025-10-11T16:22:27.608" v="172" actId="26606"/>
          <ac:spMkLst>
            <pc:docMk/>
            <pc:sldMk cId="2322010329" sldId="315"/>
            <ac:spMk id="2071" creationId="{650D18FE-0824-4A46-B22C-A86B52E5780A}"/>
          </ac:spMkLst>
        </pc:spChg>
        <pc:spChg chg="add del">
          <ac:chgData name="daniel bob" userId="d24022f510aebcec" providerId="LiveId" clId="{2B9EDC57-1017-44B6-8F36-EB0F180F002E}" dt="2025-10-11T18:41:31.988" v="2198"/>
          <ac:spMkLst>
            <pc:docMk/>
            <pc:sldMk cId="2322010329" sldId="315"/>
            <ac:spMk id="2073" creationId="{0007FE00-9498-4706-B255-6437B0252C02}"/>
          </ac:spMkLst>
        </pc:spChg>
        <pc:spChg chg="add del">
          <ac:chgData name="daniel bob" userId="d24022f510aebcec" providerId="LiveId" clId="{2B9EDC57-1017-44B6-8F36-EB0F180F002E}" dt="2025-10-11T18:41:31.988" v="2198"/>
          <ac:spMkLst>
            <pc:docMk/>
            <pc:sldMk cId="2322010329" sldId="315"/>
            <ac:spMk id="2074" creationId="{2EB492CD-616E-47F8-933B-5E2D952A0593}"/>
          </ac:spMkLst>
        </pc:spChg>
        <pc:spChg chg="add del">
          <ac:chgData name="daniel bob" userId="d24022f510aebcec" providerId="LiveId" clId="{2B9EDC57-1017-44B6-8F36-EB0F180F002E}" dt="2025-10-11T18:41:31.988" v="2198"/>
          <ac:spMkLst>
            <pc:docMk/>
            <pc:sldMk cId="2322010329" sldId="315"/>
            <ac:spMk id="2075" creationId="{59383CF9-23B5-4335-9B21-1791C4CF1C75}"/>
          </ac:spMkLst>
        </pc:spChg>
        <pc:picChg chg="mod ord">
          <ac:chgData name="daniel bob" userId="d24022f510aebcec" providerId="LiveId" clId="{2B9EDC57-1017-44B6-8F36-EB0F180F002E}" dt="2025-10-11T16:22:36.395" v="174" actId="14100"/>
          <ac:picMkLst>
            <pc:docMk/>
            <pc:sldMk cId="2322010329" sldId="315"/>
            <ac:picMk id="2050" creationId="{BCA20F7A-D844-97EE-150A-ADB836107F78}"/>
          </ac:picMkLst>
        </pc:picChg>
      </pc:sldChg>
      <pc:sldChg chg="addSp delSp modSp mod setBg modNotesTx">
        <pc:chgData name="daniel bob" userId="d24022f510aebcec" providerId="LiveId" clId="{2B9EDC57-1017-44B6-8F36-EB0F180F002E}" dt="2025-10-11T18:57:17.929" v="2412" actId="26606"/>
        <pc:sldMkLst>
          <pc:docMk/>
          <pc:sldMk cId="3568858900" sldId="316"/>
        </pc:sldMkLst>
        <pc:spChg chg="mod">
          <ac:chgData name="daniel bob" userId="d24022f510aebcec" providerId="LiveId" clId="{2B9EDC57-1017-44B6-8F36-EB0F180F002E}" dt="2025-10-11T18:57:17.929" v="2412" actId="26606"/>
          <ac:spMkLst>
            <pc:docMk/>
            <pc:sldMk cId="3568858900" sldId="316"/>
            <ac:spMk id="2" creationId="{9FE928A2-E7C2-FC86-5C14-04F507DE804D}"/>
          </ac:spMkLst>
        </pc:spChg>
        <pc:spChg chg="add del">
          <ac:chgData name="daniel bob" userId="d24022f510aebcec" providerId="LiveId" clId="{2B9EDC57-1017-44B6-8F36-EB0F180F002E}" dt="2025-10-11T18:57:17.929" v="2412" actId="26606"/>
          <ac:spMkLst>
            <pc:docMk/>
            <pc:sldMk cId="3568858900" sldId="316"/>
            <ac:spMk id="3081" creationId="{201CC55D-ED54-4C5C-95E6-10947BD1103B}"/>
          </ac:spMkLst>
        </pc:spChg>
        <pc:spChg chg="add del">
          <ac:chgData name="daniel bob" userId="d24022f510aebcec" providerId="LiveId" clId="{2B9EDC57-1017-44B6-8F36-EB0F180F002E}" dt="2025-10-11T18:57:17.929" v="2412" actId="26606"/>
          <ac:spMkLst>
            <pc:docMk/>
            <pc:sldMk cId="3568858900" sldId="316"/>
            <ac:spMk id="3087" creationId="{3873B707-463F-40B0-8227-E8CC6C67EB25}"/>
          </ac:spMkLst>
        </pc:spChg>
        <pc:spChg chg="add del">
          <ac:chgData name="daniel bob" userId="d24022f510aebcec" providerId="LiveId" clId="{2B9EDC57-1017-44B6-8F36-EB0F180F002E}" dt="2025-10-11T18:57:17.929" v="2412" actId="26606"/>
          <ac:spMkLst>
            <pc:docMk/>
            <pc:sldMk cId="3568858900" sldId="316"/>
            <ac:spMk id="3089" creationId="{C13237C8-E62C-4F0D-A318-BD6FB6C2D138}"/>
          </ac:spMkLst>
        </pc:spChg>
        <pc:spChg chg="add del">
          <ac:chgData name="daniel bob" userId="d24022f510aebcec" providerId="LiveId" clId="{2B9EDC57-1017-44B6-8F36-EB0F180F002E}" dt="2025-10-11T18:57:17.929" v="2412" actId="26606"/>
          <ac:spMkLst>
            <pc:docMk/>
            <pc:sldMk cId="3568858900" sldId="316"/>
            <ac:spMk id="3091" creationId="{19C9EAEA-39D0-4B0E-A0EB-51E7B26740B1}"/>
          </ac:spMkLst>
        </pc:spChg>
        <pc:spChg chg="add">
          <ac:chgData name="daniel bob" userId="d24022f510aebcec" providerId="LiveId" clId="{2B9EDC57-1017-44B6-8F36-EB0F180F002E}" dt="2025-10-11T18:57:17.929" v="2412" actId="26606"/>
          <ac:spMkLst>
            <pc:docMk/>
            <pc:sldMk cId="3568858900" sldId="316"/>
            <ac:spMk id="3096" creationId="{9427AF5F-9A0E-42B7-A252-FD64C9885F9C}"/>
          </ac:spMkLst>
        </pc:spChg>
        <pc:grpChg chg="add del">
          <ac:chgData name="daniel bob" userId="d24022f510aebcec" providerId="LiveId" clId="{2B9EDC57-1017-44B6-8F36-EB0F180F002E}" dt="2025-10-11T18:57:17.929" v="2412" actId="26606"/>
          <ac:grpSpMkLst>
            <pc:docMk/>
            <pc:sldMk cId="3568858900" sldId="316"/>
            <ac:grpSpMk id="3083" creationId="{1DE889C7-FAD6-4397-98E2-05D503484459}"/>
          </ac:grpSpMkLst>
        </pc:grpChg>
        <pc:graphicFrameChg chg="mod ord modGraphic">
          <ac:chgData name="daniel bob" userId="d24022f510aebcec" providerId="LiveId" clId="{2B9EDC57-1017-44B6-8F36-EB0F180F002E}" dt="2025-10-11T18:57:17.929" v="2412" actId="26606"/>
          <ac:graphicFrameMkLst>
            <pc:docMk/>
            <pc:sldMk cId="3568858900" sldId="316"/>
            <ac:graphicFrameMk id="3076" creationId="{3D13958F-AEBB-4FB9-A14E-BC05D5D75487}"/>
          </ac:graphicFrameMkLst>
        </pc:graphicFrameChg>
        <pc:picChg chg="mod">
          <ac:chgData name="daniel bob" userId="d24022f510aebcec" providerId="LiveId" clId="{2B9EDC57-1017-44B6-8F36-EB0F180F002E}" dt="2025-10-11T18:57:17.929" v="2412" actId="26606"/>
          <ac:picMkLst>
            <pc:docMk/>
            <pc:sldMk cId="3568858900" sldId="316"/>
            <ac:picMk id="3074" creationId="{1823B912-4314-149F-B24C-25D99A190C2A}"/>
          </ac:picMkLst>
        </pc:picChg>
      </pc:sldChg>
      <pc:sldChg chg="addSp modSp mod setBg modNotesTx">
        <pc:chgData name="daniel bob" userId="d24022f510aebcec" providerId="LiveId" clId="{2B9EDC57-1017-44B6-8F36-EB0F180F002E}" dt="2025-10-11T18:59:00.524" v="2417" actId="14100"/>
        <pc:sldMkLst>
          <pc:docMk/>
          <pc:sldMk cId="1856655524" sldId="317"/>
        </pc:sldMkLst>
        <pc:spChg chg="mod">
          <ac:chgData name="daniel bob" userId="d24022f510aebcec" providerId="LiveId" clId="{2B9EDC57-1017-44B6-8F36-EB0F180F002E}" dt="2025-10-11T18:58:37.675" v="2414" actId="26606"/>
          <ac:spMkLst>
            <pc:docMk/>
            <pc:sldMk cId="1856655524" sldId="317"/>
            <ac:spMk id="2" creationId="{34494AF5-BEA3-1CE6-84E3-33D3B6EB845D}"/>
          </ac:spMkLst>
        </pc:spChg>
        <pc:spChg chg="mod">
          <ac:chgData name="daniel bob" userId="d24022f510aebcec" providerId="LiveId" clId="{2B9EDC57-1017-44B6-8F36-EB0F180F002E}" dt="2025-10-11T18:58:37.675" v="2414" actId="26606"/>
          <ac:spMkLst>
            <pc:docMk/>
            <pc:sldMk cId="1856655524" sldId="317"/>
            <ac:spMk id="5" creationId="{C8114BBF-C27B-3D52-A1DB-5C6781E549CF}"/>
          </ac:spMkLst>
        </pc:spChg>
        <pc:spChg chg="add">
          <ac:chgData name="daniel bob" userId="d24022f510aebcec" providerId="LiveId" clId="{2B9EDC57-1017-44B6-8F36-EB0F180F002E}" dt="2025-10-11T18:58:37.675" v="2414" actId="26606"/>
          <ac:spMkLst>
            <pc:docMk/>
            <pc:sldMk cId="1856655524" sldId="317"/>
            <ac:spMk id="4103" creationId="{201CC55D-ED54-4C5C-95E6-10947BD1103B}"/>
          </ac:spMkLst>
        </pc:spChg>
        <pc:spChg chg="add">
          <ac:chgData name="daniel bob" userId="d24022f510aebcec" providerId="LiveId" clId="{2B9EDC57-1017-44B6-8F36-EB0F180F002E}" dt="2025-10-11T18:58:37.675" v="2414" actId="26606"/>
          <ac:spMkLst>
            <pc:docMk/>
            <pc:sldMk cId="1856655524" sldId="317"/>
            <ac:spMk id="4109" creationId="{3873B707-463F-40B0-8227-E8CC6C67EB25}"/>
          </ac:spMkLst>
        </pc:spChg>
        <pc:spChg chg="add">
          <ac:chgData name="daniel bob" userId="d24022f510aebcec" providerId="LiveId" clId="{2B9EDC57-1017-44B6-8F36-EB0F180F002E}" dt="2025-10-11T18:58:37.675" v="2414" actId="26606"/>
          <ac:spMkLst>
            <pc:docMk/>
            <pc:sldMk cId="1856655524" sldId="317"/>
            <ac:spMk id="4111" creationId="{C13237C8-E62C-4F0D-A318-BD6FB6C2D138}"/>
          </ac:spMkLst>
        </pc:spChg>
        <pc:spChg chg="add">
          <ac:chgData name="daniel bob" userId="d24022f510aebcec" providerId="LiveId" clId="{2B9EDC57-1017-44B6-8F36-EB0F180F002E}" dt="2025-10-11T18:58:37.675" v="2414" actId="26606"/>
          <ac:spMkLst>
            <pc:docMk/>
            <pc:sldMk cId="1856655524" sldId="317"/>
            <ac:spMk id="4113" creationId="{19C9EAEA-39D0-4B0E-A0EB-51E7B26740B1}"/>
          </ac:spMkLst>
        </pc:spChg>
        <pc:grpChg chg="add">
          <ac:chgData name="daniel bob" userId="d24022f510aebcec" providerId="LiveId" clId="{2B9EDC57-1017-44B6-8F36-EB0F180F002E}" dt="2025-10-11T18:58:37.675" v="2414" actId="26606"/>
          <ac:grpSpMkLst>
            <pc:docMk/>
            <pc:sldMk cId="1856655524" sldId="317"/>
            <ac:grpSpMk id="4105" creationId="{1DE889C7-FAD6-4397-98E2-05D503484459}"/>
          </ac:grpSpMkLst>
        </pc:grpChg>
        <pc:picChg chg="mod">
          <ac:chgData name="daniel bob" userId="d24022f510aebcec" providerId="LiveId" clId="{2B9EDC57-1017-44B6-8F36-EB0F180F002E}" dt="2025-10-11T18:59:00.524" v="2417" actId="14100"/>
          <ac:picMkLst>
            <pc:docMk/>
            <pc:sldMk cId="1856655524" sldId="317"/>
            <ac:picMk id="4098" creationId="{65ADCBDE-502C-8F6A-FD96-2CDD47EF613A}"/>
          </ac:picMkLst>
        </pc:picChg>
      </pc:sldChg>
      <pc:sldChg chg="addSp delSp modSp mod setBg delDesignElem modNotesTx">
        <pc:chgData name="daniel bob" userId="d24022f510aebcec" providerId="LiveId" clId="{2B9EDC57-1017-44B6-8F36-EB0F180F002E}" dt="2025-10-11T19:02:34.539" v="2442"/>
        <pc:sldMkLst>
          <pc:docMk/>
          <pc:sldMk cId="1174778628" sldId="318"/>
        </pc:sldMkLst>
        <pc:spChg chg="mod">
          <ac:chgData name="daniel bob" userId="d24022f510aebcec" providerId="LiveId" clId="{2B9EDC57-1017-44B6-8F36-EB0F180F002E}" dt="2025-10-11T19:01:01.643" v="2432" actId="1076"/>
          <ac:spMkLst>
            <pc:docMk/>
            <pc:sldMk cId="1174778628" sldId="318"/>
            <ac:spMk id="2" creationId="{F06676E2-97DD-0CDA-5D77-F49B1D80A030}"/>
          </ac:spMkLst>
        </pc:spChg>
        <pc:spChg chg="add del">
          <ac:chgData name="daniel bob" userId="d24022f510aebcec" providerId="LiveId" clId="{2B9EDC57-1017-44B6-8F36-EB0F180F002E}" dt="2025-10-11T17:09:00.392" v="685" actId="26606"/>
          <ac:spMkLst>
            <pc:docMk/>
            <pc:sldMk cId="1174778628" sldId="318"/>
            <ac:spMk id="5127" creationId="{2EB492CD-616E-47F8-933B-5E2D952A0593}"/>
          </ac:spMkLst>
        </pc:spChg>
        <pc:spChg chg="add del">
          <ac:chgData name="daniel bob" userId="d24022f510aebcec" providerId="LiveId" clId="{2B9EDC57-1017-44B6-8F36-EB0F180F002E}" dt="2025-10-11T17:09:00.392" v="685" actId="26606"/>
          <ac:spMkLst>
            <pc:docMk/>
            <pc:sldMk cId="1174778628" sldId="318"/>
            <ac:spMk id="5129" creationId="{59383CF9-23B5-4335-9B21-1791C4CF1C75}"/>
          </ac:spMkLst>
        </pc:spChg>
        <pc:spChg chg="add del">
          <ac:chgData name="daniel bob" userId="d24022f510aebcec" providerId="LiveId" clId="{2B9EDC57-1017-44B6-8F36-EB0F180F002E}" dt="2025-10-11T17:09:00.392" v="685" actId="26606"/>
          <ac:spMkLst>
            <pc:docMk/>
            <pc:sldMk cId="1174778628" sldId="318"/>
            <ac:spMk id="5131" creationId="{0007FE00-9498-4706-B255-6437B0252C02}"/>
          </ac:spMkLst>
        </pc:spChg>
        <pc:spChg chg="add del">
          <ac:chgData name="daniel bob" userId="d24022f510aebcec" providerId="LiveId" clId="{2B9EDC57-1017-44B6-8F36-EB0F180F002E}" dt="2025-10-11T17:09:03.600" v="687" actId="26606"/>
          <ac:spMkLst>
            <pc:docMk/>
            <pc:sldMk cId="1174778628" sldId="318"/>
            <ac:spMk id="5133" creationId="{2EB492CD-616E-47F8-933B-5E2D952A0593}"/>
          </ac:spMkLst>
        </pc:spChg>
        <pc:spChg chg="add del">
          <ac:chgData name="daniel bob" userId="d24022f510aebcec" providerId="LiveId" clId="{2B9EDC57-1017-44B6-8F36-EB0F180F002E}" dt="2025-10-11T17:09:03.600" v="687" actId="26606"/>
          <ac:spMkLst>
            <pc:docMk/>
            <pc:sldMk cId="1174778628" sldId="318"/>
            <ac:spMk id="5134" creationId="{59383CF9-23B5-4335-9B21-1791C4CF1C75}"/>
          </ac:spMkLst>
        </pc:spChg>
        <pc:spChg chg="add del">
          <ac:chgData name="daniel bob" userId="d24022f510aebcec" providerId="LiveId" clId="{2B9EDC57-1017-44B6-8F36-EB0F180F002E}" dt="2025-10-11T17:09:03.600" v="687" actId="26606"/>
          <ac:spMkLst>
            <pc:docMk/>
            <pc:sldMk cId="1174778628" sldId="318"/>
            <ac:spMk id="5135" creationId="{0007FE00-9498-4706-B255-6437B0252C02}"/>
          </ac:spMkLst>
        </pc:spChg>
        <pc:spChg chg="add del">
          <ac:chgData name="daniel bob" userId="d24022f510aebcec" providerId="LiveId" clId="{2B9EDC57-1017-44B6-8F36-EB0F180F002E}" dt="2025-10-11T17:10:22.210" v="692" actId="26606"/>
          <ac:spMkLst>
            <pc:docMk/>
            <pc:sldMk cId="1174778628" sldId="318"/>
            <ac:spMk id="5137" creationId="{2EB492CD-616E-47F8-933B-5E2D952A0593}"/>
          </ac:spMkLst>
        </pc:spChg>
        <pc:spChg chg="add del">
          <ac:chgData name="daniel bob" userId="d24022f510aebcec" providerId="LiveId" clId="{2B9EDC57-1017-44B6-8F36-EB0F180F002E}" dt="2025-10-11T17:10:22.210" v="692" actId="26606"/>
          <ac:spMkLst>
            <pc:docMk/>
            <pc:sldMk cId="1174778628" sldId="318"/>
            <ac:spMk id="5138" creationId="{59383CF9-23B5-4335-9B21-1791C4CF1C75}"/>
          </ac:spMkLst>
        </pc:spChg>
        <pc:spChg chg="add del">
          <ac:chgData name="daniel bob" userId="d24022f510aebcec" providerId="LiveId" clId="{2B9EDC57-1017-44B6-8F36-EB0F180F002E}" dt="2025-10-11T17:10:22.210" v="692" actId="26606"/>
          <ac:spMkLst>
            <pc:docMk/>
            <pc:sldMk cId="1174778628" sldId="318"/>
            <ac:spMk id="5139" creationId="{0007FE00-9498-4706-B255-6437B0252C02}"/>
          </ac:spMkLst>
        </pc:spChg>
        <pc:spChg chg="add del">
          <ac:chgData name="daniel bob" userId="d24022f510aebcec" providerId="LiveId" clId="{2B9EDC57-1017-44B6-8F36-EB0F180F002E}" dt="2025-10-11T18:41:31.988" v="2198"/>
          <ac:spMkLst>
            <pc:docMk/>
            <pc:sldMk cId="1174778628" sldId="318"/>
            <ac:spMk id="5144" creationId="{2EB492CD-616E-47F8-933B-5E2D952A0593}"/>
          </ac:spMkLst>
        </pc:spChg>
        <pc:spChg chg="add del">
          <ac:chgData name="daniel bob" userId="d24022f510aebcec" providerId="LiveId" clId="{2B9EDC57-1017-44B6-8F36-EB0F180F002E}" dt="2025-10-11T18:41:31.988" v="2198"/>
          <ac:spMkLst>
            <pc:docMk/>
            <pc:sldMk cId="1174778628" sldId="318"/>
            <ac:spMk id="5146" creationId="{59383CF9-23B5-4335-9B21-1791C4CF1C75}"/>
          </ac:spMkLst>
        </pc:spChg>
        <pc:spChg chg="add del">
          <ac:chgData name="daniel bob" userId="d24022f510aebcec" providerId="LiveId" clId="{2B9EDC57-1017-44B6-8F36-EB0F180F002E}" dt="2025-10-11T18:41:31.988" v="2198"/>
          <ac:spMkLst>
            <pc:docMk/>
            <pc:sldMk cId="1174778628" sldId="318"/>
            <ac:spMk id="5148" creationId="{0007FE00-9498-4706-B255-6437B0252C02}"/>
          </ac:spMkLst>
        </pc:spChg>
        <pc:graphicFrameChg chg="mod ord modGraphic">
          <ac:chgData name="daniel bob" userId="d24022f510aebcec" providerId="LiveId" clId="{2B9EDC57-1017-44B6-8F36-EB0F180F002E}" dt="2025-10-11T19:02:34.539" v="2442"/>
          <ac:graphicFrameMkLst>
            <pc:docMk/>
            <pc:sldMk cId="1174778628" sldId="318"/>
            <ac:graphicFrameMk id="3" creationId="{9F2B843E-FCBA-BC71-0248-05889C6FF846}"/>
          </ac:graphicFrameMkLst>
        </pc:graphicFrameChg>
        <pc:picChg chg="mod">
          <ac:chgData name="daniel bob" userId="d24022f510aebcec" providerId="LiveId" clId="{2B9EDC57-1017-44B6-8F36-EB0F180F002E}" dt="2025-10-11T18:59:55.692" v="2424" actId="14100"/>
          <ac:picMkLst>
            <pc:docMk/>
            <pc:sldMk cId="1174778628" sldId="318"/>
            <ac:picMk id="5122" creationId="{6C33BA3B-0DF5-824B-9826-BA48549F9D9F}"/>
          </ac:picMkLst>
        </pc:picChg>
      </pc:sldChg>
      <pc:sldChg chg="addSp modSp mod setBg modNotesTx">
        <pc:chgData name="daniel bob" userId="d24022f510aebcec" providerId="LiveId" clId="{2B9EDC57-1017-44B6-8F36-EB0F180F002E}" dt="2025-10-11T19:09:02.539" v="2487" actId="14100"/>
        <pc:sldMkLst>
          <pc:docMk/>
          <pc:sldMk cId="2405242885" sldId="319"/>
        </pc:sldMkLst>
        <pc:spChg chg="mod">
          <ac:chgData name="daniel bob" userId="d24022f510aebcec" providerId="LiveId" clId="{2B9EDC57-1017-44B6-8F36-EB0F180F002E}" dt="2025-10-11T19:08:49.808" v="2485" actId="1076"/>
          <ac:spMkLst>
            <pc:docMk/>
            <pc:sldMk cId="2405242885" sldId="319"/>
            <ac:spMk id="2" creationId="{8554FE17-7890-6D40-5518-6E6047317BD0}"/>
          </ac:spMkLst>
        </pc:spChg>
        <pc:spChg chg="mod">
          <ac:chgData name="daniel bob" userId="d24022f510aebcec" providerId="LiveId" clId="{2B9EDC57-1017-44B6-8F36-EB0F180F002E}" dt="2025-10-11T19:08:40.897" v="2484" actId="14100"/>
          <ac:spMkLst>
            <pc:docMk/>
            <pc:sldMk cId="2405242885" sldId="319"/>
            <ac:spMk id="5" creationId="{F08827F8-737F-C1F2-AB17-F62607A00E28}"/>
          </ac:spMkLst>
        </pc:spChg>
        <pc:spChg chg="add">
          <ac:chgData name="daniel bob" userId="d24022f510aebcec" providerId="LiveId" clId="{2B9EDC57-1017-44B6-8F36-EB0F180F002E}" dt="2025-10-11T19:07:10.614" v="2470" actId="26606"/>
          <ac:spMkLst>
            <pc:docMk/>
            <pc:sldMk cId="2405242885" sldId="319"/>
            <ac:spMk id="12" creationId="{201CC55D-ED54-4C5C-95E6-10947BD1103B}"/>
          </ac:spMkLst>
        </pc:spChg>
        <pc:spChg chg="add">
          <ac:chgData name="daniel bob" userId="d24022f510aebcec" providerId="LiveId" clId="{2B9EDC57-1017-44B6-8F36-EB0F180F002E}" dt="2025-10-11T19:07:10.614" v="2470" actId="26606"/>
          <ac:spMkLst>
            <pc:docMk/>
            <pc:sldMk cId="2405242885" sldId="319"/>
            <ac:spMk id="18" creationId="{3873B707-463F-40B0-8227-E8CC6C67EB25}"/>
          </ac:spMkLst>
        </pc:spChg>
        <pc:spChg chg="add">
          <ac:chgData name="daniel bob" userId="d24022f510aebcec" providerId="LiveId" clId="{2B9EDC57-1017-44B6-8F36-EB0F180F002E}" dt="2025-10-11T19:07:10.614" v="2470" actId="26606"/>
          <ac:spMkLst>
            <pc:docMk/>
            <pc:sldMk cId="2405242885" sldId="319"/>
            <ac:spMk id="20" creationId="{C13237C8-E62C-4F0D-A318-BD6FB6C2D138}"/>
          </ac:spMkLst>
        </pc:spChg>
        <pc:spChg chg="add">
          <ac:chgData name="daniel bob" userId="d24022f510aebcec" providerId="LiveId" clId="{2B9EDC57-1017-44B6-8F36-EB0F180F002E}" dt="2025-10-11T19:07:10.614" v="2470" actId="26606"/>
          <ac:spMkLst>
            <pc:docMk/>
            <pc:sldMk cId="2405242885" sldId="319"/>
            <ac:spMk id="22" creationId="{19C9EAEA-39D0-4B0E-A0EB-51E7B26740B1}"/>
          </ac:spMkLst>
        </pc:spChg>
        <pc:grpChg chg="add">
          <ac:chgData name="daniel bob" userId="d24022f510aebcec" providerId="LiveId" clId="{2B9EDC57-1017-44B6-8F36-EB0F180F002E}" dt="2025-10-11T19:07:10.614" v="2470" actId="26606"/>
          <ac:grpSpMkLst>
            <pc:docMk/>
            <pc:sldMk cId="2405242885" sldId="319"/>
            <ac:grpSpMk id="14" creationId="{1DE889C7-FAD6-4397-98E2-05D503484459}"/>
          </ac:grpSpMkLst>
        </pc:grpChg>
        <pc:picChg chg="mod">
          <ac:chgData name="daniel bob" userId="d24022f510aebcec" providerId="LiveId" clId="{2B9EDC57-1017-44B6-8F36-EB0F180F002E}" dt="2025-10-11T19:09:02.539" v="2487" actId="14100"/>
          <ac:picMkLst>
            <pc:docMk/>
            <pc:sldMk cId="2405242885" sldId="319"/>
            <ac:picMk id="7" creationId="{E5E48B31-DEA1-9CDC-23DC-741AD526CD35}"/>
          </ac:picMkLst>
        </pc:picChg>
      </pc:sldChg>
      <pc:sldChg chg="addSp delSp modSp mod delDesignElem modNotesTx">
        <pc:chgData name="daniel bob" userId="d24022f510aebcec" providerId="LiveId" clId="{2B9EDC57-1017-44B6-8F36-EB0F180F002E}" dt="2025-10-11T19:09:35.144" v="2488" actId="20577"/>
        <pc:sldMkLst>
          <pc:docMk/>
          <pc:sldMk cId="769824563" sldId="320"/>
        </pc:sldMkLst>
        <pc:spChg chg="mod">
          <ac:chgData name="daniel bob" userId="d24022f510aebcec" providerId="LiveId" clId="{2B9EDC57-1017-44B6-8F36-EB0F180F002E}" dt="2025-10-11T18:03:27.773" v="1890" actId="1076"/>
          <ac:spMkLst>
            <pc:docMk/>
            <pc:sldMk cId="769824563" sldId="320"/>
            <ac:spMk id="2" creationId="{6DE6DC8E-6757-6B2C-868F-020B37321293}"/>
          </ac:spMkLst>
        </pc:spChg>
        <pc:spChg chg="mod">
          <ac:chgData name="daniel bob" userId="d24022f510aebcec" providerId="LiveId" clId="{2B9EDC57-1017-44B6-8F36-EB0F180F002E}" dt="2025-10-11T19:09:35.144" v="2488" actId="20577"/>
          <ac:spMkLst>
            <pc:docMk/>
            <pc:sldMk cId="769824563" sldId="320"/>
            <ac:spMk id="5" creationId="{5B4B5981-FA48-9E7E-155B-A611911A4B01}"/>
          </ac:spMkLst>
        </pc:spChg>
        <pc:grpChg chg="add del">
          <ac:chgData name="daniel bob" userId="d24022f510aebcec" providerId="LiveId" clId="{2B9EDC57-1017-44B6-8F36-EB0F180F002E}" dt="2025-10-11T18:41:31.988" v="2198"/>
          <ac:grpSpMkLst>
            <pc:docMk/>
            <pc:sldMk cId="769824563" sldId="320"/>
            <ac:grpSpMk id="7175" creationId="{BE589684-54CA-64D8-C963-5F19FF75BF72}"/>
          </ac:grpSpMkLst>
        </pc:grpChg>
        <pc:picChg chg="mod">
          <ac:chgData name="daniel bob" userId="d24022f510aebcec" providerId="LiveId" clId="{2B9EDC57-1017-44B6-8F36-EB0F180F002E}" dt="2025-10-11T18:02:26.996" v="1881" actId="26606"/>
          <ac:picMkLst>
            <pc:docMk/>
            <pc:sldMk cId="769824563" sldId="320"/>
            <ac:picMk id="7170" creationId="{BCB6AD52-96D2-1DA2-85E5-1F44A6A93DD8}"/>
          </ac:picMkLst>
        </pc:picChg>
      </pc:sldChg>
      <pc:sldChg chg="modNotesTx">
        <pc:chgData name="daniel bob" userId="d24022f510aebcec" providerId="LiveId" clId="{2B9EDC57-1017-44B6-8F36-EB0F180F002E}" dt="2025-10-11T18:06:58.898" v="1894" actId="6549"/>
        <pc:sldMkLst>
          <pc:docMk/>
          <pc:sldMk cId="713117033" sldId="321"/>
        </pc:sldMkLst>
      </pc:sldChg>
      <pc:sldChg chg="modSp modNotesTx">
        <pc:chgData name="daniel bob" userId="d24022f510aebcec" providerId="LiveId" clId="{2B9EDC57-1017-44B6-8F36-EB0F180F002E}" dt="2025-10-11T19:10:08.370" v="2491" actId="14100"/>
        <pc:sldMkLst>
          <pc:docMk/>
          <pc:sldMk cId="1546403671" sldId="322"/>
        </pc:sldMkLst>
        <pc:picChg chg="mod">
          <ac:chgData name="daniel bob" userId="d24022f510aebcec" providerId="LiveId" clId="{2B9EDC57-1017-44B6-8F36-EB0F180F002E}" dt="2025-10-11T19:10:08.370" v="2491" actId="14100"/>
          <ac:picMkLst>
            <pc:docMk/>
            <pc:sldMk cId="1546403671" sldId="322"/>
            <ac:picMk id="9218" creationId="{293DA956-6498-1FD7-4458-4DF4AEDBF46C}"/>
          </ac:picMkLst>
        </pc:picChg>
      </pc:sldChg>
      <pc:sldChg chg="addSp delSp modSp mod setBg modNotesTx">
        <pc:chgData name="daniel bob" userId="d24022f510aebcec" providerId="LiveId" clId="{2B9EDC57-1017-44B6-8F36-EB0F180F002E}" dt="2025-10-11T19:23:09.524" v="2557" actId="1076"/>
        <pc:sldMkLst>
          <pc:docMk/>
          <pc:sldMk cId="1162557101" sldId="323"/>
        </pc:sldMkLst>
        <pc:spChg chg="mod ord">
          <ac:chgData name="daniel bob" userId="d24022f510aebcec" providerId="LiveId" clId="{2B9EDC57-1017-44B6-8F36-EB0F180F002E}" dt="2025-10-11T19:22:55.644" v="2556" actId="26606"/>
          <ac:spMkLst>
            <pc:docMk/>
            <pc:sldMk cId="1162557101" sldId="323"/>
            <ac:spMk id="2" creationId="{01B54DF7-C4D5-97C6-D978-A4B8F470C938}"/>
          </ac:spMkLst>
        </pc:spChg>
        <pc:spChg chg="add del">
          <ac:chgData name="daniel bob" userId="d24022f510aebcec" providerId="LiveId" clId="{2B9EDC57-1017-44B6-8F36-EB0F180F002E}" dt="2025-10-11T19:22:55.644" v="2556" actId="26606"/>
          <ac:spMkLst>
            <pc:docMk/>
            <pc:sldMk cId="1162557101" sldId="323"/>
            <ac:spMk id="10247" creationId="{2EB492CD-616E-47F8-933B-5E2D952A0593}"/>
          </ac:spMkLst>
        </pc:spChg>
        <pc:spChg chg="add del">
          <ac:chgData name="daniel bob" userId="d24022f510aebcec" providerId="LiveId" clId="{2B9EDC57-1017-44B6-8F36-EB0F180F002E}" dt="2025-10-11T19:22:55.644" v="2556" actId="26606"/>
          <ac:spMkLst>
            <pc:docMk/>
            <pc:sldMk cId="1162557101" sldId="323"/>
            <ac:spMk id="10249" creationId="{59383CF9-23B5-4335-9B21-1791C4CF1C75}"/>
          </ac:spMkLst>
        </pc:spChg>
        <pc:spChg chg="add del">
          <ac:chgData name="daniel bob" userId="d24022f510aebcec" providerId="LiveId" clId="{2B9EDC57-1017-44B6-8F36-EB0F180F002E}" dt="2025-10-11T19:22:55.644" v="2556" actId="26606"/>
          <ac:spMkLst>
            <pc:docMk/>
            <pc:sldMk cId="1162557101" sldId="323"/>
            <ac:spMk id="10251" creationId="{0007FE00-9498-4706-B255-6437B0252C02}"/>
          </ac:spMkLst>
        </pc:spChg>
        <pc:spChg chg="add del">
          <ac:chgData name="daniel bob" userId="d24022f510aebcec" providerId="LiveId" clId="{2B9EDC57-1017-44B6-8F36-EB0F180F002E}" dt="2025-10-11T19:22:52.360" v="2553" actId="26606"/>
          <ac:spMkLst>
            <pc:docMk/>
            <pc:sldMk cId="1162557101" sldId="323"/>
            <ac:spMk id="10256" creationId="{460B0EFB-53ED-4F35-B05D-F658EA021C65}"/>
          </ac:spMkLst>
        </pc:spChg>
        <pc:spChg chg="add del">
          <ac:chgData name="daniel bob" userId="d24022f510aebcec" providerId="LiveId" clId="{2B9EDC57-1017-44B6-8F36-EB0F180F002E}" dt="2025-10-11T19:22:52.360" v="2553" actId="26606"/>
          <ac:spMkLst>
            <pc:docMk/>
            <pc:sldMk cId="1162557101" sldId="323"/>
            <ac:spMk id="10258" creationId="{835EF3DD-7D43-4A27-8967-A92FD8CC9365}"/>
          </ac:spMkLst>
        </pc:spChg>
        <pc:spChg chg="add del">
          <ac:chgData name="daniel bob" userId="d24022f510aebcec" providerId="LiveId" clId="{2B9EDC57-1017-44B6-8F36-EB0F180F002E}" dt="2025-10-11T19:22:55.503" v="2555" actId="26606"/>
          <ac:spMkLst>
            <pc:docMk/>
            <pc:sldMk cId="1162557101" sldId="323"/>
            <ac:spMk id="10260" creationId="{460B0EFB-53ED-4F35-B05D-F658EA021C65}"/>
          </ac:spMkLst>
        </pc:spChg>
        <pc:spChg chg="add del">
          <ac:chgData name="daniel bob" userId="d24022f510aebcec" providerId="LiveId" clId="{2B9EDC57-1017-44B6-8F36-EB0F180F002E}" dt="2025-10-11T19:22:55.503" v="2555" actId="26606"/>
          <ac:spMkLst>
            <pc:docMk/>
            <pc:sldMk cId="1162557101" sldId="323"/>
            <ac:spMk id="10261" creationId="{835EF3DD-7D43-4A27-8967-A92FD8CC9365}"/>
          </ac:spMkLst>
        </pc:spChg>
        <pc:spChg chg="add">
          <ac:chgData name="daniel bob" userId="d24022f510aebcec" providerId="LiveId" clId="{2B9EDC57-1017-44B6-8F36-EB0F180F002E}" dt="2025-10-11T19:22:55.644" v="2556" actId="26606"/>
          <ac:spMkLst>
            <pc:docMk/>
            <pc:sldMk cId="1162557101" sldId="323"/>
            <ac:spMk id="10263" creationId="{460B0EFB-53ED-4F35-B05D-F658EA021C65}"/>
          </ac:spMkLst>
        </pc:spChg>
        <pc:spChg chg="add">
          <ac:chgData name="daniel bob" userId="d24022f510aebcec" providerId="LiveId" clId="{2B9EDC57-1017-44B6-8F36-EB0F180F002E}" dt="2025-10-11T19:22:55.644" v="2556" actId="26606"/>
          <ac:spMkLst>
            <pc:docMk/>
            <pc:sldMk cId="1162557101" sldId="323"/>
            <ac:spMk id="10264" creationId="{835EF3DD-7D43-4A27-8967-A92FD8CC9365}"/>
          </ac:spMkLst>
        </pc:spChg>
        <pc:graphicFrameChg chg="mod ord modGraphic">
          <ac:chgData name="daniel bob" userId="d24022f510aebcec" providerId="LiveId" clId="{2B9EDC57-1017-44B6-8F36-EB0F180F002E}" dt="2025-10-11T19:22:55.644" v="2556" actId="26606"/>
          <ac:graphicFrameMkLst>
            <pc:docMk/>
            <pc:sldMk cId="1162557101" sldId="323"/>
            <ac:graphicFrameMk id="3" creationId="{110F145E-CA9D-AFBD-4D5D-15DFF8B99020}"/>
          </ac:graphicFrameMkLst>
        </pc:graphicFrameChg>
        <pc:picChg chg="mod">
          <ac:chgData name="daniel bob" userId="d24022f510aebcec" providerId="LiveId" clId="{2B9EDC57-1017-44B6-8F36-EB0F180F002E}" dt="2025-10-11T19:23:09.524" v="2557" actId="1076"/>
          <ac:picMkLst>
            <pc:docMk/>
            <pc:sldMk cId="1162557101" sldId="323"/>
            <ac:picMk id="10242" creationId="{256B7BA8-EAF5-2EBF-517B-AF6228671E3A}"/>
          </ac:picMkLst>
        </pc:picChg>
      </pc:sldChg>
      <pc:sldChg chg="addSp delSp modSp mod setBg delDesignElem">
        <pc:chgData name="daniel bob" userId="d24022f510aebcec" providerId="LiveId" clId="{2B9EDC57-1017-44B6-8F36-EB0F180F002E}" dt="2025-10-11T19:21:12.533" v="2551" actId="26606"/>
        <pc:sldMkLst>
          <pc:docMk/>
          <pc:sldMk cId="1961469930" sldId="324"/>
        </pc:sldMkLst>
        <pc:spChg chg="mod">
          <ac:chgData name="daniel bob" userId="d24022f510aebcec" providerId="LiveId" clId="{2B9EDC57-1017-44B6-8F36-EB0F180F002E}" dt="2025-10-11T19:21:12.533" v="2551" actId="26606"/>
          <ac:spMkLst>
            <pc:docMk/>
            <pc:sldMk cId="1961469930" sldId="324"/>
            <ac:spMk id="2" creationId="{1AE6EA21-79C8-E56F-1B15-1958FCD3FF51}"/>
          </ac:spMkLst>
        </pc:spChg>
        <pc:spChg chg="mod">
          <ac:chgData name="daniel bob" userId="d24022f510aebcec" providerId="LiveId" clId="{2B9EDC57-1017-44B6-8F36-EB0F180F002E}" dt="2025-10-11T19:21:12.533" v="2551" actId="26606"/>
          <ac:spMkLst>
            <pc:docMk/>
            <pc:sldMk cId="1961469930" sldId="324"/>
            <ac:spMk id="6" creationId="{11929BA6-C700-A351-AA89-207DDA1941FC}"/>
          </ac:spMkLst>
        </pc:spChg>
        <pc:spChg chg="add del">
          <ac:chgData name="daniel bob" userId="d24022f510aebcec" providerId="LiveId" clId="{2B9EDC57-1017-44B6-8F36-EB0F180F002E}" dt="2025-10-11T18:51:04.548" v="2367" actId="26606"/>
          <ac:spMkLst>
            <pc:docMk/>
            <pc:sldMk cId="1961469930" sldId="324"/>
            <ac:spMk id="11" creationId="{1CE580D1-F917-4567-AFB4-99AA9B52ADF0}"/>
          </ac:spMkLst>
        </pc:spChg>
        <pc:spChg chg="add del">
          <ac:chgData name="daniel bob" userId="d24022f510aebcec" providerId="LiveId" clId="{2B9EDC57-1017-44B6-8F36-EB0F180F002E}" dt="2025-10-11T18:51:04.548" v="2367" actId="26606"/>
          <ac:spMkLst>
            <pc:docMk/>
            <pc:sldMk cId="1961469930" sldId="324"/>
            <ac:spMk id="12" creationId="{E8E51B09-2B9E-4D82-A5F8-29F85CBE206E}"/>
          </ac:spMkLst>
        </pc:spChg>
        <pc:spChg chg="add del">
          <ac:chgData name="daniel bob" userId="d24022f510aebcec" providerId="LiveId" clId="{2B9EDC57-1017-44B6-8F36-EB0F180F002E}" dt="2025-10-11T18:51:04.548" v="2367" actId="26606"/>
          <ac:spMkLst>
            <pc:docMk/>
            <pc:sldMk cId="1961469930" sldId="324"/>
            <ac:spMk id="14" creationId="{59240118-40F3-4A1C-85DC-4E58525CB6AD}"/>
          </ac:spMkLst>
        </pc:spChg>
        <pc:spChg chg="add del">
          <ac:chgData name="daniel bob" userId="d24022f510aebcec" providerId="LiveId" clId="{2B9EDC57-1017-44B6-8F36-EB0F180F002E}" dt="2025-10-11T19:21:12.533" v="2551" actId="26606"/>
          <ac:spMkLst>
            <pc:docMk/>
            <pc:sldMk cId="1961469930" sldId="324"/>
            <ac:spMk id="20" creationId="{201CC55D-ED54-4C5C-95E6-10947BD1103B}"/>
          </ac:spMkLst>
        </pc:spChg>
        <pc:spChg chg="add del">
          <ac:chgData name="daniel bob" userId="d24022f510aebcec" providerId="LiveId" clId="{2B9EDC57-1017-44B6-8F36-EB0F180F002E}" dt="2025-10-11T19:21:12.533" v="2551" actId="26606"/>
          <ac:spMkLst>
            <pc:docMk/>
            <pc:sldMk cId="1961469930" sldId="324"/>
            <ac:spMk id="32" creationId="{3873B707-463F-40B0-8227-E8CC6C67EB25}"/>
          </ac:spMkLst>
        </pc:spChg>
        <pc:spChg chg="add del">
          <ac:chgData name="daniel bob" userId="d24022f510aebcec" providerId="LiveId" clId="{2B9EDC57-1017-44B6-8F36-EB0F180F002E}" dt="2025-10-11T18:53:21.916" v="2387"/>
          <ac:spMkLst>
            <pc:docMk/>
            <pc:sldMk cId="1961469930" sldId="324"/>
            <ac:spMk id="36" creationId="{1CE580D1-F917-4567-AFB4-99AA9B52ADF0}"/>
          </ac:spMkLst>
        </pc:spChg>
        <pc:spChg chg="add del">
          <ac:chgData name="daniel bob" userId="d24022f510aebcec" providerId="LiveId" clId="{2B9EDC57-1017-44B6-8F36-EB0F180F002E}" dt="2025-10-11T18:53:21.916" v="2387"/>
          <ac:spMkLst>
            <pc:docMk/>
            <pc:sldMk cId="1961469930" sldId="324"/>
            <ac:spMk id="37" creationId="{10419CA0-BFB4-4390-AB8F-5DBFCA45D4D0}"/>
          </ac:spMkLst>
        </pc:spChg>
        <pc:spChg chg="add del">
          <ac:chgData name="daniel bob" userId="d24022f510aebcec" providerId="LiveId" clId="{2B9EDC57-1017-44B6-8F36-EB0F180F002E}" dt="2025-10-11T19:21:12.533" v="2551" actId="26606"/>
          <ac:spMkLst>
            <pc:docMk/>
            <pc:sldMk cId="1961469930" sldId="324"/>
            <ac:spMk id="45" creationId="{C13237C8-E62C-4F0D-A318-BD6FB6C2D138}"/>
          </ac:spMkLst>
        </pc:spChg>
        <pc:spChg chg="add del">
          <ac:chgData name="daniel bob" userId="d24022f510aebcec" providerId="LiveId" clId="{2B9EDC57-1017-44B6-8F36-EB0F180F002E}" dt="2025-10-11T19:21:12.533" v="2551" actId="26606"/>
          <ac:spMkLst>
            <pc:docMk/>
            <pc:sldMk cId="1961469930" sldId="324"/>
            <ac:spMk id="47" creationId="{19C9EAEA-39D0-4B0E-A0EB-51E7B26740B1}"/>
          </ac:spMkLst>
        </pc:spChg>
        <pc:spChg chg="add del">
          <ac:chgData name="daniel bob" userId="d24022f510aebcec" providerId="LiveId" clId="{2B9EDC57-1017-44B6-8F36-EB0F180F002E}" dt="2025-10-11T18:53:21.916" v="2387"/>
          <ac:spMkLst>
            <pc:docMk/>
            <pc:sldMk cId="1961469930" sldId="324"/>
            <ac:spMk id="48" creationId="{596E9C81-ACBE-459E-A7D5-2BB824B68FDA}"/>
          </ac:spMkLst>
        </pc:spChg>
        <pc:spChg chg="add">
          <ac:chgData name="daniel bob" userId="d24022f510aebcec" providerId="LiveId" clId="{2B9EDC57-1017-44B6-8F36-EB0F180F002E}" dt="2025-10-11T19:21:12.533" v="2551" actId="26606"/>
          <ac:spMkLst>
            <pc:docMk/>
            <pc:sldMk cId="1961469930" sldId="324"/>
            <ac:spMk id="49" creationId="{835EF3DD-7D43-4A27-8967-A92FD8CC9365}"/>
          </ac:spMkLst>
        </pc:spChg>
        <pc:spChg chg="add">
          <ac:chgData name="daniel bob" userId="d24022f510aebcec" providerId="LiveId" clId="{2B9EDC57-1017-44B6-8F36-EB0F180F002E}" dt="2025-10-11T19:21:12.533" v="2551" actId="26606"/>
          <ac:spMkLst>
            <pc:docMk/>
            <pc:sldMk cId="1961469930" sldId="324"/>
            <ac:spMk id="52" creationId="{460B0EFB-53ED-4F35-B05D-F658EA021C65}"/>
          </ac:spMkLst>
        </pc:spChg>
        <pc:spChg chg="del">
          <ac:chgData name="daniel bob" userId="d24022f510aebcec" providerId="LiveId" clId="{2B9EDC57-1017-44B6-8F36-EB0F180F002E}" dt="2025-10-11T18:41:31.988" v="2198"/>
          <ac:spMkLst>
            <pc:docMk/>
            <pc:sldMk cId="1961469930" sldId="324"/>
            <ac:spMk id="68" creationId="{04812C46-200A-4DEB-A05E-3ED6C68C2387}"/>
          </ac:spMkLst>
        </pc:spChg>
        <pc:spChg chg="del">
          <ac:chgData name="daniel bob" userId="d24022f510aebcec" providerId="LiveId" clId="{2B9EDC57-1017-44B6-8F36-EB0F180F002E}" dt="2025-10-11T18:41:31.988" v="2198"/>
          <ac:spMkLst>
            <pc:docMk/>
            <pc:sldMk cId="1961469930" sldId="324"/>
            <ac:spMk id="70" creationId="{D1EA859B-E555-4109-94F3-6700E046E008}"/>
          </ac:spMkLst>
        </pc:spChg>
        <pc:grpChg chg="add">
          <ac:chgData name="daniel bob" userId="d24022f510aebcec" providerId="LiveId" clId="{2B9EDC57-1017-44B6-8F36-EB0F180F002E}" dt="2025-10-11T18:41:46.376" v="2204" actId="26606"/>
          <ac:grpSpMkLst>
            <pc:docMk/>
            <pc:sldMk cId="1961469930" sldId="324"/>
            <ac:grpSpMk id="16" creationId="{C269951F-7B8C-4336-BC68-9BA9843CEDA1}"/>
          </ac:grpSpMkLst>
        </pc:grpChg>
        <pc:grpChg chg="add del">
          <ac:chgData name="daniel bob" userId="d24022f510aebcec" providerId="LiveId" clId="{2B9EDC57-1017-44B6-8F36-EB0F180F002E}" dt="2025-10-11T19:21:12.533" v="2551" actId="26606"/>
          <ac:grpSpMkLst>
            <pc:docMk/>
            <pc:sldMk cId="1961469930" sldId="324"/>
            <ac:grpSpMk id="22" creationId="{1DE889C7-FAD6-4397-98E2-05D503484459}"/>
          </ac:grpSpMkLst>
        </pc:grpChg>
        <pc:grpChg chg="del">
          <ac:chgData name="daniel bob" userId="d24022f510aebcec" providerId="LiveId" clId="{2B9EDC57-1017-44B6-8F36-EB0F180F002E}" dt="2025-10-11T18:53:21.916" v="2387"/>
          <ac:grpSpMkLst>
            <pc:docMk/>
            <pc:sldMk cId="1961469930" sldId="324"/>
            <ac:grpSpMk id="50" creationId="{CEBDCB18-ABE5-43B0-8B68-89FEDAECB8B0}"/>
          </ac:grpSpMkLst>
        </pc:grpChg>
        <pc:picChg chg="mod ord">
          <ac:chgData name="daniel bob" userId="d24022f510aebcec" providerId="LiveId" clId="{2B9EDC57-1017-44B6-8F36-EB0F180F002E}" dt="2025-10-11T19:21:12.533" v="2551" actId="26606"/>
          <ac:picMkLst>
            <pc:docMk/>
            <pc:sldMk cId="1961469930" sldId="324"/>
            <ac:picMk id="5" creationId="{6A9CE98C-ED52-40D5-BF59-650102E8016F}"/>
          </ac:picMkLst>
        </pc:picChg>
        <pc:picChg chg="add">
          <ac:chgData name="daniel bob" userId="d24022f510aebcec" providerId="LiveId" clId="{2B9EDC57-1017-44B6-8F36-EB0F180F002E}" dt="2025-10-11T18:41:46.376" v="2204" actId="26606"/>
          <ac:picMkLst>
            <pc:docMk/>
            <pc:sldMk cId="1961469930" sldId="324"/>
            <ac:picMk id="13" creationId="{1F5620B8-A2D8-4568-B566-F0453A0D9167}"/>
          </ac:picMkLst>
        </pc:picChg>
        <pc:picChg chg="add">
          <ac:chgData name="daniel bob" userId="d24022f510aebcec" providerId="LiveId" clId="{2B9EDC57-1017-44B6-8F36-EB0F180F002E}" dt="2025-10-11T18:41:46.376" v="2204" actId="26606"/>
          <ac:picMkLst>
            <pc:docMk/>
            <pc:sldMk cId="1961469930" sldId="324"/>
            <ac:picMk id="29" creationId="{DD8AF6BD-5D32-4F8F-98B6-05F8A4390CB7}"/>
          </ac:picMkLst>
        </pc:picChg>
        <pc:picChg chg="add del">
          <ac:chgData name="daniel bob" userId="d24022f510aebcec" providerId="LiveId" clId="{2B9EDC57-1017-44B6-8F36-EB0F180F002E}" dt="2025-10-11T18:53:21.916" v="2387"/>
          <ac:picMkLst>
            <pc:docMk/>
            <pc:sldMk cId="1961469930" sldId="324"/>
            <ac:picMk id="38" creationId="{1F5620B8-A2D8-4568-B566-F0453A0D9167}"/>
          </ac:picMkLst>
        </pc:picChg>
        <pc:picChg chg="del">
          <ac:chgData name="daniel bob" userId="d24022f510aebcec" providerId="LiveId" clId="{2B9EDC57-1017-44B6-8F36-EB0F180F002E}" dt="2025-10-11T18:53:21.916" v="2387"/>
          <ac:picMkLst>
            <pc:docMk/>
            <pc:sldMk cId="1961469930" sldId="324"/>
            <ac:picMk id="54" creationId="{08EC5C75-E28F-4899-9C2E-39431B82B740}"/>
          </ac:picMkLst>
        </pc:picChg>
        <pc:cxnChg chg="add">
          <ac:chgData name="daniel bob" userId="d24022f510aebcec" providerId="LiveId" clId="{2B9EDC57-1017-44B6-8F36-EB0F180F002E}" dt="2025-10-11T18:41:46.376" v="2204" actId="26606"/>
          <ac:cxnSpMkLst>
            <pc:docMk/>
            <pc:sldMk cId="1961469930" sldId="324"/>
            <ac:cxnSpMk id="9" creationId="{C9D4B225-18E9-4C5B-94D8-2ABE6D161E4A}"/>
          </ac:cxnSpMkLst>
        </pc:cxnChg>
        <pc:cxnChg chg="del">
          <ac:chgData name="daniel bob" userId="d24022f510aebcec" providerId="LiveId" clId="{2B9EDC57-1017-44B6-8F36-EB0F180F002E}" dt="2025-10-11T18:53:21.916" v="2387"/>
          <ac:cxnSpMkLst>
            <pc:docMk/>
            <pc:sldMk cId="1961469930" sldId="324"/>
            <ac:cxnSpMk id="33" creationId="{1C7D2BA4-4B7A-4596-8BCC-5CF715423894}"/>
          </ac:cxnSpMkLst>
        </pc:cxnChg>
        <pc:cxnChg chg="del">
          <ac:chgData name="daniel bob" userId="d24022f510aebcec" providerId="LiveId" clId="{2B9EDC57-1017-44B6-8F36-EB0F180F002E}" dt="2025-10-11T18:53:21.916" v="2387"/>
          <ac:cxnSpMkLst>
            <pc:docMk/>
            <pc:sldMk cId="1961469930" sldId="324"/>
            <ac:cxnSpMk id="34" creationId="{C9D4B225-18E9-4C5B-94D8-2ABE6D161E4A}"/>
          </ac:cxnSpMkLst>
        </pc:cxnChg>
        <pc:cxnChg chg="del">
          <ac:chgData name="daniel bob" userId="d24022f510aebcec" providerId="LiveId" clId="{2B9EDC57-1017-44B6-8F36-EB0F180F002E}" dt="2025-10-11T18:53:21.916" v="2387"/>
          <ac:cxnSpMkLst>
            <pc:docMk/>
            <pc:sldMk cId="1961469930" sldId="324"/>
            <ac:cxnSpMk id="39" creationId="{5CF4C623-16D7-4722-8EFB-A5B0E3BC077D}"/>
          </ac:cxnSpMkLst>
        </pc:cxnChg>
        <pc:cxnChg chg="del">
          <ac:chgData name="daniel bob" userId="d24022f510aebcec" providerId="LiveId" clId="{2B9EDC57-1017-44B6-8F36-EB0F180F002E}" dt="2025-10-11T18:53:21.916" v="2387"/>
          <ac:cxnSpMkLst>
            <pc:docMk/>
            <pc:sldMk cId="1961469930" sldId="324"/>
            <ac:cxnSpMk id="43" creationId="{46AAE0A1-60AD-4190-B85D-2DD8148369C7}"/>
          </ac:cxnSpMkLst>
        </pc:cxnChg>
      </pc:sldChg>
      <pc:sldChg chg="addSp delSp modSp add mod modTransition setBg delDesignElem modNotesTx">
        <pc:chgData name="daniel bob" userId="d24022f510aebcec" providerId="LiveId" clId="{2B9EDC57-1017-44B6-8F36-EB0F180F002E}" dt="2025-10-11T18:56:15.604" v="2406" actId="20577"/>
        <pc:sldMkLst>
          <pc:docMk/>
          <pc:sldMk cId="1498048999" sldId="325"/>
        </pc:sldMkLst>
        <pc:spChg chg="mod">
          <ac:chgData name="daniel bob" userId="d24022f510aebcec" providerId="LiveId" clId="{2B9EDC57-1017-44B6-8F36-EB0F180F002E}" dt="2025-10-11T18:50:20.872" v="2366" actId="1076"/>
          <ac:spMkLst>
            <pc:docMk/>
            <pc:sldMk cId="1498048999" sldId="325"/>
            <ac:spMk id="2" creationId="{886277DE-6C76-992D-48FF-477411B463C5}"/>
          </ac:spMkLst>
        </pc:spChg>
        <pc:spChg chg="mod ord">
          <ac:chgData name="daniel bob" userId="d24022f510aebcec" providerId="LiveId" clId="{2B9EDC57-1017-44B6-8F36-EB0F180F002E}" dt="2025-10-11T18:56:15.604" v="2406" actId="20577"/>
          <ac:spMkLst>
            <pc:docMk/>
            <pc:sldMk cId="1498048999" sldId="325"/>
            <ac:spMk id="4" creationId="{912A54D0-87C8-BC98-04EA-4ECCF7E4EC1B}"/>
          </ac:spMkLst>
        </pc:spChg>
        <pc:spChg chg="add del">
          <ac:chgData name="daniel bob" userId="d24022f510aebcec" providerId="LiveId" clId="{2B9EDC57-1017-44B6-8F36-EB0F180F002E}" dt="2025-10-11T16:44:58.037" v="662" actId="26606"/>
          <ac:spMkLst>
            <pc:docMk/>
            <pc:sldMk cId="1498048999" sldId="325"/>
            <ac:spMk id="10" creationId="{2961259D-605E-E200-FF9F-7C8C71D7C8E4}"/>
          </ac:spMkLst>
        </pc:spChg>
        <pc:spChg chg="add del">
          <ac:chgData name="daniel bob" userId="d24022f510aebcec" providerId="LiveId" clId="{2B9EDC57-1017-44B6-8F36-EB0F180F002E}" dt="2025-10-11T16:45:18.397" v="666" actId="26606"/>
          <ac:spMkLst>
            <pc:docMk/>
            <pc:sldMk cId="1498048999" sldId="325"/>
            <ac:spMk id="15" creationId="{AE3A741D-C19B-960A-5803-1C5887147820}"/>
          </ac:spMkLst>
        </pc:spChg>
        <pc:spChg chg="add del">
          <ac:chgData name="daniel bob" userId="d24022f510aebcec" providerId="LiveId" clId="{2B9EDC57-1017-44B6-8F36-EB0F180F002E}" dt="2025-10-11T16:45:18.397" v="666" actId="26606"/>
          <ac:spMkLst>
            <pc:docMk/>
            <pc:sldMk cId="1498048999" sldId="325"/>
            <ac:spMk id="17" creationId="{DC39DE25-0E4E-0AA7-0932-1D78C2372786}"/>
          </ac:spMkLst>
        </pc:spChg>
        <pc:spChg chg="add del">
          <ac:chgData name="daniel bob" userId="d24022f510aebcec" providerId="LiveId" clId="{2B9EDC57-1017-44B6-8F36-EB0F180F002E}" dt="2025-10-11T16:45:18.397" v="666" actId="26606"/>
          <ac:spMkLst>
            <pc:docMk/>
            <pc:sldMk cId="1498048999" sldId="325"/>
            <ac:spMk id="19" creationId="{8D6EA299-0840-6DEA-E670-C49AEBC87E89}"/>
          </ac:spMkLst>
        </pc:spChg>
        <pc:grpChg chg="add del">
          <ac:chgData name="daniel bob" userId="d24022f510aebcec" providerId="LiveId" clId="{2B9EDC57-1017-44B6-8F36-EB0F180F002E}" dt="2025-10-11T18:41:31.988" v="2198"/>
          <ac:grpSpMkLst>
            <pc:docMk/>
            <pc:sldMk cId="1498048999" sldId="325"/>
            <ac:grpSpMk id="24" creationId="{1FD67D68-9B83-C338-8342-3348D8F22347}"/>
          </ac:grpSpMkLst>
        </pc:grpChg>
        <pc:picChg chg="mod ord">
          <ac:chgData name="daniel bob" userId="d24022f510aebcec" providerId="LiveId" clId="{2B9EDC57-1017-44B6-8F36-EB0F180F002E}" dt="2025-10-11T16:45:18.397" v="666" actId="26606"/>
          <ac:picMkLst>
            <pc:docMk/>
            <pc:sldMk cId="1498048999" sldId="325"/>
            <ac:picMk id="5" creationId="{D15854EE-0F65-424A-AB39-A32880130CCC}"/>
          </ac:picMkLst>
        </pc:picChg>
      </pc:sldChg>
      <pc:sldChg chg="addSp delSp modSp add del mod modTransition setBg">
        <pc:chgData name="daniel bob" userId="d24022f510aebcec" providerId="LiveId" clId="{2B9EDC57-1017-44B6-8F36-EB0F180F002E}" dt="2025-10-11T16:34:17.348" v="225" actId="48537"/>
        <pc:sldMkLst>
          <pc:docMk/>
          <pc:sldMk cId="3994323925" sldId="325"/>
        </pc:sldMkLst>
        <pc:spChg chg="mod">
          <ac:chgData name="daniel bob" userId="d24022f510aebcec" providerId="LiveId" clId="{2B9EDC57-1017-44B6-8F36-EB0F180F002E}" dt="2025-10-11T16:34:17.348" v="225" actId="48537"/>
          <ac:spMkLst>
            <pc:docMk/>
            <pc:sldMk cId="3994323925" sldId="325"/>
            <ac:spMk id="2" creationId="{A9EA1812-3CE5-E0C7-889D-5BE654FC2FD1}"/>
          </ac:spMkLst>
        </pc:spChg>
        <pc:spChg chg="mod">
          <ac:chgData name="daniel bob" userId="d24022f510aebcec" providerId="LiveId" clId="{2B9EDC57-1017-44B6-8F36-EB0F180F002E}" dt="2025-10-11T16:34:17.348" v="225" actId="48537"/>
          <ac:spMkLst>
            <pc:docMk/>
            <pc:sldMk cId="3994323925" sldId="325"/>
            <ac:spMk id="4" creationId="{8A58897E-EBA7-64AE-754B-E898F7F027E7}"/>
          </ac:spMkLst>
        </pc:spChg>
        <pc:spChg chg="add del">
          <ac:chgData name="daniel bob" userId="d24022f510aebcec" providerId="LiveId" clId="{2B9EDC57-1017-44B6-8F36-EB0F180F002E}" dt="2025-10-11T16:34:17.348" v="225" actId="48537"/>
          <ac:spMkLst>
            <pc:docMk/>
            <pc:sldMk cId="3994323925" sldId="325"/>
            <ac:spMk id="10" creationId="{2961259D-605E-E200-FF9F-7C8C71D7C8E4}"/>
          </ac:spMkLst>
        </pc:spChg>
        <pc:picChg chg="mod ord">
          <ac:chgData name="daniel bob" userId="d24022f510aebcec" providerId="LiveId" clId="{2B9EDC57-1017-44B6-8F36-EB0F180F002E}" dt="2025-10-11T16:34:17.348" v="225" actId="48537"/>
          <ac:picMkLst>
            <pc:docMk/>
            <pc:sldMk cId="3994323925" sldId="325"/>
            <ac:picMk id="5" creationId="{A8A4A198-5726-4C98-86B9-501846BD8705}"/>
          </ac:picMkLst>
        </pc:picChg>
      </pc:sldChg>
      <pc:sldChg chg="addSp delSp modSp add mod modTransition setBg delDesignElem modNotesTx">
        <pc:chgData name="daniel bob" userId="d24022f510aebcec" providerId="LiveId" clId="{2B9EDC57-1017-44B6-8F36-EB0F180F002E}" dt="2025-10-11T19:06:56.167" v="2469" actId="255"/>
        <pc:sldMkLst>
          <pc:docMk/>
          <pc:sldMk cId="4050720866" sldId="326"/>
        </pc:sldMkLst>
        <pc:spChg chg="mod ord">
          <ac:chgData name="daniel bob" userId="d24022f510aebcec" providerId="LiveId" clId="{2B9EDC57-1017-44B6-8F36-EB0F180F002E}" dt="2025-10-11T19:06:17.330" v="2466" actId="1076"/>
          <ac:spMkLst>
            <pc:docMk/>
            <pc:sldMk cId="4050720866" sldId="326"/>
            <ac:spMk id="2" creationId="{84A66C98-CBAF-71A4-2F04-6D164F4E2960}"/>
          </ac:spMkLst>
        </pc:spChg>
        <pc:spChg chg="mod">
          <ac:chgData name="daniel bob" userId="d24022f510aebcec" providerId="LiveId" clId="{2B9EDC57-1017-44B6-8F36-EB0F180F002E}" dt="2025-10-11T19:06:56.167" v="2469" actId="255"/>
          <ac:spMkLst>
            <pc:docMk/>
            <pc:sldMk cId="4050720866" sldId="326"/>
            <ac:spMk id="4" creationId="{76310179-0E42-170F-444A-8F3A6FD30528}"/>
          </ac:spMkLst>
        </pc:spChg>
        <pc:spChg chg="add del">
          <ac:chgData name="daniel bob" userId="d24022f510aebcec" providerId="LiveId" clId="{2B9EDC57-1017-44B6-8F36-EB0F180F002E}" dt="2025-10-11T19:04:42.550" v="2457" actId="26606"/>
          <ac:spMkLst>
            <pc:docMk/>
            <pc:sldMk cId="4050720866" sldId="326"/>
            <ac:spMk id="7" creationId="{5D13CC36-B950-4F02-9BAF-9A7EB267398C}"/>
          </ac:spMkLst>
        </pc:spChg>
        <pc:spChg chg="add del">
          <ac:chgData name="daniel bob" userId="d24022f510aebcec" providerId="LiveId" clId="{2B9EDC57-1017-44B6-8F36-EB0F180F002E}" dt="2025-10-11T17:30:27.235" v="1427" actId="26606"/>
          <ac:spMkLst>
            <pc:docMk/>
            <pc:sldMk cId="4050720866" sldId="326"/>
            <ac:spMk id="10" creationId="{5E8D3B17-7638-DFD3-18E4-8A6D611749CF}"/>
          </ac:spMkLst>
        </pc:spChg>
        <pc:spChg chg="add del">
          <ac:chgData name="daniel bob" userId="d24022f510aebcec" providerId="LiveId" clId="{2B9EDC57-1017-44B6-8F36-EB0F180F002E}" dt="2025-10-11T19:04:42.550" v="2457" actId="26606"/>
          <ac:spMkLst>
            <pc:docMk/>
            <pc:sldMk cId="4050720866" sldId="326"/>
            <ac:spMk id="12" creationId="{D1BDED99-B35B-4FEE-A274-8E8DB6FEEECF}"/>
          </ac:spMkLst>
        </pc:spChg>
        <pc:spChg chg="add">
          <ac:chgData name="daniel bob" userId="d24022f510aebcec" providerId="LiveId" clId="{2B9EDC57-1017-44B6-8F36-EB0F180F002E}" dt="2025-10-11T19:04:42.550" v="2457" actId="26606"/>
          <ac:spMkLst>
            <pc:docMk/>
            <pc:sldMk cId="4050720866" sldId="326"/>
            <ac:spMk id="17" creationId="{2EB492CD-616E-47F8-933B-5E2D952A0593}"/>
          </ac:spMkLst>
        </pc:spChg>
        <pc:spChg chg="add">
          <ac:chgData name="daniel bob" userId="d24022f510aebcec" providerId="LiveId" clId="{2B9EDC57-1017-44B6-8F36-EB0F180F002E}" dt="2025-10-11T19:04:42.550" v="2457" actId="26606"/>
          <ac:spMkLst>
            <pc:docMk/>
            <pc:sldMk cId="4050720866" sldId="326"/>
            <ac:spMk id="19" creationId="{59383CF9-23B5-4335-9B21-1791C4CF1C75}"/>
          </ac:spMkLst>
        </pc:spChg>
        <pc:spChg chg="add">
          <ac:chgData name="daniel bob" userId="d24022f510aebcec" providerId="LiveId" clId="{2B9EDC57-1017-44B6-8F36-EB0F180F002E}" dt="2025-10-11T19:04:42.550" v="2457" actId="26606"/>
          <ac:spMkLst>
            <pc:docMk/>
            <pc:sldMk cId="4050720866" sldId="326"/>
            <ac:spMk id="21" creationId="{0007FE00-9498-4706-B255-6437B0252C02}"/>
          </ac:spMkLst>
        </pc:spChg>
        <pc:grpChg chg="add del">
          <ac:chgData name="daniel bob" userId="d24022f510aebcec" providerId="LiveId" clId="{2B9EDC57-1017-44B6-8F36-EB0F180F002E}" dt="2025-10-11T18:41:31.988" v="2198"/>
          <ac:grpSpMkLst>
            <pc:docMk/>
            <pc:sldMk cId="4050720866" sldId="326"/>
            <ac:grpSpMk id="15" creationId="{1FD67D68-9B83-C338-8342-3348D8F22347}"/>
          </ac:grpSpMkLst>
        </pc:grpChg>
        <pc:picChg chg="mod ord">
          <ac:chgData name="daniel bob" userId="d24022f510aebcec" providerId="LiveId" clId="{2B9EDC57-1017-44B6-8F36-EB0F180F002E}" dt="2025-10-11T19:06:10.826" v="2465" actId="14100"/>
          <ac:picMkLst>
            <pc:docMk/>
            <pc:sldMk cId="4050720866" sldId="326"/>
            <ac:picMk id="5" creationId="{9A4B64BA-A54D-458E-B1F7-A0B8E716E5AA}"/>
          </ac:picMkLst>
        </pc:picChg>
      </pc:sldChg>
      <pc:sldChg chg="addSp delSp modSp add mod modTransition setBg delDesignElem modNotesTx">
        <pc:chgData name="daniel bob" userId="d24022f510aebcec" providerId="LiveId" clId="{2B9EDC57-1017-44B6-8F36-EB0F180F002E}" dt="2025-10-11T19:10:50.713" v="2495" actId="255"/>
        <pc:sldMkLst>
          <pc:docMk/>
          <pc:sldMk cId="1380574876" sldId="327"/>
        </pc:sldMkLst>
        <pc:spChg chg="mod">
          <ac:chgData name="daniel bob" userId="d24022f510aebcec" providerId="LiveId" clId="{2B9EDC57-1017-44B6-8F36-EB0F180F002E}" dt="2025-10-11T19:10:27.182" v="2492" actId="26606"/>
          <ac:spMkLst>
            <pc:docMk/>
            <pc:sldMk cId="1380574876" sldId="327"/>
            <ac:spMk id="2" creationId="{68E0F3A3-6863-61EC-C09D-FC1015B4F0CD}"/>
          </ac:spMkLst>
        </pc:spChg>
        <pc:spChg chg="mod ord">
          <ac:chgData name="daniel bob" userId="d24022f510aebcec" providerId="LiveId" clId="{2B9EDC57-1017-44B6-8F36-EB0F180F002E}" dt="2025-10-11T19:10:50.713" v="2495" actId="255"/>
          <ac:spMkLst>
            <pc:docMk/>
            <pc:sldMk cId="1380574876" sldId="327"/>
            <ac:spMk id="4" creationId="{D0D0373C-138E-66D3-3295-008858D1DC81}"/>
          </ac:spMkLst>
        </pc:spChg>
        <pc:spChg chg="add">
          <ac:chgData name="daniel bob" userId="d24022f510aebcec" providerId="LiveId" clId="{2B9EDC57-1017-44B6-8F36-EB0F180F002E}" dt="2025-10-11T19:10:27.182" v="2492" actId="26606"/>
          <ac:spMkLst>
            <pc:docMk/>
            <pc:sldMk cId="1380574876" sldId="327"/>
            <ac:spMk id="7" creationId="{2EB492CD-616E-47F8-933B-5E2D952A0593}"/>
          </ac:spMkLst>
        </pc:spChg>
        <pc:spChg chg="add del">
          <ac:chgData name="daniel bob" userId="d24022f510aebcec" providerId="LiveId" clId="{2B9EDC57-1017-44B6-8F36-EB0F180F002E}" dt="2025-10-11T18:12:21.530" v="1898" actId="26606"/>
          <ac:spMkLst>
            <pc:docMk/>
            <pc:sldMk cId="1380574876" sldId="327"/>
            <ac:spMk id="10" creationId="{2961259D-605E-E200-FF9F-7C8C71D7C8E4}"/>
          </ac:spMkLst>
        </pc:spChg>
        <pc:spChg chg="add">
          <ac:chgData name="daniel bob" userId="d24022f510aebcec" providerId="LiveId" clId="{2B9EDC57-1017-44B6-8F36-EB0F180F002E}" dt="2025-10-11T19:10:27.182" v="2492" actId="26606"/>
          <ac:spMkLst>
            <pc:docMk/>
            <pc:sldMk cId="1380574876" sldId="327"/>
            <ac:spMk id="12" creationId="{59383CF9-23B5-4335-9B21-1791C4CF1C75}"/>
          </ac:spMkLst>
        </pc:spChg>
        <pc:spChg chg="add">
          <ac:chgData name="daniel bob" userId="d24022f510aebcec" providerId="LiveId" clId="{2B9EDC57-1017-44B6-8F36-EB0F180F002E}" dt="2025-10-11T19:10:27.182" v="2492" actId="26606"/>
          <ac:spMkLst>
            <pc:docMk/>
            <pc:sldMk cId="1380574876" sldId="327"/>
            <ac:spMk id="14" creationId="{0007FE00-9498-4706-B255-6437B0252C02}"/>
          </ac:spMkLst>
        </pc:spChg>
        <pc:spChg chg="add del">
          <ac:chgData name="daniel bob" userId="d24022f510aebcec" providerId="LiveId" clId="{2B9EDC57-1017-44B6-8F36-EB0F180F002E}" dt="2025-10-11T18:41:31.988" v="2198"/>
          <ac:spMkLst>
            <pc:docMk/>
            <pc:sldMk cId="1380574876" sldId="327"/>
            <ac:spMk id="15" creationId="{637B2035-1FCB-439A-B421-095E136C7E07}"/>
          </ac:spMkLst>
        </pc:spChg>
        <pc:spChg chg="add del">
          <ac:chgData name="daniel bob" userId="d24022f510aebcec" providerId="LiveId" clId="{2B9EDC57-1017-44B6-8F36-EB0F180F002E}" dt="2025-10-11T18:41:31.988" v="2198"/>
          <ac:spMkLst>
            <pc:docMk/>
            <pc:sldMk cId="1380574876" sldId="327"/>
            <ac:spMk id="17" creationId="{676D6CDF-C512-4739-B158-55EE955EFA39}"/>
          </ac:spMkLst>
        </pc:spChg>
        <pc:picChg chg="mod ord">
          <ac:chgData name="daniel bob" userId="d24022f510aebcec" providerId="LiveId" clId="{2B9EDC57-1017-44B6-8F36-EB0F180F002E}" dt="2025-10-11T19:10:27.182" v="2492" actId="26606"/>
          <ac:picMkLst>
            <pc:docMk/>
            <pc:sldMk cId="1380574876" sldId="327"/>
            <ac:picMk id="5" creationId="{50CF6A6B-F607-42F9-A89C-19A88BB0224F}"/>
          </ac:picMkLst>
        </pc:picChg>
      </pc:sldChg>
      <pc:sldChg chg="addSp delSp modSp add mod modTransition setBg delDesignElem modNotesTx">
        <pc:chgData name="daniel bob" userId="d24022f510aebcec" providerId="LiveId" clId="{2B9EDC57-1017-44B6-8F36-EB0F180F002E}" dt="2025-10-11T18:53:38.244" v="2392" actId="27636"/>
        <pc:sldMkLst>
          <pc:docMk/>
          <pc:sldMk cId="148652615" sldId="328"/>
        </pc:sldMkLst>
        <pc:spChg chg="mod">
          <ac:chgData name="daniel bob" userId="d24022f510aebcec" providerId="LiveId" clId="{2B9EDC57-1017-44B6-8F36-EB0F180F002E}" dt="2025-10-11T18:53:38.244" v="2392" actId="27636"/>
          <ac:spMkLst>
            <pc:docMk/>
            <pc:sldMk cId="148652615" sldId="328"/>
            <ac:spMk id="2" creationId="{7589065A-7460-8E48-DE89-A35857821212}"/>
          </ac:spMkLst>
        </pc:spChg>
        <pc:spChg chg="add del">
          <ac:chgData name="daniel bob" userId="d24022f510aebcec" providerId="LiveId" clId="{2B9EDC57-1017-44B6-8F36-EB0F180F002E}" dt="2025-10-11T18:29:42.505" v="1988" actId="26606"/>
          <ac:spMkLst>
            <pc:docMk/>
            <pc:sldMk cId="148652615" sldId="328"/>
            <ac:spMk id="9" creationId="{DDD1D22E-5996-E45B-92B2-659F701A4A3B}"/>
          </ac:spMkLst>
        </pc:spChg>
        <pc:spChg chg="add del">
          <ac:chgData name="daniel bob" userId="d24022f510aebcec" providerId="LiveId" clId="{2B9EDC57-1017-44B6-8F36-EB0F180F002E}" dt="2025-10-11T18:29:42.396" v="1987" actId="26606"/>
          <ac:spMkLst>
            <pc:docMk/>
            <pc:sldMk cId="148652615" sldId="328"/>
            <ac:spMk id="14" creationId="{637B2035-1FCB-439A-B421-095E136C7E07}"/>
          </ac:spMkLst>
        </pc:spChg>
        <pc:spChg chg="add del">
          <ac:chgData name="daniel bob" userId="d24022f510aebcec" providerId="LiveId" clId="{2B9EDC57-1017-44B6-8F36-EB0F180F002E}" dt="2025-10-11T18:29:42.396" v="1987" actId="26606"/>
          <ac:spMkLst>
            <pc:docMk/>
            <pc:sldMk cId="148652615" sldId="328"/>
            <ac:spMk id="16" creationId="{676D6CDF-C512-4739-B158-55EE955EFA39}"/>
          </ac:spMkLst>
        </pc:spChg>
        <pc:spChg chg="add del">
          <ac:chgData name="daniel bob" userId="d24022f510aebcec" providerId="LiveId" clId="{2B9EDC57-1017-44B6-8F36-EB0F180F002E}" dt="2025-10-11T18:40:28.905" v="2182" actId="26606"/>
          <ac:spMkLst>
            <pc:docMk/>
            <pc:sldMk cId="148652615" sldId="328"/>
            <ac:spMk id="25" creationId="{F3060C83-F051-4F0E-ABAD-AA0DFC48B218}"/>
          </ac:spMkLst>
        </pc:spChg>
        <pc:spChg chg="add del">
          <ac:chgData name="daniel bob" userId="d24022f510aebcec" providerId="LiveId" clId="{2B9EDC57-1017-44B6-8F36-EB0F180F002E}" dt="2025-10-11T18:40:28.905" v="2182" actId="26606"/>
          <ac:spMkLst>
            <pc:docMk/>
            <pc:sldMk cId="148652615" sldId="328"/>
            <ac:spMk id="27" creationId="{83C98ABE-055B-441F-B07E-44F97F083C39}"/>
          </ac:spMkLst>
        </pc:spChg>
        <pc:spChg chg="add del">
          <ac:chgData name="daniel bob" userId="d24022f510aebcec" providerId="LiveId" clId="{2B9EDC57-1017-44B6-8F36-EB0F180F002E}" dt="2025-10-11T18:40:28.905" v="2182" actId="26606"/>
          <ac:spMkLst>
            <pc:docMk/>
            <pc:sldMk cId="148652615" sldId="328"/>
            <ac:spMk id="29" creationId="{29FDB030-9B49-4CED-8CCD-4D99382388AC}"/>
          </ac:spMkLst>
        </pc:spChg>
        <pc:spChg chg="add del">
          <ac:chgData name="daniel bob" userId="d24022f510aebcec" providerId="LiveId" clId="{2B9EDC57-1017-44B6-8F36-EB0F180F002E}" dt="2025-10-11T18:40:28.905" v="2182" actId="26606"/>
          <ac:spMkLst>
            <pc:docMk/>
            <pc:sldMk cId="148652615" sldId="328"/>
            <ac:spMk id="31" creationId="{3783CA14-24A1-485C-8B30-D6A5D87987AD}"/>
          </ac:spMkLst>
        </pc:spChg>
        <pc:spChg chg="add del">
          <ac:chgData name="daniel bob" userId="d24022f510aebcec" providerId="LiveId" clId="{2B9EDC57-1017-44B6-8F36-EB0F180F002E}" dt="2025-10-11T18:40:28.905" v="2182" actId="26606"/>
          <ac:spMkLst>
            <pc:docMk/>
            <pc:sldMk cId="148652615" sldId="328"/>
            <ac:spMk id="33" creationId="{9A97C86A-04D6-40F7-AE84-31AB43E6A846}"/>
          </ac:spMkLst>
        </pc:spChg>
        <pc:spChg chg="add del">
          <ac:chgData name="daniel bob" userId="d24022f510aebcec" providerId="LiveId" clId="{2B9EDC57-1017-44B6-8F36-EB0F180F002E}" dt="2025-10-11T18:40:28.905" v="2182" actId="26606"/>
          <ac:spMkLst>
            <pc:docMk/>
            <pc:sldMk cId="148652615" sldId="328"/>
            <ac:spMk id="35" creationId="{FF9F2414-84E8-453E-B1F3-389FDE8192D9}"/>
          </ac:spMkLst>
        </pc:spChg>
        <pc:spChg chg="add del">
          <ac:chgData name="daniel bob" userId="d24022f510aebcec" providerId="LiveId" clId="{2B9EDC57-1017-44B6-8F36-EB0F180F002E}" dt="2025-10-11T18:40:28.905" v="2182" actId="26606"/>
          <ac:spMkLst>
            <pc:docMk/>
            <pc:sldMk cId="148652615" sldId="328"/>
            <ac:spMk id="37" creationId="{3ECA69A1-7536-43AC-85EF-C7106179F5ED}"/>
          </ac:spMkLst>
        </pc:spChg>
        <pc:spChg chg="add del">
          <ac:chgData name="daniel bob" userId="d24022f510aebcec" providerId="LiveId" clId="{2B9EDC57-1017-44B6-8F36-EB0F180F002E}" dt="2025-10-11T18:40:41.957" v="2184" actId="26606"/>
          <ac:spMkLst>
            <pc:docMk/>
            <pc:sldMk cId="148652615" sldId="328"/>
            <ac:spMk id="39" creationId="{1707FC24-6981-43D9-B525-C7832BA22463}"/>
          </ac:spMkLst>
        </pc:spChg>
        <pc:spChg chg="add del">
          <ac:chgData name="daniel bob" userId="d24022f510aebcec" providerId="LiveId" clId="{2B9EDC57-1017-44B6-8F36-EB0F180F002E}" dt="2025-10-11T18:40:48.670" v="2186" actId="26606"/>
          <ac:spMkLst>
            <pc:docMk/>
            <pc:sldMk cId="148652615" sldId="328"/>
            <ac:spMk id="41" creationId="{C4285719-470E-454C-AF62-8323075F1F5B}"/>
          </ac:spMkLst>
        </pc:spChg>
        <pc:spChg chg="add del">
          <ac:chgData name="daniel bob" userId="d24022f510aebcec" providerId="LiveId" clId="{2B9EDC57-1017-44B6-8F36-EB0F180F002E}" dt="2025-10-11T18:40:48.670" v="2186" actId="26606"/>
          <ac:spMkLst>
            <pc:docMk/>
            <pc:sldMk cId="148652615" sldId="328"/>
            <ac:spMk id="42" creationId="{CD9FE4EF-C4D8-49A0-B2FF-81D8DB7D8A24}"/>
          </ac:spMkLst>
        </pc:spChg>
        <pc:spChg chg="add del">
          <ac:chgData name="daniel bob" userId="d24022f510aebcec" providerId="LiveId" clId="{2B9EDC57-1017-44B6-8F36-EB0F180F002E}" dt="2025-10-11T18:40:48.670" v="2186" actId="26606"/>
          <ac:spMkLst>
            <pc:docMk/>
            <pc:sldMk cId="148652615" sldId="328"/>
            <ac:spMk id="43" creationId="{4300840D-0A0B-4512-BACA-B439D5B9C57C}"/>
          </ac:spMkLst>
        </pc:spChg>
        <pc:spChg chg="add del">
          <ac:chgData name="daniel bob" userId="d24022f510aebcec" providerId="LiveId" clId="{2B9EDC57-1017-44B6-8F36-EB0F180F002E}" dt="2025-10-11T18:40:48.670" v="2186" actId="26606"/>
          <ac:spMkLst>
            <pc:docMk/>
            <pc:sldMk cId="148652615" sldId="328"/>
            <ac:spMk id="44" creationId="{D2B78728-A580-49A7-84F9-6EF6F583ADE0}"/>
          </ac:spMkLst>
        </pc:spChg>
        <pc:spChg chg="add del">
          <ac:chgData name="daniel bob" userId="d24022f510aebcec" providerId="LiveId" clId="{2B9EDC57-1017-44B6-8F36-EB0F180F002E}" dt="2025-10-11T18:40:48.670" v="2186" actId="26606"/>
          <ac:spMkLst>
            <pc:docMk/>
            <pc:sldMk cId="148652615" sldId="328"/>
            <ac:spMk id="45" creationId="{38FAA1A1-D861-433F-88FA-1E9D6FD31D11}"/>
          </ac:spMkLst>
        </pc:spChg>
        <pc:spChg chg="add del">
          <ac:chgData name="daniel bob" userId="d24022f510aebcec" providerId="LiveId" clId="{2B9EDC57-1017-44B6-8F36-EB0F180F002E}" dt="2025-10-11T18:40:48.670" v="2186" actId="26606"/>
          <ac:spMkLst>
            <pc:docMk/>
            <pc:sldMk cId="148652615" sldId="328"/>
            <ac:spMk id="46" creationId="{8D71EDA1-87BF-4D5D-AB79-F346FD19278A}"/>
          </ac:spMkLst>
        </pc:spChg>
        <pc:grpChg chg="add del">
          <ac:chgData name="daniel bob" userId="d24022f510aebcec" providerId="LiveId" clId="{2B9EDC57-1017-44B6-8F36-EB0F180F002E}" dt="2025-10-11T18:40:48.670" v="2187" actId="26606"/>
          <ac:grpSpMkLst>
            <pc:docMk/>
            <pc:sldMk cId="148652615" sldId="328"/>
            <ac:grpSpMk id="19" creationId="{A182C109-9E4C-3C96-8794-9411573CBDAF}"/>
          </ac:grpSpMkLst>
        </pc:grpChg>
        <pc:grpChg chg="add del">
          <ac:chgData name="daniel bob" userId="d24022f510aebcec" providerId="LiveId" clId="{2B9EDC57-1017-44B6-8F36-EB0F180F002E}" dt="2025-10-11T18:41:31.988" v="2198"/>
          <ac:grpSpMkLst>
            <pc:docMk/>
            <pc:sldMk cId="148652615" sldId="328"/>
            <ac:grpSpMk id="48" creationId="{A182C109-9E4C-3C96-8794-9411573CBDAF}"/>
          </ac:grpSpMkLst>
        </pc:grpChg>
        <pc:graphicFrameChg chg="mod modGraphic">
          <ac:chgData name="daniel bob" userId="d24022f510aebcec" providerId="LiveId" clId="{2B9EDC57-1017-44B6-8F36-EB0F180F002E}" dt="2025-10-11T18:40:48.670" v="2186" actId="26606"/>
          <ac:graphicFrameMkLst>
            <pc:docMk/>
            <pc:sldMk cId="148652615" sldId="328"/>
            <ac:graphicFrameMk id="4" creationId="{8DB07BC9-AF98-4B11-AC2D-876F6D0CE93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CB87-7435-4352-B37C-C55F8CEA9A71}"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1060B832-B34E-42F5-8F45-8D2E6008B239}">
      <dgm:prSet/>
      <dgm:spPr/>
      <dgm:t>
        <a:bodyPr/>
        <a:lstStyle/>
        <a:p>
          <a:pPr>
            <a:lnSpc>
              <a:spcPct val="100000"/>
            </a:lnSpc>
            <a:defRPr b="1"/>
          </a:pPr>
          <a:r>
            <a:rPr lang="en-GB"/>
            <a:t>Genetics and Heredity</a:t>
          </a:r>
        </a:p>
      </dgm:t>
    </dgm:pt>
    <dgm:pt modelId="{BEC4A2C2-CB6A-4FFB-8412-746702E95F2D}" type="parTrans" cxnId="{8FB2D819-7D71-47D0-A62D-539434D2624A}">
      <dgm:prSet/>
      <dgm:spPr/>
      <dgm:t>
        <a:bodyPr/>
        <a:lstStyle/>
        <a:p>
          <a:endParaRPr lang="en-GB"/>
        </a:p>
      </dgm:t>
    </dgm:pt>
    <dgm:pt modelId="{4559B56F-208F-4C7B-90F6-09DEB6668BC9}" type="sibTrans" cxnId="{8FB2D819-7D71-47D0-A62D-539434D2624A}">
      <dgm:prSet/>
      <dgm:spPr/>
      <dgm:t>
        <a:bodyPr/>
        <a:lstStyle/>
        <a:p>
          <a:pPr>
            <a:lnSpc>
              <a:spcPct val="100000"/>
            </a:lnSpc>
            <a:defRPr b="1"/>
          </a:pPr>
          <a:endParaRPr lang="en-GB"/>
        </a:p>
      </dgm:t>
    </dgm:pt>
    <dgm:pt modelId="{6D26E2B5-8898-4DB2-B931-97E3AEF71B92}">
      <dgm:prSet custT="1"/>
      <dgm:spPr/>
      <dgm:t>
        <a:bodyPr/>
        <a:lstStyle/>
        <a:p>
          <a:pPr>
            <a:lnSpc>
              <a:spcPct val="100000"/>
            </a:lnSpc>
          </a:pPr>
          <a:r>
            <a:rPr lang="en-GB" sz="2000"/>
            <a:t>Nature highlights the role of genetics and biological factors in shaping human behavior and personality traits.</a:t>
          </a:r>
          <a:endParaRPr lang="en-GB" sz="2000" dirty="0"/>
        </a:p>
      </dgm:t>
    </dgm:pt>
    <dgm:pt modelId="{A818EC03-0A10-47DD-9903-93285E9E2B01}" type="parTrans" cxnId="{2BBD72C3-1DF2-4EAA-B49F-7092A453159E}">
      <dgm:prSet/>
      <dgm:spPr/>
      <dgm:t>
        <a:bodyPr/>
        <a:lstStyle/>
        <a:p>
          <a:endParaRPr lang="en-GB"/>
        </a:p>
      </dgm:t>
    </dgm:pt>
    <dgm:pt modelId="{8CC7DCF5-FB87-41B6-90F4-408A4858A786}" type="sibTrans" cxnId="{2BBD72C3-1DF2-4EAA-B49F-7092A453159E}">
      <dgm:prSet/>
      <dgm:spPr/>
      <dgm:t>
        <a:bodyPr/>
        <a:lstStyle/>
        <a:p>
          <a:endParaRPr lang="en-GB"/>
        </a:p>
      </dgm:t>
    </dgm:pt>
    <dgm:pt modelId="{CA518AFD-DF89-4564-AAA8-47D7273FB14D}">
      <dgm:prSet/>
      <dgm:spPr/>
      <dgm:t>
        <a:bodyPr/>
        <a:lstStyle/>
        <a:p>
          <a:pPr>
            <a:lnSpc>
              <a:spcPct val="100000"/>
            </a:lnSpc>
            <a:defRPr b="1"/>
          </a:pPr>
          <a:r>
            <a:rPr lang="en-GB"/>
            <a:t>Growing, Education,and Environment.</a:t>
          </a:r>
          <a:endParaRPr lang="en-GB" dirty="0"/>
        </a:p>
      </dgm:t>
    </dgm:pt>
    <dgm:pt modelId="{AC2C0461-EE94-4E18-9D82-610FFEC2D3D6}" type="parTrans" cxnId="{8D3761C5-6D90-466D-82F0-E9DB5993D254}">
      <dgm:prSet/>
      <dgm:spPr/>
      <dgm:t>
        <a:bodyPr/>
        <a:lstStyle/>
        <a:p>
          <a:endParaRPr lang="en-GB"/>
        </a:p>
      </dgm:t>
    </dgm:pt>
    <dgm:pt modelId="{56184A0D-82C7-4CE2-A602-AD03CD83AC49}" type="sibTrans" cxnId="{8D3761C5-6D90-466D-82F0-E9DB5993D254}">
      <dgm:prSet/>
      <dgm:spPr/>
      <dgm:t>
        <a:bodyPr/>
        <a:lstStyle/>
        <a:p>
          <a:pPr>
            <a:lnSpc>
              <a:spcPct val="100000"/>
            </a:lnSpc>
            <a:defRPr b="1"/>
          </a:pPr>
          <a:endParaRPr lang="en-GB"/>
        </a:p>
      </dgm:t>
    </dgm:pt>
    <dgm:pt modelId="{4A54164B-4D3A-44E5-A329-2F922774FC69}">
      <dgm:prSet custT="1"/>
      <dgm:spPr/>
      <dgm:t>
        <a:bodyPr/>
        <a:lstStyle/>
        <a:p>
          <a:pPr>
            <a:lnSpc>
              <a:spcPct val="100000"/>
            </a:lnSpc>
          </a:pPr>
          <a:r>
            <a:rPr lang="en-GB" sz="2000" dirty="0"/>
            <a:t>Nurture emphasizes the impact of growing, education, life experiences, and environment on human development.</a:t>
          </a:r>
        </a:p>
      </dgm:t>
    </dgm:pt>
    <dgm:pt modelId="{ACF0B796-4892-47B6-91D9-998507947236}" type="parTrans" cxnId="{B812F9AE-D313-4A6B-8DFE-8C17393B8F71}">
      <dgm:prSet/>
      <dgm:spPr/>
      <dgm:t>
        <a:bodyPr/>
        <a:lstStyle/>
        <a:p>
          <a:endParaRPr lang="en-GB"/>
        </a:p>
      </dgm:t>
    </dgm:pt>
    <dgm:pt modelId="{329DBC8A-4256-4AA9-878C-0E2C4C055AA1}" type="sibTrans" cxnId="{B812F9AE-D313-4A6B-8DFE-8C17393B8F71}">
      <dgm:prSet/>
      <dgm:spPr/>
      <dgm:t>
        <a:bodyPr/>
        <a:lstStyle/>
        <a:p>
          <a:endParaRPr lang="en-GB"/>
        </a:p>
      </dgm:t>
    </dgm:pt>
    <dgm:pt modelId="{97B8F1E3-F70E-4A98-A4AC-76119C327CB3}">
      <dgm:prSet/>
      <dgm:spPr/>
      <dgm:t>
        <a:bodyPr/>
        <a:lstStyle/>
        <a:p>
          <a:pPr>
            <a:lnSpc>
              <a:spcPct val="100000"/>
            </a:lnSpc>
            <a:defRPr b="1"/>
          </a:pPr>
          <a:r>
            <a:rPr lang="en-GB"/>
            <a:t>Interaction of Nature and Nurture</a:t>
          </a:r>
        </a:p>
      </dgm:t>
    </dgm:pt>
    <dgm:pt modelId="{90FDFBB8-E6BA-41D9-B737-2CA21807BAEB}" type="parTrans" cxnId="{B847ABBF-7560-4D9A-8731-0555885C1CA0}">
      <dgm:prSet/>
      <dgm:spPr/>
      <dgm:t>
        <a:bodyPr/>
        <a:lstStyle/>
        <a:p>
          <a:endParaRPr lang="en-GB"/>
        </a:p>
      </dgm:t>
    </dgm:pt>
    <dgm:pt modelId="{139788FE-EFD8-4815-8841-490975B6F853}" type="sibTrans" cxnId="{B847ABBF-7560-4D9A-8731-0555885C1CA0}">
      <dgm:prSet/>
      <dgm:spPr/>
      <dgm:t>
        <a:bodyPr/>
        <a:lstStyle/>
        <a:p>
          <a:endParaRPr lang="en-GB"/>
        </a:p>
      </dgm:t>
    </dgm:pt>
    <dgm:pt modelId="{D6352FF4-6408-4D3B-B52E-25ED5A7F9C7C}">
      <dgm:prSet custT="1"/>
      <dgm:spPr/>
      <dgm:t>
        <a:bodyPr/>
        <a:lstStyle/>
        <a:p>
          <a:pPr>
            <a:lnSpc>
              <a:spcPct val="100000"/>
            </a:lnSpc>
          </a:pPr>
          <a:r>
            <a:rPr lang="en-GB" sz="2000"/>
            <a:t>Modern research reveals both nature and nurture interact in complex ways to influence intelligence and personality.</a:t>
          </a:r>
          <a:endParaRPr lang="en-GB" sz="2000" dirty="0"/>
        </a:p>
      </dgm:t>
    </dgm:pt>
    <dgm:pt modelId="{6E3CE5CC-57E7-4D83-988B-CFD448D65A32}" type="parTrans" cxnId="{8CB5B1E8-68B0-49AE-B3AD-025A0ADF2A50}">
      <dgm:prSet/>
      <dgm:spPr/>
      <dgm:t>
        <a:bodyPr/>
        <a:lstStyle/>
        <a:p>
          <a:endParaRPr lang="en-GB"/>
        </a:p>
      </dgm:t>
    </dgm:pt>
    <dgm:pt modelId="{2621ACF3-1551-48F9-B812-05759F552B43}" type="sibTrans" cxnId="{8CB5B1E8-68B0-49AE-B3AD-025A0ADF2A50}">
      <dgm:prSet/>
      <dgm:spPr/>
      <dgm:t>
        <a:bodyPr/>
        <a:lstStyle/>
        <a:p>
          <a:endParaRPr lang="en-GB"/>
        </a:p>
      </dgm:t>
    </dgm:pt>
    <dgm:pt modelId="{94200EBD-2724-4E0F-9454-C386BF7E40F3}" type="pres">
      <dgm:prSet presAssocID="{669ECB87-7435-4352-B37C-C55F8CEA9A71}" presName="Root" presStyleCnt="0">
        <dgm:presLayoutVars>
          <dgm:dir/>
          <dgm:resizeHandles val="exact"/>
        </dgm:presLayoutVars>
      </dgm:prSet>
      <dgm:spPr/>
    </dgm:pt>
    <dgm:pt modelId="{04F92ECF-0215-4AF8-B95D-28D010CA5C0A}" type="pres">
      <dgm:prSet presAssocID="{1060B832-B34E-42F5-8F45-8D2E6008B239}" presName="Composite" presStyleCnt="0"/>
      <dgm:spPr/>
    </dgm:pt>
    <dgm:pt modelId="{26FB03C8-D16C-437E-B16F-DA43F33103DC}" type="pres">
      <dgm:prSet presAssocID="{1060B832-B34E-42F5-8F45-8D2E6008B239}"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 r="-9" b="-8"/>
          <a:stretch>
            <a:fillRect/>
          </a:stretch>
        </a:blipFill>
      </dgm:spPr>
      <dgm:extLst>
        <a:ext uri="{E40237B7-FDA0-4F09-8148-C483321AD2D9}">
          <dgm14:cNvPr xmlns:dgm14="http://schemas.microsoft.com/office/drawing/2010/diagram" id="0" name="" descr="3D rendering of DNA"/>
        </a:ext>
      </dgm:extLst>
    </dgm:pt>
    <dgm:pt modelId="{8626A0C0-2585-42CB-BA4C-FC119FF09965}" type="pres">
      <dgm:prSet presAssocID="{1060B832-B34E-42F5-8F45-8D2E6008B239}" presName="Subtitle" presStyleLbl="revTx" presStyleIdx="0" presStyleCnt="6">
        <dgm:presLayoutVars>
          <dgm:chMax val="0"/>
          <dgm:bulletEnabled/>
        </dgm:presLayoutVars>
      </dgm:prSet>
      <dgm:spPr/>
    </dgm:pt>
    <dgm:pt modelId="{7DE9EA6F-8B4E-4600-8591-84D880665E0E}" type="pres">
      <dgm:prSet presAssocID="{1060B832-B34E-42F5-8F45-8D2E6008B239}" presName="Description" presStyleLbl="revTx" presStyleIdx="1" presStyleCnt="6">
        <dgm:presLayoutVars>
          <dgm:bulletEnabled/>
        </dgm:presLayoutVars>
      </dgm:prSet>
      <dgm:spPr/>
    </dgm:pt>
    <dgm:pt modelId="{B10B35FA-C3DD-44F0-9BBB-4DC4BEE90913}" type="pres">
      <dgm:prSet presAssocID="{4559B56F-208F-4C7B-90F6-09DEB6668BC9}" presName="sibTrans" presStyleLbl="sibTrans2D1" presStyleIdx="0" presStyleCnt="0"/>
      <dgm:spPr/>
    </dgm:pt>
    <dgm:pt modelId="{A9C736EF-D930-42BB-A88F-AAC5F53B5FC7}" type="pres">
      <dgm:prSet presAssocID="{CA518AFD-DF89-4564-AAA8-47D7273FB14D}" presName="Composite" presStyleCnt="0"/>
      <dgm:spPr/>
    </dgm:pt>
    <dgm:pt modelId="{8DA4537B-F382-4EB3-8675-FEC6493C924C}" type="pres">
      <dgm:prSet presAssocID="{CA518AFD-DF89-4564-AAA8-47D7273FB14D}"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7572" r="5679" b="2"/>
          <a:stretch>
            <a:fillRect l="-25000" r="-25000"/>
          </a:stretch>
        </a:blipFill>
      </dgm:spPr>
      <dgm:extLst>
        <a:ext uri="{E40237B7-FDA0-4F09-8148-C483321AD2D9}">
          <dgm14:cNvPr xmlns:dgm14="http://schemas.microsoft.com/office/drawing/2010/diagram" id="0" name="" descr="Mother and daughter sunbathing on home balcony"/>
        </a:ext>
      </dgm:extLst>
    </dgm:pt>
    <dgm:pt modelId="{2DD1F485-6A4D-444A-9618-099CF7A5879E}" type="pres">
      <dgm:prSet presAssocID="{CA518AFD-DF89-4564-AAA8-47D7273FB14D}" presName="Subtitle" presStyleLbl="revTx" presStyleIdx="2" presStyleCnt="6">
        <dgm:presLayoutVars>
          <dgm:chMax val="0"/>
          <dgm:bulletEnabled/>
        </dgm:presLayoutVars>
      </dgm:prSet>
      <dgm:spPr/>
    </dgm:pt>
    <dgm:pt modelId="{BFEACABF-21DE-4D62-831B-A2E11044CAF3}" type="pres">
      <dgm:prSet presAssocID="{CA518AFD-DF89-4564-AAA8-47D7273FB14D}" presName="Description" presStyleLbl="revTx" presStyleIdx="3" presStyleCnt="6">
        <dgm:presLayoutVars>
          <dgm:bulletEnabled/>
        </dgm:presLayoutVars>
      </dgm:prSet>
      <dgm:spPr/>
    </dgm:pt>
    <dgm:pt modelId="{F9B3943C-A317-4267-9090-2FF185429012}" type="pres">
      <dgm:prSet presAssocID="{56184A0D-82C7-4CE2-A602-AD03CD83AC49}" presName="sibTrans" presStyleLbl="sibTrans2D1" presStyleIdx="0" presStyleCnt="0"/>
      <dgm:spPr/>
    </dgm:pt>
    <dgm:pt modelId="{F6294028-639D-4308-8E72-5ACA2BC0F035}" type="pres">
      <dgm:prSet presAssocID="{97B8F1E3-F70E-4A98-A4AC-76119C327CB3}" presName="Composite" presStyleCnt="0"/>
      <dgm:spPr/>
    </dgm:pt>
    <dgm:pt modelId="{AC5A0CF7-DE49-4F5F-BE34-3F930E24982F}" type="pres">
      <dgm:prSet presAssocID="{97B8F1E3-F70E-4A98-A4AC-76119C327CB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5000" r="2" b="3"/>
          <a:stretch>
            <a:fillRect l="-17000" r="-17000"/>
          </a:stretch>
        </a:blipFill>
      </dgm:spPr>
      <dgm:extLst>
        <a:ext uri="{E40237B7-FDA0-4F09-8148-C483321AD2D9}">
          <dgm14:cNvPr xmlns:dgm14="http://schemas.microsoft.com/office/drawing/2010/diagram" id="0" name="" descr="White DNA structure"/>
        </a:ext>
      </dgm:extLst>
    </dgm:pt>
    <dgm:pt modelId="{2B3DB994-8E6B-4E90-B3A2-A5F3A61C3D01}" type="pres">
      <dgm:prSet presAssocID="{97B8F1E3-F70E-4A98-A4AC-76119C327CB3}" presName="Subtitle" presStyleLbl="revTx" presStyleIdx="4" presStyleCnt="6">
        <dgm:presLayoutVars>
          <dgm:chMax val="0"/>
          <dgm:bulletEnabled/>
        </dgm:presLayoutVars>
      </dgm:prSet>
      <dgm:spPr/>
    </dgm:pt>
    <dgm:pt modelId="{D4260540-E952-43E1-893D-492E81C2C298}" type="pres">
      <dgm:prSet presAssocID="{97B8F1E3-F70E-4A98-A4AC-76119C327CB3}" presName="Description" presStyleLbl="revTx" presStyleIdx="5" presStyleCnt="6">
        <dgm:presLayoutVars>
          <dgm:bulletEnabled/>
        </dgm:presLayoutVars>
      </dgm:prSet>
      <dgm:spPr/>
    </dgm:pt>
  </dgm:ptLst>
  <dgm:cxnLst>
    <dgm:cxn modelId="{59176900-4CCB-4434-88D4-B0B841886046}" type="presOf" srcId="{4A54164B-4D3A-44E5-A329-2F922774FC69}" destId="{BFEACABF-21DE-4D62-831B-A2E11044CAF3}" srcOrd="0" destOrd="0" presId="urn:microsoft.com/office/officeart/2024/3/layout/verticalVisualTextBlock1"/>
    <dgm:cxn modelId="{8FB2D819-7D71-47D0-A62D-539434D2624A}" srcId="{669ECB87-7435-4352-B37C-C55F8CEA9A71}" destId="{1060B832-B34E-42F5-8F45-8D2E6008B239}" srcOrd="0" destOrd="0" parTransId="{BEC4A2C2-CB6A-4FFB-8412-746702E95F2D}" sibTransId="{4559B56F-208F-4C7B-90F6-09DEB6668BC9}"/>
    <dgm:cxn modelId="{4D24501A-B659-4DDB-9D69-7C9C6DB12E9C}" type="presOf" srcId="{669ECB87-7435-4352-B37C-C55F8CEA9A71}" destId="{94200EBD-2724-4E0F-9454-C386BF7E40F3}" srcOrd="0" destOrd="0" presId="urn:microsoft.com/office/officeart/2024/3/layout/verticalVisualTextBlock1"/>
    <dgm:cxn modelId="{B6D45428-F3EC-44BF-93D7-E7E19AB3ED6A}" type="presOf" srcId="{1060B832-B34E-42F5-8F45-8D2E6008B239}" destId="{8626A0C0-2585-42CB-BA4C-FC119FF09965}" srcOrd="0" destOrd="0" presId="urn:microsoft.com/office/officeart/2024/3/layout/verticalVisualTextBlock1"/>
    <dgm:cxn modelId="{F7267F3B-4AE9-4FFB-9836-FAED02D0DD46}" type="presOf" srcId="{4559B56F-208F-4C7B-90F6-09DEB6668BC9}" destId="{B10B35FA-C3DD-44F0-9BBB-4DC4BEE90913}" srcOrd="0" destOrd="0" presId="urn:microsoft.com/office/officeart/2024/3/layout/verticalVisualTextBlock1"/>
    <dgm:cxn modelId="{14DA2C6F-CF1B-4125-ADB0-9BEFE54A7BA1}" type="presOf" srcId="{D6352FF4-6408-4D3B-B52E-25ED5A7F9C7C}" destId="{D4260540-E952-43E1-893D-492E81C2C298}" srcOrd="0" destOrd="0" presId="urn:microsoft.com/office/officeart/2024/3/layout/verticalVisualTextBlock1"/>
    <dgm:cxn modelId="{B7A70680-4CFF-406E-9FC1-BB3D83EB3DDB}" type="presOf" srcId="{6D26E2B5-8898-4DB2-B931-97E3AEF71B92}" destId="{7DE9EA6F-8B4E-4600-8591-84D880665E0E}" srcOrd="0" destOrd="0" presId="urn:microsoft.com/office/officeart/2024/3/layout/verticalVisualTextBlock1"/>
    <dgm:cxn modelId="{0393B898-4FC3-48C5-A9D8-7A4A60781603}" type="presOf" srcId="{CA518AFD-DF89-4564-AAA8-47D7273FB14D}" destId="{2DD1F485-6A4D-444A-9618-099CF7A5879E}" srcOrd="0" destOrd="0" presId="urn:microsoft.com/office/officeart/2024/3/layout/verticalVisualTextBlock1"/>
    <dgm:cxn modelId="{B812F9AE-D313-4A6B-8DFE-8C17393B8F71}" srcId="{CA518AFD-DF89-4564-AAA8-47D7273FB14D}" destId="{4A54164B-4D3A-44E5-A329-2F922774FC69}" srcOrd="0" destOrd="0" parTransId="{ACF0B796-4892-47B6-91D9-998507947236}" sibTransId="{329DBC8A-4256-4AA9-878C-0E2C4C055AA1}"/>
    <dgm:cxn modelId="{317BEAB8-A5DC-46DE-86C4-B8D017D8C183}" type="presOf" srcId="{56184A0D-82C7-4CE2-A602-AD03CD83AC49}" destId="{F9B3943C-A317-4267-9090-2FF185429012}" srcOrd="0" destOrd="0" presId="urn:microsoft.com/office/officeart/2024/3/layout/verticalVisualTextBlock1"/>
    <dgm:cxn modelId="{B847ABBF-7560-4D9A-8731-0555885C1CA0}" srcId="{669ECB87-7435-4352-B37C-C55F8CEA9A71}" destId="{97B8F1E3-F70E-4A98-A4AC-76119C327CB3}" srcOrd="2" destOrd="0" parTransId="{90FDFBB8-E6BA-41D9-B737-2CA21807BAEB}" sibTransId="{139788FE-EFD8-4815-8841-490975B6F853}"/>
    <dgm:cxn modelId="{2BBD72C3-1DF2-4EAA-B49F-7092A453159E}" srcId="{1060B832-B34E-42F5-8F45-8D2E6008B239}" destId="{6D26E2B5-8898-4DB2-B931-97E3AEF71B92}" srcOrd="0" destOrd="0" parTransId="{A818EC03-0A10-47DD-9903-93285E9E2B01}" sibTransId="{8CC7DCF5-FB87-41B6-90F4-408A4858A786}"/>
    <dgm:cxn modelId="{8D3761C5-6D90-466D-82F0-E9DB5993D254}" srcId="{669ECB87-7435-4352-B37C-C55F8CEA9A71}" destId="{CA518AFD-DF89-4564-AAA8-47D7273FB14D}" srcOrd="1" destOrd="0" parTransId="{AC2C0461-EE94-4E18-9D82-610FFEC2D3D6}" sibTransId="{56184A0D-82C7-4CE2-A602-AD03CD83AC49}"/>
    <dgm:cxn modelId="{8CB5B1E8-68B0-49AE-B3AD-025A0ADF2A50}" srcId="{97B8F1E3-F70E-4A98-A4AC-76119C327CB3}" destId="{D6352FF4-6408-4D3B-B52E-25ED5A7F9C7C}" srcOrd="0" destOrd="0" parTransId="{6E3CE5CC-57E7-4D83-988B-CFD448D65A32}" sibTransId="{2621ACF3-1551-48F9-B812-05759F552B43}"/>
    <dgm:cxn modelId="{A17F4AEB-5547-4613-B4E8-9A6910F1F51A}" type="presOf" srcId="{97B8F1E3-F70E-4A98-A4AC-76119C327CB3}" destId="{2B3DB994-8E6B-4E90-B3A2-A5F3A61C3D01}" srcOrd="0" destOrd="0" presId="urn:microsoft.com/office/officeart/2024/3/layout/verticalVisualTextBlock1"/>
    <dgm:cxn modelId="{11690777-A8E2-475A-8315-8F6FF4D5FA31}" type="presParOf" srcId="{94200EBD-2724-4E0F-9454-C386BF7E40F3}" destId="{04F92ECF-0215-4AF8-B95D-28D010CA5C0A}" srcOrd="0" destOrd="0" presId="urn:microsoft.com/office/officeart/2024/3/layout/verticalVisualTextBlock1"/>
    <dgm:cxn modelId="{3749CEFA-1087-45EA-828D-C0940D135682}" type="presParOf" srcId="{04F92ECF-0215-4AF8-B95D-28D010CA5C0A}" destId="{26FB03C8-D16C-437E-B16F-DA43F33103DC}" srcOrd="0" destOrd="0" presId="urn:microsoft.com/office/officeart/2024/3/layout/verticalVisualTextBlock1"/>
    <dgm:cxn modelId="{47A21218-727D-4440-84A0-016054DF0144}" type="presParOf" srcId="{04F92ECF-0215-4AF8-B95D-28D010CA5C0A}" destId="{8626A0C0-2585-42CB-BA4C-FC119FF09965}" srcOrd="1" destOrd="0" presId="urn:microsoft.com/office/officeart/2024/3/layout/verticalVisualTextBlock1"/>
    <dgm:cxn modelId="{F2A5C28C-679B-48DD-B517-F554D65F4E80}" type="presParOf" srcId="{04F92ECF-0215-4AF8-B95D-28D010CA5C0A}" destId="{7DE9EA6F-8B4E-4600-8591-84D880665E0E}" srcOrd="2" destOrd="0" presId="urn:microsoft.com/office/officeart/2024/3/layout/verticalVisualTextBlock1"/>
    <dgm:cxn modelId="{C76E232D-113E-458A-B4A5-26017B10CBCE}" type="presParOf" srcId="{94200EBD-2724-4E0F-9454-C386BF7E40F3}" destId="{B10B35FA-C3DD-44F0-9BBB-4DC4BEE90913}" srcOrd="1" destOrd="0" presId="urn:microsoft.com/office/officeart/2024/3/layout/verticalVisualTextBlock1"/>
    <dgm:cxn modelId="{7206A8DD-BE49-4D35-ACA6-581CB4E4E08B}" type="presParOf" srcId="{94200EBD-2724-4E0F-9454-C386BF7E40F3}" destId="{A9C736EF-D930-42BB-A88F-AAC5F53B5FC7}" srcOrd="2" destOrd="0" presId="urn:microsoft.com/office/officeart/2024/3/layout/verticalVisualTextBlock1"/>
    <dgm:cxn modelId="{80B32352-D7C4-4CEC-88A7-FAF2FCB6F1F0}" type="presParOf" srcId="{A9C736EF-D930-42BB-A88F-AAC5F53B5FC7}" destId="{8DA4537B-F382-4EB3-8675-FEC6493C924C}" srcOrd="0" destOrd="0" presId="urn:microsoft.com/office/officeart/2024/3/layout/verticalVisualTextBlock1"/>
    <dgm:cxn modelId="{BB6EB4B4-05C3-4075-88C0-098E231F4F17}" type="presParOf" srcId="{A9C736EF-D930-42BB-A88F-AAC5F53B5FC7}" destId="{2DD1F485-6A4D-444A-9618-099CF7A5879E}" srcOrd="1" destOrd="0" presId="urn:microsoft.com/office/officeart/2024/3/layout/verticalVisualTextBlock1"/>
    <dgm:cxn modelId="{6DCF0F93-EC07-48E6-A757-581BC2E79832}" type="presParOf" srcId="{A9C736EF-D930-42BB-A88F-AAC5F53B5FC7}" destId="{BFEACABF-21DE-4D62-831B-A2E11044CAF3}" srcOrd="2" destOrd="0" presId="urn:microsoft.com/office/officeart/2024/3/layout/verticalVisualTextBlock1"/>
    <dgm:cxn modelId="{8D3ABE31-B2AF-47B1-BB16-AD465E852DAD}" type="presParOf" srcId="{94200EBD-2724-4E0F-9454-C386BF7E40F3}" destId="{F9B3943C-A317-4267-9090-2FF185429012}" srcOrd="3" destOrd="0" presId="urn:microsoft.com/office/officeart/2024/3/layout/verticalVisualTextBlock1"/>
    <dgm:cxn modelId="{C926D6C8-D5DE-4EFF-9281-68268B835C91}" type="presParOf" srcId="{94200EBD-2724-4E0F-9454-C386BF7E40F3}" destId="{F6294028-639D-4308-8E72-5ACA2BC0F035}" srcOrd="4" destOrd="0" presId="urn:microsoft.com/office/officeart/2024/3/layout/verticalVisualTextBlock1"/>
    <dgm:cxn modelId="{655A6FDB-11EA-452C-9A3E-69BA31490C5A}" type="presParOf" srcId="{F6294028-639D-4308-8E72-5ACA2BC0F035}" destId="{AC5A0CF7-DE49-4F5F-BE34-3F930E24982F}" srcOrd="0" destOrd="0" presId="urn:microsoft.com/office/officeart/2024/3/layout/verticalVisualTextBlock1"/>
    <dgm:cxn modelId="{D20BFCB1-16D2-4C76-8801-F4DCC912F642}" type="presParOf" srcId="{F6294028-639D-4308-8E72-5ACA2BC0F035}" destId="{2B3DB994-8E6B-4E90-B3A2-A5F3A61C3D01}" srcOrd="1" destOrd="0" presId="urn:microsoft.com/office/officeart/2024/3/layout/verticalVisualTextBlock1"/>
    <dgm:cxn modelId="{EE25AC9E-58BB-4F99-85D4-82D4051CD92F}" type="presParOf" srcId="{F6294028-639D-4308-8E72-5ACA2BC0F035}" destId="{D4260540-E952-43E1-893D-492E81C2C29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FBCC8A-9DB0-4B65-8866-5A317D3277F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0491976A-359E-40B4-8EDE-E9578B2955B7}">
      <dgm:prSet/>
      <dgm:spPr/>
      <dgm:t>
        <a:bodyPr/>
        <a:lstStyle/>
        <a:p>
          <a:r>
            <a:rPr lang="en-US">
              <a:latin typeface="Comic Sans MS" panose="030F0702030302020204" pitchFamily="66" charset="0"/>
            </a:rPr>
            <a:t>Bowlby’s attachment theory is selected as that is quite relevant to early years development.</a:t>
          </a:r>
        </a:p>
      </dgm:t>
    </dgm:pt>
    <dgm:pt modelId="{763C4373-7E77-46AC-9314-0B1942063CB8}" type="parTrans" cxnId="{E8CFA185-1ABB-4347-B8F5-C41F59A737B4}">
      <dgm:prSet/>
      <dgm:spPr/>
      <dgm:t>
        <a:bodyPr/>
        <a:lstStyle/>
        <a:p>
          <a:pPr>
            <a:lnSpc>
              <a:spcPct val="150000"/>
            </a:lnSpc>
          </a:pPr>
          <a:endParaRPr lang="en-US">
            <a:latin typeface="Comic Sans MS" panose="030F0702030302020204" pitchFamily="66" charset="0"/>
          </a:endParaRPr>
        </a:p>
      </dgm:t>
    </dgm:pt>
    <dgm:pt modelId="{AB8F0113-D167-4AF8-8549-D242E6BB411C}" type="sibTrans" cxnId="{E8CFA185-1ABB-4347-B8F5-C41F59A737B4}">
      <dgm:prSet/>
      <dgm:spPr/>
      <dgm:t>
        <a:bodyPr/>
        <a:lstStyle/>
        <a:p>
          <a:endParaRPr lang="en-US">
            <a:latin typeface="Comic Sans MS" panose="030F0702030302020204" pitchFamily="66" charset="0"/>
          </a:endParaRPr>
        </a:p>
      </dgm:t>
    </dgm:pt>
    <dgm:pt modelId="{52A32BFC-40A0-4D2D-A743-718986BED84B}">
      <dgm:prSet/>
      <dgm:spPr/>
      <dgm:t>
        <a:bodyPr/>
        <a:lstStyle/>
        <a:p>
          <a:r>
            <a:rPr lang="en-GB" dirty="0">
              <a:latin typeface="Comic Sans MS" panose="030F0702030302020204" pitchFamily="66" charset="0"/>
            </a:rPr>
            <a:t>Bowlby’s attachment theory determines the vitality of initial emotional bonds between caregiver and child (McLeod, 2025).                            </a:t>
          </a:r>
          <a:endParaRPr lang="en-US" dirty="0">
            <a:latin typeface="Comic Sans MS" panose="030F0702030302020204" pitchFamily="66" charset="0"/>
          </a:endParaRPr>
        </a:p>
      </dgm:t>
    </dgm:pt>
    <dgm:pt modelId="{4F24B353-EB8E-4BA0-9B33-31ADFCB25D9C}" type="parTrans" cxnId="{C81E9C5D-3FC3-4DAC-A396-9BB21D1280FC}">
      <dgm:prSet/>
      <dgm:spPr/>
      <dgm:t>
        <a:bodyPr/>
        <a:lstStyle/>
        <a:p>
          <a:pPr>
            <a:lnSpc>
              <a:spcPct val="150000"/>
            </a:lnSpc>
          </a:pPr>
          <a:endParaRPr lang="en-US">
            <a:latin typeface="Comic Sans MS" panose="030F0702030302020204" pitchFamily="66" charset="0"/>
          </a:endParaRPr>
        </a:p>
      </dgm:t>
    </dgm:pt>
    <dgm:pt modelId="{E6B8F55A-2527-4390-8B17-6F2A94A4CCB6}" type="sibTrans" cxnId="{C81E9C5D-3FC3-4DAC-A396-9BB21D1280FC}">
      <dgm:prSet/>
      <dgm:spPr/>
      <dgm:t>
        <a:bodyPr/>
        <a:lstStyle/>
        <a:p>
          <a:endParaRPr lang="en-US">
            <a:latin typeface="Comic Sans MS" panose="030F0702030302020204" pitchFamily="66" charset="0"/>
          </a:endParaRPr>
        </a:p>
      </dgm:t>
    </dgm:pt>
    <dgm:pt modelId="{81796363-F359-4E1C-BA40-265A854510B6}" type="pres">
      <dgm:prSet presAssocID="{76FBCC8A-9DB0-4B65-8866-5A317D3277FA}" presName="hierChild1" presStyleCnt="0">
        <dgm:presLayoutVars>
          <dgm:chPref val="1"/>
          <dgm:dir/>
          <dgm:animOne val="branch"/>
          <dgm:animLvl val="lvl"/>
          <dgm:resizeHandles/>
        </dgm:presLayoutVars>
      </dgm:prSet>
      <dgm:spPr/>
    </dgm:pt>
    <dgm:pt modelId="{376A0968-512C-4757-AA8D-81382A939916}" type="pres">
      <dgm:prSet presAssocID="{0491976A-359E-40B4-8EDE-E9578B2955B7}" presName="hierRoot1" presStyleCnt="0"/>
      <dgm:spPr/>
    </dgm:pt>
    <dgm:pt modelId="{AEF77BE4-D279-4605-AF37-17879EDF4321}" type="pres">
      <dgm:prSet presAssocID="{0491976A-359E-40B4-8EDE-E9578B2955B7}" presName="composite" presStyleCnt="0"/>
      <dgm:spPr/>
    </dgm:pt>
    <dgm:pt modelId="{25C86C59-ED5B-4CB4-AE56-81788292EE41}" type="pres">
      <dgm:prSet presAssocID="{0491976A-359E-40B4-8EDE-E9578B2955B7}" presName="background" presStyleLbl="node0" presStyleIdx="0" presStyleCnt="1"/>
      <dgm:spPr/>
    </dgm:pt>
    <dgm:pt modelId="{8DA6535A-551B-4974-AED5-498144169E9F}" type="pres">
      <dgm:prSet presAssocID="{0491976A-359E-40B4-8EDE-E9578B2955B7}" presName="text" presStyleLbl="fgAcc0" presStyleIdx="0" presStyleCnt="1" custScaleX="206796" custLinFactNeighborX="-1106" custLinFactNeighborY="-1981">
        <dgm:presLayoutVars>
          <dgm:chPref val="3"/>
        </dgm:presLayoutVars>
      </dgm:prSet>
      <dgm:spPr/>
    </dgm:pt>
    <dgm:pt modelId="{A543305D-4A21-4283-B1E0-6A5AC2C05C02}" type="pres">
      <dgm:prSet presAssocID="{0491976A-359E-40B4-8EDE-E9578B2955B7}" presName="hierChild2" presStyleCnt="0"/>
      <dgm:spPr/>
    </dgm:pt>
    <dgm:pt modelId="{C41B844F-D0E5-4B55-B2E1-CEE3634BFED5}" type="pres">
      <dgm:prSet presAssocID="{4F24B353-EB8E-4BA0-9B33-31ADFCB25D9C}" presName="Name10" presStyleLbl="parChTrans1D2" presStyleIdx="0" presStyleCnt="1"/>
      <dgm:spPr/>
    </dgm:pt>
    <dgm:pt modelId="{BA7C7387-7BEE-4D80-95BC-0127DC86064C}" type="pres">
      <dgm:prSet presAssocID="{52A32BFC-40A0-4D2D-A743-718986BED84B}" presName="hierRoot2" presStyleCnt="0"/>
      <dgm:spPr/>
    </dgm:pt>
    <dgm:pt modelId="{D23F910A-1CA1-4194-A5C0-C41855B5E765}" type="pres">
      <dgm:prSet presAssocID="{52A32BFC-40A0-4D2D-A743-718986BED84B}" presName="composite2" presStyleCnt="0"/>
      <dgm:spPr/>
    </dgm:pt>
    <dgm:pt modelId="{EBE02875-042B-43F2-B225-1D2A356A8DFB}" type="pres">
      <dgm:prSet presAssocID="{52A32BFC-40A0-4D2D-A743-718986BED84B}" presName="background2" presStyleLbl="node2" presStyleIdx="0" presStyleCnt="1"/>
      <dgm:spPr/>
    </dgm:pt>
    <dgm:pt modelId="{D6976955-A10D-4688-AE78-2770B9F1D7DF}" type="pres">
      <dgm:prSet presAssocID="{52A32BFC-40A0-4D2D-A743-718986BED84B}" presName="text2" presStyleLbl="fgAcc2" presStyleIdx="0" presStyleCnt="1" custScaleX="196843">
        <dgm:presLayoutVars>
          <dgm:chPref val="3"/>
        </dgm:presLayoutVars>
      </dgm:prSet>
      <dgm:spPr/>
    </dgm:pt>
    <dgm:pt modelId="{4C7F1C9E-3C5F-4218-9A6C-D568B70DA27A}" type="pres">
      <dgm:prSet presAssocID="{52A32BFC-40A0-4D2D-A743-718986BED84B}" presName="hierChild3" presStyleCnt="0"/>
      <dgm:spPr/>
    </dgm:pt>
  </dgm:ptLst>
  <dgm:cxnLst>
    <dgm:cxn modelId="{C81E9C5D-3FC3-4DAC-A396-9BB21D1280FC}" srcId="{0491976A-359E-40B4-8EDE-E9578B2955B7}" destId="{52A32BFC-40A0-4D2D-A743-718986BED84B}" srcOrd="0" destOrd="0" parTransId="{4F24B353-EB8E-4BA0-9B33-31ADFCB25D9C}" sibTransId="{E6B8F55A-2527-4390-8B17-6F2A94A4CCB6}"/>
    <dgm:cxn modelId="{AF8B8B70-E2BA-4426-8940-D79F5E706F0F}" type="presOf" srcId="{4F24B353-EB8E-4BA0-9B33-31ADFCB25D9C}" destId="{C41B844F-D0E5-4B55-B2E1-CEE3634BFED5}" srcOrd="0" destOrd="0" presId="urn:microsoft.com/office/officeart/2005/8/layout/hierarchy1"/>
    <dgm:cxn modelId="{E8CFA185-1ABB-4347-B8F5-C41F59A737B4}" srcId="{76FBCC8A-9DB0-4B65-8866-5A317D3277FA}" destId="{0491976A-359E-40B4-8EDE-E9578B2955B7}" srcOrd="0" destOrd="0" parTransId="{763C4373-7E77-46AC-9314-0B1942063CB8}" sibTransId="{AB8F0113-D167-4AF8-8549-D242E6BB411C}"/>
    <dgm:cxn modelId="{D606DBC8-F5B7-4232-B758-BA70D793D7F5}" type="presOf" srcId="{0491976A-359E-40B4-8EDE-E9578B2955B7}" destId="{8DA6535A-551B-4974-AED5-498144169E9F}" srcOrd="0" destOrd="0" presId="urn:microsoft.com/office/officeart/2005/8/layout/hierarchy1"/>
    <dgm:cxn modelId="{D470AFF1-EE3F-4D35-A96C-7AEA484B8E80}" type="presOf" srcId="{76FBCC8A-9DB0-4B65-8866-5A317D3277FA}" destId="{81796363-F359-4E1C-BA40-265A854510B6}" srcOrd="0" destOrd="0" presId="urn:microsoft.com/office/officeart/2005/8/layout/hierarchy1"/>
    <dgm:cxn modelId="{3E0219F9-FF6D-421B-A001-D0F331DBAA19}" type="presOf" srcId="{52A32BFC-40A0-4D2D-A743-718986BED84B}" destId="{D6976955-A10D-4688-AE78-2770B9F1D7DF}" srcOrd="0" destOrd="0" presId="urn:microsoft.com/office/officeart/2005/8/layout/hierarchy1"/>
    <dgm:cxn modelId="{F889409A-A499-4729-9CB8-D83CF798BF24}" type="presParOf" srcId="{81796363-F359-4E1C-BA40-265A854510B6}" destId="{376A0968-512C-4757-AA8D-81382A939916}" srcOrd="0" destOrd="0" presId="urn:microsoft.com/office/officeart/2005/8/layout/hierarchy1"/>
    <dgm:cxn modelId="{CA86E9EE-A7B9-495C-A73B-80767430B399}" type="presParOf" srcId="{376A0968-512C-4757-AA8D-81382A939916}" destId="{AEF77BE4-D279-4605-AF37-17879EDF4321}" srcOrd="0" destOrd="0" presId="urn:microsoft.com/office/officeart/2005/8/layout/hierarchy1"/>
    <dgm:cxn modelId="{29817E37-F92F-4C1F-A4EA-0E8F413E166B}" type="presParOf" srcId="{AEF77BE4-D279-4605-AF37-17879EDF4321}" destId="{25C86C59-ED5B-4CB4-AE56-81788292EE41}" srcOrd="0" destOrd="0" presId="urn:microsoft.com/office/officeart/2005/8/layout/hierarchy1"/>
    <dgm:cxn modelId="{19584049-A3CE-4726-AD25-015DDD5C1B24}" type="presParOf" srcId="{AEF77BE4-D279-4605-AF37-17879EDF4321}" destId="{8DA6535A-551B-4974-AED5-498144169E9F}" srcOrd="1" destOrd="0" presId="urn:microsoft.com/office/officeart/2005/8/layout/hierarchy1"/>
    <dgm:cxn modelId="{A2BDD0A7-269F-4941-89FE-D757278225D7}" type="presParOf" srcId="{376A0968-512C-4757-AA8D-81382A939916}" destId="{A543305D-4A21-4283-B1E0-6A5AC2C05C02}" srcOrd="1" destOrd="0" presId="urn:microsoft.com/office/officeart/2005/8/layout/hierarchy1"/>
    <dgm:cxn modelId="{E1F77901-8189-4E7E-B4E6-17F7750C0F6E}" type="presParOf" srcId="{A543305D-4A21-4283-B1E0-6A5AC2C05C02}" destId="{C41B844F-D0E5-4B55-B2E1-CEE3634BFED5}" srcOrd="0" destOrd="0" presId="urn:microsoft.com/office/officeart/2005/8/layout/hierarchy1"/>
    <dgm:cxn modelId="{6513C8FE-CACD-4CEC-8AD3-3BD0DA9E37DE}" type="presParOf" srcId="{A543305D-4A21-4283-B1E0-6A5AC2C05C02}" destId="{BA7C7387-7BEE-4D80-95BC-0127DC86064C}" srcOrd="1" destOrd="0" presId="urn:microsoft.com/office/officeart/2005/8/layout/hierarchy1"/>
    <dgm:cxn modelId="{BCD168B1-BDD9-4DD2-AD70-16422B87F5B0}" type="presParOf" srcId="{BA7C7387-7BEE-4D80-95BC-0127DC86064C}" destId="{D23F910A-1CA1-4194-A5C0-C41855B5E765}" srcOrd="0" destOrd="0" presId="urn:microsoft.com/office/officeart/2005/8/layout/hierarchy1"/>
    <dgm:cxn modelId="{E7E18C1A-0923-48A2-8371-0185CD0FD21F}" type="presParOf" srcId="{D23F910A-1CA1-4194-A5C0-C41855B5E765}" destId="{EBE02875-042B-43F2-B225-1D2A356A8DFB}" srcOrd="0" destOrd="0" presId="urn:microsoft.com/office/officeart/2005/8/layout/hierarchy1"/>
    <dgm:cxn modelId="{F09B675C-0A23-4D3C-9D1D-751134D157E2}" type="presParOf" srcId="{D23F910A-1CA1-4194-A5C0-C41855B5E765}" destId="{D6976955-A10D-4688-AE78-2770B9F1D7DF}" srcOrd="1" destOrd="0" presId="urn:microsoft.com/office/officeart/2005/8/layout/hierarchy1"/>
    <dgm:cxn modelId="{A0B2F3AA-D44D-46BC-9A48-A737B85BEA0D}" type="presParOf" srcId="{BA7C7387-7BEE-4D80-95BC-0127DC86064C}" destId="{4C7F1C9E-3C5F-4218-9A6C-D568B70DA2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3230CA-8B6B-4538-A6C2-B4860E553A69}"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0C7427A2-D648-47B7-8793-CB6FC5E43C62}">
      <dgm:prSet/>
      <dgm:spPr/>
      <dgm:t>
        <a:bodyPr/>
        <a:lstStyle/>
        <a:p>
          <a:r>
            <a:rPr lang="en-GB">
              <a:latin typeface="Comic Sans MS" panose="030F0702030302020204" pitchFamily="66" charset="0"/>
            </a:rPr>
            <a:t>Early childhood denotes as sensitive stage of developing secure attachments.</a:t>
          </a:r>
          <a:endParaRPr lang="en-US">
            <a:latin typeface="Comic Sans MS" panose="030F0702030302020204" pitchFamily="66" charset="0"/>
          </a:endParaRPr>
        </a:p>
      </dgm:t>
    </dgm:pt>
    <dgm:pt modelId="{4D7A978C-61C9-48EF-84FA-883D6AC4FA20}" type="parTrans" cxnId="{96C84C1E-4D85-4A58-9BB9-98C998380210}">
      <dgm:prSet/>
      <dgm:spPr/>
      <dgm:t>
        <a:bodyPr/>
        <a:lstStyle/>
        <a:p>
          <a:endParaRPr lang="en-US">
            <a:latin typeface="Comic Sans MS" panose="030F0702030302020204" pitchFamily="66" charset="0"/>
          </a:endParaRPr>
        </a:p>
      </dgm:t>
    </dgm:pt>
    <dgm:pt modelId="{3EA19F4A-A4AF-4618-84C8-A382047784E0}" type="sibTrans" cxnId="{96C84C1E-4D85-4A58-9BB9-98C998380210}">
      <dgm:prSet/>
      <dgm:spPr/>
      <dgm:t>
        <a:bodyPr/>
        <a:lstStyle/>
        <a:p>
          <a:endParaRPr lang="en-US">
            <a:latin typeface="Comic Sans MS" panose="030F0702030302020204" pitchFamily="66" charset="0"/>
          </a:endParaRPr>
        </a:p>
      </dgm:t>
    </dgm:pt>
    <dgm:pt modelId="{C9F653A1-8720-4002-A4A6-00F9E4E92D7A}">
      <dgm:prSet/>
      <dgm:spPr/>
      <dgm:t>
        <a:bodyPr/>
        <a:lstStyle/>
        <a:p>
          <a:r>
            <a:rPr lang="en-GB">
              <a:latin typeface="Comic Sans MS" panose="030F0702030302020204" pitchFamily="66" charset="0"/>
            </a:rPr>
            <a:t>Attachment denotes a psychological bond with other individuals.</a:t>
          </a:r>
          <a:endParaRPr lang="en-US">
            <a:latin typeface="Comic Sans MS" panose="030F0702030302020204" pitchFamily="66" charset="0"/>
          </a:endParaRPr>
        </a:p>
      </dgm:t>
    </dgm:pt>
    <dgm:pt modelId="{94FC0653-2B84-490D-96DE-E687CA665FE1}" type="parTrans" cxnId="{3D300A90-1451-4D72-813B-2C3A34508847}">
      <dgm:prSet/>
      <dgm:spPr/>
      <dgm:t>
        <a:bodyPr/>
        <a:lstStyle/>
        <a:p>
          <a:endParaRPr lang="en-US">
            <a:latin typeface="Comic Sans MS" panose="030F0702030302020204" pitchFamily="66" charset="0"/>
          </a:endParaRPr>
        </a:p>
      </dgm:t>
    </dgm:pt>
    <dgm:pt modelId="{5EA6BCA2-BD99-46E3-A4A3-03B7B058345C}" type="sibTrans" cxnId="{3D300A90-1451-4D72-813B-2C3A34508847}">
      <dgm:prSet/>
      <dgm:spPr/>
      <dgm:t>
        <a:bodyPr/>
        <a:lstStyle/>
        <a:p>
          <a:endParaRPr lang="en-US">
            <a:latin typeface="Comic Sans MS" panose="030F0702030302020204" pitchFamily="66" charset="0"/>
          </a:endParaRPr>
        </a:p>
      </dgm:t>
    </dgm:pt>
    <dgm:pt modelId="{E550AA72-BC19-4753-A06A-88AA212C7810}">
      <dgm:prSet/>
      <dgm:spPr/>
      <dgm:t>
        <a:bodyPr/>
        <a:lstStyle/>
        <a:p>
          <a:r>
            <a:rPr lang="en-GB">
              <a:latin typeface="Comic Sans MS" panose="030F0702030302020204" pitchFamily="66" charset="0"/>
            </a:rPr>
            <a:t>Attachment theory denotes as main theoretical constructs underpin analysis of human bonding (Robledo et al., 2022).</a:t>
          </a:r>
          <a:endParaRPr lang="en-US">
            <a:latin typeface="Comic Sans MS" panose="030F0702030302020204" pitchFamily="66" charset="0"/>
          </a:endParaRPr>
        </a:p>
      </dgm:t>
    </dgm:pt>
    <dgm:pt modelId="{699B3701-15F6-4985-AD33-95298331B8CB}" type="parTrans" cxnId="{5D564E88-ABDE-46D9-A17F-29DE11A6F957}">
      <dgm:prSet/>
      <dgm:spPr/>
      <dgm:t>
        <a:bodyPr/>
        <a:lstStyle/>
        <a:p>
          <a:endParaRPr lang="en-US">
            <a:latin typeface="Comic Sans MS" panose="030F0702030302020204" pitchFamily="66" charset="0"/>
          </a:endParaRPr>
        </a:p>
      </dgm:t>
    </dgm:pt>
    <dgm:pt modelId="{1273F2B5-31C7-4F89-960A-DD7D5B22AA14}" type="sibTrans" cxnId="{5D564E88-ABDE-46D9-A17F-29DE11A6F957}">
      <dgm:prSet/>
      <dgm:spPr/>
      <dgm:t>
        <a:bodyPr/>
        <a:lstStyle/>
        <a:p>
          <a:endParaRPr lang="en-US">
            <a:latin typeface="Comic Sans MS" panose="030F0702030302020204" pitchFamily="66" charset="0"/>
          </a:endParaRPr>
        </a:p>
      </dgm:t>
    </dgm:pt>
    <dgm:pt modelId="{C0FABA2C-EA0F-4E93-B560-5F948998E83A}" type="pres">
      <dgm:prSet presAssocID="{FA3230CA-8B6B-4538-A6C2-B4860E553A69}" presName="vert0" presStyleCnt="0">
        <dgm:presLayoutVars>
          <dgm:dir/>
          <dgm:animOne val="branch"/>
          <dgm:animLvl val="lvl"/>
        </dgm:presLayoutVars>
      </dgm:prSet>
      <dgm:spPr/>
    </dgm:pt>
    <dgm:pt modelId="{FC394351-271A-4109-9DD3-D07A8AF4BF39}" type="pres">
      <dgm:prSet presAssocID="{0C7427A2-D648-47B7-8793-CB6FC5E43C62}" presName="thickLine" presStyleLbl="alignNode1" presStyleIdx="0" presStyleCnt="3"/>
      <dgm:spPr/>
    </dgm:pt>
    <dgm:pt modelId="{393E1B34-572A-405A-9021-22C4CEBFEFBA}" type="pres">
      <dgm:prSet presAssocID="{0C7427A2-D648-47B7-8793-CB6FC5E43C62}" presName="horz1" presStyleCnt="0"/>
      <dgm:spPr/>
    </dgm:pt>
    <dgm:pt modelId="{A27EB40A-E242-4C89-80A6-D6CD9762122E}" type="pres">
      <dgm:prSet presAssocID="{0C7427A2-D648-47B7-8793-CB6FC5E43C62}" presName="tx1" presStyleLbl="revTx" presStyleIdx="0" presStyleCnt="3"/>
      <dgm:spPr/>
    </dgm:pt>
    <dgm:pt modelId="{C94074C5-FAAA-4EDA-BC5D-9FF34BBB7BCB}" type="pres">
      <dgm:prSet presAssocID="{0C7427A2-D648-47B7-8793-CB6FC5E43C62}" presName="vert1" presStyleCnt="0"/>
      <dgm:spPr/>
    </dgm:pt>
    <dgm:pt modelId="{938BAB5F-0A43-4919-889B-469756DA53A8}" type="pres">
      <dgm:prSet presAssocID="{C9F653A1-8720-4002-A4A6-00F9E4E92D7A}" presName="thickLine" presStyleLbl="alignNode1" presStyleIdx="1" presStyleCnt="3"/>
      <dgm:spPr/>
    </dgm:pt>
    <dgm:pt modelId="{1B0180F0-CD36-4A0B-A905-89EA80E43252}" type="pres">
      <dgm:prSet presAssocID="{C9F653A1-8720-4002-A4A6-00F9E4E92D7A}" presName="horz1" presStyleCnt="0"/>
      <dgm:spPr/>
    </dgm:pt>
    <dgm:pt modelId="{D018BC18-626D-490A-922D-6B991590D5C5}" type="pres">
      <dgm:prSet presAssocID="{C9F653A1-8720-4002-A4A6-00F9E4E92D7A}" presName="tx1" presStyleLbl="revTx" presStyleIdx="1" presStyleCnt="3"/>
      <dgm:spPr/>
    </dgm:pt>
    <dgm:pt modelId="{BAB8CDA4-DFD9-4F29-90C9-D6C12AD9008F}" type="pres">
      <dgm:prSet presAssocID="{C9F653A1-8720-4002-A4A6-00F9E4E92D7A}" presName="vert1" presStyleCnt="0"/>
      <dgm:spPr/>
    </dgm:pt>
    <dgm:pt modelId="{64EA84D4-F607-4131-A5D1-2FF9A9310420}" type="pres">
      <dgm:prSet presAssocID="{E550AA72-BC19-4753-A06A-88AA212C7810}" presName="thickLine" presStyleLbl="alignNode1" presStyleIdx="2" presStyleCnt="3"/>
      <dgm:spPr/>
    </dgm:pt>
    <dgm:pt modelId="{5B6EC9B8-B08E-44BD-9A7B-19897BA7F1F5}" type="pres">
      <dgm:prSet presAssocID="{E550AA72-BC19-4753-A06A-88AA212C7810}" presName="horz1" presStyleCnt="0"/>
      <dgm:spPr/>
    </dgm:pt>
    <dgm:pt modelId="{F7658D1D-3EFE-4DE1-A9F4-E5964C4CC10F}" type="pres">
      <dgm:prSet presAssocID="{E550AA72-BC19-4753-A06A-88AA212C7810}" presName="tx1" presStyleLbl="revTx" presStyleIdx="2" presStyleCnt="3"/>
      <dgm:spPr/>
    </dgm:pt>
    <dgm:pt modelId="{57121BF4-4419-43D1-9BDD-A03F48C00B78}" type="pres">
      <dgm:prSet presAssocID="{E550AA72-BC19-4753-A06A-88AA212C7810}" presName="vert1" presStyleCnt="0"/>
      <dgm:spPr/>
    </dgm:pt>
  </dgm:ptLst>
  <dgm:cxnLst>
    <dgm:cxn modelId="{96C84C1E-4D85-4A58-9BB9-98C998380210}" srcId="{FA3230CA-8B6B-4538-A6C2-B4860E553A69}" destId="{0C7427A2-D648-47B7-8793-CB6FC5E43C62}" srcOrd="0" destOrd="0" parTransId="{4D7A978C-61C9-48EF-84FA-883D6AC4FA20}" sibTransId="{3EA19F4A-A4AF-4618-84C8-A382047784E0}"/>
    <dgm:cxn modelId="{8FDA1B2F-CB83-4E06-9C8A-6329A500819A}" type="presOf" srcId="{FA3230CA-8B6B-4538-A6C2-B4860E553A69}" destId="{C0FABA2C-EA0F-4E93-B560-5F948998E83A}" srcOrd="0" destOrd="0" presId="urn:microsoft.com/office/officeart/2008/layout/LinedList"/>
    <dgm:cxn modelId="{91B28D2F-F6F6-455E-9FD9-5053F8F512CE}" type="presOf" srcId="{C9F653A1-8720-4002-A4A6-00F9E4E92D7A}" destId="{D018BC18-626D-490A-922D-6B991590D5C5}" srcOrd="0" destOrd="0" presId="urn:microsoft.com/office/officeart/2008/layout/LinedList"/>
    <dgm:cxn modelId="{A3C5AE4C-E0FA-404A-9172-7DFFCEEDFD77}" type="presOf" srcId="{0C7427A2-D648-47B7-8793-CB6FC5E43C62}" destId="{A27EB40A-E242-4C89-80A6-D6CD9762122E}" srcOrd="0" destOrd="0" presId="urn:microsoft.com/office/officeart/2008/layout/LinedList"/>
    <dgm:cxn modelId="{5D564E88-ABDE-46D9-A17F-29DE11A6F957}" srcId="{FA3230CA-8B6B-4538-A6C2-B4860E553A69}" destId="{E550AA72-BC19-4753-A06A-88AA212C7810}" srcOrd="2" destOrd="0" parTransId="{699B3701-15F6-4985-AD33-95298331B8CB}" sibTransId="{1273F2B5-31C7-4F89-960A-DD7D5B22AA14}"/>
    <dgm:cxn modelId="{3D300A90-1451-4D72-813B-2C3A34508847}" srcId="{FA3230CA-8B6B-4538-A6C2-B4860E553A69}" destId="{C9F653A1-8720-4002-A4A6-00F9E4E92D7A}" srcOrd="1" destOrd="0" parTransId="{94FC0653-2B84-490D-96DE-E687CA665FE1}" sibTransId="{5EA6BCA2-BD99-46E3-A4A3-03B7B058345C}"/>
    <dgm:cxn modelId="{9A28C3C6-1C4D-4BB2-8C0B-E78B8FE27A68}" type="presOf" srcId="{E550AA72-BC19-4753-A06A-88AA212C7810}" destId="{F7658D1D-3EFE-4DE1-A9F4-E5964C4CC10F}" srcOrd="0" destOrd="0" presId="urn:microsoft.com/office/officeart/2008/layout/LinedList"/>
    <dgm:cxn modelId="{D2CC6863-F463-4179-933B-3B71506A4AC4}" type="presParOf" srcId="{C0FABA2C-EA0F-4E93-B560-5F948998E83A}" destId="{FC394351-271A-4109-9DD3-D07A8AF4BF39}" srcOrd="0" destOrd="0" presId="urn:microsoft.com/office/officeart/2008/layout/LinedList"/>
    <dgm:cxn modelId="{534C5B5C-A4DD-4343-AE17-8F7874FE74FA}" type="presParOf" srcId="{C0FABA2C-EA0F-4E93-B560-5F948998E83A}" destId="{393E1B34-572A-405A-9021-22C4CEBFEFBA}" srcOrd="1" destOrd="0" presId="urn:microsoft.com/office/officeart/2008/layout/LinedList"/>
    <dgm:cxn modelId="{68982F15-FE9D-44BA-BB91-10A791405EF1}" type="presParOf" srcId="{393E1B34-572A-405A-9021-22C4CEBFEFBA}" destId="{A27EB40A-E242-4C89-80A6-D6CD9762122E}" srcOrd="0" destOrd="0" presId="urn:microsoft.com/office/officeart/2008/layout/LinedList"/>
    <dgm:cxn modelId="{5A4D18A2-0F82-47B8-A8A6-66AAE2D85CAF}" type="presParOf" srcId="{393E1B34-572A-405A-9021-22C4CEBFEFBA}" destId="{C94074C5-FAAA-4EDA-BC5D-9FF34BBB7BCB}" srcOrd="1" destOrd="0" presId="urn:microsoft.com/office/officeart/2008/layout/LinedList"/>
    <dgm:cxn modelId="{CA0ECF69-9B7D-451A-AE53-5DFDAFC2A55A}" type="presParOf" srcId="{C0FABA2C-EA0F-4E93-B560-5F948998E83A}" destId="{938BAB5F-0A43-4919-889B-469756DA53A8}" srcOrd="2" destOrd="0" presId="urn:microsoft.com/office/officeart/2008/layout/LinedList"/>
    <dgm:cxn modelId="{E80B1524-A7A1-4F71-89D1-59BC4F567CCB}" type="presParOf" srcId="{C0FABA2C-EA0F-4E93-B560-5F948998E83A}" destId="{1B0180F0-CD36-4A0B-A905-89EA80E43252}" srcOrd="3" destOrd="0" presId="urn:microsoft.com/office/officeart/2008/layout/LinedList"/>
    <dgm:cxn modelId="{4CEDE477-CE96-46AF-93B0-E94EF2B3A29D}" type="presParOf" srcId="{1B0180F0-CD36-4A0B-A905-89EA80E43252}" destId="{D018BC18-626D-490A-922D-6B991590D5C5}" srcOrd="0" destOrd="0" presId="urn:microsoft.com/office/officeart/2008/layout/LinedList"/>
    <dgm:cxn modelId="{C3AB1BAE-90B9-463B-AFE7-D9DB044A4461}" type="presParOf" srcId="{1B0180F0-CD36-4A0B-A905-89EA80E43252}" destId="{BAB8CDA4-DFD9-4F29-90C9-D6C12AD9008F}" srcOrd="1" destOrd="0" presId="urn:microsoft.com/office/officeart/2008/layout/LinedList"/>
    <dgm:cxn modelId="{BC100C4C-C2B9-48E8-B78D-D7A520110F7B}" type="presParOf" srcId="{C0FABA2C-EA0F-4E93-B560-5F948998E83A}" destId="{64EA84D4-F607-4131-A5D1-2FF9A9310420}" srcOrd="4" destOrd="0" presId="urn:microsoft.com/office/officeart/2008/layout/LinedList"/>
    <dgm:cxn modelId="{F5E3AD33-3A09-48EB-BE39-1FEA535542CC}" type="presParOf" srcId="{C0FABA2C-EA0F-4E93-B560-5F948998E83A}" destId="{5B6EC9B8-B08E-44BD-9A7B-19897BA7F1F5}" srcOrd="5" destOrd="0" presId="urn:microsoft.com/office/officeart/2008/layout/LinedList"/>
    <dgm:cxn modelId="{1FDC276C-A740-40EA-BD74-70360B68D84B}" type="presParOf" srcId="{5B6EC9B8-B08E-44BD-9A7B-19897BA7F1F5}" destId="{F7658D1D-3EFE-4DE1-A9F4-E5964C4CC10F}" srcOrd="0" destOrd="0" presId="urn:microsoft.com/office/officeart/2008/layout/LinedList"/>
    <dgm:cxn modelId="{7C49F6AB-64E2-41FE-A7B9-BD7D6201B187}" type="presParOf" srcId="{5B6EC9B8-B08E-44BD-9A7B-19897BA7F1F5}" destId="{57121BF4-4419-43D1-9BDD-A03F48C00B7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6417C8-CDAC-4621-B80A-7C64894603CC}"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IN"/>
        </a:p>
      </dgm:t>
    </dgm:pt>
    <dgm:pt modelId="{D71059AF-BE21-410B-8ACD-79F8872BA2F8}">
      <dgm:prSet custT="1"/>
      <dgm:spPr/>
      <dgm:t>
        <a:bodyPr/>
        <a:lstStyle/>
        <a:p>
          <a:r>
            <a:rPr lang="en-GB" sz="2000" dirty="0">
              <a:latin typeface="Comic Sans MS" panose="030F0702030302020204" pitchFamily="66" charset="0"/>
            </a:rPr>
            <a:t>Gradual separation establishes a secure base besides minimises separation anxiety</a:t>
          </a:r>
          <a:r>
            <a:rPr lang="en-GB" sz="1400" dirty="0">
              <a:latin typeface="Comic Sans MS" panose="030F0702030302020204" pitchFamily="66" charset="0"/>
            </a:rPr>
            <a:t>.</a:t>
          </a:r>
          <a:endParaRPr lang="en-IN" sz="1400" dirty="0">
            <a:latin typeface="Comic Sans MS" panose="030F0702030302020204" pitchFamily="66" charset="0"/>
          </a:endParaRPr>
        </a:p>
      </dgm:t>
    </dgm:pt>
    <dgm:pt modelId="{FF7D4480-C390-43AC-9BE3-17DD887F409A}" type="parTrans" cxnId="{8A082E9C-CD93-4303-AE0B-988CD659AE07}">
      <dgm:prSet/>
      <dgm:spPr/>
      <dgm:t>
        <a:bodyPr/>
        <a:lstStyle/>
        <a:p>
          <a:endParaRPr lang="en-IN" sz="2000">
            <a:latin typeface="Comic Sans MS" panose="030F0702030302020204" pitchFamily="66" charset="0"/>
          </a:endParaRPr>
        </a:p>
      </dgm:t>
    </dgm:pt>
    <dgm:pt modelId="{DC73E212-F208-4D17-A254-6B5462EE0E0F}" type="sibTrans" cxnId="{8A082E9C-CD93-4303-AE0B-988CD659AE07}">
      <dgm:prSet/>
      <dgm:spPr/>
      <dgm:t>
        <a:bodyPr/>
        <a:lstStyle/>
        <a:p>
          <a:endParaRPr lang="en-IN">
            <a:latin typeface="Comic Sans MS" panose="030F0702030302020204" pitchFamily="66" charset="0"/>
          </a:endParaRPr>
        </a:p>
      </dgm:t>
    </dgm:pt>
    <dgm:pt modelId="{29EBDBDF-8BE3-4E92-BCE0-ACB7850688EA}">
      <dgm:prSet custT="1"/>
      <dgm:spPr/>
      <dgm:t>
        <a:bodyPr/>
        <a:lstStyle/>
        <a:p>
          <a:r>
            <a:rPr lang="en-GB" sz="1800" dirty="0">
              <a:latin typeface="Comic Sans MS" panose="030F0702030302020204" pitchFamily="66" charset="0"/>
            </a:rPr>
            <a:t>The activities of the integrating group motivate exploration with mental security</a:t>
          </a:r>
          <a:r>
            <a:rPr lang="en-GB" sz="2000" dirty="0">
              <a:latin typeface="Comic Sans MS" panose="030F0702030302020204" pitchFamily="66" charset="0"/>
            </a:rPr>
            <a:t>.</a:t>
          </a:r>
          <a:endParaRPr lang="en-IN" sz="2000" dirty="0">
            <a:latin typeface="Comic Sans MS" panose="030F0702030302020204" pitchFamily="66" charset="0"/>
          </a:endParaRPr>
        </a:p>
      </dgm:t>
    </dgm:pt>
    <dgm:pt modelId="{3C6F6F0B-0E65-4930-82FC-7A3B60ADD4B6}" type="parTrans" cxnId="{F39F13E1-E3B8-4DB2-A47C-978C215C998E}">
      <dgm:prSet/>
      <dgm:spPr/>
      <dgm:t>
        <a:bodyPr/>
        <a:lstStyle/>
        <a:p>
          <a:endParaRPr lang="en-IN" sz="2000">
            <a:latin typeface="Comic Sans MS" panose="030F0702030302020204" pitchFamily="66" charset="0"/>
          </a:endParaRPr>
        </a:p>
      </dgm:t>
    </dgm:pt>
    <dgm:pt modelId="{F22676D9-EF3D-46F7-A3DD-76711F2DE30D}" type="sibTrans" cxnId="{F39F13E1-E3B8-4DB2-A47C-978C215C998E}">
      <dgm:prSet/>
      <dgm:spPr/>
      <dgm:t>
        <a:bodyPr/>
        <a:lstStyle/>
        <a:p>
          <a:endParaRPr lang="en-IN">
            <a:latin typeface="Comic Sans MS" panose="030F0702030302020204" pitchFamily="66" charset="0"/>
          </a:endParaRPr>
        </a:p>
      </dgm:t>
    </dgm:pt>
    <dgm:pt modelId="{B230593D-20AA-40B7-9AA9-267FD0A9AC25}">
      <dgm:prSet custT="1"/>
      <dgm:spPr/>
      <dgm:t>
        <a:bodyPr/>
        <a:lstStyle/>
        <a:p>
          <a:r>
            <a:rPr lang="en-GB" sz="1800" dirty="0">
              <a:latin typeface="Comic Sans MS" panose="030F0702030302020204" pitchFamily="66" charset="0"/>
            </a:rPr>
            <a:t>Target skills within one-on-one prior setting to introducing the child to a modern classroom (Freeman, 2016). </a:t>
          </a:r>
          <a:endParaRPr lang="en-IN" sz="1800" dirty="0">
            <a:latin typeface="Comic Sans MS" panose="030F0702030302020204" pitchFamily="66" charset="0"/>
          </a:endParaRPr>
        </a:p>
      </dgm:t>
    </dgm:pt>
    <dgm:pt modelId="{F139B6B3-E234-43B1-A91E-3908DCA30C1B}" type="parTrans" cxnId="{252A9AC5-609E-479D-B00D-0EE7C22ADFB2}">
      <dgm:prSet/>
      <dgm:spPr/>
      <dgm:t>
        <a:bodyPr/>
        <a:lstStyle/>
        <a:p>
          <a:endParaRPr lang="en-IN" sz="2000">
            <a:latin typeface="Comic Sans MS" panose="030F0702030302020204" pitchFamily="66" charset="0"/>
          </a:endParaRPr>
        </a:p>
      </dgm:t>
    </dgm:pt>
    <dgm:pt modelId="{C94F5AE5-14A9-4F46-A101-929EDE592B7D}" type="sibTrans" cxnId="{252A9AC5-609E-479D-B00D-0EE7C22ADFB2}">
      <dgm:prSet/>
      <dgm:spPr/>
      <dgm:t>
        <a:bodyPr/>
        <a:lstStyle/>
        <a:p>
          <a:endParaRPr lang="en-IN">
            <a:latin typeface="Comic Sans MS" panose="030F0702030302020204" pitchFamily="66" charset="0"/>
          </a:endParaRPr>
        </a:p>
      </dgm:t>
    </dgm:pt>
    <dgm:pt modelId="{855294C4-13E0-4ECD-BC9E-A7C3BA989C5B}" type="pres">
      <dgm:prSet presAssocID="{BD6417C8-CDAC-4621-B80A-7C64894603CC}" presName="hierChild1" presStyleCnt="0">
        <dgm:presLayoutVars>
          <dgm:chPref val="1"/>
          <dgm:dir/>
          <dgm:animOne val="branch"/>
          <dgm:animLvl val="lvl"/>
          <dgm:resizeHandles/>
        </dgm:presLayoutVars>
      </dgm:prSet>
      <dgm:spPr/>
    </dgm:pt>
    <dgm:pt modelId="{4E98BD62-AC91-4968-8285-1FD136078BA4}" type="pres">
      <dgm:prSet presAssocID="{D71059AF-BE21-410B-8ACD-79F8872BA2F8}" presName="hierRoot1" presStyleCnt="0"/>
      <dgm:spPr/>
    </dgm:pt>
    <dgm:pt modelId="{AB60C59C-282A-463D-A542-DF9D9AB96A86}" type="pres">
      <dgm:prSet presAssocID="{D71059AF-BE21-410B-8ACD-79F8872BA2F8}" presName="composite" presStyleCnt="0"/>
      <dgm:spPr/>
    </dgm:pt>
    <dgm:pt modelId="{542F74D5-0434-44EA-B80C-0E6337689B69}" type="pres">
      <dgm:prSet presAssocID="{D71059AF-BE21-410B-8ACD-79F8872BA2F8}" presName="background" presStyleLbl="node0" presStyleIdx="0" presStyleCnt="2"/>
      <dgm:spPr/>
    </dgm:pt>
    <dgm:pt modelId="{A32DE874-D547-4EA8-8D31-E3B51E7CE828}" type="pres">
      <dgm:prSet presAssocID="{D71059AF-BE21-410B-8ACD-79F8872BA2F8}" presName="text" presStyleLbl="fgAcc0" presStyleIdx="0" presStyleCnt="2" custScaleY="187392" custLinFactNeighborX="-2544" custLinFactNeighborY="20710">
        <dgm:presLayoutVars>
          <dgm:chPref val="3"/>
        </dgm:presLayoutVars>
      </dgm:prSet>
      <dgm:spPr/>
    </dgm:pt>
    <dgm:pt modelId="{AD2742F1-3EF2-4919-B5F1-BFB92675FE1E}" type="pres">
      <dgm:prSet presAssocID="{D71059AF-BE21-410B-8ACD-79F8872BA2F8}" presName="hierChild2" presStyleCnt="0"/>
      <dgm:spPr/>
    </dgm:pt>
    <dgm:pt modelId="{FE373220-83C9-4D10-AB6C-64C01346BECB}" type="pres">
      <dgm:prSet presAssocID="{29EBDBDF-8BE3-4E92-BCE0-ACB7850688EA}" presName="hierRoot1" presStyleCnt="0"/>
      <dgm:spPr/>
    </dgm:pt>
    <dgm:pt modelId="{1A3DCA8A-5F46-4BB5-AABC-619464089D20}" type="pres">
      <dgm:prSet presAssocID="{29EBDBDF-8BE3-4E92-BCE0-ACB7850688EA}" presName="composite" presStyleCnt="0"/>
      <dgm:spPr/>
    </dgm:pt>
    <dgm:pt modelId="{15E3C88C-6F42-4AC3-AAC5-41C01242A747}" type="pres">
      <dgm:prSet presAssocID="{29EBDBDF-8BE3-4E92-BCE0-ACB7850688EA}" presName="background" presStyleLbl="node0" presStyleIdx="1" presStyleCnt="2"/>
      <dgm:spPr/>
    </dgm:pt>
    <dgm:pt modelId="{9296F894-AEB6-450B-8B7E-5DCAED702ECC}" type="pres">
      <dgm:prSet presAssocID="{29EBDBDF-8BE3-4E92-BCE0-ACB7850688EA}" presName="text" presStyleLbl="fgAcc0" presStyleIdx="1" presStyleCnt="2" custAng="0" custScaleY="118535">
        <dgm:presLayoutVars>
          <dgm:chPref val="3"/>
        </dgm:presLayoutVars>
      </dgm:prSet>
      <dgm:spPr/>
    </dgm:pt>
    <dgm:pt modelId="{A6C736C0-B987-4EB7-9320-8EE352CC7566}" type="pres">
      <dgm:prSet presAssocID="{29EBDBDF-8BE3-4E92-BCE0-ACB7850688EA}" presName="hierChild2" presStyleCnt="0"/>
      <dgm:spPr/>
    </dgm:pt>
    <dgm:pt modelId="{642FE3C7-BE80-46E6-B73F-FAEFC9B37C84}" type="pres">
      <dgm:prSet presAssocID="{F139B6B3-E234-43B1-A91E-3908DCA30C1B}" presName="Name10" presStyleLbl="parChTrans1D2" presStyleIdx="0" presStyleCnt="1"/>
      <dgm:spPr/>
    </dgm:pt>
    <dgm:pt modelId="{11E40E6F-3317-4F82-9DFA-9CDEF439691C}" type="pres">
      <dgm:prSet presAssocID="{B230593D-20AA-40B7-9AA9-267FD0A9AC25}" presName="hierRoot2" presStyleCnt="0"/>
      <dgm:spPr/>
    </dgm:pt>
    <dgm:pt modelId="{DE94E37A-6301-4BD0-8111-604F7FCEA2A7}" type="pres">
      <dgm:prSet presAssocID="{B230593D-20AA-40B7-9AA9-267FD0A9AC25}" presName="composite2" presStyleCnt="0"/>
      <dgm:spPr/>
    </dgm:pt>
    <dgm:pt modelId="{9F3A0BD5-9CF2-4BEC-B1AE-3F65B50E1989}" type="pres">
      <dgm:prSet presAssocID="{B230593D-20AA-40B7-9AA9-267FD0A9AC25}" presName="background2" presStyleLbl="node2" presStyleIdx="0" presStyleCnt="1"/>
      <dgm:spPr/>
    </dgm:pt>
    <dgm:pt modelId="{8308F209-080E-4022-B994-BC0AEA41CFF4}" type="pres">
      <dgm:prSet presAssocID="{B230593D-20AA-40B7-9AA9-267FD0A9AC25}" presName="text2" presStyleLbl="fgAcc2" presStyleIdx="0" presStyleCnt="1" custScaleX="174404" custScaleY="157761" custLinFactNeighborX="-15408" custLinFactNeighborY="18667">
        <dgm:presLayoutVars>
          <dgm:chPref val="3"/>
        </dgm:presLayoutVars>
      </dgm:prSet>
      <dgm:spPr/>
    </dgm:pt>
    <dgm:pt modelId="{901B5D35-4F13-451E-8B1B-2317AD8BFEFD}" type="pres">
      <dgm:prSet presAssocID="{B230593D-20AA-40B7-9AA9-267FD0A9AC25}" presName="hierChild3" presStyleCnt="0"/>
      <dgm:spPr/>
    </dgm:pt>
  </dgm:ptLst>
  <dgm:cxnLst>
    <dgm:cxn modelId="{81145600-F6CB-47AE-AE41-0FCDB4ECB716}" type="presOf" srcId="{F139B6B3-E234-43B1-A91E-3908DCA30C1B}" destId="{642FE3C7-BE80-46E6-B73F-FAEFC9B37C84}" srcOrd="0" destOrd="0" presId="urn:microsoft.com/office/officeart/2005/8/layout/hierarchy1"/>
    <dgm:cxn modelId="{421FD310-8AAD-4894-8109-815D1D22CDEB}" type="presOf" srcId="{B230593D-20AA-40B7-9AA9-267FD0A9AC25}" destId="{8308F209-080E-4022-B994-BC0AEA41CFF4}" srcOrd="0" destOrd="0" presId="urn:microsoft.com/office/officeart/2005/8/layout/hierarchy1"/>
    <dgm:cxn modelId="{8355C240-AE56-40D5-A3AF-26DAA25866A3}" type="presOf" srcId="{BD6417C8-CDAC-4621-B80A-7C64894603CC}" destId="{855294C4-13E0-4ECD-BC9E-A7C3BA989C5B}" srcOrd="0" destOrd="0" presId="urn:microsoft.com/office/officeart/2005/8/layout/hierarchy1"/>
    <dgm:cxn modelId="{4A5D3256-55DC-46B2-9163-2D4CF7CCF882}" type="presOf" srcId="{D71059AF-BE21-410B-8ACD-79F8872BA2F8}" destId="{A32DE874-D547-4EA8-8D31-E3B51E7CE828}" srcOrd="0" destOrd="0" presId="urn:microsoft.com/office/officeart/2005/8/layout/hierarchy1"/>
    <dgm:cxn modelId="{C065458B-1AAB-4AC8-B7AD-B77BB9C98335}" type="presOf" srcId="{29EBDBDF-8BE3-4E92-BCE0-ACB7850688EA}" destId="{9296F894-AEB6-450B-8B7E-5DCAED702ECC}" srcOrd="0" destOrd="0" presId="urn:microsoft.com/office/officeart/2005/8/layout/hierarchy1"/>
    <dgm:cxn modelId="{8A082E9C-CD93-4303-AE0B-988CD659AE07}" srcId="{BD6417C8-CDAC-4621-B80A-7C64894603CC}" destId="{D71059AF-BE21-410B-8ACD-79F8872BA2F8}" srcOrd="0" destOrd="0" parTransId="{FF7D4480-C390-43AC-9BE3-17DD887F409A}" sibTransId="{DC73E212-F208-4D17-A254-6B5462EE0E0F}"/>
    <dgm:cxn modelId="{252A9AC5-609E-479D-B00D-0EE7C22ADFB2}" srcId="{29EBDBDF-8BE3-4E92-BCE0-ACB7850688EA}" destId="{B230593D-20AA-40B7-9AA9-267FD0A9AC25}" srcOrd="0" destOrd="0" parTransId="{F139B6B3-E234-43B1-A91E-3908DCA30C1B}" sibTransId="{C94F5AE5-14A9-4F46-A101-929EDE592B7D}"/>
    <dgm:cxn modelId="{F39F13E1-E3B8-4DB2-A47C-978C215C998E}" srcId="{BD6417C8-CDAC-4621-B80A-7C64894603CC}" destId="{29EBDBDF-8BE3-4E92-BCE0-ACB7850688EA}" srcOrd="1" destOrd="0" parTransId="{3C6F6F0B-0E65-4930-82FC-7A3B60ADD4B6}" sibTransId="{F22676D9-EF3D-46F7-A3DD-76711F2DE30D}"/>
    <dgm:cxn modelId="{1AF6506D-7C40-4CBA-8CFC-79E750E4FAD3}" type="presParOf" srcId="{855294C4-13E0-4ECD-BC9E-A7C3BA989C5B}" destId="{4E98BD62-AC91-4968-8285-1FD136078BA4}" srcOrd="0" destOrd="0" presId="urn:microsoft.com/office/officeart/2005/8/layout/hierarchy1"/>
    <dgm:cxn modelId="{B8A0739B-ED38-4C75-BC6D-382E1003B286}" type="presParOf" srcId="{4E98BD62-AC91-4968-8285-1FD136078BA4}" destId="{AB60C59C-282A-463D-A542-DF9D9AB96A86}" srcOrd="0" destOrd="0" presId="urn:microsoft.com/office/officeart/2005/8/layout/hierarchy1"/>
    <dgm:cxn modelId="{DB51BD8C-1944-40F5-8E3E-7EFAE2A4F0F5}" type="presParOf" srcId="{AB60C59C-282A-463D-A542-DF9D9AB96A86}" destId="{542F74D5-0434-44EA-B80C-0E6337689B69}" srcOrd="0" destOrd="0" presId="urn:microsoft.com/office/officeart/2005/8/layout/hierarchy1"/>
    <dgm:cxn modelId="{4ACB25C3-D341-4BB2-995C-40FEBF29D925}" type="presParOf" srcId="{AB60C59C-282A-463D-A542-DF9D9AB96A86}" destId="{A32DE874-D547-4EA8-8D31-E3B51E7CE828}" srcOrd="1" destOrd="0" presId="urn:microsoft.com/office/officeart/2005/8/layout/hierarchy1"/>
    <dgm:cxn modelId="{D29C0C6A-D7A7-462E-A280-165D7F44A310}" type="presParOf" srcId="{4E98BD62-AC91-4968-8285-1FD136078BA4}" destId="{AD2742F1-3EF2-4919-B5F1-BFB92675FE1E}" srcOrd="1" destOrd="0" presId="urn:microsoft.com/office/officeart/2005/8/layout/hierarchy1"/>
    <dgm:cxn modelId="{70089EBD-12C1-4F79-88CE-07615BD9686B}" type="presParOf" srcId="{855294C4-13E0-4ECD-BC9E-A7C3BA989C5B}" destId="{FE373220-83C9-4D10-AB6C-64C01346BECB}" srcOrd="1" destOrd="0" presId="urn:microsoft.com/office/officeart/2005/8/layout/hierarchy1"/>
    <dgm:cxn modelId="{2D919E7F-C929-4C8B-9464-7D3BE407BBF3}" type="presParOf" srcId="{FE373220-83C9-4D10-AB6C-64C01346BECB}" destId="{1A3DCA8A-5F46-4BB5-AABC-619464089D20}" srcOrd="0" destOrd="0" presId="urn:microsoft.com/office/officeart/2005/8/layout/hierarchy1"/>
    <dgm:cxn modelId="{CA5E5AA1-313D-432D-8E7E-9B8205BADA87}" type="presParOf" srcId="{1A3DCA8A-5F46-4BB5-AABC-619464089D20}" destId="{15E3C88C-6F42-4AC3-AAC5-41C01242A747}" srcOrd="0" destOrd="0" presId="urn:microsoft.com/office/officeart/2005/8/layout/hierarchy1"/>
    <dgm:cxn modelId="{685150CE-187C-4502-A0E6-4A7A3AD4EB59}" type="presParOf" srcId="{1A3DCA8A-5F46-4BB5-AABC-619464089D20}" destId="{9296F894-AEB6-450B-8B7E-5DCAED702ECC}" srcOrd="1" destOrd="0" presId="urn:microsoft.com/office/officeart/2005/8/layout/hierarchy1"/>
    <dgm:cxn modelId="{E3299884-985E-4E0B-AF53-0108BE45997A}" type="presParOf" srcId="{FE373220-83C9-4D10-AB6C-64C01346BECB}" destId="{A6C736C0-B987-4EB7-9320-8EE352CC7566}" srcOrd="1" destOrd="0" presId="urn:microsoft.com/office/officeart/2005/8/layout/hierarchy1"/>
    <dgm:cxn modelId="{212B8DD7-5047-4DAC-8A90-39291D0D9071}" type="presParOf" srcId="{A6C736C0-B987-4EB7-9320-8EE352CC7566}" destId="{642FE3C7-BE80-46E6-B73F-FAEFC9B37C84}" srcOrd="0" destOrd="0" presId="urn:microsoft.com/office/officeart/2005/8/layout/hierarchy1"/>
    <dgm:cxn modelId="{C89035CA-EAB0-4FA9-971B-4ACD8DAE1DFF}" type="presParOf" srcId="{A6C736C0-B987-4EB7-9320-8EE352CC7566}" destId="{11E40E6F-3317-4F82-9DFA-9CDEF439691C}" srcOrd="1" destOrd="0" presId="urn:microsoft.com/office/officeart/2005/8/layout/hierarchy1"/>
    <dgm:cxn modelId="{0A8076AB-4674-4437-A68E-F61DFEE3F238}" type="presParOf" srcId="{11E40E6F-3317-4F82-9DFA-9CDEF439691C}" destId="{DE94E37A-6301-4BD0-8111-604F7FCEA2A7}" srcOrd="0" destOrd="0" presId="urn:microsoft.com/office/officeart/2005/8/layout/hierarchy1"/>
    <dgm:cxn modelId="{16BD0D3B-CBB8-45DB-B499-15F5454A03C4}" type="presParOf" srcId="{DE94E37A-6301-4BD0-8111-604F7FCEA2A7}" destId="{9F3A0BD5-9CF2-4BEC-B1AE-3F65B50E1989}" srcOrd="0" destOrd="0" presId="urn:microsoft.com/office/officeart/2005/8/layout/hierarchy1"/>
    <dgm:cxn modelId="{83A5F742-1C0E-45BD-8D12-F55ED6E8EFB3}" type="presParOf" srcId="{DE94E37A-6301-4BD0-8111-604F7FCEA2A7}" destId="{8308F209-080E-4022-B994-BC0AEA41CFF4}" srcOrd="1" destOrd="0" presId="urn:microsoft.com/office/officeart/2005/8/layout/hierarchy1"/>
    <dgm:cxn modelId="{0ADED399-58BC-4B77-A51A-F55E41DA32C1}" type="presParOf" srcId="{11E40E6F-3317-4F82-9DFA-9CDEF439691C}" destId="{901B5D35-4F13-451E-8B1B-2317AD8BF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23536E-E229-43E3-B653-B7AA28EE667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E85002-B874-4037-9B70-6A88C5BE96DD}">
      <dgm:prSet custT="1"/>
      <dgm:spPr/>
      <dgm:t>
        <a:bodyPr/>
        <a:lstStyle/>
        <a:p>
          <a:pPr>
            <a:lnSpc>
              <a:spcPct val="150000"/>
            </a:lnSpc>
          </a:pPr>
          <a:r>
            <a:rPr lang="en-GB" sz="2000">
              <a:latin typeface="Comic Sans MS" panose="030F0702030302020204" pitchFamily="66" charset="0"/>
            </a:rPr>
            <a:t>The theory explains the need and separation anxiety for secure connections.</a:t>
          </a:r>
          <a:endParaRPr lang="en-US" sz="2000">
            <a:latin typeface="Comic Sans MS" panose="030F0702030302020204" pitchFamily="66" charset="0"/>
          </a:endParaRPr>
        </a:p>
      </dgm:t>
    </dgm:pt>
    <dgm:pt modelId="{82AE9049-4187-44A9-9656-221603100ACE}" type="parTrans" cxnId="{56E52392-C5D7-4335-A122-8E6967158F11}">
      <dgm:prSet/>
      <dgm:spPr/>
      <dgm:t>
        <a:bodyPr/>
        <a:lstStyle/>
        <a:p>
          <a:pPr>
            <a:lnSpc>
              <a:spcPct val="150000"/>
            </a:lnSpc>
          </a:pPr>
          <a:endParaRPr lang="en-US" sz="2000">
            <a:latin typeface="Comic Sans MS" panose="030F0702030302020204" pitchFamily="66" charset="0"/>
          </a:endParaRPr>
        </a:p>
      </dgm:t>
    </dgm:pt>
    <dgm:pt modelId="{6AD8CEA8-D7B5-44C8-9A52-3977B2D7114A}" type="sibTrans" cxnId="{56E52392-C5D7-4335-A122-8E6967158F11}">
      <dgm:prSet/>
      <dgm:spPr/>
      <dgm:t>
        <a:bodyPr/>
        <a:lstStyle/>
        <a:p>
          <a:pPr>
            <a:lnSpc>
              <a:spcPct val="150000"/>
            </a:lnSpc>
          </a:pPr>
          <a:endParaRPr lang="en-US" sz="2000">
            <a:latin typeface="Comic Sans MS" panose="030F0702030302020204" pitchFamily="66" charset="0"/>
          </a:endParaRPr>
        </a:p>
      </dgm:t>
    </dgm:pt>
    <dgm:pt modelId="{B90C81B0-7AD1-4CBC-B8CC-7A629CD92D5C}">
      <dgm:prSet custT="1"/>
      <dgm:spPr/>
      <dgm:t>
        <a:bodyPr/>
        <a:lstStyle/>
        <a:p>
          <a:pPr>
            <a:lnSpc>
              <a:spcPct val="150000"/>
            </a:lnSpc>
          </a:pPr>
          <a:r>
            <a:rPr lang="en-GB" sz="2000">
              <a:latin typeface="Comic Sans MS" panose="030F0702030302020204" pitchFamily="66" charset="0"/>
            </a:rPr>
            <a:t>Generate psychological support and consistent care effectively.</a:t>
          </a:r>
          <a:endParaRPr lang="en-US" sz="2000">
            <a:latin typeface="Comic Sans MS" panose="030F0702030302020204" pitchFamily="66" charset="0"/>
          </a:endParaRPr>
        </a:p>
      </dgm:t>
    </dgm:pt>
    <dgm:pt modelId="{A2499207-C486-4AC5-8995-1289B274CD8B}" type="parTrans" cxnId="{1DF40719-3829-4B56-98EE-FC770B6F9CCA}">
      <dgm:prSet/>
      <dgm:spPr/>
      <dgm:t>
        <a:bodyPr/>
        <a:lstStyle/>
        <a:p>
          <a:pPr>
            <a:lnSpc>
              <a:spcPct val="150000"/>
            </a:lnSpc>
          </a:pPr>
          <a:endParaRPr lang="en-US" sz="2000">
            <a:latin typeface="Comic Sans MS" panose="030F0702030302020204" pitchFamily="66" charset="0"/>
          </a:endParaRPr>
        </a:p>
      </dgm:t>
    </dgm:pt>
    <dgm:pt modelId="{16E4B594-90F5-4A56-B155-214384B3A763}" type="sibTrans" cxnId="{1DF40719-3829-4B56-98EE-FC770B6F9CCA}">
      <dgm:prSet/>
      <dgm:spPr/>
      <dgm:t>
        <a:bodyPr/>
        <a:lstStyle/>
        <a:p>
          <a:pPr>
            <a:lnSpc>
              <a:spcPct val="150000"/>
            </a:lnSpc>
          </a:pPr>
          <a:endParaRPr lang="en-US" sz="2000">
            <a:latin typeface="Comic Sans MS" panose="030F0702030302020204" pitchFamily="66" charset="0"/>
          </a:endParaRPr>
        </a:p>
      </dgm:t>
    </dgm:pt>
    <dgm:pt modelId="{F339DCBE-A8EE-4FC9-96B1-2FC065B62B87}">
      <dgm:prSet custT="1"/>
      <dgm:spPr/>
      <dgm:t>
        <a:bodyPr/>
        <a:lstStyle/>
        <a:p>
          <a:pPr>
            <a:lnSpc>
              <a:spcPct val="150000"/>
            </a:lnSpc>
          </a:pPr>
          <a:r>
            <a:rPr lang="en-GB" sz="2000">
              <a:latin typeface="Comic Sans MS" panose="030F0702030302020204" pitchFamily="66" charset="0"/>
            </a:rPr>
            <a:t>Attachment theory gradually informs about education, parenting and therapy (McGarvie, 2024).</a:t>
          </a:r>
          <a:endParaRPr lang="en-US" sz="2000">
            <a:latin typeface="Comic Sans MS" panose="030F0702030302020204" pitchFamily="66" charset="0"/>
          </a:endParaRPr>
        </a:p>
      </dgm:t>
    </dgm:pt>
    <dgm:pt modelId="{067FF216-F236-45A5-ADA8-837852A21E2A}" type="parTrans" cxnId="{557789DC-B753-443C-B186-A769AEA1C0FB}">
      <dgm:prSet/>
      <dgm:spPr/>
      <dgm:t>
        <a:bodyPr/>
        <a:lstStyle/>
        <a:p>
          <a:pPr>
            <a:lnSpc>
              <a:spcPct val="150000"/>
            </a:lnSpc>
          </a:pPr>
          <a:endParaRPr lang="en-US" sz="2000">
            <a:latin typeface="Comic Sans MS" panose="030F0702030302020204" pitchFamily="66" charset="0"/>
          </a:endParaRPr>
        </a:p>
      </dgm:t>
    </dgm:pt>
    <dgm:pt modelId="{5097A6F9-563F-4E39-B119-F4EEE6C6B0B1}" type="sibTrans" cxnId="{557789DC-B753-443C-B186-A769AEA1C0FB}">
      <dgm:prSet/>
      <dgm:spPr/>
      <dgm:t>
        <a:bodyPr/>
        <a:lstStyle/>
        <a:p>
          <a:pPr>
            <a:lnSpc>
              <a:spcPct val="150000"/>
            </a:lnSpc>
          </a:pPr>
          <a:endParaRPr lang="en-US" sz="2000">
            <a:latin typeface="Comic Sans MS" panose="030F0702030302020204" pitchFamily="66" charset="0"/>
          </a:endParaRPr>
        </a:p>
      </dgm:t>
    </dgm:pt>
    <dgm:pt modelId="{13C07B82-08D0-460B-864F-4CE6662BAA59}" type="pres">
      <dgm:prSet presAssocID="{B623536E-E229-43E3-B653-B7AA28EE6671}" presName="vert0" presStyleCnt="0">
        <dgm:presLayoutVars>
          <dgm:dir/>
          <dgm:animOne val="branch"/>
          <dgm:animLvl val="lvl"/>
        </dgm:presLayoutVars>
      </dgm:prSet>
      <dgm:spPr/>
    </dgm:pt>
    <dgm:pt modelId="{894B4E7B-2B27-4D7A-84BE-B9AE29E470A4}" type="pres">
      <dgm:prSet presAssocID="{33E85002-B874-4037-9B70-6A88C5BE96DD}" presName="thickLine" presStyleLbl="alignNode1" presStyleIdx="0" presStyleCnt="3"/>
      <dgm:spPr/>
    </dgm:pt>
    <dgm:pt modelId="{374C6A55-E1FA-45D4-BCC2-C3608C8E460B}" type="pres">
      <dgm:prSet presAssocID="{33E85002-B874-4037-9B70-6A88C5BE96DD}" presName="horz1" presStyleCnt="0"/>
      <dgm:spPr/>
    </dgm:pt>
    <dgm:pt modelId="{DB0404FC-097B-43EA-BC7F-7B996B8D85B1}" type="pres">
      <dgm:prSet presAssocID="{33E85002-B874-4037-9B70-6A88C5BE96DD}" presName="tx1" presStyleLbl="revTx" presStyleIdx="0" presStyleCnt="3"/>
      <dgm:spPr/>
    </dgm:pt>
    <dgm:pt modelId="{FE20777B-8F88-4A9C-B95E-40B2A375721F}" type="pres">
      <dgm:prSet presAssocID="{33E85002-B874-4037-9B70-6A88C5BE96DD}" presName="vert1" presStyleCnt="0"/>
      <dgm:spPr/>
    </dgm:pt>
    <dgm:pt modelId="{A5037A3E-D844-4966-BB17-DC2D32768D1A}" type="pres">
      <dgm:prSet presAssocID="{B90C81B0-7AD1-4CBC-B8CC-7A629CD92D5C}" presName="thickLine" presStyleLbl="alignNode1" presStyleIdx="1" presStyleCnt="3"/>
      <dgm:spPr/>
    </dgm:pt>
    <dgm:pt modelId="{E9F8164E-DA9A-4D1D-AC6B-B62C600C4E1B}" type="pres">
      <dgm:prSet presAssocID="{B90C81B0-7AD1-4CBC-B8CC-7A629CD92D5C}" presName="horz1" presStyleCnt="0"/>
      <dgm:spPr/>
    </dgm:pt>
    <dgm:pt modelId="{7ECD9EE7-F4EE-48FF-82FE-5E53BC9D74FB}" type="pres">
      <dgm:prSet presAssocID="{B90C81B0-7AD1-4CBC-B8CC-7A629CD92D5C}" presName="tx1" presStyleLbl="revTx" presStyleIdx="1" presStyleCnt="3"/>
      <dgm:spPr/>
    </dgm:pt>
    <dgm:pt modelId="{16F4D0C5-C6A1-4364-B153-509D522C42B1}" type="pres">
      <dgm:prSet presAssocID="{B90C81B0-7AD1-4CBC-B8CC-7A629CD92D5C}" presName="vert1" presStyleCnt="0"/>
      <dgm:spPr/>
    </dgm:pt>
    <dgm:pt modelId="{A630139C-1056-4A88-8C00-25ECD03641CC}" type="pres">
      <dgm:prSet presAssocID="{F339DCBE-A8EE-4FC9-96B1-2FC065B62B87}" presName="thickLine" presStyleLbl="alignNode1" presStyleIdx="2" presStyleCnt="3"/>
      <dgm:spPr/>
    </dgm:pt>
    <dgm:pt modelId="{D5317723-554A-4615-8A8C-2CCF3C1B2761}" type="pres">
      <dgm:prSet presAssocID="{F339DCBE-A8EE-4FC9-96B1-2FC065B62B87}" presName="horz1" presStyleCnt="0"/>
      <dgm:spPr/>
    </dgm:pt>
    <dgm:pt modelId="{BAE8E3D8-728A-40DE-A15B-87EEDCD1B757}" type="pres">
      <dgm:prSet presAssocID="{F339DCBE-A8EE-4FC9-96B1-2FC065B62B87}" presName="tx1" presStyleLbl="revTx" presStyleIdx="2" presStyleCnt="3"/>
      <dgm:spPr/>
    </dgm:pt>
    <dgm:pt modelId="{22B48AEF-27F5-4302-B97C-9FA21E639668}" type="pres">
      <dgm:prSet presAssocID="{F339DCBE-A8EE-4FC9-96B1-2FC065B62B87}" presName="vert1" presStyleCnt="0"/>
      <dgm:spPr/>
    </dgm:pt>
  </dgm:ptLst>
  <dgm:cxnLst>
    <dgm:cxn modelId="{1DF40719-3829-4B56-98EE-FC770B6F9CCA}" srcId="{B623536E-E229-43E3-B653-B7AA28EE6671}" destId="{B90C81B0-7AD1-4CBC-B8CC-7A629CD92D5C}" srcOrd="1" destOrd="0" parTransId="{A2499207-C486-4AC5-8995-1289B274CD8B}" sibTransId="{16E4B594-90F5-4A56-B155-214384B3A763}"/>
    <dgm:cxn modelId="{A39A2262-EA85-4376-927E-EA6485CFD8CD}" type="presOf" srcId="{B623536E-E229-43E3-B653-B7AA28EE6671}" destId="{13C07B82-08D0-460B-864F-4CE6662BAA59}" srcOrd="0" destOrd="0" presId="urn:microsoft.com/office/officeart/2008/layout/LinedList"/>
    <dgm:cxn modelId="{66FBB844-C55C-44CD-8397-884B9922959F}" type="presOf" srcId="{33E85002-B874-4037-9B70-6A88C5BE96DD}" destId="{DB0404FC-097B-43EA-BC7F-7B996B8D85B1}" srcOrd="0" destOrd="0" presId="urn:microsoft.com/office/officeart/2008/layout/LinedList"/>
    <dgm:cxn modelId="{56E52392-C5D7-4335-A122-8E6967158F11}" srcId="{B623536E-E229-43E3-B653-B7AA28EE6671}" destId="{33E85002-B874-4037-9B70-6A88C5BE96DD}" srcOrd="0" destOrd="0" parTransId="{82AE9049-4187-44A9-9656-221603100ACE}" sibTransId="{6AD8CEA8-D7B5-44C8-9A52-3977B2D7114A}"/>
    <dgm:cxn modelId="{93F277B0-00D2-4A7C-9EF1-D286E4EB7D67}" type="presOf" srcId="{F339DCBE-A8EE-4FC9-96B1-2FC065B62B87}" destId="{BAE8E3D8-728A-40DE-A15B-87EEDCD1B757}" srcOrd="0" destOrd="0" presId="urn:microsoft.com/office/officeart/2008/layout/LinedList"/>
    <dgm:cxn modelId="{903D2AD6-0280-40C0-A424-E0346A566578}" type="presOf" srcId="{B90C81B0-7AD1-4CBC-B8CC-7A629CD92D5C}" destId="{7ECD9EE7-F4EE-48FF-82FE-5E53BC9D74FB}" srcOrd="0" destOrd="0" presId="urn:microsoft.com/office/officeart/2008/layout/LinedList"/>
    <dgm:cxn modelId="{557789DC-B753-443C-B186-A769AEA1C0FB}" srcId="{B623536E-E229-43E3-B653-B7AA28EE6671}" destId="{F339DCBE-A8EE-4FC9-96B1-2FC065B62B87}" srcOrd="2" destOrd="0" parTransId="{067FF216-F236-45A5-ADA8-837852A21E2A}" sibTransId="{5097A6F9-563F-4E39-B119-F4EEE6C6B0B1}"/>
    <dgm:cxn modelId="{80696841-6A72-4140-B6B3-135BB8F6AAD3}" type="presParOf" srcId="{13C07B82-08D0-460B-864F-4CE6662BAA59}" destId="{894B4E7B-2B27-4D7A-84BE-B9AE29E470A4}" srcOrd="0" destOrd="0" presId="urn:microsoft.com/office/officeart/2008/layout/LinedList"/>
    <dgm:cxn modelId="{45048DCC-F3BF-4375-BC60-B17997A70A14}" type="presParOf" srcId="{13C07B82-08D0-460B-864F-4CE6662BAA59}" destId="{374C6A55-E1FA-45D4-BCC2-C3608C8E460B}" srcOrd="1" destOrd="0" presId="urn:microsoft.com/office/officeart/2008/layout/LinedList"/>
    <dgm:cxn modelId="{D6080574-F3CF-4D6A-969C-8F9DBAE78CC7}" type="presParOf" srcId="{374C6A55-E1FA-45D4-BCC2-C3608C8E460B}" destId="{DB0404FC-097B-43EA-BC7F-7B996B8D85B1}" srcOrd="0" destOrd="0" presId="urn:microsoft.com/office/officeart/2008/layout/LinedList"/>
    <dgm:cxn modelId="{4DB71268-C319-4FCE-B580-59BAA4D46079}" type="presParOf" srcId="{374C6A55-E1FA-45D4-BCC2-C3608C8E460B}" destId="{FE20777B-8F88-4A9C-B95E-40B2A375721F}" srcOrd="1" destOrd="0" presId="urn:microsoft.com/office/officeart/2008/layout/LinedList"/>
    <dgm:cxn modelId="{16DC8552-A4C2-48E7-942F-406E3808D435}" type="presParOf" srcId="{13C07B82-08D0-460B-864F-4CE6662BAA59}" destId="{A5037A3E-D844-4966-BB17-DC2D32768D1A}" srcOrd="2" destOrd="0" presId="urn:microsoft.com/office/officeart/2008/layout/LinedList"/>
    <dgm:cxn modelId="{9D15636F-4781-4995-B892-E6CE818DCEE2}" type="presParOf" srcId="{13C07B82-08D0-460B-864F-4CE6662BAA59}" destId="{E9F8164E-DA9A-4D1D-AC6B-B62C600C4E1B}" srcOrd="3" destOrd="0" presId="urn:microsoft.com/office/officeart/2008/layout/LinedList"/>
    <dgm:cxn modelId="{71368E96-11ED-4736-BF5D-7317797476A5}" type="presParOf" srcId="{E9F8164E-DA9A-4D1D-AC6B-B62C600C4E1B}" destId="{7ECD9EE7-F4EE-48FF-82FE-5E53BC9D74FB}" srcOrd="0" destOrd="0" presId="urn:microsoft.com/office/officeart/2008/layout/LinedList"/>
    <dgm:cxn modelId="{55FF5EBE-882F-45DB-9F3C-3C791A048399}" type="presParOf" srcId="{E9F8164E-DA9A-4D1D-AC6B-B62C600C4E1B}" destId="{16F4D0C5-C6A1-4364-B153-509D522C42B1}" srcOrd="1" destOrd="0" presId="urn:microsoft.com/office/officeart/2008/layout/LinedList"/>
    <dgm:cxn modelId="{6962177A-8858-419A-AC96-D8E8D8935183}" type="presParOf" srcId="{13C07B82-08D0-460B-864F-4CE6662BAA59}" destId="{A630139C-1056-4A88-8C00-25ECD03641CC}" srcOrd="4" destOrd="0" presId="urn:microsoft.com/office/officeart/2008/layout/LinedList"/>
    <dgm:cxn modelId="{9513285B-52DE-4DCB-B9CE-313797ED0043}" type="presParOf" srcId="{13C07B82-08D0-460B-864F-4CE6662BAA59}" destId="{D5317723-554A-4615-8A8C-2CCF3C1B2761}" srcOrd="5" destOrd="0" presId="urn:microsoft.com/office/officeart/2008/layout/LinedList"/>
    <dgm:cxn modelId="{EDAB70B9-6FA6-4BD5-9F42-A842F7C7B9D8}" type="presParOf" srcId="{D5317723-554A-4615-8A8C-2CCF3C1B2761}" destId="{BAE8E3D8-728A-40DE-A15B-87EEDCD1B757}" srcOrd="0" destOrd="0" presId="urn:microsoft.com/office/officeart/2008/layout/LinedList"/>
    <dgm:cxn modelId="{9AFFB3B8-C9E5-49CF-B9C8-D4EDE1121320}" type="presParOf" srcId="{D5317723-554A-4615-8A8C-2CCF3C1B2761}" destId="{22B48AEF-27F5-4302-B97C-9FA21E639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9D15EF-0464-4F8B-B631-CE84D195D92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IN"/>
        </a:p>
      </dgm:t>
    </dgm:pt>
    <dgm:pt modelId="{9652C08F-BC3D-46EB-B7C2-04FC9B65ABB5}">
      <dgm:prSet/>
      <dgm:spPr/>
      <dgm:t>
        <a:bodyPr/>
        <a:lstStyle/>
        <a:p>
          <a:r>
            <a:rPr lang="en-GB">
              <a:latin typeface="Comic Sans MS" panose="030F0702030302020204" pitchFamily="66" charset="0"/>
            </a:rPr>
            <a:t>It can be summarised that Bowlby's attachment theory is examined.</a:t>
          </a:r>
          <a:endParaRPr lang="en-IN">
            <a:latin typeface="Comic Sans MS" panose="030F0702030302020204" pitchFamily="66" charset="0"/>
          </a:endParaRPr>
        </a:p>
      </dgm:t>
    </dgm:pt>
    <dgm:pt modelId="{65D42F55-B3D2-46E4-950A-4EA160409DCB}" type="parTrans" cxnId="{090C58C4-AA62-4CBF-B221-8F42E4344BE1}">
      <dgm:prSet/>
      <dgm:spPr/>
      <dgm:t>
        <a:bodyPr/>
        <a:lstStyle/>
        <a:p>
          <a:endParaRPr lang="en-IN" sz="2000">
            <a:latin typeface="Comic Sans MS" panose="030F0702030302020204" pitchFamily="66" charset="0"/>
          </a:endParaRPr>
        </a:p>
      </dgm:t>
    </dgm:pt>
    <dgm:pt modelId="{6E6EC5B8-04ED-4AB8-BE12-056B4D7E12F0}" type="sibTrans" cxnId="{090C58C4-AA62-4CBF-B221-8F42E4344BE1}">
      <dgm:prSet/>
      <dgm:spPr/>
      <dgm:t>
        <a:bodyPr/>
        <a:lstStyle/>
        <a:p>
          <a:endParaRPr lang="en-IN">
            <a:latin typeface="Comic Sans MS" panose="030F0702030302020204" pitchFamily="66" charset="0"/>
          </a:endParaRPr>
        </a:p>
      </dgm:t>
    </dgm:pt>
    <dgm:pt modelId="{06D242C4-BE05-421F-AD40-5E568D27F9BE}">
      <dgm:prSet/>
      <dgm:spPr/>
      <dgm:t>
        <a:bodyPr/>
        <a:lstStyle/>
        <a:p>
          <a:r>
            <a:rPr lang="en-GB">
              <a:latin typeface="Comic Sans MS" panose="030F0702030302020204" pitchFamily="66" charset="0"/>
            </a:rPr>
            <a:t>The presentation evaluates a case scenario of a girl name Amira facing anxiety.</a:t>
          </a:r>
          <a:endParaRPr lang="en-IN">
            <a:latin typeface="Comic Sans MS" panose="030F0702030302020204" pitchFamily="66" charset="0"/>
          </a:endParaRPr>
        </a:p>
      </dgm:t>
    </dgm:pt>
    <dgm:pt modelId="{2DF4C0B5-8FEF-4923-AF4F-B87B4206718B}" type="parTrans" cxnId="{DB047791-7BDD-46C1-9F18-4ACEDE368840}">
      <dgm:prSet/>
      <dgm:spPr/>
      <dgm:t>
        <a:bodyPr/>
        <a:lstStyle/>
        <a:p>
          <a:endParaRPr lang="en-IN" sz="2000">
            <a:latin typeface="Comic Sans MS" panose="030F0702030302020204" pitchFamily="66" charset="0"/>
          </a:endParaRPr>
        </a:p>
      </dgm:t>
    </dgm:pt>
    <dgm:pt modelId="{01DFD451-B4AF-48CA-B808-86D624908DA0}" type="sibTrans" cxnId="{DB047791-7BDD-46C1-9F18-4ACEDE368840}">
      <dgm:prSet/>
      <dgm:spPr/>
      <dgm:t>
        <a:bodyPr/>
        <a:lstStyle/>
        <a:p>
          <a:endParaRPr lang="en-IN">
            <a:latin typeface="Comic Sans MS" panose="030F0702030302020204" pitchFamily="66" charset="0"/>
          </a:endParaRPr>
        </a:p>
      </dgm:t>
    </dgm:pt>
    <dgm:pt modelId="{8EA4072C-12E5-458C-925B-8AF3FC15D741}">
      <dgm:prSet/>
      <dgm:spPr/>
      <dgm:t>
        <a:bodyPr/>
        <a:lstStyle/>
        <a:p>
          <a:r>
            <a:rPr lang="en-GB" dirty="0">
              <a:latin typeface="Comic Sans MS" panose="030F0702030302020204" pitchFamily="66" charset="0"/>
            </a:rPr>
            <a:t>Developmental needs are acknowledged alongside social, physical and cognitive.</a:t>
          </a:r>
          <a:endParaRPr lang="en-IN" dirty="0">
            <a:latin typeface="Comic Sans MS" panose="030F0702030302020204" pitchFamily="66" charset="0"/>
          </a:endParaRPr>
        </a:p>
      </dgm:t>
    </dgm:pt>
    <dgm:pt modelId="{62AE5A4D-95DC-46D4-BF10-8DD24048D6B3}" type="parTrans" cxnId="{AF3E138A-2E4A-4945-8885-72FAEC3B2621}">
      <dgm:prSet/>
      <dgm:spPr/>
      <dgm:t>
        <a:bodyPr/>
        <a:lstStyle/>
        <a:p>
          <a:endParaRPr lang="en-IN" sz="2000">
            <a:latin typeface="Comic Sans MS" panose="030F0702030302020204" pitchFamily="66" charset="0"/>
          </a:endParaRPr>
        </a:p>
      </dgm:t>
    </dgm:pt>
    <dgm:pt modelId="{77EE51EA-E952-48F6-8B85-092C2259E6F1}" type="sibTrans" cxnId="{AF3E138A-2E4A-4945-8885-72FAEC3B2621}">
      <dgm:prSet/>
      <dgm:spPr/>
      <dgm:t>
        <a:bodyPr/>
        <a:lstStyle/>
        <a:p>
          <a:endParaRPr lang="en-IN">
            <a:latin typeface="Comic Sans MS" panose="030F0702030302020204" pitchFamily="66" charset="0"/>
          </a:endParaRPr>
        </a:p>
      </dgm:t>
    </dgm:pt>
    <dgm:pt modelId="{2F13C7A4-8FB1-4725-BD03-E58EDAA5B625}" type="pres">
      <dgm:prSet presAssocID="{CA9D15EF-0464-4F8B-B631-CE84D195D92A}" presName="vert0" presStyleCnt="0">
        <dgm:presLayoutVars>
          <dgm:dir/>
          <dgm:animOne val="branch"/>
          <dgm:animLvl val="lvl"/>
        </dgm:presLayoutVars>
      </dgm:prSet>
      <dgm:spPr/>
    </dgm:pt>
    <dgm:pt modelId="{9866B73B-E873-4403-A12F-CFEE4B214003}" type="pres">
      <dgm:prSet presAssocID="{9652C08F-BC3D-46EB-B7C2-04FC9B65ABB5}" presName="thickLine" presStyleLbl="alignNode1" presStyleIdx="0" presStyleCnt="3"/>
      <dgm:spPr/>
    </dgm:pt>
    <dgm:pt modelId="{1AE00B51-B49E-483B-B948-0C9DACE55E6E}" type="pres">
      <dgm:prSet presAssocID="{9652C08F-BC3D-46EB-B7C2-04FC9B65ABB5}" presName="horz1" presStyleCnt="0"/>
      <dgm:spPr/>
    </dgm:pt>
    <dgm:pt modelId="{9E61AD2A-0363-4741-9804-BAF50861FAFF}" type="pres">
      <dgm:prSet presAssocID="{9652C08F-BC3D-46EB-B7C2-04FC9B65ABB5}" presName="tx1" presStyleLbl="revTx" presStyleIdx="0" presStyleCnt="3"/>
      <dgm:spPr/>
    </dgm:pt>
    <dgm:pt modelId="{C92C4C27-3854-41B5-AA8F-7C6E71634AC6}" type="pres">
      <dgm:prSet presAssocID="{9652C08F-BC3D-46EB-B7C2-04FC9B65ABB5}" presName="vert1" presStyleCnt="0"/>
      <dgm:spPr/>
    </dgm:pt>
    <dgm:pt modelId="{FB0A9C8B-259D-4A2E-AA4D-8395CAE503FE}" type="pres">
      <dgm:prSet presAssocID="{06D242C4-BE05-421F-AD40-5E568D27F9BE}" presName="thickLine" presStyleLbl="alignNode1" presStyleIdx="1" presStyleCnt="3"/>
      <dgm:spPr/>
    </dgm:pt>
    <dgm:pt modelId="{7C57B7ED-ABFF-4F9C-B899-6573D55CBCAC}" type="pres">
      <dgm:prSet presAssocID="{06D242C4-BE05-421F-AD40-5E568D27F9BE}" presName="horz1" presStyleCnt="0"/>
      <dgm:spPr/>
    </dgm:pt>
    <dgm:pt modelId="{DE267D8F-4F58-4391-9171-6633617EA823}" type="pres">
      <dgm:prSet presAssocID="{06D242C4-BE05-421F-AD40-5E568D27F9BE}" presName="tx1" presStyleLbl="revTx" presStyleIdx="1" presStyleCnt="3"/>
      <dgm:spPr/>
    </dgm:pt>
    <dgm:pt modelId="{AD181984-8213-48C5-A16E-742DBA56FE42}" type="pres">
      <dgm:prSet presAssocID="{06D242C4-BE05-421F-AD40-5E568D27F9BE}" presName="vert1" presStyleCnt="0"/>
      <dgm:spPr/>
    </dgm:pt>
    <dgm:pt modelId="{DA12A318-B582-4318-B36F-A2297F901597}" type="pres">
      <dgm:prSet presAssocID="{8EA4072C-12E5-458C-925B-8AF3FC15D741}" presName="thickLine" presStyleLbl="alignNode1" presStyleIdx="2" presStyleCnt="3"/>
      <dgm:spPr/>
    </dgm:pt>
    <dgm:pt modelId="{6190400A-B517-4B8F-9D6B-C0A3DA5F0927}" type="pres">
      <dgm:prSet presAssocID="{8EA4072C-12E5-458C-925B-8AF3FC15D741}" presName="horz1" presStyleCnt="0"/>
      <dgm:spPr/>
    </dgm:pt>
    <dgm:pt modelId="{D6738FA2-59B8-4B63-8FF4-08280AED1F69}" type="pres">
      <dgm:prSet presAssocID="{8EA4072C-12E5-458C-925B-8AF3FC15D741}" presName="tx1" presStyleLbl="revTx" presStyleIdx="2" presStyleCnt="3"/>
      <dgm:spPr/>
    </dgm:pt>
    <dgm:pt modelId="{1F4349B4-6094-4C60-A887-59EA42059119}" type="pres">
      <dgm:prSet presAssocID="{8EA4072C-12E5-458C-925B-8AF3FC15D741}" presName="vert1" presStyleCnt="0"/>
      <dgm:spPr/>
    </dgm:pt>
  </dgm:ptLst>
  <dgm:cxnLst>
    <dgm:cxn modelId="{06BAF124-9654-4118-9C96-F7162314394E}" type="presOf" srcId="{8EA4072C-12E5-458C-925B-8AF3FC15D741}" destId="{D6738FA2-59B8-4B63-8FF4-08280AED1F69}" srcOrd="0" destOrd="0" presId="urn:microsoft.com/office/officeart/2008/layout/LinedList"/>
    <dgm:cxn modelId="{7D3A1F4B-A52C-4801-9A44-2578BA5386B6}" type="presOf" srcId="{9652C08F-BC3D-46EB-B7C2-04FC9B65ABB5}" destId="{9E61AD2A-0363-4741-9804-BAF50861FAFF}" srcOrd="0" destOrd="0" presId="urn:microsoft.com/office/officeart/2008/layout/LinedList"/>
    <dgm:cxn modelId="{AF3E138A-2E4A-4945-8885-72FAEC3B2621}" srcId="{CA9D15EF-0464-4F8B-B631-CE84D195D92A}" destId="{8EA4072C-12E5-458C-925B-8AF3FC15D741}" srcOrd="2" destOrd="0" parTransId="{62AE5A4D-95DC-46D4-BF10-8DD24048D6B3}" sibTransId="{77EE51EA-E952-48F6-8B85-092C2259E6F1}"/>
    <dgm:cxn modelId="{DB047791-7BDD-46C1-9F18-4ACEDE368840}" srcId="{CA9D15EF-0464-4F8B-B631-CE84D195D92A}" destId="{06D242C4-BE05-421F-AD40-5E568D27F9BE}" srcOrd="1" destOrd="0" parTransId="{2DF4C0B5-8FEF-4923-AF4F-B87B4206718B}" sibTransId="{01DFD451-B4AF-48CA-B808-86D624908DA0}"/>
    <dgm:cxn modelId="{090C58C4-AA62-4CBF-B221-8F42E4344BE1}" srcId="{CA9D15EF-0464-4F8B-B631-CE84D195D92A}" destId="{9652C08F-BC3D-46EB-B7C2-04FC9B65ABB5}" srcOrd="0" destOrd="0" parTransId="{65D42F55-B3D2-46E4-950A-4EA160409DCB}" sibTransId="{6E6EC5B8-04ED-4AB8-BE12-056B4D7E12F0}"/>
    <dgm:cxn modelId="{E61A43CE-A066-4C8B-9E30-361F5CF3EDD7}" type="presOf" srcId="{06D242C4-BE05-421F-AD40-5E568D27F9BE}" destId="{DE267D8F-4F58-4391-9171-6633617EA823}" srcOrd="0" destOrd="0" presId="urn:microsoft.com/office/officeart/2008/layout/LinedList"/>
    <dgm:cxn modelId="{1245C5D1-B4C8-4AB0-924C-09DB1EC21E97}" type="presOf" srcId="{CA9D15EF-0464-4F8B-B631-CE84D195D92A}" destId="{2F13C7A4-8FB1-4725-BD03-E58EDAA5B625}" srcOrd="0" destOrd="0" presId="urn:microsoft.com/office/officeart/2008/layout/LinedList"/>
    <dgm:cxn modelId="{FA98B1C6-099A-4631-9237-81E70742978B}" type="presParOf" srcId="{2F13C7A4-8FB1-4725-BD03-E58EDAA5B625}" destId="{9866B73B-E873-4403-A12F-CFEE4B214003}" srcOrd="0" destOrd="0" presId="urn:microsoft.com/office/officeart/2008/layout/LinedList"/>
    <dgm:cxn modelId="{39FBDB4A-23A6-408A-817E-C8E031B46285}" type="presParOf" srcId="{2F13C7A4-8FB1-4725-BD03-E58EDAA5B625}" destId="{1AE00B51-B49E-483B-B948-0C9DACE55E6E}" srcOrd="1" destOrd="0" presId="urn:microsoft.com/office/officeart/2008/layout/LinedList"/>
    <dgm:cxn modelId="{0318201F-9C6C-403B-981B-767F386E2C68}" type="presParOf" srcId="{1AE00B51-B49E-483B-B948-0C9DACE55E6E}" destId="{9E61AD2A-0363-4741-9804-BAF50861FAFF}" srcOrd="0" destOrd="0" presId="urn:microsoft.com/office/officeart/2008/layout/LinedList"/>
    <dgm:cxn modelId="{ADD94823-9510-46B9-95A7-E05BE49FB1C4}" type="presParOf" srcId="{1AE00B51-B49E-483B-B948-0C9DACE55E6E}" destId="{C92C4C27-3854-41B5-AA8F-7C6E71634AC6}" srcOrd="1" destOrd="0" presId="urn:microsoft.com/office/officeart/2008/layout/LinedList"/>
    <dgm:cxn modelId="{06EA6BDD-DFF9-4EEE-B2B9-4D93DEE9A242}" type="presParOf" srcId="{2F13C7A4-8FB1-4725-BD03-E58EDAA5B625}" destId="{FB0A9C8B-259D-4A2E-AA4D-8395CAE503FE}" srcOrd="2" destOrd="0" presId="urn:microsoft.com/office/officeart/2008/layout/LinedList"/>
    <dgm:cxn modelId="{3CDF2FD9-5D23-40E1-B1CE-214FAF8B1D71}" type="presParOf" srcId="{2F13C7A4-8FB1-4725-BD03-E58EDAA5B625}" destId="{7C57B7ED-ABFF-4F9C-B899-6573D55CBCAC}" srcOrd="3" destOrd="0" presId="urn:microsoft.com/office/officeart/2008/layout/LinedList"/>
    <dgm:cxn modelId="{A20ACCCD-5BBE-42FA-AEE8-F3482EB5717E}" type="presParOf" srcId="{7C57B7ED-ABFF-4F9C-B899-6573D55CBCAC}" destId="{DE267D8F-4F58-4391-9171-6633617EA823}" srcOrd="0" destOrd="0" presId="urn:microsoft.com/office/officeart/2008/layout/LinedList"/>
    <dgm:cxn modelId="{3FE9E826-CF90-47F7-8EE9-CB73980D0298}" type="presParOf" srcId="{7C57B7ED-ABFF-4F9C-B899-6573D55CBCAC}" destId="{AD181984-8213-48C5-A16E-742DBA56FE42}" srcOrd="1" destOrd="0" presId="urn:microsoft.com/office/officeart/2008/layout/LinedList"/>
    <dgm:cxn modelId="{6A5D33F2-487C-42E2-8517-66733FEA6B0A}" type="presParOf" srcId="{2F13C7A4-8FB1-4725-BD03-E58EDAA5B625}" destId="{DA12A318-B582-4318-B36F-A2297F901597}" srcOrd="4" destOrd="0" presId="urn:microsoft.com/office/officeart/2008/layout/LinedList"/>
    <dgm:cxn modelId="{0D0B419F-A34B-4F40-8BDD-D54847E0A01B}" type="presParOf" srcId="{2F13C7A4-8FB1-4725-BD03-E58EDAA5B625}" destId="{6190400A-B517-4B8F-9D6B-C0A3DA5F0927}" srcOrd="5" destOrd="0" presId="urn:microsoft.com/office/officeart/2008/layout/LinedList"/>
    <dgm:cxn modelId="{27CA2A3E-FFE0-46CA-B840-23AC9758201D}" type="presParOf" srcId="{6190400A-B517-4B8F-9D6B-C0A3DA5F0927}" destId="{D6738FA2-59B8-4B63-8FF4-08280AED1F69}" srcOrd="0" destOrd="0" presId="urn:microsoft.com/office/officeart/2008/layout/LinedList"/>
    <dgm:cxn modelId="{6A7583AE-6BB4-429E-A70D-ABC8775B0254}" type="presParOf" srcId="{6190400A-B517-4B8F-9D6B-C0A3DA5F0927}" destId="{1F4349B4-6094-4C60-A887-59EA4205911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B03C8-D16C-437E-B16F-DA43F33103DC}">
      <dsp:nvSpPr>
        <dsp:cNvPr id="0" name=""/>
        <dsp:cNvSpPr/>
      </dsp:nvSpPr>
      <dsp:spPr>
        <a:xfrm>
          <a:off x="0" y="0"/>
          <a:ext cx="1854553" cy="185455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 r="-9" b="-8"/>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626A0C0-2585-42CB-BA4C-FC119FF09965}">
      <dsp:nvSpPr>
        <dsp:cNvPr id="0" name=""/>
        <dsp:cNvSpPr/>
      </dsp:nvSpPr>
      <dsp:spPr>
        <a:xfrm>
          <a:off x="2034553" y="0"/>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Genetics and Heredity</a:t>
          </a:r>
        </a:p>
      </dsp:txBody>
      <dsp:txXfrm>
        <a:off x="2034553" y="0"/>
        <a:ext cx="4155226" cy="370034"/>
      </dsp:txXfrm>
    </dsp:sp>
    <dsp:sp modelId="{7DE9EA6F-8B4E-4600-8591-84D880665E0E}">
      <dsp:nvSpPr>
        <dsp:cNvPr id="0" name=""/>
        <dsp:cNvSpPr/>
      </dsp:nvSpPr>
      <dsp:spPr>
        <a:xfrm>
          <a:off x="2034553" y="370034"/>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a:t>Nature highlights the role of genetics and biological factors in shaping human behavior and personality traits.</a:t>
          </a:r>
          <a:endParaRPr lang="en-GB" sz="2000" kern="1200" dirty="0"/>
        </a:p>
      </dsp:txBody>
      <dsp:txXfrm>
        <a:off x="2034553" y="370034"/>
        <a:ext cx="4155226" cy="1484518"/>
      </dsp:txXfrm>
    </dsp:sp>
    <dsp:sp modelId="{8DA4537B-F382-4EB3-8675-FEC6493C924C}">
      <dsp:nvSpPr>
        <dsp:cNvPr id="0" name=""/>
        <dsp:cNvSpPr/>
      </dsp:nvSpPr>
      <dsp:spPr>
        <a:xfrm>
          <a:off x="0" y="2002917"/>
          <a:ext cx="1854553" cy="185455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7572" r="5679"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2DD1F485-6A4D-444A-9618-099CF7A5879E}">
      <dsp:nvSpPr>
        <dsp:cNvPr id="0" name=""/>
        <dsp:cNvSpPr/>
      </dsp:nvSpPr>
      <dsp:spPr>
        <a:xfrm>
          <a:off x="2034553" y="2002917"/>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Growing, Education,and Environment.</a:t>
          </a:r>
          <a:endParaRPr lang="en-GB" sz="1800" kern="1200" dirty="0"/>
        </a:p>
      </dsp:txBody>
      <dsp:txXfrm>
        <a:off x="2034553" y="2002917"/>
        <a:ext cx="4155226" cy="370034"/>
      </dsp:txXfrm>
    </dsp:sp>
    <dsp:sp modelId="{BFEACABF-21DE-4D62-831B-A2E11044CAF3}">
      <dsp:nvSpPr>
        <dsp:cNvPr id="0" name=""/>
        <dsp:cNvSpPr/>
      </dsp:nvSpPr>
      <dsp:spPr>
        <a:xfrm>
          <a:off x="2034553" y="2372952"/>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Nurture emphasizes the impact of growing, education, life experiences, and environment on human development.</a:t>
          </a:r>
        </a:p>
      </dsp:txBody>
      <dsp:txXfrm>
        <a:off x="2034553" y="2372952"/>
        <a:ext cx="4155226" cy="1484518"/>
      </dsp:txXfrm>
    </dsp:sp>
    <dsp:sp modelId="{AC5A0CF7-DE49-4F5F-BE34-3F930E24982F}">
      <dsp:nvSpPr>
        <dsp:cNvPr id="0" name=""/>
        <dsp:cNvSpPr/>
      </dsp:nvSpPr>
      <dsp:spPr>
        <a:xfrm>
          <a:off x="0" y="4005834"/>
          <a:ext cx="1854553" cy="185455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5000" r="2" b="3"/>
          <a:stretch>
            <a:fillRect l="-17000" r="-17000"/>
          </a:stretch>
        </a:blipFill>
        <a:ln>
          <a:noFill/>
        </a:ln>
        <a:effectLst/>
      </dsp:spPr>
      <dsp:style>
        <a:lnRef idx="0">
          <a:scrgbClr r="0" g="0" b="0"/>
        </a:lnRef>
        <a:fillRef idx="3">
          <a:scrgbClr r="0" g="0" b="0"/>
        </a:fillRef>
        <a:effectRef idx="2">
          <a:scrgbClr r="0" g="0" b="0"/>
        </a:effectRef>
        <a:fontRef idx="minor">
          <a:schemeClr val="lt1"/>
        </a:fontRef>
      </dsp:style>
    </dsp:sp>
    <dsp:sp modelId="{2B3DB994-8E6B-4E90-B3A2-A5F3A61C3D01}">
      <dsp:nvSpPr>
        <dsp:cNvPr id="0" name=""/>
        <dsp:cNvSpPr/>
      </dsp:nvSpPr>
      <dsp:spPr>
        <a:xfrm>
          <a:off x="2034553" y="4005834"/>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Interaction of Nature and Nurture</a:t>
          </a:r>
        </a:p>
      </dsp:txBody>
      <dsp:txXfrm>
        <a:off x="2034553" y="4005834"/>
        <a:ext cx="4155226" cy="370034"/>
      </dsp:txXfrm>
    </dsp:sp>
    <dsp:sp modelId="{D4260540-E952-43E1-893D-492E81C2C298}">
      <dsp:nvSpPr>
        <dsp:cNvPr id="0" name=""/>
        <dsp:cNvSpPr/>
      </dsp:nvSpPr>
      <dsp:spPr>
        <a:xfrm>
          <a:off x="2034553" y="4375869"/>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a:t>Modern research reveals both nature and nurture interact in complex ways to influence intelligence and personality.</a:t>
          </a:r>
          <a:endParaRPr lang="en-GB" sz="2000" kern="1200" dirty="0"/>
        </a:p>
      </dsp:txBody>
      <dsp:txXfrm>
        <a:off x="2034553" y="4375869"/>
        <a:ext cx="4155226" cy="14845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B844F-D0E5-4B55-B2E1-CEE3634BFED5}">
      <dsp:nvSpPr>
        <dsp:cNvPr id="0" name=""/>
        <dsp:cNvSpPr/>
      </dsp:nvSpPr>
      <dsp:spPr>
        <a:xfrm>
          <a:off x="2288514" y="1394232"/>
          <a:ext cx="91440" cy="678065"/>
        </a:xfrm>
        <a:custGeom>
          <a:avLst/>
          <a:gdLst/>
          <a:ahLst/>
          <a:cxnLst/>
          <a:rect l="0" t="0" r="0" b="0"/>
          <a:pathLst>
            <a:path>
              <a:moveTo>
                <a:pt x="45720" y="0"/>
              </a:moveTo>
              <a:lnTo>
                <a:pt x="45720" y="471036"/>
              </a:lnTo>
              <a:lnTo>
                <a:pt x="70436" y="471036"/>
              </a:lnTo>
              <a:lnTo>
                <a:pt x="70436" y="67806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C86C59-ED5B-4CB4-AE56-81788292EE41}">
      <dsp:nvSpPr>
        <dsp:cNvPr id="0" name=""/>
        <dsp:cNvSpPr/>
      </dsp:nvSpPr>
      <dsp:spPr>
        <a:xfrm>
          <a:off x="23500" y="-24863"/>
          <a:ext cx="4621468" cy="14190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A6535A-551B-4974-AED5-498144169E9F}">
      <dsp:nvSpPr>
        <dsp:cNvPr id="0" name=""/>
        <dsp:cNvSpPr/>
      </dsp:nvSpPr>
      <dsp:spPr>
        <a:xfrm>
          <a:off x="271810" y="211031"/>
          <a:ext cx="4621468" cy="14190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omic Sans MS" panose="030F0702030302020204" pitchFamily="66" charset="0"/>
            </a:rPr>
            <a:t>Bowlby’s attachment theory is selected as that is quite relevant to early years development.</a:t>
          </a:r>
        </a:p>
      </dsp:txBody>
      <dsp:txXfrm>
        <a:off x="313374" y="252595"/>
        <a:ext cx="4538340" cy="1335967"/>
      </dsp:txXfrm>
    </dsp:sp>
    <dsp:sp modelId="{EBE02875-042B-43F2-B225-1D2A356A8DFB}">
      <dsp:nvSpPr>
        <dsp:cNvPr id="0" name=""/>
        <dsp:cNvSpPr/>
      </dsp:nvSpPr>
      <dsp:spPr>
        <a:xfrm>
          <a:off x="159431" y="2072297"/>
          <a:ext cx="4399039" cy="14190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976955-A10D-4688-AE78-2770B9F1D7DF}">
      <dsp:nvSpPr>
        <dsp:cNvPr id="0" name=""/>
        <dsp:cNvSpPr/>
      </dsp:nvSpPr>
      <dsp:spPr>
        <a:xfrm>
          <a:off x="407742" y="2308192"/>
          <a:ext cx="4399039" cy="141909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omic Sans MS" panose="030F0702030302020204" pitchFamily="66" charset="0"/>
            </a:rPr>
            <a:t>Bowlby’s attachment theory determines the vitality of initial emotional bonds between caregiver and child (McLeod, 2025).                            </a:t>
          </a:r>
          <a:endParaRPr lang="en-US" sz="1800" kern="1200" dirty="0">
            <a:latin typeface="Comic Sans MS" panose="030F0702030302020204" pitchFamily="66" charset="0"/>
          </a:endParaRPr>
        </a:p>
      </dsp:txBody>
      <dsp:txXfrm>
        <a:off x="449306" y="2349756"/>
        <a:ext cx="4315911" cy="1335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94351-271A-4109-9DD3-D07A8AF4BF39}">
      <dsp:nvSpPr>
        <dsp:cNvPr id="0" name=""/>
        <dsp:cNvSpPr/>
      </dsp:nvSpPr>
      <dsp:spPr>
        <a:xfrm>
          <a:off x="0" y="2101"/>
          <a:ext cx="415277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7EB40A-E242-4C89-80A6-D6CD9762122E}">
      <dsp:nvSpPr>
        <dsp:cNvPr id="0" name=""/>
        <dsp:cNvSpPr/>
      </dsp:nvSpPr>
      <dsp:spPr>
        <a:xfrm>
          <a:off x="0" y="2101"/>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Early childhood denotes as sensitive stage of developing secure attachments.</a:t>
          </a:r>
          <a:endParaRPr lang="en-US" sz="2000" kern="1200">
            <a:latin typeface="Comic Sans MS" panose="030F0702030302020204" pitchFamily="66" charset="0"/>
          </a:endParaRPr>
        </a:p>
      </dsp:txBody>
      <dsp:txXfrm>
        <a:off x="0" y="2101"/>
        <a:ext cx="4152774" cy="1433087"/>
      </dsp:txXfrm>
    </dsp:sp>
    <dsp:sp modelId="{938BAB5F-0A43-4919-889B-469756DA53A8}">
      <dsp:nvSpPr>
        <dsp:cNvPr id="0" name=""/>
        <dsp:cNvSpPr/>
      </dsp:nvSpPr>
      <dsp:spPr>
        <a:xfrm>
          <a:off x="0" y="1435188"/>
          <a:ext cx="415277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018BC18-626D-490A-922D-6B991590D5C5}">
      <dsp:nvSpPr>
        <dsp:cNvPr id="0" name=""/>
        <dsp:cNvSpPr/>
      </dsp:nvSpPr>
      <dsp:spPr>
        <a:xfrm>
          <a:off x="0" y="1435188"/>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Attachment denotes a psychological bond with other individuals.</a:t>
          </a:r>
          <a:endParaRPr lang="en-US" sz="2000" kern="1200">
            <a:latin typeface="Comic Sans MS" panose="030F0702030302020204" pitchFamily="66" charset="0"/>
          </a:endParaRPr>
        </a:p>
      </dsp:txBody>
      <dsp:txXfrm>
        <a:off x="0" y="1435188"/>
        <a:ext cx="4152774" cy="1433087"/>
      </dsp:txXfrm>
    </dsp:sp>
    <dsp:sp modelId="{64EA84D4-F607-4131-A5D1-2FF9A9310420}">
      <dsp:nvSpPr>
        <dsp:cNvPr id="0" name=""/>
        <dsp:cNvSpPr/>
      </dsp:nvSpPr>
      <dsp:spPr>
        <a:xfrm>
          <a:off x="0" y="2868275"/>
          <a:ext cx="415277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658D1D-3EFE-4DE1-A9F4-E5964C4CC10F}">
      <dsp:nvSpPr>
        <dsp:cNvPr id="0" name=""/>
        <dsp:cNvSpPr/>
      </dsp:nvSpPr>
      <dsp:spPr>
        <a:xfrm>
          <a:off x="0" y="2868275"/>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Attachment theory denotes as main theoretical constructs underpin analysis of human bonding (Robledo et al., 2022).</a:t>
          </a:r>
          <a:endParaRPr lang="en-US" sz="2000" kern="1200">
            <a:latin typeface="Comic Sans MS" panose="030F0702030302020204" pitchFamily="66" charset="0"/>
          </a:endParaRPr>
        </a:p>
      </dsp:txBody>
      <dsp:txXfrm>
        <a:off x="0" y="2868275"/>
        <a:ext cx="4152774" cy="1433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FE3C7-BE80-46E6-B73F-FAEFC9B37C84}">
      <dsp:nvSpPr>
        <dsp:cNvPr id="0" name=""/>
        <dsp:cNvSpPr/>
      </dsp:nvSpPr>
      <dsp:spPr>
        <a:xfrm>
          <a:off x="3441150" y="1524115"/>
          <a:ext cx="273151" cy="705327"/>
        </a:xfrm>
        <a:custGeom>
          <a:avLst/>
          <a:gdLst/>
          <a:ahLst/>
          <a:cxnLst/>
          <a:rect l="0" t="0" r="0" b="0"/>
          <a:pathLst>
            <a:path>
              <a:moveTo>
                <a:pt x="273151" y="0"/>
              </a:moveTo>
              <a:lnTo>
                <a:pt x="273151" y="541098"/>
              </a:lnTo>
              <a:lnTo>
                <a:pt x="0" y="541098"/>
              </a:lnTo>
              <a:lnTo>
                <a:pt x="0" y="705327"/>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2F74D5-0434-44EA-B80C-0E6337689B69}">
      <dsp:nvSpPr>
        <dsp:cNvPr id="0" name=""/>
        <dsp:cNvSpPr/>
      </dsp:nvSpPr>
      <dsp:spPr>
        <a:xfrm>
          <a:off x="-43448" y="422878"/>
          <a:ext cx="1772789" cy="21095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32DE874-D547-4EA8-8D31-E3B51E7CE828}">
      <dsp:nvSpPr>
        <dsp:cNvPr id="0" name=""/>
        <dsp:cNvSpPr/>
      </dsp:nvSpPr>
      <dsp:spPr>
        <a:xfrm>
          <a:off x="153528" y="610006"/>
          <a:ext cx="1772789" cy="21095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Comic Sans MS" panose="030F0702030302020204" pitchFamily="66" charset="0"/>
            </a:rPr>
            <a:t>Gradual separation establishes a secure base besides minimises separation anxiety</a:t>
          </a:r>
          <a:r>
            <a:rPr lang="en-GB" sz="1400" kern="1200" dirty="0">
              <a:latin typeface="Comic Sans MS" panose="030F0702030302020204" pitchFamily="66" charset="0"/>
            </a:rPr>
            <a:t>.</a:t>
          </a:r>
          <a:endParaRPr lang="en-IN" sz="1400" kern="1200" dirty="0">
            <a:latin typeface="Comic Sans MS" panose="030F0702030302020204" pitchFamily="66" charset="0"/>
          </a:endParaRPr>
        </a:p>
      </dsp:txBody>
      <dsp:txXfrm>
        <a:off x="205451" y="661929"/>
        <a:ext cx="1668943" cy="2005665"/>
      </dsp:txXfrm>
    </dsp:sp>
    <dsp:sp modelId="{15E3C88C-6F42-4AC3-AAC5-41C01242A747}">
      <dsp:nvSpPr>
        <dsp:cNvPr id="0" name=""/>
        <dsp:cNvSpPr/>
      </dsp:nvSpPr>
      <dsp:spPr>
        <a:xfrm>
          <a:off x="2827907" y="189741"/>
          <a:ext cx="1772789" cy="133437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296F894-AEB6-450B-8B7E-5DCAED702ECC}">
      <dsp:nvSpPr>
        <dsp:cNvPr id="0" name=""/>
        <dsp:cNvSpPr/>
      </dsp:nvSpPr>
      <dsp:spPr>
        <a:xfrm>
          <a:off x="3024883" y="376869"/>
          <a:ext cx="1772789" cy="133437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omic Sans MS" panose="030F0702030302020204" pitchFamily="66" charset="0"/>
            </a:rPr>
            <a:t>The activities of the integrating group motivate exploration with mental security</a:t>
          </a:r>
          <a:r>
            <a:rPr lang="en-GB" sz="2000" kern="1200" dirty="0">
              <a:latin typeface="Comic Sans MS" panose="030F0702030302020204" pitchFamily="66" charset="0"/>
            </a:rPr>
            <a:t>.</a:t>
          </a:r>
          <a:endParaRPr lang="en-IN" sz="2000" kern="1200" dirty="0">
            <a:latin typeface="Comic Sans MS" panose="030F0702030302020204" pitchFamily="66" charset="0"/>
          </a:endParaRPr>
        </a:p>
      </dsp:txBody>
      <dsp:txXfrm>
        <a:off x="3063965" y="415951"/>
        <a:ext cx="1694625" cy="1256209"/>
      </dsp:txXfrm>
    </dsp:sp>
    <dsp:sp modelId="{9F3A0BD5-9CF2-4BEC-B1AE-3F65B50E1989}">
      <dsp:nvSpPr>
        <dsp:cNvPr id="0" name=""/>
        <dsp:cNvSpPr/>
      </dsp:nvSpPr>
      <dsp:spPr>
        <a:xfrm>
          <a:off x="1895242" y="2229442"/>
          <a:ext cx="3091816" cy="177594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308F209-080E-4022-B994-BC0AEA41CFF4}">
      <dsp:nvSpPr>
        <dsp:cNvPr id="0" name=""/>
        <dsp:cNvSpPr/>
      </dsp:nvSpPr>
      <dsp:spPr>
        <a:xfrm>
          <a:off x="2092219" y="2416570"/>
          <a:ext cx="3091816" cy="1775949"/>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omic Sans MS" panose="030F0702030302020204" pitchFamily="66" charset="0"/>
            </a:rPr>
            <a:t>Target skills within one-on-one prior setting to introducing the child to a modern classroom (Freeman, 2016). </a:t>
          </a:r>
          <a:endParaRPr lang="en-IN" sz="1800" kern="1200" dirty="0">
            <a:latin typeface="Comic Sans MS" panose="030F0702030302020204" pitchFamily="66" charset="0"/>
          </a:endParaRPr>
        </a:p>
      </dsp:txBody>
      <dsp:txXfrm>
        <a:off x="2144235" y="2468586"/>
        <a:ext cx="2987784" cy="16719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B4E7B-2B27-4D7A-84BE-B9AE29E470A4}">
      <dsp:nvSpPr>
        <dsp:cNvPr id="0" name=""/>
        <dsp:cNvSpPr/>
      </dsp:nvSpPr>
      <dsp:spPr>
        <a:xfrm>
          <a:off x="0" y="2264"/>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0404FC-097B-43EA-BC7F-7B996B8D85B1}">
      <dsp:nvSpPr>
        <dsp:cNvPr id="0" name=""/>
        <dsp:cNvSpPr/>
      </dsp:nvSpPr>
      <dsp:spPr>
        <a:xfrm>
          <a:off x="0" y="2264"/>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The theory explains the need and separation anxiety for secure connections.</a:t>
          </a:r>
          <a:endParaRPr lang="en-US" sz="2000" kern="1200">
            <a:latin typeface="Comic Sans MS" panose="030F0702030302020204" pitchFamily="66" charset="0"/>
          </a:endParaRPr>
        </a:p>
      </dsp:txBody>
      <dsp:txXfrm>
        <a:off x="0" y="2264"/>
        <a:ext cx="5948910" cy="1544577"/>
      </dsp:txXfrm>
    </dsp:sp>
    <dsp:sp modelId="{A5037A3E-D844-4966-BB17-DC2D32768D1A}">
      <dsp:nvSpPr>
        <dsp:cNvPr id="0" name=""/>
        <dsp:cNvSpPr/>
      </dsp:nvSpPr>
      <dsp:spPr>
        <a:xfrm>
          <a:off x="0" y="1546841"/>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D9EE7-F4EE-48FF-82FE-5E53BC9D74FB}">
      <dsp:nvSpPr>
        <dsp:cNvPr id="0" name=""/>
        <dsp:cNvSpPr/>
      </dsp:nvSpPr>
      <dsp:spPr>
        <a:xfrm>
          <a:off x="0" y="1546841"/>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Generate psychological support and consistent care effectively.</a:t>
          </a:r>
          <a:endParaRPr lang="en-US" sz="2000" kern="1200">
            <a:latin typeface="Comic Sans MS" panose="030F0702030302020204" pitchFamily="66" charset="0"/>
          </a:endParaRPr>
        </a:p>
      </dsp:txBody>
      <dsp:txXfrm>
        <a:off x="0" y="1546841"/>
        <a:ext cx="5948910" cy="1544577"/>
      </dsp:txXfrm>
    </dsp:sp>
    <dsp:sp modelId="{A630139C-1056-4A88-8C00-25ECD03641CC}">
      <dsp:nvSpPr>
        <dsp:cNvPr id="0" name=""/>
        <dsp:cNvSpPr/>
      </dsp:nvSpPr>
      <dsp:spPr>
        <a:xfrm>
          <a:off x="0" y="3091419"/>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8E3D8-728A-40DE-A15B-87EEDCD1B757}">
      <dsp:nvSpPr>
        <dsp:cNvPr id="0" name=""/>
        <dsp:cNvSpPr/>
      </dsp:nvSpPr>
      <dsp:spPr>
        <a:xfrm>
          <a:off x="0" y="3091419"/>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Attachment theory gradually informs about education, parenting and therapy (McGarvie, 2024).</a:t>
          </a:r>
          <a:endParaRPr lang="en-US" sz="2000" kern="1200">
            <a:latin typeface="Comic Sans MS" panose="030F0702030302020204" pitchFamily="66" charset="0"/>
          </a:endParaRPr>
        </a:p>
      </dsp:txBody>
      <dsp:txXfrm>
        <a:off x="0" y="3091419"/>
        <a:ext cx="5948910" cy="15445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6B73B-E873-4403-A12F-CFEE4B214003}">
      <dsp:nvSpPr>
        <dsp:cNvPr id="0" name=""/>
        <dsp:cNvSpPr/>
      </dsp:nvSpPr>
      <dsp:spPr>
        <a:xfrm>
          <a:off x="0" y="2124"/>
          <a:ext cx="57214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61AD2A-0363-4741-9804-BAF50861FAFF}">
      <dsp:nvSpPr>
        <dsp:cNvPr id="0" name=""/>
        <dsp:cNvSpPr/>
      </dsp:nvSpPr>
      <dsp:spPr>
        <a:xfrm>
          <a:off x="0" y="2124"/>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Comic Sans MS" panose="030F0702030302020204" pitchFamily="66" charset="0"/>
            </a:rPr>
            <a:t>It can be summarised that Bowlby's attachment theory is examined.</a:t>
          </a:r>
          <a:endParaRPr lang="en-IN" sz="2600" kern="1200">
            <a:latin typeface="Comic Sans MS" panose="030F0702030302020204" pitchFamily="66" charset="0"/>
          </a:endParaRPr>
        </a:p>
      </dsp:txBody>
      <dsp:txXfrm>
        <a:off x="0" y="2124"/>
        <a:ext cx="5721484" cy="1449029"/>
      </dsp:txXfrm>
    </dsp:sp>
    <dsp:sp modelId="{FB0A9C8B-259D-4A2E-AA4D-8395CAE503FE}">
      <dsp:nvSpPr>
        <dsp:cNvPr id="0" name=""/>
        <dsp:cNvSpPr/>
      </dsp:nvSpPr>
      <dsp:spPr>
        <a:xfrm>
          <a:off x="0" y="1451154"/>
          <a:ext cx="5721484"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267D8F-4F58-4391-9171-6633617EA823}">
      <dsp:nvSpPr>
        <dsp:cNvPr id="0" name=""/>
        <dsp:cNvSpPr/>
      </dsp:nvSpPr>
      <dsp:spPr>
        <a:xfrm>
          <a:off x="0" y="1451154"/>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Comic Sans MS" panose="030F0702030302020204" pitchFamily="66" charset="0"/>
            </a:rPr>
            <a:t>The presentation evaluates a case scenario of a girl name Amira facing anxiety.</a:t>
          </a:r>
          <a:endParaRPr lang="en-IN" sz="2600" kern="1200">
            <a:latin typeface="Comic Sans MS" panose="030F0702030302020204" pitchFamily="66" charset="0"/>
          </a:endParaRPr>
        </a:p>
      </dsp:txBody>
      <dsp:txXfrm>
        <a:off x="0" y="1451154"/>
        <a:ext cx="5721484" cy="1449029"/>
      </dsp:txXfrm>
    </dsp:sp>
    <dsp:sp modelId="{DA12A318-B582-4318-B36F-A2297F901597}">
      <dsp:nvSpPr>
        <dsp:cNvPr id="0" name=""/>
        <dsp:cNvSpPr/>
      </dsp:nvSpPr>
      <dsp:spPr>
        <a:xfrm>
          <a:off x="0" y="2900183"/>
          <a:ext cx="572148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738FA2-59B8-4B63-8FF4-08280AED1F69}">
      <dsp:nvSpPr>
        <dsp:cNvPr id="0" name=""/>
        <dsp:cNvSpPr/>
      </dsp:nvSpPr>
      <dsp:spPr>
        <a:xfrm>
          <a:off x="0" y="2900183"/>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Comic Sans MS" panose="030F0702030302020204" pitchFamily="66" charset="0"/>
            </a:rPr>
            <a:t>Developmental needs are acknowledged alongside social, physical and cognitive.</a:t>
          </a:r>
          <a:endParaRPr lang="en-IN" sz="2600" kern="1200" dirty="0">
            <a:latin typeface="Comic Sans MS" panose="030F0702030302020204" pitchFamily="66" charset="0"/>
          </a:endParaRPr>
        </a:p>
      </dsp:txBody>
      <dsp:txXfrm>
        <a:off x="0" y="2900183"/>
        <a:ext cx="5721484" cy="144902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F74158-08D4-4E97-A059-2EE119BEB4BC}" type="datetimeFigureOut">
              <a:rPr lang="en-IN" smtClean="0"/>
              <a:t>11-10-2025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EFEA6-D3C5-4EF9-ADCE-BFE4A7780E40}" type="slidenum">
              <a:rPr lang="en-IN" smtClean="0"/>
              <a:t>‹#›</a:t>
            </a:fld>
            <a:endParaRPr lang="en-IN"/>
          </a:p>
        </p:txBody>
      </p:sp>
    </p:spTree>
    <p:extLst>
      <p:ext uri="{BB962C8B-B14F-4D97-AF65-F5344CB8AC3E}">
        <p14:creationId xmlns:p14="http://schemas.microsoft.com/office/powerpoint/2010/main" val="204547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AEFEA6-D3C5-4EF9-ADCE-BFE4A7780E40}" type="slidenum">
              <a:rPr lang="en-IN" smtClean="0"/>
              <a:t>2</a:t>
            </a:fld>
            <a:endParaRPr lang="en-IN"/>
          </a:p>
        </p:txBody>
      </p:sp>
    </p:spTree>
    <p:extLst>
      <p:ext uri="{BB962C8B-B14F-4D97-AF65-F5344CB8AC3E}">
        <p14:creationId xmlns:p14="http://schemas.microsoft.com/office/powerpoint/2010/main" val="3000130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3</a:t>
            </a:fld>
            <a:endParaRPr lang="en-IN"/>
          </a:p>
        </p:txBody>
      </p:sp>
    </p:spTree>
    <p:extLst>
      <p:ext uri="{BB962C8B-B14F-4D97-AF65-F5344CB8AC3E}">
        <p14:creationId xmlns:p14="http://schemas.microsoft.com/office/powerpoint/2010/main" val="240799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6D740-847D-80FF-E33F-7F6D2BA3D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4EF07E-6369-6E66-9F74-B7F083693F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B364D3-7298-4CDB-0DFD-0919FD6DC2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A6DD3AA-E59F-FC3F-64B9-0B9B233BD64F}"/>
              </a:ext>
            </a:extLst>
          </p:cNvPr>
          <p:cNvSpPr>
            <a:spLocks noGrp="1"/>
          </p:cNvSpPr>
          <p:nvPr>
            <p:ph type="sldNum" sz="quarter" idx="5"/>
          </p:nvPr>
        </p:nvSpPr>
        <p:spPr/>
        <p:txBody>
          <a:bodyPr/>
          <a:lstStyle/>
          <a:p>
            <a:fld id="{8CAEFEA6-D3C5-4EF9-ADCE-BFE4A7780E40}" type="slidenum">
              <a:rPr lang="en-IN" smtClean="0"/>
              <a:t>4</a:t>
            </a:fld>
            <a:endParaRPr lang="en-IN"/>
          </a:p>
        </p:txBody>
      </p:sp>
    </p:spTree>
    <p:extLst>
      <p:ext uri="{BB962C8B-B14F-4D97-AF65-F5344CB8AC3E}">
        <p14:creationId xmlns:p14="http://schemas.microsoft.com/office/powerpoint/2010/main" val="3280005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5</a:t>
            </a:fld>
            <a:endParaRPr lang="en-IN"/>
          </a:p>
        </p:txBody>
      </p:sp>
    </p:spTree>
    <p:extLst>
      <p:ext uri="{BB962C8B-B14F-4D97-AF65-F5344CB8AC3E}">
        <p14:creationId xmlns:p14="http://schemas.microsoft.com/office/powerpoint/2010/main" val="868914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259F3-5497-36C3-6747-E82A639052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26F99-ECF3-55A6-BA62-AEB0879344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61C045-9CEF-6946-893A-98B81D75AB0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AF3BF0E-DABB-17C0-E91A-4AE3CA95F816}"/>
              </a:ext>
            </a:extLst>
          </p:cNvPr>
          <p:cNvSpPr>
            <a:spLocks noGrp="1"/>
          </p:cNvSpPr>
          <p:nvPr>
            <p:ph type="sldNum" sz="quarter" idx="5"/>
          </p:nvPr>
        </p:nvSpPr>
        <p:spPr/>
        <p:txBody>
          <a:bodyPr/>
          <a:lstStyle/>
          <a:p>
            <a:fld id="{8CAEFEA6-D3C5-4EF9-ADCE-BFE4A7780E40}" type="slidenum">
              <a:rPr lang="en-IN" smtClean="0"/>
              <a:t>6</a:t>
            </a:fld>
            <a:endParaRPr lang="en-IN"/>
          </a:p>
        </p:txBody>
      </p:sp>
    </p:spTree>
    <p:extLst>
      <p:ext uri="{BB962C8B-B14F-4D97-AF65-F5344CB8AC3E}">
        <p14:creationId xmlns:p14="http://schemas.microsoft.com/office/powerpoint/2010/main" val="358516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3DCA9-F84A-9EC3-07BB-F6ABEF39B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EB513-29C2-73F5-9C42-9DD9AD7BC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31BBB0-6A3E-54A2-412C-469DB54E31F2}"/>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3D8D6F2-902E-AD88-D03E-77F274914F8B}"/>
              </a:ext>
            </a:extLst>
          </p:cNvPr>
          <p:cNvSpPr>
            <a:spLocks noGrp="1"/>
          </p:cNvSpPr>
          <p:nvPr>
            <p:ph type="sldNum" sz="quarter" idx="5"/>
          </p:nvPr>
        </p:nvSpPr>
        <p:spPr/>
        <p:txBody>
          <a:bodyPr/>
          <a:lstStyle/>
          <a:p>
            <a:fld id="{8CAEFEA6-D3C5-4EF9-ADCE-BFE4A7780E40}" type="slidenum">
              <a:rPr lang="en-IN" smtClean="0"/>
              <a:t>7</a:t>
            </a:fld>
            <a:endParaRPr lang="en-IN"/>
          </a:p>
        </p:txBody>
      </p:sp>
    </p:spTree>
    <p:extLst>
      <p:ext uri="{BB962C8B-B14F-4D97-AF65-F5344CB8AC3E}">
        <p14:creationId xmlns:p14="http://schemas.microsoft.com/office/powerpoint/2010/main" val="347777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8B4AD-4614-DA3B-92E7-113F2A71B3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01F98-6105-F477-B326-E12FD0844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45CCA-1132-C3E5-E0F3-5500A4079793}"/>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DCC75CD-D851-763B-667D-BF32538CFA03}"/>
              </a:ext>
            </a:extLst>
          </p:cNvPr>
          <p:cNvSpPr>
            <a:spLocks noGrp="1"/>
          </p:cNvSpPr>
          <p:nvPr>
            <p:ph type="sldNum" sz="quarter" idx="5"/>
          </p:nvPr>
        </p:nvSpPr>
        <p:spPr/>
        <p:txBody>
          <a:bodyPr/>
          <a:lstStyle/>
          <a:p>
            <a:fld id="{8CAEFEA6-D3C5-4EF9-ADCE-BFE4A7780E40}" type="slidenum">
              <a:rPr lang="en-IN" smtClean="0"/>
              <a:t>8</a:t>
            </a:fld>
            <a:endParaRPr lang="en-IN"/>
          </a:p>
        </p:txBody>
      </p:sp>
    </p:spTree>
    <p:extLst>
      <p:ext uri="{BB962C8B-B14F-4D97-AF65-F5344CB8AC3E}">
        <p14:creationId xmlns:p14="http://schemas.microsoft.com/office/powerpoint/2010/main" val="3380850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1E6DF-978E-6939-D773-3135057CC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AF98A-E39A-0B33-CECA-3B4137D67E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FCC56-F0AC-5056-E7BE-CE933C0752F7}"/>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CAD8C02-3E2B-9593-61CF-B025B82BB840}"/>
              </a:ext>
            </a:extLst>
          </p:cNvPr>
          <p:cNvSpPr>
            <a:spLocks noGrp="1"/>
          </p:cNvSpPr>
          <p:nvPr>
            <p:ph type="sldNum" sz="quarter" idx="5"/>
          </p:nvPr>
        </p:nvSpPr>
        <p:spPr/>
        <p:txBody>
          <a:bodyPr/>
          <a:lstStyle/>
          <a:p>
            <a:fld id="{8CAEFEA6-D3C5-4EF9-ADCE-BFE4A7780E40}" type="slidenum">
              <a:rPr lang="en-IN" smtClean="0"/>
              <a:t>9</a:t>
            </a:fld>
            <a:endParaRPr lang="en-IN"/>
          </a:p>
        </p:txBody>
      </p:sp>
    </p:spTree>
    <p:extLst>
      <p:ext uri="{BB962C8B-B14F-4D97-AF65-F5344CB8AC3E}">
        <p14:creationId xmlns:p14="http://schemas.microsoft.com/office/powerpoint/2010/main" val="754112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10</a:t>
            </a:fld>
            <a:endParaRPr lang="en-IN"/>
          </a:p>
        </p:txBody>
      </p:sp>
    </p:spTree>
    <p:extLst>
      <p:ext uri="{BB962C8B-B14F-4D97-AF65-F5344CB8AC3E}">
        <p14:creationId xmlns:p14="http://schemas.microsoft.com/office/powerpoint/2010/main" val="1216001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F42E6-C9D5-60A3-51E5-266734EF73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DF6855-2E12-28F7-1F45-3B88DB228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D127FA-5115-7CA7-7C79-B95C2435ABD8}"/>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35766E5-C00E-4C2C-21FA-B32140C7DF80}"/>
              </a:ext>
            </a:extLst>
          </p:cNvPr>
          <p:cNvSpPr>
            <a:spLocks noGrp="1"/>
          </p:cNvSpPr>
          <p:nvPr>
            <p:ph type="sldNum" sz="quarter" idx="5"/>
          </p:nvPr>
        </p:nvSpPr>
        <p:spPr/>
        <p:txBody>
          <a:bodyPr/>
          <a:lstStyle/>
          <a:p>
            <a:fld id="{8CAEFEA6-D3C5-4EF9-ADCE-BFE4A7780E40}" type="slidenum">
              <a:rPr lang="en-IN" smtClean="0"/>
              <a:t>11</a:t>
            </a:fld>
            <a:endParaRPr lang="en-IN"/>
          </a:p>
        </p:txBody>
      </p:sp>
    </p:spTree>
    <p:extLst>
      <p:ext uri="{BB962C8B-B14F-4D97-AF65-F5344CB8AC3E}">
        <p14:creationId xmlns:p14="http://schemas.microsoft.com/office/powerpoint/2010/main" val="3976040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B4144-CF78-8111-4A70-588517331D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BB1A13-FC64-3FE5-6214-DC9CABAFA2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CFEE74-C8ED-3525-EF4F-167827AFA396}"/>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5CA2FF8-1301-9AA0-1F8E-3203CE4A1855}"/>
              </a:ext>
            </a:extLst>
          </p:cNvPr>
          <p:cNvSpPr>
            <a:spLocks noGrp="1"/>
          </p:cNvSpPr>
          <p:nvPr>
            <p:ph type="sldNum" sz="quarter" idx="5"/>
          </p:nvPr>
        </p:nvSpPr>
        <p:spPr/>
        <p:txBody>
          <a:bodyPr/>
          <a:lstStyle/>
          <a:p>
            <a:fld id="{8CAEFEA6-D3C5-4EF9-ADCE-BFE4A7780E40}" type="slidenum">
              <a:rPr lang="en-IN" smtClean="0"/>
              <a:t>12</a:t>
            </a:fld>
            <a:endParaRPr lang="en-IN"/>
          </a:p>
        </p:txBody>
      </p:sp>
    </p:spTree>
    <p:extLst>
      <p:ext uri="{BB962C8B-B14F-4D97-AF65-F5344CB8AC3E}">
        <p14:creationId xmlns:p14="http://schemas.microsoft.com/office/powerpoint/2010/main" val="259114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E742B-145F-5122-3A6A-9366F3417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7A628E-76DE-6121-E99B-512089DB13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AFCD4-B5A7-FC82-6C65-367F8386826C}"/>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0DF105A-36AD-F512-79F8-E43E88C92254}"/>
              </a:ext>
            </a:extLst>
          </p:cNvPr>
          <p:cNvSpPr>
            <a:spLocks noGrp="1"/>
          </p:cNvSpPr>
          <p:nvPr>
            <p:ph type="sldNum" sz="quarter" idx="5"/>
          </p:nvPr>
        </p:nvSpPr>
        <p:spPr/>
        <p:txBody>
          <a:bodyPr/>
          <a:lstStyle/>
          <a:p>
            <a:fld id="{8CAEFEA6-D3C5-4EF9-ADCE-BFE4A7780E40}" type="slidenum">
              <a:rPr lang="en-IN" smtClean="0"/>
              <a:t>13</a:t>
            </a:fld>
            <a:endParaRPr lang="en-IN"/>
          </a:p>
        </p:txBody>
      </p:sp>
    </p:spTree>
    <p:extLst>
      <p:ext uri="{BB962C8B-B14F-4D97-AF65-F5344CB8AC3E}">
        <p14:creationId xmlns:p14="http://schemas.microsoft.com/office/powerpoint/2010/main" val="38819324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9998E-D693-DF1F-6EC1-6413EFF74E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EE2484-837A-91D9-F728-28B113BB5F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D183F1-2012-C0DF-59AC-F0986499E126}"/>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0404885-5128-7E58-7883-08D2C50DDD5E}"/>
              </a:ext>
            </a:extLst>
          </p:cNvPr>
          <p:cNvSpPr>
            <a:spLocks noGrp="1"/>
          </p:cNvSpPr>
          <p:nvPr>
            <p:ph type="sldNum" sz="quarter" idx="5"/>
          </p:nvPr>
        </p:nvSpPr>
        <p:spPr/>
        <p:txBody>
          <a:bodyPr/>
          <a:lstStyle/>
          <a:p>
            <a:fld id="{8CAEFEA6-D3C5-4EF9-ADCE-BFE4A7780E40}" type="slidenum">
              <a:rPr lang="en-IN" smtClean="0"/>
              <a:t>14</a:t>
            </a:fld>
            <a:endParaRPr lang="en-IN"/>
          </a:p>
        </p:txBody>
      </p:sp>
    </p:spTree>
    <p:extLst>
      <p:ext uri="{BB962C8B-B14F-4D97-AF65-F5344CB8AC3E}">
        <p14:creationId xmlns:p14="http://schemas.microsoft.com/office/powerpoint/2010/main" val="24507532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15</a:t>
            </a:fld>
            <a:endParaRPr lang="en-IN"/>
          </a:p>
        </p:txBody>
      </p:sp>
    </p:spTree>
    <p:extLst>
      <p:ext uri="{BB962C8B-B14F-4D97-AF65-F5344CB8AC3E}">
        <p14:creationId xmlns:p14="http://schemas.microsoft.com/office/powerpoint/2010/main" val="30965526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7DB01-D951-D083-370C-C26335FEFA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D02F40-C58F-4E82-03A5-0448D1E030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F284E4-5867-DF9E-B621-EF494BB5413D}"/>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21529D9-5041-ED83-74D6-67509D457F47}"/>
              </a:ext>
            </a:extLst>
          </p:cNvPr>
          <p:cNvSpPr>
            <a:spLocks noGrp="1"/>
          </p:cNvSpPr>
          <p:nvPr>
            <p:ph type="sldNum" sz="quarter" idx="5"/>
          </p:nvPr>
        </p:nvSpPr>
        <p:spPr/>
        <p:txBody>
          <a:bodyPr/>
          <a:lstStyle/>
          <a:p>
            <a:fld id="{8CAEFEA6-D3C5-4EF9-ADCE-BFE4A7780E40}" type="slidenum">
              <a:rPr lang="en-IN" smtClean="0"/>
              <a:t>16</a:t>
            </a:fld>
            <a:endParaRPr lang="en-IN"/>
          </a:p>
        </p:txBody>
      </p:sp>
    </p:spTree>
    <p:extLst>
      <p:ext uri="{BB962C8B-B14F-4D97-AF65-F5344CB8AC3E}">
        <p14:creationId xmlns:p14="http://schemas.microsoft.com/office/powerpoint/2010/main" val="125450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C6BB7-4D5D-FA95-BA35-10E42DC2D1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9DC18-A2B5-E3E5-5FE1-84761BACD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31AEF-B384-C430-34AB-79373022569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14E348AE-A1F9-60BC-CC0B-47C98D86DC33}"/>
              </a:ext>
            </a:extLst>
          </p:cNvPr>
          <p:cNvSpPr>
            <a:spLocks noGrp="1"/>
          </p:cNvSpPr>
          <p:nvPr>
            <p:ph type="sldNum" sz="quarter" idx="5"/>
          </p:nvPr>
        </p:nvSpPr>
        <p:spPr/>
        <p:txBody>
          <a:bodyPr/>
          <a:lstStyle/>
          <a:p>
            <a:fld id="{8CAEFEA6-D3C5-4EF9-ADCE-BFE4A7780E40}" type="slidenum">
              <a:rPr lang="en-IN" smtClean="0"/>
              <a:t>17</a:t>
            </a:fld>
            <a:endParaRPr lang="en-IN"/>
          </a:p>
        </p:txBody>
      </p:sp>
    </p:spTree>
    <p:extLst>
      <p:ext uri="{BB962C8B-B14F-4D97-AF65-F5344CB8AC3E}">
        <p14:creationId xmlns:p14="http://schemas.microsoft.com/office/powerpoint/2010/main" val="234283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323680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938167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BD945-B9D7-49C1-8C21-98A4044101E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482088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2BD945-B9D7-49C1-8C21-98A4044101E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09682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2BD945-B9D7-49C1-8C21-98A4044101E7}"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9883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2BD945-B9D7-49C1-8C21-98A4044101E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4026059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2BD945-B9D7-49C1-8C21-98A4044101E7}"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619012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2BD945-B9D7-49C1-8C21-98A4044101E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36426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2BD945-B9D7-49C1-8C21-98A4044101E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777247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239796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164652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BD945-B9D7-49C1-8C21-98A4044101E7}" type="datetimeFigureOut">
              <a:rPr lang="en-GB" smtClean="0"/>
              <a:t>11/10/2025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A159BA-0ABF-4171-A2A4-9889093BD772}" type="slidenum">
              <a:rPr lang="en-GB" smtClean="0"/>
              <a:t>‹#›</a:t>
            </a:fld>
            <a:endParaRPr lang="en-GB"/>
          </a:p>
        </p:txBody>
      </p:sp>
    </p:spTree>
    <p:extLst>
      <p:ext uri="{BB962C8B-B14F-4D97-AF65-F5344CB8AC3E}">
        <p14:creationId xmlns:p14="http://schemas.microsoft.com/office/powerpoint/2010/main" val="31161310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7.xml.rels><?xml version="1.0" encoding="UTF-8" standalone="yes"?>
<Relationships xmlns="http://schemas.openxmlformats.org/package/2006/relationships"><Relationship Id="rId3" Type="http://schemas.openxmlformats.org/officeDocument/2006/relationships/hyperlink" Target="https://scholarworks.wmich.edu/cgi/viewcontent.cgi?article=3473&amp;context=dissertations" TargetMode="External"/><Relationship Id="rId7" Type="http://schemas.openxmlformats.org/officeDocument/2006/relationships/hyperlink" Target="https://www.tandfonline.com/doi/pdf/10.1080/14616734.2022.203013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frontiersin.org/journals/psychology/articles/10.3389/fpsyg.2022.1033746/pdf" TargetMode="External"/><Relationship Id="rId5" Type="http://schemas.openxmlformats.org/officeDocument/2006/relationships/hyperlink" Target="https://repositorio-aberto.up.pt/bitstream/10216/133922/2/468100.pdf" TargetMode="External"/><Relationship Id="rId4" Type="http://schemas.openxmlformats.org/officeDocument/2006/relationships/hyperlink" Target="https://2024.sci-hub.box/6668/85e1a6ca87a2ead996a0bc4472ada1e8/mikulincer2019.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1C46-19D4-37D8-1D07-13DC8180CD45}"/>
              </a:ext>
            </a:extLst>
          </p:cNvPr>
          <p:cNvSpPr>
            <a:spLocks noGrp="1"/>
          </p:cNvSpPr>
          <p:nvPr>
            <p:ph type="ctrTitle"/>
          </p:nvPr>
        </p:nvSpPr>
        <p:spPr>
          <a:xfrm>
            <a:off x="1524000" y="413359"/>
            <a:ext cx="9144000" cy="5801911"/>
          </a:xfrm>
        </p:spPr>
        <p:style>
          <a:lnRef idx="3">
            <a:schemeClr val="lt1"/>
          </a:lnRef>
          <a:fillRef idx="1">
            <a:schemeClr val="accent4"/>
          </a:fillRef>
          <a:effectRef idx="1">
            <a:schemeClr val="accent4"/>
          </a:effectRef>
          <a:fontRef idx="minor">
            <a:schemeClr val="lt1"/>
          </a:fontRef>
        </p:style>
        <p:txBody>
          <a:bodyPr>
            <a:noAutofit/>
          </a:bodyPr>
          <a:lstStyle/>
          <a:p>
            <a:pPr>
              <a:lnSpc>
                <a:spcPct val="150000"/>
              </a:lnSpc>
            </a:pPr>
            <a:r>
              <a:rPr lang="en-GB" sz="3200" b="1" dirty="0">
                <a:solidFill>
                  <a:schemeClr val="tx1"/>
                </a:solidFill>
                <a:latin typeface="Comic Sans MS" panose="030F0702030302020204" pitchFamily="66" charset="0"/>
              </a:rPr>
              <a:t>PSYCHOLOGY IN HEALTH AND SOCIAL CARE</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LCHS4010</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ASSESSMENT 1: INDIVIDUAL PRESENTATION </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  </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STUDENT NAME :Mihaela Rodica Bob</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STUDENT ID:2419507</a:t>
            </a:r>
            <a:endParaRPr lang="en-GB" sz="3200" b="1" dirty="0">
              <a:solidFill>
                <a:schemeClr val="tx1"/>
              </a:solidFill>
              <a:effectLst>
                <a:outerShdw blurRad="38100" dist="38100" dir="2700000" algn="tl">
                  <a:srgbClr val="000000">
                    <a:alpha val="43137"/>
                  </a:srgbClr>
                </a:outerShdw>
              </a:effectLst>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64887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Set of people on blackboard">
            <a:extLst>
              <a:ext uri="{FF2B5EF4-FFF2-40B4-BE49-F238E27FC236}">
                <a16:creationId xmlns:a16="http://schemas.microsoft.com/office/drawing/2014/main" id="{6A9CE98C-ED52-40D5-BF59-650102E8016F}"/>
              </a:ext>
            </a:extLst>
          </p:cNvPr>
          <p:cNvPicPr>
            <a:picLocks noGrp="1" noChangeAspect="1"/>
          </p:cNvPicPr>
          <p:nvPr>
            <p:ph sz="half" idx="1"/>
          </p:nvPr>
        </p:nvPicPr>
        <p:blipFill>
          <a:blip r:embed="rId3"/>
          <a:srcRect r="52739"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9"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E6EA21-79C8-E56F-1B15-1958FCD3FF51}"/>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a:t>Lifespan Development</a:t>
            </a:r>
          </a:p>
        </p:txBody>
      </p:sp>
      <p:sp>
        <p:nvSpPr>
          <p:cNvPr id="6" name="Content Placeholder 5">
            <a:extLst>
              <a:ext uri="{FF2B5EF4-FFF2-40B4-BE49-F238E27FC236}">
                <a16:creationId xmlns:a16="http://schemas.microsoft.com/office/drawing/2014/main" id="{11929BA6-C700-A351-AA89-207DDA1941FC}"/>
              </a:ext>
            </a:extLst>
          </p:cNvPr>
          <p:cNvSpPr>
            <a:spLocks noGrp="1"/>
          </p:cNvSpPr>
          <p:nvPr>
            <p:ph sz="half" idx="2"/>
          </p:nvPr>
        </p:nvSpPr>
        <p:spPr>
          <a:xfrm>
            <a:off x="5827048" y="1868487"/>
            <a:ext cx="5721484" cy="4351338"/>
          </a:xfrm>
        </p:spPr>
        <p:txBody>
          <a:bodyPr vert="horz" lIns="91440" tIns="45720" rIns="91440" bIns="45720" rtlCol="0">
            <a:normAutofit/>
          </a:bodyPr>
          <a:lstStyle/>
          <a:p>
            <a:pPr marL="0"/>
            <a:r>
              <a:rPr lang="en-US" dirty="0"/>
              <a:t>Lifespan development explore how we change and grow from conception to death in all areas of life:</a:t>
            </a:r>
            <a:r>
              <a:rPr lang="en-US" dirty="0">
                <a:highlight>
                  <a:srgbClr val="FFFF00"/>
                </a:highlight>
              </a:rPr>
              <a:t>-physical </a:t>
            </a:r>
            <a:r>
              <a:rPr lang="en-US" dirty="0"/>
              <a:t>;-</a:t>
            </a:r>
            <a:r>
              <a:rPr lang="en-US" dirty="0">
                <a:highlight>
                  <a:srgbClr val="FFFF00"/>
                </a:highlight>
              </a:rPr>
              <a:t>cognitive ;-emotiona</a:t>
            </a:r>
            <a:r>
              <a:rPr lang="en-US" dirty="0"/>
              <a:t>l;	</a:t>
            </a:r>
            <a:r>
              <a:rPr lang="en-US" dirty="0">
                <a:highlight>
                  <a:srgbClr val="FFFF00"/>
                </a:highlight>
              </a:rPr>
              <a:t>-social</a:t>
            </a:r>
            <a:r>
              <a:rPr lang="en-US" dirty="0"/>
              <a:t>									All four area off development are interconnecting and grow up together!																	</a:t>
            </a:r>
          </a:p>
        </p:txBody>
      </p:sp>
    </p:spTree>
    <p:extLst>
      <p:ext uri="{BB962C8B-B14F-4D97-AF65-F5344CB8AC3E}">
        <p14:creationId xmlns:p14="http://schemas.microsoft.com/office/powerpoint/2010/main" val="1961469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9065A-7460-8E48-DE89-A35857821212}"/>
              </a:ext>
            </a:extLst>
          </p:cNvPr>
          <p:cNvSpPr>
            <a:spLocks noGrp="1"/>
          </p:cNvSpPr>
          <p:nvPr>
            <p:ph type="title"/>
          </p:nvPr>
        </p:nvSpPr>
        <p:spPr>
          <a:xfrm>
            <a:off x="614679" y="548639"/>
            <a:ext cx="3977640" cy="6099296"/>
          </a:xfrm>
        </p:spPr>
        <p:txBody>
          <a:bodyPr anchor="t">
            <a:normAutofit/>
          </a:bodyPr>
          <a:lstStyle/>
          <a:p>
            <a:r>
              <a:rPr lang="en-GB" dirty="0"/>
              <a:t>Nature vs Nurture Debate		</a:t>
            </a:r>
            <a:r>
              <a:rPr lang="en-GB" sz="3600" dirty="0"/>
              <a:t>The process that shape human development-Biological=Nature –and –Environmental=Nurture, interact to make us who we are.</a:t>
            </a:r>
          </a:p>
        </p:txBody>
      </p:sp>
      <p:graphicFrame>
        <p:nvGraphicFramePr>
          <p:cNvPr id="4" name="Content Placeholder 4">
            <a:extLst>
              <a:ext uri="{FF2B5EF4-FFF2-40B4-BE49-F238E27FC236}">
                <a16:creationId xmlns:a16="http://schemas.microsoft.com/office/drawing/2014/main" id="{8DB07BC9-AF98-4B11-AC2D-876F6D0CE939}"/>
              </a:ext>
            </a:extLst>
          </p:cNvPr>
          <p:cNvGraphicFramePr>
            <a:graphicFrameLocks noGrp="1"/>
          </p:cNvGraphicFramePr>
          <p:nvPr>
            <p:ph idx="1"/>
            <p:extLst>
              <p:ext uri="{D42A27DB-BD31-4B8C-83A1-F6EECF244321}">
                <p14:modId xmlns:p14="http://schemas.microsoft.com/office/powerpoint/2010/main" val="307416103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387542" y="548639"/>
          <a:ext cx="6189780" cy="586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65261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196347-39F0-0DE7-AE54-C5D1980C82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41B127-81B1-FA6F-D0D0-010C335E927F}"/>
              </a:ext>
            </a:extLst>
          </p:cNvPr>
          <p:cNvSpPr>
            <a:spLocks noGrp="1"/>
          </p:cNvSpPr>
          <p:nvPr>
            <p:ph type="title"/>
          </p:nvPr>
        </p:nvSpPr>
        <p:spPr>
          <a:xfrm>
            <a:off x="793662" y="386930"/>
            <a:ext cx="10066122" cy="1298448"/>
          </a:xfrm>
        </p:spPr>
        <p:style>
          <a:lnRef idx="3">
            <a:schemeClr val="lt1"/>
          </a:lnRef>
          <a:fillRef idx="1">
            <a:schemeClr val="accent4"/>
          </a:fillRef>
          <a:effectRef idx="1">
            <a:schemeClr val="accent4"/>
          </a:effectRef>
          <a:fontRef idx="minor">
            <a:schemeClr val="lt1"/>
          </a:fontRef>
        </p:style>
        <p:txBody>
          <a:bodyPr anchor="b">
            <a:normAutofit/>
          </a:bodyPr>
          <a:lstStyle/>
          <a:p>
            <a:r>
              <a:rPr lang="en-GB" sz="4800" b="1">
                <a:latin typeface="Comic Sans MS" panose="030F0702030302020204" pitchFamily="66" charset="0"/>
                <a:cs typeface="Times New Roman" panose="02020603050405020304" pitchFamily="18" charset="0"/>
              </a:rPr>
              <a:t>BOWLBY’S THEORY</a:t>
            </a:r>
          </a:p>
        </p:txBody>
      </p:sp>
      <p:graphicFrame>
        <p:nvGraphicFramePr>
          <p:cNvPr id="1028" name="Content Placeholder 2">
            <a:extLst>
              <a:ext uri="{FF2B5EF4-FFF2-40B4-BE49-F238E27FC236}">
                <a16:creationId xmlns:a16="http://schemas.microsoft.com/office/drawing/2014/main" id="{FF4777D2-32EE-3D4F-B1F1-17B34C7DFBC4}"/>
              </a:ext>
            </a:extLst>
          </p:cNvPr>
          <p:cNvGraphicFramePr>
            <a:graphicFrameLocks noGrp="1"/>
          </p:cNvGraphicFramePr>
          <p:nvPr>
            <p:ph idx="1"/>
            <p:extLst>
              <p:ext uri="{D42A27DB-BD31-4B8C-83A1-F6EECF244321}">
                <p14:modId xmlns:p14="http://schemas.microsoft.com/office/powerpoint/2010/main" val="2212500297"/>
              </p:ext>
            </p:extLst>
          </p:nvPr>
        </p:nvGraphicFramePr>
        <p:xfrm>
          <a:off x="358346" y="2508422"/>
          <a:ext cx="4966213" cy="373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ttachment Theory: Bowlby and Ainsworth's Theory Explained">
            <a:extLst>
              <a:ext uri="{FF2B5EF4-FFF2-40B4-BE49-F238E27FC236}">
                <a16:creationId xmlns:a16="http://schemas.microsoft.com/office/drawing/2014/main" id="{BDDD9931-E883-258F-EC94-EBED1C0D6D51}"/>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911532" y="2624618"/>
            <a:ext cx="5150277" cy="3433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2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277DE-6C76-992D-48FF-477411B463C5}"/>
              </a:ext>
            </a:extLst>
          </p:cNvPr>
          <p:cNvSpPr>
            <a:spLocks noGrp="1"/>
          </p:cNvSpPr>
          <p:nvPr>
            <p:ph type="title"/>
          </p:nvPr>
        </p:nvSpPr>
        <p:spPr>
          <a:xfrm>
            <a:off x="1309179" y="0"/>
            <a:ext cx="4597747" cy="1616203"/>
          </a:xfrm>
        </p:spPr>
        <p:txBody>
          <a:bodyPr vert="horz" lIns="91440" tIns="45720" rIns="91440" bIns="45720" rtlCol="0" anchor="b">
            <a:normAutofit/>
          </a:bodyPr>
          <a:lstStyle/>
          <a:p>
            <a:r>
              <a:rPr lang="en-US" sz="3200" b="1" kern="1200" dirty="0">
                <a:solidFill>
                  <a:schemeClr val="tx1"/>
                </a:solidFill>
                <a:latin typeface="+mj-lt"/>
                <a:ea typeface="+mj-ea"/>
                <a:cs typeface="+mj-cs"/>
              </a:rPr>
              <a:t>Key point of Bowlby’s Theory</a:t>
            </a:r>
          </a:p>
        </p:txBody>
      </p:sp>
      <p:pic>
        <p:nvPicPr>
          <p:cNvPr id="5" name="Content Placeholder 4" descr="Asian woman playing with her smiling cute daughter with teddy bear at home.">
            <a:extLst>
              <a:ext uri="{FF2B5EF4-FFF2-40B4-BE49-F238E27FC236}">
                <a16:creationId xmlns:a16="http://schemas.microsoft.com/office/drawing/2014/main" id="{D15854EE-0F65-424A-AB39-A32880130CCC}"/>
              </a:ext>
            </a:extLst>
          </p:cNvPr>
          <p:cNvPicPr>
            <a:picLocks noGrp="1" noChangeAspect="1"/>
          </p:cNvPicPr>
          <p:nvPr>
            <p:ph sz="half" idx="1"/>
          </p:nvPr>
        </p:nvPicPr>
        <p:blipFill>
          <a:blip r:embed="rId3"/>
          <a:srcRect l="31566" r="7818"/>
          <a:stretch>
            <a:fillRect/>
          </a:stretch>
        </p:blipFill>
        <p:spPr>
          <a:xfrm>
            <a:off x="6096001" y="923487"/>
            <a:ext cx="5319062" cy="4935944"/>
          </a:xfrm>
          <a:prstGeom prst="rect">
            <a:avLst/>
          </a:prstGeom>
        </p:spPr>
      </p:pic>
      <p:sp>
        <p:nvSpPr>
          <p:cNvPr id="4" name="Content Placeholder 3">
            <a:extLst>
              <a:ext uri="{FF2B5EF4-FFF2-40B4-BE49-F238E27FC236}">
                <a16:creationId xmlns:a16="http://schemas.microsoft.com/office/drawing/2014/main" id="{912A54D0-87C8-BC98-04EA-4ECCF7E4EC1B}"/>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2402" y="1731588"/>
            <a:ext cx="5319062" cy="3394825"/>
          </a:xfrm>
        </p:spPr>
        <p:txBody>
          <a:bodyPr>
            <a:noAutofit/>
          </a:bodyPr>
          <a:lstStyle/>
          <a:p>
            <a:pPr marL="0" indent="0">
              <a:spcBef>
                <a:spcPts val="2500"/>
              </a:spcBef>
              <a:buFont typeface="Arial" panose="020B0604020202020204" pitchFamily="34" charset="0"/>
              <a:buNone/>
            </a:pPr>
            <a:r>
              <a:rPr lang="en-GB" sz="2000" b="1" dirty="0"/>
              <a:t>Attachment behaviours are instinctive and infant have one primary and unique attachment.			In the first two years of live, the type of attachment is important to construct a framework life based on the child’s experiences with their primary caregiver.						In a  secure attached, child uses  the caregiver as a ‘secure base’ for exploration and a ‘safe haven’ to return for comfort when is distressed.</a:t>
            </a:r>
          </a:p>
        </p:txBody>
      </p:sp>
    </p:spTree>
    <p:extLst>
      <p:ext uri="{BB962C8B-B14F-4D97-AF65-F5344CB8AC3E}">
        <p14:creationId xmlns:p14="http://schemas.microsoft.com/office/powerpoint/2010/main" val="149804899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E3460A-F162-5A9D-4E61-5A178B9AD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0F956E-A2CB-DD83-3539-6708DF5030A2}"/>
              </a:ext>
            </a:extLst>
          </p:cNvPr>
          <p:cNvSpPr>
            <a:spLocks noGrp="1"/>
          </p:cNvSpPr>
          <p:nvPr>
            <p:ph type="title"/>
          </p:nvPr>
        </p:nvSpPr>
        <p:spPr>
          <a:xfrm>
            <a:off x="5894962" y="479493"/>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rPr>
              <a:t>OVERVIEW OF THE THEORY</a:t>
            </a:r>
            <a:endParaRPr lang="en-GB" b="1">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CFF37D15-2A94-41E6-C07C-8F32423DA392}"/>
              </a:ext>
            </a:extLst>
          </p:cNvPr>
          <p:cNvSpPr>
            <a:spLocks noGrp="1"/>
          </p:cNvSpPr>
          <p:nvPr>
            <p:ph idx="1"/>
          </p:nvPr>
        </p:nvSpPr>
        <p:spPr>
          <a:xfrm>
            <a:off x="5894962" y="1984443"/>
            <a:ext cx="5458838" cy="4192520"/>
          </a:xfrm>
        </p:spPr>
        <p:style>
          <a:lnRef idx="1">
            <a:schemeClr val="accent4"/>
          </a:lnRef>
          <a:fillRef idx="2">
            <a:schemeClr val="accent4"/>
          </a:fillRef>
          <a:effectRef idx="1">
            <a:schemeClr val="accent4"/>
          </a:effectRef>
          <a:fontRef idx="minor">
            <a:schemeClr val="dk1"/>
          </a:fontRef>
        </p:style>
        <p:txBody>
          <a:bodyPr>
            <a:normAutofit/>
          </a:bodyPr>
          <a:lstStyle/>
          <a:p>
            <a:pPr lvl="0"/>
            <a:r>
              <a:rPr lang="en-GB" sz="2000">
                <a:latin typeface="Comic Sans MS" panose="030F0702030302020204" pitchFamily="66" charset="0"/>
              </a:rPr>
              <a:t>The theory of Bowlby's attachment concentrates on the psychological bond between caregiver and child.</a:t>
            </a:r>
            <a:endParaRPr lang="en-IN" sz="2000">
              <a:latin typeface="Comic Sans MS" panose="030F0702030302020204" pitchFamily="66" charset="0"/>
            </a:endParaRPr>
          </a:p>
          <a:p>
            <a:pPr lvl="0"/>
            <a:r>
              <a:rPr lang="en-GB" sz="2000">
                <a:latin typeface="Comic Sans MS" panose="030F0702030302020204" pitchFamily="66" charset="0"/>
              </a:rPr>
              <a:t>Acknowledging how does science operates is important for analysing claims of psychology to be science (Gross, 2012).</a:t>
            </a:r>
            <a:endParaRPr lang="en-IN" sz="2000">
              <a:latin typeface="Comic Sans MS" panose="030F0702030302020204" pitchFamily="66" charset="0"/>
            </a:endParaRPr>
          </a:p>
          <a:p>
            <a:pPr lvl="0"/>
            <a:r>
              <a:rPr lang="en-GB" sz="2000">
                <a:latin typeface="Comic Sans MS" panose="030F0702030302020204" pitchFamily="66" charset="0"/>
              </a:rPr>
              <a:t>The theory evaluates that how form of psychological bonds exists between individuals (McGarvie, 2024).	Bowlby was interested in understanding the anxiety and distress that children experience when separated from their primary caregivers.						</a:t>
            </a:r>
            <a:endParaRPr lang="en-IN" sz="2000" dirty="0">
              <a:latin typeface="Comic Sans MS" panose="030F0702030302020204" pitchFamily="66" charset="0"/>
            </a:endParaRPr>
          </a:p>
        </p:txBody>
      </p:sp>
      <p:pic>
        <p:nvPicPr>
          <p:cNvPr id="2050" name="Picture 2" descr="Bowlby's Attachment Theory | We'll Send It Over Now. Structural Learning">
            <a:extLst>
              <a:ext uri="{FF2B5EF4-FFF2-40B4-BE49-F238E27FC236}">
                <a16:creationId xmlns:a16="http://schemas.microsoft.com/office/drawing/2014/main" id="{BCA20F7A-D844-97EE-150A-ADB836107F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943856" cy="494385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010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1B8BD4-0AEB-6BC1-A7AD-C3CBB0CE69FD}"/>
            </a:ext>
          </a:extLst>
        </p:cNvPr>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928A2-E7C2-FC86-5C14-04F507DE804D}"/>
              </a:ext>
            </a:extLst>
          </p:cNvPr>
          <p:cNvSpPr>
            <a:spLocks noGrp="1"/>
          </p:cNvSpPr>
          <p:nvPr>
            <p:ph type="title"/>
          </p:nvPr>
        </p:nvSpPr>
        <p:spPr>
          <a:xfrm>
            <a:off x="838200" y="365125"/>
            <a:ext cx="10515600" cy="1306443"/>
          </a:xfrm>
        </p:spPr>
        <p:style>
          <a:lnRef idx="3">
            <a:schemeClr val="lt1"/>
          </a:lnRef>
          <a:fillRef idx="1">
            <a:schemeClr val="accent4"/>
          </a:fillRef>
          <a:effectRef idx="1">
            <a:schemeClr val="accent4"/>
          </a:effectRef>
          <a:fontRef idx="minor">
            <a:schemeClr val="lt1"/>
          </a:fontRef>
        </p:style>
        <p:txBody>
          <a:bodyPr>
            <a:normAutofit/>
          </a:bodyPr>
          <a:lstStyle/>
          <a:p>
            <a:r>
              <a:rPr lang="en-GB" sz="4000" b="1">
                <a:latin typeface="Comic Sans MS" panose="030F0702030302020204" pitchFamily="66" charset="0"/>
              </a:rPr>
              <a:t>RELEVANCE OF THE THEORY IN EARLY YEAR DEVELOPMENT</a:t>
            </a:r>
            <a:endParaRPr lang="en-GB" sz="4000" b="1">
              <a:latin typeface="Comic Sans MS" panose="030F0702030302020204" pitchFamily="66" charset="0"/>
              <a:cs typeface="Times New Roman" panose="02020603050405020304" pitchFamily="18" charset="0"/>
            </a:endParaRPr>
          </a:p>
        </p:txBody>
      </p:sp>
      <p:pic>
        <p:nvPicPr>
          <p:cNvPr id="3074" name="Picture 2" descr="What is Early Years Foundation Stage? What is it's important in child  learning and development? - Nursery Story">
            <a:extLst>
              <a:ext uri="{FF2B5EF4-FFF2-40B4-BE49-F238E27FC236}">
                <a16:creationId xmlns:a16="http://schemas.microsoft.com/office/drawing/2014/main" id="{1823B912-4314-149F-B24C-25D99A190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8" b="-3"/>
          <a:stretch>
            <a:fillRect/>
          </a:stretch>
        </p:blipFill>
        <p:spPr bwMode="auto">
          <a:xfrm>
            <a:off x="5183500" y="1904282"/>
            <a:ext cx="6170299" cy="42248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6" name="Content Placeholder 2">
            <a:extLst>
              <a:ext uri="{FF2B5EF4-FFF2-40B4-BE49-F238E27FC236}">
                <a16:creationId xmlns:a16="http://schemas.microsoft.com/office/drawing/2014/main" id="{3D13958F-AEBB-4FB9-A14E-BC05D5D75487}"/>
              </a:ext>
            </a:extLst>
          </p:cNvPr>
          <p:cNvGraphicFramePr>
            <a:graphicFrameLocks noGrp="1"/>
          </p:cNvGraphicFramePr>
          <p:nvPr>
            <p:ph idx="1"/>
            <p:extLst>
              <p:ext uri="{D42A27DB-BD31-4B8C-83A1-F6EECF244321}">
                <p14:modId xmlns:p14="http://schemas.microsoft.com/office/powerpoint/2010/main" val="1058925828"/>
              </p:ext>
            </p:extLst>
          </p:nvPr>
        </p:nvGraphicFramePr>
        <p:xfrm>
          <a:off x="838200" y="1825625"/>
          <a:ext cx="4152774" cy="43034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8858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6C9596-0CC8-415B-5A42-11C9E84D6299}"/>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94AF5-BEA3-1CE6-84E3-33D3B6EB845D}"/>
              </a:ext>
            </a:extLst>
          </p:cNvPr>
          <p:cNvSpPr>
            <a:spLocks noGrp="1"/>
          </p:cNvSpPr>
          <p:nvPr>
            <p:ph type="title"/>
          </p:nvPr>
        </p:nvSpPr>
        <p:spPr>
          <a:xfrm>
            <a:off x="589560" y="856180"/>
            <a:ext cx="4560584" cy="1128068"/>
          </a:xfrm>
        </p:spPr>
        <p:style>
          <a:lnRef idx="3">
            <a:schemeClr val="lt1"/>
          </a:lnRef>
          <a:fillRef idx="1">
            <a:schemeClr val="accent4"/>
          </a:fillRef>
          <a:effectRef idx="1">
            <a:schemeClr val="accent4"/>
          </a:effectRef>
          <a:fontRef idx="minor">
            <a:schemeClr val="lt1"/>
          </a:fontRef>
        </p:style>
        <p:txBody>
          <a:bodyPr anchor="ctr">
            <a:normAutofit/>
          </a:bodyPr>
          <a:lstStyle/>
          <a:p>
            <a:r>
              <a:rPr lang="en-GB" sz="2500" b="1">
                <a:latin typeface="Comic Sans MS" panose="030F0702030302020204" pitchFamily="66" charset="0"/>
              </a:rPr>
              <a:t>APPLICATION OF THEORY TO AMIRA SITUATION</a:t>
            </a:r>
            <a:endParaRPr lang="en-GB" sz="2500" b="1">
              <a:latin typeface="Comic Sans MS" panose="030F0702030302020204" pitchFamily="66" charset="0"/>
              <a:cs typeface="Times New Roman" panose="02020603050405020304" pitchFamily="18" charset="0"/>
            </a:endParaRP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C8114BBF-C27B-3D52-A1DB-5C6781E549CF}"/>
              </a:ext>
            </a:extLst>
          </p:cNvPr>
          <p:cNvSpPr>
            <a:spLocks noGrp="1"/>
          </p:cNvSpPr>
          <p:nvPr>
            <p:ph idx="1"/>
          </p:nvPr>
        </p:nvSpPr>
        <p:spPr>
          <a:xfrm>
            <a:off x="590719" y="2330505"/>
            <a:ext cx="4559425" cy="3979585"/>
          </a:xfrm>
        </p:spPr>
        <p:style>
          <a:lnRef idx="1">
            <a:schemeClr val="accent4"/>
          </a:lnRef>
          <a:fillRef idx="2">
            <a:schemeClr val="accent4"/>
          </a:fillRef>
          <a:effectRef idx="1">
            <a:schemeClr val="accent4"/>
          </a:effectRef>
          <a:fontRef idx="minor">
            <a:schemeClr val="dk1"/>
          </a:fontRef>
        </p:style>
        <p:txBody>
          <a:bodyPr anchor="ctr">
            <a:normAutofit/>
          </a:bodyPr>
          <a:lstStyle/>
          <a:p>
            <a:pPr lvl="0"/>
            <a:r>
              <a:rPr lang="en-GB" sz="2000" dirty="0">
                <a:latin typeface="Comic Sans MS" panose="030F0702030302020204" pitchFamily="66" charset="0"/>
              </a:rPr>
              <a:t>Amira faces anxiety during separation, showcase a requirement for a secure base of attachment.</a:t>
            </a:r>
            <a:endParaRPr lang="en-IN" sz="2000">
              <a:latin typeface="Comic Sans MS" panose="030F0702030302020204" pitchFamily="66" charset="0"/>
            </a:endParaRPr>
          </a:p>
          <a:p>
            <a:pPr lvl="0"/>
            <a:r>
              <a:rPr lang="en-GB" sz="2000" dirty="0">
                <a:latin typeface="Comic Sans MS" panose="030F0702030302020204" pitchFamily="66" charset="0"/>
              </a:rPr>
              <a:t>Low verbal communication showcases unfamiliar and stressful caregiver relationships.</a:t>
            </a:r>
            <a:endParaRPr lang="en-IN" sz="2000">
              <a:latin typeface="Comic Sans MS" panose="030F0702030302020204" pitchFamily="66" charset="0"/>
            </a:endParaRPr>
          </a:p>
          <a:p>
            <a:pPr lvl="0"/>
            <a:r>
              <a:rPr lang="en-GB" sz="2000" dirty="0">
                <a:latin typeface="Comic Sans MS" panose="030F0702030302020204" pitchFamily="66" charset="0"/>
              </a:rPr>
              <a:t>As per Bowlby’s it is found that infants are biologically associated to develop attachments (</a:t>
            </a:r>
            <a:r>
              <a:rPr lang="en-IN" sz="2000" dirty="0">
                <a:latin typeface="Comic Sans MS" panose="030F0702030302020204" pitchFamily="66" charset="0"/>
              </a:rPr>
              <a:t>Main, 2023)</a:t>
            </a:r>
            <a:r>
              <a:rPr lang="en-GB" sz="2000" dirty="0">
                <a:latin typeface="Comic Sans MS" panose="030F0702030302020204" pitchFamily="66" charset="0"/>
              </a:rPr>
              <a:t>.</a:t>
            </a:r>
            <a:endParaRPr lang="en-IN" sz="2000">
              <a:latin typeface="Comic Sans MS" panose="030F0702030302020204" pitchFamily="66" charset="0"/>
            </a:endParaRP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ttachment Theory, Bowlby's Stages &amp; Attachment Styles">
            <a:extLst>
              <a:ext uri="{FF2B5EF4-FFF2-40B4-BE49-F238E27FC236}">
                <a16:creationId xmlns:a16="http://schemas.microsoft.com/office/drawing/2014/main" id="{65ADCBDE-502C-8F6A-FD96-2CDD47EF61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513" r="1" b="1"/>
          <a:stretch>
            <a:fillRect/>
          </a:stretch>
        </p:blipFill>
        <p:spPr bwMode="auto">
          <a:xfrm>
            <a:off x="5367056" y="280899"/>
            <a:ext cx="6077779" cy="583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655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869753-A534-5DAA-A08A-D31DDAC47E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6676E2-97DD-0CDA-5D77-F49B1D80A030}"/>
              </a:ext>
            </a:extLst>
          </p:cNvPr>
          <p:cNvSpPr>
            <a:spLocks noGrp="1"/>
          </p:cNvSpPr>
          <p:nvPr>
            <p:ph type="title"/>
          </p:nvPr>
        </p:nvSpPr>
        <p:spPr>
          <a:xfrm>
            <a:off x="6297040" y="247136"/>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sz="3100" b="1">
                <a:latin typeface="Comic Sans MS" panose="030F0702030302020204" pitchFamily="66" charset="0"/>
              </a:rPr>
              <a:t>ADOPTION OF PRACTICAL STRATEGIES</a:t>
            </a:r>
            <a:endParaRPr lang="en-GB" sz="3100" b="1">
              <a:latin typeface="Comic Sans MS" panose="030F0702030302020204" pitchFamily="66"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9F2B843E-FCBA-BC71-0248-05889C6FF846}"/>
              </a:ext>
            </a:extLst>
          </p:cNvPr>
          <p:cNvGraphicFramePr>
            <a:graphicFrameLocks noGrp="1"/>
          </p:cNvGraphicFramePr>
          <p:nvPr>
            <p:ph idx="1"/>
            <p:extLst>
              <p:ext uri="{D42A27DB-BD31-4B8C-83A1-F6EECF244321}">
                <p14:modId xmlns:p14="http://schemas.microsoft.com/office/powerpoint/2010/main" val="3416393761"/>
              </p:ext>
            </p:extLst>
          </p:nvPr>
        </p:nvGraphicFramePr>
        <p:xfrm>
          <a:off x="5684897" y="203741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Everything About Separation Anxiety: Causes, Symptoms, Treatment">
            <a:extLst>
              <a:ext uri="{FF2B5EF4-FFF2-40B4-BE49-F238E27FC236}">
                <a16:creationId xmlns:a16="http://schemas.microsoft.com/office/drawing/2014/main" id="{6C33BA3B-0DF5-824B-9826-BA48549F9D9F}"/>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0" y="247136"/>
            <a:ext cx="5894962" cy="549875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778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A66C98-CBAF-71A4-2F04-6D164F4E2960}"/>
              </a:ext>
            </a:extLst>
          </p:cNvPr>
          <p:cNvSpPr>
            <a:spLocks noGrp="1"/>
          </p:cNvSpPr>
          <p:nvPr>
            <p:ph type="title"/>
          </p:nvPr>
        </p:nvSpPr>
        <p:spPr>
          <a:xfrm>
            <a:off x="2516470" y="458857"/>
            <a:ext cx="5458838" cy="1325563"/>
          </a:xfrm>
        </p:spPr>
        <p:txBody>
          <a:bodyPr vert="horz" lIns="91440" tIns="45720" rIns="91440" bIns="45720" rtlCol="0" anchor="ctr">
            <a:normAutofit/>
          </a:bodyPr>
          <a:lstStyle/>
          <a:p>
            <a:r>
              <a:rPr lang="en-US" b="1" kern="1200" dirty="0">
                <a:solidFill>
                  <a:schemeClr val="tx1"/>
                </a:solidFill>
                <a:latin typeface="+mj-lt"/>
                <a:ea typeface="+mj-ea"/>
                <a:cs typeface="+mj-cs"/>
              </a:rPr>
              <a:t>Effective Practical Strategies</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Check list sign and Highlighter isolated on white background">
            <a:extLst>
              <a:ext uri="{FF2B5EF4-FFF2-40B4-BE49-F238E27FC236}">
                <a16:creationId xmlns:a16="http://schemas.microsoft.com/office/drawing/2014/main" id="{9A4B64BA-A54D-458E-B1F7-A0B8E716E5AA}"/>
              </a:ext>
            </a:extLst>
          </p:cNvPr>
          <p:cNvPicPr>
            <a:picLocks noGrp="1" noChangeAspect="1"/>
          </p:cNvPicPr>
          <p:nvPr>
            <p:ph sz="half" idx="1"/>
          </p:nvPr>
        </p:nvPicPr>
        <p:blipFill>
          <a:blip r:embed="rId3"/>
          <a:srcRect l="642" r="17783"/>
          <a:stretch>
            <a:fillRect/>
          </a:stretch>
        </p:blipFill>
        <p:spPr>
          <a:xfrm>
            <a:off x="38545" y="13597"/>
            <a:ext cx="2439380" cy="625127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Content Placeholder 3">
            <a:extLst>
              <a:ext uri="{FF2B5EF4-FFF2-40B4-BE49-F238E27FC236}">
                <a16:creationId xmlns:a16="http://schemas.microsoft.com/office/drawing/2014/main" id="{76310179-0E42-170F-444A-8F3A6FD30528}"/>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2065" y="1214124"/>
            <a:ext cx="6860518" cy="5050752"/>
          </a:xfrm>
        </p:spPr>
        <p:txBody>
          <a:bodyPr>
            <a:noAutofit/>
          </a:bodyPr>
          <a:lstStyle/>
          <a:p>
            <a:pPr marL="0" indent="0">
              <a:spcBef>
                <a:spcPts val="2500"/>
              </a:spcBef>
              <a:buNone/>
            </a:pPr>
            <a:r>
              <a:rPr lang="en-GB" sz="2000" b="1" dirty="0"/>
              <a:t>1</a:t>
            </a:r>
            <a:r>
              <a:rPr lang="en-GB" sz="2400" b="1" dirty="0"/>
              <a:t>.Play activities help the child to express and communicate verbally.			2. Allocate a Key Person to Amira who will be her primary attachment figure.  	3.The Key person should  to take care all initial settling-in routines ,comfort and all personal activity ( meal </a:t>
            </a:r>
            <a:r>
              <a:rPr lang="en-GB" sz="2400" b="1" dirty="0" err="1"/>
              <a:t>times,nap</a:t>
            </a:r>
            <a:r>
              <a:rPr lang="en-GB" sz="2400" b="1" dirty="0"/>
              <a:t> </a:t>
            </a:r>
            <a:r>
              <a:rPr lang="en-GB" sz="2400" b="1" dirty="0" err="1"/>
              <a:t>time,play</a:t>
            </a:r>
            <a:r>
              <a:rPr lang="en-GB" sz="2400" b="1" dirty="0"/>
              <a:t>  time)							4..The Key Person need to encourage Amira to play near another calm </a:t>
            </a:r>
            <a:r>
              <a:rPr lang="en-GB" sz="2400" b="1" dirty="0" err="1"/>
              <a:t>child,allowing</a:t>
            </a:r>
            <a:r>
              <a:rPr lang="en-GB" sz="2400" b="1" dirty="0"/>
              <a:t> her to gradually feel comfortable.				5.Using non-verbal </a:t>
            </a:r>
            <a:r>
              <a:rPr lang="en-GB" sz="2400" b="1" dirty="0" err="1"/>
              <a:t>languagr</a:t>
            </a:r>
            <a:r>
              <a:rPr lang="en-GB" sz="2400" b="1" dirty="0"/>
              <a:t>(</a:t>
            </a:r>
            <a:r>
              <a:rPr lang="en-GB" sz="2400" b="1" dirty="0" err="1"/>
              <a:t>smile,gentle</a:t>
            </a:r>
            <a:r>
              <a:rPr lang="en-GB" sz="2400" b="1" dirty="0"/>
              <a:t> touch),supports the reduction of anxiety.		6.Encourage Amira to bring a favourite object(</a:t>
            </a:r>
            <a:r>
              <a:rPr lang="en-GB" sz="2400" b="1" dirty="0" err="1"/>
              <a:t>toy,blanket</a:t>
            </a:r>
            <a:r>
              <a:rPr lang="en-GB" sz="2400" b="1" dirty="0"/>
              <a:t>) from home to create a more familiar environment.									</a:t>
            </a:r>
            <a:r>
              <a:rPr lang="en-GB" sz="2000" b="1" dirty="0"/>
              <a:t>			</a:t>
            </a:r>
          </a:p>
        </p:txBody>
      </p:sp>
    </p:spTree>
    <p:extLst>
      <p:ext uri="{BB962C8B-B14F-4D97-AF65-F5344CB8AC3E}">
        <p14:creationId xmlns:p14="http://schemas.microsoft.com/office/powerpoint/2010/main" val="405072086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6D03E5-785C-2703-A4F1-23D1DAC5CF3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4FE17-7890-6D40-5518-6E6047317BD0}"/>
              </a:ext>
            </a:extLst>
          </p:cNvPr>
          <p:cNvSpPr>
            <a:spLocks noGrp="1"/>
          </p:cNvSpPr>
          <p:nvPr>
            <p:ph type="title"/>
          </p:nvPr>
        </p:nvSpPr>
        <p:spPr>
          <a:xfrm>
            <a:off x="862543" y="259174"/>
            <a:ext cx="4130322" cy="1269609"/>
          </a:xfrm>
        </p:spPr>
        <p:style>
          <a:lnRef idx="3">
            <a:schemeClr val="lt1"/>
          </a:lnRef>
          <a:fillRef idx="1">
            <a:schemeClr val="accent4"/>
          </a:fillRef>
          <a:effectRef idx="1">
            <a:schemeClr val="accent4"/>
          </a:effectRef>
          <a:fontRef idx="minor">
            <a:schemeClr val="lt1"/>
          </a:fontRef>
        </p:style>
        <p:txBody>
          <a:bodyPr anchor="ctr">
            <a:normAutofit/>
          </a:bodyPr>
          <a:lstStyle/>
          <a:p>
            <a:r>
              <a:rPr lang="en-GB" sz="3700" b="1" dirty="0">
                <a:latin typeface="Comic Sans MS" panose="030F0702030302020204" pitchFamily="66" charset="0"/>
              </a:rPr>
              <a:t>BIOLOGICAL INFLUENCES</a:t>
            </a:r>
            <a:endParaRPr lang="en-GB" sz="3700" b="1" dirty="0">
              <a:latin typeface="Comic Sans MS" panose="030F0702030302020204" pitchFamily="66" charset="0"/>
              <a:cs typeface="Times New Roman" panose="02020603050405020304"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F08827F8-737F-C1F2-AB17-F62607A00E28}"/>
              </a:ext>
            </a:extLst>
          </p:cNvPr>
          <p:cNvSpPr>
            <a:spLocks noGrp="1"/>
          </p:cNvSpPr>
          <p:nvPr>
            <p:ph idx="1"/>
          </p:nvPr>
        </p:nvSpPr>
        <p:spPr>
          <a:xfrm>
            <a:off x="355196" y="1655805"/>
            <a:ext cx="5330613" cy="5078310"/>
          </a:xfrm>
        </p:spPr>
        <p:style>
          <a:lnRef idx="1">
            <a:schemeClr val="accent4"/>
          </a:lnRef>
          <a:fillRef idx="2">
            <a:schemeClr val="accent4"/>
          </a:fillRef>
          <a:effectRef idx="1">
            <a:schemeClr val="accent4"/>
          </a:effectRef>
          <a:fontRef idx="minor">
            <a:schemeClr val="dk1"/>
          </a:fontRef>
        </p:style>
        <p:txBody>
          <a:bodyPr anchor="ctr">
            <a:normAutofit/>
          </a:bodyPr>
          <a:lstStyle/>
          <a:p>
            <a:pPr lvl="0"/>
            <a:r>
              <a:rPr lang="en-GB" sz="2400" dirty="0">
                <a:latin typeface="Comic Sans MS" panose="030F0702030302020204" pitchFamily="66" charset="0"/>
              </a:rPr>
              <a:t>Temperament impacts responses to modern caregivers, besides unfamiliar environments.</a:t>
            </a:r>
            <a:endParaRPr lang="en-IN" sz="2400" dirty="0">
              <a:latin typeface="Comic Sans MS" panose="030F0702030302020204" pitchFamily="66" charset="0"/>
            </a:endParaRPr>
          </a:p>
          <a:p>
            <a:pPr lvl="0"/>
            <a:r>
              <a:rPr lang="en-GB" sz="2400" dirty="0">
                <a:latin typeface="Comic Sans MS" panose="030F0702030302020204" pitchFamily="66" charset="0"/>
              </a:rPr>
              <a:t>Oxytocin hormone release develops a bond with nurturing staff communications.	Physical growth influences coordination ,speech ,and daily independences. (Holloway and Long,2019).			</a:t>
            </a:r>
            <a:endParaRPr lang="en-IN" sz="2400" dirty="0">
              <a:latin typeface="Comic Sans MS" panose="030F0702030302020204" pitchFamily="66" charset="0"/>
            </a:endParaRP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5E48B31-DEA1-9CDC-23DC-741AD526CD35}"/>
              </a:ext>
            </a:extLst>
          </p:cNvPr>
          <p:cNvPicPr>
            <a:picLocks noChangeAspect="1"/>
          </p:cNvPicPr>
          <p:nvPr/>
        </p:nvPicPr>
        <p:blipFill>
          <a:blip r:embed="rId3"/>
          <a:srcRect t="1835" r="4" b="4"/>
          <a:stretch>
            <a:fillRect/>
          </a:stretch>
        </p:blipFill>
        <p:spPr>
          <a:xfrm>
            <a:off x="5655710" y="799352"/>
            <a:ext cx="5747488" cy="5807144"/>
          </a:xfrm>
          <a:prstGeom prst="rect">
            <a:avLst/>
          </a:prstGeom>
        </p:spPr>
      </p:pic>
    </p:spTree>
    <p:extLst>
      <p:ext uri="{BB962C8B-B14F-4D97-AF65-F5344CB8AC3E}">
        <p14:creationId xmlns:p14="http://schemas.microsoft.com/office/powerpoint/2010/main" val="2405242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0AFF9D-D053-4AE6-8B20-50AE03A3E4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E6DC8E-6757-6B2C-868F-020B37321293}"/>
              </a:ext>
            </a:extLst>
          </p:cNvPr>
          <p:cNvSpPr>
            <a:spLocks noGrp="1"/>
          </p:cNvSpPr>
          <p:nvPr>
            <p:ph type="title"/>
          </p:nvPr>
        </p:nvSpPr>
        <p:spPr>
          <a:xfrm>
            <a:off x="7726591" y="778461"/>
            <a:ext cx="3397017" cy="1616203"/>
          </a:xfrm>
        </p:spPr>
        <p:style>
          <a:lnRef idx="3">
            <a:schemeClr val="lt1"/>
          </a:lnRef>
          <a:fillRef idx="1">
            <a:schemeClr val="accent4"/>
          </a:fillRef>
          <a:effectRef idx="1">
            <a:schemeClr val="accent4"/>
          </a:effectRef>
          <a:fontRef idx="minor">
            <a:schemeClr val="lt1"/>
          </a:fontRef>
        </p:style>
        <p:txBody>
          <a:bodyPr anchor="b">
            <a:normAutofit/>
          </a:bodyPr>
          <a:lstStyle/>
          <a:p>
            <a:r>
              <a:rPr lang="en-GB" sz="2700" b="1">
                <a:latin typeface="Comic Sans MS" panose="030F0702030302020204" pitchFamily="66" charset="0"/>
              </a:rPr>
              <a:t>ENVIRONMENTAL INFLUENCES</a:t>
            </a:r>
            <a:endParaRPr lang="en-GB" sz="2700" b="1">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B4B5981-FA48-9E7E-155B-A611911A4B01}"/>
              </a:ext>
            </a:extLst>
          </p:cNvPr>
          <p:cNvSpPr>
            <a:spLocks noGrp="1"/>
          </p:cNvSpPr>
          <p:nvPr>
            <p:ph idx="1"/>
          </p:nvPr>
        </p:nvSpPr>
        <p:spPr>
          <a:xfrm>
            <a:off x="7298892" y="2338317"/>
            <a:ext cx="4287795" cy="3606906"/>
          </a:xfrm>
        </p:spPr>
        <p:style>
          <a:lnRef idx="1">
            <a:schemeClr val="accent4"/>
          </a:lnRef>
          <a:fillRef idx="2">
            <a:schemeClr val="accent4"/>
          </a:fillRef>
          <a:effectRef idx="1">
            <a:schemeClr val="accent4"/>
          </a:effectRef>
          <a:fontRef idx="minor">
            <a:schemeClr val="dk1"/>
          </a:fontRef>
        </p:style>
        <p:txBody>
          <a:bodyPr anchor="t">
            <a:normAutofit lnSpcReduction="10000"/>
          </a:bodyPr>
          <a:lstStyle/>
          <a:p>
            <a:r>
              <a:rPr lang="en-IN" sz="2400" dirty="0">
                <a:latin typeface="Aptos Serif" panose="020B0502040204020203" pitchFamily="18" charset="0"/>
                <a:cs typeface="Aptos Serif" panose="020B0502040204020203" pitchFamily="18" charset="0"/>
              </a:rPr>
              <a:t>Family attachments helps to enhance the Amira’s confidence.				In the nursery setting, secure socialisation is available.				As stated by Gross(2020),sensitive managers can </a:t>
            </a:r>
            <a:r>
              <a:rPr lang="en-IN" sz="2400" dirty="0" err="1">
                <a:latin typeface="Aptos Serif" panose="020B0502040204020203" pitchFamily="18" charset="0"/>
                <a:cs typeface="Aptos Serif" panose="020B0502040204020203" pitchFamily="18" charset="0"/>
              </a:rPr>
              <a:t>buid</a:t>
            </a:r>
            <a:r>
              <a:rPr lang="en-IN" sz="2400" dirty="0">
                <a:latin typeface="Aptos Serif" panose="020B0502040204020203" pitchFamily="18" charset="0"/>
                <a:cs typeface="Aptos Serif" panose="020B0502040204020203" pitchFamily="18" charset="0"/>
              </a:rPr>
              <a:t> trust and alleviate separation anxiety.</a:t>
            </a:r>
          </a:p>
        </p:txBody>
      </p:sp>
      <p:pic>
        <p:nvPicPr>
          <p:cNvPr id="7170" name="Picture 2" descr="4 Attachment Styles: How They Form and Their Effects">
            <a:extLst>
              <a:ext uri="{FF2B5EF4-FFF2-40B4-BE49-F238E27FC236}">
                <a16:creationId xmlns:a16="http://schemas.microsoft.com/office/drawing/2014/main" id="{BCB6AD52-96D2-1DA2-85E5-1F44A6A93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652" r="7651" b="-2"/>
          <a:stretch>
            <a:fillRect/>
          </a:stretch>
        </p:blipFill>
        <p:spPr bwMode="auto">
          <a:xfrm>
            <a:off x="884698" y="877413"/>
            <a:ext cx="6406903" cy="504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824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D368F-E0D0-8F38-D470-0AD2E1A846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35675-17EE-BF9B-664F-52E75F965D09}"/>
              </a:ext>
            </a:extLst>
          </p:cNvPr>
          <p:cNvSpPr>
            <a:spLocks noGrp="1"/>
          </p:cNvSpPr>
          <p:nvPr>
            <p:ph type="title"/>
          </p:nvPr>
        </p:nvSpPr>
        <p:spPr>
          <a:xfrm>
            <a:off x="838200" y="231035"/>
            <a:ext cx="10515600" cy="1067678"/>
          </a:xfrm>
        </p:spPr>
        <p:style>
          <a:lnRef idx="3">
            <a:schemeClr val="lt1"/>
          </a:lnRef>
          <a:fillRef idx="1">
            <a:schemeClr val="accent4"/>
          </a:fillRef>
          <a:effectRef idx="1">
            <a:schemeClr val="accent4"/>
          </a:effectRef>
          <a:fontRef idx="minor">
            <a:schemeClr val="lt1"/>
          </a:fontRef>
        </p:style>
        <p:txBody>
          <a:bodyPr>
            <a:noAutofit/>
          </a:bodyPr>
          <a:lstStyle/>
          <a:p>
            <a:pPr algn="ctr"/>
            <a:r>
              <a:rPr lang="en-GB" sz="3200" b="1" dirty="0">
                <a:solidFill>
                  <a:schemeClr val="tx1"/>
                </a:solidFill>
                <a:latin typeface="Comic Sans MS" panose="030F0702030302020204" pitchFamily="66" charset="0"/>
              </a:rPr>
              <a:t>USEFULNESS OF BOWLBY’S ATTACHMENT THEORY</a:t>
            </a:r>
            <a:endParaRPr lang="en-GB" sz="3200" b="1" dirty="0">
              <a:solidFill>
                <a:schemeClr val="tx1"/>
              </a:solidFill>
              <a:latin typeface="Comic Sans MS" panose="030F0702030302020204" pitchFamily="66" charset="0"/>
              <a:cs typeface="Times New Roman" panose="02020603050405020304" pitchFamily="18" charset="0"/>
            </a:endParaRPr>
          </a:p>
        </p:txBody>
      </p:sp>
      <p:graphicFrame>
        <p:nvGraphicFramePr>
          <p:cNvPr id="8196" name="Content Placeholder 2">
            <a:extLst>
              <a:ext uri="{FF2B5EF4-FFF2-40B4-BE49-F238E27FC236}">
                <a16:creationId xmlns:a16="http://schemas.microsoft.com/office/drawing/2014/main" id="{A2AF6CAF-2762-2A7C-7446-97DA638EA2AE}"/>
              </a:ext>
            </a:extLst>
          </p:cNvPr>
          <p:cNvGraphicFramePr>
            <a:graphicFrameLocks noGrp="1"/>
          </p:cNvGraphicFramePr>
          <p:nvPr>
            <p:ph idx="1"/>
            <p:extLst>
              <p:ext uri="{D42A27DB-BD31-4B8C-83A1-F6EECF244321}">
                <p14:modId xmlns:p14="http://schemas.microsoft.com/office/powerpoint/2010/main" val="1263022151"/>
              </p:ext>
            </p:extLst>
          </p:nvPr>
        </p:nvGraphicFramePr>
        <p:xfrm>
          <a:off x="942220" y="1563756"/>
          <a:ext cx="5948910" cy="4638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The Attachment Style Theory was proposed by John Bowlby and further  expanded by Mary Ainsworth states the importance about the type of  interaction between caregiver and the infant and how such interactions">
            <a:extLst>
              <a:ext uri="{FF2B5EF4-FFF2-40B4-BE49-F238E27FC236}">
                <a16:creationId xmlns:a16="http://schemas.microsoft.com/office/drawing/2014/main" id="{7FB19F0B-BCD4-5E38-DCB8-521B304A3C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96452" y="1843871"/>
            <a:ext cx="4257348" cy="4257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117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4955A-F588-3FD8-0E46-0DE25CE7E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002C1D-AFF8-83A4-840A-FFD4C4184770}"/>
              </a:ext>
            </a:extLst>
          </p:cNvPr>
          <p:cNvSpPr>
            <a:spLocks noGrp="1"/>
          </p:cNvSpPr>
          <p:nvPr>
            <p:ph type="title"/>
          </p:nvPr>
        </p:nvSpPr>
        <p:spPr>
          <a:xfrm>
            <a:off x="838200" y="231035"/>
            <a:ext cx="10515600" cy="1067678"/>
          </a:xfrm>
        </p:spPr>
        <p:style>
          <a:lnRef idx="3">
            <a:schemeClr val="lt1"/>
          </a:lnRef>
          <a:fillRef idx="1">
            <a:schemeClr val="accent4"/>
          </a:fillRef>
          <a:effectRef idx="1">
            <a:schemeClr val="accent4"/>
          </a:effectRef>
          <a:fontRef idx="minor">
            <a:schemeClr val="lt1"/>
          </a:fontRef>
        </p:style>
        <p:txBody>
          <a:bodyPr>
            <a:noAutofit/>
          </a:bodyPr>
          <a:lstStyle/>
          <a:p>
            <a:pPr algn="ctr"/>
            <a:r>
              <a:rPr lang="en-GB" sz="3200" b="1" dirty="0">
                <a:solidFill>
                  <a:schemeClr val="tx1"/>
                </a:solidFill>
                <a:latin typeface="Comic Sans MS" panose="030F0702030302020204" pitchFamily="66" charset="0"/>
              </a:rPr>
              <a:t>LIMITATIONS OF THE THEORY</a:t>
            </a:r>
            <a:endParaRPr lang="en-GB" sz="3200" b="1" dirty="0">
              <a:solidFill>
                <a:schemeClr val="tx1"/>
              </a:solidFill>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ED010FFB-690E-B661-25BC-D4864ED6833D}"/>
              </a:ext>
            </a:extLst>
          </p:cNvPr>
          <p:cNvSpPr>
            <a:spLocks noGrp="1"/>
          </p:cNvSpPr>
          <p:nvPr>
            <p:ph idx="1"/>
          </p:nvPr>
        </p:nvSpPr>
        <p:spPr>
          <a:xfrm>
            <a:off x="955472" y="1669774"/>
            <a:ext cx="5829641" cy="4532244"/>
          </a:xfrm>
        </p:spPr>
        <p:style>
          <a:lnRef idx="1">
            <a:schemeClr val="accent4"/>
          </a:lnRef>
          <a:fillRef idx="2">
            <a:schemeClr val="accent4"/>
          </a:fillRef>
          <a:effectRef idx="1">
            <a:schemeClr val="accent4"/>
          </a:effectRef>
          <a:fontRef idx="minor">
            <a:schemeClr val="dk1"/>
          </a:fontRef>
        </p:style>
        <p:txBody>
          <a:bodyPr>
            <a:noAutofit/>
          </a:bodyPr>
          <a:lstStyle/>
          <a:p>
            <a:pPr lvl="0" algn="just">
              <a:lnSpc>
                <a:spcPct val="150000"/>
              </a:lnSpc>
            </a:pPr>
            <a:r>
              <a:rPr lang="en-GB" sz="2000" dirty="0">
                <a:latin typeface="Comic Sans MS" panose="030F0702030302020204" pitchFamily="66" charset="0"/>
              </a:rPr>
              <a:t>From starting greater than 50 years, attachment theory has been most significant viewpoints within behavioural sciences (Thompson et al., 2022).</a:t>
            </a:r>
            <a:endParaRPr lang="en-IN" sz="2000" dirty="0">
              <a:latin typeface="Comic Sans MS" panose="030F0702030302020204" pitchFamily="66" charset="0"/>
            </a:endParaRPr>
          </a:p>
          <a:p>
            <a:pPr lvl="0" algn="just">
              <a:lnSpc>
                <a:spcPct val="150000"/>
              </a:lnSpc>
            </a:pPr>
            <a:r>
              <a:rPr lang="en-GB" sz="2000" dirty="0">
                <a:latin typeface="Comic Sans MS" panose="030F0702030302020204" pitchFamily="66" charset="0"/>
              </a:rPr>
              <a:t>Differences of culture within attachment styles also limits applicability of theory.</a:t>
            </a:r>
            <a:endParaRPr lang="en-IN" sz="2000" dirty="0">
              <a:latin typeface="Comic Sans MS" panose="030F0702030302020204" pitchFamily="66" charset="0"/>
            </a:endParaRPr>
          </a:p>
          <a:p>
            <a:pPr lvl="0" algn="just">
              <a:lnSpc>
                <a:spcPct val="150000"/>
              </a:lnSpc>
            </a:pPr>
            <a:r>
              <a:rPr lang="en-GB" sz="2000" dirty="0">
                <a:latin typeface="Comic Sans MS" panose="030F0702030302020204" pitchFamily="66" charset="0"/>
              </a:rPr>
              <a:t>The theory concentrates on initial years, neglecting influences of ongoing developmental.</a:t>
            </a:r>
            <a:endParaRPr lang="en-IN" sz="2000" dirty="0">
              <a:latin typeface="Comic Sans MS" panose="030F0702030302020204" pitchFamily="66" charset="0"/>
            </a:endParaRPr>
          </a:p>
        </p:txBody>
      </p:sp>
      <p:pic>
        <p:nvPicPr>
          <p:cNvPr id="9218" name="Picture 2" descr="4 Stages of Attachment, Explained! (Bowlby's Theory) (2025)">
            <a:extLst>
              <a:ext uri="{FF2B5EF4-FFF2-40B4-BE49-F238E27FC236}">
                <a16:creationId xmlns:a16="http://schemas.microsoft.com/office/drawing/2014/main" id="{293DA956-6498-1FD7-4458-4DF4AEDBF4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114" y="1393493"/>
            <a:ext cx="5098460" cy="5378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403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E0F3A3-6863-61EC-C09D-FC1015B4F0CD}"/>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b="1" kern="1200">
                <a:solidFill>
                  <a:schemeClr val="tx1"/>
                </a:solidFill>
                <a:latin typeface="+mj-lt"/>
                <a:ea typeface="+mj-ea"/>
                <a:cs typeface="+mj-cs"/>
              </a:rPr>
              <a:t>Erikson vs. Bowlby</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Basic family unit. Silhouette.">
            <a:extLst>
              <a:ext uri="{FF2B5EF4-FFF2-40B4-BE49-F238E27FC236}">
                <a16:creationId xmlns:a16="http://schemas.microsoft.com/office/drawing/2014/main" id="{50CF6A6B-F607-42F9-A89C-19A88BB0224F}"/>
              </a:ext>
            </a:extLst>
          </p:cNvPr>
          <p:cNvPicPr>
            <a:picLocks noGrp="1" noChangeAspect="1"/>
          </p:cNvPicPr>
          <p:nvPr>
            <p:ph sz="half" idx="1"/>
          </p:nvPr>
        </p:nvPicPr>
        <p:blipFill>
          <a:blip r:embed="rId3"/>
          <a:srcRect t="680" b="679"/>
          <a:stretch>
            <a:fillRect/>
          </a:stretch>
        </p:blipFill>
        <p:spPr>
          <a:xfrm>
            <a:off x="703182" y="1953953"/>
            <a:ext cx="4777381" cy="27803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Content Placeholder 3">
            <a:extLst>
              <a:ext uri="{FF2B5EF4-FFF2-40B4-BE49-F238E27FC236}">
                <a16:creationId xmlns:a16="http://schemas.microsoft.com/office/drawing/2014/main" id="{D0D0373C-138E-66D3-3295-008858D1DC81}"/>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45775" y="1984442"/>
            <a:ext cx="5458838" cy="4192520"/>
          </a:xfrm>
        </p:spPr>
        <p:txBody>
          <a:bodyPr>
            <a:noAutofit/>
          </a:bodyPr>
          <a:lstStyle/>
          <a:p>
            <a:pPr marL="0" indent="0">
              <a:spcBef>
                <a:spcPts val="2500"/>
              </a:spcBef>
              <a:buFont typeface="Arial" panose="020B0604020202020204" pitchFamily="34" charset="0"/>
              <a:buNone/>
            </a:pPr>
            <a:r>
              <a:rPr lang="en-GB" sz="2000" b="1" dirty="0"/>
              <a:t>Erikson’s Psychosocial Stages</a:t>
            </a:r>
          </a:p>
          <a:p>
            <a:pPr marL="0" lvl="1" indent="0">
              <a:buFont typeface="Arial" panose="020B0604020202020204" pitchFamily="34" charset="0"/>
              <a:buNone/>
            </a:pPr>
            <a:r>
              <a:rPr lang="en-GB" sz="2000" dirty="0"/>
              <a:t>Erikson proposed eight stages of psychosocial development, focusing on social and emotional growth throughout the lifespan.</a:t>
            </a:r>
          </a:p>
          <a:p>
            <a:pPr marL="0" indent="0">
              <a:spcBef>
                <a:spcPts val="2500"/>
              </a:spcBef>
              <a:buFont typeface="Arial" panose="020B0604020202020204" pitchFamily="34" charset="0"/>
              <a:buNone/>
            </a:pPr>
            <a:r>
              <a:rPr lang="en-GB" sz="2000" b="1" dirty="0"/>
              <a:t>Bowlby’s Attachment Theory</a:t>
            </a:r>
          </a:p>
          <a:p>
            <a:pPr marL="0" lvl="1" indent="0">
              <a:buFont typeface="Arial" panose="020B0604020202020204" pitchFamily="34" charset="0"/>
              <a:buNone/>
            </a:pPr>
            <a:r>
              <a:rPr lang="en-GB" sz="2000" dirty="0"/>
              <a:t>Bowlby emphasized the importance of early attachment bonds between child and caregiver for healthy emotional development.</a:t>
            </a:r>
          </a:p>
          <a:p>
            <a:pPr marL="0" indent="0">
              <a:spcBef>
                <a:spcPts val="2500"/>
              </a:spcBef>
              <a:buFont typeface="Arial" panose="020B0604020202020204" pitchFamily="34" charset="0"/>
              <a:buNone/>
            </a:pPr>
            <a:r>
              <a:rPr lang="en-GB" sz="2000" b="1" dirty="0"/>
              <a:t>Comparison of Focus</a:t>
            </a:r>
          </a:p>
          <a:p>
            <a:pPr marL="0" lvl="1" indent="0">
              <a:buFont typeface="Arial" panose="020B0604020202020204" pitchFamily="34" charset="0"/>
              <a:buNone/>
            </a:pPr>
            <a:r>
              <a:rPr lang="en-GB" sz="2000" dirty="0"/>
              <a:t>Erikson’s theory addresses crises across the lifespan, while Bowlby highlights early childhood relationships as critical.</a:t>
            </a:r>
          </a:p>
        </p:txBody>
      </p:sp>
    </p:spTree>
    <p:extLst>
      <p:ext uri="{BB962C8B-B14F-4D97-AF65-F5344CB8AC3E}">
        <p14:creationId xmlns:p14="http://schemas.microsoft.com/office/powerpoint/2010/main" val="138057487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60E704-EA01-A397-AB2C-86F1A1EA3DA2}"/>
            </a:ext>
          </a:extLst>
        </p:cNvPr>
        <p:cNvGrpSpPr/>
        <p:nvPr/>
      </p:nvGrpSpPr>
      <p:grpSpPr>
        <a:xfrm>
          <a:off x="0" y="0"/>
          <a:ext cx="0" cy="0"/>
          <a:chOff x="0" y="0"/>
          <a:chExt cx="0" cy="0"/>
        </a:xfrm>
      </p:grpSpPr>
      <p:sp useBgFill="1">
        <p:nvSpPr>
          <p:cNvPr id="10263" name="Rectangle 1026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descr="Bowlby and Ainsworth Attachment Psychology Diagram | Quizlet">
            <a:extLst>
              <a:ext uri="{FF2B5EF4-FFF2-40B4-BE49-F238E27FC236}">
                <a16:creationId xmlns:a16="http://schemas.microsoft.com/office/drawing/2014/main" id="{256B7BA8-EAF5-2EBF-517B-AF6228671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41" r="6002"/>
          <a:stretch>
            <a:fillRect/>
          </a:stretch>
        </p:blipFill>
        <p:spPr bwMode="auto">
          <a:xfrm>
            <a:off x="239769"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264"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B54DF7-C4D5-97C6-D978-A4B8F470C938}"/>
              </a:ext>
            </a:extLst>
          </p:cNvPr>
          <p:cNvSpPr>
            <a:spLocks noGrp="1"/>
          </p:cNvSpPr>
          <p:nvPr>
            <p:ph type="title"/>
          </p:nvPr>
        </p:nvSpPr>
        <p:spPr>
          <a:xfrm>
            <a:off x="5827048" y="407987"/>
            <a:ext cx="5721484"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rPr>
              <a:t>CONCLUSION</a:t>
            </a:r>
            <a:endParaRPr lang="en-GB" b="1">
              <a:latin typeface="Comic Sans MS" panose="030F0702030302020204" pitchFamily="66"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110F145E-CA9D-AFBD-4D5D-15DFF8B99020}"/>
              </a:ext>
            </a:extLst>
          </p:cNvPr>
          <p:cNvGraphicFramePr>
            <a:graphicFrameLocks noGrp="1"/>
          </p:cNvGraphicFramePr>
          <p:nvPr>
            <p:ph idx="1"/>
            <p:extLst>
              <p:ext uri="{D42A27DB-BD31-4B8C-83A1-F6EECF244321}">
                <p14:modId xmlns:p14="http://schemas.microsoft.com/office/powerpoint/2010/main" val="1147035108"/>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2557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287F9-9612-5A23-5AD7-08F1E50ECFA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942319-8FFD-5B97-153A-E9C059421159}"/>
              </a:ext>
            </a:extLst>
          </p:cNvPr>
          <p:cNvSpPr>
            <a:spLocks noGrp="1"/>
          </p:cNvSpPr>
          <p:nvPr>
            <p:ph type="title"/>
          </p:nvPr>
        </p:nvSpPr>
        <p:spPr>
          <a:xfrm>
            <a:off x="838200" y="365125"/>
            <a:ext cx="105156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564B74-335D-20F4-378F-AF48C88371F4}"/>
              </a:ext>
            </a:extLst>
          </p:cNvPr>
          <p:cNvSpPr>
            <a:spLocks noGrp="1"/>
          </p:cNvSpPr>
          <p:nvPr>
            <p:ph idx="1"/>
          </p:nvPr>
        </p:nvSpPr>
        <p:spPr>
          <a:xfrm>
            <a:off x="555710" y="2055812"/>
            <a:ext cx="10515600" cy="4442213"/>
          </a:xfrm>
        </p:spPr>
        <p:style>
          <a:lnRef idx="1">
            <a:schemeClr val="accent4"/>
          </a:lnRef>
          <a:fillRef idx="2">
            <a:schemeClr val="accent4"/>
          </a:fillRef>
          <a:effectRef idx="1">
            <a:schemeClr val="accent4"/>
          </a:effectRef>
          <a:fontRef idx="minor">
            <a:schemeClr val="dk1"/>
          </a:fontRef>
        </p:style>
        <p:txBody>
          <a:bodyPr>
            <a:normAutofit/>
          </a:bodyPr>
          <a:lstStyle/>
          <a:p>
            <a:r>
              <a:rPr lang="en-GB" sz="1100" dirty="0">
                <a:latin typeface="Comic Sans MS" panose="030F0702030302020204" pitchFamily="66" charset="0"/>
              </a:rPr>
              <a:t>Freeman, J.L., (2016) ‘Transitioning Children with Autism from One-on-One Discrete-Trial Settings to Special Education Classrooms’. </a:t>
            </a:r>
            <a:r>
              <a:rPr lang="en-GB" sz="1100" u="sng" dirty="0">
                <a:latin typeface="Comic Sans MS" panose="030F0702030302020204" pitchFamily="66" charset="0"/>
                <a:hlinkClick r:id="rId3">
                  <a:extLst>
                    <a:ext uri="{A12FA001-AC4F-418D-AE19-62706E023703}">
                      <ahyp:hlinkClr xmlns:ahyp="http://schemas.microsoft.com/office/drawing/2018/hyperlinkcolor" val="tx"/>
                    </a:ext>
                  </a:extLst>
                </a:hlinkClick>
              </a:rPr>
              <a:t>https://scholarworks.wmich.edu/cgi/viewcontent.cgi?article=3473&amp;context=dissertations</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Gross, R., (2012) </a:t>
            </a:r>
            <a:r>
              <a:rPr lang="en-GB" sz="1100" i="1" dirty="0">
                <a:latin typeface="Comic Sans MS" panose="030F0702030302020204" pitchFamily="66" charset="0"/>
              </a:rPr>
              <a:t>Psychology: The science of mind and behaviour 6th Edition</a:t>
            </a:r>
            <a:r>
              <a:rPr lang="en-GB" sz="1100" dirty="0">
                <a:latin typeface="Comic Sans MS" panose="030F0702030302020204" pitchFamily="66" charset="0"/>
              </a:rPr>
              <a:t>. Hodder Education.</a:t>
            </a:r>
            <a:endParaRPr lang="en-IN" sz="1100" dirty="0">
              <a:latin typeface="Comic Sans MS" panose="030F0702030302020204" pitchFamily="66" charset="0"/>
            </a:endParaRPr>
          </a:p>
          <a:p>
            <a:r>
              <a:rPr lang="en-IN" sz="1100" dirty="0">
                <a:latin typeface="Comic Sans MS" panose="030F0702030302020204" pitchFamily="66" charset="0"/>
              </a:rPr>
              <a:t>Main, P., (2023) ‘</a:t>
            </a:r>
            <a:r>
              <a:rPr lang="en-IN" sz="1100" i="1" dirty="0">
                <a:latin typeface="Comic Sans MS" panose="030F0702030302020204" pitchFamily="66" charset="0"/>
              </a:rPr>
              <a:t>Bowlby’s attachment Theory’</a:t>
            </a:r>
            <a:r>
              <a:rPr lang="en-IN" sz="1100" dirty="0">
                <a:latin typeface="Comic Sans MS" panose="030F0702030302020204" pitchFamily="66" charset="0"/>
              </a:rPr>
              <a:t>. [online] Structural Learning. Available at: &lt;https://www.structural-learning.com/post/bowlbys-attachment-theory&gt; (Accessed 20 September 2025).</a:t>
            </a:r>
          </a:p>
          <a:p>
            <a:r>
              <a:rPr lang="en-GB" sz="1100" dirty="0">
                <a:latin typeface="Comic Sans MS" panose="030F0702030302020204" pitchFamily="66" charset="0"/>
              </a:rPr>
              <a:t>McGarvie, S., (2024) ‘</a:t>
            </a:r>
            <a:r>
              <a:rPr lang="en-GB" sz="1100" i="1" dirty="0">
                <a:latin typeface="Comic Sans MS" panose="030F0702030302020204" pitchFamily="66" charset="0"/>
              </a:rPr>
              <a:t>Attachment Theory, Bowlby’s Stages &amp; Attachment Styles’</a:t>
            </a:r>
            <a:r>
              <a:rPr lang="en-GB" sz="1100" dirty="0">
                <a:latin typeface="Comic Sans MS" panose="030F0702030302020204" pitchFamily="66" charset="0"/>
              </a:rPr>
              <a:t>. [online] Positive Psychology. Available at: &lt;https://positivepsychology.com/attachment-theory/&gt; (Accessed 20 September 2025].</a:t>
            </a:r>
            <a:endParaRPr lang="en-IN" sz="1100" dirty="0">
              <a:latin typeface="Comic Sans MS" panose="030F0702030302020204" pitchFamily="66" charset="0"/>
            </a:endParaRPr>
          </a:p>
          <a:p>
            <a:r>
              <a:rPr lang="en-GB" sz="1100" dirty="0">
                <a:latin typeface="Comic Sans MS" panose="030F0702030302020204" pitchFamily="66" charset="0"/>
              </a:rPr>
              <a:t>McLeod, S., (2025). </a:t>
            </a:r>
            <a:r>
              <a:rPr lang="en-GB" sz="1100" i="1" dirty="0">
                <a:latin typeface="Comic Sans MS" panose="030F0702030302020204" pitchFamily="66" charset="0"/>
              </a:rPr>
              <a:t>John Bowlby’s attachment Theory</a:t>
            </a:r>
            <a:r>
              <a:rPr lang="en-GB" sz="1100" dirty="0">
                <a:latin typeface="Comic Sans MS" panose="030F0702030302020204" pitchFamily="66" charset="0"/>
              </a:rPr>
              <a:t>. [online] Simply Psychology. Available at: &lt;https://www.simplypsychology.org/bowlby.html&gt; [Accessed 20 September 2025].</a:t>
            </a:r>
            <a:endParaRPr lang="en-IN" sz="1100" dirty="0">
              <a:latin typeface="Comic Sans MS" panose="030F0702030302020204" pitchFamily="66" charset="0"/>
            </a:endParaRPr>
          </a:p>
          <a:p>
            <a:r>
              <a:rPr lang="en-GB" sz="1100" dirty="0" err="1">
                <a:latin typeface="Comic Sans MS" panose="030F0702030302020204" pitchFamily="66" charset="0"/>
              </a:rPr>
              <a:t>Mikulincer</a:t>
            </a:r>
            <a:r>
              <a:rPr lang="en-GB" sz="1100" dirty="0">
                <a:latin typeface="Comic Sans MS" panose="030F0702030302020204" pitchFamily="66" charset="0"/>
              </a:rPr>
              <a:t>, M. and Shaver, P.R., (2019) ‘Attachment orientations and emotion regulation’ </a:t>
            </a:r>
            <a:r>
              <a:rPr lang="en-GB" sz="1100" i="1" dirty="0">
                <a:latin typeface="Comic Sans MS" panose="030F0702030302020204" pitchFamily="66" charset="0"/>
              </a:rPr>
              <a:t>Current opinion in psychology</a:t>
            </a:r>
            <a:r>
              <a:rPr lang="en-GB" sz="1100" dirty="0">
                <a:latin typeface="Comic Sans MS" panose="030F0702030302020204" pitchFamily="66" charset="0"/>
              </a:rPr>
              <a:t>, 25, pp.6-10. Available at: </a:t>
            </a:r>
            <a:r>
              <a:rPr lang="en-GB" sz="1100" u="sng" dirty="0">
                <a:latin typeface="Comic Sans MS" panose="030F0702030302020204" pitchFamily="66" charset="0"/>
                <a:hlinkClick r:id="rId4">
                  <a:extLst>
                    <a:ext uri="{A12FA001-AC4F-418D-AE19-62706E023703}">
                      <ahyp:hlinkClr xmlns:ahyp="http://schemas.microsoft.com/office/drawing/2018/hyperlinkcolor" val="tx"/>
                    </a:ext>
                  </a:extLst>
                </a:hlinkClick>
              </a:rPr>
              <a:t>https://2024.sci-hub.box/6668/85e1a6ca87a2ead996a0bc4472ada1e8/mikulincer2019.pdf</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Mota, C.P., Gonçalves, T., Carvalho, H. and Costa, M., (2023) ‘Attachment, emotional regulation and perception of the institutional environment in adolescents in residential care context’ </a:t>
            </a:r>
            <a:r>
              <a:rPr lang="en-GB" sz="1100" i="1" dirty="0">
                <a:latin typeface="Comic Sans MS" panose="030F0702030302020204" pitchFamily="66" charset="0"/>
              </a:rPr>
              <a:t>Child and Adolescent Social Work Journal</a:t>
            </a:r>
            <a:r>
              <a:rPr lang="en-GB" sz="1100" dirty="0">
                <a:latin typeface="Comic Sans MS" panose="030F0702030302020204" pitchFamily="66" charset="0"/>
              </a:rPr>
              <a:t>, 40(1), pp.71-80. Available at: </a:t>
            </a:r>
            <a:r>
              <a:rPr lang="en-GB" sz="1100" u="sng" dirty="0">
                <a:latin typeface="Comic Sans MS" panose="030F0702030302020204" pitchFamily="66" charset="0"/>
                <a:hlinkClick r:id="rId5">
                  <a:extLst>
                    <a:ext uri="{A12FA001-AC4F-418D-AE19-62706E023703}">
                      <ahyp:hlinkClr xmlns:ahyp="http://schemas.microsoft.com/office/drawing/2018/hyperlinkcolor" val="tx"/>
                    </a:ext>
                  </a:extLst>
                </a:hlinkClick>
              </a:rPr>
              <a:t>https://repositorio-aberto.up.pt/bitstream/10216/133922/2/468100.pdf</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Robledo, J.P., Cross, I., Boada-Bayona, L. and </a:t>
            </a:r>
            <a:r>
              <a:rPr lang="en-GB" sz="1100" dirty="0" err="1">
                <a:latin typeface="Comic Sans MS" panose="030F0702030302020204" pitchFamily="66" charset="0"/>
              </a:rPr>
              <a:t>Demogeot</a:t>
            </a:r>
            <a:r>
              <a:rPr lang="en-GB" sz="1100" dirty="0">
                <a:latin typeface="Comic Sans MS" panose="030F0702030302020204" pitchFamily="66" charset="0"/>
              </a:rPr>
              <a:t>, N., (2022) ‘Back to basics: A re-evaluation of the relevance of imprinting in the genesis of Bowlby’s attachment theory’ </a:t>
            </a:r>
            <a:r>
              <a:rPr lang="en-GB" sz="1100" i="1" dirty="0">
                <a:latin typeface="Comic Sans MS" panose="030F0702030302020204" pitchFamily="66" charset="0"/>
              </a:rPr>
              <a:t>Frontiers in Psychology</a:t>
            </a:r>
            <a:r>
              <a:rPr lang="en-GB" sz="1100" dirty="0">
                <a:latin typeface="Comic Sans MS" panose="030F0702030302020204" pitchFamily="66" charset="0"/>
              </a:rPr>
              <a:t>, 13, p.1033746. Available at: </a:t>
            </a:r>
            <a:r>
              <a:rPr lang="en-GB" sz="1100" u="sng" dirty="0">
                <a:latin typeface="Comic Sans MS" panose="030F0702030302020204" pitchFamily="66" charset="0"/>
                <a:hlinkClick r:id="rId6">
                  <a:extLst>
                    <a:ext uri="{A12FA001-AC4F-418D-AE19-62706E023703}">
                      <ahyp:hlinkClr xmlns:ahyp="http://schemas.microsoft.com/office/drawing/2018/hyperlinkcolor" val="tx"/>
                    </a:ext>
                  </a:extLst>
                </a:hlinkClick>
              </a:rPr>
              <a:t>https://www.frontiersin.org/journals/psychology/articles/10.3389/fpsyg.2022.1033746/pdf</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Thompson, R.A., Simpson, J.A. and Berlin, L.J., (2022) ‘Taking perspective on attachment theory and research: Nine fundamental questions’ </a:t>
            </a:r>
            <a:r>
              <a:rPr lang="en-GB" sz="1100" i="1" dirty="0">
                <a:latin typeface="Comic Sans MS" panose="030F0702030302020204" pitchFamily="66" charset="0"/>
              </a:rPr>
              <a:t>Attachment &amp; human development</a:t>
            </a:r>
            <a:r>
              <a:rPr lang="en-GB" sz="1100" dirty="0">
                <a:latin typeface="Comic Sans MS" panose="030F0702030302020204" pitchFamily="66" charset="0"/>
              </a:rPr>
              <a:t>, 24(5), pp.543-560. Available at: </a:t>
            </a:r>
            <a:r>
              <a:rPr lang="en-GB" sz="1100" u="sng" dirty="0">
                <a:latin typeface="Comic Sans MS" panose="030F0702030302020204" pitchFamily="66" charset="0"/>
                <a:hlinkClick r:id="rId7">
                  <a:extLst>
                    <a:ext uri="{A12FA001-AC4F-418D-AE19-62706E023703}">
                      <ahyp:hlinkClr xmlns:ahyp="http://schemas.microsoft.com/office/drawing/2018/hyperlinkcolor" val="tx"/>
                    </a:ext>
                  </a:extLst>
                </a:hlinkClick>
              </a:rPr>
              <a:t>https://www.tandfonline.com/doi/pdf/10.1080/14616734.2022.2030132</a:t>
            </a:r>
            <a:r>
              <a:rPr lang="en-GB" sz="1100" dirty="0">
                <a:latin typeface="Comic Sans MS" panose="030F0702030302020204" pitchFamily="66" charset="0"/>
              </a:rPr>
              <a:t> </a:t>
            </a:r>
            <a:endParaRPr lang="en-IN" sz="1100" dirty="0">
              <a:latin typeface="Comic Sans MS" panose="030F0702030302020204" pitchFamily="66" charset="0"/>
            </a:endParaRPr>
          </a:p>
        </p:txBody>
      </p:sp>
    </p:spTree>
    <p:extLst>
      <p:ext uri="{BB962C8B-B14F-4D97-AF65-F5344CB8AC3E}">
        <p14:creationId xmlns:p14="http://schemas.microsoft.com/office/powerpoint/2010/main" val="847350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1561EA-942B-C439-53FA-38157717164C}"/>
            </a:ext>
          </a:extLst>
        </p:cNvPr>
        <p:cNvGrpSpPr/>
        <p:nvPr/>
      </p:nvGrpSpPr>
      <p:grpSpPr>
        <a:xfrm>
          <a:off x="0" y="0"/>
          <a:ext cx="0" cy="0"/>
          <a:chOff x="0" y="0"/>
          <a:chExt cx="0" cy="0"/>
        </a:xfrm>
      </p:grpSpPr>
      <p:pic>
        <p:nvPicPr>
          <p:cNvPr id="2" name="Picture 2" descr="Thank you vector handwritten calligraphy over pink ...">
            <a:extLst>
              <a:ext uri="{FF2B5EF4-FFF2-40B4-BE49-F238E27FC236}">
                <a16:creationId xmlns:a16="http://schemas.microsoft.com/office/drawing/2014/main" id="{859B28B7-81C9-8A18-A96F-5196FEC9D8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192" r="-1" b="10831"/>
          <a:stretch>
            <a:fillRect/>
          </a:stretch>
        </p:blipFill>
        <p:spPr bwMode="auto">
          <a:xfrm>
            <a:off x="567526" y="559901"/>
            <a:ext cx="11056947" cy="5730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82898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219</TotalTime>
  <Words>1471</Words>
  <Application>Microsoft Office PowerPoint</Application>
  <PresentationFormat>Widescreen</PresentationFormat>
  <Paragraphs>87</Paragraphs>
  <Slides>18</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Aptos Serif</vt:lpstr>
      <vt:lpstr>Arial</vt:lpstr>
      <vt:lpstr>Calibri</vt:lpstr>
      <vt:lpstr>Calibri Light</vt:lpstr>
      <vt:lpstr>Comic Sans MS</vt:lpstr>
      <vt:lpstr>Times New Roman</vt:lpstr>
      <vt:lpstr>Office 2013 - 2022 Theme</vt:lpstr>
      <vt:lpstr>PSYCHOLOGY IN HEALTH AND SOCIAL CARE LCHS4010 ASSESSMENT 1: INDIVIDUAL PRESENTATION     STUDENT NAME :Mihaela Rodica Bob STUDENT ID:2419507</vt:lpstr>
      <vt:lpstr>Lifespan Development</vt:lpstr>
      <vt:lpstr>Nature vs Nurture Debate  The process that shape human development-Biological=Nature –and –Environmental=Nurture, interact to make us who we are.</vt:lpstr>
      <vt:lpstr>BOWLBY’S THEORY</vt:lpstr>
      <vt:lpstr>Key point of Bowlby’s Theory</vt:lpstr>
      <vt:lpstr>OVERVIEW OF THE THEORY</vt:lpstr>
      <vt:lpstr>RELEVANCE OF THE THEORY IN EARLY YEAR DEVELOPMENT</vt:lpstr>
      <vt:lpstr>APPLICATION OF THEORY TO AMIRA SITUATION</vt:lpstr>
      <vt:lpstr>ADOPTION OF PRACTICAL STRATEGIES</vt:lpstr>
      <vt:lpstr>Effective Practical Strategies</vt:lpstr>
      <vt:lpstr>BIOLOGICAL INFLUENCES</vt:lpstr>
      <vt:lpstr>ENVIRONMENTAL INFLUENCES</vt:lpstr>
      <vt:lpstr>USEFULNESS OF BOWLBY’S ATTACHMENT THEORY</vt:lpstr>
      <vt:lpstr>LIMITATIONS OF THE THEORY</vt:lpstr>
      <vt:lpstr>Erikson vs. Bowlby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 bob</cp:lastModifiedBy>
  <cp:revision>1</cp:revision>
  <dcterms:created xsi:type="dcterms:W3CDTF">2025-09-18T13:27:50Z</dcterms:created>
  <dcterms:modified xsi:type="dcterms:W3CDTF">2025-10-11T19:23:18Z</dcterms:modified>
</cp:coreProperties>
</file>