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040" autoAdjust="0"/>
    <p:restoredTop sz="94660"/>
  </p:normalViewPr>
  <p:slideViewPr>
    <p:cSldViewPr>
      <p:cViewPr varScale="1">
        <p:scale>
          <a:sx n="106" d="100"/>
          <a:sy n="106" d="100"/>
        </p:scale>
        <p:origin x="912" y="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81417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34251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686050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1228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6414949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918249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017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321022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914462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3437042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71059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lumMod val="5000"/>
                <a:lumOff val="95000"/>
              </a:schemeClr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574D96-78C5-4350-9182-4C1D2D28E573}" type="datetimeFigureOut">
              <a:rPr lang="en-GB" smtClean="0"/>
              <a:t>04/06/2018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2B4040D-B566-4760-B133-8250624961C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13761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11" Type="http://schemas.openxmlformats.org/officeDocument/2006/relationships/image" Target="../media/image10.png"/><Relationship Id="rId5" Type="http://schemas.openxmlformats.org/officeDocument/2006/relationships/image" Target="../media/image4.png"/><Relationship Id="rId10" Type="http://schemas.openxmlformats.org/officeDocument/2006/relationships/image" Target="../media/image9.png"/><Relationship Id="rId4" Type="http://schemas.openxmlformats.org/officeDocument/2006/relationships/image" Target="../media/image3.png"/><Relationship Id="rId9" Type="http://schemas.openxmlformats.org/officeDocument/2006/relationships/image" Target="../media/image8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/>
            </a:r>
            <a:br>
              <a:rPr lang="en-GB" dirty="0" smtClean="0"/>
            </a:br>
            <a:r>
              <a:rPr lang="en-GB" dirty="0"/>
              <a:t/>
            </a:r>
            <a:br>
              <a:rPr lang="en-GB" dirty="0"/>
            </a:br>
            <a:r>
              <a:rPr lang="en-GB" dirty="0"/>
              <a:t> </a:t>
            </a:r>
            <a:br>
              <a:rPr lang="en-GB" dirty="0"/>
            </a:b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>
              <a:solidFill>
                <a:schemeClr val="tx1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70153" y="908720"/>
            <a:ext cx="1440000" cy="204273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87984" y="1551608"/>
            <a:ext cx="1440000" cy="2048842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160" y="1958901"/>
            <a:ext cx="1440000" cy="2048452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6176" y="2542152"/>
            <a:ext cx="1440000" cy="2046317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084168" y="143120"/>
            <a:ext cx="2880000" cy="2028118"/>
          </a:xfrm>
          <a:prstGeom prst="rect">
            <a:avLst/>
          </a:prstGeom>
        </p:spPr>
      </p:pic>
      <p:pic>
        <p:nvPicPr>
          <p:cNvPr id="13" name="Picture 12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60272" y="188640"/>
            <a:ext cx="1080000" cy="1241350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330372" y="4128506"/>
            <a:ext cx="3537772" cy="2612862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190013" y="3095862"/>
            <a:ext cx="1800000" cy="2889827"/>
          </a:xfrm>
          <a:prstGeom prst="rect">
            <a:avLst/>
          </a:prstGeom>
        </p:spPr>
      </p:pic>
      <p:pic>
        <p:nvPicPr>
          <p:cNvPr id="16" name="Picture 15"/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203848" y="197951"/>
            <a:ext cx="2520000" cy="710769"/>
          </a:xfrm>
          <a:prstGeom prst="rect">
            <a:avLst/>
          </a:prstGeom>
        </p:spPr>
      </p:pic>
      <p:pic>
        <p:nvPicPr>
          <p:cNvPr id="18" name="Picture 17"/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164168" y="4621898"/>
            <a:ext cx="1800000" cy="214431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472655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789</TotalTime>
  <Words>0</Words>
  <Application>Microsoft Office PowerPoint</Application>
  <PresentationFormat>On-screen Show (4:3)</PresentationFormat>
  <Paragraphs>1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Calibri</vt:lpstr>
      <vt:lpstr>Office Theme</vt:lpstr>
      <vt:lpstr>    </vt:lpstr>
    </vt:vector>
  </TitlesOfParts>
  <Company>Microsoft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Module:  Group Project   Assignment Title: “Design, Develop and Demonstrate a Remote Control Vehicle</dc:title>
  <dc:creator>Paul Austin (P148321)</dc:creator>
  <cp:lastModifiedBy>Paul Austin (P148321)</cp:lastModifiedBy>
  <cp:revision>38</cp:revision>
  <dcterms:created xsi:type="dcterms:W3CDTF">2017-03-04T09:56:13Z</dcterms:created>
  <dcterms:modified xsi:type="dcterms:W3CDTF">2018-06-04T11:30:23Z</dcterms:modified>
</cp:coreProperties>
</file>