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5" r:id="rId4"/>
    <p:sldId id="259" r:id="rId5"/>
    <p:sldId id="257" r:id="rId6"/>
    <p:sldId id="258" r:id="rId7"/>
    <p:sldId id="268" r:id="rId8"/>
    <p:sldId id="260" r:id="rId9"/>
    <p:sldId id="261" r:id="rId10"/>
    <p:sldId id="262" r:id="rId11"/>
    <p:sldId id="267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D179E3-24EC-4793-AEC6-09612E410A9B}" v="1496" dt="2021-05-18T19:25:07.0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556" autoAdjust="0"/>
    <p:restoredTop sz="94660"/>
  </p:normalViewPr>
  <p:slideViewPr>
    <p:cSldViewPr snapToGrid="0">
      <p:cViewPr varScale="1">
        <p:scale>
          <a:sx n="67" d="100"/>
          <a:sy n="67" d="100"/>
        </p:scale>
        <p:origin x="27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owalewska" userId="46f6ff3fd56f45d1" providerId="LiveId" clId="{22D179E3-24EC-4793-AEC6-09612E410A9B}"/>
    <pc:docChg chg="undo custSel addSld delSld modSld sldOrd">
      <pc:chgData name="ewa kowalewska" userId="46f6ff3fd56f45d1" providerId="LiveId" clId="{22D179E3-24EC-4793-AEC6-09612E410A9B}" dt="2021-05-18T19:25:07.038" v="3661" actId="313"/>
      <pc:docMkLst>
        <pc:docMk/>
      </pc:docMkLst>
      <pc:sldChg chg="addSp delSp modSp mod addAnim modAnim setClrOvrMap delDesignElem">
        <pc:chgData name="ewa kowalewska" userId="46f6ff3fd56f45d1" providerId="LiveId" clId="{22D179E3-24EC-4793-AEC6-09612E410A9B}" dt="2021-05-16T23:50:26.017" v="3607" actId="20577"/>
        <pc:sldMkLst>
          <pc:docMk/>
          <pc:sldMk cId="1299981213" sldId="256"/>
        </pc:sldMkLst>
        <pc:spChg chg="mod">
          <ac:chgData name="ewa kowalewska" userId="46f6ff3fd56f45d1" providerId="LiveId" clId="{22D179E3-24EC-4793-AEC6-09612E410A9B}" dt="2021-04-29T20:01:09.522" v="658" actId="26606"/>
          <ac:spMkLst>
            <pc:docMk/>
            <pc:sldMk cId="1299981213" sldId="256"/>
            <ac:spMk id="2" creationId="{7E58BB6A-9120-4565-9528-CAA2AB825291}"/>
          </ac:spMkLst>
        </pc:spChg>
        <pc:spChg chg="mod">
          <ac:chgData name="ewa kowalewska" userId="46f6ff3fd56f45d1" providerId="LiveId" clId="{22D179E3-24EC-4793-AEC6-09612E410A9B}" dt="2021-05-16T23:50:26.017" v="3607" actId="20577"/>
          <ac:spMkLst>
            <pc:docMk/>
            <pc:sldMk cId="1299981213" sldId="256"/>
            <ac:spMk id="3" creationId="{C1F9311D-86CF-40A6-B6F8-EF25F9A2DB90}"/>
          </ac:spMkLst>
        </pc:spChg>
        <pc:spChg chg="add del">
          <ac:chgData name="ewa kowalewska" userId="46f6ff3fd56f45d1" providerId="LiveId" clId="{22D179E3-24EC-4793-AEC6-09612E410A9B}" dt="2021-04-29T20:01:09.522" v="658" actId="26606"/>
          <ac:spMkLst>
            <pc:docMk/>
            <pc:sldMk cId="1299981213" sldId="256"/>
            <ac:spMk id="9" creationId="{C1DD1A8A-57D5-4A81-AD04-532B043C5611}"/>
          </ac:spMkLst>
        </pc:spChg>
        <pc:spChg chg="add del">
          <ac:chgData name="ewa kowalewska" userId="46f6ff3fd56f45d1" providerId="LiveId" clId="{22D179E3-24EC-4793-AEC6-09612E410A9B}" dt="2021-04-29T20:01:09.522" v="658" actId="26606"/>
          <ac:spMkLst>
            <pc:docMk/>
            <pc:sldMk cId="1299981213" sldId="256"/>
            <ac:spMk id="11" creationId="{007891EC-4501-44ED-A8C8-B11B6DB767AB}"/>
          </ac:spMkLst>
        </pc:spChg>
        <pc:spChg chg="add del">
          <ac:chgData name="ewa kowalewska" userId="46f6ff3fd56f45d1" providerId="LiveId" clId="{22D179E3-24EC-4793-AEC6-09612E410A9B}" dt="2021-04-29T20:01:05.835" v="655" actId="26606"/>
          <ac:spMkLst>
            <pc:docMk/>
            <pc:sldMk cId="1299981213" sldId="256"/>
            <ac:spMk id="16" creationId="{D4906370-1564-49FA-A802-58546B3922DC}"/>
          </ac:spMkLst>
        </pc:spChg>
        <pc:spChg chg="add del">
          <ac:chgData name="ewa kowalewska" userId="46f6ff3fd56f45d1" providerId="LiveId" clId="{22D179E3-24EC-4793-AEC6-09612E410A9B}" dt="2021-04-29T20:01:05.835" v="655" actId="26606"/>
          <ac:spMkLst>
            <pc:docMk/>
            <pc:sldMk cId="1299981213" sldId="256"/>
            <ac:spMk id="18" creationId="{EF640709-BDFD-453B-B75D-6212E7A870BA}"/>
          </ac:spMkLst>
        </pc:spChg>
        <pc:spChg chg="add del">
          <ac:chgData name="ewa kowalewska" userId="46f6ff3fd56f45d1" providerId="LiveId" clId="{22D179E3-24EC-4793-AEC6-09612E410A9B}" dt="2021-04-29T20:01:05.835" v="655" actId="26606"/>
          <ac:spMkLst>
            <pc:docMk/>
            <pc:sldMk cId="1299981213" sldId="256"/>
            <ac:spMk id="20" creationId="{B4019478-3FDC-438C-8848-1D7DA864AFC4}"/>
          </ac:spMkLst>
        </pc:spChg>
        <pc:spChg chg="add del">
          <ac:chgData name="ewa kowalewska" userId="46f6ff3fd56f45d1" providerId="LiveId" clId="{22D179E3-24EC-4793-AEC6-09612E410A9B}" dt="2021-04-29T20:01:05.835" v="655" actId="26606"/>
          <ac:spMkLst>
            <pc:docMk/>
            <pc:sldMk cId="1299981213" sldId="256"/>
            <ac:spMk id="22" creationId="{FE406479-1D57-4209-B128-3C81746247C6}"/>
          </ac:spMkLst>
        </pc:spChg>
        <pc:spChg chg="add del">
          <ac:chgData name="ewa kowalewska" userId="46f6ff3fd56f45d1" providerId="LiveId" clId="{22D179E3-24EC-4793-AEC6-09612E410A9B}" dt="2021-04-29T20:01:09.491" v="657" actId="26606"/>
          <ac:spMkLst>
            <pc:docMk/>
            <pc:sldMk cId="1299981213" sldId="256"/>
            <ac:spMk id="24" creationId="{F6EF57EF-D042-41D3-83E8-41A1FE6C11EB}"/>
          </ac:spMkLst>
        </pc:spChg>
        <pc:spChg chg="add del">
          <ac:chgData name="ewa kowalewska" userId="46f6ff3fd56f45d1" providerId="LiveId" clId="{22D179E3-24EC-4793-AEC6-09612E410A9B}" dt="2021-04-29T20:01:09.491" v="657" actId="26606"/>
          <ac:spMkLst>
            <pc:docMk/>
            <pc:sldMk cId="1299981213" sldId="256"/>
            <ac:spMk id="25" creationId="{D00A59BB-A268-4F3E-9D41-CA265AF16870}"/>
          </ac:spMkLst>
        </pc:spChg>
        <pc:spChg chg="add del">
          <ac:chgData name="ewa kowalewska" userId="46f6ff3fd56f45d1" providerId="LiveId" clId="{22D179E3-24EC-4793-AEC6-09612E410A9B}" dt="2021-04-29T20:01:09.491" v="657" actId="26606"/>
          <ac:spMkLst>
            <pc:docMk/>
            <pc:sldMk cId="1299981213" sldId="256"/>
            <ac:spMk id="26" creationId="{63794DCE-9D34-40DF-AB3F-06DA8ACCDA97}"/>
          </ac:spMkLst>
        </pc:spChg>
        <pc:spChg chg="add del">
          <ac:chgData name="ewa kowalewska" userId="46f6ff3fd56f45d1" providerId="LiveId" clId="{22D179E3-24EC-4793-AEC6-09612E410A9B}" dt="2021-04-29T20:01:09.491" v="657" actId="26606"/>
          <ac:spMkLst>
            <pc:docMk/>
            <pc:sldMk cId="1299981213" sldId="256"/>
            <ac:spMk id="27" creationId="{45006452-918C-4282-A72C-C9692B669104}"/>
          </ac:spMkLst>
        </pc:spChg>
        <pc:spChg chg="add del">
          <ac:chgData name="ewa kowalewska" userId="46f6ff3fd56f45d1" providerId="LiveId" clId="{22D179E3-24EC-4793-AEC6-09612E410A9B}" dt="2021-04-30T09:59:39.136" v="2372"/>
          <ac:spMkLst>
            <pc:docMk/>
            <pc:sldMk cId="1299981213" sldId="256"/>
            <ac:spMk id="29" creationId="{657F69E0-C4B0-4BEC-A689-4F8D877F05D4}"/>
          </ac:spMkLst>
        </pc:spChg>
        <pc:spChg chg="add del">
          <ac:chgData name="ewa kowalewska" userId="46f6ff3fd56f45d1" providerId="LiveId" clId="{22D179E3-24EC-4793-AEC6-09612E410A9B}" dt="2021-04-30T09:59:39.136" v="2372"/>
          <ac:spMkLst>
            <pc:docMk/>
            <pc:sldMk cId="1299981213" sldId="256"/>
            <ac:spMk id="30" creationId="{9F6380B4-6A1C-481E-8408-B4E6C75B9B81}"/>
          </ac:spMkLst>
        </pc:spChg>
        <pc:picChg chg="mod ord">
          <ac:chgData name="ewa kowalewska" userId="46f6ff3fd56f45d1" providerId="LiveId" clId="{22D179E3-24EC-4793-AEC6-09612E410A9B}" dt="2021-04-29T20:01:09.522" v="658" actId="26606"/>
          <ac:picMkLst>
            <pc:docMk/>
            <pc:sldMk cId="1299981213" sldId="256"/>
            <ac:picMk id="5" creationId="{4C6CD8FE-4986-4F0D-AAC9-58DAAD8B3992}"/>
          </ac:picMkLst>
        </pc:picChg>
      </pc:sldChg>
      <pc:sldChg chg="addSp delSp modSp mod setBg modAnim setClrOvrMap delDesignElem">
        <pc:chgData name="ewa kowalewska" userId="46f6ff3fd56f45d1" providerId="LiveId" clId="{22D179E3-24EC-4793-AEC6-09612E410A9B}" dt="2021-05-16T23:22:08.692" v="3139" actId="20577"/>
        <pc:sldMkLst>
          <pc:docMk/>
          <pc:sldMk cId="4246239239" sldId="257"/>
        </pc:sldMkLst>
        <pc:spChg chg="mod">
          <ac:chgData name="ewa kowalewska" userId="46f6ff3fd56f45d1" providerId="LiveId" clId="{22D179E3-24EC-4793-AEC6-09612E410A9B}" dt="2021-04-29T20:00:37.093" v="653" actId="26606"/>
          <ac:spMkLst>
            <pc:docMk/>
            <pc:sldMk cId="4246239239" sldId="257"/>
            <ac:spMk id="2" creationId="{5E61E88C-D225-4CB6-888C-51F6990C6D5B}"/>
          </ac:spMkLst>
        </pc:spChg>
        <pc:spChg chg="mod ord">
          <ac:chgData name="ewa kowalewska" userId="46f6ff3fd56f45d1" providerId="LiveId" clId="{22D179E3-24EC-4793-AEC6-09612E410A9B}" dt="2021-04-30T09:30:32.473" v="1243" actId="313"/>
          <ac:spMkLst>
            <pc:docMk/>
            <pc:sldMk cId="4246239239" sldId="257"/>
            <ac:spMk id="3" creationId="{25434B03-404D-481D-AE0A-17E4F5063342}"/>
          </ac:spMkLst>
        </pc:spChg>
        <pc:spChg chg="add mod">
          <ac:chgData name="ewa kowalewska" userId="46f6ff3fd56f45d1" providerId="LiveId" clId="{22D179E3-24EC-4793-AEC6-09612E410A9B}" dt="2021-05-16T23:22:08.692" v="3139" actId="20577"/>
          <ac:spMkLst>
            <pc:docMk/>
            <pc:sldMk cId="4246239239" sldId="257"/>
            <ac:spMk id="6" creationId="{8BEF445E-18C0-4EA0-94D9-43B18AF259AF}"/>
          </ac:spMkLst>
        </pc:spChg>
        <pc:spChg chg="add del">
          <ac:chgData name="ewa kowalewska" userId="46f6ff3fd56f45d1" providerId="LiveId" clId="{22D179E3-24EC-4793-AEC6-09612E410A9B}" dt="2021-04-30T09:59:39.136" v="2372"/>
          <ac:spMkLst>
            <pc:docMk/>
            <pc:sldMk cId="4246239239" sldId="257"/>
            <ac:spMk id="7" creationId="{2C61293E-6EBE-43EF-A52C-9BEBFD7679D4}"/>
          </ac:spMkLst>
        </pc:spChg>
        <pc:spChg chg="add del">
          <ac:chgData name="ewa kowalewska" userId="46f6ff3fd56f45d1" providerId="LiveId" clId="{22D179E3-24EC-4793-AEC6-09612E410A9B}" dt="2021-04-30T09:59:39.136" v="2372"/>
          <ac:spMkLst>
            <pc:docMk/>
            <pc:sldMk cId="4246239239" sldId="257"/>
            <ac:spMk id="8" creationId="{21540236-BFD5-4A9D-8840-4703E7F76825}"/>
          </ac:spMkLst>
        </pc:spChg>
        <pc:spChg chg="add del">
          <ac:chgData name="ewa kowalewska" userId="46f6ff3fd56f45d1" providerId="LiveId" clId="{22D179E3-24EC-4793-AEC6-09612E410A9B}" dt="2021-04-29T20:00:35.369" v="650" actId="26606"/>
          <ac:spMkLst>
            <pc:docMk/>
            <pc:sldMk cId="4246239239" sldId="257"/>
            <ac:spMk id="14" creationId="{2C61293E-6EBE-43EF-A52C-9BEBFD7679D4}"/>
          </ac:spMkLst>
        </pc:spChg>
        <pc:spChg chg="add del">
          <ac:chgData name="ewa kowalewska" userId="46f6ff3fd56f45d1" providerId="LiveId" clId="{22D179E3-24EC-4793-AEC6-09612E410A9B}" dt="2021-04-29T20:00:35.369" v="650" actId="26606"/>
          <ac:spMkLst>
            <pc:docMk/>
            <pc:sldMk cId="4246239239" sldId="257"/>
            <ac:spMk id="15" creationId="{21540236-BFD5-4A9D-8840-4703E7F76825}"/>
          </ac:spMkLst>
        </pc:spChg>
        <pc:picChg chg="add mod ord">
          <ac:chgData name="ewa kowalewska" userId="46f6ff3fd56f45d1" providerId="LiveId" clId="{22D179E3-24EC-4793-AEC6-09612E410A9B}" dt="2021-04-29T20:00:37.093" v="653" actId="26606"/>
          <ac:picMkLst>
            <pc:docMk/>
            <pc:sldMk cId="4246239239" sldId="257"/>
            <ac:picMk id="5" creationId="{5C1EBC3C-1EE8-4E74-AE99-F02C2F94F34C}"/>
          </ac:picMkLst>
        </pc:picChg>
        <pc:picChg chg="add del">
          <ac:chgData name="ewa kowalewska" userId="46f6ff3fd56f45d1" providerId="LiveId" clId="{22D179E3-24EC-4793-AEC6-09612E410A9B}" dt="2021-04-29T20:00:32.813" v="648" actId="26606"/>
          <ac:picMkLst>
            <pc:docMk/>
            <pc:sldMk cId="4246239239" sldId="257"/>
            <ac:picMk id="12" creationId="{54DDEBDD-D8BD-41A6-8A0D-B00E3768B0F9}"/>
          </ac:picMkLst>
        </pc:picChg>
        <pc:cxnChg chg="add del">
          <ac:chgData name="ewa kowalewska" userId="46f6ff3fd56f45d1" providerId="LiveId" clId="{22D179E3-24EC-4793-AEC6-09612E410A9B}" dt="2021-04-29T20:00:28.057" v="646" actId="26606"/>
          <ac:cxnSpMkLst>
            <pc:docMk/>
            <pc:sldMk cId="4246239239" sldId="257"/>
            <ac:cxnSpMk id="10" creationId="{A7F400EE-A8A5-48AF-B4D6-291B52C6F0B0}"/>
          </ac:cxnSpMkLst>
        </pc:cxnChg>
      </pc:sldChg>
      <pc:sldChg chg="addSp delSp modSp mod delAnim modAnim">
        <pc:chgData name="ewa kowalewska" userId="46f6ff3fd56f45d1" providerId="LiveId" clId="{22D179E3-24EC-4793-AEC6-09612E410A9B}" dt="2021-05-16T23:22:34.481" v="3144" actId="20577"/>
        <pc:sldMkLst>
          <pc:docMk/>
          <pc:sldMk cId="2517213819" sldId="258"/>
        </pc:sldMkLst>
        <pc:spChg chg="mod">
          <ac:chgData name="ewa kowalewska" userId="46f6ff3fd56f45d1" providerId="LiveId" clId="{22D179E3-24EC-4793-AEC6-09612E410A9B}" dt="2021-04-30T09:59:39.136" v="2372"/>
          <ac:spMkLst>
            <pc:docMk/>
            <pc:sldMk cId="2517213819" sldId="258"/>
            <ac:spMk id="2" creationId="{50224607-91D8-4D80-87D3-AF6A102ADDD2}"/>
          </ac:spMkLst>
        </pc:spChg>
        <pc:spChg chg="del mod">
          <ac:chgData name="ewa kowalewska" userId="46f6ff3fd56f45d1" providerId="LiveId" clId="{22D179E3-24EC-4793-AEC6-09612E410A9B}" dt="2021-04-29T20:17:02.484" v="881" actId="931"/>
          <ac:spMkLst>
            <pc:docMk/>
            <pc:sldMk cId="2517213819" sldId="258"/>
            <ac:spMk id="3" creationId="{2B962D7F-CA47-40C7-8686-CC5FE00D04B9}"/>
          </ac:spMkLst>
        </pc:spChg>
        <pc:spChg chg="add del mod">
          <ac:chgData name="ewa kowalewska" userId="46f6ff3fd56f45d1" providerId="LiveId" clId="{22D179E3-24EC-4793-AEC6-09612E410A9B}" dt="2021-05-16T20:39:25.822" v="2587" actId="21"/>
          <ac:spMkLst>
            <pc:docMk/>
            <pc:sldMk cId="2517213819" sldId="258"/>
            <ac:spMk id="4" creationId="{B540F41C-693C-44EA-AD09-E18536D74026}"/>
          </ac:spMkLst>
        </pc:spChg>
        <pc:spChg chg="add mod">
          <ac:chgData name="ewa kowalewska" userId="46f6ff3fd56f45d1" providerId="LiveId" clId="{22D179E3-24EC-4793-AEC6-09612E410A9B}" dt="2021-05-16T23:20:41.333" v="3134" actId="20577"/>
          <ac:spMkLst>
            <pc:docMk/>
            <pc:sldMk cId="2517213819" sldId="258"/>
            <ac:spMk id="5" creationId="{28328E24-DAB6-490A-9E66-2D0EFC54D6D7}"/>
          </ac:spMkLst>
        </pc:spChg>
        <pc:spChg chg="add del mod">
          <ac:chgData name="ewa kowalewska" userId="46f6ff3fd56f45d1" providerId="LiveId" clId="{22D179E3-24EC-4793-AEC6-09612E410A9B}" dt="2021-05-16T20:39:57.967" v="2594" actId="21"/>
          <ac:spMkLst>
            <pc:docMk/>
            <pc:sldMk cId="2517213819" sldId="258"/>
            <ac:spMk id="5" creationId="{942C23DF-16E3-4CE7-AEE9-A58311C2AB85}"/>
          </ac:spMkLst>
        </pc:spChg>
        <pc:spChg chg="add del mod">
          <ac:chgData name="ewa kowalewska" userId="46f6ff3fd56f45d1" providerId="LiveId" clId="{22D179E3-24EC-4793-AEC6-09612E410A9B}" dt="2021-05-16T20:40:42.372" v="2604" actId="21"/>
          <ac:spMkLst>
            <pc:docMk/>
            <pc:sldMk cId="2517213819" sldId="258"/>
            <ac:spMk id="6" creationId="{B77A91EB-32B8-4BB5-9271-0E8BA92980C7}"/>
          </ac:spMkLst>
        </pc:spChg>
        <pc:spChg chg="add mod">
          <ac:chgData name="ewa kowalewska" userId="46f6ff3fd56f45d1" providerId="LiveId" clId="{22D179E3-24EC-4793-AEC6-09612E410A9B}" dt="2021-05-16T23:22:34.481" v="3144" actId="20577"/>
          <ac:spMkLst>
            <pc:docMk/>
            <pc:sldMk cId="2517213819" sldId="258"/>
            <ac:spMk id="7" creationId="{6D3B8895-2D34-44A3-8994-D1C729DDBF05}"/>
          </ac:spMkLst>
        </pc:spChg>
        <pc:spChg chg="add del mod">
          <ac:chgData name="ewa kowalewska" userId="46f6ff3fd56f45d1" providerId="LiveId" clId="{22D179E3-24EC-4793-AEC6-09612E410A9B}" dt="2021-05-16T20:40:23.644" v="2600" actId="21"/>
          <ac:spMkLst>
            <pc:docMk/>
            <pc:sldMk cId="2517213819" sldId="258"/>
            <ac:spMk id="7" creationId="{C98F653B-B98C-4D9C-88CB-89C1C2006470}"/>
          </ac:spMkLst>
        </pc:spChg>
        <pc:spChg chg="add del mod">
          <ac:chgData name="ewa kowalewska" userId="46f6ff3fd56f45d1" providerId="LiveId" clId="{22D179E3-24EC-4793-AEC6-09612E410A9B}" dt="2021-04-30T09:15:30.095" v="1178" actId="931"/>
          <ac:spMkLst>
            <pc:docMk/>
            <pc:sldMk cId="2517213819" sldId="258"/>
            <ac:spMk id="8" creationId="{56278292-1DAD-471B-9954-F9AF81F89DC9}"/>
          </ac:spMkLst>
        </pc:spChg>
        <pc:spChg chg="add del mod">
          <ac:chgData name="ewa kowalewska" userId="46f6ff3fd56f45d1" providerId="LiveId" clId="{22D179E3-24EC-4793-AEC6-09612E410A9B}" dt="2021-04-29T20:17:45.894" v="887" actId="931"/>
          <ac:spMkLst>
            <pc:docMk/>
            <pc:sldMk cId="2517213819" sldId="258"/>
            <ac:spMk id="11" creationId="{722731B1-46B0-4ECF-9583-5844915F86E2}"/>
          </ac:spMkLst>
        </pc:spChg>
        <pc:picChg chg="add del mod">
          <ac:chgData name="ewa kowalewska" userId="46f6ff3fd56f45d1" providerId="LiveId" clId="{22D179E3-24EC-4793-AEC6-09612E410A9B}" dt="2021-04-29T20:17:12.443" v="885" actId="478"/>
          <ac:picMkLst>
            <pc:docMk/>
            <pc:sldMk cId="2517213819" sldId="258"/>
            <ac:picMk id="9" creationId="{1FF80DAF-BEB3-4FBA-B190-C4D3F0FE950B}"/>
          </ac:picMkLst>
        </pc:picChg>
        <pc:picChg chg="add mod ord">
          <ac:chgData name="ewa kowalewska" userId="46f6ff3fd56f45d1" providerId="LiveId" clId="{22D179E3-24EC-4793-AEC6-09612E410A9B}" dt="2021-04-30T09:15:58.510" v="1186" actId="167"/>
          <ac:picMkLst>
            <pc:docMk/>
            <pc:sldMk cId="2517213819" sldId="258"/>
            <ac:picMk id="10" creationId="{0EEAE8F0-5063-484D-BBD9-C8389EF5A6C5}"/>
          </ac:picMkLst>
        </pc:picChg>
        <pc:picChg chg="add del mod ord">
          <ac:chgData name="ewa kowalewska" userId="46f6ff3fd56f45d1" providerId="LiveId" clId="{22D179E3-24EC-4793-AEC6-09612E410A9B}" dt="2021-04-30T09:15:16.394" v="1177" actId="21"/>
          <ac:picMkLst>
            <pc:docMk/>
            <pc:sldMk cId="2517213819" sldId="258"/>
            <ac:picMk id="13" creationId="{18F7224A-9EAF-49AA-ADEF-46D30C1FF6D3}"/>
          </ac:picMkLst>
        </pc:picChg>
      </pc:sldChg>
      <pc:sldChg chg="addSp modSp mod ord setBg">
        <pc:chgData name="ewa kowalewska" userId="46f6ff3fd56f45d1" providerId="LiveId" clId="{22D179E3-24EC-4793-AEC6-09612E410A9B}" dt="2021-05-16T23:19:18.734" v="3098" actId="27636"/>
        <pc:sldMkLst>
          <pc:docMk/>
          <pc:sldMk cId="2570054591" sldId="259"/>
        </pc:sldMkLst>
        <pc:spChg chg="mod">
          <ac:chgData name="ewa kowalewska" userId="46f6ff3fd56f45d1" providerId="LiveId" clId="{22D179E3-24EC-4793-AEC6-09612E410A9B}" dt="2021-05-16T20:43:51.402" v="2668" actId="26606"/>
          <ac:spMkLst>
            <pc:docMk/>
            <pc:sldMk cId="2570054591" sldId="259"/>
            <ac:spMk id="2" creationId="{6BCC48B6-A641-4E37-B3C0-2535FCF923B1}"/>
          </ac:spMkLst>
        </pc:spChg>
        <pc:spChg chg="mod">
          <ac:chgData name="ewa kowalewska" userId="46f6ff3fd56f45d1" providerId="LiveId" clId="{22D179E3-24EC-4793-AEC6-09612E410A9B}" dt="2021-05-16T23:19:18.734" v="3098" actId="27636"/>
          <ac:spMkLst>
            <pc:docMk/>
            <pc:sldMk cId="2570054591" sldId="259"/>
            <ac:spMk id="3" creationId="{4AF5B6CF-C2E4-4AE1-ABAF-9C2317A93B41}"/>
          </ac:spMkLst>
        </pc:spChg>
        <pc:spChg chg="add">
          <ac:chgData name="ewa kowalewska" userId="46f6ff3fd56f45d1" providerId="LiveId" clId="{22D179E3-24EC-4793-AEC6-09612E410A9B}" dt="2021-05-16T20:43:51.402" v="2668" actId="26606"/>
          <ac:spMkLst>
            <pc:docMk/>
            <pc:sldMk cId="2570054591" sldId="259"/>
            <ac:spMk id="9" creationId="{E2E0C929-96C6-41B1-A001-566036DF047B}"/>
          </ac:spMkLst>
        </pc:spChg>
        <pc:picChg chg="add">
          <ac:chgData name="ewa kowalewska" userId="46f6ff3fd56f45d1" providerId="LiveId" clId="{22D179E3-24EC-4793-AEC6-09612E410A9B}" dt="2021-05-16T20:43:51.402" v="2668" actId="26606"/>
          <ac:picMkLst>
            <pc:docMk/>
            <pc:sldMk cId="2570054591" sldId="259"/>
            <ac:picMk id="5" creationId="{716E9C15-5487-4D43-A5DE-DEE9195B721E}"/>
          </ac:picMkLst>
        </pc:picChg>
      </pc:sldChg>
      <pc:sldChg chg="addSp delSp modSp mod ord setBg modClrScheme delDesignElem chgLayout">
        <pc:chgData name="ewa kowalewska" userId="46f6ff3fd56f45d1" providerId="LiveId" clId="{22D179E3-24EC-4793-AEC6-09612E410A9B}" dt="2021-05-16T23:23:09.600" v="3155" actId="20577"/>
        <pc:sldMkLst>
          <pc:docMk/>
          <pc:sldMk cId="1643852886" sldId="260"/>
        </pc:sldMkLst>
        <pc:spChg chg="add del mod">
          <ac:chgData name="ewa kowalewska" userId="46f6ff3fd56f45d1" providerId="LiveId" clId="{22D179E3-24EC-4793-AEC6-09612E410A9B}" dt="2021-04-30T09:23:28.675" v="1229" actId="26606"/>
          <ac:spMkLst>
            <pc:docMk/>
            <pc:sldMk cId="1643852886" sldId="260"/>
            <ac:spMk id="2" creationId="{F64446AA-F834-4462-B928-804FE66E74B4}"/>
          </ac:spMkLst>
        </pc:spChg>
        <pc:spChg chg="del mod">
          <ac:chgData name="ewa kowalewska" userId="46f6ff3fd56f45d1" providerId="LiveId" clId="{22D179E3-24EC-4793-AEC6-09612E410A9B}" dt="2021-04-30T09:22:18.804" v="1213" actId="931"/>
          <ac:spMkLst>
            <pc:docMk/>
            <pc:sldMk cId="1643852886" sldId="260"/>
            <ac:spMk id="3" creationId="{8BEA4A07-82F9-4C81-BEF4-D72F2B27FB9E}"/>
          </ac:spMkLst>
        </pc:spChg>
        <pc:spChg chg="add mod ord">
          <ac:chgData name="ewa kowalewska" userId="46f6ff3fd56f45d1" providerId="LiveId" clId="{22D179E3-24EC-4793-AEC6-09612E410A9B}" dt="2021-04-30T10:37:25.303" v="2576" actId="20577"/>
          <ac:spMkLst>
            <pc:docMk/>
            <pc:sldMk cId="1643852886" sldId="260"/>
            <ac:spMk id="6" creationId="{043FCA4A-38BF-4975-BCC6-ABF4FF62901C}"/>
          </ac:spMkLst>
        </pc:spChg>
        <pc:spChg chg="add mod ord">
          <ac:chgData name="ewa kowalewska" userId="46f6ff3fd56f45d1" providerId="LiveId" clId="{22D179E3-24EC-4793-AEC6-09612E410A9B}" dt="2021-05-16T23:23:09.600" v="3155" actId="20577"/>
          <ac:spMkLst>
            <pc:docMk/>
            <pc:sldMk cId="1643852886" sldId="260"/>
            <ac:spMk id="7" creationId="{815A2956-6444-4A8C-AC0F-E3229A4BBEED}"/>
          </ac:spMkLst>
        </pc:spChg>
        <pc:spChg chg="add del">
          <ac:chgData name="ewa kowalewska" userId="46f6ff3fd56f45d1" providerId="LiveId" clId="{22D179E3-24EC-4793-AEC6-09612E410A9B}" dt="2021-04-30T09:22:38.681" v="1218" actId="26606"/>
          <ac:spMkLst>
            <pc:docMk/>
            <pc:sldMk cId="1643852886" sldId="260"/>
            <ac:spMk id="9" creationId="{688ECA6A-48D1-43E0-BC0C-ADDD263B9D32}"/>
          </ac:spMkLst>
        </pc:spChg>
        <pc:spChg chg="add del">
          <ac:chgData name="ewa kowalewska" userId="46f6ff3fd56f45d1" providerId="LiveId" clId="{22D179E3-24EC-4793-AEC6-09612E410A9B}" dt="2021-04-30T09:23:28.643" v="1228" actId="26606"/>
          <ac:spMkLst>
            <pc:docMk/>
            <pc:sldMk cId="1643852886" sldId="260"/>
            <ac:spMk id="10" creationId="{57845966-6EFC-468A-9CC7-BAB4B95854E7}"/>
          </ac:spMkLst>
        </pc:spChg>
        <pc:spChg chg="add del mod">
          <ac:chgData name="ewa kowalewska" userId="46f6ff3fd56f45d1" providerId="LiveId" clId="{22D179E3-24EC-4793-AEC6-09612E410A9B}" dt="2021-04-30T09:32:45.541" v="1245" actId="931"/>
          <ac:spMkLst>
            <pc:docMk/>
            <pc:sldMk cId="1643852886" sldId="260"/>
            <ac:spMk id="11" creationId="{D7C6740D-25AF-4991-833B-0474AF4B91D3}"/>
          </ac:spMkLst>
        </pc:spChg>
        <pc:spChg chg="add del">
          <ac:chgData name="ewa kowalewska" userId="46f6ff3fd56f45d1" providerId="LiveId" clId="{22D179E3-24EC-4793-AEC6-09612E410A9B}" dt="2021-04-30T09:22:38.681" v="1218" actId="26606"/>
          <ac:spMkLst>
            <pc:docMk/>
            <pc:sldMk cId="1643852886" sldId="260"/>
            <ac:spMk id="12" creationId="{F56F5174-31D9-4DBB-AAB7-A1FD7BDB1352}"/>
          </ac:spMkLst>
        </pc:spChg>
        <pc:spChg chg="add del">
          <ac:chgData name="ewa kowalewska" userId="46f6ff3fd56f45d1" providerId="LiveId" clId="{22D179E3-24EC-4793-AEC6-09612E410A9B}" dt="2021-04-30T09:22:38.681" v="1218" actId="26606"/>
          <ac:spMkLst>
            <pc:docMk/>
            <pc:sldMk cId="1643852886" sldId="260"/>
            <ac:spMk id="16" creationId="{F9A95BEE-6BB1-4A28-A8E6-A34B2E42EF87}"/>
          </ac:spMkLst>
        </pc:spChg>
        <pc:spChg chg="add del">
          <ac:chgData name="ewa kowalewska" userId="46f6ff3fd56f45d1" providerId="LiveId" clId="{22D179E3-24EC-4793-AEC6-09612E410A9B}" dt="2021-04-30T09:22:41.206" v="1220" actId="26606"/>
          <ac:spMkLst>
            <pc:docMk/>
            <pc:sldMk cId="1643852886" sldId="260"/>
            <ac:spMk id="18" creationId="{E7ED4A2D-4D9F-46F2-890D-AFFCAA134191}"/>
          </ac:spMkLst>
        </pc:spChg>
        <pc:spChg chg="add del">
          <ac:chgData name="ewa kowalewska" userId="46f6ff3fd56f45d1" providerId="LiveId" clId="{22D179E3-24EC-4793-AEC6-09612E410A9B}" dt="2021-04-30T09:22:47.949" v="1222" actId="26606"/>
          <ac:spMkLst>
            <pc:docMk/>
            <pc:sldMk cId="1643852886" sldId="260"/>
            <ac:spMk id="20" creationId="{C13237C8-E62C-4F0D-A318-BD6FB6C2D138}"/>
          </ac:spMkLst>
        </pc:spChg>
        <pc:spChg chg="add del">
          <ac:chgData name="ewa kowalewska" userId="46f6ff3fd56f45d1" providerId="LiveId" clId="{22D179E3-24EC-4793-AEC6-09612E410A9B}" dt="2021-04-30T09:22:47.949" v="1222" actId="26606"/>
          <ac:spMkLst>
            <pc:docMk/>
            <pc:sldMk cId="1643852886" sldId="260"/>
            <ac:spMk id="21" creationId="{201CC55D-ED54-4C5C-95E6-10947BD1103B}"/>
          </ac:spMkLst>
        </pc:spChg>
        <pc:spChg chg="add del">
          <ac:chgData name="ewa kowalewska" userId="46f6ff3fd56f45d1" providerId="LiveId" clId="{22D179E3-24EC-4793-AEC6-09612E410A9B}" dt="2021-04-30T09:22:47.949" v="1222" actId="26606"/>
          <ac:spMkLst>
            <pc:docMk/>
            <pc:sldMk cId="1643852886" sldId="260"/>
            <ac:spMk id="22" creationId="{19C9EAEA-39D0-4B0E-A0EB-51E7B26740B1}"/>
          </ac:spMkLst>
        </pc:spChg>
        <pc:spChg chg="add del">
          <ac:chgData name="ewa kowalewska" userId="46f6ff3fd56f45d1" providerId="LiveId" clId="{22D179E3-24EC-4793-AEC6-09612E410A9B}" dt="2021-04-30T09:33:04.401" v="1248" actId="26606"/>
          <ac:spMkLst>
            <pc:docMk/>
            <pc:sldMk cId="1643852886" sldId="260"/>
            <ac:spMk id="24" creationId="{3F0B8CEB-8279-4E5E-A0CE-1FC9F71736F2}"/>
          </ac:spMkLst>
        </pc:spChg>
        <pc:spChg chg="add del">
          <ac:chgData name="ewa kowalewska" userId="46f6ff3fd56f45d1" providerId="LiveId" clId="{22D179E3-24EC-4793-AEC6-09612E410A9B}" dt="2021-04-30T09:22:47.949" v="1222" actId="26606"/>
          <ac:spMkLst>
            <pc:docMk/>
            <pc:sldMk cId="1643852886" sldId="260"/>
            <ac:spMk id="25" creationId="{3873B707-463F-40B0-8227-E8CC6C67EB25}"/>
          </ac:spMkLst>
        </pc:spChg>
        <pc:spChg chg="add del">
          <ac:chgData name="ewa kowalewska" userId="46f6ff3fd56f45d1" providerId="LiveId" clId="{22D179E3-24EC-4793-AEC6-09612E410A9B}" dt="2021-04-30T09:22:47.949" v="1222" actId="26606"/>
          <ac:spMkLst>
            <pc:docMk/>
            <pc:sldMk cId="1643852886" sldId="260"/>
            <ac:spMk id="26" creationId="{9C1A0FC5-B98A-4F35-A8DC-F9BB802B2BFA}"/>
          </ac:spMkLst>
        </pc:spChg>
        <pc:spChg chg="add del">
          <ac:chgData name="ewa kowalewska" userId="46f6ff3fd56f45d1" providerId="LiveId" clId="{22D179E3-24EC-4793-AEC6-09612E410A9B}" dt="2021-04-30T09:33:04.401" v="1248" actId="26606"/>
          <ac:spMkLst>
            <pc:docMk/>
            <pc:sldMk cId="1643852886" sldId="260"/>
            <ac:spMk id="27" creationId="{23E547B5-89CF-4EC0-96DE-25771AED0799}"/>
          </ac:spMkLst>
        </pc:spChg>
        <pc:spChg chg="add del">
          <ac:chgData name="ewa kowalewska" userId="46f6ff3fd56f45d1" providerId="LiveId" clId="{22D179E3-24EC-4793-AEC6-09612E410A9B}" dt="2021-04-30T09:22:58.434" v="1224" actId="26606"/>
          <ac:spMkLst>
            <pc:docMk/>
            <pc:sldMk cId="1643852886" sldId="260"/>
            <ac:spMk id="28" creationId="{12304B76-B65B-4860-8007-B3FE1795529D}"/>
          </ac:spMkLst>
        </pc:spChg>
        <pc:spChg chg="add del">
          <ac:chgData name="ewa kowalewska" userId="46f6ff3fd56f45d1" providerId="LiveId" clId="{22D179E3-24EC-4793-AEC6-09612E410A9B}" dt="2021-04-30T09:22:58.434" v="1224" actId="26606"/>
          <ac:spMkLst>
            <pc:docMk/>
            <pc:sldMk cId="1643852886" sldId="260"/>
            <ac:spMk id="29" creationId="{5E39A796-BE83-48B1-B33F-35C4A32AAB57}"/>
          </ac:spMkLst>
        </pc:spChg>
        <pc:spChg chg="add del">
          <ac:chgData name="ewa kowalewska" userId="46f6ff3fd56f45d1" providerId="LiveId" clId="{22D179E3-24EC-4793-AEC6-09612E410A9B}" dt="2021-04-30T09:22:58.434" v="1224" actId="26606"/>
          <ac:spMkLst>
            <pc:docMk/>
            <pc:sldMk cId="1643852886" sldId="260"/>
            <ac:spMk id="30" creationId="{72F84B47-E267-4194-8194-831DB7B5547F}"/>
          </ac:spMkLst>
        </pc:spChg>
        <pc:spChg chg="add del">
          <ac:chgData name="ewa kowalewska" userId="46f6ff3fd56f45d1" providerId="LiveId" clId="{22D179E3-24EC-4793-AEC6-09612E410A9B}" dt="2021-04-30T09:23:01.926" v="1226" actId="26606"/>
          <ac:spMkLst>
            <pc:docMk/>
            <pc:sldMk cId="1643852886" sldId="260"/>
            <ac:spMk id="32" creationId="{F56F5174-31D9-4DBB-AAB7-A1FD7BDB1352}"/>
          </ac:spMkLst>
        </pc:spChg>
        <pc:spChg chg="add del">
          <ac:chgData name="ewa kowalewska" userId="46f6ff3fd56f45d1" providerId="LiveId" clId="{22D179E3-24EC-4793-AEC6-09612E410A9B}" dt="2021-04-30T09:23:01.926" v="1226" actId="26606"/>
          <ac:spMkLst>
            <pc:docMk/>
            <pc:sldMk cId="1643852886" sldId="260"/>
            <ac:spMk id="34" creationId="{F9A95BEE-6BB1-4A28-A8E6-A34B2E42EF87}"/>
          </ac:spMkLst>
        </pc:spChg>
        <pc:spChg chg="add del">
          <ac:chgData name="ewa kowalewska" userId="46f6ff3fd56f45d1" providerId="LiveId" clId="{22D179E3-24EC-4793-AEC6-09612E410A9B}" dt="2021-04-30T09:23:01.926" v="1226" actId="26606"/>
          <ac:spMkLst>
            <pc:docMk/>
            <pc:sldMk cId="1643852886" sldId="260"/>
            <ac:spMk id="35" creationId="{688ECA6A-48D1-43E0-BC0C-ADDD263B9D32}"/>
          </ac:spMkLst>
        </pc:spChg>
        <pc:spChg chg="add del">
          <ac:chgData name="ewa kowalewska" userId="46f6ff3fd56f45d1" providerId="LiveId" clId="{22D179E3-24EC-4793-AEC6-09612E410A9B}" dt="2021-04-30T09:23:28.643" v="1228" actId="26606"/>
          <ac:spMkLst>
            <pc:docMk/>
            <pc:sldMk cId="1643852886" sldId="260"/>
            <ac:spMk id="38" creationId="{ADAD1991-FFD1-4E94-ABAB-7560D33008E4}"/>
          </ac:spMkLst>
        </pc:spChg>
        <pc:spChg chg="add del">
          <ac:chgData name="ewa kowalewska" userId="46f6ff3fd56f45d1" providerId="LiveId" clId="{22D179E3-24EC-4793-AEC6-09612E410A9B}" dt="2021-04-30T09:24:55.072" v="1237" actId="700"/>
          <ac:spMkLst>
            <pc:docMk/>
            <pc:sldMk cId="1643852886" sldId="260"/>
            <ac:spMk id="40" creationId="{201CC55D-ED54-4C5C-95E6-10947BD1103B}"/>
          </ac:spMkLst>
        </pc:spChg>
        <pc:spChg chg="add del mod ord">
          <ac:chgData name="ewa kowalewska" userId="46f6ff3fd56f45d1" providerId="LiveId" clId="{22D179E3-24EC-4793-AEC6-09612E410A9B}" dt="2021-04-30T09:24:55.072" v="1237" actId="700"/>
          <ac:spMkLst>
            <pc:docMk/>
            <pc:sldMk cId="1643852886" sldId="260"/>
            <ac:spMk id="41" creationId="{F64446AA-F834-4462-B928-804FE66E74B4}"/>
          </ac:spMkLst>
        </pc:spChg>
        <pc:spChg chg="add del">
          <ac:chgData name="ewa kowalewska" userId="46f6ff3fd56f45d1" providerId="LiveId" clId="{22D179E3-24EC-4793-AEC6-09612E410A9B}" dt="2021-04-30T10:30:22.783" v="2382" actId="26606"/>
          <ac:spMkLst>
            <pc:docMk/>
            <pc:sldMk cId="1643852886" sldId="260"/>
            <ac:spMk id="43" creationId="{8B836880-BF75-4385-9994-9270F8ACF1A7}"/>
          </ac:spMkLst>
        </pc:spChg>
        <pc:spChg chg="add del">
          <ac:chgData name="ewa kowalewska" userId="46f6ff3fd56f45d1" providerId="LiveId" clId="{22D179E3-24EC-4793-AEC6-09612E410A9B}" dt="2021-04-30T09:24:55.072" v="1237" actId="700"/>
          <ac:spMkLst>
            <pc:docMk/>
            <pc:sldMk cId="1643852886" sldId="260"/>
            <ac:spMk id="44" creationId="{3873B707-463F-40B0-8227-E8CC6C67EB25}"/>
          </ac:spMkLst>
        </pc:spChg>
        <pc:spChg chg="add del">
          <ac:chgData name="ewa kowalewska" userId="46f6ff3fd56f45d1" providerId="LiveId" clId="{22D179E3-24EC-4793-AEC6-09612E410A9B}" dt="2021-04-30T09:23:48.460" v="1230"/>
          <ac:spMkLst>
            <pc:docMk/>
            <pc:sldMk cId="1643852886" sldId="260"/>
            <ac:spMk id="45" creationId="{9C1A0FC5-B98A-4F35-A8DC-F9BB802B2BFA}"/>
          </ac:spMkLst>
        </pc:spChg>
        <pc:spChg chg="add del">
          <ac:chgData name="ewa kowalewska" userId="46f6ff3fd56f45d1" providerId="LiveId" clId="{22D179E3-24EC-4793-AEC6-09612E410A9B}" dt="2021-04-30T09:24:55.072" v="1237" actId="700"/>
          <ac:spMkLst>
            <pc:docMk/>
            <pc:sldMk cId="1643852886" sldId="260"/>
            <ac:spMk id="46" creationId="{C13237C8-E62C-4F0D-A318-BD6FB6C2D138}"/>
          </ac:spMkLst>
        </pc:spChg>
        <pc:spChg chg="add del">
          <ac:chgData name="ewa kowalewska" userId="46f6ff3fd56f45d1" providerId="LiveId" clId="{22D179E3-24EC-4793-AEC6-09612E410A9B}" dt="2021-04-30T09:24:55.072" v="1237" actId="700"/>
          <ac:spMkLst>
            <pc:docMk/>
            <pc:sldMk cId="1643852886" sldId="260"/>
            <ac:spMk id="47" creationId="{19C9EAEA-39D0-4B0E-A0EB-51E7B26740B1}"/>
          </ac:spMkLst>
        </pc:spChg>
        <pc:spChg chg="add del">
          <ac:chgData name="ewa kowalewska" userId="46f6ff3fd56f45d1" providerId="LiveId" clId="{22D179E3-24EC-4793-AEC6-09612E410A9B}" dt="2021-04-30T10:30:22.783" v="2382" actId="26606"/>
          <ac:spMkLst>
            <pc:docMk/>
            <pc:sldMk cId="1643852886" sldId="260"/>
            <ac:spMk id="49" creationId="{38D32B90-922C-4411-A898-3F03AA808A09}"/>
          </ac:spMkLst>
        </pc:spChg>
        <pc:spChg chg="add">
          <ac:chgData name="ewa kowalewska" userId="46f6ff3fd56f45d1" providerId="LiveId" clId="{22D179E3-24EC-4793-AEC6-09612E410A9B}" dt="2021-04-30T10:30:22.897" v="2383" actId="26606"/>
          <ac:spMkLst>
            <pc:docMk/>
            <pc:sldMk cId="1643852886" sldId="260"/>
            <ac:spMk id="52" creationId="{9DA15B1D-0133-4CB3-B7CC-61FA728745D1}"/>
          </ac:spMkLst>
        </pc:spChg>
        <pc:spChg chg="add">
          <ac:chgData name="ewa kowalewska" userId="46f6ff3fd56f45d1" providerId="LiveId" clId="{22D179E3-24EC-4793-AEC6-09612E410A9B}" dt="2021-04-30T10:30:22.897" v="2383" actId="26606"/>
          <ac:spMkLst>
            <pc:docMk/>
            <pc:sldMk cId="1643852886" sldId="260"/>
            <ac:spMk id="54" creationId="{B5BA9375-863F-4B24-9083-14FE819F8E05}"/>
          </ac:spMkLst>
        </pc:spChg>
        <pc:grpChg chg="add del">
          <ac:chgData name="ewa kowalewska" userId="46f6ff3fd56f45d1" providerId="LiveId" clId="{22D179E3-24EC-4793-AEC6-09612E410A9B}" dt="2021-04-30T09:22:47.949" v="1222" actId="26606"/>
          <ac:grpSpMkLst>
            <pc:docMk/>
            <pc:sldMk cId="1643852886" sldId="260"/>
            <ac:grpSpMk id="23" creationId="{1DE889C7-FAD6-4397-98E2-05D503484459}"/>
          </ac:grpSpMkLst>
        </pc:grpChg>
        <pc:grpChg chg="add del">
          <ac:chgData name="ewa kowalewska" userId="46f6ff3fd56f45d1" providerId="LiveId" clId="{22D179E3-24EC-4793-AEC6-09612E410A9B}" dt="2021-04-30T09:24:55.072" v="1237" actId="700"/>
          <ac:grpSpMkLst>
            <pc:docMk/>
            <pc:sldMk cId="1643852886" sldId="260"/>
            <ac:grpSpMk id="42" creationId="{1DE889C7-FAD6-4397-98E2-05D503484459}"/>
          </ac:grpSpMkLst>
        </pc:grpChg>
        <pc:picChg chg="add del mod">
          <ac:chgData name="ewa kowalewska" userId="46f6ff3fd56f45d1" providerId="LiveId" clId="{22D179E3-24EC-4793-AEC6-09612E410A9B}" dt="2021-04-30T09:24:03.106" v="1231" actId="21"/>
          <ac:picMkLst>
            <pc:docMk/>
            <pc:sldMk cId="1643852886" sldId="260"/>
            <ac:picMk id="5" creationId="{FDFC1327-B524-49E2-8A86-37594D48A831}"/>
          </ac:picMkLst>
        </pc:picChg>
        <pc:picChg chg="add del">
          <ac:chgData name="ewa kowalewska" userId="46f6ff3fd56f45d1" providerId="LiveId" clId="{22D179E3-24EC-4793-AEC6-09612E410A9B}" dt="2021-04-30T09:22:38.681" v="1218" actId="26606"/>
          <ac:picMkLst>
            <pc:docMk/>
            <pc:sldMk cId="1643852886" sldId="260"/>
            <ac:picMk id="14" creationId="{AE113210-7872-481A-ADE6-3A05CCAF5EB2}"/>
          </ac:picMkLst>
        </pc:picChg>
        <pc:picChg chg="add mod ord">
          <ac:chgData name="ewa kowalewska" userId="46f6ff3fd56f45d1" providerId="LiveId" clId="{22D179E3-24EC-4793-AEC6-09612E410A9B}" dt="2021-04-30T10:30:35.211" v="2386" actId="1076"/>
          <ac:picMkLst>
            <pc:docMk/>
            <pc:sldMk cId="1643852886" sldId="260"/>
            <ac:picMk id="17" creationId="{2F10B657-75A1-4175-AD29-75C2CBD4496D}"/>
          </ac:picMkLst>
        </pc:picChg>
        <pc:picChg chg="add del">
          <ac:chgData name="ewa kowalewska" userId="46f6ff3fd56f45d1" providerId="LiveId" clId="{22D179E3-24EC-4793-AEC6-09612E410A9B}" dt="2021-04-30T09:59:39.136" v="2372"/>
          <ac:picMkLst>
            <pc:docMk/>
            <pc:sldMk cId="1643852886" sldId="260"/>
            <ac:picMk id="31" creationId="{54DDEBDD-D8BD-41A6-8A0D-B00E3768B0F9}"/>
          </ac:picMkLst>
        </pc:picChg>
        <pc:picChg chg="add del">
          <ac:chgData name="ewa kowalewska" userId="46f6ff3fd56f45d1" providerId="LiveId" clId="{22D179E3-24EC-4793-AEC6-09612E410A9B}" dt="2021-04-30T09:23:01.926" v="1226" actId="26606"/>
          <ac:picMkLst>
            <pc:docMk/>
            <pc:sldMk cId="1643852886" sldId="260"/>
            <ac:picMk id="33" creationId="{AE113210-7872-481A-ADE6-3A05CCAF5EB2}"/>
          </ac:picMkLst>
        </pc:picChg>
        <pc:picChg chg="add del">
          <ac:chgData name="ewa kowalewska" userId="46f6ff3fd56f45d1" providerId="LiveId" clId="{22D179E3-24EC-4793-AEC6-09612E410A9B}" dt="2021-04-30T10:30:22.783" v="2382" actId="26606"/>
          <ac:picMkLst>
            <pc:docMk/>
            <pc:sldMk cId="1643852886" sldId="260"/>
            <ac:picMk id="36" creationId="{CFD580F5-E7BF-4C1D-BEFD-4A4601EBA876}"/>
          </ac:picMkLst>
        </pc:picChg>
        <pc:picChg chg="add del">
          <ac:chgData name="ewa kowalewska" userId="46f6ff3fd56f45d1" providerId="LiveId" clId="{22D179E3-24EC-4793-AEC6-09612E410A9B}" dt="2021-04-30T09:23:28.643" v="1228" actId="26606"/>
          <ac:picMkLst>
            <pc:docMk/>
            <pc:sldMk cId="1643852886" sldId="260"/>
            <ac:picMk id="37" creationId="{75554383-98AF-4A47-BB65-705FAAA4BE6A}"/>
          </ac:picMkLst>
        </pc:picChg>
        <pc:picChg chg="add del mod ord modCrop">
          <ac:chgData name="ewa kowalewska" userId="46f6ff3fd56f45d1" providerId="LiveId" clId="{22D179E3-24EC-4793-AEC6-09612E410A9B}" dt="2021-04-30T09:32:31.368" v="1244" actId="21"/>
          <ac:picMkLst>
            <pc:docMk/>
            <pc:sldMk cId="1643852886" sldId="260"/>
            <ac:picMk id="39" creationId="{07A5882B-0DF9-4BF1-B228-186E2F8ED911}"/>
          </ac:picMkLst>
        </pc:picChg>
        <pc:picChg chg="add del">
          <ac:chgData name="ewa kowalewska" userId="46f6ff3fd56f45d1" providerId="LiveId" clId="{22D179E3-24EC-4793-AEC6-09612E410A9B}" dt="2021-04-30T10:30:22.783" v="2382" actId="26606"/>
          <ac:picMkLst>
            <pc:docMk/>
            <pc:sldMk cId="1643852886" sldId="260"/>
            <ac:picMk id="48" creationId="{26BCFBE2-C65F-42E3-A14A-5D04B9842E44}"/>
          </ac:picMkLst>
        </pc:picChg>
        <pc:picChg chg="add">
          <ac:chgData name="ewa kowalewska" userId="46f6ff3fd56f45d1" providerId="LiveId" clId="{22D179E3-24EC-4793-AEC6-09612E410A9B}" dt="2021-04-30T10:30:22.897" v="2383" actId="26606"/>
          <ac:picMkLst>
            <pc:docMk/>
            <pc:sldMk cId="1643852886" sldId="260"/>
            <ac:picMk id="51" creationId="{CFD580F5-E7BF-4C1D-BEFD-4A4601EBA876}"/>
          </ac:picMkLst>
        </pc:picChg>
        <pc:picChg chg="add">
          <ac:chgData name="ewa kowalewska" userId="46f6ff3fd56f45d1" providerId="LiveId" clId="{22D179E3-24EC-4793-AEC6-09612E410A9B}" dt="2021-04-30T10:30:22.897" v="2383" actId="26606"/>
          <ac:picMkLst>
            <pc:docMk/>
            <pc:sldMk cId="1643852886" sldId="260"/>
            <ac:picMk id="53" creationId="{3EF2F61C-287D-47BC-878F-C876F74FFDD2}"/>
          </ac:picMkLst>
        </pc:picChg>
        <pc:cxnChg chg="add del">
          <ac:chgData name="ewa kowalewska" userId="46f6ff3fd56f45d1" providerId="LiveId" clId="{22D179E3-24EC-4793-AEC6-09612E410A9B}" dt="2021-04-30T09:22:41.206" v="1220" actId="26606"/>
          <ac:cxnSpMkLst>
            <pc:docMk/>
            <pc:sldMk cId="1643852886" sldId="260"/>
            <ac:cxnSpMk id="19" creationId="{A7F400EE-A8A5-48AF-B4D6-291B52C6F0B0}"/>
          </ac:cxnSpMkLst>
        </pc:cxnChg>
      </pc:sldChg>
      <pc:sldChg chg="addSp delSp modSp mod setBg setClrOvrMap">
        <pc:chgData name="ewa kowalewska" userId="46f6ff3fd56f45d1" providerId="LiveId" clId="{22D179E3-24EC-4793-AEC6-09612E410A9B}" dt="2021-05-16T23:47:24.400" v="3570" actId="20577"/>
        <pc:sldMkLst>
          <pc:docMk/>
          <pc:sldMk cId="1460521394" sldId="261"/>
        </pc:sldMkLst>
        <pc:spChg chg="mod">
          <ac:chgData name="ewa kowalewska" userId="46f6ff3fd56f45d1" providerId="LiveId" clId="{22D179E3-24EC-4793-AEC6-09612E410A9B}" dt="2021-05-16T23:47:06.250" v="3565" actId="26606"/>
          <ac:spMkLst>
            <pc:docMk/>
            <pc:sldMk cId="1460521394" sldId="261"/>
            <ac:spMk id="2" creationId="{B1924221-CEEE-4CB0-B5A1-27327A9E31CF}"/>
          </ac:spMkLst>
        </pc:spChg>
        <pc:spChg chg="add del mod">
          <ac:chgData name="ewa kowalewska" userId="46f6ff3fd56f45d1" providerId="LiveId" clId="{22D179E3-24EC-4793-AEC6-09612E410A9B}" dt="2021-05-16T23:43:13.291" v="3497" actId="26606"/>
          <ac:spMkLst>
            <pc:docMk/>
            <pc:sldMk cId="1460521394" sldId="261"/>
            <ac:spMk id="3" creationId="{9D7E3CD7-1EB0-49A2-A5B0-A7261A8023E9}"/>
          </ac:spMkLst>
        </pc:spChg>
        <pc:spChg chg="add del">
          <ac:chgData name="ewa kowalewska" userId="46f6ff3fd56f45d1" providerId="LiveId" clId="{22D179E3-24EC-4793-AEC6-09612E410A9B}" dt="2021-05-16T23:42:57.680" v="3492" actId="26606"/>
          <ac:spMkLst>
            <pc:docMk/>
            <pc:sldMk cId="1460521394" sldId="261"/>
            <ac:spMk id="9" creationId="{1EA5387D-64D8-4D6C-B109-FF4E81DF609A}"/>
          </ac:spMkLst>
        </pc:spChg>
        <pc:spChg chg="add del">
          <ac:chgData name="ewa kowalewska" userId="46f6ff3fd56f45d1" providerId="LiveId" clId="{22D179E3-24EC-4793-AEC6-09612E410A9B}" dt="2021-05-16T23:43:03.201" v="3494" actId="26606"/>
          <ac:spMkLst>
            <pc:docMk/>
            <pc:sldMk cId="1460521394" sldId="261"/>
            <ac:spMk id="11" creationId="{FA4B15F5-9B02-4280-9F50-172515BF4C68}"/>
          </ac:spMkLst>
        </pc:spChg>
        <pc:spChg chg="add del">
          <ac:chgData name="ewa kowalewska" userId="46f6ff3fd56f45d1" providerId="LiveId" clId="{22D179E3-24EC-4793-AEC6-09612E410A9B}" dt="2021-05-16T23:43:03.201" v="3494" actId="26606"/>
          <ac:spMkLst>
            <pc:docMk/>
            <pc:sldMk cId="1460521394" sldId="261"/>
            <ac:spMk id="12" creationId="{86CD3965-7576-4EBB-9FEA-0E73E2DB4AC6}"/>
          </ac:spMkLst>
        </pc:spChg>
        <pc:spChg chg="add del">
          <ac:chgData name="ewa kowalewska" userId="46f6ff3fd56f45d1" providerId="LiveId" clId="{22D179E3-24EC-4793-AEC6-09612E410A9B}" dt="2021-05-16T23:43:13.276" v="3496" actId="26606"/>
          <ac:spMkLst>
            <pc:docMk/>
            <pc:sldMk cId="1460521394" sldId="261"/>
            <ac:spMk id="16" creationId="{9D7E3CD7-1EB0-49A2-A5B0-A7261A8023E9}"/>
          </ac:spMkLst>
        </pc:spChg>
        <pc:spChg chg="add del">
          <ac:chgData name="ewa kowalewska" userId="46f6ff3fd56f45d1" providerId="LiveId" clId="{22D179E3-24EC-4793-AEC6-09612E410A9B}" dt="2021-05-16T23:46:56.198" v="3562" actId="26606"/>
          <ac:spMkLst>
            <pc:docMk/>
            <pc:sldMk cId="1460521394" sldId="261"/>
            <ac:spMk id="18" creationId="{1EA5387D-64D8-4D6C-B109-FF4E81DF609A}"/>
          </ac:spMkLst>
        </pc:spChg>
        <pc:spChg chg="add del mod">
          <ac:chgData name="ewa kowalewska" userId="46f6ff3fd56f45d1" providerId="LiveId" clId="{22D179E3-24EC-4793-AEC6-09612E410A9B}" dt="2021-05-16T23:46:56.198" v="3562" actId="26606"/>
          <ac:spMkLst>
            <pc:docMk/>
            <pc:sldMk cId="1460521394" sldId="261"/>
            <ac:spMk id="20" creationId="{9D7E3CD7-1EB0-49A2-A5B0-A7261A8023E9}"/>
          </ac:spMkLst>
        </pc:spChg>
        <pc:spChg chg="add del">
          <ac:chgData name="ewa kowalewska" userId="46f6ff3fd56f45d1" providerId="LiveId" clId="{22D179E3-24EC-4793-AEC6-09612E410A9B}" dt="2021-05-16T23:46:22.664" v="3555" actId="26606"/>
          <ac:spMkLst>
            <pc:docMk/>
            <pc:sldMk cId="1460521394" sldId="261"/>
            <ac:spMk id="22" creationId="{E2E0C929-96C6-41B1-A001-566036DF047B}"/>
          </ac:spMkLst>
        </pc:spChg>
        <pc:spChg chg="add del">
          <ac:chgData name="ewa kowalewska" userId="46f6ff3fd56f45d1" providerId="LiveId" clId="{22D179E3-24EC-4793-AEC6-09612E410A9B}" dt="2021-05-16T23:46:37.152" v="3559" actId="26606"/>
          <ac:spMkLst>
            <pc:docMk/>
            <pc:sldMk cId="1460521394" sldId="261"/>
            <ac:spMk id="23" creationId="{1EA5387D-64D8-4D6C-B109-FF4E81DF609A}"/>
          </ac:spMkLst>
        </pc:spChg>
        <pc:spChg chg="add del">
          <ac:chgData name="ewa kowalewska" userId="46f6ff3fd56f45d1" providerId="LiveId" clId="{22D179E3-24EC-4793-AEC6-09612E410A9B}" dt="2021-05-16T23:46:13.517" v="3551" actId="26606"/>
          <ac:spMkLst>
            <pc:docMk/>
            <pc:sldMk cId="1460521394" sldId="261"/>
            <ac:spMk id="25" creationId="{1EA5387D-64D8-4D6C-B109-FF4E81DF609A}"/>
          </ac:spMkLst>
        </pc:spChg>
        <pc:spChg chg="add del">
          <ac:chgData name="ewa kowalewska" userId="46f6ff3fd56f45d1" providerId="LiveId" clId="{22D179E3-24EC-4793-AEC6-09612E410A9B}" dt="2021-05-16T23:46:56.167" v="3561" actId="26606"/>
          <ac:spMkLst>
            <pc:docMk/>
            <pc:sldMk cId="1460521394" sldId="261"/>
            <ac:spMk id="26" creationId="{1EA5387D-64D8-4D6C-B109-FF4E81DF609A}"/>
          </ac:spMkLst>
        </pc:spChg>
        <pc:spChg chg="add mod">
          <ac:chgData name="ewa kowalewska" userId="46f6ff3fd56f45d1" providerId="LiveId" clId="{22D179E3-24EC-4793-AEC6-09612E410A9B}" dt="2021-05-16T23:47:24.400" v="3570" actId="20577"/>
          <ac:spMkLst>
            <pc:docMk/>
            <pc:sldMk cId="1460521394" sldId="261"/>
            <ac:spMk id="30" creationId="{9D7E3CD7-1EB0-49A2-A5B0-A7261A8023E9}"/>
          </ac:spMkLst>
        </pc:spChg>
        <pc:spChg chg="add">
          <ac:chgData name="ewa kowalewska" userId="46f6ff3fd56f45d1" providerId="LiveId" clId="{22D179E3-24EC-4793-AEC6-09612E410A9B}" dt="2021-05-16T23:47:06.250" v="3565" actId="26606"/>
          <ac:spMkLst>
            <pc:docMk/>
            <pc:sldMk cId="1460521394" sldId="261"/>
            <ac:spMk id="35" creationId="{1EA5387D-64D8-4D6C-B109-FF4E81DF609A}"/>
          </ac:spMkLst>
        </pc:spChg>
        <pc:graphicFrameChg chg="add del">
          <ac:chgData name="ewa kowalewska" userId="46f6ff3fd56f45d1" providerId="LiveId" clId="{22D179E3-24EC-4793-AEC6-09612E410A9B}" dt="2021-05-16T23:43:03.201" v="3494" actId="26606"/>
          <ac:graphicFrameMkLst>
            <pc:docMk/>
            <pc:sldMk cId="1460521394" sldId="261"/>
            <ac:graphicFrameMk id="14" creationId="{1687F0EC-AAA1-4C50-89E2-291B5B0E1B26}"/>
          </ac:graphicFrameMkLst>
        </pc:graphicFrameChg>
        <pc:graphicFrameChg chg="add del">
          <ac:chgData name="ewa kowalewska" userId="46f6ff3fd56f45d1" providerId="LiveId" clId="{22D179E3-24EC-4793-AEC6-09612E410A9B}" dt="2021-05-16T23:46:37.152" v="3559" actId="26606"/>
          <ac:graphicFrameMkLst>
            <pc:docMk/>
            <pc:sldMk cId="1460521394" sldId="261"/>
            <ac:graphicFrameMk id="24" creationId="{EA7B5A05-B626-4006-AFE7-3EB2729E2C33}"/>
          </ac:graphicFrameMkLst>
        </pc:graphicFrameChg>
        <pc:graphicFrameChg chg="add del">
          <ac:chgData name="ewa kowalewska" userId="46f6ff3fd56f45d1" providerId="LiveId" clId="{22D179E3-24EC-4793-AEC6-09612E410A9B}" dt="2021-05-16T23:46:56.167" v="3561" actId="26606"/>
          <ac:graphicFrameMkLst>
            <pc:docMk/>
            <pc:sldMk cId="1460521394" sldId="261"/>
            <ac:graphicFrameMk id="28" creationId="{854453F1-BAE3-44BF-96E0-95836DA71F69}"/>
          </ac:graphicFrameMkLst>
        </pc:graphicFrameChg>
        <pc:picChg chg="add del">
          <ac:chgData name="ewa kowalewska" userId="46f6ff3fd56f45d1" providerId="LiveId" clId="{22D179E3-24EC-4793-AEC6-09612E410A9B}" dt="2021-05-16T23:42:57.680" v="3492" actId="26606"/>
          <ac:picMkLst>
            <pc:docMk/>
            <pc:sldMk cId="1460521394" sldId="261"/>
            <ac:picMk id="5" creationId="{0F72BE0E-0FE8-4B46-AF32-C991B3D34F23}"/>
          </ac:picMkLst>
        </pc:picChg>
        <pc:picChg chg="add del">
          <ac:chgData name="ewa kowalewska" userId="46f6ff3fd56f45d1" providerId="LiveId" clId="{22D179E3-24EC-4793-AEC6-09612E410A9B}" dt="2021-05-16T23:43:13.276" v="3496" actId="26606"/>
          <ac:picMkLst>
            <pc:docMk/>
            <pc:sldMk cId="1460521394" sldId="261"/>
            <ac:picMk id="7" creationId="{C0712262-AC71-4525-A1F3-897EE04AEC66}"/>
          </ac:picMkLst>
        </pc:picChg>
        <pc:picChg chg="add del">
          <ac:chgData name="ewa kowalewska" userId="46f6ff3fd56f45d1" providerId="LiveId" clId="{22D179E3-24EC-4793-AEC6-09612E410A9B}" dt="2021-05-16T23:43:03.201" v="3494" actId="26606"/>
          <ac:picMkLst>
            <pc:docMk/>
            <pc:sldMk cId="1460521394" sldId="261"/>
            <ac:picMk id="13" creationId="{E3A5BBF0-37C3-4339-BD51-F7A980A93B69}"/>
          </ac:picMkLst>
        </pc:picChg>
        <pc:picChg chg="add mod ord">
          <ac:chgData name="ewa kowalewska" userId="46f6ff3fd56f45d1" providerId="LiveId" clId="{22D179E3-24EC-4793-AEC6-09612E410A9B}" dt="2021-05-16T23:47:11.998" v="3566" actId="1076"/>
          <ac:picMkLst>
            <pc:docMk/>
            <pc:sldMk cId="1460521394" sldId="261"/>
            <ac:picMk id="19" creationId="{AFE0AE22-BB85-4D5D-A060-0FB5808AB06F}"/>
          </ac:picMkLst>
        </pc:picChg>
        <pc:picChg chg="add del">
          <ac:chgData name="ewa kowalewska" userId="46f6ff3fd56f45d1" providerId="LiveId" clId="{22D179E3-24EC-4793-AEC6-09612E410A9B}" dt="2021-05-16T23:46:13.517" v="3551" actId="26606"/>
          <ac:picMkLst>
            <pc:docMk/>
            <pc:sldMk cId="1460521394" sldId="261"/>
            <ac:picMk id="27" creationId="{6319FFD2-07B5-4029-BFB3-26FCFCC2F1B8}"/>
          </ac:picMkLst>
        </pc:picChg>
      </pc:sldChg>
      <pc:sldChg chg="addSp delSp modSp mod setBg addAnim delAnim">
        <pc:chgData name="ewa kowalewska" userId="46f6ff3fd56f45d1" providerId="LiveId" clId="{22D179E3-24EC-4793-AEC6-09612E410A9B}" dt="2021-05-16T20:47:59.770" v="2778" actId="14100"/>
        <pc:sldMkLst>
          <pc:docMk/>
          <pc:sldMk cId="3383940684" sldId="262"/>
        </pc:sldMkLst>
        <pc:spChg chg="mod">
          <ac:chgData name="ewa kowalewska" userId="46f6ff3fd56f45d1" providerId="LiveId" clId="{22D179E3-24EC-4793-AEC6-09612E410A9B}" dt="2021-05-16T20:47:35.135" v="2775" actId="255"/>
          <ac:spMkLst>
            <pc:docMk/>
            <pc:sldMk cId="3383940684" sldId="262"/>
            <ac:spMk id="2" creationId="{851A47DF-BF06-4B32-8EF5-E63686A88507}"/>
          </ac:spMkLst>
        </pc:spChg>
        <pc:spChg chg="mod">
          <ac:chgData name="ewa kowalewska" userId="46f6ff3fd56f45d1" providerId="LiveId" clId="{22D179E3-24EC-4793-AEC6-09612E410A9B}" dt="2021-05-16T20:47:59.770" v="2778" actId="14100"/>
          <ac:spMkLst>
            <pc:docMk/>
            <pc:sldMk cId="3383940684" sldId="262"/>
            <ac:spMk id="3" creationId="{DD3A2604-6762-44AA-8343-738C35C0BAE9}"/>
          </ac:spMkLst>
        </pc:spChg>
        <pc:spChg chg="add del">
          <ac:chgData name="ewa kowalewska" userId="46f6ff3fd56f45d1" providerId="LiveId" clId="{22D179E3-24EC-4793-AEC6-09612E410A9B}" dt="2021-05-16T20:45:29.449" v="2694" actId="26606"/>
          <ac:spMkLst>
            <pc:docMk/>
            <pc:sldMk cId="3383940684" sldId="262"/>
            <ac:spMk id="9" creationId="{E2E0C929-96C6-41B1-A001-566036DF047B}"/>
          </ac:spMkLst>
        </pc:spChg>
        <pc:spChg chg="add del">
          <ac:chgData name="ewa kowalewska" userId="46f6ff3fd56f45d1" providerId="LiveId" clId="{22D179E3-24EC-4793-AEC6-09612E410A9B}" dt="2021-05-16T20:45:31.039" v="2696" actId="26606"/>
          <ac:spMkLst>
            <pc:docMk/>
            <pc:sldMk cId="3383940684" sldId="262"/>
            <ac:spMk id="13" creationId="{077D6507-8E8D-40E1-A7B9-63012EF9492F}"/>
          </ac:spMkLst>
        </pc:spChg>
        <pc:spChg chg="add del">
          <ac:chgData name="ewa kowalewska" userId="46f6ff3fd56f45d1" providerId="LiveId" clId="{22D179E3-24EC-4793-AEC6-09612E410A9B}" dt="2021-05-16T20:45:33.432" v="2700" actId="26606"/>
          <ac:spMkLst>
            <pc:docMk/>
            <pc:sldMk cId="3383940684" sldId="262"/>
            <ac:spMk id="16" creationId="{E2E0C929-96C6-41B1-A001-566036DF047B}"/>
          </ac:spMkLst>
        </pc:spChg>
        <pc:spChg chg="add del">
          <ac:chgData name="ewa kowalewska" userId="46f6ff3fd56f45d1" providerId="LiveId" clId="{22D179E3-24EC-4793-AEC6-09612E410A9B}" dt="2021-05-16T20:45:38.615" v="2704" actId="26606"/>
          <ac:spMkLst>
            <pc:docMk/>
            <pc:sldMk cId="3383940684" sldId="262"/>
            <ac:spMk id="19" creationId="{E2E0C929-96C6-41B1-A001-566036DF047B}"/>
          </ac:spMkLst>
        </pc:spChg>
        <pc:picChg chg="add del">
          <ac:chgData name="ewa kowalewska" userId="46f6ff3fd56f45d1" providerId="LiveId" clId="{22D179E3-24EC-4793-AEC6-09612E410A9B}" dt="2021-05-16T20:45:29.449" v="2694" actId="26606"/>
          <ac:picMkLst>
            <pc:docMk/>
            <pc:sldMk cId="3383940684" sldId="262"/>
            <ac:picMk id="5" creationId="{42956FC9-D2BB-4291-9E2B-888575804F24}"/>
          </ac:picMkLst>
        </pc:picChg>
        <pc:picChg chg="add mod">
          <ac:chgData name="ewa kowalewska" userId="46f6ff3fd56f45d1" providerId="LiveId" clId="{22D179E3-24EC-4793-AEC6-09612E410A9B}" dt="2021-05-16T20:46:33.735" v="2769" actId="26606"/>
          <ac:picMkLst>
            <pc:docMk/>
            <pc:sldMk cId="3383940684" sldId="262"/>
            <ac:picMk id="7" creationId="{9E3AB6A9-B521-4580-AF88-4366BD33B0F4}"/>
          </ac:picMkLst>
        </pc:picChg>
        <pc:picChg chg="add del">
          <ac:chgData name="ewa kowalewska" userId="46f6ff3fd56f45d1" providerId="LiveId" clId="{22D179E3-24EC-4793-AEC6-09612E410A9B}" dt="2021-05-16T20:46:52.272" v="2772" actId="26606"/>
          <ac:picMkLst>
            <pc:docMk/>
            <pc:sldMk cId="3383940684" sldId="262"/>
            <ac:picMk id="10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5:31.039" v="2696" actId="26606"/>
          <ac:picMkLst>
            <pc:docMk/>
            <pc:sldMk cId="3383940684" sldId="262"/>
            <ac:picMk id="11" creationId="{F0F06750-78FE-4472-8DA5-14CF3336F811}"/>
          </ac:picMkLst>
        </pc:picChg>
        <pc:picChg chg="add del">
          <ac:chgData name="ewa kowalewska" userId="46f6ff3fd56f45d1" providerId="LiveId" clId="{22D179E3-24EC-4793-AEC6-09612E410A9B}" dt="2021-05-16T20:45:31.039" v="2696" actId="26606"/>
          <ac:picMkLst>
            <pc:docMk/>
            <pc:sldMk cId="3383940684" sldId="262"/>
            <ac:picMk id="12" creationId="{CFD580F5-E7BF-4C1D-BEFD-4A4601EBA876}"/>
          </ac:picMkLst>
        </pc:picChg>
        <pc:picChg chg="add del">
          <ac:chgData name="ewa kowalewska" userId="46f6ff3fd56f45d1" providerId="LiveId" clId="{22D179E3-24EC-4793-AEC6-09612E410A9B}" dt="2021-05-16T20:45:31.039" v="2696" actId="26606"/>
          <ac:picMkLst>
            <pc:docMk/>
            <pc:sldMk cId="3383940684" sldId="262"/>
            <ac:picMk id="14" creationId="{81FF8AE1-3BB2-4CED-A2B5-59490046E958}"/>
          </ac:picMkLst>
        </pc:picChg>
        <pc:picChg chg="add del">
          <ac:chgData name="ewa kowalewska" userId="46f6ff3fd56f45d1" providerId="LiveId" clId="{22D179E3-24EC-4793-AEC6-09612E410A9B}" dt="2021-05-16T20:46:52.272" v="2772" actId="26606"/>
          <ac:picMkLst>
            <pc:docMk/>
            <pc:sldMk cId="3383940684" sldId="262"/>
            <ac:picMk id="15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5:33.432" v="2700" actId="26606"/>
          <ac:picMkLst>
            <pc:docMk/>
            <pc:sldMk cId="3383940684" sldId="262"/>
            <ac:picMk id="17" creationId="{42956FC9-D2BB-4291-9E2B-888575804F24}"/>
          </ac:picMkLst>
        </pc:picChg>
        <pc:picChg chg="add">
          <ac:chgData name="ewa kowalewska" userId="46f6ff3fd56f45d1" providerId="LiveId" clId="{22D179E3-24EC-4793-AEC6-09612E410A9B}" dt="2021-05-16T20:46:52.272" v="2772" actId="26606"/>
          <ac:picMkLst>
            <pc:docMk/>
            <pc:sldMk cId="3383940684" sldId="262"/>
            <ac:picMk id="18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5:38.615" v="2704" actId="26606"/>
          <ac:picMkLst>
            <pc:docMk/>
            <pc:sldMk cId="3383940684" sldId="262"/>
            <ac:picMk id="20" creationId="{80651860-2551-475F-A942-525CE526862A}"/>
          </ac:picMkLst>
        </pc:picChg>
        <pc:picChg chg="add">
          <ac:chgData name="ewa kowalewska" userId="46f6ff3fd56f45d1" providerId="LiveId" clId="{22D179E3-24EC-4793-AEC6-09612E410A9B}" dt="2021-05-16T20:46:52.272" v="2772" actId="26606"/>
          <ac:picMkLst>
            <pc:docMk/>
            <pc:sldMk cId="3383940684" sldId="262"/>
            <ac:picMk id="21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5:47.291" v="2706" actId="26606"/>
          <ac:picMkLst>
            <pc:docMk/>
            <pc:sldMk cId="3383940684" sldId="262"/>
            <ac:picMk id="22" creationId="{CFD580F5-E7BF-4C1D-BEFD-4A4601EBA876}"/>
          </ac:picMkLst>
        </pc:picChg>
        <pc:picChg chg="add del">
          <ac:chgData name="ewa kowalewska" userId="46f6ff3fd56f45d1" providerId="LiveId" clId="{22D179E3-24EC-4793-AEC6-09612E410A9B}" dt="2021-05-16T20:45:47.291" v="2706" actId="26606"/>
          <ac:picMkLst>
            <pc:docMk/>
            <pc:sldMk cId="3383940684" sldId="262"/>
            <ac:picMk id="23" creationId="{F0F06750-78FE-4472-8DA5-14CF3336F811}"/>
          </ac:picMkLst>
        </pc:picChg>
        <pc:picChg chg="add del">
          <ac:chgData name="ewa kowalewska" userId="46f6ff3fd56f45d1" providerId="LiveId" clId="{22D179E3-24EC-4793-AEC6-09612E410A9B}" dt="2021-05-16T20:45:47.291" v="2706" actId="26606"/>
          <ac:picMkLst>
            <pc:docMk/>
            <pc:sldMk cId="3383940684" sldId="262"/>
            <ac:picMk id="24" creationId="{6E30C070-0150-4747-A6D7-52DF1DE07A68}"/>
          </ac:picMkLst>
        </pc:picChg>
      </pc:sldChg>
      <pc:sldChg chg="addSp delSp modSp mod setBg setClrOvrMap">
        <pc:chgData name="ewa kowalewska" userId="46f6ff3fd56f45d1" providerId="LiveId" clId="{22D179E3-24EC-4793-AEC6-09612E410A9B}" dt="2021-05-16T23:25:19.976" v="3184" actId="14100"/>
        <pc:sldMkLst>
          <pc:docMk/>
          <pc:sldMk cId="2690803986" sldId="263"/>
        </pc:sldMkLst>
        <pc:spChg chg="mod ord">
          <ac:chgData name="ewa kowalewska" userId="46f6ff3fd56f45d1" providerId="LiveId" clId="{22D179E3-24EC-4793-AEC6-09612E410A9B}" dt="2021-05-16T23:25:16.085" v="3183" actId="26606"/>
          <ac:spMkLst>
            <pc:docMk/>
            <pc:sldMk cId="2690803986" sldId="263"/>
            <ac:spMk id="2" creationId="{91E79B18-30AD-45AA-9130-D686CFB60E88}"/>
          </ac:spMkLst>
        </pc:spChg>
        <pc:spChg chg="mod">
          <ac:chgData name="ewa kowalewska" userId="46f6ff3fd56f45d1" providerId="LiveId" clId="{22D179E3-24EC-4793-AEC6-09612E410A9B}" dt="2021-05-16T23:25:19.976" v="3184" actId="14100"/>
          <ac:spMkLst>
            <pc:docMk/>
            <pc:sldMk cId="2690803986" sldId="263"/>
            <ac:spMk id="3" creationId="{230FD4BF-FAF9-4363-A459-2E09D06F6E49}"/>
          </ac:spMkLst>
        </pc:spChg>
        <pc:spChg chg="add del">
          <ac:chgData name="ewa kowalewska" userId="46f6ff3fd56f45d1" providerId="LiveId" clId="{22D179E3-24EC-4793-AEC6-09612E410A9B}" dt="2021-05-16T23:25:16.085" v="3183" actId="26606"/>
          <ac:spMkLst>
            <pc:docMk/>
            <pc:sldMk cId="2690803986" sldId="263"/>
            <ac:spMk id="8" creationId="{FB0F52CA-65A7-4535-BF3C-22D126766D12}"/>
          </ac:spMkLst>
        </pc:spChg>
        <pc:spChg chg="add del">
          <ac:chgData name="ewa kowalewska" userId="46f6ff3fd56f45d1" providerId="LiveId" clId="{22D179E3-24EC-4793-AEC6-09612E410A9B}" dt="2021-05-16T23:15:30.586" v="3043" actId="26606"/>
          <ac:spMkLst>
            <pc:docMk/>
            <pc:sldMk cId="2690803986" sldId="263"/>
            <ac:spMk id="9" creationId="{1EA5387D-64D8-4D6C-B109-FF4E81DF609A}"/>
          </ac:spMkLst>
        </pc:spChg>
        <pc:spChg chg="add del">
          <ac:chgData name="ewa kowalewska" userId="46f6ff3fd56f45d1" providerId="LiveId" clId="{22D179E3-24EC-4793-AEC6-09612E410A9B}" dt="2021-05-16T23:25:16.085" v="3183" actId="26606"/>
          <ac:spMkLst>
            <pc:docMk/>
            <pc:sldMk cId="2690803986" sldId="263"/>
            <ac:spMk id="10" creationId="{B2525B01-FF71-4E47-84A9-6A8029A113FD}"/>
          </ac:spMkLst>
        </pc:spChg>
        <pc:spChg chg="add del">
          <ac:chgData name="ewa kowalewska" userId="46f6ff3fd56f45d1" providerId="LiveId" clId="{22D179E3-24EC-4793-AEC6-09612E410A9B}" dt="2021-05-16T23:15:47.126" v="3045" actId="26606"/>
          <ac:spMkLst>
            <pc:docMk/>
            <pc:sldMk cId="2690803986" sldId="263"/>
            <ac:spMk id="11" creationId="{1EA5387D-64D8-4D6C-B109-FF4E81DF609A}"/>
          </ac:spMkLst>
        </pc:spChg>
        <pc:spChg chg="add del">
          <ac:chgData name="ewa kowalewska" userId="46f6ff3fd56f45d1" providerId="LiveId" clId="{22D179E3-24EC-4793-AEC6-09612E410A9B}" dt="2021-05-16T23:25:07.618" v="3178" actId="26606"/>
          <ac:spMkLst>
            <pc:docMk/>
            <pc:sldMk cId="2690803986" sldId="263"/>
            <ac:spMk id="15" creationId="{24C41CF4-4A13-4AA9-9300-CB7A2E37C861}"/>
          </ac:spMkLst>
        </pc:spChg>
        <pc:spChg chg="add del">
          <ac:chgData name="ewa kowalewska" userId="46f6ff3fd56f45d1" providerId="LiveId" clId="{22D179E3-24EC-4793-AEC6-09612E410A9B}" dt="2021-05-16T23:25:12.776" v="3180" actId="26606"/>
          <ac:spMkLst>
            <pc:docMk/>
            <pc:sldMk cId="2690803986" sldId="263"/>
            <ac:spMk id="20" creationId="{EFECDA1F-977F-40AF-840D-D05BB091DD65}"/>
          </ac:spMkLst>
        </pc:spChg>
        <pc:spChg chg="add del">
          <ac:chgData name="ewa kowalewska" userId="46f6ff3fd56f45d1" providerId="LiveId" clId="{22D179E3-24EC-4793-AEC6-09612E410A9B}" dt="2021-05-16T23:25:12.776" v="3180" actId="26606"/>
          <ac:spMkLst>
            <pc:docMk/>
            <pc:sldMk cId="2690803986" sldId="263"/>
            <ac:spMk id="21" creationId="{BB9FECD2-89B7-4AC3-8D54-9733D60AF259}"/>
          </ac:spMkLst>
        </pc:spChg>
        <pc:spChg chg="add del">
          <ac:chgData name="ewa kowalewska" userId="46f6ff3fd56f45d1" providerId="LiveId" clId="{22D179E3-24EC-4793-AEC6-09612E410A9B}" dt="2021-05-16T23:25:15.975" v="3182" actId="26606"/>
          <ac:spMkLst>
            <pc:docMk/>
            <pc:sldMk cId="2690803986" sldId="263"/>
            <ac:spMk id="23" creationId="{A38A195E-584A-485A-BECD-66468900B947}"/>
          </ac:spMkLst>
        </pc:spChg>
        <pc:spChg chg="add del">
          <ac:chgData name="ewa kowalewska" userId="46f6ff3fd56f45d1" providerId="LiveId" clId="{22D179E3-24EC-4793-AEC6-09612E410A9B}" dt="2021-05-16T23:25:15.975" v="3182" actId="26606"/>
          <ac:spMkLst>
            <pc:docMk/>
            <pc:sldMk cId="2690803986" sldId="263"/>
            <ac:spMk id="24" creationId="{840177A7-740C-43C7-8F2D-BD7067F12C9C}"/>
          </ac:spMkLst>
        </pc:spChg>
        <pc:spChg chg="add">
          <ac:chgData name="ewa kowalewska" userId="46f6ff3fd56f45d1" providerId="LiveId" clId="{22D179E3-24EC-4793-AEC6-09612E410A9B}" dt="2021-05-16T23:25:16.085" v="3183" actId="26606"/>
          <ac:spMkLst>
            <pc:docMk/>
            <pc:sldMk cId="2690803986" sldId="263"/>
            <ac:spMk id="27" creationId="{6184FA60-56E6-4C39-B1D1-F8DA36DE1F3E}"/>
          </ac:spMkLst>
        </pc:spChg>
        <pc:picChg chg="add del">
          <ac:chgData name="ewa kowalewska" userId="46f6ff3fd56f45d1" providerId="LiveId" clId="{22D179E3-24EC-4793-AEC6-09612E410A9B}" dt="2021-05-16T23:15:30.586" v="3043" actId="26606"/>
          <ac:picMkLst>
            <pc:docMk/>
            <pc:sldMk cId="2690803986" sldId="263"/>
            <ac:picMk id="5" creationId="{2C7AA07F-2751-4045-8369-01047A0715AB}"/>
          </ac:picMkLst>
        </pc:picChg>
        <pc:picChg chg="add del">
          <ac:chgData name="ewa kowalewska" userId="46f6ff3fd56f45d1" providerId="LiveId" clId="{22D179E3-24EC-4793-AEC6-09612E410A9B}" dt="2021-05-16T23:15:47.126" v="3045" actId="26606"/>
          <ac:picMkLst>
            <pc:docMk/>
            <pc:sldMk cId="2690803986" sldId="263"/>
            <ac:picMk id="12" creationId="{E53C847C-C4F3-4ADF-B17E-6C9FC31E72FE}"/>
          </ac:picMkLst>
        </pc:picChg>
        <pc:picChg chg="add del">
          <ac:chgData name="ewa kowalewska" userId="46f6ff3fd56f45d1" providerId="LiveId" clId="{22D179E3-24EC-4793-AEC6-09612E410A9B}" dt="2021-05-16T23:25:12.776" v="3180" actId="26606"/>
          <ac:picMkLst>
            <pc:docMk/>
            <pc:sldMk cId="2690803986" sldId="263"/>
            <ac:picMk id="19" creationId="{2F54C189-4A4C-4899-9585-5281DA208D0F}"/>
          </ac:picMkLst>
        </pc:picChg>
        <pc:picChg chg="add del">
          <ac:chgData name="ewa kowalewska" userId="46f6ff3fd56f45d1" providerId="LiveId" clId="{22D179E3-24EC-4793-AEC6-09612E410A9B}" dt="2021-05-16T23:25:15.975" v="3182" actId="26606"/>
          <ac:picMkLst>
            <pc:docMk/>
            <pc:sldMk cId="2690803986" sldId="263"/>
            <ac:picMk id="25" creationId="{FF525AAA-82CE-4027-A26C-B0EFFD856F2E}"/>
          </ac:picMkLst>
        </pc:picChg>
        <pc:picChg chg="add">
          <ac:chgData name="ewa kowalewska" userId="46f6ff3fd56f45d1" providerId="LiveId" clId="{22D179E3-24EC-4793-AEC6-09612E410A9B}" dt="2021-05-16T23:25:16.085" v="3183" actId="26606"/>
          <ac:picMkLst>
            <pc:docMk/>
            <pc:sldMk cId="2690803986" sldId="263"/>
            <ac:picMk id="28" creationId="{287356FD-82C7-4E0B-9494-355CAE397DA9}"/>
          </ac:picMkLst>
        </pc:picChg>
        <pc:cxnChg chg="add del">
          <ac:chgData name="ewa kowalewska" userId="46f6ff3fd56f45d1" providerId="LiveId" clId="{22D179E3-24EC-4793-AEC6-09612E410A9B}" dt="2021-05-16T23:25:07.618" v="3178" actId="26606"/>
          <ac:cxnSpMkLst>
            <pc:docMk/>
            <pc:sldMk cId="2690803986" sldId="263"/>
            <ac:cxnSpMk id="17" creationId="{7A77B115-9FF3-46AE-AE08-826DEB9A6246}"/>
          </ac:cxnSpMkLst>
        </pc:cxnChg>
      </pc:sldChg>
      <pc:sldChg chg="modSp new del mod">
        <pc:chgData name="ewa kowalewska" userId="46f6ff3fd56f45d1" providerId="LiveId" clId="{22D179E3-24EC-4793-AEC6-09612E410A9B}" dt="2021-05-04T18:12:16.186" v="2580" actId="2696"/>
        <pc:sldMkLst>
          <pc:docMk/>
          <pc:sldMk cId="3979714986" sldId="264"/>
        </pc:sldMkLst>
        <pc:spChg chg="mod">
          <ac:chgData name="ewa kowalewska" userId="46f6ff3fd56f45d1" providerId="LiveId" clId="{22D179E3-24EC-4793-AEC6-09612E410A9B}" dt="2021-04-30T09:59:39.136" v="2372"/>
          <ac:spMkLst>
            <pc:docMk/>
            <pc:sldMk cId="3979714986" sldId="264"/>
            <ac:spMk id="2" creationId="{F37CFD3B-5663-4E65-9B07-6C2515BD8ACD}"/>
          </ac:spMkLst>
        </pc:spChg>
        <pc:spChg chg="mod">
          <ac:chgData name="ewa kowalewska" userId="46f6ff3fd56f45d1" providerId="LiveId" clId="{22D179E3-24EC-4793-AEC6-09612E410A9B}" dt="2021-04-30T09:59:39.136" v="2372"/>
          <ac:spMkLst>
            <pc:docMk/>
            <pc:sldMk cId="3979714986" sldId="264"/>
            <ac:spMk id="3" creationId="{28BB9959-7621-4DBC-A84A-1F94464740AF}"/>
          </ac:spMkLst>
        </pc:spChg>
      </pc:sldChg>
      <pc:sldChg chg="new del">
        <pc:chgData name="ewa kowalewska" userId="46f6ff3fd56f45d1" providerId="LiveId" clId="{22D179E3-24EC-4793-AEC6-09612E410A9B}" dt="2021-05-16T20:38:42.997" v="2585" actId="2696"/>
        <pc:sldMkLst>
          <pc:docMk/>
          <pc:sldMk cId="4155551287" sldId="264"/>
        </pc:sldMkLst>
      </pc:sldChg>
      <pc:sldChg chg="addSp delSp modSp add mod ord setBg">
        <pc:chgData name="ewa kowalewska" userId="46f6ff3fd56f45d1" providerId="LiveId" clId="{22D179E3-24EC-4793-AEC6-09612E410A9B}" dt="2021-05-18T08:48:08.599" v="3660" actId="20577"/>
        <pc:sldMkLst>
          <pc:docMk/>
          <pc:sldMk cId="3021292066" sldId="265"/>
        </pc:sldMkLst>
        <pc:spChg chg="mod">
          <ac:chgData name="ewa kowalewska" userId="46f6ff3fd56f45d1" providerId="LiveId" clId="{22D179E3-24EC-4793-AEC6-09612E410A9B}" dt="2021-05-17T00:15:07.549" v="3634" actId="26606"/>
          <ac:spMkLst>
            <pc:docMk/>
            <pc:sldMk cId="3021292066" sldId="265"/>
            <ac:spMk id="2" creationId="{461DC8C0-D292-4A11-AA74-058B75972A89}"/>
          </ac:spMkLst>
        </pc:spChg>
        <pc:spChg chg="add del mod">
          <ac:chgData name="ewa kowalewska" userId="46f6ff3fd56f45d1" providerId="LiveId" clId="{22D179E3-24EC-4793-AEC6-09612E410A9B}" dt="2021-05-17T00:15:07.549" v="3634" actId="26606"/>
          <ac:spMkLst>
            <pc:docMk/>
            <pc:sldMk cId="3021292066" sldId="265"/>
            <ac:spMk id="3" creationId="{DB39E554-B927-433E-BF3D-16DC2D20E73E}"/>
          </ac:spMkLst>
        </pc:spChg>
        <pc:spChg chg="add del">
          <ac:chgData name="ewa kowalewska" userId="46f6ff3fd56f45d1" providerId="LiveId" clId="{22D179E3-24EC-4793-AEC6-09612E410A9B}" dt="2021-05-17T00:14:24.801" v="3631" actId="26606"/>
          <ac:spMkLst>
            <pc:docMk/>
            <pc:sldMk cId="3021292066" sldId="265"/>
            <ac:spMk id="9" creationId="{30BD2399-7475-404C-BAC9-E55E1676926A}"/>
          </ac:spMkLst>
        </pc:spChg>
        <pc:spChg chg="add">
          <ac:chgData name="ewa kowalewska" userId="46f6ff3fd56f45d1" providerId="LiveId" clId="{22D179E3-24EC-4793-AEC6-09612E410A9B}" dt="2021-05-17T00:15:07.549" v="3634" actId="26606"/>
          <ac:spMkLst>
            <pc:docMk/>
            <pc:sldMk cId="3021292066" sldId="265"/>
            <ac:spMk id="15" creationId="{30BD2399-7475-404C-BAC9-E55E1676926A}"/>
          </ac:spMkLst>
        </pc:spChg>
        <pc:graphicFrameChg chg="add del">
          <ac:chgData name="ewa kowalewska" userId="46f6ff3fd56f45d1" providerId="LiveId" clId="{22D179E3-24EC-4793-AEC6-09612E410A9B}" dt="2021-05-17T00:14:24.801" v="3631" actId="26606"/>
          <ac:graphicFrameMkLst>
            <pc:docMk/>
            <pc:sldMk cId="3021292066" sldId="265"/>
            <ac:graphicFrameMk id="5" creationId="{B443DA6C-8CEE-4410-A0EF-AA8F0EB5210F}"/>
          </ac:graphicFrameMkLst>
        </pc:graphicFrameChg>
        <pc:graphicFrameChg chg="add del">
          <ac:chgData name="ewa kowalewska" userId="46f6ff3fd56f45d1" providerId="LiveId" clId="{22D179E3-24EC-4793-AEC6-09612E410A9B}" dt="2021-05-17T00:15:07.480" v="3633" actId="26606"/>
          <ac:graphicFrameMkLst>
            <pc:docMk/>
            <pc:sldMk cId="3021292066" sldId="265"/>
            <ac:graphicFrameMk id="13" creationId="{19DA4E6E-F0F5-432C-8EF5-D2A8A28442A4}"/>
          </ac:graphicFrameMkLst>
        </pc:graphicFrameChg>
        <pc:graphicFrameChg chg="add mod">
          <ac:chgData name="ewa kowalewska" userId="46f6ff3fd56f45d1" providerId="LiveId" clId="{22D179E3-24EC-4793-AEC6-09612E410A9B}" dt="2021-05-18T08:48:08.599" v="3660" actId="20577"/>
          <ac:graphicFrameMkLst>
            <pc:docMk/>
            <pc:sldMk cId="3021292066" sldId="265"/>
            <ac:graphicFrameMk id="17" creationId="{B443DA6C-8CEE-4410-A0EF-AA8F0EB5210F}"/>
          </ac:graphicFrameMkLst>
        </pc:graphicFrameChg>
        <pc:picChg chg="add del">
          <ac:chgData name="ewa kowalewska" userId="46f6ff3fd56f45d1" providerId="LiveId" clId="{22D179E3-24EC-4793-AEC6-09612E410A9B}" dt="2021-05-17T00:14:24.801" v="3631" actId="26606"/>
          <ac:picMkLst>
            <pc:docMk/>
            <pc:sldMk cId="3021292066" sldId="265"/>
            <ac:picMk id="11" creationId="{0D748104-6E76-4AD9-9940-82154F97E7C1}"/>
          </ac:picMkLst>
        </pc:picChg>
        <pc:picChg chg="add">
          <ac:chgData name="ewa kowalewska" userId="46f6ff3fd56f45d1" providerId="LiveId" clId="{22D179E3-24EC-4793-AEC6-09612E410A9B}" dt="2021-05-17T00:15:07.549" v="3634" actId="26606"/>
          <ac:picMkLst>
            <pc:docMk/>
            <pc:sldMk cId="3021292066" sldId="265"/>
            <ac:picMk id="16" creationId="{0D748104-6E76-4AD9-9940-82154F97E7C1}"/>
          </ac:picMkLst>
        </pc:picChg>
      </pc:sldChg>
      <pc:sldChg chg="addSp delSp modSp add mod ord setBg setClrOvrMap">
        <pc:chgData name="ewa kowalewska" userId="46f6ff3fd56f45d1" providerId="LiveId" clId="{22D179E3-24EC-4793-AEC6-09612E410A9B}" dt="2021-05-16T23:41:18.463" v="3473" actId="20577"/>
        <pc:sldMkLst>
          <pc:docMk/>
          <pc:sldMk cId="3391513707" sldId="266"/>
        </pc:sldMkLst>
        <pc:spChg chg="mod">
          <ac:chgData name="ewa kowalewska" userId="46f6ff3fd56f45d1" providerId="LiveId" clId="{22D179E3-24EC-4793-AEC6-09612E410A9B}" dt="2021-05-16T23:40:21.412" v="3456" actId="26606"/>
          <ac:spMkLst>
            <pc:docMk/>
            <pc:sldMk cId="3391513707" sldId="266"/>
            <ac:spMk id="2" creationId="{ABAABA84-22AD-4B9E-BD0D-C7B44F9A00B3}"/>
          </ac:spMkLst>
        </pc:spChg>
        <pc:spChg chg="add del">
          <ac:chgData name="ewa kowalewska" userId="46f6ff3fd56f45d1" providerId="LiveId" clId="{22D179E3-24EC-4793-AEC6-09612E410A9B}" dt="2021-05-16T20:48:56.668" v="2787" actId="26606"/>
          <ac:spMkLst>
            <pc:docMk/>
            <pc:sldMk cId="3391513707" sldId="266"/>
            <ac:spMk id="18" creationId="{A6621E27-B4D3-4EEA-8F4D-BB759FD2479C}"/>
          </ac:spMkLst>
        </pc:spChg>
        <pc:spChg chg="add del">
          <ac:chgData name="ewa kowalewska" userId="46f6ff3fd56f45d1" providerId="LiveId" clId="{22D179E3-24EC-4793-AEC6-09612E410A9B}" dt="2021-05-16T20:48:56.668" v="2787" actId="26606"/>
          <ac:spMkLst>
            <pc:docMk/>
            <pc:sldMk cId="3391513707" sldId="266"/>
            <ac:spMk id="20" creationId="{9DCD9119-A5D2-4D09-BCB2-70ABD368DB30}"/>
          </ac:spMkLst>
        </pc:spChg>
        <pc:spChg chg="add del">
          <ac:chgData name="ewa kowalewska" userId="46f6ff3fd56f45d1" providerId="LiveId" clId="{22D179E3-24EC-4793-AEC6-09612E410A9B}" dt="2021-05-16T20:48:57.989" v="2789" actId="26606"/>
          <ac:spMkLst>
            <pc:docMk/>
            <pc:sldMk cId="3391513707" sldId="266"/>
            <ac:spMk id="24" creationId="{A6621E27-B4D3-4EEA-8F4D-BB759FD2479C}"/>
          </ac:spMkLst>
        </pc:spChg>
        <pc:spChg chg="add del">
          <ac:chgData name="ewa kowalewska" userId="46f6ff3fd56f45d1" providerId="LiveId" clId="{22D179E3-24EC-4793-AEC6-09612E410A9B}" dt="2021-05-16T20:48:57.989" v="2789" actId="26606"/>
          <ac:spMkLst>
            <pc:docMk/>
            <pc:sldMk cId="3391513707" sldId="266"/>
            <ac:spMk id="25" creationId="{9DCD9119-A5D2-4D09-BCB2-70ABD368DB30}"/>
          </ac:spMkLst>
        </pc:spChg>
        <pc:spChg chg="add del">
          <ac:chgData name="ewa kowalewska" userId="46f6ff3fd56f45d1" providerId="LiveId" clId="{22D179E3-24EC-4793-AEC6-09612E410A9B}" dt="2021-05-16T20:49:01.862" v="2791" actId="26606"/>
          <ac:spMkLst>
            <pc:docMk/>
            <pc:sldMk cId="3391513707" sldId="266"/>
            <ac:spMk id="29" creationId="{BD7C2DEF-63C5-495B-BBE5-720E5D12B4D2}"/>
          </ac:spMkLst>
        </pc:spChg>
        <pc:spChg chg="add del">
          <ac:chgData name="ewa kowalewska" userId="46f6ff3fd56f45d1" providerId="LiveId" clId="{22D179E3-24EC-4793-AEC6-09612E410A9B}" dt="2021-05-16T20:49:06.796" v="2793" actId="26606"/>
          <ac:spMkLst>
            <pc:docMk/>
            <pc:sldMk cId="3391513707" sldId="266"/>
            <ac:spMk id="34" creationId="{8A0AE57C-30AD-4D4E-9855-B5FBEAD6619D}"/>
          </ac:spMkLst>
        </pc:spChg>
        <pc:spChg chg="add del">
          <ac:chgData name="ewa kowalewska" userId="46f6ff3fd56f45d1" providerId="LiveId" clId="{22D179E3-24EC-4793-AEC6-09612E410A9B}" dt="2021-05-16T23:39:48.691" v="3449" actId="26606"/>
          <ac:spMkLst>
            <pc:docMk/>
            <pc:sldMk cId="3391513707" sldId="266"/>
            <ac:spMk id="38" creationId="{C8EB467E-92F8-4C37-AB39-1F709B6E3DFB}"/>
          </ac:spMkLst>
        </pc:spChg>
        <pc:spChg chg="add del">
          <ac:chgData name="ewa kowalewska" userId="46f6ff3fd56f45d1" providerId="LiveId" clId="{22D179E3-24EC-4793-AEC6-09612E410A9B}" dt="2021-05-16T23:39:48.691" v="3449" actId="26606"/>
          <ac:spMkLst>
            <pc:docMk/>
            <pc:sldMk cId="3391513707" sldId="266"/>
            <ac:spMk id="40" creationId="{898EC202-A8D7-48E5-B77E-9F1371E4515B}"/>
          </ac:spMkLst>
        </pc:spChg>
        <pc:spChg chg="add del">
          <ac:chgData name="ewa kowalewska" userId="46f6ff3fd56f45d1" providerId="LiveId" clId="{22D179E3-24EC-4793-AEC6-09612E410A9B}" dt="2021-05-16T23:39:48.691" v="3449" actId="26606"/>
          <ac:spMkLst>
            <pc:docMk/>
            <pc:sldMk cId="3391513707" sldId="266"/>
            <ac:spMk id="41" creationId="{1390C025-A9B7-459A-A7D1-D5DD690F9F86}"/>
          </ac:spMkLst>
        </pc:spChg>
        <pc:spChg chg="add del">
          <ac:chgData name="ewa kowalewska" userId="46f6ff3fd56f45d1" providerId="LiveId" clId="{22D179E3-24EC-4793-AEC6-09612E410A9B}" dt="2021-05-16T23:39:48.451" v="3448" actId="26606"/>
          <ac:spMkLst>
            <pc:docMk/>
            <pc:sldMk cId="3391513707" sldId="266"/>
            <ac:spMk id="50" creationId="{BD7C2DEF-63C5-495B-BBE5-720E5D12B4D2}"/>
          </ac:spMkLst>
        </pc:spChg>
        <pc:spChg chg="add del">
          <ac:chgData name="ewa kowalewska" userId="46f6ff3fd56f45d1" providerId="LiveId" clId="{22D179E3-24EC-4793-AEC6-09612E410A9B}" dt="2021-05-16T23:40:21.412" v="3456" actId="26606"/>
          <ac:spMkLst>
            <pc:docMk/>
            <pc:sldMk cId="3391513707" sldId="266"/>
            <ac:spMk id="54" creationId="{D477AA7E-6F59-438B-AE81-F002D625899E}"/>
          </ac:spMkLst>
        </pc:spChg>
        <pc:spChg chg="add del">
          <ac:chgData name="ewa kowalewska" userId="46f6ff3fd56f45d1" providerId="LiveId" clId="{22D179E3-24EC-4793-AEC6-09612E410A9B}" dt="2021-05-16T23:40:21.412" v="3456" actId="26606"/>
          <ac:spMkLst>
            <pc:docMk/>
            <pc:sldMk cId="3391513707" sldId="266"/>
            <ac:spMk id="56" creationId="{C84439A1-773C-4E21-A179-0417A18640E9}"/>
          </ac:spMkLst>
        </pc:spChg>
        <pc:spChg chg="add del">
          <ac:chgData name="ewa kowalewska" userId="46f6ff3fd56f45d1" providerId="LiveId" clId="{22D179E3-24EC-4793-AEC6-09612E410A9B}" dt="2021-05-16T23:40:21.412" v="3456" actId="26606"/>
          <ac:spMkLst>
            <pc:docMk/>
            <pc:sldMk cId="3391513707" sldId="266"/>
            <ac:spMk id="58" creationId="{674220BB-5395-4F54-8045-343633A1BC8A}"/>
          </ac:spMkLst>
        </pc:spChg>
        <pc:spChg chg="add">
          <ac:chgData name="ewa kowalewska" userId="46f6ff3fd56f45d1" providerId="LiveId" clId="{22D179E3-24EC-4793-AEC6-09612E410A9B}" dt="2021-05-16T23:40:21.412" v="3456" actId="26606"/>
          <ac:spMkLst>
            <pc:docMk/>
            <pc:sldMk cId="3391513707" sldId="266"/>
            <ac:spMk id="68" creationId="{A6621E27-B4D3-4EEA-8F4D-BB759FD2479C}"/>
          </ac:spMkLst>
        </pc:spChg>
        <pc:spChg chg="add">
          <ac:chgData name="ewa kowalewska" userId="46f6ff3fd56f45d1" providerId="LiveId" clId="{22D179E3-24EC-4793-AEC6-09612E410A9B}" dt="2021-05-16T23:40:21.412" v="3456" actId="26606"/>
          <ac:spMkLst>
            <pc:docMk/>
            <pc:sldMk cId="3391513707" sldId="266"/>
            <ac:spMk id="70" creationId="{9DCD9119-A5D2-4D09-BCB2-70ABD368DB30}"/>
          </ac:spMkLst>
        </pc:spChg>
        <pc:graphicFrameChg chg="add mod modGraphic">
          <ac:chgData name="ewa kowalewska" userId="46f6ff3fd56f45d1" providerId="LiveId" clId="{22D179E3-24EC-4793-AEC6-09612E410A9B}" dt="2021-05-16T23:41:18.463" v="3473" actId="20577"/>
          <ac:graphicFrameMkLst>
            <pc:docMk/>
            <pc:sldMk cId="3391513707" sldId="266"/>
            <ac:graphicFrameMk id="3" creationId="{B601E91E-5FC8-4350-9373-9FC1B6E0C3DF}"/>
          </ac:graphicFrameMkLst>
        </pc:graphicFrameChg>
        <pc:graphicFrameChg chg="add del mod modGraphic">
          <ac:chgData name="ewa kowalewska" userId="46f6ff3fd56f45d1" providerId="LiveId" clId="{22D179E3-24EC-4793-AEC6-09612E410A9B}" dt="2021-05-16T23:39:23.605" v="3443" actId="478"/>
          <ac:graphicFrameMkLst>
            <pc:docMk/>
            <pc:sldMk cId="3391513707" sldId="266"/>
            <ac:graphicFrameMk id="9" creationId="{DC02D28F-A49E-424C-8BBA-511B739A9E50}"/>
          </ac:graphicFrameMkLst>
        </pc:graphicFrameChg>
        <pc:picChg chg="add del">
          <ac:chgData name="ewa kowalewska" userId="46f6ff3fd56f45d1" providerId="LiveId" clId="{22D179E3-24EC-4793-AEC6-09612E410A9B}" dt="2021-05-16T20:48:56.668" v="2787" actId="26606"/>
          <ac:picMkLst>
            <pc:docMk/>
            <pc:sldMk cId="3391513707" sldId="266"/>
            <ac:picMk id="14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8:56.668" v="2787" actId="26606"/>
          <ac:picMkLst>
            <pc:docMk/>
            <pc:sldMk cId="3391513707" sldId="266"/>
            <ac:picMk id="16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8:57.989" v="2789" actId="26606"/>
          <ac:picMkLst>
            <pc:docMk/>
            <pc:sldMk cId="3391513707" sldId="266"/>
            <ac:picMk id="22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8:57.989" v="2789" actId="26606"/>
          <ac:picMkLst>
            <pc:docMk/>
            <pc:sldMk cId="3391513707" sldId="266"/>
            <ac:picMk id="23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9:01.862" v="2791" actId="26606"/>
          <ac:picMkLst>
            <pc:docMk/>
            <pc:sldMk cId="3391513707" sldId="266"/>
            <ac:picMk id="27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9:01.862" v="2791" actId="26606"/>
          <ac:picMkLst>
            <pc:docMk/>
            <pc:sldMk cId="3391513707" sldId="266"/>
            <ac:picMk id="28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9:01.862" v="2791" actId="26606"/>
          <ac:picMkLst>
            <pc:docMk/>
            <pc:sldMk cId="3391513707" sldId="266"/>
            <ac:picMk id="30" creationId="{FE21E403-0B61-4473-BE57-AB0F16379674}"/>
          </ac:picMkLst>
        </pc:picChg>
        <pc:picChg chg="add del">
          <ac:chgData name="ewa kowalewska" userId="46f6ff3fd56f45d1" providerId="LiveId" clId="{22D179E3-24EC-4793-AEC6-09612E410A9B}" dt="2021-05-16T20:49:06.796" v="2793" actId="26606"/>
          <ac:picMkLst>
            <pc:docMk/>
            <pc:sldMk cId="3391513707" sldId="266"/>
            <ac:picMk id="32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9:06.796" v="2793" actId="26606"/>
          <ac:picMkLst>
            <pc:docMk/>
            <pc:sldMk cId="3391513707" sldId="266"/>
            <ac:picMk id="33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39:48.691" v="3449" actId="26606"/>
          <ac:picMkLst>
            <pc:docMk/>
            <pc:sldMk cId="3391513707" sldId="266"/>
            <ac:picMk id="36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39:48.691" v="3449" actId="26606"/>
          <ac:picMkLst>
            <pc:docMk/>
            <pc:sldMk cId="3391513707" sldId="266"/>
            <ac:picMk id="37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39:48.691" v="3449" actId="26606"/>
          <ac:picMkLst>
            <pc:docMk/>
            <pc:sldMk cId="3391513707" sldId="266"/>
            <ac:picMk id="39" creationId="{5FBC1FC1-1A8E-4E2F-8767-4A27F827FA84}"/>
          </ac:picMkLst>
        </pc:picChg>
        <pc:picChg chg="add del">
          <ac:chgData name="ewa kowalewska" userId="46f6ff3fd56f45d1" providerId="LiveId" clId="{22D179E3-24EC-4793-AEC6-09612E410A9B}" dt="2021-05-16T23:39:48.451" v="3448" actId="26606"/>
          <ac:picMkLst>
            <pc:docMk/>
            <pc:sldMk cId="3391513707" sldId="266"/>
            <ac:picMk id="46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39:48.451" v="3448" actId="26606"/>
          <ac:picMkLst>
            <pc:docMk/>
            <pc:sldMk cId="3391513707" sldId="266"/>
            <ac:picMk id="48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39:48.451" v="3448" actId="26606"/>
          <ac:picMkLst>
            <pc:docMk/>
            <pc:sldMk cId="3391513707" sldId="266"/>
            <ac:picMk id="52" creationId="{FE21E403-0B61-4473-BE57-AB0F16379674}"/>
          </ac:picMkLst>
        </pc:picChg>
        <pc:picChg chg="add del">
          <ac:chgData name="ewa kowalewska" userId="46f6ff3fd56f45d1" providerId="LiveId" clId="{22D179E3-24EC-4793-AEC6-09612E410A9B}" dt="2021-05-16T23:40:21.412" v="3456" actId="26606"/>
          <ac:picMkLst>
            <pc:docMk/>
            <pc:sldMk cId="3391513707" sldId="266"/>
            <ac:picMk id="55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40:21.412" v="3456" actId="26606"/>
          <ac:picMkLst>
            <pc:docMk/>
            <pc:sldMk cId="3391513707" sldId="266"/>
            <ac:picMk id="57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0:21.412" v="3456" actId="26606"/>
          <ac:picMkLst>
            <pc:docMk/>
            <pc:sldMk cId="3391513707" sldId="266"/>
            <ac:picMk id="59" creationId="{9D892AF3-0287-4CB0-AD2F-775B64C6FDA5}"/>
          </ac:picMkLst>
        </pc:picChg>
        <pc:picChg chg="add">
          <ac:chgData name="ewa kowalewska" userId="46f6ff3fd56f45d1" providerId="LiveId" clId="{22D179E3-24EC-4793-AEC6-09612E410A9B}" dt="2021-05-16T23:40:21.412" v="3456" actId="26606"/>
          <ac:picMkLst>
            <pc:docMk/>
            <pc:sldMk cId="3391513707" sldId="266"/>
            <ac:picMk id="64" creationId="{BDFADFB3-3D44-49A8-AE3B-A87C61607F7E}"/>
          </ac:picMkLst>
        </pc:picChg>
        <pc:picChg chg="add">
          <ac:chgData name="ewa kowalewska" userId="46f6ff3fd56f45d1" providerId="LiveId" clId="{22D179E3-24EC-4793-AEC6-09612E410A9B}" dt="2021-05-16T23:40:21.412" v="3456" actId="26606"/>
          <ac:picMkLst>
            <pc:docMk/>
            <pc:sldMk cId="3391513707" sldId="266"/>
            <ac:picMk id="66" creationId="{BB912AE0-CAD9-4F8F-A2A2-BDF07D4EDD22}"/>
          </ac:picMkLst>
        </pc:picChg>
      </pc:sldChg>
      <pc:sldChg chg="addSp delSp modSp add mod setBg">
        <pc:chgData name="ewa kowalewska" userId="46f6ff3fd56f45d1" providerId="LiveId" clId="{22D179E3-24EC-4793-AEC6-09612E410A9B}" dt="2021-05-16T23:49:07.195" v="3586" actId="1076"/>
        <pc:sldMkLst>
          <pc:docMk/>
          <pc:sldMk cId="1860592433" sldId="267"/>
        </pc:sldMkLst>
        <pc:spChg chg="mod">
          <ac:chgData name="ewa kowalewska" userId="46f6ff3fd56f45d1" providerId="LiveId" clId="{22D179E3-24EC-4793-AEC6-09612E410A9B}" dt="2021-05-16T23:49:07.195" v="3586" actId="1076"/>
          <ac:spMkLst>
            <pc:docMk/>
            <pc:sldMk cId="1860592433" sldId="267"/>
            <ac:spMk id="2" creationId="{ABAABA84-22AD-4B9E-BD0D-C7B44F9A00B3}"/>
          </ac:spMkLst>
        </pc:spChg>
        <pc:spChg chg="add del">
          <ac:chgData name="ewa kowalewska" userId="46f6ff3fd56f45d1" providerId="LiveId" clId="{22D179E3-24EC-4793-AEC6-09612E410A9B}" dt="2021-05-16T20:48:36.020" v="2780" actId="26606"/>
          <ac:spMkLst>
            <pc:docMk/>
            <pc:sldMk cId="1860592433" sldId="267"/>
            <ac:spMk id="15" creationId="{BD7C2DEF-63C5-495B-BBE5-720E5D12B4D2}"/>
          </ac:spMkLst>
        </pc:spChg>
        <pc:spChg chg="add del">
          <ac:chgData name="ewa kowalewska" userId="46f6ff3fd56f45d1" providerId="LiveId" clId="{22D179E3-24EC-4793-AEC6-09612E410A9B}" dt="2021-05-16T20:48:40.283" v="2782" actId="26606"/>
          <ac:spMkLst>
            <pc:docMk/>
            <pc:sldMk cId="1860592433" sldId="267"/>
            <ac:spMk id="21" creationId="{BD7C2DEF-63C5-495B-BBE5-720E5D12B4D2}"/>
          </ac:spMkLst>
        </pc:spChg>
        <pc:spChg chg="add del">
          <ac:chgData name="ewa kowalewska" userId="46f6ff3fd56f45d1" providerId="LiveId" clId="{22D179E3-24EC-4793-AEC6-09612E410A9B}" dt="2021-05-16T20:48:44.230" v="2784" actId="26606"/>
          <ac:spMkLst>
            <pc:docMk/>
            <pc:sldMk cId="1860592433" sldId="267"/>
            <ac:spMk id="26" creationId="{A6621E27-B4D3-4EEA-8F4D-BB759FD2479C}"/>
          </ac:spMkLst>
        </pc:spChg>
        <pc:spChg chg="add del">
          <ac:chgData name="ewa kowalewska" userId="46f6ff3fd56f45d1" providerId="LiveId" clId="{22D179E3-24EC-4793-AEC6-09612E410A9B}" dt="2021-05-16T20:48:44.230" v="2784" actId="26606"/>
          <ac:spMkLst>
            <pc:docMk/>
            <pc:sldMk cId="1860592433" sldId="267"/>
            <ac:spMk id="27" creationId="{9DCD9119-A5D2-4D09-BCB2-70ABD368DB30}"/>
          </ac:spMkLst>
        </pc:spChg>
        <pc:spChg chg="add del">
          <ac:chgData name="ewa kowalewska" userId="46f6ff3fd56f45d1" providerId="LiveId" clId="{22D179E3-24EC-4793-AEC6-09612E410A9B}" dt="2021-05-16T23:48:07.087" v="3575" actId="26606"/>
          <ac:spMkLst>
            <pc:docMk/>
            <pc:sldMk cId="1860592433" sldId="267"/>
            <ac:spMk id="31" creationId="{A6621E27-B4D3-4EEA-8F4D-BB759FD2479C}"/>
          </ac:spMkLst>
        </pc:spChg>
        <pc:spChg chg="add del">
          <ac:chgData name="ewa kowalewska" userId="46f6ff3fd56f45d1" providerId="LiveId" clId="{22D179E3-24EC-4793-AEC6-09612E410A9B}" dt="2021-05-16T23:48:07.087" v="3575" actId="26606"/>
          <ac:spMkLst>
            <pc:docMk/>
            <pc:sldMk cId="1860592433" sldId="267"/>
            <ac:spMk id="32" creationId="{9DCD9119-A5D2-4D09-BCB2-70ABD368DB30}"/>
          </ac:spMkLst>
        </pc:spChg>
        <pc:spChg chg="add del">
          <ac:chgData name="ewa kowalewska" userId="46f6ff3fd56f45d1" providerId="LiveId" clId="{22D179E3-24EC-4793-AEC6-09612E410A9B}" dt="2021-05-16T23:48:02.624" v="3572" actId="26606"/>
          <ac:spMkLst>
            <pc:docMk/>
            <pc:sldMk cId="1860592433" sldId="267"/>
            <ac:spMk id="41" creationId="{BD7C2DEF-63C5-495B-BBE5-720E5D12B4D2}"/>
          </ac:spMkLst>
        </pc:spChg>
        <pc:spChg chg="add del">
          <ac:chgData name="ewa kowalewska" userId="46f6ff3fd56f45d1" providerId="LiveId" clId="{22D179E3-24EC-4793-AEC6-09612E410A9B}" dt="2021-05-16T23:48:06.804" v="3574" actId="26606"/>
          <ac:spMkLst>
            <pc:docMk/>
            <pc:sldMk cId="1860592433" sldId="267"/>
            <ac:spMk id="47" creationId="{BD7C2DEF-63C5-495B-BBE5-720E5D12B4D2}"/>
          </ac:spMkLst>
        </pc:spChg>
        <pc:spChg chg="add del">
          <ac:chgData name="ewa kowalewska" userId="46f6ff3fd56f45d1" providerId="LiveId" clId="{22D179E3-24EC-4793-AEC6-09612E410A9B}" dt="2021-05-16T23:48:15.669" v="3577" actId="26606"/>
          <ac:spMkLst>
            <pc:docMk/>
            <pc:sldMk cId="1860592433" sldId="267"/>
            <ac:spMk id="52" creationId="{590DA225-D563-4661-9BA5-71FFD1DDF3B5}"/>
          </ac:spMkLst>
        </pc:spChg>
        <pc:spChg chg="add del">
          <ac:chgData name="ewa kowalewska" userId="46f6ff3fd56f45d1" providerId="LiveId" clId="{22D179E3-24EC-4793-AEC6-09612E410A9B}" dt="2021-05-16T23:48:48.479" v="3582" actId="26606"/>
          <ac:spMkLst>
            <pc:docMk/>
            <pc:sldMk cId="1860592433" sldId="267"/>
            <ac:spMk id="61" creationId="{BD7C2DEF-63C5-495B-BBE5-720E5D12B4D2}"/>
          </ac:spMkLst>
        </pc:spChg>
        <pc:spChg chg="add">
          <ac:chgData name="ewa kowalewska" userId="46f6ff3fd56f45d1" providerId="LiveId" clId="{22D179E3-24EC-4793-AEC6-09612E410A9B}" dt="2021-05-16T23:48:48.479" v="3582" actId="26606"/>
          <ac:spMkLst>
            <pc:docMk/>
            <pc:sldMk cId="1860592433" sldId="267"/>
            <ac:spMk id="72" creationId="{BD7C2DEF-63C5-495B-BBE5-720E5D12B4D2}"/>
          </ac:spMkLst>
        </pc:spChg>
        <pc:graphicFrameChg chg="add mod modGraphic">
          <ac:chgData name="ewa kowalewska" userId="46f6ff3fd56f45d1" providerId="LiveId" clId="{22D179E3-24EC-4793-AEC6-09612E410A9B}" dt="2021-05-16T23:49:01.954" v="3585" actId="255"/>
          <ac:graphicFrameMkLst>
            <pc:docMk/>
            <pc:sldMk cId="1860592433" sldId="267"/>
            <ac:graphicFrameMk id="6" creationId="{EE2E35CC-67B2-4196-B513-0D4A9C0DA5E7}"/>
          </ac:graphicFrameMkLst>
        </pc:graphicFrameChg>
        <pc:picChg chg="add del">
          <ac:chgData name="ewa kowalewska" userId="46f6ff3fd56f45d1" providerId="LiveId" clId="{22D179E3-24EC-4793-AEC6-09612E410A9B}" dt="2021-05-16T20:48:36.020" v="2780" actId="26606"/>
          <ac:picMkLst>
            <pc:docMk/>
            <pc:sldMk cId="1860592433" sldId="267"/>
            <ac:picMk id="11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8:36.020" v="2780" actId="26606"/>
          <ac:picMkLst>
            <pc:docMk/>
            <pc:sldMk cId="1860592433" sldId="267"/>
            <ac:picMk id="13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8:36.020" v="2780" actId="26606"/>
          <ac:picMkLst>
            <pc:docMk/>
            <pc:sldMk cId="1860592433" sldId="267"/>
            <ac:picMk id="17" creationId="{FE21E403-0B61-4473-BE57-AB0F16379674}"/>
          </ac:picMkLst>
        </pc:picChg>
        <pc:picChg chg="add del">
          <ac:chgData name="ewa kowalewska" userId="46f6ff3fd56f45d1" providerId="LiveId" clId="{22D179E3-24EC-4793-AEC6-09612E410A9B}" dt="2021-05-16T20:48:40.283" v="2782" actId="26606"/>
          <ac:picMkLst>
            <pc:docMk/>
            <pc:sldMk cId="1860592433" sldId="267"/>
            <ac:picMk id="19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8:40.283" v="2782" actId="26606"/>
          <ac:picMkLst>
            <pc:docMk/>
            <pc:sldMk cId="1860592433" sldId="267"/>
            <ac:picMk id="20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0:48:40.283" v="2782" actId="26606"/>
          <ac:picMkLst>
            <pc:docMk/>
            <pc:sldMk cId="1860592433" sldId="267"/>
            <ac:picMk id="22" creationId="{FE21E403-0B61-4473-BE57-AB0F16379674}"/>
          </ac:picMkLst>
        </pc:picChg>
        <pc:picChg chg="add del">
          <ac:chgData name="ewa kowalewska" userId="46f6ff3fd56f45d1" providerId="LiveId" clId="{22D179E3-24EC-4793-AEC6-09612E410A9B}" dt="2021-05-16T20:48:44.230" v="2784" actId="26606"/>
          <ac:picMkLst>
            <pc:docMk/>
            <pc:sldMk cId="1860592433" sldId="267"/>
            <ac:picMk id="24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0:48:44.230" v="2784" actId="26606"/>
          <ac:picMkLst>
            <pc:docMk/>
            <pc:sldMk cId="1860592433" sldId="267"/>
            <ac:picMk id="25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8:07.087" v="3575" actId="26606"/>
          <ac:picMkLst>
            <pc:docMk/>
            <pc:sldMk cId="1860592433" sldId="267"/>
            <ac:picMk id="29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48:07.087" v="3575" actId="26606"/>
          <ac:picMkLst>
            <pc:docMk/>
            <pc:sldMk cId="1860592433" sldId="267"/>
            <ac:picMk id="30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8:02.624" v="3572" actId="26606"/>
          <ac:picMkLst>
            <pc:docMk/>
            <pc:sldMk cId="1860592433" sldId="267"/>
            <ac:picMk id="37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48:02.624" v="3572" actId="26606"/>
          <ac:picMkLst>
            <pc:docMk/>
            <pc:sldMk cId="1860592433" sldId="267"/>
            <ac:picMk id="39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8:02.624" v="3572" actId="26606"/>
          <ac:picMkLst>
            <pc:docMk/>
            <pc:sldMk cId="1860592433" sldId="267"/>
            <ac:picMk id="43" creationId="{FE21E403-0B61-4473-BE57-AB0F16379674}"/>
          </ac:picMkLst>
        </pc:picChg>
        <pc:picChg chg="add del">
          <ac:chgData name="ewa kowalewska" userId="46f6ff3fd56f45d1" providerId="LiveId" clId="{22D179E3-24EC-4793-AEC6-09612E410A9B}" dt="2021-05-16T23:48:06.804" v="3574" actId="26606"/>
          <ac:picMkLst>
            <pc:docMk/>
            <pc:sldMk cId="1860592433" sldId="267"/>
            <ac:picMk id="45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48:06.804" v="3574" actId="26606"/>
          <ac:picMkLst>
            <pc:docMk/>
            <pc:sldMk cId="1860592433" sldId="267"/>
            <ac:picMk id="46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8:06.804" v="3574" actId="26606"/>
          <ac:picMkLst>
            <pc:docMk/>
            <pc:sldMk cId="1860592433" sldId="267"/>
            <ac:picMk id="48" creationId="{FE21E403-0B61-4473-BE57-AB0F16379674}"/>
          </ac:picMkLst>
        </pc:picChg>
        <pc:picChg chg="add del">
          <ac:chgData name="ewa kowalewska" userId="46f6ff3fd56f45d1" providerId="LiveId" clId="{22D179E3-24EC-4793-AEC6-09612E410A9B}" dt="2021-05-16T23:48:15.669" v="3577" actId="26606"/>
          <ac:picMkLst>
            <pc:docMk/>
            <pc:sldMk cId="1860592433" sldId="267"/>
            <ac:picMk id="50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48:15.669" v="3577" actId="26606"/>
          <ac:picMkLst>
            <pc:docMk/>
            <pc:sldMk cId="1860592433" sldId="267"/>
            <ac:picMk id="51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8:48.479" v="3582" actId="26606"/>
          <ac:picMkLst>
            <pc:docMk/>
            <pc:sldMk cId="1860592433" sldId="267"/>
            <ac:picMk id="57" creationId="{BDFADFB3-3D44-49A8-AE3B-A87C61607F7E}"/>
          </ac:picMkLst>
        </pc:picChg>
        <pc:picChg chg="add del">
          <ac:chgData name="ewa kowalewska" userId="46f6ff3fd56f45d1" providerId="LiveId" clId="{22D179E3-24EC-4793-AEC6-09612E410A9B}" dt="2021-05-16T23:48:48.479" v="3582" actId="26606"/>
          <ac:picMkLst>
            <pc:docMk/>
            <pc:sldMk cId="1860592433" sldId="267"/>
            <ac:picMk id="59" creationId="{BB912AE0-CAD9-4F8F-A2A2-BDF07D4EDD22}"/>
          </ac:picMkLst>
        </pc:picChg>
        <pc:picChg chg="add del">
          <ac:chgData name="ewa kowalewska" userId="46f6ff3fd56f45d1" providerId="LiveId" clId="{22D179E3-24EC-4793-AEC6-09612E410A9B}" dt="2021-05-16T23:48:48.479" v="3582" actId="26606"/>
          <ac:picMkLst>
            <pc:docMk/>
            <pc:sldMk cId="1860592433" sldId="267"/>
            <ac:picMk id="63" creationId="{FE21E403-0B61-4473-BE57-AB0F16379674}"/>
          </ac:picMkLst>
        </pc:picChg>
        <pc:picChg chg="add">
          <ac:chgData name="ewa kowalewska" userId="46f6ff3fd56f45d1" providerId="LiveId" clId="{22D179E3-24EC-4793-AEC6-09612E410A9B}" dt="2021-05-16T23:48:48.479" v="3582" actId="26606"/>
          <ac:picMkLst>
            <pc:docMk/>
            <pc:sldMk cId="1860592433" sldId="267"/>
            <ac:picMk id="68" creationId="{BDFADFB3-3D44-49A8-AE3B-A87C61607F7E}"/>
          </ac:picMkLst>
        </pc:picChg>
        <pc:picChg chg="add">
          <ac:chgData name="ewa kowalewska" userId="46f6ff3fd56f45d1" providerId="LiveId" clId="{22D179E3-24EC-4793-AEC6-09612E410A9B}" dt="2021-05-16T23:48:48.479" v="3582" actId="26606"/>
          <ac:picMkLst>
            <pc:docMk/>
            <pc:sldMk cId="1860592433" sldId="267"/>
            <ac:picMk id="70" creationId="{BB912AE0-CAD9-4F8F-A2A2-BDF07D4EDD22}"/>
          </ac:picMkLst>
        </pc:picChg>
        <pc:picChg chg="add">
          <ac:chgData name="ewa kowalewska" userId="46f6ff3fd56f45d1" providerId="LiveId" clId="{22D179E3-24EC-4793-AEC6-09612E410A9B}" dt="2021-05-16T23:48:48.479" v="3582" actId="26606"/>
          <ac:picMkLst>
            <pc:docMk/>
            <pc:sldMk cId="1860592433" sldId="267"/>
            <ac:picMk id="74" creationId="{FE21E403-0B61-4473-BE57-AB0F16379674}"/>
          </ac:picMkLst>
        </pc:picChg>
      </pc:sldChg>
      <pc:sldChg chg="addSp delSp modSp new mod modAnim">
        <pc:chgData name="ewa kowalewska" userId="46f6ff3fd56f45d1" providerId="LiveId" clId="{22D179E3-24EC-4793-AEC6-09612E410A9B}" dt="2021-05-18T19:25:07.038" v="3661" actId="313"/>
        <pc:sldMkLst>
          <pc:docMk/>
          <pc:sldMk cId="1536437654" sldId="268"/>
        </pc:sldMkLst>
        <pc:spChg chg="del">
          <ac:chgData name="ewa kowalewska" userId="46f6ff3fd56f45d1" providerId="LiveId" clId="{22D179E3-24EC-4793-AEC6-09612E410A9B}" dt="2021-05-16T20:39:32.221" v="2588"/>
          <ac:spMkLst>
            <pc:docMk/>
            <pc:sldMk cId="1536437654" sldId="268"/>
            <ac:spMk id="3" creationId="{DAE5D057-A951-4CEF-89A0-24D47D7F44FA}"/>
          </ac:spMkLst>
        </pc:spChg>
        <pc:spChg chg="add mod">
          <ac:chgData name="ewa kowalewska" userId="46f6ff3fd56f45d1" providerId="LiveId" clId="{22D179E3-24EC-4793-AEC6-09612E410A9B}" dt="2021-05-16T20:40:08.267" v="2597" actId="14100"/>
          <ac:spMkLst>
            <pc:docMk/>
            <pc:sldMk cId="1536437654" sldId="268"/>
            <ac:spMk id="4" creationId="{E51EE82F-3243-4115-B63D-843925D90517}"/>
          </ac:spMkLst>
        </pc:spChg>
        <pc:spChg chg="add mod">
          <ac:chgData name="ewa kowalewska" userId="46f6ff3fd56f45d1" providerId="LiveId" clId="{22D179E3-24EC-4793-AEC6-09612E410A9B}" dt="2021-05-18T19:25:07.038" v="3661" actId="313"/>
          <ac:spMkLst>
            <pc:docMk/>
            <pc:sldMk cId="1536437654" sldId="268"/>
            <ac:spMk id="5" creationId="{9127E9B4-4A31-4065-9D34-A800D72ABED8}"/>
          </ac:spMkLst>
        </pc:spChg>
        <pc:spChg chg="add mod">
          <ac:chgData name="ewa kowalewska" userId="46f6ff3fd56f45d1" providerId="LiveId" clId="{22D179E3-24EC-4793-AEC6-09612E410A9B}" dt="2021-05-16T20:40:59.410" v="2609" actId="14100"/>
          <ac:spMkLst>
            <pc:docMk/>
            <pc:sldMk cId="1536437654" sldId="268"/>
            <ac:spMk id="6" creationId="{0879CA6C-41CB-4F86-8260-39DA4470A4B7}"/>
          </ac:spMkLst>
        </pc:spChg>
        <pc:spChg chg="add mod">
          <ac:chgData name="ewa kowalewska" userId="46f6ff3fd56f45d1" providerId="LiveId" clId="{22D179E3-24EC-4793-AEC6-09612E410A9B}" dt="2021-05-16T20:41:03.166" v="2610" actId="1076"/>
          <ac:spMkLst>
            <pc:docMk/>
            <pc:sldMk cId="1536437654" sldId="268"/>
            <ac:spMk id="7" creationId="{CC581AAB-CD83-4979-8DA3-E0A6AF9138CE}"/>
          </ac:spMkLst>
        </pc:spChg>
        <pc:picChg chg="add mod ord">
          <ac:chgData name="ewa kowalewska" userId="46f6ff3fd56f45d1" providerId="LiveId" clId="{22D179E3-24EC-4793-AEC6-09612E410A9B}" dt="2021-05-16T21:14:22.979" v="2993" actId="167"/>
          <ac:picMkLst>
            <pc:docMk/>
            <pc:sldMk cId="1536437654" sldId="268"/>
            <ac:picMk id="8" creationId="{05B38321-3E83-4650-A256-340BCE0D328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0CC703-5907-4DA7-B86B-F9572A806569}" type="doc">
      <dgm:prSet loTypeId="urn:microsoft.com/office/officeart/2005/8/layout/process4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3BC1006-FFAE-41B6-9868-7C10377F8663}">
      <dgm:prSet/>
      <dgm:spPr>
        <a:solidFill>
          <a:schemeClr val="accent2">
            <a:lumMod val="40000"/>
            <a:lumOff val="60000"/>
          </a:schemeClr>
        </a:solidFill>
        <a:ln>
          <a:solidFill>
            <a:schemeClr val="bg1"/>
          </a:solidFill>
        </a:ln>
        <a:effectLst/>
        <a:scene3d>
          <a:camera prst="orthographicFront">
            <a:rot lat="0" lon="0" rev="0"/>
          </a:camera>
          <a:lightRig rig="chilly" dir="t">
            <a:rot lat="0" lon="0" rev="18480000"/>
          </a:lightRig>
        </a:scene3d>
        <a:sp3d prstMaterial="clear">
          <a:bevelT h="63500"/>
        </a:sp3d>
      </dgm:spPr>
      <dgm:t>
        <a:bodyPr/>
        <a:lstStyle/>
        <a:p>
          <a:r>
            <a:rPr lang="en-GB" dirty="0"/>
            <a:t>Aim ; Explaining what is a team and how it is formed.</a:t>
          </a:r>
          <a:endParaRPr lang="en-US" dirty="0"/>
        </a:p>
      </dgm:t>
    </dgm:pt>
    <dgm:pt modelId="{D3C2AFF9-8507-4396-A419-69476AA9C32B}" type="parTrans" cxnId="{3CC0EAF4-5C6A-467F-9D8A-8D4F32A045A8}">
      <dgm:prSet/>
      <dgm:spPr/>
      <dgm:t>
        <a:bodyPr/>
        <a:lstStyle/>
        <a:p>
          <a:endParaRPr lang="en-US"/>
        </a:p>
      </dgm:t>
    </dgm:pt>
    <dgm:pt modelId="{B1F0E285-A7CF-49D2-B872-870DF410BF34}" type="sibTrans" cxnId="{3CC0EAF4-5C6A-467F-9D8A-8D4F32A045A8}">
      <dgm:prSet/>
      <dgm:spPr/>
      <dgm:t>
        <a:bodyPr/>
        <a:lstStyle/>
        <a:p>
          <a:endParaRPr lang="en-US"/>
        </a:p>
      </dgm:t>
    </dgm:pt>
    <dgm:pt modelId="{2CDDFEA6-8ADD-4B89-9D6B-779D15E058B6}">
      <dgm:prSet/>
      <dgm:spPr>
        <a:solidFill>
          <a:schemeClr val="accent1">
            <a:lumMod val="60000"/>
            <a:lumOff val="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hilly" dir="t">
            <a:rot lat="0" lon="0" rev="18480000"/>
          </a:lightRig>
        </a:scene3d>
        <a:sp3d prstMaterial="clear">
          <a:bevelT h="63500"/>
        </a:sp3d>
      </dgm:spPr>
      <dgm:t>
        <a:bodyPr/>
        <a:lstStyle/>
        <a:p>
          <a:r>
            <a:rPr lang="en-GB" dirty="0"/>
            <a:t>Objectives: Team forming according to theory of </a:t>
          </a:r>
          <a:r>
            <a:rPr lang="en-GB" dirty="0" err="1"/>
            <a:t>Dr.</a:t>
          </a:r>
          <a:r>
            <a:rPr lang="en-GB" dirty="0"/>
            <a:t> Bruce Tuckman. </a:t>
          </a:r>
          <a:endParaRPr lang="en-US" dirty="0"/>
        </a:p>
      </dgm:t>
    </dgm:pt>
    <dgm:pt modelId="{36B924A4-D8D4-4115-82FA-79B08697E296}" type="parTrans" cxnId="{E5740C97-173A-4A24-9935-74F37D7C9570}">
      <dgm:prSet/>
      <dgm:spPr/>
      <dgm:t>
        <a:bodyPr/>
        <a:lstStyle/>
        <a:p>
          <a:endParaRPr lang="en-US"/>
        </a:p>
      </dgm:t>
    </dgm:pt>
    <dgm:pt modelId="{BED18946-3A9E-4FDC-BD49-7D086865B1E7}" type="sibTrans" cxnId="{E5740C97-173A-4A24-9935-74F37D7C9570}">
      <dgm:prSet/>
      <dgm:spPr/>
      <dgm:t>
        <a:bodyPr/>
        <a:lstStyle/>
        <a:p>
          <a:endParaRPr lang="en-US"/>
        </a:p>
      </dgm:t>
    </dgm:pt>
    <dgm:pt modelId="{F2C55F20-237C-472F-A13F-9DCC82800065}" type="pres">
      <dgm:prSet presAssocID="{080CC703-5907-4DA7-B86B-F9572A806569}" presName="Name0" presStyleCnt="0">
        <dgm:presLayoutVars>
          <dgm:dir/>
          <dgm:animLvl val="lvl"/>
          <dgm:resizeHandles val="exact"/>
        </dgm:presLayoutVars>
      </dgm:prSet>
      <dgm:spPr/>
    </dgm:pt>
    <dgm:pt modelId="{300D86A4-39D2-41AE-B1EF-0884DBC99050}" type="pres">
      <dgm:prSet presAssocID="{2CDDFEA6-8ADD-4B89-9D6B-779D15E058B6}" presName="boxAndChildren" presStyleCnt="0"/>
      <dgm:spPr/>
    </dgm:pt>
    <dgm:pt modelId="{A57EE7FE-DF09-42A2-BC78-5E91FC4982CF}" type="pres">
      <dgm:prSet presAssocID="{2CDDFEA6-8ADD-4B89-9D6B-779D15E058B6}" presName="parentTextBox" presStyleLbl="node1" presStyleIdx="0" presStyleCnt="2"/>
      <dgm:spPr/>
    </dgm:pt>
    <dgm:pt modelId="{3A87C2AA-EB62-4F09-B12C-EF20C36AAC35}" type="pres">
      <dgm:prSet presAssocID="{B1F0E285-A7CF-49D2-B872-870DF410BF34}" presName="sp" presStyleCnt="0"/>
      <dgm:spPr/>
    </dgm:pt>
    <dgm:pt modelId="{7B2A42D9-97A5-4D5F-8D62-3553A0345E48}" type="pres">
      <dgm:prSet presAssocID="{73BC1006-FFAE-41B6-9868-7C10377F8663}" presName="arrowAndChildren" presStyleCnt="0"/>
      <dgm:spPr/>
    </dgm:pt>
    <dgm:pt modelId="{4F6654C2-2004-45B9-BF7F-85627148068B}" type="pres">
      <dgm:prSet presAssocID="{73BC1006-FFAE-41B6-9868-7C10377F8663}" presName="parentTextArrow" presStyleLbl="node1" presStyleIdx="1" presStyleCnt="2"/>
      <dgm:spPr/>
    </dgm:pt>
  </dgm:ptLst>
  <dgm:cxnLst>
    <dgm:cxn modelId="{AA364346-AF32-44BE-8C56-78A543543252}" type="presOf" srcId="{2CDDFEA6-8ADD-4B89-9D6B-779D15E058B6}" destId="{A57EE7FE-DF09-42A2-BC78-5E91FC4982CF}" srcOrd="0" destOrd="0" presId="urn:microsoft.com/office/officeart/2005/8/layout/process4"/>
    <dgm:cxn modelId="{E0987B83-E095-438B-8986-3B4674C03F3A}" type="presOf" srcId="{080CC703-5907-4DA7-B86B-F9572A806569}" destId="{F2C55F20-237C-472F-A13F-9DCC82800065}" srcOrd="0" destOrd="0" presId="urn:microsoft.com/office/officeart/2005/8/layout/process4"/>
    <dgm:cxn modelId="{323B7595-623F-4ACA-AFA2-F00B6E235FF2}" type="presOf" srcId="{73BC1006-FFAE-41B6-9868-7C10377F8663}" destId="{4F6654C2-2004-45B9-BF7F-85627148068B}" srcOrd="0" destOrd="0" presId="urn:microsoft.com/office/officeart/2005/8/layout/process4"/>
    <dgm:cxn modelId="{E5740C97-173A-4A24-9935-74F37D7C9570}" srcId="{080CC703-5907-4DA7-B86B-F9572A806569}" destId="{2CDDFEA6-8ADD-4B89-9D6B-779D15E058B6}" srcOrd="1" destOrd="0" parTransId="{36B924A4-D8D4-4115-82FA-79B08697E296}" sibTransId="{BED18946-3A9E-4FDC-BD49-7D086865B1E7}"/>
    <dgm:cxn modelId="{3CC0EAF4-5C6A-467F-9D8A-8D4F32A045A8}" srcId="{080CC703-5907-4DA7-B86B-F9572A806569}" destId="{73BC1006-FFAE-41B6-9868-7C10377F8663}" srcOrd="0" destOrd="0" parTransId="{D3C2AFF9-8507-4396-A419-69476AA9C32B}" sibTransId="{B1F0E285-A7CF-49D2-B872-870DF410BF34}"/>
    <dgm:cxn modelId="{DD9F4C92-3085-47DF-BE6D-86C178DECFF5}" type="presParOf" srcId="{F2C55F20-237C-472F-A13F-9DCC82800065}" destId="{300D86A4-39D2-41AE-B1EF-0884DBC99050}" srcOrd="0" destOrd="0" presId="urn:microsoft.com/office/officeart/2005/8/layout/process4"/>
    <dgm:cxn modelId="{2F6F1DF6-4B25-4A50-A16F-3CDE4958C1A2}" type="presParOf" srcId="{300D86A4-39D2-41AE-B1EF-0884DBC99050}" destId="{A57EE7FE-DF09-42A2-BC78-5E91FC4982CF}" srcOrd="0" destOrd="0" presId="urn:microsoft.com/office/officeart/2005/8/layout/process4"/>
    <dgm:cxn modelId="{64A1E46F-2E0D-45F6-A1E2-21B75D36D306}" type="presParOf" srcId="{F2C55F20-237C-472F-A13F-9DCC82800065}" destId="{3A87C2AA-EB62-4F09-B12C-EF20C36AAC35}" srcOrd="1" destOrd="0" presId="urn:microsoft.com/office/officeart/2005/8/layout/process4"/>
    <dgm:cxn modelId="{7909C0A3-A302-4A37-8A5D-04A6D2B95DD5}" type="presParOf" srcId="{F2C55F20-237C-472F-A13F-9DCC82800065}" destId="{7B2A42D9-97A5-4D5F-8D62-3553A0345E48}" srcOrd="2" destOrd="0" presId="urn:microsoft.com/office/officeart/2005/8/layout/process4"/>
    <dgm:cxn modelId="{46E932DC-A0CB-4C67-AA82-49A5BDD330DB}" type="presParOf" srcId="{7B2A42D9-97A5-4D5F-8D62-3553A0345E48}" destId="{4F6654C2-2004-45B9-BF7F-85627148068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7EE7FE-DF09-42A2-BC78-5E91FC4982CF}">
      <dsp:nvSpPr>
        <dsp:cNvPr id="0" name=""/>
        <dsp:cNvSpPr/>
      </dsp:nvSpPr>
      <dsp:spPr>
        <a:xfrm>
          <a:off x="0" y="3070520"/>
          <a:ext cx="6403994" cy="2014594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hilly" dir="t">
            <a:rot lat="0" lon="0" rev="18480000"/>
          </a:lightRig>
        </a:scene3d>
        <a:sp3d prstMaterial="clear">
          <a:bevelT h="635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Objectives: Team forming according to theory of </a:t>
          </a:r>
          <a:r>
            <a:rPr lang="en-GB" sz="3500" kern="1200" dirty="0" err="1"/>
            <a:t>Dr.</a:t>
          </a:r>
          <a:r>
            <a:rPr lang="en-GB" sz="3500" kern="1200" dirty="0"/>
            <a:t> Bruce Tuckman. </a:t>
          </a:r>
          <a:endParaRPr lang="en-US" sz="3500" kern="1200" dirty="0"/>
        </a:p>
      </dsp:txBody>
      <dsp:txXfrm>
        <a:off x="0" y="3070520"/>
        <a:ext cx="6403994" cy="2014594"/>
      </dsp:txXfrm>
    </dsp:sp>
    <dsp:sp modelId="{4F6654C2-2004-45B9-BF7F-85627148068B}">
      <dsp:nvSpPr>
        <dsp:cNvPr id="0" name=""/>
        <dsp:cNvSpPr/>
      </dsp:nvSpPr>
      <dsp:spPr>
        <a:xfrm rot="10800000">
          <a:off x="0" y="2294"/>
          <a:ext cx="6403994" cy="3098445"/>
        </a:xfrm>
        <a:prstGeom prst="upArrowCallout">
          <a:avLst/>
        </a:prstGeom>
        <a:solidFill>
          <a:schemeClr val="accent2">
            <a:lumMod val="40000"/>
            <a:lumOff val="60000"/>
          </a:schemeClr>
        </a:solidFill>
        <a:ln>
          <a:solidFill>
            <a:schemeClr val="bg1"/>
          </a:solidFill>
        </a:ln>
        <a:effectLst/>
        <a:scene3d>
          <a:camera prst="orthographicFront">
            <a:rot lat="0" lon="0" rev="0"/>
          </a:camera>
          <a:lightRig rig="chilly" dir="t">
            <a:rot lat="0" lon="0" rev="18480000"/>
          </a:lightRig>
        </a:scene3d>
        <a:sp3d prstMaterial="clear">
          <a:bevelT h="635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Aim ; Explaining what is a team and how it is formed.</a:t>
          </a:r>
          <a:endParaRPr lang="en-US" sz="3500" kern="1200" dirty="0"/>
        </a:p>
      </dsp:txBody>
      <dsp:txXfrm rot="10800000">
        <a:off x="0" y="2294"/>
        <a:ext cx="6403994" cy="2013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6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058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832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979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19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51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983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215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27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36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999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2635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536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9120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429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055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26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F21BC-319F-48EC-A293-2E83775D8950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AC273-DC6B-4396-99B7-120B46558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2707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graduateway.com/tuckmans-theor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6CD8FE-4986-4F0D-AAC9-58DAAD8B39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8752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58BB6A-9120-4565-9528-CAA2AB825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5100" b="1" i="1" u="sng" dirty="0">
                <a:solidFill>
                  <a:srgbClr val="FFFFFF"/>
                </a:solidFill>
              </a:rPr>
              <a:t>Effective Team Working</a:t>
            </a:r>
            <a:br>
              <a:rPr lang="en-GB" sz="5100" b="1" i="1" u="sng" dirty="0">
                <a:solidFill>
                  <a:srgbClr val="FFFFFF"/>
                </a:solidFill>
              </a:rPr>
            </a:br>
            <a:r>
              <a:rPr lang="en-GB" sz="5100" dirty="0">
                <a:solidFill>
                  <a:srgbClr val="FFFFFF"/>
                </a:solidFill>
              </a:rPr>
              <a:t>Presentation </a:t>
            </a:r>
            <a:br>
              <a:rPr lang="en-GB" sz="5100" dirty="0">
                <a:solidFill>
                  <a:srgbClr val="FFFFFF"/>
                </a:solidFill>
              </a:rPr>
            </a:br>
            <a:r>
              <a:rPr lang="en-GB" sz="5100" dirty="0">
                <a:solidFill>
                  <a:srgbClr val="FFFFFF"/>
                </a:solidFill>
              </a:rPr>
              <a:t>by </a:t>
            </a:r>
            <a:br>
              <a:rPr lang="en-GB" sz="5100" dirty="0">
                <a:solidFill>
                  <a:srgbClr val="FFFFFF"/>
                </a:solidFill>
              </a:rPr>
            </a:br>
            <a:r>
              <a:rPr lang="en-GB" sz="5100" dirty="0">
                <a:solidFill>
                  <a:srgbClr val="FFFFFF"/>
                </a:solidFill>
              </a:rPr>
              <a:t>Ewa Kowalewska</a:t>
            </a:r>
            <a:endParaRPr lang="en-GB" sz="5100" b="1" i="1" u="sng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F9311D-86CF-40A6-B6F8-EF25F9A2DB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Date: 23.05.2021.</a:t>
            </a:r>
          </a:p>
        </p:txBody>
      </p:sp>
    </p:spTree>
    <p:extLst>
      <p:ext uri="{BB962C8B-B14F-4D97-AF65-F5344CB8AC3E}">
        <p14:creationId xmlns:p14="http://schemas.microsoft.com/office/powerpoint/2010/main" val="1299981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3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6808" y="673240"/>
            <a:ext cx="4510994" cy="3446373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Presentation Plan</a:t>
            </a:r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A6621E27-B4D3-4EEA-8F4D-BB759FD24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5641" y="-1"/>
            <a:ext cx="5706359" cy="6434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9DCD9119-A5D2-4D09-BCB2-70ABD368D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74623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601E91E-5FC8-4350-9373-9FC1B6E0C3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549404"/>
              </p:ext>
            </p:extLst>
          </p:nvPr>
        </p:nvGraphicFramePr>
        <p:xfrm>
          <a:off x="1106630" y="643464"/>
          <a:ext cx="4549348" cy="5896748"/>
        </p:xfrm>
        <a:graphic>
          <a:graphicData uri="http://schemas.openxmlformats.org/drawingml/2006/table">
            <a:tbl>
              <a:tblPr firstRow="1" firstCol="1" bandRow="1">
                <a:noFill/>
              </a:tblPr>
              <a:tblGrid>
                <a:gridCol w="864876">
                  <a:extLst>
                    <a:ext uri="{9D8B030D-6E8A-4147-A177-3AD203B41FA5}">
                      <a16:colId xmlns:a16="http://schemas.microsoft.com/office/drawing/2014/main" val="3182069549"/>
                    </a:ext>
                  </a:extLst>
                </a:gridCol>
                <a:gridCol w="3684472">
                  <a:extLst>
                    <a:ext uri="{9D8B030D-6E8A-4147-A177-3AD203B41FA5}">
                      <a16:colId xmlns:a16="http://schemas.microsoft.com/office/drawing/2014/main" val="980808765"/>
                    </a:ext>
                  </a:extLst>
                </a:gridCol>
              </a:tblGrid>
              <a:tr h="46497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all" spc="15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Slide </a:t>
                      </a:r>
                      <a:endParaRPr lang="en-GB" sz="1400" b="0" i="0" u="none" strike="noStrike" cap="all" spc="15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all" spc="150" dirty="0">
                          <a:solidFill>
                            <a:schemeClr val="lt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Contend</a:t>
                      </a:r>
                      <a:endParaRPr lang="en-GB" sz="1400" b="0" i="0" u="none" strike="noStrike" cap="all" spc="150" dirty="0">
                        <a:solidFill>
                          <a:schemeClr val="lt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2144556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Presentation Title.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4502236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Presentation Plan.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077766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Aims and Objective.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4204726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is a Team?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0657072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2909338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Tuckman’s Team development model.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0954172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Four stages of Tuckman theory.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6848611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Additional stage added in 1977.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5874979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9.</a:t>
                      </a:r>
                      <a:endParaRPr lang="en-GB" sz="14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Conclusion. 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571894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Questions 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188028"/>
                  </a:ext>
                </a:extLst>
              </a:tr>
              <a:tr h="42516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References .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6520790"/>
                  </a:ext>
                </a:extLst>
              </a:tr>
              <a:tr h="46695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1" i="0" u="none" strike="noStrike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12.</a:t>
                      </a:r>
                      <a:endParaRPr lang="en-GB" sz="14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400" b="0" i="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Presentation feedback sheet. </a:t>
                      </a:r>
                      <a:endParaRPr lang="en-GB" sz="14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1532" marR="111532" marT="111532" marB="11153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7900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13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0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1DC8C0-D292-4A11-AA74-058B75972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Aim and Objectives 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443DA6C-8CEE-4410-A0EF-AA8F0EB52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885926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1292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C48B6-A641-4E37-B3C0-2535FCF92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</p:spPr>
        <p:txBody>
          <a:bodyPr>
            <a:normAutofit/>
          </a:bodyPr>
          <a:lstStyle/>
          <a:p>
            <a:r>
              <a:rPr lang="en-GB" dirty="0"/>
              <a:t>What is a team 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5B6CF-C2E4-4AE1-ABAF-9C2317A93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257290" cy="4511040"/>
          </a:xfrm>
        </p:spPr>
        <p:txBody>
          <a:bodyPr>
            <a:normAutofit lnSpcReduction="10000"/>
          </a:bodyPr>
          <a:lstStyle/>
          <a:p>
            <a:r>
              <a:rPr lang="en-GB" sz="4000" b="1" i="1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According to the Cambridge Academic Content Dictionary Team Work is: ‘The combined actions of a group of people working together effectively to achieve a goal’.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300" dirty="0"/>
              <a:t>Reference: Dictionary.cambridge.org. </a:t>
            </a:r>
          </a:p>
          <a:p>
            <a:pPr marL="0" indent="0">
              <a:buNone/>
            </a:pPr>
            <a:endParaRPr lang="en-GB" dirty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kydivers make a formation above the clouds">
            <a:extLst>
              <a:ext uri="{FF2B5EF4-FFF2-40B4-BE49-F238E27FC236}">
                <a16:creationId xmlns:a16="http://schemas.microsoft.com/office/drawing/2014/main" id="{716E9C15-5487-4D43-A5DE-DEE9195B7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65" r="22456" b="-1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054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1E88C-D225-4CB6-888C-51F6990C6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i="1" u="sng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34B03-404D-481D-AE0A-17E4F5063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 err="1"/>
              <a:t>Dr.</a:t>
            </a:r>
            <a:r>
              <a:rPr lang="en-GB" sz="2200" dirty="0"/>
              <a:t> Bruce Tuckman</a:t>
            </a:r>
          </a:p>
          <a:p>
            <a:pPr marL="0" indent="0">
              <a:buNone/>
            </a:pPr>
            <a:r>
              <a:rPr lang="en-GB" sz="2200" dirty="0"/>
              <a:t>(1938-2016)</a:t>
            </a:r>
          </a:p>
          <a:p>
            <a:pPr marL="0" indent="0">
              <a:buNone/>
            </a:pPr>
            <a:r>
              <a:rPr lang="en-GB" sz="2200" dirty="0"/>
              <a:t> “Group Dynamic “</a:t>
            </a:r>
          </a:p>
          <a:p>
            <a:pPr marL="0" indent="0">
              <a:buNone/>
            </a:pPr>
            <a:r>
              <a:rPr lang="en-GB" sz="2200" dirty="0"/>
              <a:t>“Tuckman Stages Of Group Development”</a:t>
            </a:r>
          </a:p>
        </p:txBody>
      </p:sp>
      <p:pic>
        <p:nvPicPr>
          <p:cNvPr id="5" name="Picture 4" descr="A person in a suit smiling&#10;&#10;Description automatically generated with low confidence">
            <a:extLst>
              <a:ext uri="{FF2B5EF4-FFF2-40B4-BE49-F238E27FC236}">
                <a16:creationId xmlns:a16="http://schemas.microsoft.com/office/drawing/2014/main" id="{5C1EBC3C-1EE8-4E74-AE99-F02C2F94F3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83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EF445E-18C0-4EA0-94D9-43B18AF259AF}"/>
              </a:ext>
            </a:extLst>
          </p:cNvPr>
          <p:cNvSpPr txBox="1"/>
          <p:nvPr/>
        </p:nvSpPr>
        <p:spPr>
          <a:xfrm>
            <a:off x="4486657" y="623811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Reference: </a:t>
            </a:r>
            <a:r>
              <a:rPr lang="en-GB" i="1" dirty="0" err="1"/>
              <a:t>Graduateway</a:t>
            </a:r>
            <a:r>
              <a:rPr lang="en-GB" i="1" dirty="0"/>
              <a:t>. 2021.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6239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24607-91D8-4D80-87D3-AF6A102AD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 descr="Diagram&#10;&#10;Description automatically generated">
            <a:extLst>
              <a:ext uri="{FF2B5EF4-FFF2-40B4-BE49-F238E27FC236}">
                <a16:creationId xmlns:a16="http://schemas.microsoft.com/office/drawing/2014/main" id="{0EEAE8F0-5063-484D-BBD9-C8389EF5A6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780" y="361950"/>
            <a:ext cx="11536680" cy="586232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328E24-DAB6-490A-9E66-2D0EFC54D6D7}"/>
              </a:ext>
            </a:extLst>
          </p:cNvPr>
          <p:cNvSpPr txBox="1"/>
          <p:nvPr/>
        </p:nvSpPr>
        <p:spPr>
          <a:xfrm>
            <a:off x="398780" y="644202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Reference: Googleimages.com 2021.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3B8895-2D34-44A3-8994-D1C729DDBF05}"/>
              </a:ext>
            </a:extLst>
          </p:cNvPr>
          <p:cNvSpPr txBox="1"/>
          <p:nvPr/>
        </p:nvSpPr>
        <p:spPr>
          <a:xfrm>
            <a:off x="5000625" y="644202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Reference: </a:t>
            </a:r>
            <a:r>
              <a:rPr lang="en-GB" i="1" dirty="0" err="1"/>
              <a:t>Graduateway</a:t>
            </a:r>
            <a:r>
              <a:rPr lang="en-GB" i="1" dirty="0"/>
              <a:t>. 2021.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213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9" descr="Diagram&#10;&#10;Description automatically generated">
            <a:extLst>
              <a:ext uri="{FF2B5EF4-FFF2-40B4-BE49-F238E27FC236}">
                <a16:creationId xmlns:a16="http://schemas.microsoft.com/office/drawing/2014/main" id="{05B38321-3E83-4650-A256-340BCE0D3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780" y="361950"/>
            <a:ext cx="11536680" cy="58623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DC91D4-BD15-4FC0-AEF5-704B47932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1EE82F-3243-4115-B63D-843925D90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525"/>
            <a:ext cx="2905760" cy="6492875"/>
          </a:xfrm>
          <a:prstGeom prst="roundRect">
            <a:avLst/>
          </a:prstGeom>
          <a:solidFill>
            <a:schemeClr val="accent5"/>
          </a:solidFill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t">
            <a:normAutofit/>
          </a:bodyPr>
          <a:lstStyle/>
          <a:p>
            <a:pPr algn="ctr"/>
            <a:r>
              <a:rPr lang="en-GB" sz="28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Forming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Formal introduction to a group of individuals.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Team act as individuals.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</a:rPr>
              <a:t>Lack of clarity about team’s purpose and role for individual.</a:t>
            </a:r>
          </a:p>
          <a:p>
            <a:endParaRPr lang="en-GB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127E9B4-4A31-4065-9D34-A800D72ABED8}"/>
              </a:ext>
            </a:extLst>
          </p:cNvPr>
          <p:cNvSpPr/>
          <p:nvPr/>
        </p:nvSpPr>
        <p:spPr>
          <a:xfrm>
            <a:off x="2905760" y="231306"/>
            <a:ext cx="2905760" cy="6398093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32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Storming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Conflict accrues as people being established to their place in a team.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Lack of trust.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Challenging each others.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879CA6C-41CB-4F86-8260-39DA4470A4B7}"/>
              </a:ext>
            </a:extLst>
          </p:cNvPr>
          <p:cNvSpPr/>
          <p:nvPr/>
        </p:nvSpPr>
        <p:spPr>
          <a:xfrm>
            <a:off x="5821679" y="136525"/>
            <a:ext cx="3027045" cy="6492874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8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Norming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Team start to work and act together.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Trust increase healthy conflict accrue.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Commitment to a team goals.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C581AAB-CD83-4979-8DA3-E0A6AF9138CE}"/>
              </a:ext>
            </a:extLst>
          </p:cNvPr>
          <p:cNvSpPr/>
          <p:nvPr/>
        </p:nvSpPr>
        <p:spPr>
          <a:xfrm>
            <a:off x="8858883" y="231306"/>
            <a:ext cx="2905760" cy="6302844"/>
          </a:xfrm>
          <a:prstGeom prst="round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800" b="1" u="sng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Preforming</a:t>
            </a: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The team works in trust and flexible  atmospheria.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Team is able to achieve high outcome.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tx1"/>
                </a:solidFill>
                <a:cs typeface="Aharoni" panose="02010803020104030203" pitchFamily="2" charset="-79"/>
              </a:rPr>
              <a:t>The team work as one towards same goals.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tx1"/>
              </a:solidFill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36437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21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52" name="Rectangle 23">
            <a:extLst>
              <a:ext uri="{FF2B5EF4-FFF2-40B4-BE49-F238E27FC236}">
                <a16:creationId xmlns:a16="http://schemas.microsoft.com/office/drawing/2014/main" id="{9DA15B1D-0133-4CB3-B7CC-61FA72874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3" name="Picture 25">
            <a:extLst>
              <a:ext uri="{FF2B5EF4-FFF2-40B4-BE49-F238E27FC236}">
                <a16:creationId xmlns:a16="http://schemas.microsoft.com/office/drawing/2014/main" id="{3EF2F61C-287D-47BC-878F-C876F74FF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43FCA4A-38BF-4975-BCC6-ABF4FF629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4753466" cy="12930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r>
              <a:rPr lang="en-US" sz="4000" dirty="0"/>
              <a:t>Additional Model created in 1977.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15A2956-6444-4A8C-AC0F-E3229A4BBE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1" y="2194560"/>
            <a:ext cx="4753466" cy="440626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ctr"/>
            <a:r>
              <a:rPr lang="en-US" sz="4400" b="1" u="sng" dirty="0">
                <a:latin typeface="Aharoni" panose="02010803020104030203" pitchFamily="2" charset="-79"/>
                <a:cs typeface="Aharoni" panose="02010803020104030203" pitchFamily="2" charset="-79"/>
              </a:rPr>
              <a:t>Adjourning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Goals have been achieved.</a:t>
            </a:r>
          </a:p>
          <a:p>
            <a:pPr algn="ctr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457200"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Saying Goodbyes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      Separation anxiety</a:t>
            </a:r>
          </a:p>
          <a:p>
            <a:pPr algn="ctr"/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457200">
              <a:buFont typeface="Wingdings" panose="05000000000000000000" pitchFamily="2" charset="2"/>
              <a:buChar char="Ø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Resolving or Reforming the team.</a:t>
            </a:r>
          </a:p>
          <a:p>
            <a:pPr marL="228600" indent="-457200" algn="ctr">
              <a:buFont typeface="Wingdings" panose="05000000000000000000" pitchFamily="2" charset="2"/>
              <a:buChar char="Ø"/>
            </a:pPr>
            <a:endParaRPr lang="en-US" sz="2800" b="1" u="sng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1300" i="1" dirty="0"/>
              <a:t>Reference: </a:t>
            </a:r>
            <a:r>
              <a:rPr lang="en-GB" sz="1300" i="1" dirty="0" err="1"/>
              <a:t>Graduateway</a:t>
            </a:r>
            <a:r>
              <a:rPr lang="en-GB" sz="1300" i="1" dirty="0"/>
              <a:t>. 2021.</a:t>
            </a:r>
            <a:endParaRPr lang="en-US" sz="1300" b="1" u="sng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4" name="Rounded Rectangle 14">
            <a:extLst>
              <a:ext uri="{FF2B5EF4-FFF2-40B4-BE49-F238E27FC236}">
                <a16:creationId xmlns:a16="http://schemas.microsoft.com/office/drawing/2014/main" id="{B5BA9375-863F-4B24-9083-14FE819F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Placeholder 16" descr="Diagram&#10;&#10;Description automatically generated">
            <a:extLst>
              <a:ext uri="{FF2B5EF4-FFF2-40B4-BE49-F238E27FC236}">
                <a16:creationId xmlns:a16="http://schemas.microsoft.com/office/drawing/2014/main" id="{2F10B657-75A1-4175-AD29-75C2CBD4496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9" r="32" b="-2"/>
          <a:stretch/>
        </p:blipFill>
        <p:spPr>
          <a:xfrm>
            <a:off x="5857235" y="457561"/>
            <a:ext cx="6041395" cy="594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852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4" descr="Large skydiving group mid-air">
            <a:extLst>
              <a:ext uri="{FF2B5EF4-FFF2-40B4-BE49-F238E27FC236}">
                <a16:creationId xmlns:a16="http://schemas.microsoft.com/office/drawing/2014/main" id="{AFE0AE22-BB85-4D5D-A060-0FB5808AB0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11697" b="3717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924221-CEEE-4CB0-B5A1-27327A9E3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9D7E3CD7-1EB0-49A2-A5B0-A7261A802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i="1" dirty="0"/>
              <a:t>Effective team working is crucial.</a:t>
            </a:r>
          </a:p>
          <a:p>
            <a:pPr marL="0" indent="0">
              <a:buNone/>
            </a:pPr>
            <a:endParaRPr lang="en-GB" sz="3600" b="1" i="1" dirty="0"/>
          </a:p>
          <a:p>
            <a:pPr marL="0" indent="0">
              <a:buNone/>
            </a:pPr>
            <a:r>
              <a:rPr lang="en-GB" sz="3600" b="1" i="1" dirty="0"/>
              <a:t>Groupe  is a numbers of individuals that work together in a same area and their can  achieve the goals  where a team  is a combine individual working towards the same goal and are able to achieve the best results</a:t>
            </a:r>
            <a:r>
              <a:rPr lang="en-GB" sz="36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460521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9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1A47DF-BF06-4B32-8EF5-E63686A88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7440" y="357473"/>
            <a:ext cx="6456840" cy="17227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8800" dirty="0"/>
              <a:t>Question</a:t>
            </a:r>
            <a:r>
              <a:rPr lang="en-US" sz="6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A2604-6762-44AA-8343-738C35C0B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030" y="3736339"/>
            <a:ext cx="7151370" cy="581661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2800" dirty="0"/>
              <a:t>Thank You for listening any questions ?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9E3AB6A9-B521-4580-AF88-4366BD33B0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940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67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D7C2DEF-63C5-495B-BBE5-720E5D12B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FE21E403-0B61-4473-BE57-AB0F16379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21" y="643464"/>
            <a:ext cx="3761964" cy="3273061"/>
          </a:xfrm>
          <a:noFill/>
          <a:ln w="19050">
            <a:noFill/>
            <a:prstDash val="dash"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dirty="0"/>
              <a:t>Presentation Feedback</a:t>
            </a:r>
          </a:p>
        </p:txBody>
      </p:sp>
      <p:graphicFrame>
        <p:nvGraphicFramePr>
          <p:cNvPr id="6" name="Content Placeholder 4">
            <a:extLst>
              <a:ext uri="{FF2B5EF4-FFF2-40B4-BE49-F238E27FC236}">
                <a16:creationId xmlns:a16="http://schemas.microsoft.com/office/drawing/2014/main" id="{EE2E35CC-67B2-4196-B513-0D4A9C0DA5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64338014"/>
              </p:ext>
            </p:extLst>
          </p:nvPr>
        </p:nvGraphicFramePr>
        <p:xfrm>
          <a:off x="4572001" y="352426"/>
          <a:ext cx="6652593" cy="5986749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2960460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905802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816107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896078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1074146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269175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302845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+mj-lt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 of Presenter:   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30284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 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813" marR="48923" marT="55241" marB="55241" anchor="b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14971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200" u="sng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1200" u="none" strike="noStrike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200" u="sng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1200" u="none" strike="noStrike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813" marR="48923" marT="55241" marB="5524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5924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4">
            <a:extLst>
              <a:ext uri="{FF2B5EF4-FFF2-40B4-BE49-F238E27FC236}">
                <a16:creationId xmlns:a16="http://schemas.microsoft.com/office/drawing/2014/main" id="{6184FA60-56E6-4C39-B1D1-F8DA36DE1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FD4BF-FAF9-4363-A459-2E09D06F6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334" y="630827"/>
            <a:ext cx="9845190" cy="4375513"/>
          </a:xfrm>
        </p:spPr>
        <p:txBody>
          <a:bodyPr anchor="ctr">
            <a:normAutofit/>
          </a:bodyPr>
          <a:lstStyle/>
          <a:p>
            <a:r>
              <a:rPr lang="en-GB" sz="1300" dirty="0"/>
              <a:t>Dictionary.cambridge.org. 2020. </a:t>
            </a:r>
            <a:r>
              <a:rPr lang="en-GB" sz="1300" i="1" dirty="0"/>
              <a:t>TEAMWORK | Meaning In The Cambridge English Dictionary</a:t>
            </a:r>
            <a:r>
              <a:rPr lang="en-GB" sz="1300" dirty="0"/>
              <a:t>. [online] Available at: &lt;https://dictionary.cambridge.org/dictionary/english/teamwork&gt; [Accessed 10</a:t>
            </a:r>
            <a:r>
              <a:rPr lang="en-GB" sz="1300" baseline="30000" dirty="0"/>
              <a:t>th </a:t>
            </a:r>
            <a:r>
              <a:rPr lang="en-GB" sz="1300" dirty="0"/>
              <a:t>May 2021].</a:t>
            </a:r>
          </a:p>
          <a:p>
            <a:pPr marL="0" indent="0">
              <a:buNone/>
            </a:pPr>
            <a:endParaRPr lang="en-GB" sz="1300" dirty="0">
              <a:hlinkClick r:id="rId2"/>
            </a:endParaRPr>
          </a:p>
          <a:p>
            <a:pPr marL="0" indent="0">
              <a:buNone/>
            </a:pPr>
            <a:r>
              <a:rPr lang="en-GB" sz="1300" dirty="0" err="1"/>
              <a:t>Graduateway</a:t>
            </a:r>
            <a:r>
              <a:rPr lang="en-GB" sz="1300" dirty="0"/>
              <a:t>. 2020. </a:t>
            </a:r>
            <a:r>
              <a:rPr lang="en-GB" sz="1300" i="1" dirty="0" err="1"/>
              <a:t>Tuckman’S</a:t>
            </a:r>
            <a:r>
              <a:rPr lang="en-GB" sz="1300" i="1" dirty="0"/>
              <a:t> Theory Essay Example | </a:t>
            </a:r>
            <a:r>
              <a:rPr lang="en-GB" sz="1300" i="1" dirty="0" err="1"/>
              <a:t>Graduateway</a:t>
            </a:r>
            <a:r>
              <a:rPr lang="en-GB" sz="1300" dirty="0"/>
              <a:t>. [online] Available at: &lt;https://graduateway.com/tuckmans-theory/&gt; [Accessed 11</a:t>
            </a:r>
            <a:r>
              <a:rPr lang="en-GB" sz="1300" baseline="30000" dirty="0"/>
              <a:t>th</a:t>
            </a:r>
            <a:r>
              <a:rPr lang="en-GB" sz="1300" dirty="0"/>
              <a:t> May 2021]</a:t>
            </a:r>
          </a:p>
          <a:p>
            <a:endParaRPr lang="en-GB" sz="1300" dirty="0"/>
          </a:p>
          <a:p>
            <a:pPr>
              <a:buNone/>
            </a:pPr>
            <a:r>
              <a:rPr lang="en-GB" sz="1300" dirty="0" err="1"/>
              <a:t>LaFasto</a:t>
            </a:r>
            <a:r>
              <a:rPr lang="en-GB" sz="1300" dirty="0"/>
              <a:t>, F., &amp; Larson, C. (2001).  When team work best. Thousand Oaks, CA: Sage. [Accessed 12</a:t>
            </a:r>
            <a:r>
              <a:rPr lang="en-GB" sz="1300" baseline="30000" dirty="0"/>
              <a:t>th</a:t>
            </a:r>
            <a:r>
              <a:rPr lang="en-GB" sz="1300" dirty="0"/>
              <a:t> May 2021]</a:t>
            </a:r>
          </a:p>
          <a:p>
            <a:r>
              <a:rPr lang="en-GB" sz="1300" dirty="0"/>
              <a:t>Stein, S (2007). Make your workplace great the 7 keys to an emotionally intelligent organization. Mississauga, Ont.: J. Wiley &amp; Sons Canada. [Accessed 09  May  2021].</a:t>
            </a:r>
          </a:p>
          <a:p>
            <a:endParaRPr lang="en-GB" sz="1300" dirty="0"/>
          </a:p>
          <a:p>
            <a:r>
              <a:rPr lang="en-GB" sz="1300" dirty="0"/>
              <a:t>Mindtools.com. 2020. </a:t>
            </a:r>
            <a:r>
              <a:rPr lang="en-GB" sz="1300" i="1" dirty="0"/>
              <a:t>Forming, Storming, Norming, And Performing: Understanding The Stages Of Team Formation</a:t>
            </a:r>
            <a:r>
              <a:rPr lang="en-GB" sz="1300" dirty="0"/>
              <a:t>. [online] Available at: &lt;https://www.mindtools.com/pages/article/newLDR_86.htm&gt; [Accessed 11</a:t>
            </a:r>
            <a:r>
              <a:rPr lang="en-GB" sz="1300" baseline="30000" dirty="0"/>
              <a:t>th</a:t>
            </a:r>
            <a:r>
              <a:rPr lang="en-GB" sz="1300" dirty="0"/>
              <a:t> May 2021].</a:t>
            </a:r>
          </a:p>
          <a:p>
            <a:endParaRPr lang="en-GB" sz="1300" dirty="0"/>
          </a:p>
        </p:txBody>
      </p:sp>
      <p:pic>
        <p:nvPicPr>
          <p:cNvPr id="28" name="Picture 16">
            <a:extLst>
              <a:ext uri="{FF2B5EF4-FFF2-40B4-BE49-F238E27FC236}">
                <a16:creationId xmlns:a16="http://schemas.microsoft.com/office/drawing/2014/main" id="{287356FD-82C7-4E0B-9494-355CAE397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alphaModFix amt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946" b="15805"/>
          <a:stretch/>
        </p:blipFill>
        <p:spPr>
          <a:xfrm rot="5400000" flipH="1" flipV="1">
            <a:off x="8887991" y="3553991"/>
            <a:ext cx="4517571" cy="2090448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E79B18-30AD-45AA-9130-D686CFB60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86" y="4771908"/>
            <a:ext cx="9845190" cy="1293028"/>
          </a:xfrm>
        </p:spPr>
        <p:txBody>
          <a:bodyPr>
            <a:normAutofit/>
          </a:bodyPr>
          <a:lstStyle/>
          <a:p>
            <a:pPr algn="l"/>
            <a:r>
              <a:rPr lang="en-GB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269080398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6568</TotalTime>
  <Words>685</Words>
  <Application>Microsoft Office PowerPoint</Application>
  <PresentationFormat>Widescreen</PresentationFormat>
  <Paragraphs>166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Aharoni</vt:lpstr>
      <vt:lpstr>Arial</vt:lpstr>
      <vt:lpstr>Calibri</vt:lpstr>
      <vt:lpstr>Century Gothic</vt:lpstr>
      <vt:lpstr>Wingdings</vt:lpstr>
      <vt:lpstr>Vapor Trail</vt:lpstr>
      <vt:lpstr>Effective Team Working Presentation  by  Ewa Kowalewska</vt:lpstr>
      <vt:lpstr>Presentation Plan</vt:lpstr>
      <vt:lpstr>Aim and Objectives </vt:lpstr>
      <vt:lpstr>What is a team ?  </vt:lpstr>
      <vt:lpstr>Introduction </vt:lpstr>
      <vt:lpstr>PowerPoint Presentation</vt:lpstr>
      <vt:lpstr>PowerPoint Presentation</vt:lpstr>
      <vt:lpstr>Additional Model created in 1977.</vt:lpstr>
      <vt:lpstr>Conclusion </vt:lpstr>
      <vt:lpstr>Question </vt:lpstr>
      <vt:lpstr>Presentation Feedback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Presentation  by  Ewa Kowalewska</dc:title>
  <dc:creator>ewa kowalewska</dc:creator>
  <cp:lastModifiedBy>ewa kowalewska</cp:lastModifiedBy>
  <cp:revision>4</cp:revision>
  <dcterms:created xsi:type="dcterms:W3CDTF">2021-04-29T18:12:28Z</dcterms:created>
  <dcterms:modified xsi:type="dcterms:W3CDTF">2021-05-18T19:25:33Z</dcterms:modified>
</cp:coreProperties>
</file>