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09C5A-25B8-2FC4-B613-A2752C2ED3C1}" v="13" dt="2026-02-18T08:48:29.752"/>
    <p1510:client id="{F967315E-F2B1-26E3-D394-7C54AA62059F}" v="404" dt="2026-02-18T08:40:08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eyman (2412742)" userId="S::2412742@student.uwtsd.ac.uk::f1e0b76c-c1f8-404e-8649-7e75154ac3b6" providerId="AD" clId="Web-{D08641C8-A3C6-A0E5-B52D-4DBDA886AC9B}"/>
    <pc:docChg chg="modSld">
      <pc:chgData name="James Weyman (2412742)" userId="S::2412742@student.uwtsd.ac.uk::f1e0b76c-c1f8-404e-8649-7e75154ac3b6" providerId="AD" clId="Web-{D08641C8-A3C6-A0E5-B52D-4DBDA886AC9B}" dt="2026-02-16T08:47:38.350" v="17" actId="20577"/>
      <pc:docMkLst>
        <pc:docMk/>
      </pc:docMkLst>
      <pc:sldChg chg="modSp">
        <pc:chgData name="James Weyman (2412742)" userId="S::2412742@student.uwtsd.ac.uk::f1e0b76c-c1f8-404e-8649-7e75154ac3b6" providerId="AD" clId="Web-{D08641C8-A3C6-A0E5-B52D-4DBDA886AC9B}" dt="2026-02-16T08:47:38.350" v="17" actId="20577"/>
        <pc:sldMkLst>
          <pc:docMk/>
          <pc:sldMk cId="109857222" sldId="256"/>
        </pc:sldMkLst>
        <pc:spChg chg="mod">
          <ac:chgData name="James Weyman (2412742)" userId="S::2412742@student.uwtsd.ac.uk::f1e0b76c-c1f8-404e-8649-7e75154ac3b6" providerId="AD" clId="Web-{D08641C8-A3C6-A0E5-B52D-4DBDA886AC9B}" dt="2026-02-16T08:46:54.114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ames Weyman (2412742)" userId="S::2412742@student.uwtsd.ac.uk::f1e0b76c-c1f8-404e-8649-7e75154ac3b6" providerId="AD" clId="Web-{DA709C5A-25B8-2FC4-B613-A2752C2ED3C1}"/>
    <pc:docChg chg="modSld">
      <pc:chgData name="James Weyman (2412742)" userId="S::2412742@student.uwtsd.ac.uk::f1e0b76c-c1f8-404e-8649-7e75154ac3b6" providerId="AD" clId="Web-{DA709C5A-25B8-2FC4-B613-A2752C2ED3C1}" dt="2026-02-18T08:48:27.768" v="6" actId="20577"/>
      <pc:docMkLst>
        <pc:docMk/>
      </pc:docMkLst>
      <pc:sldChg chg="delSp modSp">
        <pc:chgData name="James Weyman (2412742)" userId="S::2412742@student.uwtsd.ac.uk::f1e0b76c-c1f8-404e-8649-7e75154ac3b6" providerId="AD" clId="Web-{DA709C5A-25B8-2FC4-B613-A2752C2ED3C1}" dt="2026-02-18T08:45:07.406" v="2"/>
        <pc:sldMkLst>
          <pc:docMk/>
          <pc:sldMk cId="109857222" sldId="256"/>
        </pc:sldMkLst>
        <pc:spChg chg="del mod">
          <ac:chgData name="James Weyman (2412742)" userId="S::2412742@student.uwtsd.ac.uk::f1e0b76c-c1f8-404e-8649-7e75154ac3b6" providerId="AD" clId="Web-{DA709C5A-25B8-2FC4-B613-A2752C2ED3C1}" dt="2026-02-18T08:45:07.406" v="2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ames Weyman (2412742)" userId="S::2412742@student.uwtsd.ac.uk::f1e0b76c-c1f8-404e-8649-7e75154ac3b6" providerId="AD" clId="Web-{DA709C5A-25B8-2FC4-B613-A2752C2ED3C1}" dt="2026-02-18T08:48:27.768" v="6" actId="20577"/>
        <pc:sldMkLst>
          <pc:docMk/>
          <pc:sldMk cId="3252201657" sldId="258"/>
        </pc:sldMkLst>
        <pc:spChg chg="mod">
          <ac:chgData name="James Weyman (2412742)" userId="S::2412742@student.uwtsd.ac.uk::f1e0b76c-c1f8-404e-8649-7e75154ac3b6" providerId="AD" clId="Web-{DA709C5A-25B8-2FC4-B613-A2752C2ED3C1}" dt="2026-02-18T08:48:27.768" v="6" actId="20577"/>
          <ac:spMkLst>
            <pc:docMk/>
            <pc:sldMk cId="3252201657" sldId="258"/>
            <ac:spMk id="4" creationId="{77670410-AE66-834E-E310-F714B9192893}"/>
          </ac:spMkLst>
        </pc:spChg>
      </pc:sldChg>
    </pc:docChg>
  </pc:docChgLst>
  <pc:docChgLst>
    <pc:chgData clId="Web-{D08641C8-A3C6-A0E5-B52D-4DBDA886AC9B}"/>
    <pc:docChg chg="modSld">
      <pc:chgData name="" userId="" providerId="" clId="Web-{D08641C8-A3C6-A0E5-B52D-4DBDA886AC9B}" dt="2026-02-16T08:46:38.333" v="5" actId="20577"/>
      <pc:docMkLst>
        <pc:docMk/>
      </pc:docMkLst>
      <pc:sldChg chg="modSp">
        <pc:chgData name="" userId="" providerId="" clId="Web-{D08641C8-A3C6-A0E5-B52D-4DBDA886AC9B}" dt="2026-02-16T08:46:38.333" v="5" actId="20577"/>
        <pc:sldMkLst>
          <pc:docMk/>
          <pc:sldMk cId="109857222" sldId="256"/>
        </pc:sldMkLst>
        <pc:spChg chg="mod">
          <ac:chgData name="" userId="" providerId="" clId="Web-{D08641C8-A3C6-A0E5-B52D-4DBDA886AC9B}" dt="2026-02-16T08:46:38.333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clId="Web-{DA709C5A-25B8-2FC4-B613-A2752C2ED3C1}"/>
    <pc:docChg chg="modSld">
      <pc:chgData name="" userId="" providerId="" clId="Web-{DA709C5A-25B8-2FC4-B613-A2752C2ED3C1}" dt="2026-02-18T08:44:33.515" v="0" actId="14100"/>
      <pc:docMkLst>
        <pc:docMk/>
      </pc:docMkLst>
      <pc:sldChg chg="modSp">
        <pc:chgData name="" userId="" providerId="" clId="Web-{DA709C5A-25B8-2FC4-B613-A2752C2ED3C1}" dt="2026-02-18T08:44:33.515" v="0" actId="14100"/>
        <pc:sldMkLst>
          <pc:docMk/>
          <pc:sldMk cId="109857222" sldId="256"/>
        </pc:sldMkLst>
        <pc:spChg chg="mod">
          <ac:chgData name="" userId="" providerId="" clId="Web-{DA709C5A-25B8-2FC4-B613-A2752C2ED3C1}" dt="2026-02-18T08:44:33.515" v="0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ames Weyman (2412742)" userId="S::2412742@student.uwtsd.ac.uk::f1e0b76c-c1f8-404e-8649-7e75154ac3b6" providerId="AD" clId="Web-{F967315E-F2B1-26E3-D394-7C54AA62059F}"/>
    <pc:docChg chg="addSld delSld modSld">
      <pc:chgData name="James Weyman (2412742)" userId="S::2412742@student.uwtsd.ac.uk::f1e0b76c-c1f8-404e-8649-7e75154ac3b6" providerId="AD" clId="Web-{F967315E-F2B1-26E3-D394-7C54AA62059F}" dt="2026-02-18T08:40:08.393" v="272" actId="14100"/>
      <pc:docMkLst>
        <pc:docMk/>
      </pc:docMkLst>
      <pc:sldChg chg="modSp">
        <pc:chgData name="James Weyman (2412742)" userId="S::2412742@student.uwtsd.ac.uk::f1e0b76c-c1f8-404e-8649-7e75154ac3b6" providerId="AD" clId="Web-{F967315E-F2B1-26E3-D394-7C54AA62059F}" dt="2026-02-18T07:59:55.996" v="10" actId="20577"/>
        <pc:sldMkLst>
          <pc:docMk/>
          <pc:sldMk cId="109857222" sldId="256"/>
        </pc:sldMkLst>
        <pc:spChg chg="mod">
          <ac:chgData name="James Weyman (2412742)" userId="S::2412742@student.uwtsd.ac.uk::f1e0b76c-c1f8-404e-8649-7e75154ac3b6" providerId="AD" clId="Web-{F967315E-F2B1-26E3-D394-7C54AA62059F}" dt="2026-02-18T07:59:55.996" v="1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James Weyman (2412742)" userId="S::2412742@student.uwtsd.ac.uk::f1e0b76c-c1f8-404e-8649-7e75154ac3b6" providerId="AD" clId="Web-{F967315E-F2B1-26E3-D394-7C54AA62059F}" dt="2026-02-18T08:02:01.971" v="38" actId="1076"/>
        <pc:sldMkLst>
          <pc:docMk/>
          <pc:sldMk cId="518907222" sldId="257"/>
        </pc:sldMkLst>
        <pc:spChg chg="del">
          <ac:chgData name="James Weyman (2412742)" userId="S::2412742@student.uwtsd.ac.uk::f1e0b76c-c1f8-404e-8649-7e75154ac3b6" providerId="AD" clId="Web-{F967315E-F2B1-26E3-D394-7C54AA62059F}" dt="2026-02-18T07:59:33.208" v="7"/>
          <ac:spMkLst>
            <pc:docMk/>
            <pc:sldMk cId="518907222" sldId="257"/>
            <ac:spMk id="2" creationId="{2DF55AB2-1DC7-0C1C-0B53-7A326802766B}"/>
          </ac:spMkLst>
        </pc:spChg>
        <pc:spChg chg="del">
          <ac:chgData name="James Weyman (2412742)" userId="S::2412742@student.uwtsd.ac.uk::f1e0b76c-c1f8-404e-8649-7e75154ac3b6" providerId="AD" clId="Web-{F967315E-F2B1-26E3-D394-7C54AA62059F}" dt="2026-02-18T07:59:10.012" v="1"/>
          <ac:spMkLst>
            <pc:docMk/>
            <pc:sldMk cId="518907222" sldId="257"/>
            <ac:spMk id="3" creationId="{89D9B719-E613-E3A5-25F4-8BF0D9D03208}"/>
          </ac:spMkLst>
        </pc:spChg>
        <pc:spChg chg="add del">
          <ac:chgData name="James Weyman (2412742)" userId="S::2412742@student.uwtsd.ac.uk::f1e0b76c-c1f8-404e-8649-7e75154ac3b6" providerId="AD" clId="Web-{F967315E-F2B1-26E3-D394-7C54AA62059F}" dt="2026-02-18T08:00:16.204" v="12"/>
          <ac:spMkLst>
            <pc:docMk/>
            <pc:sldMk cId="518907222" sldId="257"/>
            <ac:spMk id="5" creationId="{9FC85EA4-207E-B670-416A-A920D7AE0FD7}"/>
          </ac:spMkLst>
        </pc:spChg>
        <pc:spChg chg="add mod">
          <ac:chgData name="James Weyman (2412742)" userId="S::2412742@student.uwtsd.ac.uk::f1e0b76c-c1f8-404e-8649-7e75154ac3b6" providerId="AD" clId="Web-{F967315E-F2B1-26E3-D394-7C54AA62059F}" dt="2026-02-18T08:01:32.514" v="36" actId="20577"/>
          <ac:spMkLst>
            <pc:docMk/>
            <pc:sldMk cId="518907222" sldId="257"/>
            <ac:spMk id="6" creationId="{3C57D627-075C-FB76-BA0D-A0DA7EFAC537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7:59:33.208" v="7"/>
          <ac:spMkLst>
            <pc:docMk/>
            <pc:sldMk cId="518907222" sldId="257"/>
            <ac:spMk id="9" creationId="{42A4FC2C-047E-45A5-965D-8E1E3BF09BC6}"/>
          </ac:spMkLst>
        </pc:spChg>
        <pc:picChg chg="add mod ord">
          <ac:chgData name="James Weyman (2412742)" userId="S::2412742@student.uwtsd.ac.uk::f1e0b76c-c1f8-404e-8649-7e75154ac3b6" providerId="AD" clId="Web-{F967315E-F2B1-26E3-D394-7C54AA62059F}" dt="2026-02-18T08:02:01.971" v="38" actId="1076"/>
          <ac:picMkLst>
            <pc:docMk/>
            <pc:sldMk cId="518907222" sldId="257"/>
            <ac:picMk id="4" creationId="{F169074D-F8C6-C34C-31DC-062BEB1C6124}"/>
          </ac:picMkLst>
        </pc:picChg>
      </pc:sldChg>
      <pc:sldChg chg="addSp delSp modSp new mod setBg">
        <pc:chgData name="James Weyman (2412742)" userId="S::2412742@student.uwtsd.ac.uk::f1e0b76c-c1f8-404e-8649-7e75154ac3b6" providerId="AD" clId="Web-{F967315E-F2B1-26E3-D394-7C54AA62059F}" dt="2026-02-18T08:10:11.680" v="92" actId="20577"/>
        <pc:sldMkLst>
          <pc:docMk/>
          <pc:sldMk cId="3252201657" sldId="258"/>
        </pc:sldMkLst>
        <pc:spChg chg="add del mod">
          <ac:chgData name="James Weyman (2412742)" userId="S::2412742@student.uwtsd.ac.uk::f1e0b76c-c1f8-404e-8649-7e75154ac3b6" providerId="AD" clId="Web-{F967315E-F2B1-26E3-D394-7C54AA62059F}" dt="2026-02-18T08:08:00.411" v="49"/>
          <ac:spMkLst>
            <pc:docMk/>
            <pc:sldMk cId="3252201657" sldId="258"/>
            <ac:spMk id="3" creationId="{86327781-CDAD-2880-4551-97E36A53030C}"/>
          </ac:spMkLst>
        </pc:spChg>
        <pc:spChg chg="add mod">
          <ac:chgData name="James Weyman (2412742)" userId="S::2412742@student.uwtsd.ac.uk::f1e0b76c-c1f8-404e-8649-7e75154ac3b6" providerId="AD" clId="Web-{F967315E-F2B1-26E3-D394-7C54AA62059F}" dt="2026-02-18T08:10:11.680" v="92" actId="20577"/>
          <ac:spMkLst>
            <pc:docMk/>
            <pc:sldMk cId="3252201657" sldId="258"/>
            <ac:spMk id="4" creationId="{77670410-AE66-834E-E310-F714B9192893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8:06:17.844" v="41"/>
          <ac:spMkLst>
            <pc:docMk/>
            <pc:sldMk cId="3252201657" sldId="258"/>
            <ac:spMk id="7" creationId="{42A4FC2C-047E-45A5-965D-8E1E3BF09BC6}"/>
          </ac:spMkLst>
        </pc:spChg>
        <pc:picChg chg="add mod">
          <ac:chgData name="James Weyman (2412742)" userId="S::2412742@student.uwtsd.ac.uk::f1e0b76c-c1f8-404e-8649-7e75154ac3b6" providerId="AD" clId="Web-{F967315E-F2B1-26E3-D394-7C54AA62059F}" dt="2026-02-18T08:06:17.844" v="41"/>
          <ac:picMkLst>
            <pc:docMk/>
            <pc:sldMk cId="3252201657" sldId="258"/>
            <ac:picMk id="2" creationId="{161FFDB3-950B-EF2D-DD02-A34691AB4941}"/>
          </ac:picMkLst>
        </pc:picChg>
      </pc:sldChg>
      <pc:sldChg chg="addSp modSp new mod setBg">
        <pc:chgData name="James Weyman (2412742)" userId="S::2412742@student.uwtsd.ac.uk::f1e0b76c-c1f8-404e-8649-7e75154ac3b6" providerId="AD" clId="Web-{F967315E-F2B1-26E3-D394-7C54AA62059F}" dt="2026-02-18T08:14:36.187" v="120" actId="20577"/>
        <pc:sldMkLst>
          <pc:docMk/>
          <pc:sldMk cId="8841938" sldId="259"/>
        </pc:sldMkLst>
        <pc:spChg chg="add mod">
          <ac:chgData name="James Weyman (2412742)" userId="S::2412742@student.uwtsd.ac.uk::f1e0b76c-c1f8-404e-8649-7e75154ac3b6" providerId="AD" clId="Web-{F967315E-F2B1-26E3-D394-7C54AA62059F}" dt="2026-02-18T08:14:36.187" v="120" actId="20577"/>
          <ac:spMkLst>
            <pc:docMk/>
            <pc:sldMk cId="8841938" sldId="259"/>
            <ac:spMk id="3" creationId="{74B7719A-DCD8-143B-16BA-7DFD5032C13F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8:13:30.492" v="95"/>
          <ac:spMkLst>
            <pc:docMk/>
            <pc:sldMk cId="8841938" sldId="259"/>
            <ac:spMk id="7" creationId="{42A4FC2C-047E-45A5-965D-8E1E3BF09BC6}"/>
          </ac:spMkLst>
        </pc:spChg>
        <pc:picChg chg="add mod">
          <ac:chgData name="James Weyman (2412742)" userId="S::2412742@student.uwtsd.ac.uk::f1e0b76c-c1f8-404e-8649-7e75154ac3b6" providerId="AD" clId="Web-{F967315E-F2B1-26E3-D394-7C54AA62059F}" dt="2026-02-18T08:13:30.492" v="95"/>
          <ac:picMkLst>
            <pc:docMk/>
            <pc:sldMk cId="8841938" sldId="259"/>
            <ac:picMk id="2" creationId="{E9A6D191-08A1-281A-F751-A495F93563B8}"/>
          </ac:picMkLst>
        </pc:picChg>
      </pc:sldChg>
      <pc:sldChg chg="addSp modSp new mod setBg">
        <pc:chgData name="James Weyman (2412742)" userId="S::2412742@student.uwtsd.ac.uk::f1e0b76c-c1f8-404e-8649-7e75154ac3b6" providerId="AD" clId="Web-{F967315E-F2B1-26E3-D394-7C54AA62059F}" dt="2026-02-18T08:29:01.987" v="193" actId="1076"/>
        <pc:sldMkLst>
          <pc:docMk/>
          <pc:sldMk cId="1322772957" sldId="260"/>
        </pc:sldMkLst>
        <pc:spChg chg="add mod">
          <ac:chgData name="James Weyman (2412742)" userId="S::2412742@student.uwtsd.ac.uk::f1e0b76c-c1f8-404e-8649-7e75154ac3b6" providerId="AD" clId="Web-{F967315E-F2B1-26E3-D394-7C54AA62059F}" dt="2026-02-18T08:29:01.987" v="193" actId="1076"/>
          <ac:spMkLst>
            <pc:docMk/>
            <pc:sldMk cId="1322772957" sldId="260"/>
            <ac:spMk id="3" creationId="{6B1B7C4F-BC90-60AD-892D-CF0E2690161A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8:22:41.311" v="123"/>
          <ac:spMkLst>
            <pc:docMk/>
            <pc:sldMk cId="1322772957" sldId="260"/>
            <ac:spMk id="7" creationId="{42A4FC2C-047E-45A5-965D-8E1E3BF09BC6}"/>
          </ac:spMkLst>
        </pc:spChg>
        <pc:picChg chg="add mod">
          <ac:chgData name="James Weyman (2412742)" userId="S::2412742@student.uwtsd.ac.uk::f1e0b76c-c1f8-404e-8649-7e75154ac3b6" providerId="AD" clId="Web-{F967315E-F2B1-26E3-D394-7C54AA62059F}" dt="2026-02-18T08:22:41.311" v="123"/>
          <ac:picMkLst>
            <pc:docMk/>
            <pc:sldMk cId="1322772957" sldId="260"/>
            <ac:picMk id="2" creationId="{3B2BFA93-93AF-5844-93FA-28040A009C34}"/>
          </ac:picMkLst>
        </pc:picChg>
      </pc:sldChg>
      <pc:sldChg chg="addSp delSp modSp new mod setBg">
        <pc:chgData name="James Weyman (2412742)" userId="S::2412742@student.uwtsd.ac.uk::f1e0b76c-c1f8-404e-8649-7e75154ac3b6" providerId="AD" clId="Web-{F967315E-F2B1-26E3-D394-7C54AA62059F}" dt="2026-02-18T08:33:15.644" v="229" actId="1076"/>
        <pc:sldMkLst>
          <pc:docMk/>
          <pc:sldMk cId="655479754" sldId="261"/>
        </pc:sldMkLst>
        <pc:spChg chg="add del mod">
          <ac:chgData name="James Weyman (2412742)" userId="S::2412742@student.uwtsd.ac.uk::f1e0b76c-c1f8-404e-8649-7e75154ac3b6" providerId="AD" clId="Web-{F967315E-F2B1-26E3-D394-7C54AA62059F}" dt="2026-02-18T08:31:55.467" v="202"/>
          <ac:spMkLst>
            <pc:docMk/>
            <pc:sldMk cId="655479754" sldId="261"/>
            <ac:spMk id="3" creationId="{266B5565-1208-09BF-742D-06AE25FD93C6}"/>
          </ac:spMkLst>
        </pc:spChg>
        <pc:spChg chg="add mod">
          <ac:chgData name="James Weyman (2412742)" userId="S::2412742@student.uwtsd.ac.uk::f1e0b76c-c1f8-404e-8649-7e75154ac3b6" providerId="AD" clId="Web-{F967315E-F2B1-26E3-D394-7C54AA62059F}" dt="2026-02-18T08:33:11.894" v="228" actId="20577"/>
          <ac:spMkLst>
            <pc:docMk/>
            <pc:sldMk cId="655479754" sldId="261"/>
            <ac:spMk id="4" creationId="{C7E4B2B9-7DFA-48AB-1105-BEBE6208411A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8:31:15.229" v="196"/>
          <ac:spMkLst>
            <pc:docMk/>
            <pc:sldMk cId="655479754" sldId="261"/>
            <ac:spMk id="7" creationId="{42A4FC2C-047E-45A5-965D-8E1E3BF09BC6}"/>
          </ac:spMkLst>
        </pc:spChg>
        <pc:picChg chg="add mod">
          <ac:chgData name="James Weyman (2412742)" userId="S::2412742@student.uwtsd.ac.uk::f1e0b76c-c1f8-404e-8649-7e75154ac3b6" providerId="AD" clId="Web-{F967315E-F2B1-26E3-D394-7C54AA62059F}" dt="2026-02-18T08:33:15.644" v="229" actId="1076"/>
          <ac:picMkLst>
            <pc:docMk/>
            <pc:sldMk cId="655479754" sldId="261"/>
            <ac:picMk id="2" creationId="{ECD6CBFD-D247-EAB8-DAA8-1AA7C0C91CB0}"/>
          </ac:picMkLst>
        </pc:picChg>
      </pc:sldChg>
      <pc:sldChg chg="addSp delSp modSp new del mod setBg">
        <pc:chgData name="James Weyman (2412742)" userId="S::2412742@student.uwtsd.ac.uk::f1e0b76c-c1f8-404e-8649-7e75154ac3b6" providerId="AD" clId="Web-{F967315E-F2B1-26E3-D394-7C54AA62059F}" dt="2026-02-18T08:29:01.924" v="192"/>
        <pc:sldMkLst>
          <pc:docMk/>
          <pc:sldMk cId="1828927431" sldId="261"/>
        </pc:sldMkLst>
        <pc:spChg chg="add del mod">
          <ac:chgData name="James Weyman (2412742)" userId="S::2412742@student.uwtsd.ac.uk::f1e0b76c-c1f8-404e-8649-7e75154ac3b6" providerId="AD" clId="Web-{F967315E-F2B1-26E3-D394-7C54AA62059F}" dt="2026-02-18T08:29:00.799" v="189"/>
          <ac:spMkLst>
            <pc:docMk/>
            <pc:sldMk cId="1828927431" sldId="261"/>
            <ac:spMk id="3" creationId="{C5A0286D-8FE5-BEFB-014A-B996B8C24C84}"/>
          </ac:spMkLst>
        </pc:spChg>
        <pc:spChg chg="add del">
          <ac:chgData name="James Weyman (2412742)" userId="S::2412742@student.uwtsd.ac.uk::f1e0b76c-c1f8-404e-8649-7e75154ac3b6" providerId="AD" clId="Web-{F967315E-F2B1-26E3-D394-7C54AA62059F}" dt="2026-02-18T08:29:01.580" v="190"/>
          <ac:spMkLst>
            <pc:docMk/>
            <pc:sldMk cId="1828927431" sldId="261"/>
            <ac:spMk id="7" creationId="{42A4FC2C-047E-45A5-965D-8E1E3BF09BC6}"/>
          </ac:spMkLst>
        </pc:spChg>
        <pc:picChg chg="add del mod">
          <ac:chgData name="James Weyman (2412742)" userId="S::2412742@student.uwtsd.ac.uk::f1e0b76c-c1f8-404e-8649-7e75154ac3b6" providerId="AD" clId="Web-{F967315E-F2B1-26E3-D394-7C54AA62059F}" dt="2026-02-18T08:29:01.877" v="191"/>
          <ac:picMkLst>
            <pc:docMk/>
            <pc:sldMk cId="1828927431" sldId="261"/>
            <ac:picMk id="2" creationId="{666EF70C-E266-0F39-6771-D35CABAED104}"/>
          </ac:picMkLst>
        </pc:picChg>
      </pc:sldChg>
      <pc:sldChg chg="addSp modSp new mod setBg">
        <pc:chgData name="James Weyman (2412742)" userId="S::2412742@student.uwtsd.ac.uk::f1e0b76c-c1f8-404e-8649-7e75154ac3b6" providerId="AD" clId="Web-{F967315E-F2B1-26E3-D394-7C54AA62059F}" dt="2026-02-18T08:40:08.393" v="272" actId="14100"/>
        <pc:sldMkLst>
          <pc:docMk/>
          <pc:sldMk cId="3908304210" sldId="262"/>
        </pc:sldMkLst>
        <pc:spChg chg="add mod">
          <ac:chgData name="James Weyman (2412742)" userId="S::2412742@student.uwtsd.ac.uk::f1e0b76c-c1f8-404e-8649-7e75154ac3b6" providerId="AD" clId="Web-{F967315E-F2B1-26E3-D394-7C54AA62059F}" dt="2026-02-18T08:38:54.777" v="268" actId="1076"/>
          <ac:spMkLst>
            <pc:docMk/>
            <pc:sldMk cId="3908304210" sldId="262"/>
            <ac:spMk id="3" creationId="{23604111-D945-8E4F-328B-C7BD00E09AC5}"/>
          </ac:spMkLst>
        </pc:spChg>
        <pc:spChg chg="add">
          <ac:chgData name="James Weyman (2412742)" userId="S::2412742@student.uwtsd.ac.uk::f1e0b76c-c1f8-404e-8649-7e75154ac3b6" providerId="AD" clId="Web-{F967315E-F2B1-26E3-D394-7C54AA62059F}" dt="2026-02-18T08:36:40.041" v="232"/>
          <ac:spMkLst>
            <pc:docMk/>
            <pc:sldMk cId="3908304210" sldId="262"/>
            <ac:spMk id="7" creationId="{42A4FC2C-047E-45A5-965D-8E1E3BF09BC6}"/>
          </ac:spMkLst>
        </pc:spChg>
        <pc:picChg chg="add mod">
          <ac:chgData name="James Weyman (2412742)" userId="S::2412742@student.uwtsd.ac.uk::f1e0b76c-c1f8-404e-8649-7e75154ac3b6" providerId="AD" clId="Web-{F967315E-F2B1-26E3-D394-7C54AA62059F}" dt="2026-02-18T08:40:08.393" v="272" actId="14100"/>
          <ac:picMkLst>
            <pc:docMk/>
            <pc:sldMk cId="3908304210" sldId="262"/>
            <ac:picMk id="2" creationId="{8ABD309F-65F9-9A65-9D71-B322CF444DC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HPPH4018 2412742 </a:t>
            </a:r>
            <a:r>
              <a:rPr lang="en-GB" dirty="0" err="1"/>
              <a:t>J.D.Weyman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n orange horn on a yellow background&#10;&#10;AI-generated content may be incorrect.">
            <a:extLst>
              <a:ext uri="{FF2B5EF4-FFF2-40B4-BE49-F238E27FC236}">
                <a16:creationId xmlns:a16="http://schemas.microsoft.com/office/drawing/2014/main" id="{F169074D-F8C6-C34C-31DC-062BEB1C61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57D627-075C-FB76-BA0D-A0DA7EFAC537}"/>
              </a:ext>
            </a:extLst>
          </p:cNvPr>
          <p:cNvSpPr txBox="1"/>
          <p:nvPr/>
        </p:nvSpPr>
        <p:spPr>
          <a:xfrm>
            <a:off x="328448" y="2601310"/>
            <a:ext cx="684223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FREEDOM  OF  SPEECH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90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graph of different colored squares&#10;&#10;AI-generated content may be incorrect.">
            <a:extLst>
              <a:ext uri="{FF2B5EF4-FFF2-40B4-BE49-F238E27FC236}">
                <a16:creationId xmlns:a16="http://schemas.microsoft.com/office/drawing/2014/main" id="{161FFDB3-950B-EF2D-DD02-A34691AB49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670410-AE66-834E-E310-F714B9192893}"/>
              </a:ext>
            </a:extLst>
          </p:cNvPr>
          <p:cNvSpPr txBox="1"/>
          <p:nvPr/>
        </p:nvSpPr>
        <p:spPr>
          <a:xfrm>
            <a:off x="249620" y="131379"/>
            <a:ext cx="1084930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chemeClr val="accent6">
                    <a:lumMod val="76000"/>
                  </a:schemeClr>
                </a:solidFill>
              </a:rPr>
              <a:t>HELPING US TO BROADEN OUR </a:t>
            </a:r>
            <a:r>
              <a:rPr lang="en-GB" sz="4400" b="1" dirty="0">
                <a:solidFill>
                  <a:schemeClr val="accent6">
                    <a:lumMod val="76000"/>
                  </a:schemeClr>
                </a:solidFill>
              </a:rPr>
              <a:t>UNDERSTANDINGS ABOUT THE WORLD</a:t>
            </a:r>
          </a:p>
        </p:txBody>
      </p:sp>
    </p:spTree>
    <p:extLst>
      <p:ext uri="{BB962C8B-B14F-4D97-AF65-F5344CB8AC3E}">
        <p14:creationId xmlns:p14="http://schemas.microsoft.com/office/powerpoint/2010/main" val="3252201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black and white arrow&#10;&#10;AI-generated content may be incorrect.">
            <a:extLst>
              <a:ext uri="{FF2B5EF4-FFF2-40B4-BE49-F238E27FC236}">
                <a16:creationId xmlns:a16="http://schemas.microsoft.com/office/drawing/2014/main" id="{E9A6D191-08A1-281A-F751-A495F93563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70" b="1974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B7719A-DCD8-143B-16BA-7DFD5032C13F}"/>
              </a:ext>
            </a:extLst>
          </p:cNvPr>
          <p:cNvSpPr txBox="1"/>
          <p:nvPr/>
        </p:nvSpPr>
        <p:spPr>
          <a:xfrm>
            <a:off x="327949" y="405114"/>
            <a:ext cx="897423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chemeClr val="bg1"/>
                </a:solidFill>
              </a:rPr>
              <a:t>THE POSITIVES AND THE NEGATIVES</a:t>
            </a:r>
          </a:p>
        </p:txBody>
      </p:sp>
    </p:spTree>
    <p:extLst>
      <p:ext uri="{BB962C8B-B14F-4D97-AF65-F5344CB8AC3E}">
        <p14:creationId xmlns:p14="http://schemas.microsoft.com/office/powerpoint/2010/main" val="8841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group of lips with fangs&#10;&#10;AI-generated content may be incorrect.">
            <a:extLst>
              <a:ext uri="{FF2B5EF4-FFF2-40B4-BE49-F238E27FC236}">
                <a16:creationId xmlns:a16="http://schemas.microsoft.com/office/drawing/2014/main" id="{3B2BFA93-93AF-5844-93FA-28040A009C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41" b="1306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1B7C4F-BC90-60AD-892D-CF0E2690161A}"/>
              </a:ext>
            </a:extLst>
          </p:cNvPr>
          <p:cNvSpPr txBox="1"/>
          <p:nvPr/>
        </p:nvSpPr>
        <p:spPr>
          <a:xfrm>
            <a:off x="231494" y="192913"/>
            <a:ext cx="1177145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chemeClr val="bg1"/>
                </a:solidFill>
              </a:rPr>
              <a:t>PLANS OF BAD OR EVIL DEEDS</a:t>
            </a:r>
          </a:p>
        </p:txBody>
      </p:sp>
    </p:spTree>
    <p:extLst>
      <p:ext uri="{BB962C8B-B14F-4D97-AF65-F5344CB8AC3E}">
        <p14:creationId xmlns:p14="http://schemas.microsoft.com/office/powerpoint/2010/main" val="1322772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chess board with a black king&#10;&#10;AI-generated content may be incorrect.">
            <a:extLst>
              <a:ext uri="{FF2B5EF4-FFF2-40B4-BE49-F238E27FC236}">
                <a16:creationId xmlns:a16="http://schemas.microsoft.com/office/drawing/2014/main" id="{ECD6CBFD-D247-EAB8-DAA8-1AA7C0C91C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29"/>
          <a:stretch>
            <a:fillRect/>
          </a:stretch>
        </p:blipFill>
        <p:spPr>
          <a:xfrm>
            <a:off x="20" y="-103821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E4B2B9-7DFA-48AB-1105-BEBE6208411A}"/>
              </a:ext>
            </a:extLst>
          </p:cNvPr>
          <p:cNvSpPr txBox="1"/>
          <p:nvPr/>
        </p:nvSpPr>
        <p:spPr>
          <a:xfrm>
            <a:off x="2430517" y="91965"/>
            <a:ext cx="946981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FREEDOM FROM OPPRESION</a:t>
            </a:r>
          </a:p>
        </p:txBody>
      </p:sp>
    </p:spTree>
    <p:extLst>
      <p:ext uri="{BB962C8B-B14F-4D97-AF65-F5344CB8AC3E}">
        <p14:creationId xmlns:p14="http://schemas.microsoft.com/office/powerpoint/2010/main" val="655479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group of colorful question marks&#10;&#10;AI-generated content may be incorrect.">
            <a:extLst>
              <a:ext uri="{FF2B5EF4-FFF2-40B4-BE49-F238E27FC236}">
                <a16:creationId xmlns:a16="http://schemas.microsoft.com/office/drawing/2014/main" id="{8ABD309F-65F9-9A65-9D71-B322CF444D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-26254" y="1282"/>
            <a:ext cx="12224823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604111-D945-8E4F-328B-C7BD00E09AC5}"/>
              </a:ext>
            </a:extLst>
          </p:cNvPr>
          <p:cNvSpPr txBox="1"/>
          <p:nvPr/>
        </p:nvSpPr>
        <p:spPr>
          <a:xfrm>
            <a:off x="-48810" y="2727867"/>
            <a:ext cx="12103973" cy="857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ALWAYS QUESTION TO FIND THE ANSWERS</a:t>
            </a:r>
          </a:p>
        </p:txBody>
      </p:sp>
    </p:spTree>
    <p:extLst>
      <p:ext uri="{BB962C8B-B14F-4D97-AF65-F5344CB8AC3E}">
        <p14:creationId xmlns:p14="http://schemas.microsoft.com/office/powerpoint/2010/main" val="3908304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HPPH4018 2412742 J.D.Weyman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</cp:revision>
  <dcterms:created xsi:type="dcterms:W3CDTF">2026-02-16T08:46:21Z</dcterms:created>
  <dcterms:modified xsi:type="dcterms:W3CDTF">2026-02-18T08:52:16Z</dcterms:modified>
</cp:coreProperties>
</file>