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70" r:id="rId5"/>
    <p:sldId id="259" r:id="rId6"/>
    <p:sldId id="260" r:id="rId7"/>
    <p:sldId id="262" r:id="rId8"/>
    <p:sldId id="261" r:id="rId9"/>
    <p:sldId id="269" r:id="rId10"/>
    <p:sldId id="263"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D76E7-70F8-4D87-B15C-C9284B461CBF}" v="3" dt="2022-12-05T15:36:09.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55" autoAdjust="0"/>
    <p:restoredTop sz="94660"/>
  </p:normalViewPr>
  <p:slideViewPr>
    <p:cSldViewPr snapToGrid="0" showGuides="1">
      <p:cViewPr varScale="1">
        <p:scale>
          <a:sx n="63" d="100"/>
          <a:sy n="63" d="100"/>
        </p:scale>
        <p:origin x="84"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r Faisal" userId="194e1ae507cb7fa5" providerId="LiveId" clId="{057D76E7-70F8-4D87-B15C-C9284B461CBF}"/>
    <pc:docChg chg="undo custSel modSld">
      <pc:chgData name="Mahir Faisal" userId="194e1ae507cb7fa5" providerId="LiveId" clId="{057D76E7-70F8-4D87-B15C-C9284B461CBF}" dt="2022-12-05T15:40:27.399" v="51" actId="26606"/>
      <pc:docMkLst>
        <pc:docMk/>
      </pc:docMkLst>
      <pc:sldChg chg="addSp modSp mod setBg">
        <pc:chgData name="Mahir Faisal" userId="194e1ae507cb7fa5" providerId="LiveId" clId="{057D76E7-70F8-4D87-B15C-C9284B461CBF}" dt="2022-12-05T15:40:06.684" v="48" actId="26606"/>
        <pc:sldMkLst>
          <pc:docMk/>
          <pc:sldMk cId="2038021251" sldId="256"/>
        </pc:sldMkLst>
        <pc:spChg chg="mod">
          <ac:chgData name="Mahir Faisal" userId="194e1ae507cb7fa5" providerId="LiveId" clId="{057D76E7-70F8-4D87-B15C-C9284B461CBF}" dt="2022-12-05T15:40:06.684" v="48" actId="26606"/>
          <ac:spMkLst>
            <pc:docMk/>
            <pc:sldMk cId="2038021251" sldId="256"/>
            <ac:spMk id="2" creationId="{0A692E5B-551F-E81E-1222-962296889725}"/>
          </ac:spMkLst>
        </pc:spChg>
        <pc:spChg chg="add">
          <ac:chgData name="Mahir Faisal" userId="194e1ae507cb7fa5" providerId="LiveId" clId="{057D76E7-70F8-4D87-B15C-C9284B461CBF}" dt="2022-12-05T15:40:06.684" v="48" actId="26606"/>
          <ac:spMkLst>
            <pc:docMk/>
            <pc:sldMk cId="2038021251" sldId="256"/>
            <ac:spMk id="8" creationId="{4A5788BB-481F-4FC7-AD49-73D20DDD6AE4}"/>
          </ac:spMkLst>
        </pc:spChg>
        <pc:picChg chg="add">
          <ac:chgData name="Mahir Faisal" userId="194e1ae507cb7fa5" providerId="LiveId" clId="{057D76E7-70F8-4D87-B15C-C9284B461CBF}" dt="2022-12-05T15:40:06.684" v="48" actId="26606"/>
          <ac:picMkLst>
            <pc:docMk/>
            <pc:sldMk cId="2038021251" sldId="256"/>
            <ac:picMk id="4" creationId="{79EFABAA-7D05-AF69-B18E-CC3ADE449D57}"/>
          </ac:picMkLst>
        </pc:picChg>
      </pc:sldChg>
      <pc:sldChg chg="addSp delSp modSp mod setBg">
        <pc:chgData name="Mahir Faisal" userId="194e1ae507cb7fa5" providerId="LiveId" clId="{057D76E7-70F8-4D87-B15C-C9284B461CBF}" dt="2022-12-05T15:40:27.399" v="51" actId="26606"/>
        <pc:sldMkLst>
          <pc:docMk/>
          <pc:sldMk cId="256055344" sldId="257"/>
        </pc:sldMkLst>
        <pc:spChg chg="mod">
          <ac:chgData name="Mahir Faisal" userId="194e1ae507cb7fa5" providerId="LiveId" clId="{057D76E7-70F8-4D87-B15C-C9284B461CBF}" dt="2022-12-05T15:40:27.399" v="51" actId="26606"/>
          <ac:spMkLst>
            <pc:docMk/>
            <pc:sldMk cId="256055344" sldId="257"/>
            <ac:spMk id="5" creationId="{C1E9F348-09C2-11BD-9915-77A2F8336F3E}"/>
          </ac:spMkLst>
        </pc:spChg>
        <pc:spChg chg="add del">
          <ac:chgData name="Mahir Faisal" userId="194e1ae507cb7fa5" providerId="LiveId" clId="{057D76E7-70F8-4D87-B15C-C9284B461CBF}" dt="2022-12-05T15:40:27.367" v="50" actId="26606"/>
          <ac:spMkLst>
            <pc:docMk/>
            <pc:sldMk cId="256055344" sldId="257"/>
            <ac:spMk id="10" creationId="{E6A222EB-A81E-4238-B08D-AAB1828C8E0B}"/>
          </ac:spMkLst>
        </pc:spChg>
        <pc:spChg chg="add del">
          <ac:chgData name="Mahir Faisal" userId="194e1ae507cb7fa5" providerId="LiveId" clId="{057D76E7-70F8-4D87-B15C-C9284B461CBF}" dt="2022-12-05T15:40:27.367" v="50" actId="26606"/>
          <ac:spMkLst>
            <pc:docMk/>
            <pc:sldMk cId="256055344" sldId="257"/>
            <ac:spMk id="12" creationId="{E014676C-074B-475A-8346-9C901C86CB97}"/>
          </ac:spMkLst>
        </pc:spChg>
        <pc:spChg chg="add">
          <ac:chgData name="Mahir Faisal" userId="194e1ae507cb7fa5" providerId="LiveId" clId="{057D76E7-70F8-4D87-B15C-C9284B461CBF}" dt="2022-12-05T15:40:27.399" v="51" actId="26606"/>
          <ac:spMkLst>
            <pc:docMk/>
            <pc:sldMk cId="256055344" sldId="257"/>
            <ac:spMk id="16" creationId="{C28D0172-F2E0-4763-9C35-F022664959D8}"/>
          </ac:spMkLst>
        </pc:spChg>
        <pc:spChg chg="add">
          <ac:chgData name="Mahir Faisal" userId="194e1ae507cb7fa5" providerId="LiveId" clId="{057D76E7-70F8-4D87-B15C-C9284B461CBF}" dt="2022-12-05T15:40:27.399" v="51" actId="26606"/>
          <ac:spMkLst>
            <pc:docMk/>
            <pc:sldMk cId="256055344" sldId="257"/>
            <ac:spMk id="17" creationId="{9F2851FB-E841-4509-8A6D-A416376EA380}"/>
          </ac:spMkLst>
        </pc:spChg>
        <pc:spChg chg="add">
          <ac:chgData name="Mahir Faisal" userId="194e1ae507cb7fa5" providerId="LiveId" clId="{057D76E7-70F8-4D87-B15C-C9284B461CBF}" dt="2022-12-05T15:40:27.399" v="51" actId="26606"/>
          <ac:spMkLst>
            <pc:docMk/>
            <pc:sldMk cId="256055344" sldId="257"/>
            <ac:spMk id="18" creationId="{DF6FB2B2-CE21-407F-B22E-302DADC2C3D3}"/>
          </ac:spMkLst>
        </pc:spChg>
        <pc:cxnChg chg="add del">
          <ac:chgData name="Mahir Faisal" userId="194e1ae507cb7fa5" providerId="LiveId" clId="{057D76E7-70F8-4D87-B15C-C9284B461CBF}" dt="2022-12-05T15:40:27.367" v="50" actId="26606"/>
          <ac:cxnSpMkLst>
            <pc:docMk/>
            <pc:sldMk cId="256055344" sldId="257"/>
            <ac:cxnSpMk id="14" creationId="{179C4C8E-197B-4679-AE96-B5147F971C90}"/>
          </ac:cxnSpMkLst>
        </pc:cxnChg>
      </pc:sldChg>
      <pc:sldChg chg="addSp delSp modSp mod setBg">
        <pc:chgData name="Mahir Faisal" userId="194e1ae507cb7fa5" providerId="LiveId" clId="{057D76E7-70F8-4D87-B15C-C9284B461CBF}" dt="2022-12-05T15:36:33.707" v="31" actId="26606"/>
        <pc:sldMkLst>
          <pc:docMk/>
          <pc:sldMk cId="1073910462" sldId="258"/>
        </pc:sldMkLst>
        <pc:spChg chg="mod">
          <ac:chgData name="Mahir Faisal" userId="194e1ae507cb7fa5" providerId="LiveId" clId="{057D76E7-70F8-4D87-B15C-C9284B461CBF}" dt="2022-12-05T15:36:33.707" v="31" actId="26606"/>
          <ac:spMkLst>
            <pc:docMk/>
            <pc:sldMk cId="1073910462" sldId="258"/>
            <ac:spMk id="2" creationId="{B4EDEFD4-EB5C-96BC-6984-064EF2A7E496}"/>
          </ac:spMkLst>
        </pc:spChg>
        <pc:spChg chg="mod">
          <ac:chgData name="Mahir Faisal" userId="194e1ae507cb7fa5" providerId="LiveId" clId="{057D76E7-70F8-4D87-B15C-C9284B461CBF}" dt="2022-12-05T15:36:33.707" v="31" actId="26606"/>
          <ac:spMkLst>
            <pc:docMk/>
            <pc:sldMk cId="1073910462" sldId="258"/>
            <ac:spMk id="3" creationId="{BC64AD64-DDD2-F0F6-09CB-0945412C0E9A}"/>
          </ac:spMkLst>
        </pc:spChg>
        <pc:spChg chg="add">
          <ac:chgData name="Mahir Faisal" userId="194e1ae507cb7fa5" providerId="LiveId" clId="{057D76E7-70F8-4D87-B15C-C9284B461CBF}" dt="2022-12-05T15:36:33.707" v="31" actId="26606"/>
          <ac:spMkLst>
            <pc:docMk/>
            <pc:sldMk cId="1073910462" sldId="258"/>
            <ac:spMk id="8" creationId="{923E8915-D2AA-4327-A45A-972C3CA9574B}"/>
          </ac:spMkLst>
        </pc:spChg>
        <pc:spChg chg="add del">
          <ac:chgData name="Mahir Faisal" userId="194e1ae507cb7fa5" providerId="LiveId" clId="{057D76E7-70F8-4D87-B15C-C9284B461CBF}" dt="2022-12-05T15:36:33.654" v="30" actId="26606"/>
          <ac:spMkLst>
            <pc:docMk/>
            <pc:sldMk cId="1073910462" sldId="258"/>
            <ac:spMk id="9" creationId="{C8A3C342-1D03-412F-8DD3-BF519E8E0AE9}"/>
          </ac:spMkLst>
        </pc:spChg>
        <pc:spChg chg="add">
          <ac:chgData name="Mahir Faisal" userId="194e1ae507cb7fa5" providerId="LiveId" clId="{057D76E7-70F8-4D87-B15C-C9284B461CBF}" dt="2022-12-05T15:36:33.707" v="31" actId="26606"/>
          <ac:spMkLst>
            <pc:docMk/>
            <pc:sldMk cId="1073910462" sldId="258"/>
            <ac:spMk id="10" creationId="{8302FC3C-9804-4950-B721-5FD704BA6065}"/>
          </ac:spMkLst>
        </pc:spChg>
        <pc:spChg chg="add del">
          <ac:chgData name="Mahir Faisal" userId="194e1ae507cb7fa5" providerId="LiveId" clId="{057D76E7-70F8-4D87-B15C-C9284B461CBF}" dt="2022-12-05T15:36:33.654" v="30" actId="26606"/>
          <ac:spMkLst>
            <pc:docMk/>
            <pc:sldMk cId="1073910462" sldId="258"/>
            <ac:spMk id="11" creationId="{81CC9B02-E087-4350-AEBD-2C3CF001AF01}"/>
          </ac:spMkLst>
        </pc:spChg>
        <pc:spChg chg="add del">
          <ac:chgData name="Mahir Faisal" userId="194e1ae507cb7fa5" providerId="LiveId" clId="{057D76E7-70F8-4D87-B15C-C9284B461CBF}" dt="2022-12-05T15:36:33.654" v="30" actId="26606"/>
          <ac:spMkLst>
            <pc:docMk/>
            <pc:sldMk cId="1073910462" sldId="258"/>
            <ac:spMk id="13" creationId="{D6F18ACE-6E82-4ADC-8A2F-A1771B309B16}"/>
          </ac:spMkLst>
        </pc:spChg>
        <pc:spChg chg="add">
          <ac:chgData name="Mahir Faisal" userId="194e1ae507cb7fa5" providerId="LiveId" clId="{057D76E7-70F8-4D87-B15C-C9284B461CBF}" dt="2022-12-05T15:36:33.707" v="31" actId="26606"/>
          <ac:spMkLst>
            <pc:docMk/>
            <pc:sldMk cId="1073910462" sldId="258"/>
            <ac:spMk id="16" creationId="{F3798573-F27B-47EB-8EA4-7EE34954C2D6}"/>
          </ac:spMkLst>
        </pc:spChg>
        <pc:picChg chg="add del">
          <ac:chgData name="Mahir Faisal" userId="194e1ae507cb7fa5" providerId="LiveId" clId="{057D76E7-70F8-4D87-B15C-C9284B461CBF}" dt="2022-12-05T15:36:33.654" v="30" actId="26606"/>
          <ac:picMkLst>
            <pc:docMk/>
            <pc:sldMk cId="1073910462" sldId="258"/>
            <ac:picMk id="5" creationId="{80E9E622-EA1A-BC12-F7B5-517004EA41BF}"/>
          </ac:picMkLst>
        </pc:picChg>
        <pc:picChg chg="add">
          <ac:chgData name="Mahir Faisal" userId="194e1ae507cb7fa5" providerId="LiveId" clId="{057D76E7-70F8-4D87-B15C-C9284B461CBF}" dt="2022-12-05T15:36:33.707" v="31" actId="26606"/>
          <ac:picMkLst>
            <pc:docMk/>
            <pc:sldMk cId="1073910462" sldId="258"/>
            <ac:picMk id="14" creationId="{3BC6EBB2-9BDC-4075-BA6B-43A9FBF9C86C}"/>
          </ac:picMkLst>
        </pc:picChg>
        <pc:cxnChg chg="add">
          <ac:chgData name="Mahir Faisal" userId="194e1ae507cb7fa5" providerId="LiveId" clId="{057D76E7-70F8-4D87-B15C-C9284B461CBF}" dt="2022-12-05T15:36:33.707" v="31" actId="26606"/>
          <ac:cxnSpMkLst>
            <pc:docMk/>
            <pc:sldMk cId="1073910462" sldId="258"/>
            <ac:cxnSpMk id="12" creationId="{6B9695BD-ECF6-49CA-8877-8C493193C65D}"/>
          </ac:cxnSpMkLst>
        </pc:cxnChg>
      </pc:sldChg>
      <pc:sldChg chg="addSp modSp mod setBg setClrOvrMap">
        <pc:chgData name="Mahir Faisal" userId="194e1ae507cb7fa5" providerId="LiveId" clId="{057D76E7-70F8-4D87-B15C-C9284B461CBF}" dt="2022-12-05T15:37:09.025" v="34" actId="26606"/>
        <pc:sldMkLst>
          <pc:docMk/>
          <pc:sldMk cId="2027318081" sldId="259"/>
        </pc:sldMkLst>
        <pc:spChg chg="mod">
          <ac:chgData name="Mahir Faisal" userId="194e1ae507cb7fa5" providerId="LiveId" clId="{057D76E7-70F8-4D87-B15C-C9284B461CBF}" dt="2022-12-05T15:37:09.025" v="34" actId="26606"/>
          <ac:spMkLst>
            <pc:docMk/>
            <pc:sldMk cId="2027318081" sldId="259"/>
            <ac:spMk id="2" creationId="{B4EDEFD4-EB5C-96BC-6984-064EF2A7E496}"/>
          </ac:spMkLst>
        </pc:spChg>
        <pc:spChg chg="mod">
          <ac:chgData name="Mahir Faisal" userId="194e1ae507cb7fa5" providerId="LiveId" clId="{057D76E7-70F8-4D87-B15C-C9284B461CBF}" dt="2022-12-05T15:37:09.025" v="34" actId="26606"/>
          <ac:spMkLst>
            <pc:docMk/>
            <pc:sldMk cId="2027318081" sldId="259"/>
            <ac:spMk id="3" creationId="{BC64AD64-DDD2-F0F6-09CB-0945412C0E9A}"/>
          </ac:spMkLst>
        </pc:spChg>
        <pc:spChg chg="add">
          <ac:chgData name="Mahir Faisal" userId="194e1ae507cb7fa5" providerId="LiveId" clId="{057D76E7-70F8-4D87-B15C-C9284B461CBF}" dt="2022-12-05T15:37:09.025" v="34" actId="26606"/>
          <ac:spMkLst>
            <pc:docMk/>
            <pc:sldMk cId="2027318081" sldId="259"/>
            <ac:spMk id="8" creationId="{74CD14DB-BB81-479F-A1FC-1C75640E9F84}"/>
          </ac:spMkLst>
        </pc:spChg>
        <pc:spChg chg="add">
          <ac:chgData name="Mahir Faisal" userId="194e1ae507cb7fa5" providerId="LiveId" clId="{057D76E7-70F8-4D87-B15C-C9284B461CBF}" dt="2022-12-05T15:37:09.025" v="34" actId="26606"/>
          <ac:spMkLst>
            <pc:docMk/>
            <pc:sldMk cId="2027318081" sldId="259"/>
            <ac:spMk id="10" creationId="{C943A91B-7CA7-4592-A975-73B1BF8C4C74}"/>
          </ac:spMkLst>
        </pc:spChg>
        <pc:spChg chg="add">
          <ac:chgData name="Mahir Faisal" userId="194e1ae507cb7fa5" providerId="LiveId" clId="{057D76E7-70F8-4D87-B15C-C9284B461CBF}" dt="2022-12-05T15:37:09.025" v="34" actId="26606"/>
          <ac:spMkLst>
            <pc:docMk/>
            <pc:sldMk cId="2027318081" sldId="259"/>
            <ac:spMk id="12" creationId="{EC471314-E46A-414B-8D91-74880E84F187}"/>
          </ac:spMkLst>
        </pc:spChg>
        <pc:spChg chg="add">
          <ac:chgData name="Mahir Faisal" userId="194e1ae507cb7fa5" providerId="LiveId" clId="{057D76E7-70F8-4D87-B15C-C9284B461CBF}" dt="2022-12-05T15:37:09.025" v="34" actId="26606"/>
          <ac:spMkLst>
            <pc:docMk/>
            <pc:sldMk cId="2027318081" sldId="259"/>
            <ac:spMk id="14" creationId="{6A681326-1C9D-44A3-A627-3871BDAE4127}"/>
          </ac:spMkLst>
        </pc:spChg>
      </pc:sldChg>
      <pc:sldChg chg="addSp delSp modSp mod setBg setClrOvrMap">
        <pc:chgData name="Mahir Faisal" userId="194e1ae507cb7fa5" providerId="LiveId" clId="{057D76E7-70F8-4D87-B15C-C9284B461CBF}" dt="2022-12-05T15:37:37.205" v="41" actId="26606"/>
        <pc:sldMkLst>
          <pc:docMk/>
          <pc:sldMk cId="4034215166" sldId="260"/>
        </pc:sldMkLst>
        <pc:spChg chg="add del mod">
          <ac:chgData name="Mahir Faisal" userId="194e1ae507cb7fa5" providerId="LiveId" clId="{057D76E7-70F8-4D87-B15C-C9284B461CBF}" dt="2022-12-05T15:37:37.205" v="41" actId="26606"/>
          <ac:spMkLst>
            <pc:docMk/>
            <pc:sldMk cId="4034215166" sldId="260"/>
            <ac:spMk id="3" creationId="{CAA5571E-0B17-6422-CF60-ADB2E6B8ECAD}"/>
          </ac:spMkLst>
        </pc:spChg>
        <pc:spChg chg="add">
          <ac:chgData name="Mahir Faisal" userId="194e1ae507cb7fa5" providerId="LiveId" clId="{057D76E7-70F8-4D87-B15C-C9284B461CBF}" dt="2022-12-05T15:37:37.205" v="41" actId="26606"/>
          <ac:spMkLst>
            <pc:docMk/>
            <pc:sldMk cId="4034215166" sldId="260"/>
            <ac:spMk id="9" creationId="{C8A3C342-1D03-412F-8DD3-BF519E8E0AE9}"/>
          </ac:spMkLst>
        </pc:spChg>
        <pc:spChg chg="add del">
          <ac:chgData name="Mahir Faisal" userId="194e1ae507cb7fa5" providerId="LiveId" clId="{057D76E7-70F8-4D87-B15C-C9284B461CBF}" dt="2022-12-05T15:37:32.933" v="36" actId="26606"/>
          <ac:spMkLst>
            <pc:docMk/>
            <pc:sldMk cId="4034215166" sldId="260"/>
            <ac:spMk id="10" creationId="{EE4E366E-272A-409E-840F-9A6A64A9E3FF}"/>
          </ac:spMkLst>
        </pc:spChg>
        <pc:spChg chg="add">
          <ac:chgData name="Mahir Faisal" userId="194e1ae507cb7fa5" providerId="LiveId" clId="{057D76E7-70F8-4D87-B15C-C9284B461CBF}" dt="2022-12-05T15:37:37.205" v="41" actId="26606"/>
          <ac:spMkLst>
            <pc:docMk/>
            <pc:sldMk cId="4034215166" sldId="260"/>
            <ac:spMk id="11" creationId="{81CC9B02-E087-4350-AEBD-2C3CF001AF01}"/>
          </ac:spMkLst>
        </pc:spChg>
        <pc:spChg chg="add del">
          <ac:chgData name="Mahir Faisal" userId="194e1ae507cb7fa5" providerId="LiveId" clId="{057D76E7-70F8-4D87-B15C-C9284B461CBF}" dt="2022-12-05T15:37:32.933" v="36" actId="26606"/>
          <ac:spMkLst>
            <pc:docMk/>
            <pc:sldMk cId="4034215166" sldId="260"/>
            <ac:spMk id="12" creationId="{A721560C-E4AB-4287-A29C-3F6916794CB9}"/>
          </ac:spMkLst>
        </pc:spChg>
        <pc:spChg chg="add">
          <ac:chgData name="Mahir Faisal" userId="194e1ae507cb7fa5" providerId="LiveId" clId="{057D76E7-70F8-4D87-B15C-C9284B461CBF}" dt="2022-12-05T15:37:37.205" v="41" actId="26606"/>
          <ac:spMkLst>
            <pc:docMk/>
            <pc:sldMk cId="4034215166" sldId="260"/>
            <ac:spMk id="13" creationId="{CAA5571E-0B17-6422-CF60-ADB2E6B8ECAD}"/>
          </ac:spMkLst>
        </pc:spChg>
        <pc:spChg chg="add del">
          <ac:chgData name="Mahir Faisal" userId="194e1ae507cb7fa5" providerId="LiveId" clId="{057D76E7-70F8-4D87-B15C-C9284B461CBF}" dt="2022-12-05T15:37:32.933" v="36" actId="26606"/>
          <ac:spMkLst>
            <pc:docMk/>
            <pc:sldMk cId="4034215166" sldId="260"/>
            <ac:spMk id="14" creationId="{DF6CFF07-D953-4F9C-9A0E-E0A6AACB6158}"/>
          </ac:spMkLst>
        </pc:spChg>
        <pc:spChg chg="add del">
          <ac:chgData name="Mahir Faisal" userId="194e1ae507cb7fa5" providerId="LiveId" clId="{057D76E7-70F8-4D87-B15C-C9284B461CBF}" dt="2022-12-05T15:37:32.933" v="36" actId="26606"/>
          <ac:spMkLst>
            <pc:docMk/>
            <pc:sldMk cId="4034215166" sldId="260"/>
            <ac:spMk id="16" creationId="{DAA4FEEE-0B5F-41BF-825D-60F9FB089568}"/>
          </ac:spMkLst>
        </pc:spChg>
        <pc:graphicFrameChg chg="add del">
          <ac:chgData name="Mahir Faisal" userId="194e1ae507cb7fa5" providerId="LiveId" clId="{057D76E7-70F8-4D87-B15C-C9284B461CBF}" dt="2022-12-05T15:37:34.705" v="38" actId="26606"/>
          <ac:graphicFrameMkLst>
            <pc:docMk/>
            <pc:sldMk cId="4034215166" sldId="260"/>
            <ac:graphicFrameMk id="5" creationId="{9BDA485E-29BD-1DAA-A254-E440C406F8BC}"/>
          </ac:graphicFrameMkLst>
        </pc:graphicFrameChg>
        <pc:graphicFrameChg chg="add del">
          <ac:chgData name="Mahir Faisal" userId="194e1ae507cb7fa5" providerId="LiveId" clId="{057D76E7-70F8-4D87-B15C-C9284B461CBF}" dt="2022-12-05T15:37:37.156" v="40" actId="26606"/>
          <ac:graphicFrameMkLst>
            <pc:docMk/>
            <pc:sldMk cId="4034215166" sldId="260"/>
            <ac:graphicFrameMk id="8" creationId="{F7767248-F713-1751-BBB4-3D65EE6221DA}"/>
          </ac:graphicFrameMkLst>
        </pc:graphicFrameChg>
        <pc:picChg chg="add del">
          <ac:chgData name="Mahir Faisal" userId="194e1ae507cb7fa5" providerId="LiveId" clId="{057D76E7-70F8-4D87-B15C-C9284B461CBF}" dt="2022-12-05T15:37:32.933" v="36" actId="26606"/>
          <ac:picMkLst>
            <pc:docMk/>
            <pc:sldMk cId="4034215166" sldId="260"/>
            <ac:picMk id="7" creationId="{3012C018-188F-8B19-518A-3EC8C23CFDDC}"/>
          </ac:picMkLst>
        </pc:picChg>
        <pc:picChg chg="add">
          <ac:chgData name="Mahir Faisal" userId="194e1ae507cb7fa5" providerId="LiveId" clId="{057D76E7-70F8-4D87-B15C-C9284B461CBF}" dt="2022-12-05T15:37:37.205" v="41" actId="26606"/>
          <ac:picMkLst>
            <pc:docMk/>
            <pc:sldMk cId="4034215166" sldId="260"/>
            <ac:picMk id="15" creationId="{46021C87-1650-ACAB-62DA-C27C486FA411}"/>
          </ac:picMkLst>
        </pc:picChg>
      </pc:sldChg>
      <pc:sldChg chg="addSp delSp modSp mod setBg setClrOvrMap">
        <pc:chgData name="Mahir Faisal" userId="194e1ae507cb7fa5" providerId="LiveId" clId="{057D76E7-70F8-4D87-B15C-C9284B461CBF}" dt="2022-12-05T15:38:12.104" v="46" actId="26606"/>
        <pc:sldMkLst>
          <pc:docMk/>
          <pc:sldMk cId="2768277136" sldId="262"/>
        </pc:sldMkLst>
        <pc:spChg chg="add del mod">
          <ac:chgData name="Mahir Faisal" userId="194e1ae507cb7fa5" providerId="LiveId" clId="{057D76E7-70F8-4D87-B15C-C9284B461CBF}" dt="2022-12-05T15:38:12.104" v="46" actId="26606"/>
          <ac:spMkLst>
            <pc:docMk/>
            <pc:sldMk cId="2768277136" sldId="262"/>
            <ac:spMk id="3" creationId="{CAA5571E-0B17-6422-CF60-ADB2E6B8ECAD}"/>
          </ac:spMkLst>
        </pc:spChg>
        <pc:spChg chg="add del">
          <ac:chgData name="Mahir Faisal" userId="194e1ae507cb7fa5" providerId="LiveId" clId="{057D76E7-70F8-4D87-B15C-C9284B461CBF}" dt="2022-12-05T15:38:02.850" v="43" actId="26606"/>
          <ac:spMkLst>
            <pc:docMk/>
            <pc:sldMk cId="2768277136" sldId="262"/>
            <ac:spMk id="9" creationId="{F747F1B4-B831-4277-8AB0-32767F7EB7BF}"/>
          </ac:spMkLst>
        </pc:spChg>
        <pc:spChg chg="add">
          <ac:chgData name="Mahir Faisal" userId="194e1ae507cb7fa5" providerId="LiveId" clId="{057D76E7-70F8-4D87-B15C-C9284B461CBF}" dt="2022-12-05T15:38:12.104" v="46" actId="26606"/>
          <ac:spMkLst>
            <pc:docMk/>
            <pc:sldMk cId="2768277136" sldId="262"/>
            <ac:spMk id="10" creationId="{EE4E366E-272A-409E-840F-9A6A64A9E3FF}"/>
          </ac:spMkLst>
        </pc:spChg>
        <pc:spChg chg="add del">
          <ac:chgData name="Mahir Faisal" userId="194e1ae507cb7fa5" providerId="LiveId" clId="{057D76E7-70F8-4D87-B15C-C9284B461CBF}" dt="2022-12-05T15:38:02.850" v="43" actId="26606"/>
          <ac:spMkLst>
            <pc:docMk/>
            <pc:sldMk cId="2768277136" sldId="262"/>
            <ac:spMk id="11" creationId="{D80CFA21-AB7C-4BEB-9BFF-05764FBBF3C6}"/>
          </ac:spMkLst>
        </pc:spChg>
        <pc:spChg chg="add">
          <ac:chgData name="Mahir Faisal" userId="194e1ae507cb7fa5" providerId="LiveId" clId="{057D76E7-70F8-4D87-B15C-C9284B461CBF}" dt="2022-12-05T15:38:12.104" v="46" actId="26606"/>
          <ac:spMkLst>
            <pc:docMk/>
            <pc:sldMk cId="2768277136" sldId="262"/>
            <ac:spMk id="12" creationId="{A721560C-E4AB-4287-A29C-3F6916794CB9}"/>
          </ac:spMkLst>
        </pc:spChg>
        <pc:spChg chg="add del">
          <ac:chgData name="Mahir Faisal" userId="194e1ae507cb7fa5" providerId="LiveId" clId="{057D76E7-70F8-4D87-B15C-C9284B461CBF}" dt="2022-12-05T15:38:02.850" v="43" actId="26606"/>
          <ac:spMkLst>
            <pc:docMk/>
            <pc:sldMk cId="2768277136" sldId="262"/>
            <ac:spMk id="13" creationId="{12F7E335-851A-4CAE-B09F-E657819D4600}"/>
          </ac:spMkLst>
        </pc:spChg>
        <pc:spChg chg="add">
          <ac:chgData name="Mahir Faisal" userId="194e1ae507cb7fa5" providerId="LiveId" clId="{057D76E7-70F8-4D87-B15C-C9284B461CBF}" dt="2022-12-05T15:38:12.104" v="46" actId="26606"/>
          <ac:spMkLst>
            <pc:docMk/>
            <pc:sldMk cId="2768277136" sldId="262"/>
            <ac:spMk id="14" creationId="{DF6CFF07-D953-4F9C-9A0E-E0A6AACB6158}"/>
          </ac:spMkLst>
        </pc:spChg>
        <pc:spChg chg="add del">
          <ac:chgData name="Mahir Faisal" userId="194e1ae507cb7fa5" providerId="LiveId" clId="{057D76E7-70F8-4D87-B15C-C9284B461CBF}" dt="2022-12-05T15:38:02.850" v="43" actId="26606"/>
          <ac:spMkLst>
            <pc:docMk/>
            <pc:sldMk cId="2768277136" sldId="262"/>
            <ac:spMk id="15" creationId="{10B541F0-7F6E-402E-84D8-CF96EACA5FBC}"/>
          </ac:spMkLst>
        </pc:spChg>
        <pc:spChg chg="add">
          <ac:chgData name="Mahir Faisal" userId="194e1ae507cb7fa5" providerId="LiveId" clId="{057D76E7-70F8-4D87-B15C-C9284B461CBF}" dt="2022-12-05T15:38:12.104" v="46" actId="26606"/>
          <ac:spMkLst>
            <pc:docMk/>
            <pc:sldMk cId="2768277136" sldId="262"/>
            <ac:spMk id="16" creationId="{DAA4FEEE-0B5F-41BF-825D-60F9FB089568}"/>
          </ac:spMkLst>
        </pc:spChg>
        <pc:spChg chg="add del">
          <ac:chgData name="Mahir Faisal" userId="194e1ae507cb7fa5" providerId="LiveId" clId="{057D76E7-70F8-4D87-B15C-C9284B461CBF}" dt="2022-12-05T15:38:12.084" v="45" actId="26606"/>
          <ac:spMkLst>
            <pc:docMk/>
            <pc:sldMk cId="2768277136" sldId="262"/>
            <ac:spMk id="17" creationId="{F747F1B4-B831-4277-8AB0-32767F7EB7BF}"/>
          </ac:spMkLst>
        </pc:spChg>
        <pc:spChg chg="add del">
          <ac:chgData name="Mahir Faisal" userId="194e1ae507cb7fa5" providerId="LiveId" clId="{057D76E7-70F8-4D87-B15C-C9284B461CBF}" dt="2022-12-05T15:38:12.084" v="45" actId="26606"/>
          <ac:spMkLst>
            <pc:docMk/>
            <pc:sldMk cId="2768277136" sldId="262"/>
            <ac:spMk id="18" creationId="{D80CFA21-AB7C-4BEB-9BFF-05764FBBF3C6}"/>
          </ac:spMkLst>
        </pc:spChg>
        <pc:spChg chg="add del">
          <ac:chgData name="Mahir Faisal" userId="194e1ae507cb7fa5" providerId="LiveId" clId="{057D76E7-70F8-4D87-B15C-C9284B461CBF}" dt="2022-12-05T15:38:12.084" v="45" actId="26606"/>
          <ac:spMkLst>
            <pc:docMk/>
            <pc:sldMk cId="2768277136" sldId="262"/>
            <ac:spMk id="19" creationId="{12F7E335-851A-4CAE-B09F-E657819D4600}"/>
          </ac:spMkLst>
        </pc:spChg>
        <pc:spChg chg="add del">
          <ac:chgData name="Mahir Faisal" userId="194e1ae507cb7fa5" providerId="LiveId" clId="{057D76E7-70F8-4D87-B15C-C9284B461CBF}" dt="2022-12-05T15:38:12.084" v="45" actId="26606"/>
          <ac:spMkLst>
            <pc:docMk/>
            <pc:sldMk cId="2768277136" sldId="262"/>
            <ac:spMk id="20" creationId="{10B541F0-7F6E-402E-84D8-CF96EACA5FBC}"/>
          </ac:spMkLst>
        </pc:spChg>
        <pc:spChg chg="add">
          <ac:chgData name="Mahir Faisal" userId="194e1ae507cb7fa5" providerId="LiveId" clId="{057D76E7-70F8-4D87-B15C-C9284B461CBF}" dt="2022-12-05T15:38:12.104" v="46" actId="26606"/>
          <ac:spMkLst>
            <pc:docMk/>
            <pc:sldMk cId="2768277136" sldId="262"/>
            <ac:spMk id="23" creationId="{CAA5571E-0B17-6422-CF60-ADB2E6B8ECAD}"/>
          </ac:spMkLst>
        </pc:spChg>
        <pc:graphicFrameChg chg="add del">
          <ac:chgData name="Mahir Faisal" userId="194e1ae507cb7fa5" providerId="LiveId" clId="{057D76E7-70F8-4D87-B15C-C9284B461CBF}" dt="2022-12-05T15:38:02.850" v="43" actId="26606"/>
          <ac:graphicFrameMkLst>
            <pc:docMk/>
            <pc:sldMk cId="2768277136" sldId="262"/>
            <ac:graphicFrameMk id="5" creationId="{BA65D2AF-3399-231E-B300-2CD6998FB126}"/>
          </ac:graphicFrameMkLst>
        </pc:graphicFrameChg>
        <pc:graphicFrameChg chg="add del">
          <ac:chgData name="Mahir Faisal" userId="194e1ae507cb7fa5" providerId="LiveId" clId="{057D76E7-70F8-4D87-B15C-C9284B461CBF}" dt="2022-12-05T15:38:12.084" v="45" actId="26606"/>
          <ac:graphicFrameMkLst>
            <pc:docMk/>
            <pc:sldMk cId="2768277136" sldId="262"/>
            <ac:graphicFrameMk id="21" creationId="{08579DA4-0F21-2222-5971-394A2C13A300}"/>
          </ac:graphicFrameMkLst>
        </pc:graphicFrameChg>
        <pc:picChg chg="add">
          <ac:chgData name="Mahir Faisal" userId="194e1ae507cb7fa5" providerId="LiveId" clId="{057D76E7-70F8-4D87-B15C-C9284B461CBF}" dt="2022-12-05T15:38:12.104" v="46" actId="26606"/>
          <ac:picMkLst>
            <pc:docMk/>
            <pc:sldMk cId="2768277136" sldId="262"/>
            <ac:picMk id="7" creationId="{DA537413-E254-F3B5-C6ED-26BC41242AF9}"/>
          </ac:picMkLst>
        </pc:picChg>
      </pc:sldChg>
      <pc:sldChg chg="modSp mod">
        <pc:chgData name="Mahir Faisal" userId="194e1ae507cb7fa5" providerId="LiveId" clId="{057D76E7-70F8-4D87-B15C-C9284B461CBF}" dt="2022-12-05T15:38:46.552" v="47" actId="207"/>
        <pc:sldMkLst>
          <pc:docMk/>
          <pc:sldMk cId="2985843357" sldId="263"/>
        </pc:sldMkLst>
        <pc:spChg chg="mod">
          <ac:chgData name="Mahir Faisal" userId="194e1ae507cb7fa5" providerId="LiveId" clId="{057D76E7-70F8-4D87-B15C-C9284B461CBF}" dt="2022-12-05T15:38:46.552" v="47" actId="207"/>
          <ac:spMkLst>
            <pc:docMk/>
            <pc:sldMk cId="2985843357" sldId="263"/>
            <ac:spMk id="4" creationId="{99998C1C-7E18-480D-BE80-3324E20D351F}"/>
          </ac:spMkLst>
        </pc:spChg>
      </pc:sldChg>
      <pc:sldChg chg="addSp modSp mod setBg">
        <pc:chgData name="Mahir Faisal" userId="194e1ae507cb7fa5" providerId="LiveId" clId="{057D76E7-70F8-4D87-B15C-C9284B461CBF}" dt="2022-12-05T15:36:58.662" v="33" actId="26606"/>
        <pc:sldMkLst>
          <pc:docMk/>
          <pc:sldMk cId="248351186" sldId="270"/>
        </pc:sldMkLst>
        <pc:spChg chg="mod">
          <ac:chgData name="Mahir Faisal" userId="194e1ae507cb7fa5" providerId="LiveId" clId="{057D76E7-70F8-4D87-B15C-C9284B461CBF}" dt="2022-12-05T15:36:58.662" v="33" actId="26606"/>
          <ac:spMkLst>
            <pc:docMk/>
            <pc:sldMk cId="248351186" sldId="270"/>
            <ac:spMk id="2" creationId="{32748268-C455-4EB1-AF68-2B65DD0AA50F}"/>
          </ac:spMkLst>
        </pc:spChg>
        <pc:spChg chg="add">
          <ac:chgData name="Mahir Faisal" userId="194e1ae507cb7fa5" providerId="LiveId" clId="{057D76E7-70F8-4D87-B15C-C9284B461CBF}" dt="2022-12-05T15:36:58.662" v="33" actId="26606"/>
          <ac:spMkLst>
            <pc:docMk/>
            <pc:sldMk cId="248351186" sldId="270"/>
            <ac:spMk id="12" creationId="{4AC0CD9D-7610-4620-93B4-798CCD9AB581}"/>
          </ac:spMkLst>
        </pc:spChg>
        <pc:spChg chg="add">
          <ac:chgData name="Mahir Faisal" userId="194e1ae507cb7fa5" providerId="LiveId" clId="{057D76E7-70F8-4D87-B15C-C9284B461CBF}" dt="2022-12-05T15:36:58.662" v="33" actId="26606"/>
          <ac:spMkLst>
            <pc:docMk/>
            <pc:sldMk cId="248351186" sldId="270"/>
            <ac:spMk id="18" creationId="{DE4D62F9-188E-4530-84C2-24BDEE4BEB82}"/>
          </ac:spMkLst>
        </pc:spChg>
        <pc:picChg chg="mod">
          <ac:chgData name="Mahir Faisal" userId="194e1ae507cb7fa5" providerId="LiveId" clId="{057D76E7-70F8-4D87-B15C-C9284B461CBF}" dt="2022-12-05T15:36:58.662" v="33" actId="26606"/>
          <ac:picMkLst>
            <pc:docMk/>
            <pc:sldMk cId="248351186" sldId="270"/>
            <ac:picMk id="3" creationId="{734D296B-FC1E-46E2-8CBB-08387B8EDAE7}"/>
          </ac:picMkLst>
        </pc:picChg>
        <pc:picChg chg="add">
          <ac:chgData name="Mahir Faisal" userId="194e1ae507cb7fa5" providerId="LiveId" clId="{057D76E7-70F8-4D87-B15C-C9284B461CBF}" dt="2022-12-05T15:36:58.662" v="33" actId="26606"/>
          <ac:picMkLst>
            <pc:docMk/>
            <pc:sldMk cId="248351186" sldId="270"/>
            <ac:picMk id="8" creationId="{41B68C77-138E-4BF7-A276-BD0C78A4219F}"/>
          </ac:picMkLst>
        </pc:picChg>
        <pc:picChg chg="add">
          <ac:chgData name="Mahir Faisal" userId="194e1ae507cb7fa5" providerId="LiveId" clId="{057D76E7-70F8-4D87-B15C-C9284B461CBF}" dt="2022-12-05T15:36:58.662" v="33" actId="26606"/>
          <ac:picMkLst>
            <pc:docMk/>
            <pc:sldMk cId="248351186" sldId="270"/>
            <ac:picMk id="10" creationId="{7C268552-D473-46ED-B1B8-422042C4DEF1}"/>
          </ac:picMkLst>
        </pc:picChg>
        <pc:picChg chg="add">
          <ac:chgData name="Mahir Faisal" userId="194e1ae507cb7fa5" providerId="LiveId" clId="{057D76E7-70F8-4D87-B15C-C9284B461CBF}" dt="2022-12-05T15:36:58.662" v="33" actId="26606"/>
          <ac:picMkLst>
            <pc:docMk/>
            <pc:sldMk cId="248351186" sldId="270"/>
            <ac:picMk id="14" creationId="{B9238B3E-24AA-439A-B527-6C5DF6D72145}"/>
          </ac:picMkLst>
        </pc:picChg>
        <pc:picChg chg="add">
          <ac:chgData name="Mahir Faisal" userId="194e1ae507cb7fa5" providerId="LiveId" clId="{057D76E7-70F8-4D87-B15C-C9284B461CBF}" dt="2022-12-05T15:36:58.662" v="33" actId="26606"/>
          <ac:picMkLst>
            <pc:docMk/>
            <pc:sldMk cId="248351186" sldId="270"/>
            <ac:picMk id="16" creationId="{69F01145-BEA3-4CBF-AA21-10077B948CA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1619690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3053792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236176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C8289B-0767-401B-AF59-229C64522271}"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3222243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C8289B-0767-401B-AF59-229C64522271}"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573465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800520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4101821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718847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C8289B-0767-401B-AF59-229C64522271}"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735059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C8289B-0767-401B-AF59-229C64522271}"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1596426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897538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69055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507490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5093404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20586893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35399543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C8289B-0767-401B-AF59-229C64522271}"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6E9182-F89F-4417-A983-82B356E55736}" type="slidenum">
              <a:rPr lang="en-US" smtClean="0"/>
              <a:t>‹#›</a:t>
            </a:fld>
            <a:endParaRPr lang="en-US"/>
          </a:p>
        </p:txBody>
      </p:sp>
    </p:spTree>
    <p:extLst>
      <p:ext uri="{BB962C8B-B14F-4D97-AF65-F5344CB8AC3E}">
        <p14:creationId xmlns:p14="http://schemas.microsoft.com/office/powerpoint/2010/main" val="403191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CC8289B-0767-401B-AF59-229C64522271}" type="datetimeFigureOut">
              <a:rPr lang="en-US" smtClean="0"/>
              <a:t>12/5/2022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06E9182-F89F-4417-A983-82B356E55736}" type="slidenum">
              <a:rPr lang="en-US" smtClean="0"/>
              <a:t>‹#›</a:t>
            </a:fld>
            <a:endParaRPr lang="en-US"/>
          </a:p>
        </p:txBody>
      </p:sp>
    </p:spTree>
    <p:extLst>
      <p:ext uri="{BB962C8B-B14F-4D97-AF65-F5344CB8AC3E}">
        <p14:creationId xmlns:p14="http://schemas.microsoft.com/office/powerpoint/2010/main" val="2719850895"/>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2E5B-551F-E81E-1222-962296889725}"/>
              </a:ext>
            </a:extLst>
          </p:cNvPr>
          <p:cNvSpPr>
            <a:spLocks noGrp="1"/>
          </p:cNvSpPr>
          <p:nvPr>
            <p:ph type="ctrTitle"/>
          </p:nvPr>
        </p:nvSpPr>
        <p:spPr>
          <a:xfrm>
            <a:off x="647701" y="1454964"/>
            <a:ext cx="4799009" cy="3308840"/>
          </a:xfrm>
        </p:spPr>
        <p:txBody>
          <a:bodyPr>
            <a:normAutofit/>
          </a:bodyPr>
          <a:lstStyle/>
          <a:p>
            <a:pPr>
              <a:lnSpc>
                <a:spcPct val="90000"/>
              </a:lnSpc>
            </a:pPr>
            <a:r>
              <a:rPr lang="en-US" sz="6700" b="1">
                <a:latin typeface="Times New Roman" panose="02020603050405020304" pitchFamily="18" charset="0"/>
                <a:cs typeface="Times New Roman" panose="02020603050405020304" pitchFamily="18" charset="0"/>
              </a:rPr>
              <a:t>Employee Engagement </a:t>
            </a:r>
          </a:p>
        </p:txBody>
      </p:sp>
      <p:pic>
        <p:nvPicPr>
          <p:cNvPr id="4" name="Picture 3" descr="A person clasping its hands">
            <a:extLst>
              <a:ext uri="{FF2B5EF4-FFF2-40B4-BE49-F238E27FC236}">
                <a16:creationId xmlns:a16="http://schemas.microsoft.com/office/drawing/2014/main" id="{79EFABAA-7D05-AF69-B18E-CC3ADE449D57}"/>
              </a:ext>
            </a:extLst>
          </p:cNvPr>
          <p:cNvPicPr>
            <a:picLocks noChangeAspect="1"/>
          </p:cNvPicPr>
          <p:nvPr/>
        </p:nvPicPr>
        <p:blipFill rotWithShape="1">
          <a:blip r:embed="rId3"/>
          <a:srcRect l="22663" r="18211"/>
          <a:stretch/>
        </p:blipFill>
        <p:spPr>
          <a:xfrm>
            <a:off x="6094411" y="10"/>
            <a:ext cx="6097590" cy="6857990"/>
          </a:xfrm>
          <a:prstGeom prst="rect">
            <a:avLst/>
          </a:prstGeom>
        </p:spPr>
      </p:pic>
      <p:sp>
        <p:nvSpPr>
          <p:cNvPr id="8" name="Rectangle 7">
            <a:extLst>
              <a:ext uri="{FF2B5EF4-FFF2-40B4-BE49-F238E27FC236}">
                <a16:creationId xmlns:a16="http://schemas.microsoft.com/office/drawing/2014/main" id="{4A5788BB-481F-4FC7-AD49-73D20DDD6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38021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8" name="Freeform: Shape 13">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C1E9F348-09C2-11BD-9915-77A2F8336F3E}"/>
              </a:ext>
            </a:extLst>
          </p:cNvPr>
          <p:cNvSpPr>
            <a:spLocks noGrp="1"/>
          </p:cNvSpPr>
          <p:nvPr>
            <p:ph type="subTitle" idx="1"/>
          </p:nvPr>
        </p:nvSpPr>
        <p:spPr>
          <a:xfrm>
            <a:off x="965505" y="4777380"/>
            <a:ext cx="10260990" cy="1209763"/>
          </a:xfrm>
        </p:spPr>
        <p:txBody>
          <a:bodyPr>
            <a:normAutofit/>
          </a:bodyPr>
          <a:lstStyle/>
          <a:p>
            <a:pPr algn="ctr"/>
            <a:r>
              <a:rPr lang="en-US" sz="2400" b="1">
                <a:solidFill>
                  <a:schemeClr val="bg2"/>
                </a:solidFill>
                <a:latin typeface="Times New Roman" panose="02020603050405020304" pitchFamily="18" charset="0"/>
                <a:cs typeface="Times New Roman" panose="02020603050405020304" pitchFamily="18" charset="0"/>
              </a:rPr>
              <a:t>Student Name: Mahir Mollik	</a:t>
            </a:r>
          </a:p>
          <a:p>
            <a:pPr algn="ctr"/>
            <a:r>
              <a:rPr lang="en-US" sz="2400" b="1">
                <a:solidFill>
                  <a:schemeClr val="bg2"/>
                </a:solidFill>
                <a:latin typeface="Times New Roman" panose="02020603050405020304" pitchFamily="18" charset="0"/>
                <a:cs typeface="Times New Roman" panose="02020603050405020304" pitchFamily="18" charset="0"/>
              </a:rPr>
              <a:t>Student ID: 2119456</a:t>
            </a:r>
          </a:p>
        </p:txBody>
      </p:sp>
    </p:spTree>
    <p:extLst>
      <p:ext uri="{BB962C8B-B14F-4D97-AF65-F5344CB8AC3E}">
        <p14:creationId xmlns:p14="http://schemas.microsoft.com/office/powerpoint/2010/main" val="256055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4EDEFD4-EB5C-96BC-6984-064EF2A7E496}"/>
              </a:ext>
            </a:extLst>
          </p:cNvPr>
          <p:cNvSpPr>
            <a:spLocks noGrp="1"/>
          </p:cNvSpPr>
          <p:nvPr>
            <p:ph type="title"/>
          </p:nvPr>
        </p:nvSpPr>
        <p:spPr>
          <a:xfrm>
            <a:off x="806195" y="804672"/>
            <a:ext cx="3521359" cy="5248656"/>
          </a:xfrm>
        </p:spPr>
        <p:txBody>
          <a:bodyPr anchor="ctr">
            <a:normAutofit/>
          </a:bodyPr>
          <a:lstStyle/>
          <a:p>
            <a:pPr algn="ctr"/>
            <a:r>
              <a:rPr lang="en-US" b="1" dirty="0">
                <a:latin typeface="Times New Roman" panose="02020603050405020304" pitchFamily="18" charset="0"/>
                <a:cs typeface="Times New Roman" panose="02020603050405020304" pitchFamily="18" charset="0"/>
              </a:rPr>
              <a:t>Definition</a:t>
            </a:r>
            <a:endParaRPr lang="en-US"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64AD64-DDD2-F0F6-09CB-0945412C0E9A}"/>
              </a:ext>
            </a:extLst>
          </p:cNvPr>
          <p:cNvSpPr>
            <a:spLocks noGrp="1"/>
          </p:cNvSpPr>
          <p:nvPr>
            <p:ph idx="1"/>
          </p:nvPr>
        </p:nvSpPr>
        <p:spPr>
          <a:xfrm>
            <a:off x="4975861" y="804671"/>
            <a:ext cx="6399930" cy="5248657"/>
          </a:xfrm>
        </p:spPr>
        <p:txBody>
          <a:bodyPr anchor="ctr">
            <a:normAutofit/>
          </a:bodyPr>
          <a:lstStyle/>
          <a:p>
            <a:pPr marL="0" indent="0">
              <a:buNone/>
            </a:pPr>
            <a:r>
              <a:rPr lang="en-US">
                <a:latin typeface="Times New Roman" panose="02020603050405020304" pitchFamily="18" charset="0"/>
                <a:cs typeface="Times New Roman" panose="02020603050405020304" pitchFamily="18" charset="0"/>
              </a:rPr>
              <a:t>The amount of employee commitment to completing assigned responsibilities and remaining with the company is known as employee engagement (Macey et al., 2008).</a:t>
            </a:r>
          </a:p>
        </p:txBody>
      </p:sp>
    </p:spTree>
    <p:extLst>
      <p:ext uri="{BB962C8B-B14F-4D97-AF65-F5344CB8AC3E}">
        <p14:creationId xmlns:p14="http://schemas.microsoft.com/office/powerpoint/2010/main" val="1073910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748268-C455-4EB1-AF68-2B65DD0AA50F}"/>
              </a:ext>
            </a:extLst>
          </p:cNvPr>
          <p:cNvSpPr>
            <a:spLocks noGrp="1"/>
          </p:cNvSpPr>
          <p:nvPr>
            <p:ph type="title"/>
          </p:nvPr>
        </p:nvSpPr>
        <p:spPr>
          <a:xfrm>
            <a:off x="6683829" y="1447800"/>
            <a:ext cx="4397828" cy="3329581"/>
          </a:xfrm>
        </p:spPr>
        <p:txBody>
          <a:bodyPr vert="horz" lIns="91440" tIns="45720" rIns="91440" bIns="45720" rtlCol="0" anchor="b">
            <a:normAutofit/>
          </a:bodyPr>
          <a:lstStyle/>
          <a:p>
            <a:pPr>
              <a:lnSpc>
                <a:spcPct val="90000"/>
              </a:lnSpc>
            </a:pPr>
            <a:r>
              <a:rPr lang="en-US" sz="5100" b="0" i="0" kern="1200">
                <a:solidFill>
                  <a:schemeClr val="tx2"/>
                </a:solidFill>
                <a:latin typeface="+mj-lt"/>
                <a:ea typeface="+mj-ea"/>
                <a:cs typeface="+mj-cs"/>
              </a:rPr>
              <a:t>Aon Hewitt Employee Engagement Model</a:t>
            </a:r>
          </a:p>
        </p:txBody>
      </p:sp>
      <p:pic>
        <p:nvPicPr>
          <p:cNvPr id="3" name="Picture 2">
            <a:extLst>
              <a:ext uri="{FF2B5EF4-FFF2-40B4-BE49-F238E27FC236}">
                <a16:creationId xmlns:a16="http://schemas.microsoft.com/office/drawing/2014/main" id="{734D296B-FC1E-46E2-8CBB-08387B8EDAE7}"/>
              </a:ext>
            </a:extLst>
          </p:cNvPr>
          <p:cNvPicPr>
            <a:picLocks noChangeAspect="1"/>
          </p:cNvPicPr>
          <p:nvPr/>
        </p:nvPicPr>
        <p:blipFill>
          <a:blip r:embed="rId7"/>
          <a:stretch>
            <a:fillRect/>
          </a:stretch>
        </p:blipFill>
        <p:spPr>
          <a:xfrm>
            <a:off x="643854" y="1766348"/>
            <a:ext cx="5450557" cy="3324839"/>
          </a:xfrm>
          <a:prstGeom prst="rect">
            <a:avLst/>
          </a:prstGeom>
          <a:effectLst/>
        </p:spPr>
      </p:pic>
    </p:spTree>
    <p:extLst>
      <p:ext uri="{BB962C8B-B14F-4D97-AF65-F5344CB8AC3E}">
        <p14:creationId xmlns:p14="http://schemas.microsoft.com/office/powerpoint/2010/main" val="248351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4EDEFD4-EB5C-96BC-6984-064EF2A7E496}"/>
              </a:ext>
            </a:extLst>
          </p:cNvPr>
          <p:cNvSpPr>
            <a:spLocks noGrp="1"/>
          </p:cNvSpPr>
          <p:nvPr>
            <p:ph type="title"/>
          </p:nvPr>
        </p:nvSpPr>
        <p:spPr>
          <a:xfrm>
            <a:off x="1103312" y="452718"/>
            <a:ext cx="8947522" cy="1400530"/>
          </a:xfrm>
        </p:spPr>
        <p:txBody>
          <a:bodyPr anchor="ctr">
            <a:normAutofit/>
          </a:bodyPr>
          <a:lstStyle/>
          <a:p>
            <a:r>
              <a:rPr lang="en-US" b="1">
                <a:solidFill>
                  <a:srgbClr val="FFFFFF"/>
                </a:solidFill>
                <a:latin typeface="Times New Roman" panose="02020603050405020304" pitchFamily="18" charset="0"/>
                <a:cs typeface="Times New Roman" panose="02020603050405020304" pitchFamily="18" charset="0"/>
              </a:rPr>
              <a:t>Aon Hewitt Employee Engagement Model</a:t>
            </a:r>
          </a:p>
        </p:txBody>
      </p:sp>
      <p:sp>
        <p:nvSpPr>
          <p:cNvPr id="3" name="Content Placeholder 2">
            <a:extLst>
              <a:ext uri="{FF2B5EF4-FFF2-40B4-BE49-F238E27FC236}">
                <a16:creationId xmlns:a16="http://schemas.microsoft.com/office/drawing/2014/main" id="{BC64AD64-DDD2-F0F6-09CB-0945412C0E9A}"/>
              </a:ext>
            </a:extLst>
          </p:cNvPr>
          <p:cNvSpPr>
            <a:spLocks noGrp="1"/>
          </p:cNvSpPr>
          <p:nvPr>
            <p:ph idx="1"/>
          </p:nvPr>
        </p:nvSpPr>
        <p:spPr>
          <a:xfrm>
            <a:off x="1103312" y="2763520"/>
            <a:ext cx="8946541" cy="3484879"/>
          </a:xfrm>
        </p:spPr>
        <p:txBody>
          <a:bodyPr>
            <a:normAutofit/>
          </a:bodyPr>
          <a:lstStyle/>
          <a:p>
            <a:pPr marL="0" indent="0">
              <a:buNone/>
            </a:pPr>
            <a:r>
              <a:rPr lang="en-US" b="1" u="sng">
                <a:latin typeface="Times New Roman" panose="02020603050405020304" pitchFamily="18" charset="0"/>
                <a:cs typeface="Times New Roman" panose="02020603050405020304" pitchFamily="18" charset="0"/>
              </a:rPr>
              <a:t>Drivers</a:t>
            </a:r>
          </a:p>
          <a:p>
            <a:pPr marL="0" marR="0">
              <a:spcBef>
                <a:spcPts val="0"/>
              </a:spcBef>
              <a:spcAft>
                <a:spcPts val="800"/>
              </a:spcAft>
            </a:pPr>
            <a:r>
              <a:rPr lang="en-US" b="1">
                <a:effectLst/>
                <a:latin typeface="Times New Roman" panose="02020603050405020304" pitchFamily="18" charset="0"/>
                <a:ea typeface="Calibri" panose="020F0502020204030204" pitchFamily="34" charset="0"/>
                <a:cs typeface="Arial" panose="020B0604020202020204" pitchFamily="34" charset="0"/>
              </a:rPr>
              <a:t>Basics: </a:t>
            </a:r>
            <a:r>
              <a:rPr lang="en-US">
                <a:effectLst/>
                <a:latin typeface="Times New Roman" panose="02020603050405020304" pitchFamily="18" charset="0"/>
                <a:ea typeface="Calibri" panose="020F0502020204030204" pitchFamily="34" charset="0"/>
                <a:cs typeface="Arial" panose="020B0604020202020204" pitchFamily="34" charset="0"/>
              </a:rPr>
              <a:t>How much the company pays, whether or not the job is secure, and how is the workplace culture are all fundamental factors; if these are </a:t>
            </a:r>
            <a:r>
              <a:rPr lang="en-US" err="1">
                <a:effectLst/>
                <a:latin typeface="Times New Roman" panose="02020603050405020304" pitchFamily="18" charset="0"/>
                <a:ea typeface="Calibri" panose="020F0502020204030204" pitchFamily="34" charset="0"/>
                <a:cs typeface="Arial" panose="020B0604020202020204" pitchFamily="34" charset="0"/>
              </a:rPr>
              <a:t>favourable</a:t>
            </a:r>
            <a:r>
              <a:rPr lang="en-US">
                <a:effectLst/>
                <a:latin typeface="Times New Roman" panose="02020603050405020304" pitchFamily="18" charset="0"/>
                <a:ea typeface="Calibri" panose="020F0502020204030204" pitchFamily="34" charset="0"/>
                <a:cs typeface="Arial" panose="020B0604020202020204" pitchFamily="34" charset="0"/>
              </a:rPr>
              <a:t>, then the employee will be engaged.</a:t>
            </a:r>
          </a:p>
          <a:p>
            <a:pPr marL="0" marR="0">
              <a:spcBef>
                <a:spcPts val="0"/>
              </a:spcBef>
              <a:spcAft>
                <a:spcPts val="800"/>
              </a:spcAft>
            </a:pPr>
            <a:r>
              <a:rPr lang="en-US" b="1">
                <a:effectLst/>
                <a:latin typeface="Times New Roman" panose="02020603050405020304" pitchFamily="18" charset="0"/>
                <a:ea typeface="Calibri" panose="020F0502020204030204" pitchFamily="34" charset="0"/>
                <a:cs typeface="Arial" panose="020B0604020202020204" pitchFamily="34" charset="0"/>
              </a:rPr>
              <a:t>Work Itself: </a:t>
            </a:r>
            <a:r>
              <a:rPr lang="en-US">
                <a:effectLst/>
                <a:latin typeface="Times New Roman" panose="02020603050405020304" pitchFamily="18" charset="0"/>
                <a:ea typeface="Calibri" panose="020F0502020204030204" pitchFamily="34" charset="0"/>
                <a:cs typeface="Arial" panose="020B0604020202020204" pitchFamily="34" charset="0"/>
              </a:rPr>
              <a:t>the components of the work, Work autonomy are two factors that raise employee engagement.</a:t>
            </a:r>
            <a:endParaRPr lang="en-US" b="1">
              <a:effectLst/>
              <a:latin typeface="Times New Roman" panose="02020603050405020304" pitchFamily="18" charset="0"/>
              <a:ea typeface="Calibri" panose="020F0502020204030204" pitchFamily="34" charset="0"/>
              <a:cs typeface="Arial" panose="020B0604020202020204" pitchFamily="34" charset="0"/>
            </a:endParaRPr>
          </a:p>
          <a:p>
            <a:pPr marL="0" marR="0">
              <a:spcBef>
                <a:spcPts val="0"/>
              </a:spcBef>
              <a:spcAft>
                <a:spcPts val="800"/>
              </a:spcAft>
            </a:pPr>
            <a:r>
              <a:rPr lang="en-US" b="1">
                <a:effectLst/>
                <a:latin typeface="Times New Roman" panose="02020603050405020304" pitchFamily="18" charset="0"/>
                <a:ea typeface="Calibri" panose="020F0502020204030204" pitchFamily="34" charset="0"/>
                <a:cs typeface="Arial" panose="020B0604020202020204" pitchFamily="34" charset="0"/>
              </a:rPr>
              <a:t>Company Practices: </a:t>
            </a:r>
            <a:r>
              <a:rPr lang="en-US">
                <a:effectLst/>
                <a:latin typeface="Times New Roman" panose="02020603050405020304" pitchFamily="18" charset="0"/>
                <a:ea typeface="Calibri" panose="020F0502020204030204" pitchFamily="34" charset="0"/>
                <a:cs typeface="Arial" panose="020B0604020202020204" pitchFamily="34" charset="0"/>
              </a:rPr>
              <a:t>Employee engagement may be influenced by company practices such as effective communication, human resource planning, hiring, managing personnel, and assessment procedures (</a:t>
            </a:r>
            <a:r>
              <a:rPr lang="en-US" err="1">
                <a:effectLst/>
                <a:latin typeface="Times New Roman" panose="02020603050405020304" pitchFamily="18" charset="0"/>
                <a:ea typeface="Calibri" panose="020F0502020204030204" pitchFamily="34" charset="0"/>
                <a:cs typeface="Arial" panose="020B0604020202020204" pitchFamily="34" charset="0"/>
              </a:rPr>
              <a:t>Padhi</a:t>
            </a:r>
            <a:r>
              <a:rPr lang="en-US">
                <a:effectLst/>
                <a:latin typeface="Times New Roman" panose="02020603050405020304" pitchFamily="18" charset="0"/>
                <a:ea typeface="Calibri" panose="020F0502020204030204" pitchFamily="34" charset="0"/>
                <a:cs typeface="Arial" panose="020B0604020202020204" pitchFamily="34" charset="0"/>
              </a:rPr>
              <a:t> et al., 2015).</a:t>
            </a:r>
          </a:p>
        </p:txBody>
      </p:sp>
    </p:spTree>
    <p:extLst>
      <p:ext uri="{BB962C8B-B14F-4D97-AF65-F5344CB8AC3E}">
        <p14:creationId xmlns:p14="http://schemas.microsoft.com/office/powerpoint/2010/main" val="202731808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CAA5571E-0B17-6422-CF60-ADB2E6B8ECAD}"/>
              </a:ext>
            </a:extLst>
          </p:cNvPr>
          <p:cNvSpPr>
            <a:spLocks noGrp="1"/>
          </p:cNvSpPr>
          <p:nvPr>
            <p:ph idx="1"/>
          </p:nvPr>
        </p:nvSpPr>
        <p:spPr>
          <a:xfrm>
            <a:off x="648930" y="2438400"/>
            <a:ext cx="6188189" cy="3785419"/>
          </a:xfrm>
        </p:spPr>
        <p:txBody>
          <a:bodyPr>
            <a:normAutofit/>
          </a:bodyPr>
          <a:lstStyle/>
          <a:p>
            <a:pPr marL="0" marR="0">
              <a:spcBef>
                <a:spcPts val="0"/>
              </a:spcBef>
              <a:spcAft>
                <a:spcPts val="800"/>
              </a:spcAft>
            </a:pPr>
            <a:r>
              <a:rPr lang="en-US" b="1">
                <a:solidFill>
                  <a:srgbClr val="FFFFFF"/>
                </a:solidFill>
                <a:effectLst/>
                <a:latin typeface="Times New Roman" panose="02020603050405020304" pitchFamily="18" charset="0"/>
                <a:ea typeface="Calibri" panose="020F0502020204030204" pitchFamily="34" charset="0"/>
                <a:cs typeface="Arial" panose="020B0604020202020204" pitchFamily="34" charset="0"/>
              </a:rPr>
              <a:t>Brand: </a:t>
            </a:r>
            <a:r>
              <a:rPr lang="en-US">
                <a:solidFill>
                  <a:srgbClr val="FFFFFF"/>
                </a:solidFill>
                <a:effectLst/>
                <a:latin typeface="Times New Roman" panose="02020603050405020304" pitchFamily="18" charset="0"/>
                <a:ea typeface="Calibri" panose="020F0502020204030204" pitchFamily="34" charset="0"/>
                <a:cs typeface="Arial" panose="020B0604020202020204" pitchFamily="34" charset="0"/>
              </a:rPr>
              <a:t>Employee engagement will be higher if the company has a positive reputation, participates in CSR initiatives, and offers excellent employee benefits.</a:t>
            </a:r>
          </a:p>
          <a:p>
            <a:pPr marL="0" marR="0">
              <a:spcBef>
                <a:spcPts val="0"/>
              </a:spcBef>
              <a:spcAft>
                <a:spcPts val="800"/>
              </a:spcAft>
            </a:pPr>
            <a:endParaRPr lang="en-US" b="1">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marL="0" marR="0">
              <a:spcBef>
                <a:spcPts val="0"/>
              </a:spcBef>
              <a:spcAft>
                <a:spcPts val="800"/>
              </a:spcAft>
            </a:pPr>
            <a:r>
              <a:rPr lang="en-US" b="1">
                <a:solidFill>
                  <a:srgbClr val="FFFFFF"/>
                </a:solidFill>
                <a:effectLst/>
                <a:latin typeface="Times New Roman" panose="02020603050405020304" pitchFamily="18" charset="0"/>
                <a:ea typeface="Calibri" panose="020F0502020204030204" pitchFamily="34" charset="0"/>
                <a:cs typeface="Arial" panose="020B0604020202020204" pitchFamily="34" charset="0"/>
              </a:rPr>
              <a:t>Leadership: </a:t>
            </a:r>
            <a:r>
              <a:rPr lang="en-US">
                <a:solidFill>
                  <a:srgbClr val="FFFFFF"/>
                </a:solidFill>
                <a:effectLst/>
                <a:latin typeface="Times New Roman" panose="02020603050405020304" pitchFamily="18" charset="0"/>
                <a:ea typeface="Calibri" panose="020F0502020204030204" pitchFamily="34" charset="0"/>
                <a:cs typeface="Arial" panose="020B0604020202020204" pitchFamily="34" charset="0"/>
              </a:rPr>
              <a:t>there should be participatory leadership, leaders should respect workers' privacy, they must treat people fairly, and they must provide appropriate leadership. An employee will get engaged as a result (Pawar and Avinash</a:t>
            </a:r>
            <a:r>
              <a:rPr lang="en-US">
                <a:solidFill>
                  <a:srgbClr val="FFFFFF"/>
                </a:solidFill>
                <a:latin typeface="Times New Roman" panose="02020603050405020304" pitchFamily="18" charset="0"/>
                <a:ea typeface="Calibri" panose="020F0502020204030204" pitchFamily="34" charset="0"/>
                <a:cs typeface="Arial" panose="020B0604020202020204" pitchFamily="34" charset="0"/>
              </a:rPr>
              <a:t>., 2018)</a:t>
            </a:r>
            <a:r>
              <a:rPr lang="en-US">
                <a:solidFill>
                  <a:srgbClr val="FFFFFF"/>
                </a:solidFill>
                <a:effectLst/>
                <a:latin typeface="Times New Roman" panose="02020603050405020304" pitchFamily="18" charset="0"/>
                <a:ea typeface="Calibri" panose="020F0502020204030204" pitchFamily="34" charset="0"/>
                <a:cs typeface="Arial" panose="020B0604020202020204" pitchFamily="34" charset="0"/>
              </a:rPr>
              <a: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5" name="Picture 4" descr="One in a crowd">
            <a:extLst>
              <a:ext uri="{FF2B5EF4-FFF2-40B4-BE49-F238E27FC236}">
                <a16:creationId xmlns:a16="http://schemas.microsoft.com/office/drawing/2014/main" id="{46021C87-1650-ACAB-62DA-C27C486FA411}"/>
              </a:ext>
            </a:extLst>
          </p:cNvPr>
          <p:cNvPicPr>
            <a:picLocks noChangeAspect="1"/>
          </p:cNvPicPr>
          <p:nvPr/>
        </p:nvPicPr>
        <p:blipFill rotWithShape="1">
          <a:blip r:embed="rId3"/>
          <a:srcRect l="26956" r="18765"/>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034215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3" name="Content Placeholder 2">
            <a:extLst>
              <a:ext uri="{FF2B5EF4-FFF2-40B4-BE49-F238E27FC236}">
                <a16:creationId xmlns:a16="http://schemas.microsoft.com/office/drawing/2014/main" id="{CAA5571E-0B17-6422-CF60-ADB2E6B8ECAD}"/>
              </a:ext>
            </a:extLst>
          </p:cNvPr>
          <p:cNvSpPr>
            <a:spLocks noGrp="1"/>
          </p:cNvSpPr>
          <p:nvPr>
            <p:ph idx="1"/>
          </p:nvPr>
        </p:nvSpPr>
        <p:spPr>
          <a:xfrm>
            <a:off x="648931" y="2548281"/>
            <a:ext cx="5122606" cy="3658689"/>
          </a:xfrm>
        </p:spPr>
        <p:txBody>
          <a:bodyPr>
            <a:normAutofit/>
          </a:bodyPr>
          <a:lstStyle/>
          <a:p>
            <a:pPr marL="0" indent="0">
              <a:buNone/>
            </a:pPr>
            <a:r>
              <a:rPr lang="en-US" b="1" u="sng">
                <a:latin typeface="Times New Roman" panose="02020603050405020304" pitchFamily="18" charset="0"/>
                <a:cs typeface="Times New Roman" panose="02020603050405020304" pitchFamily="18" charset="0"/>
              </a:rPr>
              <a:t>Engagement Outcomes: </a:t>
            </a:r>
          </a:p>
          <a:p>
            <a:pPr marL="0" indent="0">
              <a:buNone/>
            </a:pPr>
            <a:r>
              <a:rPr lang="en-US" b="1">
                <a:effectLst/>
                <a:latin typeface="Times New Roman" panose="02020603050405020304" pitchFamily="18" charset="0"/>
                <a:ea typeface="Calibri" panose="020F0502020204030204" pitchFamily="34" charset="0"/>
                <a:cs typeface="Arial" panose="020B0604020202020204" pitchFamily="34" charset="0"/>
              </a:rPr>
              <a:t>Say: </a:t>
            </a:r>
            <a:r>
              <a:rPr lang="en-US">
                <a:effectLst/>
                <a:latin typeface="Times New Roman" panose="02020603050405020304" pitchFamily="18" charset="0"/>
                <a:ea typeface="Calibri" panose="020F0502020204030204" pitchFamily="34" charset="0"/>
                <a:cs typeface="Arial" panose="020B0604020202020204" pitchFamily="34" charset="0"/>
              </a:rPr>
              <a:t>employees advocate the company and say positive works to the customers, stakeholders, and potential employees.</a:t>
            </a:r>
          </a:p>
          <a:p>
            <a:pPr marL="0" indent="0">
              <a:buNone/>
            </a:pPr>
            <a:r>
              <a:rPr lang="en-US" b="1">
                <a:effectLst/>
                <a:latin typeface="Times New Roman" panose="02020603050405020304" pitchFamily="18" charset="0"/>
                <a:ea typeface="Calibri" panose="020F0502020204030204" pitchFamily="34" charset="0"/>
                <a:cs typeface="Arial" panose="020B0604020202020204" pitchFamily="34" charset="0"/>
              </a:rPr>
              <a:t>Stay: </a:t>
            </a:r>
            <a:r>
              <a:rPr lang="en-US">
                <a:effectLst/>
                <a:latin typeface="Times New Roman" panose="02020603050405020304" pitchFamily="18" charset="0"/>
                <a:ea typeface="Calibri" panose="020F0502020204030204" pitchFamily="34" charset="0"/>
                <a:cs typeface="Arial" panose="020B0604020202020204" pitchFamily="34" charset="0"/>
              </a:rPr>
              <a:t>employees stay in the </a:t>
            </a:r>
            <a:r>
              <a:rPr lang="en-US" err="1">
                <a:effectLst/>
                <a:latin typeface="Times New Roman" panose="02020603050405020304" pitchFamily="18" charset="0"/>
                <a:ea typeface="Calibri" panose="020F0502020204030204" pitchFamily="34" charset="0"/>
                <a:cs typeface="Arial" panose="020B0604020202020204" pitchFamily="34" charset="0"/>
              </a:rPr>
              <a:t>organisation</a:t>
            </a:r>
            <a:r>
              <a:rPr lang="en-US">
                <a:effectLst/>
                <a:latin typeface="Times New Roman" panose="02020603050405020304" pitchFamily="18" charset="0"/>
                <a:ea typeface="Calibri" panose="020F0502020204030204" pitchFamily="34" charset="0"/>
                <a:cs typeface="Arial" panose="020B0604020202020204" pitchFamily="34" charset="0"/>
              </a:rPr>
              <a:t> and feel belongingness.</a:t>
            </a:r>
          </a:p>
          <a:p>
            <a:pPr marL="0" indent="0">
              <a:buNone/>
            </a:pPr>
            <a:r>
              <a:rPr lang="en-US" b="1">
                <a:effectLst/>
                <a:latin typeface="Times New Roman" panose="02020603050405020304" pitchFamily="18" charset="0"/>
                <a:ea typeface="Calibri" panose="020F0502020204030204" pitchFamily="34" charset="0"/>
                <a:cs typeface="Arial" panose="020B0604020202020204" pitchFamily="34" charset="0"/>
              </a:rPr>
              <a:t>Strive: </a:t>
            </a:r>
            <a:r>
              <a:rPr lang="en-US">
                <a:effectLst/>
                <a:latin typeface="Times New Roman" panose="02020603050405020304" pitchFamily="18" charset="0"/>
                <a:ea typeface="Calibri" panose="020F0502020204030204" pitchFamily="34" charset="0"/>
                <a:cs typeface="Arial" panose="020B0604020202020204" pitchFamily="34" charset="0"/>
              </a:rPr>
              <a:t>employees are motivated to give extra effort and time to make the organization successful (Little et al., 2006). </a:t>
            </a:r>
          </a:p>
        </p:txBody>
      </p:sp>
      <p:pic>
        <p:nvPicPr>
          <p:cNvPr id="7" name="Graphic 6" descr="Board Room">
            <a:extLst>
              <a:ext uri="{FF2B5EF4-FFF2-40B4-BE49-F238E27FC236}">
                <a16:creationId xmlns:a16="http://schemas.microsoft.com/office/drawing/2014/main" id="{DA537413-E254-F3B5-C6ED-26BC41242A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276827713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A5571E-0B17-6422-CF60-ADB2E6B8ECAD}"/>
              </a:ext>
            </a:extLst>
          </p:cNvPr>
          <p:cNvSpPr>
            <a:spLocks noGrp="1"/>
          </p:cNvSpPr>
          <p:nvPr>
            <p:ph idx="1"/>
          </p:nvPr>
        </p:nvSpPr>
        <p:spPr>
          <a:xfrm>
            <a:off x="885264" y="1915167"/>
            <a:ext cx="10421471" cy="4068537"/>
          </a:xfrm>
        </p:spPr>
        <p:txBody>
          <a:bodyPr>
            <a:normAutofit fontScale="25000" lnSpcReduction="20000"/>
          </a:bodyPr>
          <a:lstStyle/>
          <a:p>
            <a:pPr marL="0" indent="0" algn="just">
              <a:spcBef>
                <a:spcPts val="0"/>
              </a:spcBef>
              <a:spcAft>
                <a:spcPts val="800"/>
              </a:spcAft>
              <a:buNone/>
            </a:pPr>
            <a:r>
              <a:rPr lang="en-US" sz="12800" b="1" u="sng" dirty="0">
                <a:effectLst/>
                <a:latin typeface="Times New Roman" panose="02020603050405020304" pitchFamily="18" charset="0"/>
                <a:ea typeface="Calibri" panose="020F0502020204030204" pitchFamily="34" charset="0"/>
                <a:cs typeface="Times New Roman" panose="02020603050405020304" pitchFamily="18" charset="0"/>
              </a:rPr>
              <a:t>Business outcomes</a:t>
            </a:r>
          </a:p>
          <a:p>
            <a:pPr marL="0" marR="0">
              <a:lnSpc>
                <a:spcPct val="107000"/>
              </a:lnSpc>
              <a:spcBef>
                <a:spcPts val="0"/>
              </a:spcBef>
              <a:spcAft>
                <a:spcPts val="800"/>
              </a:spcAft>
            </a:pPr>
            <a:r>
              <a:rPr lang="en-US" sz="11200" b="1" dirty="0">
                <a:effectLst/>
                <a:latin typeface="Times New Roman" panose="02020603050405020304" pitchFamily="18" charset="0"/>
                <a:ea typeface="Calibri" panose="020F0502020204030204" pitchFamily="34" charset="0"/>
                <a:cs typeface="Times New Roman" panose="02020603050405020304" pitchFamily="18" charset="0"/>
              </a:rPr>
              <a:t>Talent</a:t>
            </a:r>
            <a:r>
              <a:rPr lang="en-US" sz="11200" dirty="0">
                <a:effectLst/>
                <a:latin typeface="Times New Roman" panose="02020603050405020304" pitchFamily="18" charset="0"/>
                <a:ea typeface="Calibri" panose="020F0502020204030204" pitchFamily="34" charset="0"/>
                <a:cs typeface="Times New Roman" panose="02020603050405020304" pitchFamily="18" charset="0"/>
              </a:rPr>
              <a:t>: organizations can retain talents, and make them committed to the organization.</a:t>
            </a:r>
          </a:p>
          <a:p>
            <a:pPr marL="0" marR="0">
              <a:lnSpc>
                <a:spcPct val="107000"/>
              </a:lnSpc>
              <a:spcBef>
                <a:spcPts val="0"/>
              </a:spcBef>
              <a:spcAft>
                <a:spcPts val="800"/>
              </a:spcAft>
            </a:pPr>
            <a:r>
              <a:rPr lang="en-US" sz="11200" b="1" dirty="0">
                <a:effectLst/>
                <a:latin typeface="Times New Roman" panose="02020603050405020304" pitchFamily="18" charset="0"/>
                <a:ea typeface="Calibri" panose="020F0502020204030204" pitchFamily="34" charset="0"/>
                <a:cs typeface="Times New Roman" panose="02020603050405020304" pitchFamily="18" charset="0"/>
              </a:rPr>
              <a:t>Operational</a:t>
            </a:r>
            <a:r>
              <a:rPr lang="en-US" sz="11200" dirty="0">
                <a:effectLst/>
                <a:latin typeface="Times New Roman" panose="02020603050405020304" pitchFamily="18" charset="0"/>
                <a:ea typeface="Calibri" panose="020F0502020204030204" pitchFamily="34" charset="0"/>
                <a:cs typeface="Times New Roman" panose="02020603050405020304" pitchFamily="18" charset="0"/>
              </a:rPr>
              <a:t>: organizations see increased productivity, effectiveness and efficiency.</a:t>
            </a:r>
          </a:p>
          <a:p>
            <a:pPr marL="0" marR="0">
              <a:lnSpc>
                <a:spcPct val="107000"/>
              </a:lnSpc>
              <a:spcBef>
                <a:spcPts val="0"/>
              </a:spcBef>
              <a:spcAft>
                <a:spcPts val="800"/>
              </a:spcAft>
            </a:pPr>
            <a:r>
              <a:rPr lang="en-US" sz="11200" b="1" dirty="0">
                <a:effectLst/>
                <a:latin typeface="Times New Roman" panose="02020603050405020304" pitchFamily="18" charset="0"/>
                <a:ea typeface="Calibri" panose="020F0502020204030204" pitchFamily="34" charset="0"/>
                <a:cs typeface="Times New Roman" panose="02020603050405020304" pitchFamily="18" charset="0"/>
              </a:rPr>
              <a:t>Customers</a:t>
            </a:r>
            <a:r>
              <a:rPr lang="en-US" sz="11200" dirty="0">
                <a:effectLst/>
                <a:latin typeface="Times New Roman" panose="02020603050405020304" pitchFamily="18" charset="0"/>
                <a:ea typeface="Calibri" panose="020F0502020204030204" pitchFamily="34" charset="0"/>
                <a:cs typeface="Times New Roman" panose="02020603050405020304" pitchFamily="18" charset="0"/>
              </a:rPr>
              <a:t>: customers get satisfied by receiving proper service from the employees and they come back for more services (West et al., 2012).</a:t>
            </a:r>
          </a:p>
          <a:p>
            <a:r>
              <a:rPr lang="en-US" sz="11200" b="1" dirty="0">
                <a:effectLst/>
                <a:latin typeface="Times New Roman" panose="02020603050405020304" pitchFamily="18" charset="0"/>
                <a:ea typeface="Calibri" panose="020F0502020204030204" pitchFamily="34" charset="0"/>
                <a:cs typeface="Times New Roman" panose="02020603050405020304" pitchFamily="18" charset="0"/>
              </a:rPr>
              <a:t>Financial</a:t>
            </a:r>
            <a:r>
              <a:rPr lang="en-US" sz="11200" dirty="0">
                <a:effectLst/>
                <a:latin typeface="Times New Roman" panose="02020603050405020304" pitchFamily="18" charset="0"/>
                <a:ea typeface="Calibri" panose="020F0502020204030204" pitchFamily="34" charset="0"/>
                <a:cs typeface="Times New Roman" panose="02020603050405020304" pitchFamily="18" charset="0"/>
              </a:rPr>
              <a:t>: Businesses can see growth in profitability as productivity increases, waste reduces, turnover reduces and customers are retained</a:t>
            </a:r>
            <a:endParaRPr lang="en-US" sz="11200" u="sng"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7753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A5571E-0B17-6422-CF60-ADB2E6B8ECAD}"/>
              </a:ext>
            </a:extLst>
          </p:cNvPr>
          <p:cNvSpPr>
            <a:spLocks noGrp="1"/>
          </p:cNvSpPr>
          <p:nvPr>
            <p:ph idx="1"/>
          </p:nvPr>
        </p:nvSpPr>
        <p:spPr>
          <a:xfrm>
            <a:off x="772969" y="1933073"/>
            <a:ext cx="10421471" cy="4082716"/>
          </a:xfrm>
        </p:spPr>
        <p:txBody>
          <a:bodyPr>
            <a:normAutofit fontScale="25000" lnSpcReduction="20000"/>
          </a:bodyPr>
          <a:lstStyle/>
          <a:p>
            <a:pPr marL="0" marR="0" indent="0" algn="just">
              <a:spcBef>
                <a:spcPts val="0"/>
              </a:spcBef>
              <a:spcAft>
                <a:spcPts val="800"/>
              </a:spcAft>
              <a:buNone/>
            </a:pPr>
            <a:r>
              <a:rPr lang="en-US" sz="12800" b="1" u="sng" dirty="0">
                <a:effectLst/>
                <a:latin typeface="Times New Roman" panose="02020603050405020304" pitchFamily="18" charset="0"/>
                <a:ea typeface="Calibri" panose="020F0502020204030204" pitchFamily="34" charset="0"/>
                <a:cs typeface="Arial" panose="020B0604020202020204" pitchFamily="34" charset="0"/>
              </a:rPr>
              <a:t>Best Practices in Hotel industries to engage employees</a:t>
            </a:r>
          </a:p>
          <a:p>
            <a:pPr algn="just">
              <a:spcBef>
                <a:spcPts val="0"/>
              </a:spcBef>
              <a:spcAft>
                <a:spcPts val="800"/>
              </a:spcAft>
            </a:pPr>
            <a:r>
              <a:rPr lang="en-US" sz="9600" dirty="0">
                <a:effectLst/>
                <a:latin typeface="Times New Roman" panose="02020603050405020304" pitchFamily="18" charset="0"/>
                <a:ea typeface="Calibri" panose="020F0502020204030204" pitchFamily="34" charset="0"/>
                <a:cs typeface="Arial" panose="020B0604020202020204" pitchFamily="34" charset="0"/>
              </a:rPr>
              <a:t>Establishing a positive workplace for the employees where employees respect each other and keep a friendly atmosphere (</a:t>
            </a:r>
            <a:r>
              <a:rPr lang="en-US" sz="9600" dirty="0" err="1">
                <a:effectLst/>
                <a:latin typeface="Times New Roman" panose="02020603050405020304" pitchFamily="18" charset="0"/>
                <a:ea typeface="Calibri" panose="020F0502020204030204" pitchFamily="34" charset="0"/>
                <a:cs typeface="Arial" panose="020B0604020202020204" pitchFamily="34" charset="0"/>
              </a:rPr>
              <a:t>Boella</a:t>
            </a:r>
            <a:r>
              <a:rPr lang="en-US" sz="9600" dirty="0">
                <a:effectLst/>
                <a:latin typeface="Times New Roman" panose="02020603050405020304" pitchFamily="18" charset="0"/>
                <a:ea typeface="Calibri" panose="020F0502020204030204" pitchFamily="34" charset="0"/>
                <a:cs typeface="Arial" panose="020B0604020202020204" pitchFamily="34" charset="0"/>
              </a:rPr>
              <a:t> et al., 2013).</a:t>
            </a:r>
          </a:p>
          <a:p>
            <a:pPr algn="just">
              <a:spcBef>
                <a:spcPts val="0"/>
              </a:spcBef>
              <a:spcAft>
                <a:spcPts val="800"/>
              </a:spcAft>
            </a:pPr>
            <a:r>
              <a:rPr lang="en-US" sz="9600" dirty="0">
                <a:effectLst/>
                <a:latin typeface="Times New Roman" panose="02020603050405020304" pitchFamily="18" charset="0"/>
                <a:ea typeface="Calibri" panose="020F0502020204030204" pitchFamily="34" charset="0"/>
                <a:cs typeface="Arial" panose="020B0604020202020204" pitchFamily="34" charset="0"/>
              </a:rPr>
              <a:t>Employees receive feedback and appraisal for their performance, and for better performance, they get bonuses and incentives. </a:t>
            </a:r>
          </a:p>
          <a:p>
            <a:pPr algn="just">
              <a:spcBef>
                <a:spcPts val="0"/>
              </a:spcBef>
              <a:spcAft>
                <a:spcPts val="800"/>
              </a:spcAft>
            </a:pPr>
            <a:r>
              <a:rPr lang="en-US" sz="9600" dirty="0">
                <a:effectLst/>
                <a:latin typeface="Times New Roman" panose="02020603050405020304" pitchFamily="18" charset="0"/>
                <a:ea typeface="Calibri" panose="020F0502020204030204" pitchFamily="34" charset="0"/>
                <a:cs typeface="Arial" panose="020B0604020202020204" pitchFamily="34" charset="0"/>
              </a:rPr>
              <a:t>The KSAs of the employees are matched with their position which makes them perform better.</a:t>
            </a:r>
          </a:p>
          <a:p>
            <a:pPr algn="just">
              <a:spcBef>
                <a:spcPts val="0"/>
              </a:spcBef>
              <a:spcAft>
                <a:spcPts val="800"/>
              </a:spcAft>
            </a:pPr>
            <a:r>
              <a:rPr lang="en-US" sz="9600" dirty="0">
                <a:effectLst/>
                <a:latin typeface="Times New Roman" panose="02020603050405020304" pitchFamily="18" charset="0"/>
                <a:ea typeface="Calibri" panose="020F0502020204030204" pitchFamily="34" charset="0"/>
                <a:cs typeface="Arial" panose="020B0604020202020204" pitchFamily="34" charset="0"/>
              </a:rPr>
              <a:t>Employees get the chance to learn and develop themselves for their career development (Xu et al., 2011).</a:t>
            </a:r>
          </a:p>
          <a:p>
            <a:pPr algn="just">
              <a:spcBef>
                <a:spcPts val="0"/>
              </a:spcBef>
              <a:spcAft>
                <a:spcPts val="800"/>
              </a:spcAft>
            </a:pPr>
            <a:r>
              <a:rPr lang="en-US" sz="9600" dirty="0">
                <a:effectLst/>
                <a:latin typeface="Times New Roman" panose="02020603050405020304" pitchFamily="18" charset="0"/>
                <a:ea typeface="Calibri" panose="020F0502020204030204" pitchFamily="34" charset="0"/>
                <a:cs typeface="Arial" panose="020B0604020202020204" pitchFamily="34" charset="0"/>
              </a:rPr>
              <a:t>Make the employees understand clearly what the business values, vision and missions are. These will help the employees to know what is expected from them.</a:t>
            </a:r>
          </a:p>
        </p:txBody>
      </p:sp>
    </p:spTree>
    <p:extLst>
      <p:ext uri="{BB962C8B-B14F-4D97-AF65-F5344CB8AC3E}">
        <p14:creationId xmlns:p14="http://schemas.microsoft.com/office/powerpoint/2010/main" val="1280215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31957-3E31-ED96-C7CB-D9CF41888ECE}"/>
              </a:ext>
            </a:extLst>
          </p:cNvPr>
          <p:cNvSpPr>
            <a:spLocks noGrp="1"/>
          </p:cNvSpPr>
          <p:nvPr>
            <p:ph type="title"/>
          </p:nvPr>
        </p:nvSpPr>
        <p:spPr>
          <a:xfrm>
            <a:off x="1295401" y="793875"/>
            <a:ext cx="9601196" cy="967692"/>
          </a:xfrm>
        </p:spPr>
        <p:txBody>
          <a:bodyPr>
            <a:noAutofit/>
          </a:bodyPr>
          <a:lstStyle/>
          <a:p>
            <a:pPr algn="just"/>
            <a:r>
              <a:rPr lang="en-US" sz="2800" b="1" dirty="0">
                <a:latin typeface="Times New Roman" panose="02020603050405020304" pitchFamily="18" charset="0"/>
                <a:cs typeface="Times New Roman" panose="02020603050405020304" pitchFamily="18" charset="0"/>
              </a:rPr>
              <a:t>Impact of employee engagement on the hotel industry</a:t>
            </a:r>
          </a:p>
        </p:txBody>
      </p:sp>
      <p:sp>
        <p:nvSpPr>
          <p:cNvPr id="4" name="Content Placeholder 3">
            <a:extLst>
              <a:ext uri="{FF2B5EF4-FFF2-40B4-BE49-F238E27FC236}">
                <a16:creationId xmlns:a16="http://schemas.microsoft.com/office/drawing/2014/main" id="{99998C1C-7E18-480D-BE80-3324E20D351F}"/>
              </a:ext>
            </a:extLst>
          </p:cNvPr>
          <p:cNvSpPr>
            <a:spLocks noGrp="1"/>
          </p:cNvSpPr>
          <p:nvPr>
            <p:ph idx="1"/>
          </p:nvPr>
        </p:nvSpPr>
        <p:spPr/>
        <p:txBody>
          <a:bodyPr>
            <a:normAutofit/>
          </a:bodyPr>
          <a:lstStyle/>
          <a:p>
            <a:r>
              <a:rPr lang="en-US" b="1" dirty="0"/>
              <a:t>Service: </a:t>
            </a:r>
            <a:r>
              <a:rPr lang="en-US" dirty="0"/>
              <a:t>engaged employees provide 75% better service than normal employees (GOULD, 2019).</a:t>
            </a:r>
          </a:p>
          <a:p>
            <a:r>
              <a:rPr lang="en-US" b="1" dirty="0"/>
              <a:t>Employee turnover: </a:t>
            </a:r>
            <a:r>
              <a:rPr lang="en-US" dirty="0"/>
              <a:t>hotels that took employee engagement initiatives saw a 6% drop in employee turnover (Staley, 2018).</a:t>
            </a:r>
          </a:p>
          <a:p>
            <a:r>
              <a:rPr lang="en-US" b="1" dirty="0"/>
              <a:t>Customer retention: </a:t>
            </a:r>
            <a:r>
              <a:rPr lang="en-US" dirty="0"/>
              <a:t>it is seen that guests come back to the hotel whose employees are more engaged as they get more service from them (</a:t>
            </a:r>
            <a:r>
              <a:rPr lang="en-US" sz="1800" dirty="0">
                <a:effectLst/>
                <a:latin typeface="Arial" panose="020B0604020202020204" pitchFamily="34" charset="0"/>
                <a:ea typeface="Calibri" panose="020F0502020204030204" pitchFamily="34" charset="0"/>
              </a:rPr>
              <a:t>Ganesh)</a:t>
            </a:r>
            <a:r>
              <a:rPr lang="en-US" dirty="0"/>
              <a:t>. </a:t>
            </a:r>
          </a:p>
          <a:p>
            <a:r>
              <a:rPr lang="en-US" b="1" dirty="0"/>
              <a:t>Profit</a:t>
            </a:r>
            <a:r>
              <a:rPr lang="en-US" dirty="0"/>
              <a:t>: organizations who took initiatives to make the employees engaged and succeed in that they are making 26% more profit (Inc., 2019).</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5843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B2C6-CC31-0473-06CC-490D10968BFB}"/>
              </a:ext>
            </a:extLst>
          </p:cNvPr>
          <p:cNvSpPr>
            <a:spLocks noGrp="1"/>
          </p:cNvSpPr>
          <p:nvPr>
            <p:ph type="title"/>
          </p:nvPr>
        </p:nvSpPr>
        <p:spPr>
          <a:xfrm>
            <a:off x="1295402" y="861109"/>
            <a:ext cx="9601196" cy="1303867"/>
          </a:xfrm>
        </p:spPr>
        <p:txBody>
          <a:bodyPr>
            <a:noAutofit/>
          </a:bodyPr>
          <a:lstStyle/>
          <a:p>
            <a:r>
              <a:rPr lang="en-US" sz="32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A9BFF4CE-3AD8-15A9-27D0-820718335103}"/>
              </a:ext>
            </a:extLst>
          </p:cNvPr>
          <p:cNvSpPr>
            <a:spLocks noGrp="1"/>
          </p:cNvSpPr>
          <p:nvPr>
            <p:ph idx="1"/>
          </p:nvPr>
        </p:nvSpPr>
        <p:spPr>
          <a:xfrm>
            <a:off x="1062318" y="2556932"/>
            <a:ext cx="10152529" cy="3588374"/>
          </a:xfrm>
        </p:spPr>
        <p:txBody>
          <a:bodyPr>
            <a:normAutofit/>
          </a:bodyPr>
          <a:lstStyle/>
          <a:p>
            <a:pPr marL="0" marR="0" indent="0" algn="just">
              <a:lnSpc>
                <a:spcPct val="110000"/>
              </a:lnSpc>
              <a:spcBef>
                <a:spcPts val="0"/>
              </a:spcBef>
              <a:spcAft>
                <a:spcPts val="800"/>
              </a:spcAft>
              <a:buNone/>
            </a:pPr>
            <a:r>
              <a:rPr lang="en-US" sz="2800" dirty="0">
                <a:effectLst/>
                <a:latin typeface="Times New Roman" panose="02020603050405020304" pitchFamily="18" charset="0"/>
                <a:ea typeface="Calibri" panose="020F0502020204030204" pitchFamily="34" charset="0"/>
                <a:cs typeface="Arial" panose="020B0604020202020204" pitchFamily="34" charset="0"/>
              </a:rPr>
              <a:t>In the hotel business, employee engagement is very important since clients expect to get outstanding service directly from staff members. Employees that are engaged in their work deliver the greatest possible service to consumers, which results in customer satisfaction.</a:t>
            </a:r>
          </a:p>
        </p:txBody>
      </p:sp>
    </p:spTree>
    <p:extLst>
      <p:ext uri="{BB962C8B-B14F-4D97-AF65-F5344CB8AC3E}">
        <p14:creationId xmlns:p14="http://schemas.microsoft.com/office/powerpoint/2010/main" val="792312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5BB3-8A40-9305-3A22-A9E608A4F3D2}"/>
              </a:ext>
            </a:extLst>
          </p:cNvPr>
          <p:cNvSpPr>
            <a:spLocks noGrp="1"/>
          </p:cNvSpPr>
          <p:nvPr>
            <p:ph type="title"/>
          </p:nvPr>
        </p:nvSpPr>
        <p:spPr>
          <a:xfrm>
            <a:off x="4325471" y="573399"/>
            <a:ext cx="3541057" cy="792880"/>
          </a:xfrm>
        </p:spPr>
        <p:txBody>
          <a:bodyPr>
            <a:normAutofit/>
          </a:bodyPr>
          <a:lstStyle/>
          <a:p>
            <a:r>
              <a:rPr lang="en-US" sz="4000" b="1" dirty="0">
                <a:latin typeface="Times New Roman" panose="02020603050405020304" pitchFamily="18" charset="0"/>
                <a:cs typeface="Times New Roman" panose="02020603050405020304" pitchFamily="18" charset="0"/>
              </a:rPr>
              <a:t>Reference</a:t>
            </a:r>
          </a:p>
        </p:txBody>
      </p:sp>
      <p:sp>
        <p:nvSpPr>
          <p:cNvPr id="3" name="Content Placeholder 2">
            <a:extLst>
              <a:ext uri="{FF2B5EF4-FFF2-40B4-BE49-F238E27FC236}">
                <a16:creationId xmlns:a16="http://schemas.microsoft.com/office/drawing/2014/main" id="{3B34D6D4-92B6-FFAB-86AC-51BA8B1DC17F}"/>
              </a:ext>
            </a:extLst>
          </p:cNvPr>
          <p:cNvSpPr>
            <a:spLocks noGrp="1"/>
          </p:cNvSpPr>
          <p:nvPr>
            <p:ph idx="1"/>
          </p:nvPr>
        </p:nvSpPr>
        <p:spPr>
          <a:xfrm>
            <a:off x="1021976" y="1366279"/>
            <a:ext cx="10085295" cy="4698345"/>
          </a:xfrm>
        </p:spPr>
        <p:txBody>
          <a:bodyPr>
            <a:normAutofit fontScale="55000" lnSpcReduction="20000"/>
          </a:bodyPr>
          <a:lstStyle/>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Macey, W. H., &amp; Schneider, B. (2008). The meaning of employee engagement. Industrial and organizational Psychology, 1(1), 3-30.</a:t>
            </a:r>
          </a:p>
          <a:p>
            <a:pPr marL="0" marR="0" algn="just">
              <a:lnSpc>
                <a:spcPct val="150000"/>
              </a:lnSpc>
              <a:spcBef>
                <a:spcPts val="0"/>
              </a:spcBef>
              <a:spcAft>
                <a:spcPts val="800"/>
              </a:spcAft>
            </a:pPr>
            <a:r>
              <a:rPr lang="en-US" sz="2000" dirty="0" err="1">
                <a:effectLst/>
                <a:latin typeface="Times New Roman" panose="02020603050405020304" pitchFamily="18" charset="0"/>
                <a:ea typeface="Calibri" panose="020F0502020204030204" pitchFamily="34" charset="0"/>
                <a:cs typeface="Vrinda" panose="020B0502040204020203" pitchFamily="34" charset="0"/>
              </a:rPr>
              <a:t>Padhi</a:t>
            </a:r>
            <a:r>
              <a:rPr lang="en-US" sz="2000" dirty="0">
                <a:effectLst/>
                <a:latin typeface="Times New Roman" panose="02020603050405020304" pitchFamily="18" charset="0"/>
                <a:ea typeface="Calibri" panose="020F0502020204030204" pitchFamily="34" charset="0"/>
                <a:cs typeface="Vrinda" panose="020B0502040204020203" pitchFamily="34" charset="0"/>
              </a:rPr>
              <a:t>, B., Panda, D., &amp; Kumar, A. (2015). A study on employee engagement models for sustainability of </a:t>
            </a:r>
            <a:r>
              <a:rPr lang="en-US" sz="2000" dirty="0" err="1">
                <a:effectLst/>
                <a:latin typeface="Times New Roman" panose="02020603050405020304" pitchFamily="18" charset="0"/>
                <a:ea typeface="Calibri" panose="020F0502020204030204" pitchFamily="34" charset="0"/>
                <a:cs typeface="Vrinda" panose="020B0502040204020203" pitchFamily="34" charset="0"/>
              </a:rPr>
              <a:t>organisation</a:t>
            </a:r>
            <a:r>
              <a:rPr lang="en-US" sz="2000" dirty="0">
                <a:effectLst/>
                <a:latin typeface="Times New Roman" panose="02020603050405020304" pitchFamily="18" charset="0"/>
                <a:ea typeface="Calibri" panose="020F0502020204030204" pitchFamily="34" charset="0"/>
                <a:cs typeface="Vrinda" panose="020B0502040204020203" pitchFamily="34" charset="0"/>
              </a:rPr>
              <a:t>. </a:t>
            </a:r>
            <a:r>
              <a:rPr lang="en-US" sz="2000" dirty="0" err="1">
                <a:effectLst/>
                <a:latin typeface="Times New Roman" panose="02020603050405020304" pitchFamily="18" charset="0"/>
                <a:ea typeface="Calibri" panose="020F0502020204030204" pitchFamily="34" charset="0"/>
                <a:cs typeface="Vrinda" panose="020B0502040204020203" pitchFamily="34" charset="0"/>
              </a:rPr>
              <a:t>Padhi</a:t>
            </a:r>
            <a:r>
              <a:rPr lang="en-US" sz="2000" dirty="0">
                <a:effectLst/>
                <a:latin typeface="Times New Roman" panose="02020603050405020304" pitchFamily="18" charset="0"/>
                <a:ea typeface="Calibri" panose="020F0502020204030204" pitchFamily="34" charset="0"/>
                <a:cs typeface="Vrinda" panose="020B0502040204020203" pitchFamily="34" charset="0"/>
              </a:rPr>
              <a:t>, B. and Panda, AK (2015)." A Study on Employee Engagement Models for Sustainability of </a:t>
            </a:r>
            <a:r>
              <a:rPr lang="en-US" sz="2000" dirty="0" err="1">
                <a:effectLst/>
                <a:latin typeface="Times New Roman" panose="02020603050405020304" pitchFamily="18" charset="0"/>
                <a:ea typeface="Calibri" panose="020F0502020204030204" pitchFamily="34" charset="0"/>
                <a:cs typeface="Vrinda" panose="020B0502040204020203" pitchFamily="34" charset="0"/>
              </a:rPr>
              <a:t>Organisation</a:t>
            </a:r>
            <a:r>
              <a:rPr lang="en-US" sz="2000" dirty="0">
                <a:effectLst/>
                <a:latin typeface="Times New Roman" panose="02020603050405020304" pitchFamily="18" charset="0"/>
                <a:ea typeface="Calibri" panose="020F0502020204030204" pitchFamily="34" charset="0"/>
                <a:cs typeface="Vrinda" panose="020B0502040204020203" pitchFamily="34" charset="0"/>
              </a:rPr>
              <a:t>". International Journal of Research and Development-A Management Review (IJRDMR), 4(4), 79-85.</a:t>
            </a:r>
          </a:p>
          <a:p>
            <a:pPr marL="0" marR="0" algn="just">
              <a:lnSpc>
                <a:spcPct val="150000"/>
              </a:lnSpc>
              <a:spcBef>
                <a:spcPts val="0"/>
              </a:spcBef>
              <a:spcAft>
                <a:spcPts val="800"/>
              </a:spcAft>
            </a:pPr>
            <a:r>
              <a:rPr lang="en-US" sz="2000" dirty="0" err="1">
                <a:effectLst/>
                <a:latin typeface="Times New Roman" panose="02020603050405020304" pitchFamily="18" charset="0"/>
                <a:ea typeface="Calibri" panose="020F0502020204030204" pitchFamily="34" charset="0"/>
                <a:cs typeface="Vrinda" panose="020B0502040204020203" pitchFamily="34" charset="0"/>
              </a:rPr>
              <a:t>Pawar</a:t>
            </a:r>
            <a:r>
              <a:rPr lang="en-US" sz="2000" dirty="0">
                <a:effectLst/>
                <a:latin typeface="Times New Roman" panose="02020603050405020304" pitchFamily="18" charset="0"/>
                <a:ea typeface="Calibri" panose="020F0502020204030204" pitchFamily="34" charset="0"/>
                <a:cs typeface="Vrinda" panose="020B0502040204020203" pitchFamily="34" charset="0"/>
              </a:rPr>
              <a:t>, A. (2018). A study on analysis of supportable employee engagement model in McDonald. International Journal of Information, Business and Management, 10(1), 172-181.</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Little, B., &amp; Little, P. (2006). Employee engagement: Conceptual issues. Journal of Organizational Culture, Communications and Conflict, 10(1), 111-120.</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West, M., &amp; Dawson, J. (2012). Employee engagement and NHS performance. London: King's Fund.</a:t>
            </a:r>
          </a:p>
          <a:p>
            <a:pPr marL="0" marR="0" algn="just">
              <a:lnSpc>
                <a:spcPct val="150000"/>
              </a:lnSpc>
              <a:spcBef>
                <a:spcPts val="0"/>
              </a:spcBef>
              <a:spcAft>
                <a:spcPts val="800"/>
              </a:spcAft>
            </a:pPr>
            <a:r>
              <a:rPr lang="en-US" sz="2000" dirty="0" err="1">
                <a:effectLst/>
                <a:latin typeface="Times New Roman" panose="02020603050405020304" pitchFamily="18" charset="0"/>
                <a:ea typeface="Calibri" panose="020F0502020204030204" pitchFamily="34" charset="0"/>
                <a:cs typeface="Vrinda" panose="020B0502040204020203" pitchFamily="34" charset="0"/>
              </a:rPr>
              <a:t>Boella</a:t>
            </a:r>
            <a:r>
              <a:rPr lang="en-US" sz="2000" dirty="0">
                <a:effectLst/>
                <a:latin typeface="Times New Roman" panose="02020603050405020304" pitchFamily="18" charset="0"/>
                <a:ea typeface="Calibri" panose="020F0502020204030204" pitchFamily="34" charset="0"/>
                <a:cs typeface="Vrinda" panose="020B0502040204020203" pitchFamily="34" charset="0"/>
              </a:rPr>
              <a:t>, M., &amp; Goss-Turner, S. (2013). Human resource management in the hospitality industry: A guide to best practice. Routledge.</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Xu, J., &amp; Thomas, H. C. (2011). How can leaders achieve high employee engagement?. Leadership &amp; Organization Development Journal, 32(4), 399-416.</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GOULD. (2019, March 1). Getting the Go-To Lowdown on Luxury at the Forbes Travel Summit. </a:t>
            </a:r>
            <a:r>
              <a:rPr lang="en-US" sz="2000" dirty="0" err="1">
                <a:effectLst/>
                <a:latin typeface="Times New Roman" panose="02020603050405020304" pitchFamily="18" charset="0"/>
                <a:ea typeface="Calibri" panose="020F0502020204030204" pitchFamily="34" charset="0"/>
                <a:cs typeface="Vrinda" panose="020B0502040204020203" pitchFamily="34" charset="0"/>
              </a:rPr>
              <a:t>TravelPulse</a:t>
            </a:r>
            <a:r>
              <a:rPr lang="en-US" sz="2000" dirty="0">
                <a:effectLst/>
                <a:latin typeface="Times New Roman" panose="02020603050405020304" pitchFamily="18" charset="0"/>
                <a:ea typeface="Calibri" panose="020F0502020204030204" pitchFamily="34" charset="0"/>
                <a:cs typeface="Vrinda" panose="020B0502040204020203" pitchFamily="34" charset="0"/>
              </a:rPr>
              <a:t>. Retrieved December 1, 2022, from https://www.travelpulse.com/news/travel-agents/getting-the-go-to-lowdown-on-luxury-at-the-forbes-travel-summit.html</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Staley. (2018, April 2). Hilton Hotels’ newest upgrades are strictly for staff. Quartz. Retrieved December 1, 2022, from https://qz.com/work/1233750/hilton-hotels-has-new-upgrades-strictly-for-service-workers/</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Ganesh, A. (2016). Understanding the Relationship between Employee Motivation and Customer Retention. </a:t>
            </a:r>
            <a:r>
              <a:rPr lang="en-US" sz="2000" dirty="0" err="1">
                <a:effectLst/>
                <a:latin typeface="Times New Roman" panose="02020603050405020304" pitchFamily="18" charset="0"/>
                <a:ea typeface="Calibri" panose="020F0502020204030204" pitchFamily="34" charset="0"/>
                <a:cs typeface="Vrinda" panose="020B0502040204020203" pitchFamily="34" charset="0"/>
              </a:rPr>
              <a:t>Vilakshan</a:t>
            </a:r>
            <a:r>
              <a:rPr lang="en-US" sz="2000" dirty="0">
                <a:effectLst/>
                <a:latin typeface="Times New Roman" panose="02020603050405020304" pitchFamily="18" charset="0"/>
                <a:ea typeface="Calibri" panose="020F0502020204030204" pitchFamily="34" charset="0"/>
                <a:cs typeface="Vrinda" panose="020B0502040204020203" pitchFamily="34" charset="0"/>
              </a:rPr>
              <a:t>: The XIMB Journal of Management, 13(1).</a:t>
            </a:r>
          </a:p>
          <a:p>
            <a:pPr marL="0" marR="0" algn="just">
              <a:lnSpc>
                <a:spcPct val="15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Vrinda" panose="020B0502040204020203" pitchFamily="34" charset="0"/>
              </a:rPr>
              <a:t>Inc., G. (2019, April 19). The Powerful Relationship Between Employee Engagement and Team Performance. Gallup.com. Retrieved December 1, 2022, from https://www.gallup.com/workplace/321032/employee-engagement-meta-analysis-brief.aspx</a:t>
            </a:r>
          </a:p>
        </p:txBody>
      </p:sp>
    </p:spTree>
    <p:extLst>
      <p:ext uri="{BB962C8B-B14F-4D97-AF65-F5344CB8AC3E}">
        <p14:creationId xmlns:p14="http://schemas.microsoft.com/office/powerpoint/2010/main" val="393494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227</TotalTime>
  <Words>1002</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Times New Roman</vt:lpstr>
      <vt:lpstr>Wingdings 3</vt:lpstr>
      <vt:lpstr>Ion</vt:lpstr>
      <vt:lpstr>Employee Engagement </vt:lpstr>
      <vt:lpstr>PowerPoint Presentation</vt:lpstr>
      <vt:lpstr>Definition</vt:lpstr>
      <vt:lpstr>Aon Hewitt Employee Engagement Model</vt:lpstr>
      <vt:lpstr>Aon Hewitt Employee Engagement Model</vt:lpstr>
      <vt:lpstr>PowerPoint Presentation</vt:lpstr>
      <vt:lpstr>PowerPoint Presentation</vt:lpstr>
      <vt:lpstr>PowerPoint Presentation</vt:lpstr>
      <vt:lpstr>PowerPoint Presentation</vt:lpstr>
      <vt:lpstr>Impact of employee engagement on the hotel industry</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cp:lastModifiedBy>Mahir Faisal</cp:lastModifiedBy>
  <cp:revision>1</cp:revision>
  <dcterms:created xsi:type="dcterms:W3CDTF">2022-10-12T20:18:13Z</dcterms:created>
  <dcterms:modified xsi:type="dcterms:W3CDTF">2022-12-05T15:40:33Z</dcterms:modified>
</cp:coreProperties>
</file>